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Sentiment analysis on negative reviews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Wed 7 December 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</a:t>
            </a:r>
            <a:r>
              <a:rPr lang="en-GB"/>
              <a:t>from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7674" y="1244338"/>
            <a:ext cx="3087377" cy="48611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Wordcloud</a:t>
            </a:r>
            <a:r>
              <a:rPr lang="en-GB" dirty="0"/>
              <a:t> on the reviews text (only negative)</a:t>
            </a:r>
          </a:p>
          <a:p>
            <a:pPr marL="733425" lvl="2" indent="-285750"/>
            <a:r>
              <a:rPr lang="en-GB" dirty="0"/>
              <a:t>We can see that most frequent clauses are for example “cabin crew”, “leg room”, “business class” and so on </a:t>
            </a:r>
          </a:p>
          <a:p>
            <a:pPr marL="293688" lvl="1" indent="-285750">
              <a:buFont typeface="Arial" panose="020B0604020202020204" pitchFamily="34" charset="0"/>
              <a:buChar char="•"/>
            </a:pPr>
            <a:r>
              <a:rPr lang="en-GB" b="1" dirty="0"/>
              <a:t>Recommendation vs. Type of Traveller</a:t>
            </a:r>
          </a:p>
          <a:p>
            <a:pPr marL="733425" lvl="2" indent="-285750"/>
            <a:r>
              <a:rPr lang="en-GB" dirty="0"/>
              <a:t>Business and Couple Leisure are more prone to not recommend this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Positive vs. Negative Reviews</a:t>
            </a:r>
          </a:p>
          <a:p>
            <a:pPr marL="733425" lvl="2" indent="-285750"/>
            <a:r>
              <a:rPr lang="en-GB" dirty="0"/>
              <a:t>Distribution of costumer reactions.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785A5485-DE3C-46BF-859B-777AE401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7" y="1428049"/>
            <a:ext cx="5106463" cy="5106463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C5F95D04-E51B-EE2A-0670-B50FEF87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74" y="4066649"/>
            <a:ext cx="3752503" cy="2814378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49F841E6-C7AC-526B-E0CD-BB63D7CD0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161" y="1213225"/>
            <a:ext cx="3903331" cy="29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77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</vt:lpstr>
      <vt:lpstr>Insights from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Lapo Dini</cp:lastModifiedBy>
  <cp:revision>5</cp:revision>
  <cp:lastPrinted>2022-06-09T07:44:13Z</cp:lastPrinted>
  <dcterms:created xsi:type="dcterms:W3CDTF">2022-02-22T07:39:05Z</dcterms:created>
  <dcterms:modified xsi:type="dcterms:W3CDTF">2022-12-07T17:33:27Z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