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customers </a:t>
            </a:r>
            <a:r>
              <a:rPr lang="en-GB" dirty="0" err="1"/>
              <a:t>behaviuor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7675" y="1676401"/>
            <a:ext cx="4672965" cy="4429124"/>
          </a:xfrm>
        </p:spPr>
        <p:txBody>
          <a:bodyPr/>
          <a:lstStyle/>
          <a:p>
            <a:r>
              <a:rPr lang="en-GB" sz="2400" dirty="0"/>
              <a:t>Results: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The most important feature is “</a:t>
            </a:r>
            <a:r>
              <a:rPr lang="en-GB" b="0" dirty="0" err="1"/>
              <a:t>purchase_lead</a:t>
            </a:r>
            <a:r>
              <a:rPr lang="en-GB" b="0" dirty="0"/>
              <a:t>” (time between purchase and departure)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“</a:t>
            </a:r>
            <a:r>
              <a:rPr lang="en-GB" b="0" dirty="0" err="1"/>
              <a:t>booking_origin</a:t>
            </a:r>
            <a:r>
              <a:rPr lang="en-GB" b="0" dirty="0"/>
              <a:t>” and flight info are also very important.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“</a:t>
            </a:r>
            <a:r>
              <a:rPr lang="en-GB" b="0" dirty="0" err="1"/>
              <a:t>sales_channel</a:t>
            </a:r>
            <a:r>
              <a:rPr lang="en-GB" b="0" dirty="0"/>
              <a:t>” is not relevant as well as “</a:t>
            </a:r>
            <a:r>
              <a:rPr lang="en-GB" b="0" dirty="0" err="1"/>
              <a:t>trip_travel</a:t>
            </a:r>
            <a:r>
              <a:rPr lang="en-GB" b="0"/>
              <a:t>”</a:t>
            </a:r>
            <a:endParaRPr lang="en-GB" b="0" dirty="0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D74B287-CD6A-CCC5-6754-EB2BAD6B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31" y="1209263"/>
            <a:ext cx="6778660" cy="44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58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Predictive analysis</vt:lpstr>
      <vt:lpstr>Predictive analysis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Lapo Dini</cp:lastModifiedBy>
  <cp:revision>5</cp:revision>
  <cp:lastPrinted>2022-06-09T07:44:13Z</cp:lastPrinted>
  <dcterms:created xsi:type="dcterms:W3CDTF">2022-02-22T07:39:05Z</dcterms:created>
  <dcterms:modified xsi:type="dcterms:W3CDTF">2022-12-15T10:50:34Z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