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kv" ContentType="video/unknown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7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2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3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1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1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0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8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19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77" name="Rectangle 200">
            <a:extLst>
              <a:ext uri="{FF2B5EF4-FFF2-40B4-BE49-F238E27FC236}">
                <a16:creationId xmlns:a16="http://schemas.microsoft.com/office/drawing/2014/main" id="{36F1F75B-5017-4758-AD30-46BF661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78" name="Right Triangle 20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9" name="Group 204">
            <a:extLst>
              <a:ext uri="{FF2B5EF4-FFF2-40B4-BE49-F238E27FC236}">
                <a16:creationId xmlns:a16="http://schemas.microsoft.com/office/drawing/2014/main" id="{AA9519E6-14D6-47FB-A5EA-7C2262F2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320BD54-58BB-4F67-95AE-AB8A09A6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0" name="Straight Connector 206">
              <a:extLst>
                <a:ext uri="{FF2B5EF4-FFF2-40B4-BE49-F238E27FC236}">
                  <a16:creationId xmlns:a16="http://schemas.microsoft.com/office/drawing/2014/main" id="{6D3B24FC-7F16-49FF-AFB4-C0E3E70F2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60FC7B0-85B7-4CA2-A460-B0414991B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B840E75-225B-4AC4-8725-7977ABB7A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640F8F-4697-4A57-B0D4-F0C85F934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F9D3DF4-5A72-4B55-A61F-D6A0879B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6C76A0E-CC68-4CF0-A802-08660D2E2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B6FF6E4-61AB-40FE-B253-C0A14855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ED5A746-BA6E-418A-8275-83BD5840F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85A50E8-FCA7-45B4-8920-0AC7AA398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18FEB2C-32E3-4BE4-9E96-9DD11E094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48A7F76-DAE4-438C-9559-A63B6390E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2F70017-D2E5-49F5-963A-9F9194C08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14198BA-B23D-4B62-814E-E2B552BDC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6986644-16B6-48B9-A6B3-CAFB3AC84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91B4818-C1DD-4D96-B170-226EB496D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99E5FE6-84B9-47E2-9E8F-0491A43E7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9767373-1D9E-4B8E-9540-4BE2D987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F14D471-B50D-4E1E-B0AC-C75A90455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3713327-4A1D-4263-A586-D5CA1B31C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5A7CFA3-CD18-4F4A-B6FA-655B8A1B5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C92226-F0F4-42FE-B9E9-387231C2B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E92F497-F6FD-439C-9120-7B13B54AD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44CE0E4-44AD-4A93-A648-DD45EF7DF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80BCDBF-03F2-42B2-9BBD-E464963A1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0E745F8-95FA-4229-A2E9-B4DD34043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B46651-E3DD-4410-942B-4903269C5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65E7DF8-5079-4718-B06B-BF5DAE414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A004BC9-B6F5-4625-9C38-D33DB638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4D725-D686-41A6-A517-F2ADAFDB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"Три пальца"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EADC7C-6790-4096-8B15-EFCDCC5AD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Лопатин Даниил, гр. 9091</a:t>
            </a:r>
          </a:p>
        </p:txBody>
      </p:sp>
      <p:sp>
        <p:nvSpPr>
          <p:cNvPr id="236" name="Flowchart: Document 235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A135D-3752-4958-8262-AC4D8AFEA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6024638" y="407033"/>
            <a:ext cx="5880769" cy="5880769"/>
          </a:xfrm>
          <a:custGeom>
            <a:avLst/>
            <a:gdLst/>
            <a:ahLst/>
            <a:cxnLst/>
            <a:rect l="l" t="t" r="r" b="b"/>
            <a:pathLst>
              <a:path w="5257794" h="5257794">
                <a:moveTo>
                  <a:pt x="2628896" y="1314449"/>
                </a:moveTo>
                <a:cubicBezTo>
                  <a:pt x="1902946" y="1314449"/>
                  <a:pt x="1314448" y="1902947"/>
                  <a:pt x="1314448" y="2628897"/>
                </a:cubicBezTo>
                <a:cubicBezTo>
                  <a:pt x="1314448" y="3354847"/>
                  <a:pt x="1902946" y="3943345"/>
                  <a:pt x="2628896" y="3943345"/>
                </a:cubicBezTo>
                <a:cubicBezTo>
                  <a:pt x="3354846" y="3943345"/>
                  <a:pt x="3943344" y="3354847"/>
                  <a:pt x="3943344" y="2628897"/>
                </a:cubicBezTo>
                <a:cubicBezTo>
                  <a:pt x="3943344" y="1902947"/>
                  <a:pt x="3354846" y="1314449"/>
                  <a:pt x="2628896" y="1314449"/>
                </a:cubicBezTo>
                <a:close/>
                <a:moveTo>
                  <a:pt x="2628897" y="0"/>
                </a:moveTo>
                <a:cubicBezTo>
                  <a:pt x="4080797" y="0"/>
                  <a:pt x="5257794" y="1176997"/>
                  <a:pt x="5257794" y="2628897"/>
                </a:cubicBezTo>
                <a:cubicBezTo>
                  <a:pt x="5257794" y="4080797"/>
                  <a:pt x="4080797" y="5257794"/>
                  <a:pt x="2628897" y="5257794"/>
                </a:cubicBezTo>
                <a:cubicBezTo>
                  <a:pt x="1176997" y="5257794"/>
                  <a:pt x="0" y="4080797"/>
                  <a:pt x="0" y="2628897"/>
                </a:cubicBezTo>
                <a:cubicBezTo>
                  <a:pt x="0" y="1176997"/>
                  <a:pt x="1176997" y="0"/>
                  <a:pt x="2628897" y="0"/>
                </a:cubicBezTo>
                <a:close/>
              </a:path>
            </a:pathLst>
          </a:custGeom>
        </p:spPr>
      </p:pic>
      <p:pic>
        <p:nvPicPr>
          <p:cNvPr id="3074" name="Picture 2" descr="три пальца, руки бесплатно значок из iOS7 Minimal Icons">
            <a:extLst>
              <a:ext uri="{FF2B5EF4-FFF2-40B4-BE49-F238E27FC236}">
                <a16:creationId xmlns:a16="http://schemas.microsoft.com/office/drawing/2014/main" id="{04217BCB-2D17-45EB-806A-FE21B9598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7473970" y="1820601"/>
            <a:ext cx="3020014" cy="3020014"/>
          </a:xfrm>
          <a:custGeom>
            <a:avLst/>
            <a:gdLst/>
            <a:ahLst/>
            <a:cxnLst/>
            <a:rect l="l" t="t" r="r" b="b"/>
            <a:pathLst>
              <a:path w="2625112" h="2625112">
                <a:moveTo>
                  <a:pt x="1312556" y="0"/>
                </a:moveTo>
                <a:cubicBezTo>
                  <a:pt x="2037461" y="0"/>
                  <a:pt x="2625112" y="587651"/>
                  <a:pt x="2625112" y="1312556"/>
                </a:cubicBezTo>
                <a:cubicBezTo>
                  <a:pt x="2625112" y="2037461"/>
                  <a:pt x="2037461" y="2625112"/>
                  <a:pt x="1312556" y="2625112"/>
                </a:cubicBezTo>
                <a:cubicBezTo>
                  <a:pt x="587651" y="2625112"/>
                  <a:pt x="0" y="2037461"/>
                  <a:pt x="0" y="1312556"/>
                </a:cubicBezTo>
                <a:cubicBezTo>
                  <a:pt x="0" y="587651"/>
                  <a:pt x="587651" y="0"/>
                  <a:pt x="131255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1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74053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Игрок против Компьютера</a:t>
            </a:r>
          </a:p>
        </p:txBody>
      </p:sp>
      <p:pic>
        <p:nvPicPr>
          <p:cNvPr id="3" name="2021-06-22_08-05-53">
            <a:hlinkClick r:id="" action="ppaction://media"/>
            <a:extLst>
              <a:ext uri="{FF2B5EF4-FFF2-40B4-BE49-F238E27FC236}">
                <a16:creationId xmlns:a16="http://schemas.microsoft.com/office/drawing/2014/main" id="{F3F059E2-821B-4ACE-BCE8-B7A11BF12FF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2476" y="1367096"/>
            <a:ext cx="9147048" cy="51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3" y="137477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Игрок против Игрока</a:t>
            </a:r>
          </a:p>
        </p:txBody>
      </p:sp>
      <p:pic>
        <p:nvPicPr>
          <p:cNvPr id="7" name="2021-06-21_23-46-17">
            <a:hlinkClick r:id="" action="ppaction://media"/>
            <a:extLst>
              <a:ext uri="{FF2B5EF4-FFF2-40B4-BE49-F238E27FC236}">
                <a16:creationId xmlns:a16="http://schemas.microsoft.com/office/drawing/2014/main" id="{DBAF0675-FA2E-4B86-93A8-4D7C6E09F5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83626" y="1345378"/>
            <a:ext cx="9024747" cy="50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 JUST WORKS - Imgur">
            <a:extLst>
              <a:ext uri="{FF2B5EF4-FFF2-40B4-BE49-F238E27FC236}">
                <a16:creationId xmlns:a16="http://schemas.microsoft.com/office/drawing/2014/main" id="{0195C7C0-F2C7-4596-886E-940E92DAB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6" y="454733"/>
            <a:ext cx="10579608" cy="594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8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64909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D8F86-3413-4C76-BF2C-DFFF7CF6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0472"/>
            <a:ext cx="11277600" cy="4823651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работы: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игры «Три пальца» для ОС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LINUX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Суть игры: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первым набрать наибольшее количество очков за фиксированное число раундов.</a:t>
            </a:r>
          </a:p>
          <a:p>
            <a:pPr marL="0" indent="0"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Обязательные условия: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1.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игрок (включая мастера) – отдельная нить 	исполнения;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2.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Одновременный опрос игроков;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3. Наличие алгоритма ходов для компьютерного игрока.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98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74053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D8F86-3413-4C76-BF2C-DFFF7CF6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9888"/>
            <a:ext cx="11277600" cy="482365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	2 режима игры: Игрок против Игрока и Игрок против 	Компьютера;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Реализация сетевой части с использованием сокетов из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&lt;sys/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socket.h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&gt;;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передачи –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Осуществление выбора режима игры с помощью параметров 	командной строки.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75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64909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должен уметь сервер?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D8F86-3413-4C76-BF2C-DFFF7CF6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20"/>
            <a:ext cx="11277600" cy="482365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Наличие потока-ведущего, подсчитывающего суммы очков 	игроков и выводящего результат раунда и/или партии;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	Проверка полученных от клиентов чисел раундов и их сверка;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Проверка полученного от клиента количества пальцев;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Отправка результата сделанного хода;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	Координирование ходов клиентов (делать ход или ждать 	ведущего).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67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59989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Подготовка к игре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7F65A5-567F-4195-9568-14C6C9481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91" y="1220960"/>
            <a:ext cx="7996013" cy="51115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690D01-D8FA-4843-BFCF-ADCEEAF19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06" y="1147808"/>
            <a:ext cx="5020781" cy="51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5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37477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Синхронизация нитей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D8F86-3413-4C76-BF2C-DFFF7CF6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4168"/>
            <a:ext cx="11277600" cy="482365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Поскольку каждый игрок (и ведущий) – отдельная нить исполнения, необходима синхронизация.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состояния главного цикла: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CLIENT_STATE_MAKE_TURN;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CLIENT_STATE_WAITING_FOR_MASTER.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 проблемы – семафоры.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55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2" y="100901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Игровой цикл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7F65A5-567F-4195-9568-14C6C9481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93" y="1332459"/>
            <a:ext cx="7996013" cy="511151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E7F661-0FE3-4BD8-976F-A0E4E2272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26" y="1490472"/>
            <a:ext cx="5027345" cy="47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6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92341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 для нитей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D8F86-3413-4C76-BF2C-DFFF7CF6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80"/>
            <a:ext cx="11277600" cy="48236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server.c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void* p1_thread(void*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master_struct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void* p2_thread(void*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master_struct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m_thread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master_struct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client.c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p_thread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master_struct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c_thread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master_struct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m_thread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master_struct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909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00901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MASTER_INFO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E975D7-2D7D-478D-93C6-4E36C24C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26" y="1335024"/>
            <a:ext cx="4524158" cy="49651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1147CF-9E34-4783-9737-B68716686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990" y="1335024"/>
            <a:ext cx="5038142" cy="322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2406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352</Words>
  <Application>Microsoft Office PowerPoint</Application>
  <PresentationFormat>Широкоэкранный</PresentationFormat>
  <Paragraphs>42</Paragraphs>
  <Slides>12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Posterama</vt:lpstr>
      <vt:lpstr>SineVTI</vt:lpstr>
      <vt:lpstr>"Три пальца"</vt:lpstr>
      <vt:lpstr>Введение</vt:lpstr>
      <vt:lpstr>Постановка задачи</vt:lpstr>
      <vt:lpstr>Что должен уметь сервер?</vt:lpstr>
      <vt:lpstr>Подготовка к игре</vt:lpstr>
      <vt:lpstr>Синхронизация нитей</vt:lpstr>
      <vt:lpstr>Игровой цикл</vt:lpstr>
      <vt:lpstr>Функции для нитей</vt:lpstr>
      <vt:lpstr>Структура MASTER_INFO</vt:lpstr>
      <vt:lpstr>Игрок против Компьютера</vt:lpstr>
      <vt:lpstr>Игрок против Игрока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"Три пальца"</dc:title>
  <dc:creator>Даниил Лопатин</dc:creator>
  <cp:lastModifiedBy>Даниил Лопатин</cp:lastModifiedBy>
  <cp:revision>16</cp:revision>
  <dcterms:created xsi:type="dcterms:W3CDTF">2021-06-21T21:18:43Z</dcterms:created>
  <dcterms:modified xsi:type="dcterms:W3CDTF">2021-06-22T05:08:18Z</dcterms:modified>
</cp:coreProperties>
</file>