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handoutMasterIdLst>
    <p:handoutMasterId r:id="rId16"/>
  </p:handoutMasterIdLst>
  <p:sldIdLst>
    <p:sldId id="325" r:id="rId3"/>
    <p:sldId id="343" r:id="rId4"/>
    <p:sldId id="258" r:id="rId5"/>
    <p:sldId id="291" r:id="rId6"/>
    <p:sldId id="259" r:id="rId7"/>
    <p:sldId id="426" r:id="rId8"/>
    <p:sldId id="433" r:id="rId9"/>
    <p:sldId id="437" r:id="rId10"/>
    <p:sldId id="435" r:id="rId11"/>
    <p:sldId id="436" r:id="rId12"/>
    <p:sldId id="434" r:id="rId13"/>
    <p:sldId id="440" r:id="rId1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biola Santes Rodriguez" initials="FSR" lastIdx="12" clrIdx="0">
    <p:extLst>
      <p:ext uri="{19B8F6BF-5375-455C-9EA6-DF929625EA0E}">
        <p15:presenceInfo xmlns:p15="http://schemas.microsoft.com/office/powerpoint/2012/main" userId="S-1-5-21-913539683-551782639-3306816689-77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CFF"/>
    <a:srgbClr val="FF3399"/>
    <a:srgbClr val="F57913"/>
    <a:srgbClr val="00B0F0"/>
    <a:srgbClr val="66FFFF"/>
    <a:srgbClr val="00729A"/>
    <a:srgbClr val="B2E0F0"/>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ACAD9D-5033-463A-A4F6-67E143F9E652}" v="15" dt="2025-06-04T20:21:10.19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81" autoAdjust="0"/>
    <p:restoredTop sz="93447" autoAdjust="0"/>
  </p:normalViewPr>
  <p:slideViewPr>
    <p:cSldViewPr snapToGrid="0">
      <p:cViewPr varScale="1">
        <p:scale>
          <a:sx n="56" d="100"/>
          <a:sy n="56" d="100"/>
        </p:scale>
        <p:origin x="1900" y="4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1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Luis Garcia Garza" userId="f5742722-d9ed-4daf-ba1c-44fde8351f2e" providerId="ADAL" clId="{04ACAD9D-5033-463A-A4F6-67E143F9E652}"/>
    <pc:docChg chg="undo redo custSel modSld modMainMaster">
      <pc:chgData name="Jose Luis Garcia Garza" userId="f5742722-d9ed-4daf-ba1c-44fde8351f2e" providerId="ADAL" clId="{04ACAD9D-5033-463A-A4F6-67E143F9E652}" dt="2025-06-04T20:52:30.970" v="557" actId="1035"/>
      <pc:docMkLst>
        <pc:docMk/>
      </pc:docMkLst>
      <pc:sldChg chg="modSp mod">
        <pc:chgData name="Jose Luis Garcia Garza" userId="f5742722-d9ed-4daf-ba1c-44fde8351f2e" providerId="ADAL" clId="{04ACAD9D-5033-463A-A4F6-67E143F9E652}" dt="2025-06-03T18:32:03.736" v="128" actId="20577"/>
        <pc:sldMkLst>
          <pc:docMk/>
          <pc:sldMk cId="3254755121" sldId="291"/>
        </pc:sldMkLst>
        <pc:spChg chg="mod">
          <ac:chgData name="Jose Luis Garcia Garza" userId="f5742722-d9ed-4daf-ba1c-44fde8351f2e" providerId="ADAL" clId="{04ACAD9D-5033-463A-A4F6-67E143F9E652}" dt="2025-06-03T18:32:03.736" v="128" actId="20577"/>
          <ac:spMkLst>
            <pc:docMk/>
            <pc:sldMk cId="3254755121" sldId="291"/>
            <ac:spMk id="8" creationId="{4456D59B-E119-B3B1-BC8D-CB8EF62853A3}"/>
          </ac:spMkLst>
        </pc:spChg>
      </pc:sldChg>
      <pc:sldChg chg="addSp delSp modSp mod">
        <pc:chgData name="Jose Luis Garcia Garza" userId="f5742722-d9ed-4daf-ba1c-44fde8351f2e" providerId="ADAL" clId="{04ACAD9D-5033-463A-A4F6-67E143F9E652}" dt="2025-06-04T20:02:08.613" v="267" actId="478"/>
        <pc:sldMkLst>
          <pc:docMk/>
          <pc:sldMk cId="2233495570" sldId="325"/>
        </pc:sldMkLst>
        <pc:picChg chg="add del mod">
          <ac:chgData name="Jose Luis Garcia Garza" userId="f5742722-d9ed-4daf-ba1c-44fde8351f2e" providerId="ADAL" clId="{04ACAD9D-5033-463A-A4F6-67E143F9E652}" dt="2025-06-04T20:02:08.613" v="267" actId="478"/>
          <ac:picMkLst>
            <pc:docMk/>
            <pc:sldMk cId="2233495570" sldId="325"/>
            <ac:picMk id="3" creationId="{AC86DD22-1473-32AF-BCFF-684DF605A04D}"/>
          </ac:picMkLst>
        </pc:picChg>
      </pc:sldChg>
      <pc:sldChg chg="modSp mod">
        <pc:chgData name="Jose Luis Garcia Garza" userId="f5742722-d9ed-4daf-ba1c-44fde8351f2e" providerId="ADAL" clId="{04ACAD9D-5033-463A-A4F6-67E143F9E652}" dt="2025-06-04T20:05:54.062" v="268" actId="403"/>
        <pc:sldMkLst>
          <pc:docMk/>
          <pc:sldMk cId="927210388" sldId="343"/>
        </pc:sldMkLst>
        <pc:spChg chg="mod">
          <ac:chgData name="Jose Luis Garcia Garza" userId="f5742722-d9ed-4daf-ba1c-44fde8351f2e" providerId="ADAL" clId="{04ACAD9D-5033-463A-A4F6-67E143F9E652}" dt="2025-06-04T20:05:54.062" v="268" actId="403"/>
          <ac:spMkLst>
            <pc:docMk/>
            <pc:sldMk cId="927210388" sldId="343"/>
            <ac:spMk id="11" creationId="{00000000-0000-0000-0000-000000000000}"/>
          </ac:spMkLst>
        </pc:spChg>
      </pc:sldChg>
      <pc:sldChg chg="addSp delSp modSp mod">
        <pc:chgData name="Jose Luis Garcia Garza" userId="f5742722-d9ed-4daf-ba1c-44fde8351f2e" providerId="ADAL" clId="{04ACAD9D-5033-463A-A4F6-67E143F9E652}" dt="2025-06-03T18:48:56.659" v="170" actId="1036"/>
        <pc:sldMkLst>
          <pc:docMk/>
          <pc:sldMk cId="4095000281" sldId="426"/>
        </pc:sldMkLst>
        <pc:spChg chg="add del mod">
          <ac:chgData name="Jose Luis Garcia Garza" userId="f5742722-d9ed-4daf-ba1c-44fde8351f2e" providerId="ADAL" clId="{04ACAD9D-5033-463A-A4F6-67E143F9E652}" dt="2025-06-03T18:48:02.283" v="158" actId="478"/>
          <ac:spMkLst>
            <pc:docMk/>
            <pc:sldMk cId="4095000281" sldId="426"/>
            <ac:spMk id="11" creationId="{CA2D7CDD-F256-AB8D-6619-B75C3ACF6310}"/>
          </ac:spMkLst>
        </pc:spChg>
        <pc:spChg chg="add del mod">
          <ac:chgData name="Jose Luis Garcia Garza" userId="f5742722-d9ed-4daf-ba1c-44fde8351f2e" providerId="ADAL" clId="{04ACAD9D-5033-463A-A4F6-67E143F9E652}" dt="2025-06-03T18:48:00.735" v="157" actId="478"/>
          <ac:spMkLst>
            <pc:docMk/>
            <pc:sldMk cId="4095000281" sldId="426"/>
            <ac:spMk id="12" creationId="{AFA92F76-E956-D1A9-CC22-90816B121760}"/>
          </ac:spMkLst>
        </pc:spChg>
        <pc:picChg chg="add mod">
          <ac:chgData name="Jose Luis Garcia Garza" userId="f5742722-d9ed-4daf-ba1c-44fde8351f2e" providerId="ADAL" clId="{04ACAD9D-5033-463A-A4F6-67E143F9E652}" dt="2025-06-03T18:48:56.659" v="170" actId="1036"/>
          <ac:picMkLst>
            <pc:docMk/>
            <pc:sldMk cId="4095000281" sldId="426"/>
            <ac:picMk id="14" creationId="{ABBF3BD9-895D-2F11-730C-9953084E17FF}"/>
          </ac:picMkLst>
        </pc:picChg>
        <pc:picChg chg="mod">
          <ac:chgData name="Jose Luis Garcia Garza" userId="f5742722-d9ed-4daf-ba1c-44fde8351f2e" providerId="ADAL" clId="{04ACAD9D-5033-463A-A4F6-67E143F9E652}" dt="2025-06-03T18:44:42.717" v="133" actId="1076"/>
          <ac:picMkLst>
            <pc:docMk/>
            <pc:sldMk cId="4095000281" sldId="426"/>
            <ac:picMk id="18" creationId="{9FFFC6FC-759B-AE3B-B2F7-39784F168A6A}"/>
          </ac:picMkLst>
        </pc:picChg>
        <pc:cxnChg chg="add del">
          <ac:chgData name="Jose Luis Garcia Garza" userId="f5742722-d9ed-4daf-ba1c-44fde8351f2e" providerId="ADAL" clId="{04ACAD9D-5033-463A-A4F6-67E143F9E652}" dt="2025-06-03T18:44:43.639" v="134" actId="11529"/>
          <ac:cxnSpMkLst>
            <pc:docMk/>
            <pc:sldMk cId="4095000281" sldId="426"/>
            <ac:cxnSpMk id="10" creationId="{350E7EBD-C501-8C95-C096-3B1366E50DEB}"/>
          </ac:cxnSpMkLst>
        </pc:cxnChg>
      </pc:sldChg>
      <pc:sldChg chg="modSp mod">
        <pc:chgData name="Jose Luis Garcia Garza" userId="f5742722-d9ed-4daf-ba1c-44fde8351f2e" providerId="ADAL" clId="{04ACAD9D-5033-463A-A4F6-67E143F9E652}" dt="2025-06-04T20:52:30.970" v="557" actId="1035"/>
        <pc:sldMkLst>
          <pc:docMk/>
          <pc:sldMk cId="909117628" sldId="433"/>
        </pc:sldMkLst>
        <pc:spChg chg="mod">
          <ac:chgData name="Jose Luis Garcia Garza" userId="f5742722-d9ed-4daf-ba1c-44fde8351f2e" providerId="ADAL" clId="{04ACAD9D-5033-463A-A4F6-67E143F9E652}" dt="2025-06-04T20:51:46.770" v="538" actId="1076"/>
          <ac:spMkLst>
            <pc:docMk/>
            <pc:sldMk cId="909117628" sldId="433"/>
            <ac:spMk id="2" creationId="{00000000-0000-0000-0000-000000000000}"/>
          </ac:spMkLst>
        </pc:spChg>
        <pc:spChg chg="mod">
          <ac:chgData name="Jose Luis Garcia Garza" userId="f5742722-d9ed-4daf-ba1c-44fde8351f2e" providerId="ADAL" clId="{04ACAD9D-5033-463A-A4F6-67E143F9E652}" dt="2025-06-04T20:52:30.970" v="557" actId="1035"/>
          <ac:spMkLst>
            <pc:docMk/>
            <pc:sldMk cId="909117628" sldId="433"/>
            <ac:spMk id="13" creationId="{00000000-0000-0000-0000-000000000000}"/>
          </ac:spMkLst>
        </pc:spChg>
      </pc:sldChg>
      <pc:sldChg chg="addSp modSp mod">
        <pc:chgData name="Jose Luis Garcia Garza" userId="f5742722-d9ed-4daf-ba1c-44fde8351f2e" providerId="ADAL" clId="{04ACAD9D-5033-463A-A4F6-67E143F9E652}" dt="2025-06-04T20:20:59.852" v="504" actId="1035"/>
        <pc:sldMkLst>
          <pc:docMk/>
          <pc:sldMk cId="4155570133" sldId="434"/>
        </pc:sldMkLst>
        <pc:spChg chg="mod">
          <ac:chgData name="Jose Luis Garcia Garza" userId="f5742722-d9ed-4daf-ba1c-44fde8351f2e" providerId="ADAL" clId="{04ACAD9D-5033-463A-A4F6-67E143F9E652}" dt="2025-06-04T20:20:59.852" v="504" actId="1035"/>
          <ac:spMkLst>
            <pc:docMk/>
            <pc:sldMk cId="4155570133" sldId="434"/>
            <ac:spMk id="7" creationId="{537D7F90-7F58-3978-8BFA-56076EAEFA99}"/>
          </ac:spMkLst>
        </pc:spChg>
        <pc:spChg chg="mod">
          <ac:chgData name="Jose Luis Garcia Garza" userId="f5742722-d9ed-4daf-ba1c-44fde8351f2e" providerId="ADAL" clId="{04ACAD9D-5033-463A-A4F6-67E143F9E652}" dt="2025-06-04T20:20:26.039" v="491" actId="14100"/>
          <ac:spMkLst>
            <pc:docMk/>
            <pc:sldMk cId="4155570133" sldId="434"/>
            <ac:spMk id="21" creationId="{88CE56B9-D6FA-9AA2-7A64-8FEE3F7D6A45}"/>
          </ac:spMkLst>
        </pc:spChg>
        <pc:picChg chg="add mod">
          <ac:chgData name="Jose Luis Garcia Garza" userId="f5742722-d9ed-4daf-ba1c-44fde8351f2e" providerId="ADAL" clId="{04ACAD9D-5033-463A-A4F6-67E143F9E652}" dt="2025-06-03T18:58:57.983" v="197" actId="14100"/>
          <ac:picMkLst>
            <pc:docMk/>
            <pc:sldMk cId="4155570133" sldId="434"/>
            <ac:picMk id="5" creationId="{66CD925A-85EF-8711-65A8-07042E190817}"/>
          </ac:picMkLst>
        </pc:picChg>
      </pc:sldChg>
      <pc:sldChg chg="addSp delSp modSp mod">
        <pc:chgData name="Jose Luis Garcia Garza" userId="f5742722-d9ed-4daf-ba1c-44fde8351f2e" providerId="ADAL" clId="{04ACAD9D-5033-463A-A4F6-67E143F9E652}" dt="2025-06-04T20:17:29.496" v="490" actId="1037"/>
        <pc:sldMkLst>
          <pc:docMk/>
          <pc:sldMk cId="1795054961" sldId="435"/>
        </pc:sldMkLst>
        <pc:spChg chg="mod">
          <ac:chgData name="Jose Luis Garcia Garza" userId="f5742722-d9ed-4daf-ba1c-44fde8351f2e" providerId="ADAL" clId="{04ACAD9D-5033-463A-A4F6-67E143F9E652}" dt="2025-06-04T20:17:29.496" v="490" actId="1037"/>
          <ac:spMkLst>
            <pc:docMk/>
            <pc:sldMk cId="1795054961" sldId="435"/>
            <ac:spMk id="24" creationId="{42DAAC37-00EF-7E27-940E-4F51FD005FBF}"/>
          </ac:spMkLst>
        </pc:spChg>
        <pc:picChg chg="add mod">
          <ac:chgData name="Jose Luis Garcia Garza" userId="f5742722-d9ed-4daf-ba1c-44fde8351f2e" providerId="ADAL" clId="{04ACAD9D-5033-463A-A4F6-67E143F9E652}" dt="2025-06-03T18:56:21.951" v="189" actId="14100"/>
          <ac:picMkLst>
            <pc:docMk/>
            <pc:sldMk cId="1795054961" sldId="435"/>
            <ac:picMk id="4" creationId="{10ABF293-58CD-D8C1-69F6-5793D130FBF3}"/>
          </ac:picMkLst>
        </pc:picChg>
        <pc:picChg chg="mod">
          <ac:chgData name="Jose Luis Garcia Garza" userId="f5742722-d9ed-4daf-ba1c-44fde8351f2e" providerId="ADAL" clId="{04ACAD9D-5033-463A-A4F6-67E143F9E652}" dt="2025-06-03T18:55:23.372" v="174" actId="1076"/>
          <ac:picMkLst>
            <pc:docMk/>
            <pc:sldMk cId="1795054961" sldId="435"/>
            <ac:picMk id="6" creationId="{FB563D6D-6535-CD36-7783-1C1C64F27B34}"/>
          </ac:picMkLst>
        </pc:picChg>
        <pc:picChg chg="add del">
          <ac:chgData name="Jose Luis Garcia Garza" userId="f5742722-d9ed-4daf-ba1c-44fde8351f2e" providerId="ADAL" clId="{04ACAD9D-5033-463A-A4F6-67E143F9E652}" dt="2025-06-03T18:56:17.930" v="188" actId="22"/>
          <ac:picMkLst>
            <pc:docMk/>
            <pc:sldMk cId="1795054961" sldId="435"/>
            <ac:picMk id="7" creationId="{B315F8F2-7444-9925-FAF5-6AA6A559B413}"/>
          </ac:picMkLst>
        </pc:picChg>
      </pc:sldChg>
      <pc:sldChg chg="addSp modSp mod">
        <pc:chgData name="Jose Luis Garcia Garza" userId="f5742722-d9ed-4daf-ba1c-44fde8351f2e" providerId="ADAL" clId="{04ACAD9D-5033-463A-A4F6-67E143F9E652}" dt="2025-06-03T21:27:20.057" v="257" actId="14100"/>
        <pc:sldMkLst>
          <pc:docMk/>
          <pc:sldMk cId="1062895453" sldId="436"/>
        </pc:sldMkLst>
        <pc:picChg chg="add mod">
          <ac:chgData name="Jose Luis Garcia Garza" userId="f5742722-d9ed-4daf-ba1c-44fde8351f2e" providerId="ADAL" clId="{04ACAD9D-5033-463A-A4F6-67E143F9E652}" dt="2025-06-03T21:27:20.057" v="257" actId="14100"/>
          <ac:picMkLst>
            <pc:docMk/>
            <pc:sldMk cId="1062895453" sldId="436"/>
            <ac:picMk id="4" creationId="{130326B6-41D3-4F7C-7420-7409D18714A1}"/>
          </ac:picMkLst>
        </pc:picChg>
        <pc:picChg chg="mod">
          <ac:chgData name="Jose Luis Garcia Garza" userId="f5742722-d9ed-4daf-ba1c-44fde8351f2e" providerId="ADAL" clId="{04ACAD9D-5033-463A-A4F6-67E143F9E652}" dt="2025-06-03T18:39:52.877" v="130" actId="1037"/>
          <ac:picMkLst>
            <pc:docMk/>
            <pc:sldMk cId="1062895453" sldId="436"/>
            <ac:picMk id="9" creationId="{D977F54A-4C61-1918-FB73-8BD2514AC947}"/>
          </ac:picMkLst>
        </pc:picChg>
      </pc:sldChg>
      <pc:sldChg chg="addSp delSp modSp mod">
        <pc:chgData name="Jose Luis Garcia Garza" userId="f5742722-d9ed-4daf-ba1c-44fde8351f2e" providerId="ADAL" clId="{04ACAD9D-5033-463A-A4F6-67E143F9E652}" dt="2025-06-04T20:15:52.728" v="482"/>
        <pc:sldMkLst>
          <pc:docMk/>
          <pc:sldMk cId="4156000772" sldId="437"/>
        </pc:sldMkLst>
        <pc:spChg chg="del">
          <ac:chgData name="Jose Luis Garcia Garza" userId="f5742722-d9ed-4daf-ba1c-44fde8351f2e" providerId="ADAL" clId="{04ACAD9D-5033-463A-A4F6-67E143F9E652}" dt="2025-06-04T20:15:52.347" v="481" actId="478"/>
          <ac:spMkLst>
            <pc:docMk/>
            <pc:sldMk cId="4156000772" sldId="437"/>
            <ac:spMk id="2" creationId="{3013AE48-702E-4995-68FC-3881D7CBF8CD}"/>
          </ac:spMkLst>
        </pc:spChg>
        <pc:spChg chg="add mod">
          <ac:chgData name="Jose Luis Garcia Garza" userId="f5742722-d9ed-4daf-ba1c-44fde8351f2e" providerId="ADAL" clId="{04ACAD9D-5033-463A-A4F6-67E143F9E652}" dt="2025-06-04T20:15:52.728" v="482"/>
          <ac:spMkLst>
            <pc:docMk/>
            <pc:sldMk cId="4156000772" sldId="437"/>
            <ac:spMk id="3" creationId="{FB4E7023-2AF0-A103-2515-9ACC5F0F9796}"/>
          </ac:spMkLst>
        </pc:spChg>
      </pc:sldChg>
      <pc:sldChg chg="delSp modSp mod">
        <pc:chgData name="Jose Luis Garcia Garza" userId="f5742722-d9ed-4daf-ba1c-44fde8351f2e" providerId="ADAL" clId="{04ACAD9D-5033-463A-A4F6-67E143F9E652}" dt="2025-06-04T20:22:15.341" v="536" actId="1076"/>
        <pc:sldMkLst>
          <pc:docMk/>
          <pc:sldMk cId="1545245330" sldId="440"/>
        </pc:sldMkLst>
        <pc:graphicFrameChg chg="mod modGraphic">
          <ac:chgData name="Jose Luis Garcia Garza" userId="f5742722-d9ed-4daf-ba1c-44fde8351f2e" providerId="ADAL" clId="{04ACAD9D-5033-463A-A4F6-67E143F9E652}" dt="2025-06-04T20:22:15.341" v="536" actId="1076"/>
          <ac:graphicFrameMkLst>
            <pc:docMk/>
            <pc:sldMk cId="1545245330" sldId="440"/>
            <ac:graphicFrameMk id="3" creationId="{C231E3BF-EFAA-8856-AC7C-0844C3C7DB4B}"/>
          </ac:graphicFrameMkLst>
        </pc:graphicFrameChg>
        <pc:picChg chg="del mod">
          <ac:chgData name="Jose Luis Garcia Garza" userId="f5742722-d9ed-4daf-ba1c-44fde8351f2e" providerId="ADAL" clId="{04ACAD9D-5033-463A-A4F6-67E143F9E652}" dt="2025-06-04T20:21:10.194" v="506" actId="478"/>
          <ac:picMkLst>
            <pc:docMk/>
            <pc:sldMk cId="1545245330" sldId="440"/>
            <ac:picMk id="10" creationId="{1CF22A77-EE99-E20C-11A8-AE4D85E8201A}"/>
          </ac:picMkLst>
        </pc:picChg>
      </pc:sldChg>
      <pc:sldMasterChg chg="modSldLayout">
        <pc:chgData name="Jose Luis Garcia Garza" userId="f5742722-d9ed-4daf-ba1c-44fde8351f2e" providerId="ADAL" clId="{04ACAD9D-5033-463A-A4F6-67E143F9E652}" dt="2025-06-04T20:01:44.034" v="266" actId="1076"/>
        <pc:sldMasterMkLst>
          <pc:docMk/>
          <pc:sldMasterMk cId="1230323203" sldId="2147483648"/>
        </pc:sldMasterMkLst>
        <pc:sldLayoutChg chg="addSp delSp modSp mod">
          <pc:chgData name="Jose Luis Garcia Garza" userId="f5742722-d9ed-4daf-ba1c-44fde8351f2e" providerId="ADAL" clId="{04ACAD9D-5033-463A-A4F6-67E143F9E652}" dt="2025-06-04T20:01:44.034" v="266" actId="1076"/>
          <pc:sldLayoutMkLst>
            <pc:docMk/>
            <pc:sldMasterMk cId="1230323203" sldId="2147483648"/>
            <pc:sldLayoutMk cId="3712138792" sldId="2147483654"/>
          </pc:sldLayoutMkLst>
          <pc:picChg chg="add mod">
            <ac:chgData name="Jose Luis Garcia Garza" userId="f5742722-d9ed-4daf-ba1c-44fde8351f2e" providerId="ADAL" clId="{04ACAD9D-5033-463A-A4F6-67E143F9E652}" dt="2025-06-04T20:01:44.034" v="266" actId="1076"/>
            <ac:picMkLst>
              <pc:docMk/>
              <pc:sldMasterMk cId="1230323203" sldId="2147483648"/>
              <pc:sldLayoutMk cId="3712138792" sldId="2147483654"/>
              <ac:picMk id="4" creationId="{298DCF80-41A3-200B-ED5C-80799B04AB81}"/>
            </ac:picMkLst>
          </pc:picChg>
          <pc:picChg chg="del">
            <ac:chgData name="Jose Luis Garcia Garza" userId="f5742722-d9ed-4daf-ba1c-44fde8351f2e" providerId="ADAL" clId="{04ACAD9D-5033-463A-A4F6-67E143F9E652}" dt="2025-06-04T20:01:34.043" v="262" actId="478"/>
            <ac:picMkLst>
              <pc:docMk/>
              <pc:sldMasterMk cId="1230323203" sldId="2147483648"/>
              <pc:sldLayoutMk cId="3712138792" sldId="2147483654"/>
              <ac:picMk id="7"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BE2F36-546C-467B-872A-8F6799EB0C80}" type="datetimeFigureOut">
              <a:rPr lang="es-MX" smtClean="0"/>
              <a:pPr/>
              <a:t>04/06/2025</a:t>
            </a:fld>
            <a:endParaRPr lang="es-MX"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61CB79-EFE2-4039-BBE1-1C0F22C2C5F6}" type="slidenum">
              <a:rPr lang="es-MX" smtClean="0"/>
              <a:pPr/>
              <a:t>‹Nº›</a:t>
            </a:fld>
            <a:endParaRPr lang="es-MX" dirty="0"/>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BD01B5-665C-4BF5-9151-C9C94C39276D}" type="datetimeFigureOut">
              <a:rPr lang="es-MX" smtClean="0"/>
              <a:pPr/>
              <a:t>04/06/2025</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909FF8-8851-4106-A33D-83CF7FDE285A}" type="slidenum">
              <a:rPr lang="es-MX" smtClean="0"/>
              <a:pPr/>
              <a:t>‹Nº›</a:t>
            </a:fld>
            <a:endParaRPr lang="es-MX"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tiva Sencilla">
    <p:spTree>
      <p:nvGrpSpPr>
        <p:cNvPr id="1" name=""/>
        <p:cNvGrpSpPr/>
        <p:nvPr/>
      </p:nvGrpSpPr>
      <p:grpSpPr>
        <a:xfrm>
          <a:off x="0" y="0"/>
          <a:ext cx="0" cy="0"/>
          <a:chOff x="0" y="0"/>
          <a:chExt cx="0" cy="0"/>
        </a:xfrm>
      </p:grpSpPr>
      <p:sp>
        <p:nvSpPr>
          <p:cNvPr id="2" name="1 Título"/>
          <p:cNvSpPr>
            <a:spLocks noGrp="1"/>
          </p:cNvSpPr>
          <p:nvPr>
            <p:ph type="ctrTitle"/>
          </p:nvPr>
        </p:nvSpPr>
        <p:spPr>
          <a:xfrm>
            <a:off x="2699792" y="764705"/>
            <a:ext cx="6048672" cy="720080"/>
          </a:xfrm>
        </p:spPr>
        <p:txBody>
          <a:bodyPr/>
          <a:lstStyle>
            <a:lvl1pPr>
              <a:defRPr>
                <a:latin typeface="Century Gothic" panose="020B0502020202020204" pitchFamily="34" charset="0"/>
              </a:defRPr>
            </a:lvl1pPr>
          </a:lstStyle>
          <a:p>
            <a:r>
              <a:rPr lang="es-ES_tradnl"/>
              <a:t>Clic para editar título</a:t>
            </a:r>
            <a:endParaRPr lang="es-MX"/>
          </a:p>
        </p:txBody>
      </p:sp>
      <p:sp>
        <p:nvSpPr>
          <p:cNvPr id="3" name="2 Subtítulo"/>
          <p:cNvSpPr>
            <a:spLocks noGrp="1"/>
          </p:cNvSpPr>
          <p:nvPr>
            <p:ph type="subTitle" idx="1"/>
          </p:nvPr>
        </p:nvSpPr>
        <p:spPr>
          <a:xfrm>
            <a:off x="2699792" y="1772816"/>
            <a:ext cx="6048672" cy="3096344"/>
          </a:xfrm>
        </p:spPr>
        <p:txBody>
          <a:bodyPr>
            <a:normAutofit/>
          </a:bodyPr>
          <a:lstStyle>
            <a:lvl1pPr marL="0" indent="0" algn="ctr">
              <a:buNone/>
              <a:defRPr sz="1600">
                <a:solidFill>
                  <a:schemeClr val="tx1">
                    <a:tint val="75000"/>
                  </a:schemeClr>
                </a:solidFill>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MX"/>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7"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spTree>
    <p:extLst>
      <p:ext uri="{BB962C8B-B14F-4D97-AF65-F5344CB8AC3E}">
        <p14:creationId xmlns:p14="http://schemas.microsoft.com/office/powerpoint/2010/main" val="1045758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2 Marcador de texto vertical"/>
          <p:cNvSpPr>
            <a:spLocks noGrp="1"/>
          </p:cNvSpPr>
          <p:nvPr>
            <p:ph type="body" orient="vert" idx="1"/>
          </p:nvPr>
        </p:nvSpPr>
        <p:spPr>
          <a:xfrm>
            <a:off x="2699792" y="1628800"/>
            <a:ext cx="6059016" cy="4237616"/>
          </a:xfrm>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8" name="1 Título"/>
          <p:cNvSpPr>
            <a:spLocks noGrp="1"/>
          </p:cNvSpPr>
          <p:nvPr>
            <p:ph type="ctrTitle"/>
          </p:nvPr>
        </p:nvSpPr>
        <p:spPr>
          <a:xfrm>
            <a:off x="2699792" y="764705"/>
            <a:ext cx="6048672" cy="720080"/>
          </a:xfrm>
        </p:spPr>
        <p:txBody>
          <a:bodyPr/>
          <a:lstStyle>
            <a:lvl1pPr>
              <a:defRPr>
                <a:latin typeface="Century Gothic" panose="020B0502020202020204" pitchFamily="34" charset="0"/>
              </a:defRPr>
            </a:lvl1pPr>
          </a:lstStyle>
          <a:p>
            <a:r>
              <a:rPr lang="es-ES_tradnl"/>
              <a:t>Clic para editar título</a:t>
            </a:r>
            <a:endParaRPr lang="es-MX"/>
          </a:p>
        </p:txBody>
      </p:sp>
      <p:sp>
        <p:nvSpPr>
          <p:cNvPr id="9"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spTree>
    <p:extLst>
      <p:ext uri="{BB962C8B-B14F-4D97-AF65-F5344CB8AC3E}">
        <p14:creationId xmlns:p14="http://schemas.microsoft.com/office/powerpoint/2010/main" val="1568700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836712"/>
            <a:ext cx="2057400" cy="5289451"/>
          </a:xfrm>
        </p:spPr>
        <p:txBody>
          <a:bodyPr vert="eaVert"/>
          <a:lstStyle>
            <a:lvl1pPr>
              <a:defRPr>
                <a:latin typeface="Century Gothic" panose="020B0502020202020204" pitchFamily="34" charset="0"/>
              </a:defRPr>
            </a:lvl1pPr>
          </a:lstStyle>
          <a:p>
            <a:r>
              <a:rPr lang="es-ES_tradnl"/>
              <a:t>Clic para editar título</a:t>
            </a:r>
            <a:endParaRPr lang="es-MX"/>
          </a:p>
        </p:txBody>
      </p:sp>
      <p:sp>
        <p:nvSpPr>
          <p:cNvPr id="3" name="2 Marcador de texto vertical"/>
          <p:cNvSpPr>
            <a:spLocks noGrp="1"/>
          </p:cNvSpPr>
          <p:nvPr>
            <p:ph type="body" orient="vert" idx="1"/>
          </p:nvPr>
        </p:nvSpPr>
        <p:spPr>
          <a:xfrm>
            <a:off x="2627784" y="836712"/>
            <a:ext cx="3849216" cy="5289451"/>
          </a:xfrm>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5" name="4 Marcador de pie de página"/>
          <p:cNvSpPr>
            <a:spLocks noGrp="1"/>
          </p:cNvSpPr>
          <p:nvPr>
            <p:ph type="ftr" sz="quarter" idx="11"/>
          </p:nvPr>
        </p:nvSpPr>
        <p:spPr/>
        <p:txBody>
          <a:bodyPr/>
          <a:lstStyle>
            <a:lvl1pPr>
              <a:defRPr>
                <a:latin typeface="Century Gothic" panose="020B0502020202020204" pitchFamily="34" charset="0"/>
              </a:defRPr>
            </a:lvl1pPr>
          </a:lstStyle>
          <a:p>
            <a:endParaRPr lang="es-MX" dirty="0"/>
          </a:p>
        </p:txBody>
      </p:sp>
      <p:sp>
        <p:nvSpPr>
          <p:cNvPr id="6" name="5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7"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spTree>
    <p:extLst>
      <p:ext uri="{BB962C8B-B14F-4D97-AF65-F5344CB8AC3E}">
        <p14:creationId xmlns:p14="http://schemas.microsoft.com/office/powerpoint/2010/main" val="1639526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90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699792" y="1700808"/>
            <a:ext cx="6059016" cy="3960440"/>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7" name="1 Título"/>
          <p:cNvSpPr>
            <a:spLocks noGrp="1"/>
          </p:cNvSpPr>
          <p:nvPr>
            <p:ph type="ctrTitle"/>
          </p:nvPr>
        </p:nvSpPr>
        <p:spPr>
          <a:xfrm>
            <a:off x="2699792" y="764705"/>
            <a:ext cx="6048672" cy="720080"/>
          </a:xfrm>
        </p:spPr>
        <p:txBody>
          <a:bodyPr/>
          <a:lstStyle>
            <a:lvl1pPr>
              <a:defRPr>
                <a:latin typeface="Century Gothic" panose="020B0502020202020204" pitchFamily="34" charset="0"/>
              </a:defRPr>
            </a:lvl1pPr>
          </a:lstStyle>
          <a:p>
            <a:r>
              <a:rPr lang="es-ES_tradnl"/>
              <a:t>Clic para editar título</a:t>
            </a:r>
            <a:endParaRPr lang="es-MX"/>
          </a:p>
        </p:txBody>
      </p:sp>
      <p:sp>
        <p:nvSpPr>
          <p:cNvPr id="8"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spTree>
    <p:extLst>
      <p:ext uri="{BB962C8B-B14F-4D97-AF65-F5344CB8AC3E}">
        <p14:creationId xmlns:p14="http://schemas.microsoft.com/office/powerpoint/2010/main" val="1817674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2699791" y="4406900"/>
            <a:ext cx="5794921" cy="1362075"/>
          </a:xfrm>
        </p:spPr>
        <p:txBody>
          <a:bodyPr anchor="t">
            <a:noAutofit/>
          </a:bodyPr>
          <a:lstStyle>
            <a:lvl1pPr algn="l">
              <a:defRPr sz="2800" b="1" cap="all">
                <a:latin typeface="Century Gothic" panose="020B0502020202020204" pitchFamily="34" charset="0"/>
              </a:defRPr>
            </a:lvl1pPr>
          </a:lstStyle>
          <a:p>
            <a:r>
              <a:rPr lang="es-ES_tradnl"/>
              <a:t>Clic para editar título</a:t>
            </a:r>
            <a:endParaRPr lang="es-MX"/>
          </a:p>
        </p:txBody>
      </p:sp>
      <p:sp>
        <p:nvSpPr>
          <p:cNvPr id="3" name="2 Marcador de texto"/>
          <p:cNvSpPr>
            <a:spLocks noGrp="1"/>
          </p:cNvSpPr>
          <p:nvPr>
            <p:ph type="body" idx="1"/>
          </p:nvPr>
        </p:nvSpPr>
        <p:spPr>
          <a:xfrm>
            <a:off x="2699791" y="2906713"/>
            <a:ext cx="5794921" cy="1500187"/>
          </a:xfrm>
        </p:spPr>
        <p:txBody>
          <a:bodyPr anchor="b"/>
          <a:lstStyle>
            <a:lvl1pPr marL="0" indent="0">
              <a:buNone/>
              <a:defRPr sz="2000">
                <a:solidFill>
                  <a:schemeClr val="tx1">
                    <a:tint val="75000"/>
                  </a:schemeClr>
                </a:solidFill>
                <a:latin typeface="Century Gothic" panose="020B050202020202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8"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spTree>
    <p:extLst>
      <p:ext uri="{BB962C8B-B14F-4D97-AF65-F5344CB8AC3E}">
        <p14:creationId xmlns:p14="http://schemas.microsoft.com/office/powerpoint/2010/main" val="320219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2987824" y="1556793"/>
            <a:ext cx="5760640" cy="2160240"/>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4" name="3 Marcador de contenido"/>
          <p:cNvSpPr>
            <a:spLocks noGrp="1"/>
          </p:cNvSpPr>
          <p:nvPr>
            <p:ph sz="half" idx="2"/>
          </p:nvPr>
        </p:nvSpPr>
        <p:spPr>
          <a:xfrm>
            <a:off x="2987824" y="3789040"/>
            <a:ext cx="5760640" cy="2337123"/>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8" name="1 Título"/>
          <p:cNvSpPr>
            <a:spLocks noGrp="1"/>
          </p:cNvSpPr>
          <p:nvPr>
            <p:ph type="ctrTitle"/>
          </p:nvPr>
        </p:nvSpPr>
        <p:spPr>
          <a:xfrm>
            <a:off x="2699792" y="764705"/>
            <a:ext cx="6048672" cy="720080"/>
          </a:xfrm>
        </p:spPr>
        <p:txBody>
          <a:bodyPr/>
          <a:lstStyle>
            <a:lvl1pPr>
              <a:defRPr>
                <a:latin typeface="Century Gothic" panose="020B0502020202020204" pitchFamily="34" charset="0"/>
              </a:defRPr>
            </a:lvl1pPr>
          </a:lstStyle>
          <a:p>
            <a:r>
              <a:rPr lang="es-ES_tradnl"/>
              <a:t>Clic para editar título</a:t>
            </a:r>
            <a:endParaRPr lang="es-MX"/>
          </a:p>
        </p:txBody>
      </p:sp>
      <p:sp>
        <p:nvSpPr>
          <p:cNvPr id="9"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spTree>
    <p:extLst>
      <p:ext uri="{BB962C8B-B14F-4D97-AF65-F5344CB8AC3E}">
        <p14:creationId xmlns:p14="http://schemas.microsoft.com/office/powerpoint/2010/main" val="2969011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sitiva Pantallas">
    <p:spTree>
      <p:nvGrpSpPr>
        <p:cNvPr id="1" name=""/>
        <p:cNvGrpSpPr/>
        <p:nvPr/>
      </p:nvGrpSpPr>
      <p:grpSpPr>
        <a:xfrm>
          <a:off x="0" y="0"/>
          <a:ext cx="0" cy="0"/>
          <a:chOff x="0" y="0"/>
          <a:chExt cx="0" cy="0"/>
        </a:xfrm>
      </p:grpSpPr>
      <p:sp>
        <p:nvSpPr>
          <p:cNvPr id="5" name="4 Marcador de texto"/>
          <p:cNvSpPr>
            <a:spLocks noGrp="1"/>
          </p:cNvSpPr>
          <p:nvPr>
            <p:ph type="body" sz="quarter" idx="3"/>
          </p:nvPr>
        </p:nvSpPr>
        <p:spPr>
          <a:xfrm>
            <a:off x="2699793" y="845022"/>
            <a:ext cx="5987008" cy="639762"/>
          </a:xfrm>
        </p:spPr>
        <p:txBody>
          <a:bodyPr anchor="b">
            <a:noAutofit/>
          </a:bodyPr>
          <a:lstStyle>
            <a:lvl1pPr marL="0" indent="0">
              <a:buNone/>
              <a:defRPr sz="16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5 Marcador de contenido"/>
          <p:cNvSpPr>
            <a:spLocks noGrp="1"/>
          </p:cNvSpPr>
          <p:nvPr>
            <p:ph sz="quarter" idx="4"/>
          </p:nvPr>
        </p:nvSpPr>
        <p:spPr>
          <a:xfrm>
            <a:off x="2699793" y="1628800"/>
            <a:ext cx="5987008" cy="3096344"/>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MX"/>
          </a:p>
        </p:txBody>
      </p:sp>
      <p:sp>
        <p:nvSpPr>
          <p:cNvPr id="8" name="7 Marcador de pie de página"/>
          <p:cNvSpPr>
            <a:spLocks noGrp="1"/>
          </p:cNvSpPr>
          <p:nvPr>
            <p:ph type="ftr" sz="quarter" idx="11"/>
          </p:nvPr>
        </p:nvSpPr>
        <p:spPr/>
        <p:txBody>
          <a:bodyPr/>
          <a:lstStyle>
            <a:lvl1pPr>
              <a:defRPr>
                <a:latin typeface="Century Gothic" panose="020B0502020202020204" pitchFamily="34" charset="0"/>
              </a:defRPr>
            </a:lvl1pPr>
          </a:lstStyle>
          <a:p>
            <a:endParaRPr lang="es-MX" dirty="0"/>
          </a:p>
        </p:txBody>
      </p:sp>
      <p:sp>
        <p:nvSpPr>
          <p:cNvPr id="9" name="8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10" name="4 Marcador de texto"/>
          <p:cNvSpPr>
            <a:spLocks noGrp="1"/>
          </p:cNvSpPr>
          <p:nvPr>
            <p:ph type="body" sz="quarter" idx="3"/>
          </p:nvPr>
        </p:nvSpPr>
        <p:spPr>
          <a:xfrm>
            <a:off x="2699792" y="5013176"/>
            <a:ext cx="5987008" cy="639762"/>
          </a:xfrm>
        </p:spPr>
        <p:txBody>
          <a:bodyPr anchor="b">
            <a:noAutofit/>
          </a:bodyPr>
          <a:lstStyle>
            <a:lvl1pPr marL="0" indent="0">
              <a:buNone/>
              <a:defRPr sz="1600" b="0">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11"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spTree>
    <p:extLst>
      <p:ext uri="{BB962C8B-B14F-4D97-AF65-F5344CB8AC3E}">
        <p14:creationId xmlns:p14="http://schemas.microsoft.com/office/powerpoint/2010/main" val="566909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3" name="2 Rectángulo"/>
          <p:cNvSpPr/>
          <p:nvPr userDrawn="1"/>
        </p:nvSpPr>
        <p:spPr>
          <a:xfrm>
            <a:off x="3131840" y="116632"/>
            <a:ext cx="4680520"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0" name="9 Imag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79912" y="6628592"/>
            <a:ext cx="1834900" cy="112776"/>
          </a:xfrm>
          <a:prstGeom prst="rect">
            <a:avLst/>
          </a:prstGeom>
        </p:spPr>
      </p:pic>
      <p:sp>
        <p:nvSpPr>
          <p:cNvPr id="2" name="Rectángulo 1"/>
          <p:cNvSpPr/>
          <p:nvPr userDrawn="1"/>
        </p:nvSpPr>
        <p:spPr>
          <a:xfrm>
            <a:off x="0" y="0"/>
            <a:ext cx="356388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4" name="Imagen 3" descr="Logotipo&#10;&#10;El contenido generado por IA puede ser incorrecto.">
            <a:extLst>
              <a:ext uri="{FF2B5EF4-FFF2-40B4-BE49-F238E27FC236}">
                <a16:creationId xmlns:a16="http://schemas.microsoft.com/office/drawing/2014/main" id="{298DCF80-41A3-200B-ED5C-80799B04AB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7321" y="0"/>
            <a:ext cx="2868495" cy="956930"/>
          </a:xfrm>
          <a:prstGeom prst="rect">
            <a:avLst/>
          </a:prstGeom>
        </p:spPr>
      </p:pic>
    </p:spTree>
    <p:extLst>
      <p:ext uri="{BB962C8B-B14F-4D97-AF65-F5344CB8AC3E}">
        <p14:creationId xmlns:p14="http://schemas.microsoft.com/office/powerpoint/2010/main" val="371213879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2 Marcador de pie de página"/>
          <p:cNvSpPr>
            <a:spLocks noGrp="1"/>
          </p:cNvSpPr>
          <p:nvPr>
            <p:ph type="ftr" sz="quarter" idx="10"/>
          </p:nvPr>
        </p:nvSpPr>
        <p:spPr/>
        <p:txBody>
          <a:bodyPr/>
          <a:lstStyle/>
          <a:p>
            <a:endParaRPr lang="es-MX" dirty="0"/>
          </a:p>
        </p:txBody>
      </p:sp>
      <p:sp>
        <p:nvSpPr>
          <p:cNvPr id="4" name="3 Marcador de número de diapositiva"/>
          <p:cNvSpPr>
            <a:spLocks noGrp="1"/>
          </p:cNvSpPr>
          <p:nvPr>
            <p:ph type="sldNum" sz="quarter" idx="11"/>
          </p:nvPr>
        </p:nvSpPr>
        <p:spPr/>
        <p:txBody>
          <a:bodyPr/>
          <a:lstStyle/>
          <a:p>
            <a:fld id="{23ED6A6B-0016-4104-B53A-583786419456}" type="slidenum">
              <a:rPr lang="es-MX" smtClean="0"/>
              <a:pPr/>
              <a:t>‹Nº›</a:t>
            </a:fld>
            <a:endParaRPr lang="es-MX" dirty="0"/>
          </a:p>
        </p:txBody>
      </p:sp>
    </p:spTree>
    <p:extLst>
      <p:ext uri="{BB962C8B-B14F-4D97-AF65-F5344CB8AC3E}">
        <p14:creationId xmlns:p14="http://schemas.microsoft.com/office/powerpoint/2010/main" val="380928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5"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pic>
        <p:nvPicPr>
          <p:cNvPr id="2050" name="Picture 2" descr="WEBマーケティングを独学する方法！個人で稼ぐ方法もあわせて解説">
            <a:extLst>
              <a:ext uri="{FF2B5EF4-FFF2-40B4-BE49-F238E27FC236}">
                <a16:creationId xmlns:a16="http://schemas.microsoft.com/office/drawing/2014/main" id="{17A7D601-5E37-DFB8-9D4A-BDC39FB49C2F}"/>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22174" t="7754" r="14891" b="3187"/>
          <a:stretch/>
        </p:blipFill>
        <p:spPr bwMode="auto">
          <a:xfrm>
            <a:off x="0" y="6848"/>
            <a:ext cx="1073426" cy="86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815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987824" y="4653136"/>
            <a:ext cx="5486400" cy="504056"/>
          </a:xfrm>
        </p:spPr>
        <p:txBody>
          <a:bodyPr anchor="b"/>
          <a:lstStyle>
            <a:lvl1pPr algn="ctr">
              <a:defRPr sz="2000" b="0">
                <a:latin typeface="Century Gothic" panose="020B0502020202020204" pitchFamily="34" charset="0"/>
              </a:defRPr>
            </a:lvl1pPr>
          </a:lstStyle>
          <a:p>
            <a:r>
              <a:rPr lang="es-ES_tradnl"/>
              <a:t>Clic para editar título</a:t>
            </a:r>
            <a:endParaRPr lang="es-MX"/>
          </a:p>
        </p:txBody>
      </p:sp>
      <p:sp>
        <p:nvSpPr>
          <p:cNvPr id="3" name="2 Marcador de posición de imagen"/>
          <p:cNvSpPr>
            <a:spLocks noGrp="1"/>
          </p:cNvSpPr>
          <p:nvPr>
            <p:ph type="pic" idx="1"/>
          </p:nvPr>
        </p:nvSpPr>
        <p:spPr>
          <a:xfrm>
            <a:off x="2987824" y="764704"/>
            <a:ext cx="5486400" cy="3816424"/>
          </a:xfrm>
        </p:spPr>
        <p:txBody>
          <a:bodyPr/>
          <a:lstStyle>
            <a:lvl1pPr marL="0" indent="0">
              <a:buNone/>
              <a:defRPr sz="3200">
                <a:latin typeface="Century Gothic" panose="020B0502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_tradnl" dirty="0"/>
              <a:t>Arrastre la imagen al marcador de posición o haga clic en el icono para agregar</a:t>
            </a:r>
            <a:endParaRPr lang="es-MX" dirty="0"/>
          </a:p>
        </p:txBody>
      </p:sp>
      <p:sp>
        <p:nvSpPr>
          <p:cNvPr id="4" name="3 Marcador de texto"/>
          <p:cNvSpPr>
            <a:spLocks noGrp="1"/>
          </p:cNvSpPr>
          <p:nvPr>
            <p:ph type="body" sz="half" idx="2"/>
          </p:nvPr>
        </p:nvSpPr>
        <p:spPr>
          <a:xfrm>
            <a:off x="2987824" y="5229200"/>
            <a:ext cx="5486400" cy="648072"/>
          </a:xfrm>
        </p:spPr>
        <p:txBody>
          <a:bodyPr/>
          <a:lstStyle>
            <a:lvl1pPr marL="0" indent="0">
              <a:buNone/>
              <a:defRPr sz="1400">
                <a:latin typeface="Century Gothic" panose="020B0502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23ED6A6B-0016-4104-B53A-583786419456}" type="slidenum">
              <a:rPr lang="es-MX" smtClean="0"/>
              <a:pPr/>
              <a:t>‹Nº›</a:t>
            </a:fld>
            <a:endParaRPr lang="es-MX" dirty="0"/>
          </a:p>
        </p:txBody>
      </p:sp>
      <p:sp>
        <p:nvSpPr>
          <p:cNvPr id="9" name="3 Marcador de fecha"/>
          <p:cNvSpPr>
            <a:spLocks noGrp="1"/>
          </p:cNvSpPr>
          <p:nvPr>
            <p:ph type="dt" sz="half" idx="10"/>
          </p:nvPr>
        </p:nvSpPr>
        <p:spPr>
          <a:xfrm>
            <a:off x="251520" y="6592267"/>
            <a:ext cx="2133600" cy="221109"/>
          </a:xfrm>
          <a:prstGeom prst="rect">
            <a:avLst/>
          </a:prstGeom>
        </p:spPr>
        <p:txBody>
          <a:bodyPr/>
          <a:lstStyle>
            <a:lvl1pPr algn="ctr">
              <a:defRPr sz="1000">
                <a:solidFill>
                  <a:schemeClr val="bg1"/>
                </a:solidFill>
              </a:defRPr>
            </a:lvl1pPr>
          </a:lstStyle>
          <a:p>
            <a:fld id="{C8974A96-5DB8-4CC5-B10E-C93EEC5BA575}" type="datetimeFigureOut">
              <a:rPr lang="es-MX" smtClean="0"/>
              <a:pPr/>
              <a:t>04/06/2025</a:t>
            </a:fld>
            <a:endParaRPr lang="es-MX" dirty="0"/>
          </a:p>
        </p:txBody>
      </p:sp>
    </p:spTree>
    <p:extLst>
      <p:ext uri="{BB962C8B-B14F-4D97-AF65-F5344CB8AC3E}">
        <p14:creationId xmlns:p14="http://schemas.microsoft.com/office/powerpoint/2010/main" val="345480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2.xml"/><Relationship Id="rId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2704721" y="980728"/>
            <a:ext cx="6059016"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2699792" y="2420888"/>
            <a:ext cx="6059016" cy="344552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pie de página"/>
          <p:cNvSpPr>
            <a:spLocks noGrp="1"/>
          </p:cNvSpPr>
          <p:nvPr>
            <p:ph type="ftr" sz="quarter" idx="3"/>
          </p:nvPr>
        </p:nvSpPr>
        <p:spPr>
          <a:xfrm>
            <a:off x="2540496" y="62385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8388424" y="127659"/>
            <a:ext cx="514400" cy="313009"/>
          </a:xfrm>
          <a:prstGeom prst="rect">
            <a:avLst/>
          </a:prstGeom>
        </p:spPr>
        <p:txBody>
          <a:bodyPr vert="horz" lIns="91440" tIns="45720" rIns="91440" bIns="45720" rtlCol="0" anchor="ctr"/>
          <a:lstStyle>
            <a:lvl1pPr algn="r">
              <a:defRPr sz="1200">
                <a:solidFill>
                  <a:schemeClr val="tx1">
                    <a:tint val="75000"/>
                  </a:schemeClr>
                </a:solidFill>
              </a:defRPr>
            </a:lvl1pPr>
          </a:lstStyle>
          <a:p>
            <a:fld id="{23ED6A6B-0016-4104-B53A-583786419456}" type="slidenum">
              <a:rPr lang="es-MX" smtClean="0"/>
              <a:pPr/>
              <a:t>‹Nº›</a:t>
            </a:fld>
            <a:endParaRPr lang="es-MX" dirty="0"/>
          </a:p>
        </p:txBody>
      </p:sp>
      <p:sp>
        <p:nvSpPr>
          <p:cNvPr id="15" name="14 CuadroTexto"/>
          <p:cNvSpPr txBox="1"/>
          <p:nvPr/>
        </p:nvSpPr>
        <p:spPr>
          <a:xfrm>
            <a:off x="1133871" y="476672"/>
            <a:ext cx="3888432" cy="246221"/>
          </a:xfrm>
          <a:prstGeom prst="rect">
            <a:avLst/>
          </a:prstGeom>
          <a:noFill/>
        </p:spPr>
        <p:txBody>
          <a:bodyPr wrap="square" rtlCol="0">
            <a:spAutoFit/>
          </a:bodyPr>
          <a:lstStyle/>
          <a:p>
            <a:pPr algn="l"/>
            <a:r>
              <a:rPr lang="es-MX" sz="1000" b="1" dirty="0">
                <a:ln w="18415" cmpd="sng">
                  <a:noFill/>
                  <a:prstDash val="solid"/>
                </a:ln>
                <a:solidFill>
                  <a:srgbClr val="0070C0"/>
                </a:solidFill>
                <a:effectLst/>
                <a:latin typeface="Century Gothic" panose="020B0502020202020204" pitchFamily="34" charset="0"/>
              </a:rPr>
              <a:t>Guía inscripción IPAC</a:t>
            </a:r>
          </a:p>
        </p:txBody>
      </p:sp>
      <p:sp>
        <p:nvSpPr>
          <p:cNvPr id="9" name="36 CuadroTexto"/>
          <p:cNvSpPr txBox="1"/>
          <p:nvPr userDrawn="1"/>
        </p:nvSpPr>
        <p:spPr>
          <a:xfrm>
            <a:off x="1139621" y="72370"/>
            <a:ext cx="4169779" cy="369332"/>
          </a:xfrm>
          <a:prstGeom prst="rect">
            <a:avLst/>
          </a:prstGeom>
          <a:noFill/>
        </p:spPr>
        <p:txBody>
          <a:bodyPr wrap="square" rtlCol="0">
            <a:spAutoFit/>
          </a:bodyPr>
          <a:lstStyle/>
          <a:p>
            <a:r>
              <a:rPr lang="es-MX" sz="1800" b="1" kern="1200" dirty="0">
                <a:solidFill>
                  <a:srgbClr val="0070C0"/>
                </a:solidFill>
                <a:latin typeface="Century Gothic" panose="020B0502020202020204" pitchFamily="34" charset="0"/>
                <a:ea typeface="+mn-ea"/>
                <a:cs typeface="+mn-cs"/>
              </a:rPr>
              <a:t>Sistema de</a:t>
            </a:r>
            <a:r>
              <a:rPr lang="es-MX" sz="1800" b="1" kern="1200" baseline="0" dirty="0">
                <a:solidFill>
                  <a:srgbClr val="0070C0"/>
                </a:solidFill>
                <a:latin typeface="Century Gothic" panose="020B0502020202020204" pitchFamily="34" charset="0"/>
                <a:ea typeface="+mn-ea"/>
                <a:cs typeface="+mn-cs"/>
              </a:rPr>
              <a:t> </a:t>
            </a:r>
            <a:r>
              <a:rPr lang="es-MX" b="1" dirty="0">
                <a:solidFill>
                  <a:srgbClr val="FF3399"/>
                </a:solidFill>
                <a:latin typeface="Century Gothic" panose="020B0502020202020204" pitchFamily="34" charset="0"/>
              </a:rPr>
              <a:t>Planeación</a:t>
            </a:r>
            <a:r>
              <a:rPr lang="es-MX" b="1" baseline="0" dirty="0">
                <a:solidFill>
                  <a:srgbClr val="FF3399"/>
                </a:solidFill>
                <a:latin typeface="Century Gothic" panose="020B0502020202020204" pitchFamily="34" charset="0"/>
              </a:rPr>
              <a:t> Escolar</a:t>
            </a:r>
            <a:endParaRPr lang="es-MX" b="1" dirty="0">
              <a:solidFill>
                <a:srgbClr val="0070C0"/>
              </a:solidFill>
              <a:latin typeface="Century Gothic" panose="020B0502020202020204" pitchFamily="34" charset="0"/>
            </a:endParaRPr>
          </a:p>
        </p:txBody>
      </p:sp>
    </p:spTree>
    <p:extLst>
      <p:ext uri="{BB962C8B-B14F-4D97-AF65-F5344CB8AC3E}">
        <p14:creationId xmlns:p14="http://schemas.microsoft.com/office/powerpoint/2010/main" val="1230323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3" r:id="rId7"/>
    <p:sldLayoutId id="2147483655" r:id="rId8"/>
    <p:sldLayoutId id="2147483657" r:id="rId9"/>
    <p:sldLayoutId id="2147483658" r:id="rId10"/>
    <p:sldLayoutId id="2147483659" r:id="rId11"/>
  </p:sldLayoutIdLst>
  <p:txStyles>
    <p:titleStyle>
      <a:lvl1pPr algn="ctr" defTabSz="914400" rtl="0" eaLnBrk="1" latinLnBrk="0" hangingPunct="1">
        <a:spcBef>
          <a:spcPct val="0"/>
        </a:spcBef>
        <a:buNone/>
        <a:defRPr lang="es-MX" sz="2800" kern="1200" dirty="0" smtClean="0">
          <a:solidFill>
            <a:schemeClr val="tx1">
              <a:lumMod val="50000"/>
              <a:lumOff val="50000"/>
            </a:schemeClr>
          </a:solidFill>
          <a:latin typeface="Century Gothic" panose="020B050202020202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lang="es-ES" sz="1600" kern="1200" dirty="0" smtClean="0">
          <a:solidFill>
            <a:schemeClr val="tx1">
              <a:lumMod val="50000"/>
              <a:lumOff val="50000"/>
            </a:schemeClr>
          </a:solidFill>
          <a:latin typeface="Century Gothic" panose="020B0502020202020204"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lang="es-ES" sz="1600" kern="1200" dirty="0" smtClean="0">
          <a:solidFill>
            <a:schemeClr val="tx1">
              <a:lumMod val="50000"/>
              <a:lumOff val="50000"/>
            </a:schemeClr>
          </a:solidFill>
          <a:latin typeface="Century Gothic" panose="020B0502020202020204"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lang="es-ES" sz="1400" kern="1200" dirty="0" smtClean="0">
          <a:solidFill>
            <a:schemeClr val="tx1">
              <a:lumMod val="50000"/>
              <a:lumOff val="50000"/>
            </a:schemeClr>
          </a:solidFill>
          <a:latin typeface="Century Gothic" panose="020B0502020202020204"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lang="es-ES" sz="1200" kern="1200" dirty="0" smtClean="0">
          <a:solidFill>
            <a:schemeClr val="tx1">
              <a:lumMod val="50000"/>
              <a:lumOff val="50000"/>
            </a:schemeClr>
          </a:solidFill>
          <a:latin typeface="Century Gothic" panose="020B0502020202020204"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lang="es-MX" sz="1100" kern="1200" dirty="0" smtClean="0">
          <a:solidFill>
            <a:schemeClr val="tx1">
              <a:lumMod val="50000"/>
              <a:lumOff val="50000"/>
            </a:schemeClr>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6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4002" y="-60080"/>
            <a:ext cx="1049982" cy="1490049"/>
          </a:xfrm>
          <a:prstGeom prst="rect">
            <a:avLst/>
          </a:prstGeom>
        </p:spPr>
      </p:pic>
      <p:sp>
        <p:nvSpPr>
          <p:cNvPr id="12" name="11 Rectángulo"/>
          <p:cNvSpPr/>
          <p:nvPr/>
        </p:nvSpPr>
        <p:spPr>
          <a:xfrm>
            <a:off x="0" y="1767156"/>
            <a:ext cx="2483768" cy="45421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3" name="12 CuadroTexto"/>
          <p:cNvSpPr txBox="1"/>
          <p:nvPr/>
        </p:nvSpPr>
        <p:spPr>
          <a:xfrm>
            <a:off x="-103893" y="2060849"/>
            <a:ext cx="2592288" cy="2539157"/>
          </a:xfrm>
          <a:prstGeom prst="rect">
            <a:avLst/>
          </a:prstGeom>
          <a:noFill/>
        </p:spPr>
        <p:txBody>
          <a:bodyPr wrap="square" rtlCol="0">
            <a:spAutoFit/>
          </a:bodyPr>
          <a:lstStyle/>
          <a:p>
            <a:pPr algn="r"/>
            <a:r>
              <a:rPr lang="es-MX" sz="1600" b="1" spc="300" dirty="0">
                <a:solidFill>
                  <a:schemeClr val="bg1"/>
                </a:solidFill>
                <a:latin typeface="Century Gothic" panose="020B0502020202020204" pitchFamily="34" charset="0"/>
              </a:rPr>
              <a:t>CRÉDITOS:</a:t>
            </a:r>
          </a:p>
          <a:p>
            <a:pPr algn="r"/>
            <a:endParaRPr lang="es-MX" sz="1100" b="1" dirty="0">
              <a:solidFill>
                <a:schemeClr val="bg1"/>
              </a:solidFill>
              <a:latin typeface="Century Gothic" panose="020B0502020202020204" pitchFamily="34" charset="0"/>
            </a:endParaRPr>
          </a:p>
          <a:p>
            <a:pPr algn="r"/>
            <a:endParaRPr lang="es-MX" sz="1100" b="1" dirty="0">
              <a:solidFill>
                <a:schemeClr val="bg1"/>
              </a:solidFill>
              <a:latin typeface="Century Gothic" panose="020B0502020202020204" pitchFamily="34" charset="0"/>
            </a:endParaRPr>
          </a:p>
          <a:p>
            <a:pPr algn="r"/>
            <a:r>
              <a:rPr lang="es-MX" sz="1100" b="1" dirty="0">
                <a:solidFill>
                  <a:schemeClr val="bg1"/>
                </a:solidFill>
                <a:latin typeface="Century Gothic" panose="020B0502020202020204" pitchFamily="34" charset="0"/>
              </a:rPr>
              <a:t>Departamento</a:t>
            </a:r>
          </a:p>
          <a:p>
            <a:pPr algn="r"/>
            <a:r>
              <a:rPr lang="es-MX" sz="1100" b="1" dirty="0">
                <a:solidFill>
                  <a:schemeClr val="bg1"/>
                </a:solidFill>
                <a:latin typeface="Century Gothic" panose="020B0502020202020204" pitchFamily="34" charset="0"/>
              </a:rPr>
              <a:t> </a:t>
            </a:r>
          </a:p>
          <a:p>
            <a:pPr algn="r"/>
            <a:endParaRPr lang="es-MX" sz="1100" b="1" dirty="0">
              <a:solidFill>
                <a:schemeClr val="bg1"/>
              </a:solidFill>
              <a:latin typeface="Century Gothic" panose="020B0502020202020204" pitchFamily="34" charset="0"/>
            </a:endParaRPr>
          </a:p>
          <a:p>
            <a:pPr algn="r"/>
            <a:r>
              <a:rPr lang="es-MX" sz="1100" b="1" dirty="0">
                <a:solidFill>
                  <a:schemeClr val="bg1"/>
                </a:solidFill>
                <a:latin typeface="Century Gothic" panose="020B0502020202020204" pitchFamily="34" charset="0"/>
              </a:rPr>
              <a:t>Diseño</a:t>
            </a:r>
            <a:r>
              <a:rPr lang="es-MX" sz="1100" b="1" baseline="0" dirty="0">
                <a:solidFill>
                  <a:schemeClr val="bg1"/>
                </a:solidFill>
                <a:latin typeface="Century Gothic" panose="020B0502020202020204" pitchFamily="34" charset="0"/>
              </a:rPr>
              <a:t> Instruccional</a:t>
            </a:r>
          </a:p>
          <a:p>
            <a:pPr algn="r"/>
            <a:endParaRPr lang="es-MX" sz="1100" b="1" baseline="0" dirty="0">
              <a:solidFill>
                <a:schemeClr val="bg1"/>
              </a:solidFill>
              <a:latin typeface="Century Gothic" panose="020B0502020202020204" pitchFamily="34"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es-MX" sz="1100" b="1" baseline="0" dirty="0">
                <a:solidFill>
                  <a:schemeClr val="bg1"/>
                </a:solidFill>
                <a:latin typeface="Century Gothic" panose="020B0502020202020204" pitchFamily="34" charset="0"/>
              </a:rPr>
              <a:t>Validación técnica</a:t>
            </a:r>
            <a:endParaRPr lang="es-MX" sz="1100" b="1" dirty="0">
              <a:solidFill>
                <a:schemeClr val="bg1"/>
              </a:solidFill>
              <a:latin typeface="Century Gothic" panose="020B0502020202020204" pitchFamily="34" charset="0"/>
            </a:endParaRPr>
          </a:p>
          <a:p>
            <a:pPr algn="r"/>
            <a:endParaRPr lang="es-MX" sz="1100" b="1" baseline="0" dirty="0">
              <a:solidFill>
                <a:schemeClr val="bg1"/>
              </a:solidFill>
              <a:latin typeface="Century Gothic" panose="020B0502020202020204" pitchFamily="34" charset="0"/>
            </a:endParaRPr>
          </a:p>
          <a:p>
            <a:pPr algn="r"/>
            <a:r>
              <a:rPr lang="es-MX" sz="1100" b="1" baseline="0" dirty="0">
                <a:solidFill>
                  <a:schemeClr val="bg1"/>
                </a:solidFill>
                <a:latin typeface="Century Gothic" panose="020B0502020202020204" pitchFamily="34" charset="0"/>
              </a:rPr>
              <a:t>Autorizado por</a:t>
            </a:r>
          </a:p>
          <a:p>
            <a:pPr algn="r"/>
            <a:endParaRPr lang="es-MX" sz="1100" b="1" baseline="0" dirty="0">
              <a:solidFill>
                <a:schemeClr val="bg1"/>
              </a:solidFill>
              <a:latin typeface="Century Gothic" panose="020B0502020202020204" pitchFamily="34" charset="0"/>
            </a:endParaRPr>
          </a:p>
          <a:p>
            <a:pPr algn="r"/>
            <a:r>
              <a:rPr lang="es-MX" sz="1100" b="1" baseline="0" dirty="0">
                <a:solidFill>
                  <a:schemeClr val="bg1"/>
                </a:solidFill>
                <a:latin typeface="Century Gothic" panose="020B0502020202020204" pitchFamily="34" charset="0"/>
              </a:rPr>
              <a:t>Dudas y/o aclaraciones</a:t>
            </a:r>
          </a:p>
          <a:p>
            <a:pPr algn="r"/>
            <a:endParaRPr lang="es-MX" sz="1100" b="1" baseline="0" dirty="0">
              <a:solidFill>
                <a:schemeClr val="bg1"/>
              </a:solidFill>
              <a:latin typeface="Century Gothic" panose="020B0502020202020204" pitchFamily="34" charset="0"/>
            </a:endParaRPr>
          </a:p>
        </p:txBody>
      </p:sp>
      <p:cxnSp>
        <p:nvCxnSpPr>
          <p:cNvPr id="14" name="13 Conector recto"/>
          <p:cNvCxnSpPr/>
          <p:nvPr/>
        </p:nvCxnSpPr>
        <p:spPr>
          <a:xfrm>
            <a:off x="0" y="2420888"/>
            <a:ext cx="248376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5" name="14 Grupo"/>
          <p:cNvGrpSpPr/>
          <p:nvPr/>
        </p:nvGrpSpPr>
        <p:grpSpPr>
          <a:xfrm>
            <a:off x="6685" y="3068960"/>
            <a:ext cx="7909867" cy="72008"/>
            <a:chOff x="0" y="2891845"/>
            <a:chExt cx="7909867" cy="72008"/>
          </a:xfrm>
        </p:grpSpPr>
        <p:cxnSp>
          <p:nvCxnSpPr>
            <p:cNvPr id="16" name="15 Conector recto"/>
            <p:cNvCxnSpPr/>
            <p:nvPr userDrawn="1"/>
          </p:nvCxnSpPr>
          <p:spPr>
            <a:xfrm>
              <a:off x="0" y="2924944"/>
              <a:ext cx="7844544" cy="0"/>
            </a:xfrm>
            <a:prstGeom prst="line">
              <a:avLst/>
            </a:prstGeom>
            <a:ln>
              <a:solidFill>
                <a:srgbClr val="FF3399"/>
              </a:solidFill>
              <a:prstDash val="dash"/>
            </a:ln>
          </p:spPr>
          <p:style>
            <a:lnRef idx="1">
              <a:schemeClr val="accent1"/>
            </a:lnRef>
            <a:fillRef idx="0">
              <a:schemeClr val="accent1"/>
            </a:fillRef>
            <a:effectRef idx="0">
              <a:schemeClr val="accent1"/>
            </a:effectRef>
            <a:fontRef idx="minor">
              <a:schemeClr val="tx1"/>
            </a:fontRef>
          </p:style>
        </p:cxnSp>
        <p:sp>
          <p:nvSpPr>
            <p:cNvPr id="17" name="16 Elipse"/>
            <p:cNvSpPr/>
            <p:nvPr userDrawn="1"/>
          </p:nvSpPr>
          <p:spPr>
            <a:xfrm>
              <a:off x="7837859" y="2891845"/>
              <a:ext cx="72008" cy="72008"/>
            </a:xfrm>
            <a:prstGeom prst="ellipse">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18" name="17 Grupo"/>
          <p:cNvGrpSpPr/>
          <p:nvPr/>
        </p:nvGrpSpPr>
        <p:grpSpPr>
          <a:xfrm>
            <a:off x="0" y="3379062"/>
            <a:ext cx="7916552" cy="72008"/>
            <a:chOff x="0" y="3379062"/>
            <a:chExt cx="7916552" cy="72008"/>
          </a:xfrm>
        </p:grpSpPr>
        <p:cxnSp>
          <p:nvCxnSpPr>
            <p:cNvPr id="19" name="18 Conector recto"/>
            <p:cNvCxnSpPr/>
            <p:nvPr userDrawn="1"/>
          </p:nvCxnSpPr>
          <p:spPr>
            <a:xfrm>
              <a:off x="0" y="3415066"/>
              <a:ext cx="7916552" cy="0"/>
            </a:xfrm>
            <a:prstGeom prst="line">
              <a:avLst/>
            </a:prstGeom>
            <a:ln>
              <a:solidFill>
                <a:srgbClr val="FF3399"/>
              </a:solidFill>
              <a:prstDash val="dash"/>
            </a:ln>
          </p:spPr>
          <p:style>
            <a:lnRef idx="1">
              <a:schemeClr val="accent1"/>
            </a:lnRef>
            <a:fillRef idx="0">
              <a:schemeClr val="accent1"/>
            </a:fillRef>
            <a:effectRef idx="0">
              <a:schemeClr val="accent1"/>
            </a:effectRef>
            <a:fontRef idx="minor">
              <a:schemeClr val="tx1"/>
            </a:fontRef>
          </p:style>
        </p:cxnSp>
        <p:sp>
          <p:nvSpPr>
            <p:cNvPr id="20" name="19 Elipse"/>
            <p:cNvSpPr/>
            <p:nvPr userDrawn="1"/>
          </p:nvSpPr>
          <p:spPr>
            <a:xfrm>
              <a:off x="7844544" y="3379062"/>
              <a:ext cx="72008" cy="72008"/>
            </a:xfrm>
            <a:prstGeom prst="ellipse">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1" name="20 Grupo"/>
          <p:cNvGrpSpPr/>
          <p:nvPr/>
        </p:nvGrpSpPr>
        <p:grpSpPr>
          <a:xfrm>
            <a:off x="0" y="3717032"/>
            <a:ext cx="7909867" cy="72008"/>
            <a:chOff x="0" y="4106109"/>
            <a:chExt cx="7909867" cy="72008"/>
          </a:xfrm>
        </p:grpSpPr>
        <p:cxnSp>
          <p:nvCxnSpPr>
            <p:cNvPr id="22" name="21 Conector recto"/>
            <p:cNvCxnSpPr/>
            <p:nvPr userDrawn="1"/>
          </p:nvCxnSpPr>
          <p:spPr>
            <a:xfrm>
              <a:off x="0" y="4142113"/>
              <a:ext cx="7844544" cy="0"/>
            </a:xfrm>
            <a:prstGeom prst="line">
              <a:avLst/>
            </a:prstGeom>
            <a:ln>
              <a:solidFill>
                <a:srgbClr val="FF3399"/>
              </a:solidFill>
              <a:prstDash val="dash"/>
            </a:ln>
          </p:spPr>
          <p:style>
            <a:lnRef idx="1">
              <a:schemeClr val="accent1"/>
            </a:lnRef>
            <a:fillRef idx="0">
              <a:schemeClr val="accent1"/>
            </a:fillRef>
            <a:effectRef idx="0">
              <a:schemeClr val="accent1"/>
            </a:effectRef>
            <a:fontRef idx="minor">
              <a:schemeClr val="tx1"/>
            </a:fontRef>
          </p:style>
        </p:cxnSp>
        <p:sp>
          <p:nvSpPr>
            <p:cNvPr id="23" name="22 Elipse"/>
            <p:cNvSpPr/>
            <p:nvPr userDrawn="1"/>
          </p:nvSpPr>
          <p:spPr>
            <a:xfrm>
              <a:off x="7837859" y="4106109"/>
              <a:ext cx="72008" cy="72008"/>
            </a:xfrm>
            <a:prstGeom prst="ellipse">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4" name="23 Grupo"/>
          <p:cNvGrpSpPr/>
          <p:nvPr/>
        </p:nvGrpSpPr>
        <p:grpSpPr>
          <a:xfrm>
            <a:off x="12766" y="5976900"/>
            <a:ext cx="7909867" cy="72008"/>
            <a:chOff x="0" y="4653136"/>
            <a:chExt cx="7909867" cy="72008"/>
          </a:xfrm>
        </p:grpSpPr>
        <p:cxnSp>
          <p:nvCxnSpPr>
            <p:cNvPr id="25" name="24 Conector recto"/>
            <p:cNvCxnSpPr/>
            <p:nvPr userDrawn="1"/>
          </p:nvCxnSpPr>
          <p:spPr>
            <a:xfrm>
              <a:off x="0" y="4689140"/>
              <a:ext cx="7909867" cy="0"/>
            </a:xfrm>
            <a:prstGeom prst="line">
              <a:avLst/>
            </a:prstGeom>
            <a:ln>
              <a:solidFill>
                <a:srgbClr val="FF3399"/>
              </a:solidFill>
              <a:prstDash val="dash"/>
            </a:ln>
          </p:spPr>
          <p:style>
            <a:lnRef idx="1">
              <a:schemeClr val="accent1"/>
            </a:lnRef>
            <a:fillRef idx="0">
              <a:schemeClr val="accent1"/>
            </a:fillRef>
            <a:effectRef idx="0">
              <a:schemeClr val="accent1"/>
            </a:effectRef>
            <a:fontRef idx="minor">
              <a:schemeClr val="tx1"/>
            </a:fontRef>
          </p:style>
        </p:cxnSp>
        <p:sp>
          <p:nvSpPr>
            <p:cNvPr id="26" name="25 Elipse"/>
            <p:cNvSpPr/>
            <p:nvPr userDrawn="1"/>
          </p:nvSpPr>
          <p:spPr>
            <a:xfrm>
              <a:off x="7837859" y="4653136"/>
              <a:ext cx="72008" cy="72008"/>
            </a:xfrm>
            <a:prstGeom prst="ellipse">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27" name="26 Grupo"/>
          <p:cNvGrpSpPr/>
          <p:nvPr/>
        </p:nvGrpSpPr>
        <p:grpSpPr>
          <a:xfrm>
            <a:off x="6685" y="4077072"/>
            <a:ext cx="7909867" cy="72008"/>
            <a:chOff x="0" y="4106109"/>
            <a:chExt cx="7909867" cy="72008"/>
          </a:xfrm>
        </p:grpSpPr>
        <p:cxnSp>
          <p:nvCxnSpPr>
            <p:cNvPr id="28" name="27 Conector recto"/>
            <p:cNvCxnSpPr/>
            <p:nvPr userDrawn="1"/>
          </p:nvCxnSpPr>
          <p:spPr>
            <a:xfrm>
              <a:off x="0" y="4142113"/>
              <a:ext cx="7844544" cy="0"/>
            </a:xfrm>
            <a:prstGeom prst="line">
              <a:avLst/>
            </a:prstGeom>
            <a:ln>
              <a:solidFill>
                <a:srgbClr val="FF3399"/>
              </a:solidFill>
              <a:prstDash val="dash"/>
            </a:ln>
          </p:spPr>
          <p:style>
            <a:lnRef idx="1">
              <a:schemeClr val="accent1"/>
            </a:lnRef>
            <a:fillRef idx="0">
              <a:schemeClr val="accent1"/>
            </a:fillRef>
            <a:effectRef idx="0">
              <a:schemeClr val="accent1"/>
            </a:effectRef>
            <a:fontRef idx="minor">
              <a:schemeClr val="tx1"/>
            </a:fontRef>
          </p:style>
        </p:cxnSp>
        <p:sp>
          <p:nvSpPr>
            <p:cNvPr id="29" name="28 Elipse"/>
            <p:cNvSpPr/>
            <p:nvPr userDrawn="1"/>
          </p:nvSpPr>
          <p:spPr>
            <a:xfrm>
              <a:off x="7837859" y="4106109"/>
              <a:ext cx="72008" cy="72008"/>
            </a:xfrm>
            <a:prstGeom prst="ellipse">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grpSp>
      <p:grpSp>
        <p:nvGrpSpPr>
          <p:cNvPr id="33" name="32 Grupo"/>
          <p:cNvGrpSpPr/>
          <p:nvPr/>
        </p:nvGrpSpPr>
        <p:grpSpPr>
          <a:xfrm>
            <a:off x="-9686" y="6012904"/>
            <a:ext cx="2493454" cy="296416"/>
            <a:chOff x="4880709" y="5877272"/>
            <a:chExt cx="2483768" cy="296416"/>
          </a:xfrm>
        </p:grpSpPr>
        <p:sp>
          <p:nvSpPr>
            <p:cNvPr id="34" name="33 Rectángulo"/>
            <p:cNvSpPr/>
            <p:nvPr userDrawn="1"/>
          </p:nvSpPr>
          <p:spPr>
            <a:xfrm>
              <a:off x="4880709" y="5877272"/>
              <a:ext cx="2483768" cy="296416"/>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35" name="34 Conector recto"/>
            <p:cNvCxnSpPr/>
            <p:nvPr userDrawn="1"/>
          </p:nvCxnSpPr>
          <p:spPr>
            <a:xfrm>
              <a:off x="4880709" y="5877272"/>
              <a:ext cx="2483768"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sp>
        <p:nvSpPr>
          <p:cNvPr id="30" name="14 CuadroTexto"/>
          <p:cNvSpPr txBox="1"/>
          <p:nvPr userDrawn="1"/>
        </p:nvSpPr>
        <p:spPr>
          <a:xfrm>
            <a:off x="3647472" y="513075"/>
            <a:ext cx="3888432" cy="246221"/>
          </a:xfrm>
          <a:prstGeom prst="rect">
            <a:avLst/>
          </a:prstGeom>
          <a:noFill/>
        </p:spPr>
        <p:txBody>
          <a:bodyPr wrap="square" rtlCol="0">
            <a:spAutoFit/>
          </a:bodyPr>
          <a:lstStyle/>
          <a:p>
            <a:pPr algn="l"/>
            <a:r>
              <a:rPr lang="es-MX" sz="1000" b="1" dirty="0">
                <a:ln w="18415" cmpd="sng">
                  <a:noFill/>
                  <a:prstDash val="solid"/>
                </a:ln>
                <a:solidFill>
                  <a:srgbClr val="0070C0"/>
                </a:solidFill>
                <a:effectLst/>
                <a:latin typeface="Century Gothic" panose="020B0502020202020204" pitchFamily="34" charset="0"/>
              </a:rPr>
              <a:t>Manual de operación del sistema</a:t>
            </a:r>
          </a:p>
        </p:txBody>
      </p:sp>
      <p:sp>
        <p:nvSpPr>
          <p:cNvPr id="31" name="36 CuadroTexto"/>
          <p:cNvSpPr txBox="1"/>
          <p:nvPr userDrawn="1"/>
        </p:nvSpPr>
        <p:spPr>
          <a:xfrm>
            <a:off x="3653222" y="158571"/>
            <a:ext cx="4169779" cy="369332"/>
          </a:xfrm>
          <a:prstGeom prst="rect">
            <a:avLst/>
          </a:prstGeom>
          <a:noFill/>
        </p:spPr>
        <p:txBody>
          <a:bodyPr wrap="square" rtlCol="0">
            <a:spAutoFit/>
          </a:bodyPr>
          <a:lstStyle/>
          <a:p>
            <a:r>
              <a:rPr lang="es-MX" sz="1800" b="1" kern="1200" dirty="0">
                <a:solidFill>
                  <a:srgbClr val="0070C0"/>
                </a:solidFill>
                <a:latin typeface="Century Gothic" panose="020B0502020202020204" pitchFamily="34" charset="0"/>
                <a:ea typeface="+mn-ea"/>
                <a:cs typeface="+mn-cs"/>
              </a:rPr>
              <a:t>Sistema de</a:t>
            </a:r>
            <a:r>
              <a:rPr lang="es-MX" sz="1800" b="1" kern="1200" baseline="0" dirty="0">
                <a:solidFill>
                  <a:srgbClr val="0070C0"/>
                </a:solidFill>
                <a:latin typeface="Century Gothic" panose="020B0502020202020204" pitchFamily="34" charset="0"/>
                <a:ea typeface="+mn-ea"/>
                <a:cs typeface="+mn-cs"/>
              </a:rPr>
              <a:t> </a:t>
            </a:r>
            <a:r>
              <a:rPr lang="es-MX" b="1" dirty="0">
                <a:solidFill>
                  <a:srgbClr val="FF3399"/>
                </a:solidFill>
                <a:latin typeface="Century Gothic" panose="020B0502020202020204" pitchFamily="34" charset="0"/>
              </a:rPr>
              <a:t>Planeación</a:t>
            </a:r>
            <a:r>
              <a:rPr lang="es-MX" b="1" baseline="0" dirty="0">
                <a:solidFill>
                  <a:srgbClr val="FF3399"/>
                </a:solidFill>
                <a:latin typeface="Century Gothic" panose="020B0502020202020204" pitchFamily="34" charset="0"/>
              </a:rPr>
              <a:t> Escolar</a:t>
            </a:r>
            <a:endParaRPr lang="es-MX" b="1" dirty="0">
              <a:solidFill>
                <a:srgbClr val="0070C0"/>
              </a:solidFill>
              <a:latin typeface="Century Gothic" panose="020B0502020202020204" pitchFamily="34" charset="0"/>
            </a:endParaRPr>
          </a:p>
        </p:txBody>
      </p:sp>
      <p:pic>
        <p:nvPicPr>
          <p:cNvPr id="1026" name="Picture 2" descr="WEBマーケティングを独学する方法！個人で稼ぐ方法もあわせて解説">
            <a:extLst>
              <a:ext uri="{FF2B5EF4-FFF2-40B4-BE49-F238E27FC236}">
                <a16:creationId xmlns:a16="http://schemas.microsoft.com/office/drawing/2014/main" id="{E18BB721-3AED-6B53-77D5-12BD9C680F06}"/>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22282" t="8098" r="14139" b="2595"/>
          <a:stretch/>
        </p:blipFill>
        <p:spPr bwMode="auto">
          <a:xfrm>
            <a:off x="2620243" y="91869"/>
            <a:ext cx="1049982" cy="842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0585686"/>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hyperlink" Target="mailto:J_garcia.ga@seg.guanajuato.gob.mx"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ieg.seg.guanajuato.gob.mx/"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18 Triángulo rectángulo"/>
          <p:cNvSpPr/>
          <p:nvPr/>
        </p:nvSpPr>
        <p:spPr>
          <a:xfrm flipH="1">
            <a:off x="-36512" y="4437111"/>
            <a:ext cx="9180512" cy="2420889"/>
          </a:xfrm>
          <a:prstGeom prst="rtTriangle">
            <a:avLst/>
          </a:prstGeom>
          <a:solidFill>
            <a:srgbClr val="B7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13 Triángulo rectángulo"/>
          <p:cNvSpPr/>
          <p:nvPr/>
        </p:nvSpPr>
        <p:spPr>
          <a:xfrm flipH="1">
            <a:off x="44896" y="4635739"/>
            <a:ext cx="9099104" cy="2222262"/>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19 Triángulo rectángulo"/>
          <p:cNvSpPr/>
          <p:nvPr/>
        </p:nvSpPr>
        <p:spPr>
          <a:xfrm flipH="1">
            <a:off x="-36512" y="6583533"/>
            <a:ext cx="9180512" cy="27446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21" name="20 Conector recto"/>
          <p:cNvCxnSpPr>
            <a:stCxn id="14" idx="4"/>
            <a:endCxn id="20" idx="0"/>
          </p:cNvCxnSpPr>
          <p:nvPr/>
        </p:nvCxnSpPr>
        <p:spPr>
          <a:xfrm flipV="1">
            <a:off x="44896" y="6583533"/>
            <a:ext cx="9099104" cy="2744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6" name="5 Grupo"/>
          <p:cNvGrpSpPr/>
          <p:nvPr/>
        </p:nvGrpSpPr>
        <p:grpSpPr>
          <a:xfrm>
            <a:off x="4135120" y="309013"/>
            <a:ext cx="5045393" cy="434433"/>
            <a:chOff x="6650671" y="447030"/>
            <a:chExt cx="2529841" cy="296416"/>
          </a:xfrm>
        </p:grpSpPr>
        <p:sp>
          <p:nvSpPr>
            <p:cNvPr id="26" name="25 Rectángulo"/>
            <p:cNvSpPr/>
            <p:nvPr/>
          </p:nvSpPr>
          <p:spPr>
            <a:xfrm>
              <a:off x="6650671" y="447030"/>
              <a:ext cx="2493454" cy="296416"/>
            </a:xfrm>
            <a:prstGeom prst="rect">
              <a:avLst/>
            </a:prstGeom>
            <a:solidFill>
              <a:srgbClr val="FF33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27" name="26 Conector recto"/>
            <p:cNvCxnSpPr/>
            <p:nvPr/>
          </p:nvCxnSpPr>
          <p:spPr>
            <a:xfrm>
              <a:off x="6650671" y="447030"/>
              <a:ext cx="2493454"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8" name="27 Conector recto"/>
            <p:cNvCxnSpPr/>
            <p:nvPr/>
          </p:nvCxnSpPr>
          <p:spPr>
            <a:xfrm>
              <a:off x="6687058" y="743446"/>
              <a:ext cx="2493454"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grpSp>
      <p:pic>
        <p:nvPicPr>
          <p:cNvPr id="5" name="Imagen 4"/>
          <p:cNvPicPr>
            <a:picLocks noChangeAspect="1"/>
          </p:cNvPicPr>
          <p:nvPr/>
        </p:nvPicPr>
        <p:blipFill>
          <a:blip r:embed="rId2"/>
          <a:stretch>
            <a:fillRect/>
          </a:stretch>
        </p:blipFill>
        <p:spPr>
          <a:xfrm>
            <a:off x="7483963" y="5114593"/>
            <a:ext cx="1375557" cy="1354333"/>
          </a:xfrm>
          <a:prstGeom prst="rect">
            <a:avLst/>
          </a:prstGeom>
        </p:spPr>
      </p:pic>
      <p:sp>
        <p:nvSpPr>
          <p:cNvPr id="24" name="23 CuadroTexto"/>
          <p:cNvSpPr txBox="1"/>
          <p:nvPr/>
        </p:nvSpPr>
        <p:spPr>
          <a:xfrm>
            <a:off x="930325" y="2256808"/>
            <a:ext cx="7328246" cy="1992725"/>
          </a:xfrm>
          <a:prstGeom prst="rect">
            <a:avLst/>
          </a:prstGeom>
          <a:noFill/>
        </p:spPr>
        <p:txBody>
          <a:bodyPr wrap="square" rtlCol="0">
            <a:spAutoFit/>
          </a:bodyPr>
          <a:lstStyle/>
          <a:p>
            <a:pPr algn="ctr">
              <a:lnSpc>
                <a:spcPct val="150000"/>
              </a:lnSpc>
            </a:pPr>
            <a:r>
              <a:rPr lang="es-MX"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entury Gothic" panose="020B0502020202020204" pitchFamily="34" charset="0"/>
              </a:rPr>
              <a:t>IPAC</a:t>
            </a:r>
          </a:p>
          <a:p>
            <a:pPr algn="ctr">
              <a:lnSpc>
                <a:spcPct val="150000"/>
              </a:lnSpc>
            </a:pPr>
            <a:r>
              <a:rPr lang="es-MX" sz="4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latin typeface="Century Gothic" panose="020B0502020202020204" pitchFamily="34" charset="0"/>
              </a:rPr>
              <a:t>Guía de inscripción</a:t>
            </a:r>
          </a:p>
        </p:txBody>
      </p:sp>
      <p:sp>
        <p:nvSpPr>
          <p:cNvPr id="37" name="36 CuadroTexto"/>
          <p:cNvSpPr txBox="1"/>
          <p:nvPr/>
        </p:nvSpPr>
        <p:spPr>
          <a:xfrm>
            <a:off x="4207688" y="295396"/>
            <a:ext cx="5229314" cy="461665"/>
          </a:xfrm>
          <a:prstGeom prst="rect">
            <a:avLst/>
          </a:prstGeom>
          <a:noFill/>
        </p:spPr>
        <p:txBody>
          <a:bodyPr wrap="square" rtlCol="0">
            <a:spAutoFit/>
          </a:bodyPr>
          <a:lstStyle>
            <a:defPPr>
              <a:defRPr lang="es-MX"/>
            </a:defPPr>
            <a:lvl1pPr>
              <a:defRPr sz="2400" b="1">
                <a:solidFill>
                  <a:schemeClr val="bg1"/>
                </a:solidFill>
                <a:effectLst>
                  <a:outerShdw blurRad="38100" dist="38100" dir="2700000" algn="tl">
                    <a:srgbClr val="000000">
                      <a:alpha val="43137"/>
                    </a:srgbClr>
                  </a:outerShdw>
                </a:effectLst>
                <a:latin typeface="Century Gothic" panose="020B0502020202020204" pitchFamily="34" charset="0"/>
              </a:defRPr>
            </a:lvl1pPr>
          </a:lstStyle>
          <a:p>
            <a:r>
              <a:rPr lang="es-MX" dirty="0"/>
              <a:t>Sistema de Planeación Escolar.</a:t>
            </a:r>
          </a:p>
        </p:txBody>
      </p:sp>
    </p:spTree>
    <p:extLst>
      <p:ext uri="{BB962C8B-B14F-4D97-AF65-F5344CB8AC3E}">
        <p14:creationId xmlns:p14="http://schemas.microsoft.com/office/powerpoint/2010/main" val="2233495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1CDE8-58FC-5770-CAAA-A52269D0A49F}"/>
            </a:ext>
          </a:extLst>
        </p:cNvPr>
        <p:cNvGrpSpPr/>
        <p:nvPr/>
      </p:nvGrpSpPr>
      <p:grpSpPr>
        <a:xfrm>
          <a:off x="0" y="0"/>
          <a:ext cx="0" cy="0"/>
          <a:chOff x="0" y="0"/>
          <a:chExt cx="0" cy="0"/>
        </a:xfrm>
      </p:grpSpPr>
      <p:sp>
        <p:nvSpPr>
          <p:cNvPr id="2" name="17 CuadroTexto">
            <a:extLst>
              <a:ext uri="{FF2B5EF4-FFF2-40B4-BE49-F238E27FC236}">
                <a16:creationId xmlns:a16="http://schemas.microsoft.com/office/drawing/2014/main" id="{2943202B-24E8-483C-E74C-9F144D270258}"/>
              </a:ext>
            </a:extLst>
          </p:cNvPr>
          <p:cNvSpPr txBox="1"/>
          <p:nvPr/>
        </p:nvSpPr>
        <p:spPr>
          <a:xfrm>
            <a:off x="5704765" y="836712"/>
            <a:ext cx="3439236" cy="338554"/>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Inscripción a IPAC</a:t>
            </a:r>
          </a:p>
        </p:txBody>
      </p:sp>
      <p:sp>
        <p:nvSpPr>
          <p:cNvPr id="13" name="Flecha abajo 10">
            <a:extLst>
              <a:ext uri="{FF2B5EF4-FFF2-40B4-BE49-F238E27FC236}">
                <a16:creationId xmlns:a16="http://schemas.microsoft.com/office/drawing/2014/main" id="{D58B9C36-A870-D388-06B0-0FCFA8622C8C}"/>
              </a:ext>
            </a:extLst>
          </p:cNvPr>
          <p:cNvSpPr/>
          <p:nvPr/>
        </p:nvSpPr>
        <p:spPr>
          <a:xfrm>
            <a:off x="7019851" y="3882449"/>
            <a:ext cx="404532" cy="740318"/>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14 CuadroTexto">
            <a:extLst>
              <a:ext uri="{FF2B5EF4-FFF2-40B4-BE49-F238E27FC236}">
                <a16:creationId xmlns:a16="http://schemas.microsoft.com/office/drawing/2014/main" id="{D0A329BF-B4B4-4993-337E-382016AD433E}"/>
              </a:ext>
            </a:extLst>
          </p:cNvPr>
          <p:cNvSpPr txBox="1"/>
          <p:nvPr/>
        </p:nvSpPr>
        <p:spPr>
          <a:xfrm>
            <a:off x="2357701" y="2920795"/>
            <a:ext cx="2501084"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28600" indent="-228600" algn="just" defTabSz="360000">
              <a:buFont typeface="+mj-lt"/>
              <a:buAutoNum type="arabicPeriod" startAt="2"/>
            </a:pPr>
            <a:r>
              <a:rPr lang="es-MX" sz="1200" dirty="0">
                <a:solidFill>
                  <a:schemeClr val="tx1">
                    <a:lumMod val="50000"/>
                    <a:lumOff val="50000"/>
                  </a:schemeClr>
                </a:solidFill>
                <a:latin typeface="Century Gothic" panose="020B0502020202020204" pitchFamily="34" charset="0"/>
              </a:rPr>
              <a:t>Aceptada la no participación, deberá descargar el “</a:t>
            </a:r>
            <a:r>
              <a:rPr lang="es-MX" sz="1200" b="1" dirty="0">
                <a:solidFill>
                  <a:schemeClr val="tx1">
                    <a:lumMod val="50000"/>
                    <a:lumOff val="50000"/>
                  </a:schemeClr>
                </a:solidFill>
                <a:latin typeface="Century Gothic" panose="020B0502020202020204" pitchFamily="34" charset="0"/>
              </a:rPr>
              <a:t>formato no participación”.</a:t>
            </a:r>
          </a:p>
        </p:txBody>
      </p:sp>
      <p:pic>
        <p:nvPicPr>
          <p:cNvPr id="6" name="Imagen 5">
            <a:extLst>
              <a:ext uri="{FF2B5EF4-FFF2-40B4-BE49-F238E27FC236}">
                <a16:creationId xmlns:a16="http://schemas.microsoft.com/office/drawing/2014/main" id="{05781102-DC02-1371-6A23-116D82A8505E}"/>
              </a:ext>
            </a:extLst>
          </p:cNvPr>
          <p:cNvPicPr>
            <a:picLocks noChangeAspect="1"/>
          </p:cNvPicPr>
          <p:nvPr/>
        </p:nvPicPr>
        <p:blipFill>
          <a:blip r:embed="rId2"/>
          <a:stretch>
            <a:fillRect/>
          </a:stretch>
        </p:blipFill>
        <p:spPr>
          <a:xfrm>
            <a:off x="1710303" y="1247731"/>
            <a:ext cx="6001635" cy="966650"/>
          </a:xfrm>
          <a:prstGeom prst="rect">
            <a:avLst/>
          </a:prstGeom>
        </p:spPr>
      </p:pic>
      <p:sp>
        <p:nvSpPr>
          <p:cNvPr id="21" name="Flecha abajo 10">
            <a:extLst>
              <a:ext uri="{FF2B5EF4-FFF2-40B4-BE49-F238E27FC236}">
                <a16:creationId xmlns:a16="http://schemas.microsoft.com/office/drawing/2014/main" id="{521CBAD8-B893-A097-A2EF-AEB45CC12B1C}"/>
              </a:ext>
            </a:extLst>
          </p:cNvPr>
          <p:cNvSpPr/>
          <p:nvPr/>
        </p:nvSpPr>
        <p:spPr>
          <a:xfrm rot="10800000">
            <a:off x="4572000" y="2214381"/>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3" name="Flecha abajo 10">
            <a:extLst>
              <a:ext uri="{FF2B5EF4-FFF2-40B4-BE49-F238E27FC236}">
                <a16:creationId xmlns:a16="http://schemas.microsoft.com/office/drawing/2014/main" id="{2D4EDB56-4735-8E85-425C-B12F940D589E}"/>
              </a:ext>
            </a:extLst>
          </p:cNvPr>
          <p:cNvSpPr/>
          <p:nvPr/>
        </p:nvSpPr>
        <p:spPr>
          <a:xfrm rot="10800000">
            <a:off x="5769168" y="2225518"/>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9" name="Imagen 8">
            <a:extLst>
              <a:ext uri="{FF2B5EF4-FFF2-40B4-BE49-F238E27FC236}">
                <a16:creationId xmlns:a16="http://schemas.microsoft.com/office/drawing/2014/main" id="{D977F54A-4C61-1918-FB73-8BD2514AC947}"/>
              </a:ext>
            </a:extLst>
          </p:cNvPr>
          <p:cNvPicPr>
            <a:picLocks noChangeAspect="1"/>
          </p:cNvPicPr>
          <p:nvPr/>
        </p:nvPicPr>
        <p:blipFill>
          <a:blip r:embed="rId3"/>
          <a:stretch>
            <a:fillRect/>
          </a:stretch>
        </p:blipFill>
        <p:spPr>
          <a:xfrm>
            <a:off x="0" y="2920795"/>
            <a:ext cx="2357701" cy="2686987"/>
          </a:xfrm>
          <a:prstGeom prst="rect">
            <a:avLst/>
          </a:prstGeom>
          <a:ln>
            <a:solidFill>
              <a:schemeClr val="tx1"/>
            </a:solidFill>
          </a:ln>
        </p:spPr>
      </p:pic>
      <p:sp>
        <p:nvSpPr>
          <p:cNvPr id="16" name="14 CuadroTexto">
            <a:extLst>
              <a:ext uri="{FF2B5EF4-FFF2-40B4-BE49-F238E27FC236}">
                <a16:creationId xmlns:a16="http://schemas.microsoft.com/office/drawing/2014/main" id="{D2ECF95C-CC0E-10ED-413B-5DF8B87D89A3}"/>
              </a:ext>
            </a:extLst>
          </p:cNvPr>
          <p:cNvSpPr txBox="1"/>
          <p:nvPr/>
        </p:nvSpPr>
        <p:spPr>
          <a:xfrm>
            <a:off x="5823801" y="2950989"/>
            <a:ext cx="2636806" cy="110799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28600" indent="-228600" algn="just" defTabSz="360000">
              <a:buFont typeface="+mj-lt"/>
              <a:buAutoNum type="arabicPeriod" startAt="3"/>
            </a:pPr>
            <a:r>
              <a:rPr lang="es-MX" sz="1100" dirty="0">
                <a:solidFill>
                  <a:schemeClr val="tx1">
                    <a:lumMod val="50000"/>
                    <a:lumOff val="50000"/>
                  </a:schemeClr>
                </a:solidFill>
                <a:latin typeface="Century Gothic" panose="020B0502020202020204" pitchFamily="34" charset="0"/>
              </a:rPr>
              <a:t>Una vez descargado y requisitado el “</a:t>
            </a:r>
            <a:r>
              <a:rPr lang="es-MX" sz="1100" b="1" dirty="0">
                <a:solidFill>
                  <a:schemeClr val="tx1">
                    <a:lumMod val="50000"/>
                    <a:lumOff val="50000"/>
                  </a:schemeClr>
                </a:solidFill>
                <a:latin typeface="Century Gothic" panose="020B0502020202020204" pitchFamily="34" charset="0"/>
              </a:rPr>
              <a:t>formato no participación”</a:t>
            </a:r>
            <a:r>
              <a:rPr lang="es-MX" sz="1100" dirty="0">
                <a:solidFill>
                  <a:schemeClr val="tx1">
                    <a:lumMod val="50000"/>
                    <a:lumOff val="50000"/>
                  </a:schemeClr>
                </a:solidFill>
                <a:latin typeface="Century Gothic" panose="020B0502020202020204" pitchFamily="34" charset="0"/>
              </a:rPr>
              <a:t>, será necesario escanearlo y subirlo en la opción “</a:t>
            </a:r>
            <a:r>
              <a:rPr lang="es-MX" sz="1100" b="1" dirty="0">
                <a:solidFill>
                  <a:schemeClr val="tx1">
                    <a:lumMod val="50000"/>
                    <a:lumOff val="50000"/>
                  </a:schemeClr>
                </a:solidFill>
                <a:latin typeface="Century Gothic" panose="020B0502020202020204" pitchFamily="34" charset="0"/>
              </a:rPr>
              <a:t>cargar formato no participación”</a:t>
            </a:r>
            <a:r>
              <a:rPr lang="es-MX" sz="1100" dirty="0">
                <a:solidFill>
                  <a:schemeClr val="tx1">
                    <a:lumMod val="50000"/>
                    <a:lumOff val="50000"/>
                  </a:schemeClr>
                </a:solidFill>
                <a:latin typeface="Century Gothic" panose="020B0502020202020204" pitchFamily="34" charset="0"/>
              </a:rPr>
              <a:t>.</a:t>
            </a:r>
            <a:endParaRPr lang="es-MX" sz="1100" b="1" dirty="0">
              <a:solidFill>
                <a:schemeClr val="tx1">
                  <a:lumMod val="50000"/>
                  <a:lumOff val="50000"/>
                </a:schemeClr>
              </a:solidFill>
              <a:latin typeface="Century Gothic" panose="020B0502020202020204" pitchFamily="34" charset="0"/>
            </a:endParaRPr>
          </a:p>
        </p:txBody>
      </p:sp>
      <p:pic>
        <p:nvPicPr>
          <p:cNvPr id="26" name="Imagen 25">
            <a:extLst>
              <a:ext uri="{FF2B5EF4-FFF2-40B4-BE49-F238E27FC236}">
                <a16:creationId xmlns:a16="http://schemas.microsoft.com/office/drawing/2014/main" id="{890E67AB-5E55-FE19-BC63-E5B32AAD8F69}"/>
              </a:ext>
            </a:extLst>
          </p:cNvPr>
          <p:cNvPicPr>
            <a:picLocks noChangeAspect="1"/>
          </p:cNvPicPr>
          <p:nvPr/>
        </p:nvPicPr>
        <p:blipFill>
          <a:blip r:embed="rId4"/>
          <a:stretch>
            <a:fillRect/>
          </a:stretch>
        </p:blipFill>
        <p:spPr>
          <a:xfrm>
            <a:off x="5634526" y="4622767"/>
            <a:ext cx="3175182" cy="863377"/>
          </a:xfrm>
          <a:prstGeom prst="rect">
            <a:avLst/>
          </a:prstGeom>
        </p:spPr>
      </p:pic>
      <p:sp>
        <p:nvSpPr>
          <p:cNvPr id="27" name="14 CuadroTexto">
            <a:extLst>
              <a:ext uri="{FF2B5EF4-FFF2-40B4-BE49-F238E27FC236}">
                <a16:creationId xmlns:a16="http://schemas.microsoft.com/office/drawing/2014/main" id="{70383F4D-FFBE-B981-ACF3-416ACE413CFA}"/>
              </a:ext>
            </a:extLst>
          </p:cNvPr>
          <p:cNvSpPr txBox="1"/>
          <p:nvPr/>
        </p:nvSpPr>
        <p:spPr>
          <a:xfrm>
            <a:off x="2574120" y="4638956"/>
            <a:ext cx="228466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28600" indent="-228600" algn="just" defTabSz="360000">
              <a:buFont typeface="+mj-lt"/>
              <a:buAutoNum type="arabicPeriod" startAt="4"/>
            </a:pPr>
            <a:r>
              <a:rPr lang="es-MX" sz="1200" dirty="0">
                <a:solidFill>
                  <a:schemeClr val="tx1">
                    <a:lumMod val="50000"/>
                    <a:lumOff val="50000"/>
                  </a:schemeClr>
                </a:solidFill>
                <a:latin typeface="Century Gothic" panose="020B0502020202020204" pitchFamily="34" charset="0"/>
              </a:rPr>
              <a:t>Seleccione el archivo a cargar, coloque el  nombre del docente y dé clic en guardar.</a:t>
            </a:r>
            <a:endParaRPr lang="es-MX" sz="1200" b="1" dirty="0">
              <a:solidFill>
                <a:schemeClr val="tx1">
                  <a:lumMod val="50000"/>
                  <a:lumOff val="50000"/>
                </a:schemeClr>
              </a:solidFill>
              <a:latin typeface="Century Gothic" panose="020B0502020202020204" pitchFamily="34" charset="0"/>
            </a:endParaRPr>
          </a:p>
        </p:txBody>
      </p:sp>
      <p:sp>
        <p:nvSpPr>
          <p:cNvPr id="3" name="Flecha abajo 10">
            <a:extLst>
              <a:ext uri="{FF2B5EF4-FFF2-40B4-BE49-F238E27FC236}">
                <a16:creationId xmlns:a16="http://schemas.microsoft.com/office/drawing/2014/main" id="{363AFEB6-3E64-7016-440E-7FD7AEAA28E8}"/>
              </a:ext>
            </a:extLst>
          </p:cNvPr>
          <p:cNvSpPr/>
          <p:nvPr/>
        </p:nvSpPr>
        <p:spPr>
          <a:xfrm rot="16200000">
            <a:off x="5044390" y="4701247"/>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Rectángulo: una sola esquina cortada 6">
            <a:extLst>
              <a:ext uri="{FF2B5EF4-FFF2-40B4-BE49-F238E27FC236}">
                <a16:creationId xmlns:a16="http://schemas.microsoft.com/office/drawing/2014/main" id="{EF968372-0829-52FC-0327-0A1833567320}"/>
              </a:ext>
            </a:extLst>
          </p:cNvPr>
          <p:cNvSpPr/>
          <p:nvPr/>
        </p:nvSpPr>
        <p:spPr>
          <a:xfrm>
            <a:off x="2366245" y="5923490"/>
            <a:ext cx="4985080" cy="867254"/>
          </a:xfrm>
          <a:prstGeom prst="snip1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solidFill>
                  <a:sysClr val="windowText" lastClr="000000"/>
                </a:solidFill>
              </a:rPr>
              <a:t>No es necesario subir formatos de NO participación de docentes con: licencia, jubilados, prejubilación, baja, cambio de CT o inactivos.</a:t>
            </a:r>
          </a:p>
        </p:txBody>
      </p:sp>
      <p:pic>
        <p:nvPicPr>
          <p:cNvPr id="4" name="Imagen 3">
            <a:extLst>
              <a:ext uri="{FF2B5EF4-FFF2-40B4-BE49-F238E27FC236}">
                <a16:creationId xmlns:a16="http://schemas.microsoft.com/office/drawing/2014/main" id="{130326B6-41D3-4F7C-7420-7409D18714A1}"/>
              </a:ext>
            </a:extLst>
          </p:cNvPr>
          <p:cNvPicPr>
            <a:picLocks noChangeAspect="1"/>
          </p:cNvPicPr>
          <p:nvPr/>
        </p:nvPicPr>
        <p:blipFill>
          <a:blip r:embed="rId5"/>
          <a:stretch>
            <a:fillRect/>
          </a:stretch>
        </p:blipFill>
        <p:spPr>
          <a:xfrm>
            <a:off x="1742736" y="1659107"/>
            <a:ext cx="2079964" cy="566411"/>
          </a:xfrm>
          <a:prstGeom prst="rect">
            <a:avLst/>
          </a:prstGeom>
        </p:spPr>
      </p:pic>
    </p:spTree>
    <p:extLst>
      <p:ext uri="{BB962C8B-B14F-4D97-AF65-F5344CB8AC3E}">
        <p14:creationId xmlns:p14="http://schemas.microsoft.com/office/powerpoint/2010/main" val="106289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71480-4184-351E-F050-B03FFF8F5826}"/>
            </a:ext>
          </a:extLst>
        </p:cNvPr>
        <p:cNvGrpSpPr/>
        <p:nvPr/>
      </p:nvGrpSpPr>
      <p:grpSpPr>
        <a:xfrm>
          <a:off x="0" y="0"/>
          <a:ext cx="0" cy="0"/>
          <a:chOff x="0" y="0"/>
          <a:chExt cx="0" cy="0"/>
        </a:xfrm>
      </p:grpSpPr>
      <p:sp>
        <p:nvSpPr>
          <p:cNvPr id="2" name="17 CuadroTexto">
            <a:extLst>
              <a:ext uri="{FF2B5EF4-FFF2-40B4-BE49-F238E27FC236}">
                <a16:creationId xmlns:a16="http://schemas.microsoft.com/office/drawing/2014/main" id="{1A2C9BBE-FA05-5E30-6AC1-7CA52B9A0463}"/>
              </a:ext>
            </a:extLst>
          </p:cNvPr>
          <p:cNvSpPr txBox="1"/>
          <p:nvPr/>
        </p:nvSpPr>
        <p:spPr>
          <a:xfrm>
            <a:off x="5704765" y="836712"/>
            <a:ext cx="3439236" cy="338554"/>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Inscripción a IPAC</a:t>
            </a:r>
          </a:p>
        </p:txBody>
      </p:sp>
      <p:sp>
        <p:nvSpPr>
          <p:cNvPr id="7" name="14 CuadroTexto">
            <a:extLst>
              <a:ext uri="{FF2B5EF4-FFF2-40B4-BE49-F238E27FC236}">
                <a16:creationId xmlns:a16="http://schemas.microsoft.com/office/drawing/2014/main" id="{537D7F90-7F58-3978-8BFA-56076EAEFA99}"/>
              </a:ext>
            </a:extLst>
          </p:cNvPr>
          <p:cNvSpPr txBox="1"/>
          <p:nvPr/>
        </p:nvSpPr>
        <p:spPr>
          <a:xfrm>
            <a:off x="-87883" y="826064"/>
            <a:ext cx="8506885" cy="338554"/>
          </a:xfrm>
          <a:prstGeom prst="rect">
            <a:avLst/>
          </a:prstGeom>
          <a:noFill/>
        </p:spPr>
        <p:txBody>
          <a:bodyPr wrap="square" rtlCol="0">
            <a:spAutoFit/>
          </a:bodyPr>
          <a:lstStyle/>
          <a:p>
            <a:pPr marL="171450" indent="-171450" algn="just" defTabSz="360000">
              <a:buFont typeface="Arial" panose="020B0604020202020204" pitchFamily="34" charset="0"/>
              <a:buChar char="•"/>
            </a:pPr>
            <a:r>
              <a:rPr lang="es-MX" sz="1600" b="1" dirty="0">
                <a:solidFill>
                  <a:schemeClr val="tx1">
                    <a:lumMod val="50000"/>
                    <a:lumOff val="50000"/>
                  </a:schemeClr>
                </a:solidFill>
                <a:latin typeface="Century Gothic" panose="020B0502020202020204" pitchFamily="34" charset="0"/>
              </a:rPr>
              <a:t>Es necesario que revise y valide la plantilla del CT.</a:t>
            </a:r>
          </a:p>
        </p:txBody>
      </p:sp>
      <p:sp>
        <p:nvSpPr>
          <p:cNvPr id="12" name="14 CuadroTexto">
            <a:extLst>
              <a:ext uri="{FF2B5EF4-FFF2-40B4-BE49-F238E27FC236}">
                <a16:creationId xmlns:a16="http://schemas.microsoft.com/office/drawing/2014/main" id="{AB3F1CD4-0143-8E34-37C3-537EF3F39500}"/>
              </a:ext>
            </a:extLst>
          </p:cNvPr>
          <p:cNvSpPr txBox="1"/>
          <p:nvPr/>
        </p:nvSpPr>
        <p:spPr>
          <a:xfrm>
            <a:off x="2790103" y="4591008"/>
            <a:ext cx="2594697"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4. Si todos los registros son correctos, dé clic en el botón </a:t>
            </a:r>
            <a:r>
              <a:rPr lang="es-MX" sz="1200" b="1" dirty="0">
                <a:solidFill>
                  <a:schemeClr val="tx1">
                    <a:lumMod val="50000"/>
                    <a:lumOff val="50000"/>
                  </a:schemeClr>
                </a:solidFill>
                <a:latin typeface="Century Gothic" panose="020B0502020202020204" pitchFamily="34" charset="0"/>
              </a:rPr>
              <a:t>“Descargar formato de inscripción¨. </a:t>
            </a:r>
            <a:r>
              <a:rPr lang="es-MX" sz="1200" dirty="0">
                <a:solidFill>
                  <a:schemeClr val="tx1">
                    <a:lumMod val="50000"/>
                    <a:lumOff val="50000"/>
                  </a:schemeClr>
                </a:solidFill>
                <a:latin typeface="Century Gothic" panose="020B0502020202020204" pitchFamily="34" charset="0"/>
              </a:rPr>
              <a:t>Para continuar seleccione </a:t>
            </a:r>
            <a:r>
              <a:rPr lang="es-MX" sz="1200" b="1" dirty="0">
                <a:solidFill>
                  <a:schemeClr val="tx1">
                    <a:lumMod val="50000"/>
                    <a:lumOff val="50000"/>
                  </a:schemeClr>
                </a:solidFill>
                <a:latin typeface="Century Gothic" panose="020B0502020202020204" pitchFamily="34" charset="0"/>
              </a:rPr>
              <a:t>aceptar.</a:t>
            </a:r>
          </a:p>
        </p:txBody>
      </p:sp>
      <p:sp>
        <p:nvSpPr>
          <p:cNvPr id="13" name="Flecha abajo 10">
            <a:extLst>
              <a:ext uri="{FF2B5EF4-FFF2-40B4-BE49-F238E27FC236}">
                <a16:creationId xmlns:a16="http://schemas.microsoft.com/office/drawing/2014/main" id="{536AEF25-9B6F-5DC2-9855-27EC65B8919B}"/>
              </a:ext>
            </a:extLst>
          </p:cNvPr>
          <p:cNvSpPr/>
          <p:nvPr/>
        </p:nvSpPr>
        <p:spPr>
          <a:xfrm rot="10800000">
            <a:off x="3166461" y="4058700"/>
            <a:ext cx="404532" cy="487899"/>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14" name="Imagen 13">
            <a:extLst>
              <a:ext uri="{FF2B5EF4-FFF2-40B4-BE49-F238E27FC236}">
                <a16:creationId xmlns:a16="http://schemas.microsoft.com/office/drawing/2014/main" id="{776FC818-781C-B945-DBB8-66BE37615E5E}"/>
              </a:ext>
            </a:extLst>
          </p:cNvPr>
          <p:cNvPicPr>
            <a:picLocks noChangeAspect="1"/>
          </p:cNvPicPr>
          <p:nvPr/>
        </p:nvPicPr>
        <p:blipFill>
          <a:blip r:embed="rId2"/>
          <a:stretch>
            <a:fillRect/>
          </a:stretch>
        </p:blipFill>
        <p:spPr>
          <a:xfrm>
            <a:off x="22531" y="5581390"/>
            <a:ext cx="2449736" cy="1023694"/>
          </a:xfrm>
          <a:prstGeom prst="rect">
            <a:avLst/>
          </a:prstGeom>
        </p:spPr>
      </p:pic>
      <p:grpSp>
        <p:nvGrpSpPr>
          <p:cNvPr id="17" name="Grupo 16">
            <a:extLst>
              <a:ext uri="{FF2B5EF4-FFF2-40B4-BE49-F238E27FC236}">
                <a16:creationId xmlns:a16="http://schemas.microsoft.com/office/drawing/2014/main" id="{02BA8CE0-2C20-5289-5B65-1EE5EDB2A449}"/>
              </a:ext>
            </a:extLst>
          </p:cNvPr>
          <p:cNvGrpSpPr/>
          <p:nvPr/>
        </p:nvGrpSpPr>
        <p:grpSpPr>
          <a:xfrm>
            <a:off x="3056467" y="2690657"/>
            <a:ext cx="6065002" cy="1376061"/>
            <a:chOff x="3031730" y="1844588"/>
            <a:chExt cx="6065002" cy="1376061"/>
          </a:xfrm>
        </p:grpSpPr>
        <p:pic>
          <p:nvPicPr>
            <p:cNvPr id="18" name="Imagen 17">
              <a:extLst>
                <a:ext uri="{FF2B5EF4-FFF2-40B4-BE49-F238E27FC236}">
                  <a16:creationId xmlns:a16="http://schemas.microsoft.com/office/drawing/2014/main" id="{2A0AA3E7-E492-58F7-6587-885E4F504F0D}"/>
                </a:ext>
              </a:extLst>
            </p:cNvPr>
            <p:cNvPicPr>
              <a:picLocks noChangeAspect="1"/>
            </p:cNvPicPr>
            <p:nvPr/>
          </p:nvPicPr>
          <p:blipFill rotWithShape="1">
            <a:blip r:embed="rId3"/>
            <a:srcRect b="52196"/>
            <a:stretch/>
          </p:blipFill>
          <p:spPr>
            <a:xfrm>
              <a:off x="3031730" y="1844588"/>
              <a:ext cx="6065002" cy="1186480"/>
            </a:xfrm>
            <a:prstGeom prst="rect">
              <a:avLst/>
            </a:prstGeom>
          </p:spPr>
        </p:pic>
        <p:pic>
          <p:nvPicPr>
            <p:cNvPr id="15" name="Imagen 14">
              <a:extLst>
                <a:ext uri="{FF2B5EF4-FFF2-40B4-BE49-F238E27FC236}">
                  <a16:creationId xmlns:a16="http://schemas.microsoft.com/office/drawing/2014/main" id="{548461CF-5E35-4017-9BCC-1E5A613293E0}"/>
                </a:ext>
              </a:extLst>
            </p:cNvPr>
            <p:cNvPicPr>
              <a:picLocks noChangeAspect="1"/>
            </p:cNvPicPr>
            <p:nvPr/>
          </p:nvPicPr>
          <p:blipFill rotWithShape="1">
            <a:blip r:embed="rId3"/>
            <a:srcRect t="92362"/>
            <a:stretch/>
          </p:blipFill>
          <p:spPr>
            <a:xfrm>
              <a:off x="3031730" y="3031068"/>
              <a:ext cx="6065002" cy="189581"/>
            </a:xfrm>
            <a:prstGeom prst="rect">
              <a:avLst/>
            </a:prstGeom>
          </p:spPr>
        </p:pic>
      </p:grpSp>
      <p:sp>
        <p:nvSpPr>
          <p:cNvPr id="19" name="14 CuadroTexto">
            <a:extLst>
              <a:ext uri="{FF2B5EF4-FFF2-40B4-BE49-F238E27FC236}">
                <a16:creationId xmlns:a16="http://schemas.microsoft.com/office/drawing/2014/main" id="{6717D593-3169-9B8B-9882-6C02FCE42A80}"/>
              </a:ext>
            </a:extLst>
          </p:cNvPr>
          <p:cNvSpPr txBox="1"/>
          <p:nvPr/>
        </p:nvSpPr>
        <p:spPr>
          <a:xfrm>
            <a:off x="22531" y="2215964"/>
            <a:ext cx="228388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2. En caso de que falte el registro de algún docente, agréguelo con el botón </a:t>
            </a:r>
            <a:r>
              <a:rPr lang="es-MX" sz="1200" b="1" dirty="0">
                <a:solidFill>
                  <a:schemeClr val="tx1">
                    <a:lumMod val="50000"/>
                    <a:lumOff val="50000"/>
                  </a:schemeClr>
                </a:solidFill>
                <a:latin typeface="Century Gothic" panose="020B0502020202020204" pitchFamily="34" charset="0"/>
              </a:rPr>
              <a:t>“agregar docente”.</a:t>
            </a:r>
          </a:p>
        </p:txBody>
      </p:sp>
      <p:sp>
        <p:nvSpPr>
          <p:cNvPr id="20" name="Flecha abajo 10">
            <a:extLst>
              <a:ext uri="{FF2B5EF4-FFF2-40B4-BE49-F238E27FC236}">
                <a16:creationId xmlns:a16="http://schemas.microsoft.com/office/drawing/2014/main" id="{76C491A8-6F42-28EF-5F79-8C6E614F5A69}"/>
              </a:ext>
            </a:extLst>
          </p:cNvPr>
          <p:cNvSpPr/>
          <p:nvPr/>
        </p:nvSpPr>
        <p:spPr>
          <a:xfrm rot="16200000">
            <a:off x="2500995" y="2486856"/>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1" name="Flecha abajo 10">
            <a:extLst>
              <a:ext uri="{FF2B5EF4-FFF2-40B4-BE49-F238E27FC236}">
                <a16:creationId xmlns:a16="http://schemas.microsoft.com/office/drawing/2014/main" id="{88CE56B9-D6FA-9AA2-7A64-8FEE3F7D6A45}"/>
              </a:ext>
            </a:extLst>
          </p:cNvPr>
          <p:cNvSpPr/>
          <p:nvPr/>
        </p:nvSpPr>
        <p:spPr>
          <a:xfrm>
            <a:off x="882576" y="3075542"/>
            <a:ext cx="404532" cy="896385"/>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2" name="14 CuadroTexto">
            <a:extLst>
              <a:ext uri="{FF2B5EF4-FFF2-40B4-BE49-F238E27FC236}">
                <a16:creationId xmlns:a16="http://schemas.microsoft.com/office/drawing/2014/main" id="{2B2F9CDC-ACCE-C4EC-DA1D-1A84BB69E602}"/>
              </a:ext>
            </a:extLst>
          </p:cNvPr>
          <p:cNvSpPr txBox="1"/>
          <p:nvPr/>
        </p:nvSpPr>
        <p:spPr>
          <a:xfrm>
            <a:off x="22531" y="3986818"/>
            <a:ext cx="2283885"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3. Se solicitará el RFC con homoclave del docente y su nombre. Dé clic en guardar.</a:t>
            </a:r>
            <a:endParaRPr lang="es-MX" sz="1200" b="1" dirty="0">
              <a:solidFill>
                <a:schemeClr val="tx1">
                  <a:lumMod val="50000"/>
                  <a:lumOff val="50000"/>
                </a:schemeClr>
              </a:solidFill>
              <a:latin typeface="Century Gothic" panose="020B0502020202020204" pitchFamily="34" charset="0"/>
            </a:endParaRPr>
          </a:p>
        </p:txBody>
      </p:sp>
      <p:sp>
        <p:nvSpPr>
          <p:cNvPr id="23" name="Flecha abajo 10">
            <a:extLst>
              <a:ext uri="{FF2B5EF4-FFF2-40B4-BE49-F238E27FC236}">
                <a16:creationId xmlns:a16="http://schemas.microsoft.com/office/drawing/2014/main" id="{B725A28E-7106-5534-E229-B6CA90A74D94}"/>
              </a:ext>
            </a:extLst>
          </p:cNvPr>
          <p:cNvSpPr/>
          <p:nvPr/>
        </p:nvSpPr>
        <p:spPr>
          <a:xfrm>
            <a:off x="882576" y="4846396"/>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14 CuadroTexto">
            <a:extLst>
              <a:ext uri="{FF2B5EF4-FFF2-40B4-BE49-F238E27FC236}">
                <a16:creationId xmlns:a16="http://schemas.microsoft.com/office/drawing/2014/main" id="{410180AB-7F41-0A5F-8A77-7CCA0E14CF68}"/>
              </a:ext>
            </a:extLst>
          </p:cNvPr>
          <p:cNvSpPr txBox="1"/>
          <p:nvPr/>
        </p:nvSpPr>
        <p:spPr>
          <a:xfrm>
            <a:off x="3975759" y="1644499"/>
            <a:ext cx="283920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1. Revise que se encuentren marcados los docentes que participarán en el programa.</a:t>
            </a:r>
          </a:p>
        </p:txBody>
      </p:sp>
      <p:sp>
        <p:nvSpPr>
          <p:cNvPr id="25" name="Flecha abajo 10">
            <a:extLst>
              <a:ext uri="{FF2B5EF4-FFF2-40B4-BE49-F238E27FC236}">
                <a16:creationId xmlns:a16="http://schemas.microsoft.com/office/drawing/2014/main" id="{14CE2FA2-7F17-14C6-A94F-D88CF10FA2A6}"/>
              </a:ext>
            </a:extLst>
          </p:cNvPr>
          <p:cNvSpPr/>
          <p:nvPr/>
        </p:nvSpPr>
        <p:spPr>
          <a:xfrm>
            <a:off x="5193095" y="2344946"/>
            <a:ext cx="404532" cy="592987"/>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7" name="Imagen 26">
            <a:extLst>
              <a:ext uri="{FF2B5EF4-FFF2-40B4-BE49-F238E27FC236}">
                <a16:creationId xmlns:a16="http://schemas.microsoft.com/office/drawing/2014/main" id="{29BFC039-73EA-AD22-0216-61A8ABEF50C0}"/>
              </a:ext>
            </a:extLst>
          </p:cNvPr>
          <p:cNvPicPr>
            <a:picLocks noChangeAspect="1"/>
          </p:cNvPicPr>
          <p:nvPr/>
        </p:nvPicPr>
        <p:blipFill>
          <a:blip r:embed="rId4"/>
          <a:stretch>
            <a:fillRect/>
          </a:stretch>
        </p:blipFill>
        <p:spPr>
          <a:xfrm>
            <a:off x="5597627" y="5693185"/>
            <a:ext cx="3385434" cy="1037156"/>
          </a:xfrm>
          <a:prstGeom prst="rect">
            <a:avLst/>
          </a:prstGeom>
        </p:spPr>
      </p:pic>
      <p:sp>
        <p:nvSpPr>
          <p:cNvPr id="28" name="Flecha abajo 10">
            <a:extLst>
              <a:ext uri="{FF2B5EF4-FFF2-40B4-BE49-F238E27FC236}">
                <a16:creationId xmlns:a16="http://schemas.microsoft.com/office/drawing/2014/main" id="{76A3C96B-25C4-31A2-AD96-85EA55B53704}"/>
              </a:ext>
            </a:extLst>
          </p:cNvPr>
          <p:cNvSpPr/>
          <p:nvPr/>
        </p:nvSpPr>
        <p:spPr>
          <a:xfrm rot="5400000">
            <a:off x="6183815" y="4137278"/>
            <a:ext cx="791659" cy="2250040"/>
          </a:xfrm>
          <a:prstGeom prst="bent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Rectángulo 2">
            <a:extLst>
              <a:ext uri="{FF2B5EF4-FFF2-40B4-BE49-F238E27FC236}">
                <a16:creationId xmlns:a16="http://schemas.microsoft.com/office/drawing/2014/main" id="{FA91DFC3-882E-195F-A5C9-5D32888D4D2E}"/>
              </a:ext>
            </a:extLst>
          </p:cNvPr>
          <p:cNvSpPr/>
          <p:nvPr/>
        </p:nvSpPr>
        <p:spPr>
          <a:xfrm>
            <a:off x="3003698" y="3866505"/>
            <a:ext cx="1488558" cy="181563"/>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 name="Imagen 4">
            <a:extLst>
              <a:ext uri="{FF2B5EF4-FFF2-40B4-BE49-F238E27FC236}">
                <a16:creationId xmlns:a16="http://schemas.microsoft.com/office/drawing/2014/main" id="{66CD925A-85EF-8711-65A8-07042E190817}"/>
              </a:ext>
            </a:extLst>
          </p:cNvPr>
          <p:cNvPicPr>
            <a:picLocks noChangeAspect="1"/>
          </p:cNvPicPr>
          <p:nvPr/>
        </p:nvPicPr>
        <p:blipFill>
          <a:blip r:embed="rId5"/>
          <a:stretch>
            <a:fillRect/>
          </a:stretch>
        </p:blipFill>
        <p:spPr>
          <a:xfrm>
            <a:off x="3254584" y="3126692"/>
            <a:ext cx="1965115" cy="735531"/>
          </a:xfrm>
          <a:prstGeom prst="rect">
            <a:avLst/>
          </a:prstGeom>
        </p:spPr>
      </p:pic>
    </p:spTree>
    <p:extLst>
      <p:ext uri="{BB962C8B-B14F-4D97-AF65-F5344CB8AC3E}">
        <p14:creationId xmlns:p14="http://schemas.microsoft.com/office/powerpoint/2010/main" val="415557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17982-56B7-5495-970D-847CB3D98375}"/>
            </a:ext>
          </a:extLst>
        </p:cNvPr>
        <p:cNvGrpSpPr/>
        <p:nvPr/>
      </p:nvGrpSpPr>
      <p:grpSpPr>
        <a:xfrm>
          <a:off x="0" y="0"/>
          <a:ext cx="0" cy="0"/>
          <a:chOff x="0" y="0"/>
          <a:chExt cx="0" cy="0"/>
        </a:xfrm>
      </p:grpSpPr>
      <p:sp>
        <p:nvSpPr>
          <p:cNvPr id="19" name="18 Triángulo rectángulo">
            <a:extLst>
              <a:ext uri="{FF2B5EF4-FFF2-40B4-BE49-F238E27FC236}">
                <a16:creationId xmlns:a16="http://schemas.microsoft.com/office/drawing/2014/main" id="{61B34F27-CDF7-72EE-ED84-A263543AC299}"/>
              </a:ext>
            </a:extLst>
          </p:cNvPr>
          <p:cNvSpPr/>
          <p:nvPr/>
        </p:nvSpPr>
        <p:spPr>
          <a:xfrm flipH="1">
            <a:off x="-36512" y="4437111"/>
            <a:ext cx="9180512" cy="2420889"/>
          </a:xfrm>
          <a:prstGeom prst="rtTriangle">
            <a:avLst/>
          </a:prstGeom>
          <a:solidFill>
            <a:srgbClr val="B7E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4" name="13 Triángulo rectángulo">
            <a:extLst>
              <a:ext uri="{FF2B5EF4-FFF2-40B4-BE49-F238E27FC236}">
                <a16:creationId xmlns:a16="http://schemas.microsoft.com/office/drawing/2014/main" id="{407D13AC-A0B1-4DD5-6240-B9BB5E3F77A3}"/>
              </a:ext>
            </a:extLst>
          </p:cNvPr>
          <p:cNvSpPr/>
          <p:nvPr/>
        </p:nvSpPr>
        <p:spPr>
          <a:xfrm flipH="1">
            <a:off x="44896" y="4635739"/>
            <a:ext cx="9099104" cy="2222262"/>
          </a:xfrm>
          <a:prstGeom prst="r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0" name="19 Triángulo rectángulo">
            <a:extLst>
              <a:ext uri="{FF2B5EF4-FFF2-40B4-BE49-F238E27FC236}">
                <a16:creationId xmlns:a16="http://schemas.microsoft.com/office/drawing/2014/main" id="{95C25A05-4A91-954A-1C23-D2C395024AFA}"/>
              </a:ext>
            </a:extLst>
          </p:cNvPr>
          <p:cNvSpPr/>
          <p:nvPr/>
        </p:nvSpPr>
        <p:spPr>
          <a:xfrm flipH="1">
            <a:off x="-36512" y="6583533"/>
            <a:ext cx="9180512" cy="274467"/>
          </a:xfrm>
          <a:prstGeom prst="r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21" name="20 Conector recto">
            <a:extLst>
              <a:ext uri="{FF2B5EF4-FFF2-40B4-BE49-F238E27FC236}">
                <a16:creationId xmlns:a16="http://schemas.microsoft.com/office/drawing/2014/main" id="{815EAD35-F28A-923A-09CE-2A44F80A4790}"/>
              </a:ext>
            </a:extLst>
          </p:cNvPr>
          <p:cNvCxnSpPr>
            <a:stCxn id="14" idx="4"/>
            <a:endCxn id="20" idx="0"/>
          </p:cNvCxnSpPr>
          <p:nvPr/>
        </p:nvCxnSpPr>
        <p:spPr>
          <a:xfrm flipV="1">
            <a:off x="44896" y="6583533"/>
            <a:ext cx="9099104" cy="274468"/>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 name="14 CuadroTexto">
            <a:extLst>
              <a:ext uri="{FF2B5EF4-FFF2-40B4-BE49-F238E27FC236}">
                <a16:creationId xmlns:a16="http://schemas.microsoft.com/office/drawing/2014/main" id="{4A553680-0FCA-AECB-544A-2BCF9BC37C4E}"/>
              </a:ext>
            </a:extLst>
          </p:cNvPr>
          <p:cNvSpPr txBox="1"/>
          <p:nvPr/>
        </p:nvSpPr>
        <p:spPr>
          <a:xfrm>
            <a:off x="272777" y="1463931"/>
            <a:ext cx="8598445" cy="107721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defTabSz="360000"/>
            <a:r>
              <a:rPr lang="es-MX" sz="1600" b="1" dirty="0">
                <a:solidFill>
                  <a:schemeClr val="tx1">
                    <a:lumMod val="50000"/>
                    <a:lumOff val="50000"/>
                  </a:schemeClr>
                </a:solidFill>
                <a:latin typeface="Century Gothic" panose="020B0502020202020204" pitchFamily="34" charset="0"/>
              </a:rPr>
              <a:t>Secretaria de Educación de Guanajuato.</a:t>
            </a:r>
          </a:p>
          <a:p>
            <a:pPr algn="ctr" defTabSz="360000"/>
            <a:r>
              <a:rPr lang="es-MX" sz="1600" b="1" dirty="0">
                <a:solidFill>
                  <a:schemeClr val="tx1">
                    <a:lumMod val="50000"/>
                    <a:lumOff val="50000"/>
                  </a:schemeClr>
                </a:solidFill>
                <a:latin typeface="Century Gothic" panose="020B0502020202020204" pitchFamily="34" charset="0"/>
              </a:rPr>
              <a:t>Dirección General de Educación Básica.</a:t>
            </a:r>
          </a:p>
          <a:p>
            <a:pPr algn="ctr" defTabSz="360000"/>
            <a:r>
              <a:rPr lang="es-MX" sz="1600" b="1" dirty="0">
                <a:solidFill>
                  <a:schemeClr val="tx1">
                    <a:lumMod val="50000"/>
                    <a:lumOff val="50000"/>
                  </a:schemeClr>
                </a:solidFill>
                <a:latin typeface="Century Gothic" panose="020B0502020202020204" pitchFamily="34" charset="0"/>
              </a:rPr>
              <a:t>Dirección de Gestión y Supervisión Escolar</a:t>
            </a:r>
          </a:p>
          <a:p>
            <a:pPr algn="ctr" defTabSz="360000"/>
            <a:r>
              <a:rPr lang="es-MX" sz="1600" b="1" dirty="0">
                <a:solidFill>
                  <a:schemeClr val="tx1">
                    <a:lumMod val="50000"/>
                    <a:lumOff val="50000"/>
                  </a:schemeClr>
                </a:solidFill>
                <a:latin typeface="Century Gothic" panose="020B0502020202020204" pitchFamily="34" charset="0"/>
              </a:rPr>
              <a:t>Departamento de Planeación y Gestión Escolar.</a:t>
            </a:r>
            <a:endParaRPr lang="es-MX" sz="1600" dirty="0">
              <a:solidFill>
                <a:schemeClr val="tx1">
                  <a:lumMod val="50000"/>
                  <a:lumOff val="50000"/>
                </a:schemeClr>
              </a:solidFill>
              <a:latin typeface="Century Gothic" panose="020B0502020202020204" pitchFamily="34" charset="0"/>
            </a:endParaRPr>
          </a:p>
        </p:txBody>
      </p:sp>
      <p:graphicFrame>
        <p:nvGraphicFramePr>
          <p:cNvPr id="3" name="Tabla 2">
            <a:extLst>
              <a:ext uri="{FF2B5EF4-FFF2-40B4-BE49-F238E27FC236}">
                <a16:creationId xmlns:a16="http://schemas.microsoft.com/office/drawing/2014/main" id="{C231E3BF-EFAA-8856-AC7C-0844C3C7DB4B}"/>
              </a:ext>
            </a:extLst>
          </p:cNvPr>
          <p:cNvGraphicFramePr>
            <a:graphicFrameLocks noGrp="1"/>
          </p:cNvGraphicFramePr>
          <p:nvPr>
            <p:extLst>
              <p:ext uri="{D42A27DB-BD31-4B8C-83A1-F6EECF244321}">
                <p14:modId xmlns:p14="http://schemas.microsoft.com/office/powerpoint/2010/main" val="34605132"/>
              </p:ext>
            </p:extLst>
          </p:nvPr>
        </p:nvGraphicFramePr>
        <p:xfrm>
          <a:off x="871070" y="4165585"/>
          <a:ext cx="7446755" cy="741680"/>
        </p:xfrm>
        <a:graphic>
          <a:graphicData uri="http://schemas.openxmlformats.org/drawingml/2006/table">
            <a:tbl>
              <a:tblPr firstRow="1" bandRow="1">
                <a:tableStyleId>{5C22544A-7EE6-4342-B048-85BDC9FD1C3A}</a:tableStyleId>
              </a:tblPr>
              <a:tblGrid>
                <a:gridCol w="3588728">
                  <a:extLst>
                    <a:ext uri="{9D8B030D-6E8A-4147-A177-3AD203B41FA5}">
                      <a16:colId xmlns:a16="http://schemas.microsoft.com/office/drawing/2014/main" val="2990109570"/>
                    </a:ext>
                  </a:extLst>
                </a:gridCol>
                <a:gridCol w="3858027">
                  <a:extLst>
                    <a:ext uri="{9D8B030D-6E8A-4147-A177-3AD203B41FA5}">
                      <a16:colId xmlns:a16="http://schemas.microsoft.com/office/drawing/2014/main" val="3963450610"/>
                    </a:ext>
                  </a:extLst>
                </a:gridCol>
              </a:tblGrid>
              <a:tr h="370840">
                <a:tc>
                  <a:txBody>
                    <a:bodyPr/>
                    <a:lstStyle/>
                    <a:p>
                      <a:pPr algn="ctr"/>
                      <a:r>
                        <a:rPr lang="es-MX" dirty="0"/>
                        <a:t>Nombre</a:t>
                      </a:r>
                    </a:p>
                  </a:txBody>
                  <a:tcPr anchor="ctr"/>
                </a:tc>
                <a:tc>
                  <a:txBody>
                    <a:bodyPr/>
                    <a:lstStyle/>
                    <a:p>
                      <a:pPr algn="ctr"/>
                      <a:r>
                        <a:rPr lang="es-MX" dirty="0"/>
                        <a:t>Correo</a:t>
                      </a:r>
                    </a:p>
                  </a:txBody>
                  <a:tcPr anchor="ctr"/>
                </a:tc>
                <a:extLst>
                  <a:ext uri="{0D108BD9-81ED-4DB2-BD59-A6C34878D82A}">
                    <a16:rowId xmlns:a16="http://schemas.microsoft.com/office/drawing/2014/main" val="2870252016"/>
                  </a:ext>
                </a:extLst>
              </a:tr>
              <a:tr h="370840">
                <a:tc>
                  <a:txBody>
                    <a:bodyPr/>
                    <a:lstStyle/>
                    <a:p>
                      <a:pPr algn="ctr"/>
                      <a:r>
                        <a:rPr lang="es-MX" dirty="0"/>
                        <a:t>José Luis García Garza</a:t>
                      </a:r>
                    </a:p>
                  </a:txBody>
                  <a:tcPr anchor="ctr"/>
                </a:tc>
                <a:tc>
                  <a:txBody>
                    <a:bodyPr/>
                    <a:lstStyle/>
                    <a:p>
                      <a:pPr algn="ctr"/>
                      <a:r>
                        <a:rPr lang="es-MX" dirty="0">
                          <a:hlinkClick r:id="rId2"/>
                        </a:rPr>
                        <a:t>J_garcia.ga@seg.guanajuato.gob.mx</a:t>
                      </a:r>
                      <a:endParaRPr lang="es-MX" dirty="0"/>
                    </a:p>
                  </a:txBody>
                  <a:tcPr anchor="ctr"/>
                </a:tc>
                <a:extLst>
                  <a:ext uri="{0D108BD9-81ED-4DB2-BD59-A6C34878D82A}">
                    <a16:rowId xmlns:a16="http://schemas.microsoft.com/office/drawing/2014/main" val="1838866548"/>
                  </a:ext>
                </a:extLst>
              </a:tr>
            </a:tbl>
          </a:graphicData>
        </a:graphic>
      </p:graphicFrame>
      <p:sp>
        <p:nvSpPr>
          <p:cNvPr id="4" name="14 CuadroTexto">
            <a:extLst>
              <a:ext uri="{FF2B5EF4-FFF2-40B4-BE49-F238E27FC236}">
                <a16:creationId xmlns:a16="http://schemas.microsoft.com/office/drawing/2014/main" id="{14C42D44-3AA1-FED1-F642-87106B73BFF9}"/>
              </a:ext>
            </a:extLst>
          </p:cNvPr>
          <p:cNvSpPr txBox="1"/>
          <p:nvPr/>
        </p:nvSpPr>
        <p:spPr>
          <a:xfrm>
            <a:off x="0" y="3429000"/>
            <a:ext cx="9144000"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defTabSz="360000"/>
            <a:r>
              <a:rPr lang="es-MX" sz="2000" b="1" dirty="0">
                <a:solidFill>
                  <a:schemeClr val="tx1">
                    <a:lumMod val="50000"/>
                    <a:lumOff val="50000"/>
                  </a:schemeClr>
                </a:solidFill>
                <a:latin typeface="Century Gothic" panose="020B0502020202020204" pitchFamily="34" charset="0"/>
              </a:rPr>
              <a:t>Dudas y aclaraciones</a:t>
            </a:r>
          </a:p>
        </p:txBody>
      </p:sp>
      <p:sp>
        <p:nvSpPr>
          <p:cNvPr id="8" name="14 CuadroTexto">
            <a:extLst>
              <a:ext uri="{FF2B5EF4-FFF2-40B4-BE49-F238E27FC236}">
                <a16:creationId xmlns:a16="http://schemas.microsoft.com/office/drawing/2014/main" id="{DDF63AD7-1D65-2A68-5287-56B3686B3B88}"/>
              </a:ext>
            </a:extLst>
          </p:cNvPr>
          <p:cNvSpPr txBox="1"/>
          <p:nvPr/>
        </p:nvSpPr>
        <p:spPr>
          <a:xfrm>
            <a:off x="5594111" y="604455"/>
            <a:ext cx="3888432" cy="246221"/>
          </a:xfrm>
          <a:prstGeom prst="rect">
            <a:avLst/>
          </a:prstGeom>
          <a:noFill/>
        </p:spPr>
        <p:txBody>
          <a:bodyPr wrap="square" rtlCol="0">
            <a:spAutoFit/>
          </a:bodyPr>
          <a:lstStyle/>
          <a:p>
            <a:r>
              <a:rPr lang="es-MX" sz="1000" b="1" dirty="0">
                <a:ln w="18415" cmpd="sng">
                  <a:noFill/>
                  <a:prstDash val="solid"/>
                </a:ln>
                <a:solidFill>
                  <a:srgbClr val="0070C0"/>
                </a:solidFill>
                <a:effectLst/>
                <a:latin typeface="Century Gothic" panose="020B0502020202020204" pitchFamily="34" charset="0"/>
              </a:rPr>
              <a:t>Guía inscripción IPAC</a:t>
            </a:r>
          </a:p>
        </p:txBody>
      </p:sp>
      <p:sp>
        <p:nvSpPr>
          <p:cNvPr id="9" name="36 CuadroTexto">
            <a:extLst>
              <a:ext uri="{FF2B5EF4-FFF2-40B4-BE49-F238E27FC236}">
                <a16:creationId xmlns:a16="http://schemas.microsoft.com/office/drawing/2014/main" id="{018A3820-2B44-69E3-1E07-F619E7F06A52}"/>
              </a:ext>
            </a:extLst>
          </p:cNvPr>
          <p:cNvSpPr txBox="1"/>
          <p:nvPr/>
        </p:nvSpPr>
        <p:spPr>
          <a:xfrm>
            <a:off x="5599861" y="200153"/>
            <a:ext cx="4169779" cy="369332"/>
          </a:xfrm>
          <a:prstGeom prst="rect">
            <a:avLst/>
          </a:prstGeom>
          <a:noFill/>
        </p:spPr>
        <p:txBody>
          <a:bodyPr wrap="square" rtlCol="0">
            <a:spAutoFit/>
          </a:bodyPr>
          <a:lstStyle/>
          <a:p>
            <a:r>
              <a:rPr lang="es-MX" sz="1800" b="1" kern="1200" dirty="0">
                <a:solidFill>
                  <a:srgbClr val="0070C0"/>
                </a:solidFill>
                <a:latin typeface="Century Gothic" panose="020B0502020202020204" pitchFamily="34" charset="0"/>
                <a:ea typeface="+mn-ea"/>
                <a:cs typeface="+mn-cs"/>
              </a:rPr>
              <a:t>Sistema de</a:t>
            </a:r>
            <a:r>
              <a:rPr lang="es-MX" sz="1800" b="1" kern="1200" baseline="0" dirty="0">
                <a:solidFill>
                  <a:srgbClr val="0070C0"/>
                </a:solidFill>
                <a:latin typeface="Century Gothic" panose="020B0502020202020204" pitchFamily="34" charset="0"/>
                <a:ea typeface="+mn-ea"/>
                <a:cs typeface="+mn-cs"/>
              </a:rPr>
              <a:t> </a:t>
            </a:r>
            <a:r>
              <a:rPr lang="es-MX" b="1" dirty="0">
                <a:solidFill>
                  <a:srgbClr val="FF3399"/>
                </a:solidFill>
                <a:latin typeface="Century Gothic" panose="020B0502020202020204" pitchFamily="34" charset="0"/>
              </a:rPr>
              <a:t>Planeación</a:t>
            </a:r>
            <a:r>
              <a:rPr lang="es-MX" b="1" baseline="0" dirty="0">
                <a:solidFill>
                  <a:srgbClr val="FF3399"/>
                </a:solidFill>
                <a:latin typeface="Century Gothic" panose="020B0502020202020204" pitchFamily="34" charset="0"/>
              </a:rPr>
              <a:t> Escolar</a:t>
            </a:r>
            <a:endParaRPr lang="es-MX" b="1" dirty="0">
              <a:solidFill>
                <a:srgbClr val="0070C0"/>
              </a:solidFill>
              <a:latin typeface="Century Gothic" panose="020B0502020202020204" pitchFamily="34" charset="0"/>
            </a:endParaRPr>
          </a:p>
        </p:txBody>
      </p:sp>
    </p:spTree>
    <p:extLst>
      <p:ext uri="{BB962C8B-B14F-4D97-AF65-F5344CB8AC3E}">
        <p14:creationId xmlns:p14="http://schemas.microsoft.com/office/powerpoint/2010/main" val="1545245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CuadroTexto"/>
          <p:cNvSpPr txBox="1"/>
          <p:nvPr/>
        </p:nvSpPr>
        <p:spPr>
          <a:xfrm>
            <a:off x="153440" y="1297682"/>
            <a:ext cx="8837119" cy="4401205"/>
          </a:xfrm>
          <a:prstGeom prst="rect">
            <a:avLst/>
          </a:prstGeom>
          <a:noFill/>
        </p:spPr>
        <p:txBody>
          <a:bodyPr wrap="square" rtlCol="0">
            <a:spAutoFit/>
          </a:bodyPr>
          <a:lstStyle/>
          <a:p>
            <a:pPr algn="just">
              <a:spcAft>
                <a:spcPts val="1200"/>
              </a:spcAft>
            </a:pPr>
            <a:r>
              <a:rPr lang="es-MX" sz="1600" dirty="0">
                <a:latin typeface="+mj-lt"/>
              </a:rPr>
              <a:t>El Programa Permanente para Elevar la Calidad de la Educación (IPAC) otorga un incentivo a todos los docentes, directores, supervisores y Jefes de Sector que cumplen con los criterios de la convocatoria del Programa. Dichos criterios se establecen en la Mesa de Calidad SEG –SNTE. </a:t>
            </a:r>
          </a:p>
          <a:p>
            <a:pPr algn="just">
              <a:spcAft>
                <a:spcPts val="1200"/>
              </a:spcAft>
            </a:pPr>
            <a:r>
              <a:rPr lang="es-MX" sz="1600" dirty="0">
                <a:latin typeface="+mj-lt"/>
              </a:rPr>
              <a:t>Un requisito necesario para participar en el Programa IPAC es el registro del Programa de Mejora Continua (PMC) en el Sistema de Planeación Escolar (SISPE). </a:t>
            </a:r>
          </a:p>
          <a:p>
            <a:pPr algn="just">
              <a:spcAft>
                <a:spcPts val="1200"/>
              </a:spcAft>
            </a:pPr>
            <a:r>
              <a:rPr lang="es-ES" sz="1600" dirty="0">
                <a:latin typeface="+mj-lt"/>
              </a:rPr>
              <a:t>Los centros educativos con dos turnos y una sola clave de centro de trabajo, se deberá inscribir a los docentes en el turno correspondiente, el Centro de Trabajo (CT) debe tener registrado su PMC en por lo menos un turno.  </a:t>
            </a:r>
          </a:p>
          <a:p>
            <a:pPr algn="just">
              <a:spcAft>
                <a:spcPts val="1200"/>
              </a:spcAft>
            </a:pPr>
            <a:r>
              <a:rPr lang="es-MX" sz="1600" dirty="0">
                <a:latin typeface="+mj-lt"/>
              </a:rPr>
              <a:t>El personal de Supervisiones y Jefaturas de Sector deberá entregar su Plan de Asesoría y Acompañamiento (PAAE y PAAS) a la Coordinación para el Desarrollo Educativo de su Delegación Regional, la cual reporta el cumplimiento para la participación de Jefaturas de Sector y Supervisiones en el Programa.</a:t>
            </a:r>
          </a:p>
          <a:p>
            <a:pPr algn="just">
              <a:spcAft>
                <a:spcPts val="1200"/>
              </a:spcAft>
            </a:pPr>
            <a:r>
              <a:rPr lang="es-MX" sz="1600" dirty="0">
                <a:latin typeface="+mj-lt"/>
              </a:rPr>
              <a:t>Podrá participar el personal docente con plaza de funciones de docencia, indicadas en la convocatoria, con más de 90 días en el periodo que se esté evaluando. Por lo tanto, todos los listados están sujetos a validación del cumplimiento de criterios de acuerdo con la convocatoria.</a:t>
            </a:r>
          </a:p>
        </p:txBody>
      </p:sp>
      <p:sp>
        <p:nvSpPr>
          <p:cNvPr id="10" name="20 CuadroTexto"/>
          <p:cNvSpPr txBox="1"/>
          <p:nvPr/>
        </p:nvSpPr>
        <p:spPr>
          <a:xfrm>
            <a:off x="5815226" y="540493"/>
            <a:ext cx="3294529" cy="338554"/>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defPPr>
              <a:defRPr lang="es-MX"/>
            </a:defPPr>
            <a:lvl1pPr>
              <a:defRPr sz="1600" b="1">
                <a:solidFill>
                  <a:schemeClr val="bg1"/>
                </a:solidFill>
                <a:latin typeface="Century Gothic" panose="020B0502020202020204" pitchFamily="34" charset="0"/>
              </a:defRPr>
            </a:lvl1pPr>
          </a:lstStyle>
          <a:p>
            <a:r>
              <a:rPr lang="es-MX" dirty="0"/>
              <a:t>Consideraciones importantes</a:t>
            </a:r>
          </a:p>
        </p:txBody>
      </p:sp>
      <p:sp>
        <p:nvSpPr>
          <p:cNvPr id="2" name="CuadroTexto 1">
            <a:extLst>
              <a:ext uri="{FF2B5EF4-FFF2-40B4-BE49-F238E27FC236}">
                <a16:creationId xmlns:a16="http://schemas.microsoft.com/office/drawing/2014/main" id="{EE7DCD15-0668-2577-F4FF-F17007B13310}"/>
              </a:ext>
            </a:extLst>
          </p:cNvPr>
          <p:cNvSpPr txBox="1"/>
          <p:nvPr/>
        </p:nvSpPr>
        <p:spPr>
          <a:xfrm>
            <a:off x="153439" y="5765800"/>
            <a:ext cx="8837119"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s-MX" sz="1500" dirty="0">
                <a:latin typeface="+mj-lt"/>
              </a:rPr>
              <a:t>Si algún Docente, Director, Supervisor o Jefe de Sector decide </a:t>
            </a:r>
            <a:r>
              <a:rPr lang="es-MX" sz="1500" b="1" dirty="0">
                <a:latin typeface="+mj-lt"/>
              </a:rPr>
              <a:t>no participar de manera voluntaria </a:t>
            </a:r>
            <a:r>
              <a:rPr lang="es-MX" sz="1500" dirty="0">
                <a:latin typeface="+mj-lt"/>
              </a:rPr>
              <a:t>en el Programa, deberá llenar y firmar el documento </a:t>
            </a:r>
            <a:r>
              <a:rPr lang="es-MX" sz="1500" b="1" dirty="0">
                <a:latin typeface="+mj-lt"/>
              </a:rPr>
              <a:t>“Formato de no participación”</a:t>
            </a:r>
            <a:r>
              <a:rPr lang="es-MX" sz="1500" dirty="0">
                <a:latin typeface="+mj-lt"/>
              </a:rPr>
              <a:t>. La renuncia es personal y no puede ser promovida por terceros. Si firma este formato, no participa en ningún centro que labore y en ninguno de los momentos (M1 y M2). </a:t>
            </a:r>
          </a:p>
        </p:txBody>
      </p:sp>
    </p:spTree>
    <p:extLst>
      <p:ext uri="{BB962C8B-B14F-4D97-AF65-F5344CB8AC3E}">
        <p14:creationId xmlns:p14="http://schemas.microsoft.com/office/powerpoint/2010/main" val="92721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13 CuadroTexto"/>
          <p:cNvSpPr txBox="1"/>
          <p:nvPr/>
        </p:nvSpPr>
        <p:spPr>
          <a:xfrm>
            <a:off x="1739574" y="1995267"/>
            <a:ext cx="6378266" cy="3046988"/>
          </a:xfrm>
          <a:prstGeom prst="rect">
            <a:avLst/>
          </a:prstGeom>
          <a:noFill/>
        </p:spPr>
        <p:txBody>
          <a:bodyPr wrap="square" rtlCol="0">
            <a:spAutoFit/>
          </a:bodyPr>
          <a:lstStyle/>
          <a:p>
            <a:pPr algn="just"/>
            <a:r>
              <a:rPr lang="es-MX" sz="1200" dirty="0">
                <a:solidFill>
                  <a:schemeClr val="tx1">
                    <a:lumMod val="50000"/>
                    <a:lumOff val="50000"/>
                  </a:schemeClr>
                </a:solidFill>
                <a:latin typeface="Century Gothic" panose="020B0502020202020204" pitchFamily="34" charset="0"/>
              </a:rPr>
              <a:t>1. Ubique en su equipo de cómputo el navegador Google Chrome o Mozilla Firefox y ábralo.	</a:t>
            </a:r>
          </a:p>
          <a:p>
            <a:pPr algn="just"/>
            <a:r>
              <a:rPr lang="es-ES_tradnl" sz="1200" dirty="0">
                <a:solidFill>
                  <a:schemeClr val="tx1">
                    <a:lumMod val="50000"/>
                    <a:lumOff val="50000"/>
                  </a:schemeClr>
                </a:solidFill>
                <a:latin typeface="Century Gothic" panose="020B0502020202020204" pitchFamily="34" charset="0"/>
              </a:rPr>
              <a:t>	</a:t>
            </a:r>
          </a:p>
          <a:p>
            <a:pPr algn="just"/>
            <a:r>
              <a:rPr lang="es-MX" sz="1200" i="1" dirty="0">
                <a:solidFill>
                  <a:srgbClr val="00B0F0"/>
                </a:solidFill>
                <a:latin typeface="Century Gothic" panose="020B0502020202020204" pitchFamily="34" charset="0"/>
              </a:rPr>
              <a:t>Se recomiendan cualquiera de estos 2 navegadores para una mejor funcionalidad del sistema.</a:t>
            </a:r>
          </a:p>
          <a:p>
            <a:pPr algn="just"/>
            <a:endParaRPr lang="es-ES_tradnl" sz="1200" dirty="0">
              <a:solidFill>
                <a:schemeClr val="tx1">
                  <a:lumMod val="50000"/>
                  <a:lumOff val="50000"/>
                </a:schemeClr>
              </a:solidFill>
              <a:latin typeface="Century Gothic" panose="020B0502020202020204" pitchFamily="34" charset="0"/>
            </a:endParaRPr>
          </a:p>
          <a:p>
            <a:pPr algn="just"/>
            <a:r>
              <a:rPr lang="es-MX" sz="1200" dirty="0">
                <a:solidFill>
                  <a:schemeClr val="tx1">
                    <a:lumMod val="50000"/>
                    <a:lumOff val="50000"/>
                  </a:schemeClr>
                </a:solidFill>
                <a:latin typeface="Century Gothic" panose="020B0502020202020204" pitchFamily="34" charset="0"/>
              </a:rPr>
              <a:t>2. Aparecerá la pantalla del navegador que haya elegido, ubíquese en la barra de direcciones y escriba la dirección web del Sistema de Información Educativa para Guanajuato o dé clic en la siguiente liga:</a:t>
            </a:r>
          </a:p>
          <a:p>
            <a:pPr algn="just"/>
            <a:endParaRPr lang="es-ES_tradnl" sz="1200" dirty="0">
              <a:solidFill>
                <a:schemeClr val="tx1">
                  <a:lumMod val="50000"/>
                  <a:lumOff val="50000"/>
                </a:schemeClr>
              </a:solidFill>
              <a:latin typeface="Century Gothic" panose="020B0502020202020204" pitchFamily="34" charset="0"/>
            </a:endParaRPr>
          </a:p>
          <a:p>
            <a:r>
              <a:rPr lang="es-MX" sz="1200" i="1" dirty="0">
                <a:latin typeface="Century Gothic" panose="020B0502020202020204" pitchFamily="34" charset="0"/>
                <a:hlinkClick r:id="rId2" tooltip="http://saeng.seg.guanajuato.gob.mx:8080/seg/"/>
              </a:rPr>
              <a:t>http://sieg.seg.guanajuato.gob.mx</a:t>
            </a:r>
            <a:endParaRPr lang="es-MX" sz="1200" i="1" dirty="0">
              <a:latin typeface="Century Gothic" panose="020B0502020202020204" pitchFamily="34" charset="0"/>
            </a:endParaRPr>
          </a:p>
          <a:p>
            <a:pPr algn="just"/>
            <a:endParaRPr lang="es-ES_tradnl" sz="1200" i="1" u="sng" dirty="0">
              <a:solidFill>
                <a:srgbClr val="0070C0"/>
              </a:solidFill>
              <a:latin typeface="Century Gothic" panose="020B0502020202020204" pitchFamily="34" charset="0"/>
            </a:endParaRPr>
          </a:p>
          <a:p>
            <a:pPr marL="228600" indent="-228600" algn="just">
              <a:buAutoNum type="arabicPeriod" startAt="3"/>
            </a:pPr>
            <a:r>
              <a:rPr lang="es-MX" sz="1200" dirty="0">
                <a:solidFill>
                  <a:schemeClr val="tx1">
                    <a:lumMod val="50000"/>
                    <a:lumOff val="50000"/>
                  </a:schemeClr>
                </a:solidFill>
                <a:latin typeface="Century Gothic" panose="020B0502020202020204" pitchFamily="34" charset="0"/>
              </a:rPr>
              <a:t>Deberá introducir su usuario y contraseña proporcionados para dar inicio al sistema.</a:t>
            </a:r>
          </a:p>
          <a:p>
            <a:pPr marL="228600" indent="-228600" algn="just">
              <a:buAutoNum type="arabicPeriod" startAt="3"/>
            </a:pPr>
            <a:endParaRPr lang="es-MX" sz="1200" u="sng" dirty="0">
              <a:solidFill>
                <a:srgbClr val="0070C0"/>
              </a:solidFill>
              <a:latin typeface="Century Gothic" panose="020B0502020202020204" pitchFamily="34" charset="0"/>
            </a:endParaRPr>
          </a:p>
          <a:p>
            <a:pPr algn="just"/>
            <a:endParaRPr lang="es-MX" sz="1200" u="sng" dirty="0">
              <a:solidFill>
                <a:schemeClr val="tx1">
                  <a:lumMod val="50000"/>
                  <a:lumOff val="50000"/>
                </a:schemeClr>
              </a:solidFill>
              <a:latin typeface="Century Gothic" panose="020B0502020202020204" pitchFamily="34" charset="0"/>
            </a:endParaRPr>
          </a:p>
        </p:txBody>
      </p:sp>
      <p:pic>
        <p:nvPicPr>
          <p:cNvPr id="15" name="14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4491" y="2154756"/>
            <a:ext cx="830165" cy="1675906"/>
          </a:xfrm>
          <a:prstGeom prst="rect">
            <a:avLst/>
          </a:prstGeom>
        </p:spPr>
      </p:pic>
      <p:sp>
        <p:nvSpPr>
          <p:cNvPr id="21" name="20 CuadroTexto"/>
          <p:cNvSpPr txBox="1"/>
          <p:nvPr/>
        </p:nvSpPr>
        <p:spPr>
          <a:xfrm>
            <a:off x="6335687" y="475200"/>
            <a:ext cx="2808313" cy="338554"/>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Acceso al sistema</a:t>
            </a:r>
          </a:p>
        </p:txBody>
      </p:sp>
      <p:sp>
        <p:nvSpPr>
          <p:cNvPr id="2" name="Rectángulo: una sola esquina cortada 1">
            <a:extLst>
              <a:ext uri="{FF2B5EF4-FFF2-40B4-BE49-F238E27FC236}">
                <a16:creationId xmlns:a16="http://schemas.microsoft.com/office/drawing/2014/main" id="{85B90CA6-45F4-735B-8C31-FFAF89AAE751}"/>
              </a:ext>
            </a:extLst>
          </p:cNvPr>
          <p:cNvSpPr/>
          <p:nvPr/>
        </p:nvSpPr>
        <p:spPr>
          <a:xfrm>
            <a:off x="2445488" y="5367401"/>
            <a:ext cx="4253023" cy="867254"/>
          </a:xfrm>
          <a:prstGeom prst="snip1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solidFill>
                  <a:sysClr val="windowText" lastClr="000000"/>
                </a:solidFill>
              </a:rPr>
              <a:t>En caso de que no cuente con clave de acceso al SIEG, deberá ser solicitada al USAE correspondiente.</a:t>
            </a:r>
          </a:p>
        </p:txBody>
      </p:sp>
    </p:spTree>
    <p:extLst>
      <p:ext uri="{BB962C8B-B14F-4D97-AF65-F5344CB8AC3E}">
        <p14:creationId xmlns:p14="http://schemas.microsoft.com/office/powerpoint/2010/main" val="348452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CuadroTexto"/>
          <p:cNvSpPr txBox="1"/>
          <p:nvPr/>
        </p:nvSpPr>
        <p:spPr>
          <a:xfrm>
            <a:off x="6335687" y="836712"/>
            <a:ext cx="2808313" cy="338554"/>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Acceso al sistema</a:t>
            </a:r>
          </a:p>
        </p:txBody>
      </p:sp>
      <p:sp>
        <p:nvSpPr>
          <p:cNvPr id="8" name="13 CuadroTexto">
            <a:extLst>
              <a:ext uri="{FF2B5EF4-FFF2-40B4-BE49-F238E27FC236}">
                <a16:creationId xmlns:a16="http://schemas.microsoft.com/office/drawing/2014/main" id="{4456D59B-E119-B3B1-BC8D-CB8EF62853A3}"/>
              </a:ext>
            </a:extLst>
          </p:cNvPr>
          <p:cNvSpPr txBox="1"/>
          <p:nvPr/>
        </p:nvSpPr>
        <p:spPr>
          <a:xfrm>
            <a:off x="5727975" y="3720866"/>
            <a:ext cx="2829009" cy="1719253"/>
          </a:xfrm>
          <a:prstGeom prst="rect">
            <a:avLst/>
          </a:prstGeom>
          <a:noFill/>
        </p:spPr>
        <p:txBody>
          <a:bodyPr wrap="square" rtlCol="0">
            <a:spAutoFit/>
          </a:bodyPr>
          <a:lstStyle/>
          <a:p>
            <a:pPr marL="228600" indent="-228600" algn="just">
              <a:lnSpc>
                <a:spcPct val="150000"/>
              </a:lnSpc>
              <a:buAutoNum type="arabicPeriod"/>
            </a:pPr>
            <a:r>
              <a:rPr lang="es-MX" sz="1200" dirty="0">
                <a:latin typeface="Century Gothic" panose="020B0502020202020204" pitchFamily="34" charset="0"/>
              </a:rPr>
              <a:t>Ingrese su </a:t>
            </a:r>
            <a:r>
              <a:rPr lang="es-MX" sz="1200" b="1" dirty="0">
                <a:latin typeface="Century Gothic" panose="020B0502020202020204" pitchFamily="34" charset="0"/>
              </a:rPr>
              <a:t>usuario y contraseña</a:t>
            </a:r>
            <a:r>
              <a:rPr lang="es-MX" sz="1200" dirty="0">
                <a:latin typeface="Century Gothic" panose="020B0502020202020204" pitchFamily="34" charset="0"/>
              </a:rPr>
              <a:t>.</a:t>
            </a:r>
          </a:p>
          <a:p>
            <a:pPr marL="228600" indent="-228600" algn="just">
              <a:lnSpc>
                <a:spcPct val="150000"/>
              </a:lnSpc>
              <a:buAutoNum type="arabicPeriod"/>
            </a:pPr>
            <a:r>
              <a:rPr lang="es-MX" sz="1200" dirty="0">
                <a:latin typeface="Century Gothic" panose="020B0502020202020204" pitchFamily="34" charset="0"/>
              </a:rPr>
              <a:t>Dé clic en botón </a:t>
            </a:r>
            <a:r>
              <a:rPr lang="es-MX" sz="1200" b="1" dirty="0">
                <a:latin typeface="Century Gothic" panose="020B0502020202020204" pitchFamily="34" charset="0"/>
              </a:rPr>
              <a:t>Entrar</a:t>
            </a:r>
            <a:r>
              <a:rPr lang="es-MX" sz="1200" dirty="0">
                <a:latin typeface="Century Gothic" panose="020B0502020202020204" pitchFamily="34" charset="0"/>
              </a:rPr>
              <a:t>.</a:t>
            </a:r>
          </a:p>
          <a:p>
            <a:pPr marL="228600" indent="-228600" algn="just">
              <a:lnSpc>
                <a:spcPct val="150000"/>
              </a:lnSpc>
              <a:buAutoNum type="arabicPeriod"/>
            </a:pPr>
            <a:endParaRPr lang="es-MX" sz="1200" dirty="0">
              <a:latin typeface="Century Gothic" panose="020B0502020202020204" pitchFamily="34" charset="0"/>
            </a:endParaRPr>
          </a:p>
          <a:p>
            <a:pPr algn="just">
              <a:lnSpc>
                <a:spcPct val="150000"/>
              </a:lnSpc>
            </a:pPr>
            <a:r>
              <a:rPr lang="es-MX" sz="1200" dirty="0">
                <a:latin typeface="Century Gothic" panose="020B0502020202020204" pitchFamily="34" charset="0"/>
              </a:rPr>
              <a:t>El usuario y contraseña son los mismos que abren el correo electrónico oficial.</a:t>
            </a:r>
          </a:p>
        </p:txBody>
      </p:sp>
      <p:grpSp>
        <p:nvGrpSpPr>
          <p:cNvPr id="9" name="Grupo 8">
            <a:extLst>
              <a:ext uri="{FF2B5EF4-FFF2-40B4-BE49-F238E27FC236}">
                <a16:creationId xmlns:a16="http://schemas.microsoft.com/office/drawing/2014/main" id="{26EF9B19-5061-E9DC-B668-958CCDD58199}"/>
              </a:ext>
            </a:extLst>
          </p:cNvPr>
          <p:cNvGrpSpPr/>
          <p:nvPr/>
        </p:nvGrpSpPr>
        <p:grpSpPr>
          <a:xfrm>
            <a:off x="347590" y="2254139"/>
            <a:ext cx="5210450" cy="3038685"/>
            <a:chOff x="99462" y="1325548"/>
            <a:chExt cx="6867702" cy="3078296"/>
          </a:xfrm>
        </p:grpSpPr>
        <p:pic>
          <p:nvPicPr>
            <p:cNvPr id="10" name="Imagen 9">
              <a:extLst>
                <a:ext uri="{FF2B5EF4-FFF2-40B4-BE49-F238E27FC236}">
                  <a16:creationId xmlns:a16="http://schemas.microsoft.com/office/drawing/2014/main" id="{6984BD46-8DC1-02FF-27B9-223AB4981F68}"/>
                </a:ext>
              </a:extLst>
            </p:cNvPr>
            <p:cNvPicPr>
              <a:picLocks noChangeAspect="1"/>
            </p:cNvPicPr>
            <p:nvPr/>
          </p:nvPicPr>
          <p:blipFill>
            <a:blip r:embed="rId2"/>
            <a:stretch>
              <a:fillRect/>
            </a:stretch>
          </p:blipFill>
          <p:spPr>
            <a:xfrm>
              <a:off x="99462" y="1325548"/>
              <a:ext cx="6867702" cy="3078296"/>
            </a:xfrm>
            <a:prstGeom prst="rect">
              <a:avLst/>
            </a:prstGeom>
            <a:solidFill>
              <a:schemeClr val="accent2"/>
            </a:solidFill>
            <a:ln>
              <a:solidFill>
                <a:schemeClr val="tx1"/>
              </a:solidFill>
            </a:ln>
          </p:spPr>
        </p:pic>
        <p:sp>
          <p:nvSpPr>
            <p:cNvPr id="11" name="Rectángulo 10">
              <a:extLst>
                <a:ext uri="{FF2B5EF4-FFF2-40B4-BE49-F238E27FC236}">
                  <a16:creationId xmlns:a16="http://schemas.microsoft.com/office/drawing/2014/main" id="{FC1EDF6A-4783-A527-826C-28A94292D186}"/>
                </a:ext>
              </a:extLst>
            </p:cNvPr>
            <p:cNvSpPr/>
            <p:nvPr/>
          </p:nvSpPr>
          <p:spPr>
            <a:xfrm>
              <a:off x="4223964" y="2405848"/>
              <a:ext cx="2743200" cy="1597981"/>
            </a:xfrm>
            <a:prstGeom prst="rect">
              <a:avLst/>
            </a:prstGeom>
            <a:no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dirty="0"/>
            </a:p>
          </p:txBody>
        </p:sp>
      </p:grpSp>
    </p:spTree>
    <p:extLst>
      <p:ext uri="{BB962C8B-B14F-4D97-AF65-F5344CB8AC3E}">
        <p14:creationId xmlns:p14="http://schemas.microsoft.com/office/powerpoint/2010/main" val="325475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347438" y="1921569"/>
            <a:ext cx="6620799" cy="3934374"/>
          </a:xfrm>
          <a:prstGeom prst="rect">
            <a:avLst/>
          </a:prstGeom>
        </p:spPr>
      </p:pic>
      <p:sp>
        <p:nvSpPr>
          <p:cNvPr id="17" name="14 CuadroTexto"/>
          <p:cNvSpPr txBox="1"/>
          <p:nvPr/>
        </p:nvSpPr>
        <p:spPr>
          <a:xfrm>
            <a:off x="5114233" y="4787061"/>
            <a:ext cx="3902175"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s-MX" sz="1600" b="1" dirty="0">
                <a:solidFill>
                  <a:schemeClr val="tx1">
                    <a:lumMod val="50000"/>
                    <a:lumOff val="50000"/>
                  </a:schemeClr>
                </a:solidFill>
                <a:latin typeface="Century Gothic" panose="020B0502020202020204" pitchFamily="34" charset="0"/>
              </a:rPr>
              <a:t>Para ingresar al Sistema de Planeación Escolar seleccione el ícono del SISPE con un clic.</a:t>
            </a:r>
            <a:endParaRPr lang="es-MX" sz="1600" b="1" dirty="0">
              <a:latin typeface="Century Gothic" panose="020B0502020202020204" pitchFamily="34" charset="0"/>
            </a:endParaRPr>
          </a:p>
        </p:txBody>
      </p:sp>
      <p:sp>
        <p:nvSpPr>
          <p:cNvPr id="18" name="17 CuadroTexto"/>
          <p:cNvSpPr txBox="1"/>
          <p:nvPr/>
        </p:nvSpPr>
        <p:spPr>
          <a:xfrm>
            <a:off x="6335687" y="836712"/>
            <a:ext cx="2808313" cy="338554"/>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Acceso al sistema</a:t>
            </a:r>
          </a:p>
        </p:txBody>
      </p:sp>
      <p:sp>
        <p:nvSpPr>
          <p:cNvPr id="11" name="Flecha abajo 10"/>
          <p:cNvSpPr/>
          <p:nvPr/>
        </p:nvSpPr>
        <p:spPr>
          <a:xfrm rot="5400000">
            <a:off x="4480111" y="4817324"/>
            <a:ext cx="404532" cy="820270"/>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9" name="Rectángulo redondeado 18"/>
          <p:cNvSpPr/>
          <p:nvPr/>
        </p:nvSpPr>
        <p:spPr>
          <a:xfrm>
            <a:off x="3430250" y="4765795"/>
            <a:ext cx="841992" cy="77992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820570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7 CuadroTexto"/>
          <p:cNvSpPr txBox="1"/>
          <p:nvPr/>
        </p:nvSpPr>
        <p:spPr>
          <a:xfrm>
            <a:off x="5704765" y="836712"/>
            <a:ext cx="3439236" cy="338554"/>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Inscripción a IPAC</a:t>
            </a:r>
          </a:p>
        </p:txBody>
      </p:sp>
      <p:sp>
        <p:nvSpPr>
          <p:cNvPr id="3" name="14 CuadroTexto"/>
          <p:cNvSpPr txBox="1"/>
          <p:nvPr/>
        </p:nvSpPr>
        <p:spPr>
          <a:xfrm>
            <a:off x="2797484" y="1435285"/>
            <a:ext cx="6100595" cy="461665"/>
          </a:xfrm>
          <a:prstGeom prst="rect">
            <a:avLst/>
          </a:prstGeom>
          <a:noFill/>
        </p:spPr>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Dentro del SISPE, en el menú izquierdo en el apartado IPAC y dé clic en la opción </a:t>
            </a:r>
            <a:r>
              <a:rPr lang="es-MX" sz="1200" b="1" dirty="0">
                <a:solidFill>
                  <a:schemeClr val="tx1">
                    <a:lumMod val="50000"/>
                    <a:lumOff val="50000"/>
                  </a:schemeClr>
                </a:solidFill>
                <a:latin typeface="Century Gothic" panose="020B0502020202020204" pitchFamily="34" charset="0"/>
              </a:rPr>
              <a:t>Inscripción a IPAC.</a:t>
            </a:r>
            <a:endParaRPr lang="es-MX" sz="1200" b="1" i="1" dirty="0">
              <a:solidFill>
                <a:schemeClr val="tx1">
                  <a:lumMod val="50000"/>
                  <a:lumOff val="50000"/>
                </a:schemeClr>
              </a:solidFill>
              <a:latin typeface="Century Gothic" panose="020B0502020202020204" pitchFamily="34" charset="0"/>
            </a:endParaRPr>
          </a:p>
        </p:txBody>
      </p:sp>
      <p:pic>
        <p:nvPicPr>
          <p:cNvPr id="8" name="Imagen 7"/>
          <p:cNvPicPr>
            <a:picLocks noChangeAspect="1"/>
          </p:cNvPicPr>
          <p:nvPr/>
        </p:nvPicPr>
        <p:blipFill rotWithShape="1">
          <a:blip r:embed="rId2"/>
          <a:srcRect t="71685"/>
          <a:stretch/>
        </p:blipFill>
        <p:spPr>
          <a:xfrm>
            <a:off x="557131" y="1373729"/>
            <a:ext cx="1304925" cy="523221"/>
          </a:xfrm>
          <a:prstGeom prst="rect">
            <a:avLst/>
          </a:prstGeom>
        </p:spPr>
      </p:pic>
      <p:pic>
        <p:nvPicPr>
          <p:cNvPr id="9" name="Imagen 8"/>
          <p:cNvPicPr>
            <a:picLocks noChangeAspect="1"/>
          </p:cNvPicPr>
          <p:nvPr/>
        </p:nvPicPr>
        <p:blipFill rotWithShape="1">
          <a:blip r:embed="rId3"/>
          <a:srcRect l="56685" t="60978" r="10664" b="1760"/>
          <a:stretch/>
        </p:blipFill>
        <p:spPr>
          <a:xfrm>
            <a:off x="0" y="2264748"/>
            <a:ext cx="2183219" cy="379770"/>
          </a:xfrm>
          <a:prstGeom prst="rect">
            <a:avLst/>
          </a:prstGeom>
        </p:spPr>
      </p:pic>
      <p:sp>
        <p:nvSpPr>
          <p:cNvPr id="16" name="14 CuadroTexto"/>
          <p:cNvSpPr txBox="1"/>
          <p:nvPr/>
        </p:nvSpPr>
        <p:spPr>
          <a:xfrm>
            <a:off x="2797483" y="2252366"/>
            <a:ext cx="6065002" cy="461665"/>
          </a:xfrm>
          <a:prstGeom prst="rect">
            <a:avLst/>
          </a:prstGeom>
          <a:noFill/>
        </p:spPr>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Enseguida el sistema mostrará la opción para solicitar participar en el Programa, seleccione la casilla </a:t>
            </a:r>
            <a:r>
              <a:rPr lang="es-MX" sz="1200" b="1" dirty="0">
                <a:solidFill>
                  <a:schemeClr val="tx1">
                    <a:lumMod val="50000"/>
                    <a:lumOff val="50000"/>
                  </a:schemeClr>
                </a:solidFill>
                <a:latin typeface="Century Gothic" panose="020B0502020202020204" pitchFamily="34" charset="0"/>
              </a:rPr>
              <a:t>¿Solicita participar en IPAC?</a:t>
            </a:r>
            <a:endParaRPr lang="es-MX" sz="1200" dirty="0">
              <a:solidFill>
                <a:schemeClr val="tx1">
                  <a:lumMod val="50000"/>
                  <a:lumOff val="50000"/>
                </a:schemeClr>
              </a:solidFill>
              <a:latin typeface="Century Gothic" panose="020B0502020202020204" pitchFamily="34" charset="0"/>
            </a:endParaRPr>
          </a:p>
        </p:txBody>
      </p:sp>
      <p:sp>
        <p:nvSpPr>
          <p:cNvPr id="4" name="Flecha abajo 10">
            <a:extLst>
              <a:ext uri="{FF2B5EF4-FFF2-40B4-BE49-F238E27FC236}">
                <a16:creationId xmlns:a16="http://schemas.microsoft.com/office/drawing/2014/main" id="{2154C19A-1804-FA85-8FCA-B1AF49EA8E44}"/>
              </a:ext>
            </a:extLst>
          </p:cNvPr>
          <p:cNvSpPr/>
          <p:nvPr/>
        </p:nvSpPr>
        <p:spPr>
          <a:xfrm rot="5400000">
            <a:off x="2127504" y="1284549"/>
            <a:ext cx="404532" cy="820270"/>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6" name="Flecha abajo 10">
            <a:extLst>
              <a:ext uri="{FF2B5EF4-FFF2-40B4-BE49-F238E27FC236}">
                <a16:creationId xmlns:a16="http://schemas.microsoft.com/office/drawing/2014/main" id="{0DF35AAC-83AD-27C6-BEC9-CAA2504C1000}"/>
              </a:ext>
            </a:extLst>
          </p:cNvPr>
          <p:cNvSpPr/>
          <p:nvPr/>
        </p:nvSpPr>
        <p:spPr>
          <a:xfrm rot="5400000">
            <a:off x="2242012" y="2101426"/>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7" name="14 CuadroTexto">
            <a:extLst>
              <a:ext uri="{FF2B5EF4-FFF2-40B4-BE49-F238E27FC236}">
                <a16:creationId xmlns:a16="http://schemas.microsoft.com/office/drawing/2014/main" id="{EF4EDFB0-DA78-E737-833C-B2CFF8ADCCE7}"/>
              </a:ext>
            </a:extLst>
          </p:cNvPr>
          <p:cNvSpPr txBox="1"/>
          <p:nvPr/>
        </p:nvSpPr>
        <p:spPr>
          <a:xfrm>
            <a:off x="391194" y="3213214"/>
            <a:ext cx="8506885" cy="276999"/>
          </a:xfrm>
          <a:prstGeom prst="rect">
            <a:avLst/>
          </a:prstGeom>
          <a:noFill/>
        </p:spPr>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Se muestra el listado de personal docente registrado en el CT.</a:t>
            </a:r>
          </a:p>
        </p:txBody>
      </p:sp>
      <p:pic>
        <p:nvPicPr>
          <p:cNvPr id="18" name="Imagen 17">
            <a:extLst>
              <a:ext uri="{FF2B5EF4-FFF2-40B4-BE49-F238E27FC236}">
                <a16:creationId xmlns:a16="http://schemas.microsoft.com/office/drawing/2014/main" id="{9FFFC6FC-759B-AE3B-B2F7-39784F168A6A}"/>
              </a:ext>
            </a:extLst>
          </p:cNvPr>
          <p:cNvPicPr>
            <a:picLocks noChangeAspect="1"/>
          </p:cNvPicPr>
          <p:nvPr/>
        </p:nvPicPr>
        <p:blipFill>
          <a:blip r:embed="rId4"/>
          <a:stretch>
            <a:fillRect/>
          </a:stretch>
        </p:blipFill>
        <p:spPr>
          <a:xfrm>
            <a:off x="1539499" y="3539339"/>
            <a:ext cx="6065002" cy="2481949"/>
          </a:xfrm>
          <a:prstGeom prst="rect">
            <a:avLst/>
          </a:prstGeom>
        </p:spPr>
      </p:pic>
      <p:pic>
        <p:nvPicPr>
          <p:cNvPr id="14" name="Imagen 13">
            <a:extLst>
              <a:ext uri="{FF2B5EF4-FFF2-40B4-BE49-F238E27FC236}">
                <a16:creationId xmlns:a16="http://schemas.microsoft.com/office/drawing/2014/main" id="{ABBF3BD9-895D-2F11-730C-9953084E17FF}"/>
              </a:ext>
            </a:extLst>
          </p:cNvPr>
          <p:cNvPicPr>
            <a:picLocks noChangeAspect="1"/>
          </p:cNvPicPr>
          <p:nvPr/>
        </p:nvPicPr>
        <p:blipFill>
          <a:blip r:embed="rId5"/>
          <a:stretch>
            <a:fillRect/>
          </a:stretch>
        </p:blipFill>
        <p:spPr>
          <a:xfrm>
            <a:off x="1708099" y="3951593"/>
            <a:ext cx="1991835" cy="1885484"/>
          </a:xfrm>
          <a:prstGeom prst="rect">
            <a:avLst/>
          </a:prstGeom>
        </p:spPr>
      </p:pic>
    </p:spTree>
    <p:extLst>
      <p:ext uri="{BB962C8B-B14F-4D97-AF65-F5344CB8AC3E}">
        <p14:creationId xmlns:p14="http://schemas.microsoft.com/office/powerpoint/2010/main" val="4095000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7 CuadroTexto"/>
          <p:cNvSpPr txBox="1"/>
          <p:nvPr/>
        </p:nvSpPr>
        <p:spPr>
          <a:xfrm>
            <a:off x="5704763" y="454508"/>
            <a:ext cx="3439236" cy="584775"/>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Inscripción a IPAC</a:t>
            </a:r>
          </a:p>
          <a:p>
            <a:r>
              <a:rPr lang="es-MX" sz="1600" b="1" dirty="0">
                <a:solidFill>
                  <a:schemeClr val="bg1"/>
                </a:solidFill>
                <a:latin typeface="Century Gothic" panose="020B0502020202020204" pitchFamily="34" charset="0"/>
              </a:rPr>
              <a:t>Jefes de Sector y Supervisores</a:t>
            </a:r>
            <a:endParaRPr lang="es-ES" sz="1600" dirty="0"/>
          </a:p>
        </p:txBody>
      </p:sp>
      <p:sp>
        <p:nvSpPr>
          <p:cNvPr id="4" name="14 CuadroTexto"/>
          <p:cNvSpPr txBox="1"/>
          <p:nvPr/>
        </p:nvSpPr>
        <p:spPr>
          <a:xfrm>
            <a:off x="1860681" y="2949449"/>
            <a:ext cx="7503459" cy="276999"/>
          </a:xfrm>
          <a:prstGeom prst="rect">
            <a:avLst/>
          </a:prstGeom>
          <a:noFill/>
        </p:spPr>
        <p:txBody>
          <a:bodyPr wrap="square" rtlCol="0">
            <a:spAutoFit/>
          </a:bodyPr>
          <a:lstStyle/>
          <a:p>
            <a:pPr marL="228600" indent="-228600" algn="just" defTabSz="360000">
              <a:buFont typeface="+mj-lt"/>
              <a:buAutoNum type="arabicPeriod" startAt="2"/>
            </a:pPr>
            <a:r>
              <a:rPr lang="es-MX" sz="1200" dirty="0">
                <a:solidFill>
                  <a:schemeClr val="tx1">
                    <a:lumMod val="50000"/>
                    <a:lumOff val="50000"/>
                  </a:schemeClr>
                </a:solidFill>
                <a:latin typeface="Century Gothic" panose="020B0502020202020204" pitchFamily="34" charset="0"/>
              </a:rPr>
              <a:t>En la parte inferior del apartado, encontrará las opciones de búsqueda. </a:t>
            </a:r>
          </a:p>
        </p:txBody>
      </p:sp>
      <p:pic>
        <p:nvPicPr>
          <p:cNvPr id="7" name="Imagen 6"/>
          <p:cNvPicPr>
            <a:picLocks noChangeAspect="1"/>
          </p:cNvPicPr>
          <p:nvPr/>
        </p:nvPicPr>
        <p:blipFill>
          <a:blip r:embed="rId2"/>
          <a:stretch>
            <a:fillRect/>
          </a:stretch>
        </p:blipFill>
        <p:spPr>
          <a:xfrm>
            <a:off x="1637832" y="4092899"/>
            <a:ext cx="5650563" cy="2005545"/>
          </a:xfrm>
          <a:prstGeom prst="rect">
            <a:avLst/>
          </a:prstGeom>
        </p:spPr>
      </p:pic>
      <p:sp>
        <p:nvSpPr>
          <p:cNvPr id="13" name="Rectángulo 12"/>
          <p:cNvSpPr/>
          <p:nvPr/>
        </p:nvSpPr>
        <p:spPr>
          <a:xfrm>
            <a:off x="1" y="919522"/>
            <a:ext cx="9064480" cy="1200329"/>
          </a:xfrm>
          <a:prstGeom prst="rect">
            <a:avLst/>
          </a:prstGeom>
        </p:spPr>
        <p:txBody>
          <a:bodyPr wrap="square">
            <a:spAutoFit/>
          </a:bodyPr>
          <a:lstStyle/>
          <a:p>
            <a:endParaRPr lang="es-MX" dirty="0"/>
          </a:p>
          <a:p>
            <a:r>
              <a:rPr lang="es-ES" dirty="0"/>
              <a:t>Jefes de Sector y Supervisores:</a:t>
            </a:r>
          </a:p>
          <a:p>
            <a:r>
              <a:rPr lang="es-MX" dirty="0"/>
              <a:t>En caso de no encontrar visible la opción </a:t>
            </a:r>
            <a:r>
              <a:rPr lang="es-MX" b="1" dirty="0"/>
              <a:t>Inscripción a IPAC, </a:t>
            </a:r>
            <a:r>
              <a:rPr lang="es-MX" dirty="0"/>
              <a:t>será necesario seguir los siguientes pasos:</a:t>
            </a:r>
          </a:p>
        </p:txBody>
      </p:sp>
      <p:pic>
        <p:nvPicPr>
          <p:cNvPr id="14" name="Imagen 13">
            <a:extLst>
              <a:ext uri="{FF2B5EF4-FFF2-40B4-BE49-F238E27FC236}">
                <a16:creationId xmlns:a16="http://schemas.microsoft.com/office/drawing/2014/main" id="{DCFF2B31-5114-2390-2809-3380D9368CF1}"/>
              </a:ext>
            </a:extLst>
          </p:cNvPr>
          <p:cNvPicPr>
            <a:picLocks noChangeAspect="1"/>
          </p:cNvPicPr>
          <p:nvPr/>
        </p:nvPicPr>
        <p:blipFill>
          <a:blip r:embed="rId3"/>
          <a:stretch>
            <a:fillRect/>
          </a:stretch>
        </p:blipFill>
        <p:spPr>
          <a:xfrm>
            <a:off x="134742" y="2254692"/>
            <a:ext cx="990651" cy="590580"/>
          </a:xfrm>
          <a:prstGeom prst="rect">
            <a:avLst/>
          </a:prstGeom>
        </p:spPr>
      </p:pic>
      <p:sp>
        <p:nvSpPr>
          <p:cNvPr id="16" name="14 CuadroTexto">
            <a:extLst>
              <a:ext uri="{FF2B5EF4-FFF2-40B4-BE49-F238E27FC236}">
                <a16:creationId xmlns:a16="http://schemas.microsoft.com/office/drawing/2014/main" id="{02A36B8C-0C08-E5C1-AB11-A6A415314E4C}"/>
              </a:ext>
            </a:extLst>
          </p:cNvPr>
          <p:cNvSpPr txBox="1"/>
          <p:nvPr/>
        </p:nvSpPr>
        <p:spPr>
          <a:xfrm>
            <a:off x="1860681" y="2522684"/>
            <a:ext cx="3844084" cy="276999"/>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defPPr>
              <a:defRPr lang="es-MX"/>
            </a:defPPr>
            <a:lvl1pPr marL="171450" indent="-171450" algn="just" defTabSz="360000">
              <a:buFont typeface="Arial" panose="020B0604020202020204" pitchFamily="34" charset="0"/>
              <a:buChar char="•"/>
              <a:defRPr sz="1200">
                <a:solidFill>
                  <a:schemeClr val="tx1">
                    <a:lumMod val="50000"/>
                    <a:lumOff val="50000"/>
                  </a:schemeClr>
                </a:solidFill>
                <a:latin typeface="Century Gothic" panose="020B0502020202020204" pitchFamily="34" charset="0"/>
              </a:defRPr>
            </a:lvl1pPr>
          </a:lstStyle>
          <a:p>
            <a:pPr marL="228600" indent="-228600">
              <a:buFont typeface="+mj-lt"/>
              <a:buAutoNum type="arabicPeriod"/>
            </a:pPr>
            <a:r>
              <a:rPr lang="es-MX" dirty="0"/>
              <a:t>Ingrese al apartado Información estratégica.</a:t>
            </a:r>
          </a:p>
        </p:txBody>
      </p:sp>
      <p:sp>
        <p:nvSpPr>
          <p:cNvPr id="17" name="Flecha abajo 10">
            <a:extLst>
              <a:ext uri="{FF2B5EF4-FFF2-40B4-BE49-F238E27FC236}">
                <a16:creationId xmlns:a16="http://schemas.microsoft.com/office/drawing/2014/main" id="{58E72EBB-1A6C-23DE-7F7D-B5AF7A8BAC4C}"/>
              </a:ext>
            </a:extLst>
          </p:cNvPr>
          <p:cNvSpPr/>
          <p:nvPr/>
        </p:nvSpPr>
        <p:spPr>
          <a:xfrm rot="5400000">
            <a:off x="1276333" y="2312490"/>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8" name="14 CuadroTexto">
            <a:extLst>
              <a:ext uri="{FF2B5EF4-FFF2-40B4-BE49-F238E27FC236}">
                <a16:creationId xmlns:a16="http://schemas.microsoft.com/office/drawing/2014/main" id="{418E38B7-64B4-B5F3-E9A8-754D70121371}"/>
              </a:ext>
            </a:extLst>
          </p:cNvPr>
          <p:cNvSpPr txBox="1"/>
          <p:nvPr/>
        </p:nvSpPr>
        <p:spPr>
          <a:xfrm>
            <a:off x="5760841" y="6506009"/>
            <a:ext cx="2087759"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100" dirty="0">
                <a:solidFill>
                  <a:schemeClr val="tx1">
                    <a:lumMod val="50000"/>
                    <a:lumOff val="50000"/>
                  </a:schemeClr>
                </a:solidFill>
                <a:latin typeface="Century Gothic" panose="020B0502020202020204" pitchFamily="34" charset="0"/>
              </a:rPr>
              <a:t>4. Clic en </a:t>
            </a:r>
            <a:r>
              <a:rPr lang="es-MX" sz="1100" b="1" dirty="0">
                <a:solidFill>
                  <a:schemeClr val="tx1">
                    <a:lumMod val="50000"/>
                    <a:lumOff val="50000"/>
                  </a:schemeClr>
                </a:solidFill>
                <a:latin typeface="Century Gothic" panose="020B0502020202020204" pitchFamily="34" charset="0"/>
              </a:rPr>
              <a:t>mostrar escuelas.</a:t>
            </a:r>
            <a:endParaRPr lang="es-MX" sz="1100" b="1" dirty="0">
              <a:solidFill>
                <a:srgbClr val="FF3399"/>
              </a:solidFill>
              <a:latin typeface="Century Gothic" panose="020B0502020202020204" pitchFamily="34" charset="0"/>
            </a:endParaRPr>
          </a:p>
        </p:txBody>
      </p:sp>
      <p:sp>
        <p:nvSpPr>
          <p:cNvPr id="19" name="14 CuadroTexto">
            <a:extLst>
              <a:ext uri="{FF2B5EF4-FFF2-40B4-BE49-F238E27FC236}">
                <a16:creationId xmlns:a16="http://schemas.microsoft.com/office/drawing/2014/main" id="{104C2342-7F11-AD70-CBEB-E4CAE6E0F676}"/>
              </a:ext>
            </a:extLst>
          </p:cNvPr>
          <p:cNvSpPr txBox="1"/>
          <p:nvPr/>
        </p:nvSpPr>
        <p:spPr>
          <a:xfrm>
            <a:off x="3028298" y="3461134"/>
            <a:ext cx="5168223" cy="2616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100" dirty="0">
                <a:solidFill>
                  <a:schemeClr val="tx1">
                    <a:lumMod val="50000"/>
                    <a:lumOff val="50000"/>
                  </a:schemeClr>
                </a:solidFill>
                <a:latin typeface="Century Gothic" panose="020B0502020202020204" pitchFamily="34" charset="0"/>
              </a:rPr>
              <a:t>2.</a:t>
            </a:r>
            <a:r>
              <a:rPr lang="es-MX" sz="1100" b="1" dirty="0">
                <a:solidFill>
                  <a:schemeClr val="tx1">
                    <a:lumMod val="50000"/>
                    <a:lumOff val="50000"/>
                  </a:schemeClr>
                </a:solidFill>
                <a:latin typeface="Century Gothic" panose="020B0502020202020204" pitchFamily="34" charset="0"/>
              </a:rPr>
              <a:t> Ingresar su Clave de Centro de Trabajo (CCT) </a:t>
            </a:r>
            <a:r>
              <a:rPr lang="es-MX" sz="1100" dirty="0">
                <a:solidFill>
                  <a:schemeClr val="tx1">
                    <a:lumMod val="50000"/>
                    <a:lumOff val="50000"/>
                  </a:schemeClr>
                </a:solidFill>
                <a:latin typeface="Century Gothic" panose="020B0502020202020204" pitchFamily="34" charset="0"/>
              </a:rPr>
              <a:t>en el espacio en blanco.</a:t>
            </a:r>
          </a:p>
        </p:txBody>
      </p:sp>
      <p:sp>
        <p:nvSpPr>
          <p:cNvPr id="21" name="14 CuadroTexto">
            <a:extLst>
              <a:ext uri="{FF2B5EF4-FFF2-40B4-BE49-F238E27FC236}">
                <a16:creationId xmlns:a16="http://schemas.microsoft.com/office/drawing/2014/main" id="{F7EC6184-528D-6CC2-4A0B-7A30B719F1CB}"/>
              </a:ext>
            </a:extLst>
          </p:cNvPr>
          <p:cNvSpPr txBox="1"/>
          <p:nvPr/>
        </p:nvSpPr>
        <p:spPr>
          <a:xfrm>
            <a:off x="6886850" y="5170847"/>
            <a:ext cx="1850536" cy="60016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100" dirty="0">
                <a:solidFill>
                  <a:schemeClr val="tx1">
                    <a:lumMod val="50000"/>
                    <a:lumOff val="50000"/>
                  </a:schemeClr>
                </a:solidFill>
                <a:latin typeface="Century Gothic" panose="020B0502020202020204" pitchFamily="34" charset="0"/>
              </a:rPr>
              <a:t>3. Asegúrese de que la opción </a:t>
            </a:r>
            <a:r>
              <a:rPr lang="es-MX" sz="1100" b="1" dirty="0">
                <a:solidFill>
                  <a:schemeClr val="tx1">
                    <a:lumMod val="50000"/>
                    <a:lumOff val="50000"/>
                  </a:schemeClr>
                </a:solidFill>
                <a:latin typeface="Century Gothic" panose="020B0502020202020204" pitchFamily="34" charset="0"/>
              </a:rPr>
              <a:t>escuela esté seleccionada.</a:t>
            </a:r>
          </a:p>
        </p:txBody>
      </p:sp>
      <p:sp>
        <p:nvSpPr>
          <p:cNvPr id="22" name="14 CuadroTexto">
            <a:extLst>
              <a:ext uri="{FF2B5EF4-FFF2-40B4-BE49-F238E27FC236}">
                <a16:creationId xmlns:a16="http://schemas.microsoft.com/office/drawing/2014/main" id="{F60095AD-217A-424A-E7CB-7E5F933A7C83}"/>
              </a:ext>
            </a:extLst>
          </p:cNvPr>
          <p:cNvSpPr txBox="1"/>
          <p:nvPr/>
        </p:nvSpPr>
        <p:spPr>
          <a:xfrm>
            <a:off x="134742" y="3305173"/>
            <a:ext cx="2634690" cy="43088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defTabSz="360000"/>
            <a:r>
              <a:rPr lang="es-MX" sz="1100" dirty="0">
                <a:solidFill>
                  <a:schemeClr val="tx1">
                    <a:lumMod val="50000"/>
                    <a:lumOff val="50000"/>
                  </a:schemeClr>
                </a:solidFill>
                <a:latin typeface="Century Gothic" panose="020B0502020202020204" pitchFamily="34" charset="0"/>
              </a:rPr>
              <a:t>1. Ir al apartado </a:t>
            </a:r>
            <a:r>
              <a:rPr lang="es-MX" sz="1100" b="1" dirty="0">
                <a:solidFill>
                  <a:schemeClr val="tx1">
                    <a:lumMod val="50000"/>
                    <a:lumOff val="50000"/>
                  </a:schemeClr>
                </a:solidFill>
                <a:latin typeface="Century Gothic" panose="020B0502020202020204" pitchFamily="34" charset="0"/>
              </a:rPr>
              <a:t>Búsqueda por clave.</a:t>
            </a:r>
          </a:p>
        </p:txBody>
      </p:sp>
      <p:sp>
        <p:nvSpPr>
          <p:cNvPr id="23" name="Flecha abajo 10">
            <a:extLst>
              <a:ext uri="{FF2B5EF4-FFF2-40B4-BE49-F238E27FC236}">
                <a16:creationId xmlns:a16="http://schemas.microsoft.com/office/drawing/2014/main" id="{A8E17594-198E-4661-51C9-C52F10577538}"/>
              </a:ext>
            </a:extLst>
          </p:cNvPr>
          <p:cNvSpPr/>
          <p:nvPr/>
        </p:nvSpPr>
        <p:spPr>
          <a:xfrm>
            <a:off x="2433521" y="3740405"/>
            <a:ext cx="404532" cy="525890"/>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Flecha abajo 10">
            <a:extLst>
              <a:ext uri="{FF2B5EF4-FFF2-40B4-BE49-F238E27FC236}">
                <a16:creationId xmlns:a16="http://schemas.microsoft.com/office/drawing/2014/main" id="{598368F3-6642-F306-D314-01CCE19C38B5}"/>
              </a:ext>
            </a:extLst>
          </p:cNvPr>
          <p:cNvSpPr/>
          <p:nvPr/>
        </p:nvSpPr>
        <p:spPr>
          <a:xfrm>
            <a:off x="2940587" y="3762736"/>
            <a:ext cx="404532" cy="790426"/>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5" name="Flecha abajo 10">
            <a:extLst>
              <a:ext uri="{FF2B5EF4-FFF2-40B4-BE49-F238E27FC236}">
                <a16:creationId xmlns:a16="http://schemas.microsoft.com/office/drawing/2014/main" id="{F98D2E66-4495-63BF-6A18-25C73991BA34}"/>
              </a:ext>
            </a:extLst>
          </p:cNvPr>
          <p:cNvSpPr/>
          <p:nvPr/>
        </p:nvSpPr>
        <p:spPr>
          <a:xfrm rot="10800000">
            <a:off x="6522827" y="5960674"/>
            <a:ext cx="404532" cy="525890"/>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6" name="Flecha abajo 10">
            <a:extLst>
              <a:ext uri="{FF2B5EF4-FFF2-40B4-BE49-F238E27FC236}">
                <a16:creationId xmlns:a16="http://schemas.microsoft.com/office/drawing/2014/main" id="{3602C00E-ADCF-BE2D-58D6-22ECE22415CC}"/>
              </a:ext>
            </a:extLst>
          </p:cNvPr>
          <p:cNvSpPr/>
          <p:nvPr/>
        </p:nvSpPr>
        <p:spPr>
          <a:xfrm rot="5400000">
            <a:off x="6342796" y="5150527"/>
            <a:ext cx="241962" cy="76812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90911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C8383-804D-CD9F-8F1A-748F2132C531}"/>
            </a:ext>
          </a:extLst>
        </p:cNvPr>
        <p:cNvGrpSpPr/>
        <p:nvPr/>
      </p:nvGrpSpPr>
      <p:grpSpPr>
        <a:xfrm>
          <a:off x="0" y="0"/>
          <a:ext cx="0" cy="0"/>
          <a:chOff x="0" y="0"/>
          <a:chExt cx="0" cy="0"/>
        </a:xfrm>
      </p:grpSpPr>
      <p:sp>
        <p:nvSpPr>
          <p:cNvPr id="13" name="Rectángulo 12">
            <a:extLst>
              <a:ext uri="{FF2B5EF4-FFF2-40B4-BE49-F238E27FC236}">
                <a16:creationId xmlns:a16="http://schemas.microsoft.com/office/drawing/2014/main" id="{996CE3EF-EC4B-EB6A-8373-55E40A93C091}"/>
              </a:ext>
            </a:extLst>
          </p:cNvPr>
          <p:cNvSpPr/>
          <p:nvPr/>
        </p:nvSpPr>
        <p:spPr>
          <a:xfrm>
            <a:off x="0" y="896662"/>
            <a:ext cx="3561681" cy="369332"/>
          </a:xfrm>
          <a:prstGeom prst="rect">
            <a:avLst/>
          </a:prstGeom>
        </p:spPr>
        <p:txBody>
          <a:bodyPr wrap="none">
            <a:spAutoFit/>
          </a:bodyPr>
          <a:lstStyle/>
          <a:p>
            <a:r>
              <a:rPr lang="es-MX" dirty="0"/>
              <a:t>Para </a:t>
            </a:r>
            <a:r>
              <a:rPr lang="es-MX" b="1" dirty="0"/>
              <a:t>Jefes de Sector y Supervisores</a:t>
            </a:r>
            <a:r>
              <a:rPr lang="es-MX" dirty="0"/>
              <a:t>:</a:t>
            </a:r>
          </a:p>
        </p:txBody>
      </p:sp>
      <p:pic>
        <p:nvPicPr>
          <p:cNvPr id="6" name="Imagen 5">
            <a:extLst>
              <a:ext uri="{FF2B5EF4-FFF2-40B4-BE49-F238E27FC236}">
                <a16:creationId xmlns:a16="http://schemas.microsoft.com/office/drawing/2014/main" id="{A66E4F62-B2BF-8ABC-CB15-AA1FECED5DA3}"/>
              </a:ext>
            </a:extLst>
          </p:cNvPr>
          <p:cNvPicPr>
            <a:picLocks noChangeAspect="1"/>
          </p:cNvPicPr>
          <p:nvPr/>
        </p:nvPicPr>
        <p:blipFill rotWithShape="1">
          <a:blip r:embed="rId2"/>
          <a:srcRect t="57499"/>
          <a:stretch/>
        </p:blipFill>
        <p:spPr>
          <a:xfrm>
            <a:off x="0" y="2565400"/>
            <a:ext cx="9144000" cy="1271922"/>
          </a:xfrm>
          <a:prstGeom prst="rect">
            <a:avLst/>
          </a:prstGeom>
        </p:spPr>
      </p:pic>
      <p:sp>
        <p:nvSpPr>
          <p:cNvPr id="9" name="Flecha abajo 10">
            <a:extLst>
              <a:ext uri="{FF2B5EF4-FFF2-40B4-BE49-F238E27FC236}">
                <a16:creationId xmlns:a16="http://schemas.microsoft.com/office/drawing/2014/main" id="{97474D2D-F23C-2E9E-B4CF-9A16D9FE3DE5}"/>
              </a:ext>
            </a:extLst>
          </p:cNvPr>
          <p:cNvSpPr/>
          <p:nvPr/>
        </p:nvSpPr>
        <p:spPr>
          <a:xfrm>
            <a:off x="142346" y="1884168"/>
            <a:ext cx="518053" cy="1207122"/>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0" name="14 CuadroTexto">
            <a:extLst>
              <a:ext uri="{FF2B5EF4-FFF2-40B4-BE49-F238E27FC236}">
                <a16:creationId xmlns:a16="http://schemas.microsoft.com/office/drawing/2014/main" id="{37B1D982-C84B-47FF-AE2A-CA2FBB8CA6BC}"/>
              </a:ext>
            </a:extLst>
          </p:cNvPr>
          <p:cNvSpPr txBox="1"/>
          <p:nvPr/>
        </p:nvSpPr>
        <p:spPr>
          <a:xfrm>
            <a:off x="0" y="1422503"/>
            <a:ext cx="3844084"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defPPr>
              <a:defRPr lang="es-MX"/>
            </a:defPPr>
            <a:lvl1pPr marL="171450" indent="-171450" algn="just" defTabSz="360000">
              <a:buFont typeface="Arial" panose="020B0604020202020204" pitchFamily="34" charset="0"/>
              <a:buChar char="•"/>
              <a:defRPr sz="1200">
                <a:solidFill>
                  <a:schemeClr val="tx1">
                    <a:lumMod val="50000"/>
                    <a:lumOff val="50000"/>
                  </a:schemeClr>
                </a:solidFill>
                <a:latin typeface="Century Gothic" panose="020B0502020202020204" pitchFamily="34" charset="0"/>
              </a:defRPr>
            </a:lvl1pPr>
          </a:lstStyle>
          <a:p>
            <a:pPr marL="0" indent="0">
              <a:buNone/>
            </a:pPr>
            <a:r>
              <a:rPr lang="es-MX" dirty="0"/>
              <a:t>5. Una vez mostrado el resultado de la búsqueda, dé clic en su CCT.</a:t>
            </a:r>
          </a:p>
        </p:txBody>
      </p:sp>
      <p:sp>
        <p:nvSpPr>
          <p:cNvPr id="11" name="Rectángulo: una sola esquina cortada 10">
            <a:extLst>
              <a:ext uri="{FF2B5EF4-FFF2-40B4-BE49-F238E27FC236}">
                <a16:creationId xmlns:a16="http://schemas.microsoft.com/office/drawing/2014/main" id="{22C3146C-106B-A4A5-3847-717D59CC34DF}"/>
              </a:ext>
            </a:extLst>
          </p:cNvPr>
          <p:cNvSpPr/>
          <p:nvPr/>
        </p:nvSpPr>
        <p:spPr>
          <a:xfrm>
            <a:off x="2079460" y="5961338"/>
            <a:ext cx="4985080" cy="867254"/>
          </a:xfrm>
          <a:prstGeom prst="snip1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b="1" dirty="0">
                <a:solidFill>
                  <a:sysClr val="windowText" lastClr="000000"/>
                </a:solidFill>
              </a:rPr>
              <a:t>Para continuar con su inscripción al programa realice el procedimiento indicado en las siguientes diapositivas.</a:t>
            </a:r>
          </a:p>
        </p:txBody>
      </p:sp>
      <p:sp>
        <p:nvSpPr>
          <p:cNvPr id="12" name="14 CuadroTexto">
            <a:extLst>
              <a:ext uri="{FF2B5EF4-FFF2-40B4-BE49-F238E27FC236}">
                <a16:creationId xmlns:a16="http://schemas.microsoft.com/office/drawing/2014/main" id="{2EEE6B3F-1F9A-D0A9-0C8A-B1B175D314EB}"/>
              </a:ext>
            </a:extLst>
          </p:cNvPr>
          <p:cNvSpPr txBox="1"/>
          <p:nvPr/>
        </p:nvSpPr>
        <p:spPr>
          <a:xfrm>
            <a:off x="2797483" y="4364879"/>
            <a:ext cx="6100595" cy="461665"/>
          </a:xfrm>
          <a:prstGeom prst="rect">
            <a:avLst/>
          </a:prstGeom>
          <a:noFill/>
        </p:spPr>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Una vez dentro de su CCT, diríjase al apartado IPAC y dé clic en la opción </a:t>
            </a:r>
            <a:r>
              <a:rPr lang="es-MX" sz="1200" b="1" dirty="0">
                <a:solidFill>
                  <a:schemeClr val="tx1">
                    <a:lumMod val="50000"/>
                    <a:lumOff val="50000"/>
                  </a:schemeClr>
                </a:solidFill>
                <a:latin typeface="Century Gothic" panose="020B0502020202020204" pitchFamily="34" charset="0"/>
              </a:rPr>
              <a:t>Inscripción a IPAC.</a:t>
            </a:r>
            <a:endParaRPr lang="es-MX" sz="1200" b="1" i="1" dirty="0">
              <a:solidFill>
                <a:schemeClr val="tx1">
                  <a:lumMod val="50000"/>
                  <a:lumOff val="50000"/>
                </a:schemeClr>
              </a:solidFill>
              <a:latin typeface="Century Gothic" panose="020B0502020202020204" pitchFamily="34" charset="0"/>
            </a:endParaRPr>
          </a:p>
        </p:txBody>
      </p:sp>
      <p:pic>
        <p:nvPicPr>
          <p:cNvPr id="15" name="Imagen 14">
            <a:extLst>
              <a:ext uri="{FF2B5EF4-FFF2-40B4-BE49-F238E27FC236}">
                <a16:creationId xmlns:a16="http://schemas.microsoft.com/office/drawing/2014/main" id="{18AA6E4B-9F9D-A4F5-E24D-F7FE591CD7DA}"/>
              </a:ext>
            </a:extLst>
          </p:cNvPr>
          <p:cNvPicPr>
            <a:picLocks noChangeAspect="1"/>
          </p:cNvPicPr>
          <p:nvPr/>
        </p:nvPicPr>
        <p:blipFill rotWithShape="1">
          <a:blip r:embed="rId3"/>
          <a:srcRect t="71685"/>
          <a:stretch/>
        </p:blipFill>
        <p:spPr>
          <a:xfrm>
            <a:off x="414114" y="4303323"/>
            <a:ext cx="1304925" cy="523221"/>
          </a:xfrm>
          <a:prstGeom prst="rect">
            <a:avLst/>
          </a:prstGeom>
        </p:spPr>
      </p:pic>
      <p:sp>
        <p:nvSpPr>
          <p:cNvPr id="20" name="Flecha abajo 10">
            <a:extLst>
              <a:ext uri="{FF2B5EF4-FFF2-40B4-BE49-F238E27FC236}">
                <a16:creationId xmlns:a16="http://schemas.microsoft.com/office/drawing/2014/main" id="{B9CA92B6-B568-33C8-DB88-F916FDFA08A7}"/>
              </a:ext>
            </a:extLst>
          </p:cNvPr>
          <p:cNvSpPr/>
          <p:nvPr/>
        </p:nvSpPr>
        <p:spPr>
          <a:xfrm rot="5400000">
            <a:off x="2185082" y="4182901"/>
            <a:ext cx="404532" cy="820270"/>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27" name="Imagen 26">
            <a:extLst>
              <a:ext uri="{FF2B5EF4-FFF2-40B4-BE49-F238E27FC236}">
                <a16:creationId xmlns:a16="http://schemas.microsoft.com/office/drawing/2014/main" id="{37713C07-28B5-299D-8CB1-1AC0AE27FB1E}"/>
              </a:ext>
            </a:extLst>
          </p:cNvPr>
          <p:cNvPicPr>
            <a:picLocks noChangeAspect="1"/>
          </p:cNvPicPr>
          <p:nvPr/>
        </p:nvPicPr>
        <p:blipFill rotWithShape="1">
          <a:blip r:embed="rId4"/>
          <a:srcRect l="56685" t="60978" r="10664" b="1760"/>
          <a:stretch/>
        </p:blipFill>
        <p:spPr>
          <a:xfrm>
            <a:off x="0" y="5177318"/>
            <a:ext cx="2183219" cy="379770"/>
          </a:xfrm>
          <a:prstGeom prst="rect">
            <a:avLst/>
          </a:prstGeom>
        </p:spPr>
      </p:pic>
      <p:sp>
        <p:nvSpPr>
          <p:cNvPr id="28" name="14 CuadroTexto">
            <a:extLst>
              <a:ext uri="{FF2B5EF4-FFF2-40B4-BE49-F238E27FC236}">
                <a16:creationId xmlns:a16="http://schemas.microsoft.com/office/drawing/2014/main" id="{63BACD48-F36B-9D39-2D9C-D7E0673D2457}"/>
              </a:ext>
            </a:extLst>
          </p:cNvPr>
          <p:cNvSpPr txBox="1"/>
          <p:nvPr/>
        </p:nvSpPr>
        <p:spPr>
          <a:xfrm>
            <a:off x="2797483" y="5164936"/>
            <a:ext cx="6065002" cy="461665"/>
          </a:xfrm>
          <a:prstGeom prst="rect">
            <a:avLst/>
          </a:prstGeom>
          <a:noFill/>
        </p:spPr>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Enseguida el sistema mostrará la opción para solicitar participar en el Programa, deberá seleccionar la casilla </a:t>
            </a:r>
            <a:r>
              <a:rPr lang="es-MX" sz="1200" b="1" dirty="0">
                <a:solidFill>
                  <a:schemeClr val="tx1">
                    <a:lumMod val="50000"/>
                    <a:lumOff val="50000"/>
                  </a:schemeClr>
                </a:solidFill>
                <a:latin typeface="Century Gothic" panose="020B0502020202020204" pitchFamily="34" charset="0"/>
              </a:rPr>
              <a:t>¿Solicita participar en IPAC?</a:t>
            </a:r>
            <a:endParaRPr lang="es-MX" sz="1200" dirty="0">
              <a:solidFill>
                <a:schemeClr val="tx1">
                  <a:lumMod val="50000"/>
                  <a:lumOff val="50000"/>
                </a:schemeClr>
              </a:solidFill>
              <a:latin typeface="Century Gothic" panose="020B0502020202020204" pitchFamily="34" charset="0"/>
            </a:endParaRPr>
          </a:p>
        </p:txBody>
      </p:sp>
      <p:sp>
        <p:nvSpPr>
          <p:cNvPr id="29" name="Flecha abajo 10">
            <a:extLst>
              <a:ext uri="{FF2B5EF4-FFF2-40B4-BE49-F238E27FC236}">
                <a16:creationId xmlns:a16="http://schemas.microsoft.com/office/drawing/2014/main" id="{85C53177-E761-E855-B132-011EB112C090}"/>
              </a:ext>
            </a:extLst>
          </p:cNvPr>
          <p:cNvSpPr/>
          <p:nvPr/>
        </p:nvSpPr>
        <p:spPr>
          <a:xfrm rot="5400000">
            <a:off x="2242012" y="5013996"/>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 name="17 CuadroTexto">
            <a:extLst>
              <a:ext uri="{FF2B5EF4-FFF2-40B4-BE49-F238E27FC236}">
                <a16:creationId xmlns:a16="http://schemas.microsoft.com/office/drawing/2014/main" id="{FB4E7023-2AF0-A103-2515-9ACC5F0F9796}"/>
              </a:ext>
            </a:extLst>
          </p:cNvPr>
          <p:cNvSpPr txBox="1"/>
          <p:nvPr/>
        </p:nvSpPr>
        <p:spPr>
          <a:xfrm>
            <a:off x="5704763" y="454508"/>
            <a:ext cx="3439236" cy="584775"/>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Inscripción a IPAC</a:t>
            </a:r>
          </a:p>
          <a:p>
            <a:r>
              <a:rPr lang="es-MX" sz="1600" b="1" dirty="0">
                <a:solidFill>
                  <a:schemeClr val="bg1"/>
                </a:solidFill>
                <a:latin typeface="Century Gothic" panose="020B0502020202020204" pitchFamily="34" charset="0"/>
              </a:rPr>
              <a:t>Jefes de Sector y Supervisores</a:t>
            </a:r>
            <a:endParaRPr lang="es-ES" sz="1600" dirty="0"/>
          </a:p>
        </p:txBody>
      </p:sp>
    </p:spTree>
    <p:extLst>
      <p:ext uri="{BB962C8B-B14F-4D97-AF65-F5344CB8AC3E}">
        <p14:creationId xmlns:p14="http://schemas.microsoft.com/office/powerpoint/2010/main" val="415600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0DB71-2A34-BB59-5D59-FF35FEB31BFD}"/>
            </a:ext>
          </a:extLst>
        </p:cNvPr>
        <p:cNvGrpSpPr/>
        <p:nvPr/>
      </p:nvGrpSpPr>
      <p:grpSpPr>
        <a:xfrm>
          <a:off x="0" y="0"/>
          <a:ext cx="0" cy="0"/>
          <a:chOff x="0" y="0"/>
          <a:chExt cx="0" cy="0"/>
        </a:xfrm>
      </p:grpSpPr>
      <p:sp>
        <p:nvSpPr>
          <p:cNvPr id="2" name="17 CuadroTexto">
            <a:extLst>
              <a:ext uri="{FF2B5EF4-FFF2-40B4-BE49-F238E27FC236}">
                <a16:creationId xmlns:a16="http://schemas.microsoft.com/office/drawing/2014/main" id="{C2F998C7-6638-E8F7-DB8E-B52973ED3984}"/>
              </a:ext>
            </a:extLst>
          </p:cNvPr>
          <p:cNvSpPr txBox="1"/>
          <p:nvPr/>
        </p:nvSpPr>
        <p:spPr>
          <a:xfrm>
            <a:off x="5704765" y="836712"/>
            <a:ext cx="3439236" cy="338554"/>
          </a:xfrm>
          <a:prstGeom prst="rect">
            <a:avLst/>
          </a:prstGeom>
          <a:solidFill>
            <a:srgbClr val="FF3399"/>
          </a:solidFill>
          <a:effectLst>
            <a:outerShdw blurRad="63500" sx="102000" sy="102000" algn="ctr" rotWithShape="0">
              <a:prstClr val="black">
                <a:alpha val="40000"/>
              </a:prstClr>
            </a:outerShdw>
          </a:effectLst>
        </p:spPr>
        <p:txBody>
          <a:bodyPr wrap="square" rtlCol="0">
            <a:spAutoFit/>
          </a:bodyPr>
          <a:lstStyle/>
          <a:p>
            <a:r>
              <a:rPr lang="es-MX" sz="1600" b="1" dirty="0">
                <a:solidFill>
                  <a:schemeClr val="bg1"/>
                </a:solidFill>
                <a:latin typeface="Century Gothic" panose="020B0502020202020204" pitchFamily="34" charset="0"/>
              </a:rPr>
              <a:t>Inscripción a IPAC</a:t>
            </a:r>
          </a:p>
        </p:txBody>
      </p:sp>
      <p:sp>
        <p:nvSpPr>
          <p:cNvPr id="19" name="14 CuadroTexto">
            <a:extLst>
              <a:ext uri="{FF2B5EF4-FFF2-40B4-BE49-F238E27FC236}">
                <a16:creationId xmlns:a16="http://schemas.microsoft.com/office/drawing/2014/main" id="{116456F6-BF67-8FD1-FCDC-A07A56BAE482}"/>
              </a:ext>
            </a:extLst>
          </p:cNvPr>
          <p:cNvSpPr txBox="1"/>
          <p:nvPr/>
        </p:nvSpPr>
        <p:spPr>
          <a:xfrm>
            <a:off x="3829048" y="2717749"/>
            <a:ext cx="353715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28600" indent="-228600" algn="just" defTabSz="360000">
              <a:buFont typeface="+mj-lt"/>
              <a:buAutoNum type="arabicPeriod"/>
            </a:pPr>
            <a:r>
              <a:rPr lang="es-MX" sz="1200" dirty="0">
                <a:solidFill>
                  <a:schemeClr val="tx1">
                    <a:lumMod val="50000"/>
                    <a:lumOff val="50000"/>
                  </a:schemeClr>
                </a:solidFill>
                <a:latin typeface="Century Gothic" panose="020B0502020202020204" pitchFamily="34" charset="0"/>
              </a:rPr>
              <a:t>Desmarcar la casilla </a:t>
            </a:r>
            <a:r>
              <a:rPr lang="es-MX" sz="1200" b="1" dirty="0">
                <a:solidFill>
                  <a:schemeClr val="tx1">
                    <a:lumMod val="50000"/>
                    <a:lumOff val="50000"/>
                  </a:schemeClr>
                </a:solidFill>
                <a:latin typeface="Century Gothic" panose="020B0502020202020204" pitchFamily="34" charset="0"/>
              </a:rPr>
              <a:t>participación del docente </a:t>
            </a:r>
            <a:r>
              <a:rPr lang="es-MX" sz="1200" dirty="0">
                <a:solidFill>
                  <a:schemeClr val="tx1">
                    <a:lumMod val="50000"/>
                    <a:lumOff val="50000"/>
                  </a:schemeClr>
                </a:solidFill>
                <a:latin typeface="Century Gothic" panose="020B0502020202020204" pitchFamily="34" charset="0"/>
              </a:rPr>
              <a:t>y aceptar el aviso de la pantalla emergente dando clic en </a:t>
            </a:r>
            <a:r>
              <a:rPr lang="es-MX" sz="1200" b="1" dirty="0">
                <a:solidFill>
                  <a:schemeClr val="tx1">
                    <a:lumMod val="50000"/>
                    <a:lumOff val="50000"/>
                  </a:schemeClr>
                </a:solidFill>
                <a:latin typeface="Century Gothic" panose="020B0502020202020204" pitchFamily="34" charset="0"/>
              </a:rPr>
              <a:t>Aceptar.</a:t>
            </a:r>
          </a:p>
        </p:txBody>
      </p:sp>
      <p:sp>
        <p:nvSpPr>
          <p:cNvPr id="20" name="Flecha abajo 10">
            <a:extLst>
              <a:ext uri="{FF2B5EF4-FFF2-40B4-BE49-F238E27FC236}">
                <a16:creationId xmlns:a16="http://schemas.microsoft.com/office/drawing/2014/main" id="{3278EF2E-5BB6-F73E-4116-345509713B5A}"/>
              </a:ext>
            </a:extLst>
          </p:cNvPr>
          <p:cNvSpPr/>
          <p:nvPr/>
        </p:nvSpPr>
        <p:spPr>
          <a:xfrm rot="5400000">
            <a:off x="3242260" y="2702670"/>
            <a:ext cx="404532" cy="706413"/>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4" name="14 CuadroTexto">
            <a:extLst>
              <a:ext uri="{FF2B5EF4-FFF2-40B4-BE49-F238E27FC236}">
                <a16:creationId xmlns:a16="http://schemas.microsoft.com/office/drawing/2014/main" id="{42DAAC37-00EF-7E27-940E-4F51FD005FBF}"/>
              </a:ext>
            </a:extLst>
          </p:cNvPr>
          <p:cNvSpPr txBox="1"/>
          <p:nvPr/>
        </p:nvSpPr>
        <p:spPr>
          <a:xfrm>
            <a:off x="181337" y="1382122"/>
            <a:ext cx="8598445" cy="52322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400" b="1" dirty="0">
                <a:solidFill>
                  <a:schemeClr val="tx1">
                    <a:lumMod val="50000"/>
                    <a:lumOff val="50000"/>
                  </a:schemeClr>
                </a:solidFill>
                <a:latin typeface="Century Gothic" panose="020B0502020202020204" pitchFamily="34" charset="0"/>
              </a:rPr>
              <a:t>No participación</a:t>
            </a:r>
            <a:r>
              <a:rPr lang="es-MX" sz="1400" dirty="0">
                <a:solidFill>
                  <a:schemeClr val="tx1">
                    <a:lumMod val="50000"/>
                    <a:lumOff val="50000"/>
                  </a:schemeClr>
                </a:solidFill>
                <a:latin typeface="Century Gothic" panose="020B0502020202020204" pitchFamily="34" charset="0"/>
              </a:rPr>
              <a:t>: Si existen docentes que tengan derecho al incentivo y  NO deseen  participar en el programa, </a:t>
            </a:r>
            <a:r>
              <a:rPr lang="es-MX" sz="1400" b="1" dirty="0">
                <a:solidFill>
                  <a:schemeClr val="tx1">
                    <a:lumMod val="50000"/>
                    <a:lumOff val="50000"/>
                  </a:schemeClr>
                </a:solidFill>
                <a:latin typeface="Century Gothic" panose="020B0502020202020204" pitchFamily="34" charset="0"/>
              </a:rPr>
              <a:t>el director deberá</a:t>
            </a:r>
            <a:r>
              <a:rPr lang="es-MX" sz="1400" dirty="0">
                <a:solidFill>
                  <a:schemeClr val="tx1">
                    <a:lumMod val="50000"/>
                    <a:lumOff val="50000"/>
                  </a:schemeClr>
                </a:solidFill>
                <a:latin typeface="Century Gothic" panose="020B0502020202020204" pitchFamily="34" charset="0"/>
              </a:rPr>
              <a:t>:</a:t>
            </a:r>
          </a:p>
        </p:txBody>
      </p:sp>
      <p:pic>
        <p:nvPicPr>
          <p:cNvPr id="6" name="Imagen 5">
            <a:extLst>
              <a:ext uri="{FF2B5EF4-FFF2-40B4-BE49-F238E27FC236}">
                <a16:creationId xmlns:a16="http://schemas.microsoft.com/office/drawing/2014/main" id="{FB563D6D-6535-CD36-7783-1C1C64F27B34}"/>
              </a:ext>
            </a:extLst>
          </p:cNvPr>
          <p:cNvPicPr>
            <a:picLocks noChangeAspect="1"/>
          </p:cNvPicPr>
          <p:nvPr/>
        </p:nvPicPr>
        <p:blipFill>
          <a:blip r:embed="rId2"/>
          <a:stretch>
            <a:fillRect/>
          </a:stretch>
        </p:blipFill>
        <p:spPr>
          <a:xfrm>
            <a:off x="3156716" y="3912109"/>
            <a:ext cx="6001635" cy="966650"/>
          </a:xfrm>
          <a:prstGeom prst="rect">
            <a:avLst/>
          </a:prstGeom>
        </p:spPr>
      </p:pic>
      <p:sp>
        <p:nvSpPr>
          <p:cNvPr id="25" name="Flecha abajo 10">
            <a:extLst>
              <a:ext uri="{FF2B5EF4-FFF2-40B4-BE49-F238E27FC236}">
                <a16:creationId xmlns:a16="http://schemas.microsoft.com/office/drawing/2014/main" id="{06CFF9D0-7287-1CFE-35DD-E06ADFCF495D}"/>
              </a:ext>
            </a:extLst>
          </p:cNvPr>
          <p:cNvSpPr/>
          <p:nvPr/>
        </p:nvSpPr>
        <p:spPr>
          <a:xfrm>
            <a:off x="5263095" y="3393056"/>
            <a:ext cx="404532" cy="592987"/>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8" name="Imagen 7">
            <a:extLst>
              <a:ext uri="{FF2B5EF4-FFF2-40B4-BE49-F238E27FC236}">
                <a16:creationId xmlns:a16="http://schemas.microsoft.com/office/drawing/2014/main" id="{DE0D77BA-EE67-D0A5-6332-449BC468D850}"/>
              </a:ext>
            </a:extLst>
          </p:cNvPr>
          <p:cNvPicPr>
            <a:picLocks noChangeAspect="1"/>
          </p:cNvPicPr>
          <p:nvPr/>
        </p:nvPicPr>
        <p:blipFill>
          <a:blip r:embed="rId3"/>
          <a:stretch>
            <a:fillRect/>
          </a:stretch>
        </p:blipFill>
        <p:spPr>
          <a:xfrm>
            <a:off x="70000" y="2850834"/>
            <a:ext cx="3031067" cy="1135209"/>
          </a:xfrm>
          <a:prstGeom prst="rect">
            <a:avLst/>
          </a:prstGeom>
        </p:spPr>
      </p:pic>
      <p:sp>
        <p:nvSpPr>
          <p:cNvPr id="28" name="14 CuadroTexto">
            <a:extLst>
              <a:ext uri="{FF2B5EF4-FFF2-40B4-BE49-F238E27FC236}">
                <a16:creationId xmlns:a16="http://schemas.microsoft.com/office/drawing/2014/main" id="{650B3172-B19B-F496-B554-AD9A12C19D9F}"/>
              </a:ext>
            </a:extLst>
          </p:cNvPr>
          <p:cNvSpPr txBox="1"/>
          <p:nvPr/>
        </p:nvSpPr>
        <p:spPr>
          <a:xfrm>
            <a:off x="19220" y="5216380"/>
            <a:ext cx="3537157"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defTabSz="360000"/>
            <a:r>
              <a:rPr lang="es-MX" sz="1200" dirty="0">
                <a:solidFill>
                  <a:schemeClr val="tx1">
                    <a:lumMod val="50000"/>
                    <a:lumOff val="50000"/>
                  </a:schemeClr>
                </a:solidFill>
                <a:latin typeface="Century Gothic" panose="020B0502020202020204" pitchFamily="34" charset="0"/>
              </a:rPr>
              <a:t>Al aceptar la no participación se activan los apartados “</a:t>
            </a:r>
            <a:r>
              <a:rPr lang="es-MX" sz="1200" b="1" dirty="0">
                <a:solidFill>
                  <a:schemeClr val="tx1">
                    <a:lumMod val="50000"/>
                    <a:lumOff val="50000"/>
                  </a:schemeClr>
                </a:solidFill>
                <a:latin typeface="Century Gothic" panose="020B0502020202020204" pitchFamily="34" charset="0"/>
              </a:rPr>
              <a:t>Descargar formato no participación” </a:t>
            </a:r>
            <a:r>
              <a:rPr lang="es-MX" sz="1200" dirty="0">
                <a:solidFill>
                  <a:schemeClr val="tx1">
                    <a:lumMod val="50000"/>
                    <a:lumOff val="50000"/>
                  </a:schemeClr>
                </a:solidFill>
                <a:latin typeface="Century Gothic" panose="020B0502020202020204" pitchFamily="34" charset="0"/>
              </a:rPr>
              <a:t>y “</a:t>
            </a:r>
            <a:r>
              <a:rPr lang="es-MX" sz="1200" b="1" dirty="0">
                <a:solidFill>
                  <a:schemeClr val="tx1">
                    <a:lumMod val="50000"/>
                    <a:lumOff val="50000"/>
                  </a:schemeClr>
                </a:solidFill>
                <a:latin typeface="Century Gothic" panose="020B0502020202020204" pitchFamily="34" charset="0"/>
              </a:rPr>
              <a:t>Cargar formato no participación”.</a:t>
            </a:r>
          </a:p>
        </p:txBody>
      </p:sp>
      <p:sp>
        <p:nvSpPr>
          <p:cNvPr id="29" name="Flecha abajo 10">
            <a:extLst>
              <a:ext uri="{FF2B5EF4-FFF2-40B4-BE49-F238E27FC236}">
                <a16:creationId xmlns:a16="http://schemas.microsoft.com/office/drawing/2014/main" id="{1574EE1D-B898-DC97-70C7-69A8EF7A5C09}"/>
              </a:ext>
            </a:extLst>
          </p:cNvPr>
          <p:cNvSpPr/>
          <p:nvPr/>
        </p:nvSpPr>
        <p:spPr>
          <a:xfrm>
            <a:off x="1383267" y="4033607"/>
            <a:ext cx="404532" cy="1135209"/>
          </a:xfrm>
          <a:prstGeom prst="down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30" name="Flecha abajo 10">
            <a:extLst>
              <a:ext uri="{FF2B5EF4-FFF2-40B4-BE49-F238E27FC236}">
                <a16:creationId xmlns:a16="http://schemas.microsoft.com/office/drawing/2014/main" id="{DE2914A6-DDE4-9652-E6A6-716825410F48}"/>
              </a:ext>
            </a:extLst>
          </p:cNvPr>
          <p:cNvSpPr/>
          <p:nvPr/>
        </p:nvSpPr>
        <p:spPr>
          <a:xfrm>
            <a:off x="3616606" y="4878759"/>
            <a:ext cx="3453062" cy="862974"/>
          </a:xfrm>
          <a:prstGeom prst="bentUpArrow">
            <a:avLst/>
          </a:prstGeom>
          <a:solidFill>
            <a:schemeClr val="accent2"/>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pic>
        <p:nvPicPr>
          <p:cNvPr id="4" name="Imagen 3">
            <a:extLst>
              <a:ext uri="{FF2B5EF4-FFF2-40B4-BE49-F238E27FC236}">
                <a16:creationId xmlns:a16="http://schemas.microsoft.com/office/drawing/2014/main" id="{10ABF293-58CD-D8C1-69F6-5793D130FBF3}"/>
              </a:ext>
            </a:extLst>
          </p:cNvPr>
          <p:cNvPicPr>
            <a:picLocks noChangeAspect="1"/>
          </p:cNvPicPr>
          <p:nvPr/>
        </p:nvPicPr>
        <p:blipFill>
          <a:blip r:embed="rId4"/>
          <a:stretch>
            <a:fillRect/>
          </a:stretch>
        </p:blipFill>
        <p:spPr>
          <a:xfrm>
            <a:off x="3333829" y="4328223"/>
            <a:ext cx="1929266" cy="566411"/>
          </a:xfrm>
          <a:prstGeom prst="rect">
            <a:avLst/>
          </a:prstGeom>
        </p:spPr>
      </p:pic>
    </p:spTree>
    <p:extLst>
      <p:ext uri="{BB962C8B-B14F-4D97-AF65-F5344CB8AC3E}">
        <p14:creationId xmlns:p14="http://schemas.microsoft.com/office/powerpoint/2010/main" val="1795054961"/>
      </p:ext>
    </p:extLst>
  </p:cSld>
  <p:clrMapOvr>
    <a:masterClrMapping/>
  </p:clrMapOvr>
</p:sld>
</file>

<file path=ppt/theme/theme1.xml><?xml version="1.0" encoding="utf-8"?>
<a:theme xmlns:a="http://schemas.openxmlformats.org/drawingml/2006/main" name="Manual Ususario SISAF">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11431</TotalTime>
  <Words>1020</Words>
  <Application>Microsoft Office PowerPoint</Application>
  <PresentationFormat>Presentación en pantalla (4:3)</PresentationFormat>
  <Paragraphs>76</Paragraphs>
  <Slides>12</Slides>
  <Notes>0</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12</vt:i4>
      </vt:variant>
    </vt:vector>
  </HeadingPairs>
  <TitlesOfParts>
    <vt:vector size="17" baseType="lpstr">
      <vt:lpstr>Arial</vt:lpstr>
      <vt:lpstr>Calibri</vt:lpstr>
      <vt:lpstr>Century Gothic</vt:lpstr>
      <vt:lpstr>Manual Ususario SISAF</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Alfonso Arriaga Mejia</dc:creator>
  <cp:lastModifiedBy>Jose Luis Garcia Garza</cp:lastModifiedBy>
  <cp:revision>176</cp:revision>
  <dcterms:modified xsi:type="dcterms:W3CDTF">2025-06-04T20:52:34Z</dcterms:modified>
</cp:coreProperties>
</file>