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86c7f81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86c7f81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86c7f81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86c7f81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d708451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d708451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d708451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d708451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6c7f81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6c7f81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d708451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d708451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86c7f81a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86c7f81a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4375" y="1421900"/>
            <a:ext cx="55440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0" u="sng"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b="1" lang="es" sz="1850" u="sng"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 de las características </a:t>
            </a:r>
            <a:r>
              <a:rPr b="1" lang="es" sz="1850" u="sng"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1" lang="es" sz="1850" u="sng"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 desapercibidas de canciones disponibles en spotify.</a:t>
            </a:r>
            <a:endParaRPr b="1" sz="1850" u="sng"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5D5D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297500" y="473650"/>
            <a:ext cx="7038900" cy="4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Contexto</a:t>
            </a:r>
            <a:endParaRPr b="1" sz="1700" u="sng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Normalmente, los individuos buscan escuchar música según los gustos que han desarrollado a lo largo de sus vidas, basados en experiencias, recuerdos y sensaciones que le provocan; Lo que la gran mayoría ignoramos, es el hecho de que la música es mucho más que el sonido que sale de nuestros parlantes(sin referirnos al arte que representa).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Cuando uno comienza a explorar los datos relacionados al 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género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o tipo de 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música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que se analiza, se pueden ir clasificando hasta rasgos PERSONALES de cada persona según gustos musicales, entonces entendiendo que un track puede ser un conjunto de notas y sonidos que pueden llegar a la personalidad de muchas personas en la sociedad, la gran pregunta es... </a:t>
            </a:r>
            <a:r>
              <a:rPr b="1"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¿Cuáles son los datos escondidos dentro de la música?</a:t>
            </a:r>
            <a:endParaRPr b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Afortunadamente, no fuimos los primeros en pensar esta forma de ver la música y, en nuestra empresa ,</a:t>
            </a:r>
            <a:r>
              <a:rPr i="1"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Spotify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,llevan años y años de datos recolectados, clasificados por track y artista. Hoy los tenemos a nuestra disposición para poder realizar cualquier tipo de análisis y plantear 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teorías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descabelladas que sean, remitiendonos a los datos.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2686950" y="401575"/>
            <a:ext cx="37989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Preguntas de </a:t>
            </a:r>
            <a:r>
              <a:rPr b="1" lang="es" u="sng"/>
              <a:t>interés</a:t>
            </a:r>
            <a:endParaRPr b="1" u="sng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342800" y="979375"/>
            <a:ext cx="64872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¿Tenemos datos nulos?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outliers que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dificultan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positiva entre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popularidad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y danceability?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relación positiva entre popularity y instrumentalness?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relación positiva entre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la popularidad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y acousticness?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relación positiva entre popularity y energy?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relación positiva entre popularity y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speechless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¿Hay relación positiva entre popularity y liveness?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¿La duración de la canción y la fecha de salida tienen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positiva con 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la popularidad</a:t>
            </a:r>
            <a:r>
              <a:rPr b="1" lang="es" sz="1056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056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672550" y="1471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Roboto"/>
                <a:ea typeface="Roboto"/>
                <a:cs typeface="Roboto"/>
                <a:sym typeface="Roboto"/>
              </a:rPr>
              <a:t>Metadatos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55025" y="594900"/>
            <a:ext cx="8183100" cy="4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Identificador asignado a cada cancion.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name: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Nombre de la cancion.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popularity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Popularidad.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duration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Duración en milisegundos.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explicit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Si posee contenido explicito o no.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artists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Artista o artistas autores de la canción.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id_artists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Identificador del artista o artistas autores de la cancion.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release_date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Fecha de salida de la cancion.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danceability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Que tan bailable es la cancion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energy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Nivel de energía en la cancion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Nota musical base de la cancion.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loudness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Que tan ruidosa es la cancion medida en decibeles.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mode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Modalidad de la cancion. 0 si es menor, 1 si es mayor.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speechless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Presencia de palabras habladas en la cancion, en un rango de 0 a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acoustic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Que tan acústica es la cancion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instrumentalness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Ausencia de sonidos vocales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liveness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Presencia de audiencia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valence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Positividad de la cancion del 0 al 1.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tempo</a:t>
            </a:r>
            <a:r>
              <a:rPr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: Tempo de la cancion medido en BPM.</a:t>
            </a:r>
            <a:endParaRPr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Font typeface="Roboto"/>
              <a:buAutoNum type="arabicPeriod"/>
            </a:pPr>
            <a:r>
              <a:rPr b="1" lang="es" sz="4000">
                <a:solidFill>
                  <a:srgbClr val="D4D4D4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time_signature</a:t>
            </a:r>
            <a:endParaRPr b="1" sz="4000">
              <a:solidFill>
                <a:srgbClr val="D4D4D4"/>
              </a:solidFill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4091575" y="183375"/>
            <a:ext cx="417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586672 filas y 20 </a:t>
            </a:r>
            <a:r>
              <a:rPr b="1" lang="es" sz="13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columnas</a:t>
            </a:r>
            <a:r>
              <a:rPr b="1" lang="es" sz="13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783550" y="48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/>
              <a:t>¿Tenemos datos nulos , outliers?</a:t>
            </a:r>
            <a:endParaRPr b="1" sz="1800" u="sng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052550" y="155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sector de data engineering , hizo un gran trabajo referente a la </a:t>
            </a:r>
            <a:r>
              <a:rPr lang="es"/>
              <a:t>minería</a:t>
            </a:r>
            <a:r>
              <a:rPr lang="es"/>
              <a:t> de datos y todo el proceso de etl que conlleva registrar cada una de las características ya nombradas , por lo tanto , luego de explorar los datos no encontramos outliers y mucho menos datos nulos.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46725" y="161600"/>
            <a:ext cx="723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 u="sng"/>
              <a:t>¿De qué</a:t>
            </a:r>
            <a:r>
              <a:rPr b="1" lang="es" sz="1800" u="sng"/>
              <a:t> </a:t>
            </a:r>
            <a:r>
              <a:rPr b="1" lang="es" sz="1800" u="sng"/>
              <a:t>época</a:t>
            </a:r>
            <a:r>
              <a:rPr b="1" lang="es" sz="1800" u="sng"/>
              <a:t> son las canciones </a:t>
            </a:r>
            <a:r>
              <a:rPr b="1" lang="es" sz="1800" u="sng"/>
              <a:t>más</a:t>
            </a:r>
            <a:r>
              <a:rPr b="1" lang="es" sz="1800" u="sng"/>
              <a:t> populares de la historia?</a:t>
            </a:r>
            <a:endParaRPr b="1" sz="1800" u="sng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52538" y="3853675"/>
            <a:ext cx="70389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Acá</a:t>
            </a:r>
            <a:r>
              <a:rPr lang="es"/>
              <a:t> se puede observar que la popularidad de las canciones fue aumentando a medida que pasaban los años, a </a:t>
            </a:r>
            <a:r>
              <a:rPr lang="es"/>
              <a:t>excepción</a:t>
            </a:r>
            <a:r>
              <a:rPr lang="es"/>
              <a:t> de la </a:t>
            </a:r>
            <a:r>
              <a:rPr lang="es"/>
              <a:t>década</a:t>
            </a:r>
            <a:r>
              <a:rPr lang="es"/>
              <a:t> del 30, cuyo </a:t>
            </a:r>
            <a:r>
              <a:rPr lang="es"/>
              <a:t>índice</a:t>
            </a:r>
            <a:r>
              <a:rPr lang="es"/>
              <a:t> de popularidad supera al de la </a:t>
            </a:r>
            <a:r>
              <a:rPr lang="es"/>
              <a:t>década</a:t>
            </a:r>
            <a:r>
              <a:rPr lang="es"/>
              <a:t> siguiente.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38" y="906800"/>
            <a:ext cx="8811725" cy="28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Roboto"/>
                <a:ea typeface="Roboto"/>
                <a:cs typeface="Roboto"/>
                <a:sym typeface="Roboto"/>
              </a:rPr>
              <a:t>Relaciones de popularidad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5861700" y="993875"/>
            <a:ext cx="31122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Se puede observar que a medida que en las canciones que hay menos instrumental , suelen tener mayor popularidad.</a:t>
            </a:r>
            <a:endParaRPr sz="10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Hay una divergencia que nos dice que las canciones en vivo a medida que va aumentando la popularidad se prefieren canciones que no 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en vivo.</a:t>
            </a:r>
            <a:endParaRPr sz="10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No hay una relación tan marcada entre popularidad y danceability , en la mitad del rango se comienza a ver que realmente son 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populares las que son entre 60 y 80% 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 bailables.</a:t>
            </a:r>
            <a:endParaRPr sz="10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s" sz="1050"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La relación de habladuría de una canción y popularidad nos dice que a medida que menos se habla/canta , aumenta la popularidad.</a:t>
            </a:r>
            <a:endParaRPr sz="1050">
              <a:highlight>
                <a:srgbClr val="1E1E1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0" y="993875"/>
            <a:ext cx="5716601" cy="38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 u="sng">
                <a:latin typeface="Lato"/>
                <a:ea typeface="Lato"/>
                <a:cs typeface="Lato"/>
                <a:sym typeface="Lato"/>
              </a:rPr>
              <a:t>¿Cuál es el promedio de duración de las canciones más populares?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572000" y="13078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Aquí</a:t>
            </a:r>
            <a:r>
              <a:rPr lang="es"/>
              <a:t> se observa que las canciones </a:t>
            </a:r>
            <a:r>
              <a:rPr lang="es"/>
              <a:t>más</a:t>
            </a:r>
            <a:r>
              <a:rPr lang="es"/>
              <a:t> populares no superan los 5 minutos de </a:t>
            </a:r>
            <a:r>
              <a:rPr lang="es"/>
              <a:t>duración</a:t>
            </a:r>
            <a:r>
              <a:rPr lang="es"/>
              <a:t>. Y si bien hay contadas excepciones, a partir de los 20 minutos (Pueden ser podcasts o conciertos enteros) empiezan a perder popularidad hasta llegar a un piso.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00" y="1307850"/>
            <a:ext cx="3493101" cy="34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