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8" r:id="rId4"/>
    <p:sldId id="258" r:id="rId5"/>
    <p:sldId id="260" r:id="rId6"/>
    <p:sldId id="263" r:id="rId7"/>
    <p:sldId id="264" r:id="rId8"/>
    <p:sldId id="265" r:id="rId9"/>
    <p:sldId id="269" r:id="rId10"/>
    <p:sldId id="282" r:id="rId11"/>
    <p:sldId id="283" r:id="rId12"/>
    <p:sldId id="292" r:id="rId13"/>
    <p:sldId id="266" r:id="rId14"/>
    <p:sldId id="267" r:id="rId15"/>
    <p:sldId id="262" r:id="rId16"/>
  </p:sldIdLst>
  <p:sldSz cx="9144000" cy="6858000" type="screen4x3"/>
  <p:notesSz cx="6858000" cy="9144000"/>
  <p:embeddedFontLst>
    <p:embeddedFont>
      <p:font typeface="Aptos Narrow" panose="020B0004020202020204" pitchFamily="34" charset="0"/>
      <p:regular r:id="rId18"/>
      <p:bold r:id="rId19"/>
      <p:italic r:id="rId20"/>
      <p:boldItalic r:id="rId21"/>
    </p:embeddedFont>
    <p:embeddedFont>
      <p:font typeface="Arial Black" panose="020B0A04020102020204" pitchFamily="34" charset="0"/>
      <p:regular r:id="rId22"/>
      <p:bold r:id="rId23"/>
    </p:embeddedFont>
    <p:embeddedFont>
      <p:font typeface="Georgia" panose="02040502050405020303" pitchFamily="18" charset="0"/>
      <p:regular r:id="rId24"/>
      <p:bold r:id="rId25"/>
      <p:italic r:id="rId26"/>
      <p:boldItalic r:id="rId27"/>
    </p:embeddedFont>
    <p:embeddedFont>
      <p:font typeface="Montserrat" panose="00000500000000000000" pitchFamily="2" charset="-52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2" roundtripDataSignature="AMtx7mj4mKmGYDE7NnglFxnc9XbtZJd4Q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76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065355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255775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508362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532585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703680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316927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263638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452720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792495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77092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9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1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1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2" name="Google Shape;32;p12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3" name="Google Shape;33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3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0" name="Google Shape;40;p13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3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6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6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3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18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0" y="3906152"/>
            <a:ext cx="3020553" cy="2951849"/>
          </a:xfrm>
          <a:prstGeom prst="rect">
            <a:avLst/>
          </a:prstGeom>
          <a:solidFill>
            <a:srgbClr val="B5D8E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/>
          <p:nvPr/>
        </p:nvSpPr>
        <p:spPr>
          <a:xfrm>
            <a:off x="3020629" y="5927334"/>
            <a:ext cx="6123371" cy="930667"/>
          </a:xfrm>
          <a:prstGeom prst="rect">
            <a:avLst/>
          </a:prstGeom>
          <a:solidFill>
            <a:srgbClr val="FBB3C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"/>
          <p:cNvSpPr/>
          <p:nvPr/>
        </p:nvSpPr>
        <p:spPr>
          <a:xfrm>
            <a:off x="3020553" y="3910830"/>
            <a:ext cx="3500458" cy="2016181"/>
          </a:xfrm>
          <a:prstGeom prst="rect">
            <a:avLst/>
          </a:prstGeom>
          <a:solidFill>
            <a:srgbClr val="FD493D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"/>
          <p:cNvSpPr/>
          <p:nvPr/>
        </p:nvSpPr>
        <p:spPr>
          <a:xfrm>
            <a:off x="6521011" y="3906151"/>
            <a:ext cx="2622989" cy="2021182"/>
          </a:xfrm>
          <a:prstGeom prst="rect">
            <a:avLst/>
          </a:prstGeom>
          <a:solidFill>
            <a:srgbClr val="8F00FF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"/>
          <p:cNvSpPr/>
          <p:nvPr/>
        </p:nvSpPr>
        <p:spPr>
          <a:xfrm>
            <a:off x="6521011" y="0"/>
            <a:ext cx="2622989" cy="3906152"/>
          </a:xfrm>
          <a:prstGeom prst="rect">
            <a:avLst/>
          </a:prstGeom>
          <a:solidFill>
            <a:srgbClr val="FCAF17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1225590" y="1511552"/>
            <a:ext cx="4711944" cy="2592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0" name="Google Shape;90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76256" y="4060235"/>
            <a:ext cx="1857486" cy="172460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6018" y="332656"/>
            <a:ext cx="2001725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"/>
          <p:cNvSpPr/>
          <p:nvPr/>
        </p:nvSpPr>
        <p:spPr>
          <a:xfrm>
            <a:off x="827584" y="1615120"/>
            <a:ext cx="5507956" cy="2013173"/>
          </a:xfrm>
          <a:prstGeom prst="bracketPair">
            <a:avLst/>
          </a:prstGeom>
          <a:noFill/>
          <a:ln w="101600" cap="rnd" cmpd="sng">
            <a:solidFill>
              <a:srgbClr val="8F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"/>
          <p:cNvSpPr txBox="1">
            <a:spLocks noGrp="1"/>
          </p:cNvSpPr>
          <p:nvPr>
            <p:ph type="ctrTitle"/>
          </p:nvPr>
        </p:nvSpPr>
        <p:spPr>
          <a:xfrm>
            <a:off x="1225590" y="1759135"/>
            <a:ext cx="4203124" cy="1725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8F00FF"/>
              </a:buClr>
              <a:buSzPts val="4400"/>
              <a:buFont typeface="Arial"/>
              <a:buNone/>
            </a:pPr>
            <a:r>
              <a:rPr lang="ru-RU" b="1">
                <a:solidFill>
                  <a:srgbClr val="8F00FF"/>
                </a:solidFill>
                <a:latin typeface="Arial"/>
                <a:ea typeface="Arial"/>
                <a:cs typeface="Arial"/>
                <a:sym typeface="Arial"/>
              </a:rPr>
              <a:t>Студенческий</a:t>
            </a:r>
            <a:r>
              <a:rPr lang="ru-RU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lang="ru-RU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ru-RU" b="1">
                <a:solidFill>
                  <a:srgbClr val="ED3833"/>
                </a:solidFill>
                <a:latin typeface="Arial Black"/>
                <a:ea typeface="Arial Black"/>
                <a:cs typeface="Arial Black"/>
                <a:sym typeface="Arial Black"/>
              </a:rPr>
              <a:t>Стартап</a:t>
            </a:r>
            <a:endParaRPr b="1">
              <a:solidFill>
                <a:srgbClr val="ED383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94" name="Google Shape;94;p1"/>
          <p:cNvSpPr/>
          <p:nvPr/>
        </p:nvSpPr>
        <p:spPr>
          <a:xfrm>
            <a:off x="4067944" y="3076211"/>
            <a:ext cx="1706284" cy="525971"/>
          </a:xfrm>
          <a:prstGeom prst="roundRect">
            <a:avLst>
              <a:gd name="adj" fmla="val 16667"/>
            </a:avLst>
          </a:prstGeom>
          <a:solidFill>
            <a:srgbClr val="FFAC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lt1"/>
                </a:solidFill>
              </a:rPr>
              <a:t>V</a:t>
            </a:r>
            <a:r>
              <a:rPr lang="ru-RU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очередь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6"/>
          <p:cNvSpPr txBox="1">
            <a:spLocks noGrp="1"/>
          </p:cNvSpPr>
          <p:nvPr>
            <p:ph type="title"/>
          </p:nvPr>
        </p:nvSpPr>
        <p:spPr>
          <a:xfrm>
            <a:off x="1" y="116632"/>
            <a:ext cx="4499991" cy="778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F00FF"/>
              </a:buClr>
              <a:buSzPts val="2400"/>
              <a:buFont typeface="Arial"/>
              <a:buNone/>
            </a:pPr>
            <a:br>
              <a:rPr lang="ru-RU" sz="2400">
                <a:solidFill>
                  <a:srgbClr val="8F00FF"/>
                </a:solidFill>
                <a:latin typeface="Arial"/>
                <a:ea typeface="Arial"/>
                <a:cs typeface="Arial"/>
                <a:sym typeface="Arial"/>
              </a:rPr>
            </a:br>
            <a:endParaRPr sz="2400">
              <a:solidFill>
                <a:srgbClr val="8F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0" name="Google Shape;160;p6"/>
          <p:cNvGrpSpPr/>
          <p:nvPr/>
        </p:nvGrpSpPr>
        <p:grpSpPr>
          <a:xfrm>
            <a:off x="10027" y="750714"/>
            <a:ext cx="3794538" cy="144016"/>
            <a:chOff x="0" y="692501"/>
            <a:chExt cx="2624903" cy="97077"/>
          </a:xfrm>
        </p:grpSpPr>
        <p:sp>
          <p:nvSpPr>
            <p:cNvPr id="161" name="Google Shape;161;p6"/>
            <p:cNvSpPr/>
            <p:nvPr/>
          </p:nvSpPr>
          <p:spPr>
            <a:xfrm>
              <a:off x="0" y="692501"/>
              <a:ext cx="1294463" cy="97077"/>
            </a:xfrm>
            <a:prstGeom prst="rect">
              <a:avLst/>
            </a:prstGeom>
            <a:solidFill>
              <a:srgbClr val="FBB3C1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6"/>
            <p:cNvSpPr/>
            <p:nvPr/>
          </p:nvSpPr>
          <p:spPr>
            <a:xfrm>
              <a:off x="336583" y="692501"/>
              <a:ext cx="1294463" cy="97077"/>
            </a:xfrm>
            <a:prstGeom prst="rect">
              <a:avLst/>
            </a:prstGeom>
            <a:solidFill>
              <a:srgbClr val="9F00FF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6"/>
            <p:cNvSpPr/>
            <p:nvPr/>
          </p:nvSpPr>
          <p:spPr>
            <a:xfrm>
              <a:off x="673166" y="692501"/>
              <a:ext cx="1294463" cy="97077"/>
            </a:xfrm>
            <a:prstGeom prst="rect">
              <a:avLst/>
            </a:prstGeom>
            <a:solidFill>
              <a:srgbClr val="FD493D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6"/>
            <p:cNvSpPr/>
            <p:nvPr/>
          </p:nvSpPr>
          <p:spPr>
            <a:xfrm>
              <a:off x="993857" y="692501"/>
              <a:ext cx="1294463" cy="97077"/>
            </a:xfrm>
            <a:prstGeom prst="rect">
              <a:avLst/>
            </a:prstGeom>
            <a:solidFill>
              <a:srgbClr val="FCAF17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6"/>
            <p:cNvSpPr/>
            <p:nvPr/>
          </p:nvSpPr>
          <p:spPr>
            <a:xfrm>
              <a:off x="1330440" y="692501"/>
              <a:ext cx="1294463" cy="97077"/>
            </a:xfrm>
            <a:prstGeom prst="rect">
              <a:avLst/>
            </a:prstGeom>
            <a:solidFill>
              <a:srgbClr val="B5D8E1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66" name="Google Shape;166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6276" y="5768915"/>
            <a:ext cx="1669362" cy="8198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80312" y="5373216"/>
            <a:ext cx="1633955" cy="1287538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6"/>
          <p:cNvSpPr/>
          <p:nvPr/>
        </p:nvSpPr>
        <p:spPr>
          <a:xfrm>
            <a:off x="0" y="79730"/>
            <a:ext cx="493204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ru-RU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eorgia"/>
                <a:ea typeface="Georgia"/>
                <a:cs typeface="Georgia"/>
                <a:sym typeface="Georgia"/>
              </a:rPr>
              <a:t>Дорожная карта проекта</a:t>
            </a:r>
            <a:endParaRPr kumimoji="0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2" name="Google Shape;199;p5">
            <a:extLst>
              <a:ext uri="{FF2B5EF4-FFF2-40B4-BE49-F238E27FC236}">
                <a16:creationId xmlns:a16="http://schemas.microsoft.com/office/drawing/2014/main" id="{ED5A7B84-504A-D715-D4EC-51BCB08B078D}"/>
              </a:ext>
            </a:extLst>
          </p:cNvPr>
          <p:cNvSpPr/>
          <p:nvPr/>
        </p:nvSpPr>
        <p:spPr>
          <a:xfrm rot="-5011">
            <a:off x="886222" y="2502894"/>
            <a:ext cx="1232387" cy="354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31" tIns="25706" rIns="51431" bIns="25706" anchor="ctr" anchorCtr="0">
            <a:noAutofit/>
          </a:bodyPr>
          <a:lstStyle/>
          <a:p>
            <a:pPr algn="ctr" defTabSz="685800">
              <a:buSzPts val="1100"/>
            </a:pPr>
            <a:r>
              <a:rPr lang="en-US" sz="825" b="1" kern="1200">
                <a:solidFill>
                  <a:srgbClr val="1F497D"/>
                </a:solidFill>
                <a:latin typeface="Montserrat"/>
                <a:ea typeface="Montserrat"/>
                <a:cs typeface="Montserrat"/>
                <a:sym typeface="Montserrat"/>
              </a:rPr>
              <a:t>Параметры проекта</a:t>
            </a:r>
            <a:endParaRPr sz="825" b="1" kern="1200">
              <a:solidFill>
                <a:srgbClr val="1F497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" name="Google Shape;200;p5">
            <a:extLst>
              <a:ext uri="{FF2B5EF4-FFF2-40B4-BE49-F238E27FC236}">
                <a16:creationId xmlns:a16="http://schemas.microsoft.com/office/drawing/2014/main" id="{AB195C7B-D5A0-3C3C-463E-E67482C114BB}"/>
              </a:ext>
            </a:extLst>
          </p:cNvPr>
          <p:cNvSpPr/>
          <p:nvPr/>
        </p:nvSpPr>
        <p:spPr>
          <a:xfrm>
            <a:off x="1616031" y="1830758"/>
            <a:ext cx="829505" cy="314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31" tIns="25706" rIns="51431" bIns="25706" anchor="t" anchorCtr="0">
            <a:noAutofit/>
          </a:bodyPr>
          <a:lstStyle/>
          <a:p>
            <a:pPr defTabSz="685800">
              <a:buSzPts val="1400"/>
            </a:pPr>
            <a:r>
              <a:rPr lang="ru-RU" sz="900" b="1" kern="1200" dirty="0">
                <a:solidFill>
                  <a:srgbClr val="0074BD"/>
                </a:solidFill>
                <a:latin typeface="Montserrat"/>
                <a:ea typeface="Montserrat"/>
                <a:cs typeface="Montserrat"/>
                <a:sym typeface="Montserrat"/>
              </a:rPr>
              <a:t>Июль</a:t>
            </a:r>
            <a:endParaRPr sz="900" b="1" kern="1200" dirty="0">
              <a:solidFill>
                <a:srgbClr val="0074B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" name="Google Shape;201;p5">
            <a:extLst>
              <a:ext uri="{FF2B5EF4-FFF2-40B4-BE49-F238E27FC236}">
                <a16:creationId xmlns:a16="http://schemas.microsoft.com/office/drawing/2014/main" id="{ECDCABB0-5079-7E5E-77DF-6EEFEB6655AF}"/>
              </a:ext>
            </a:extLst>
          </p:cNvPr>
          <p:cNvSpPr txBox="1"/>
          <p:nvPr/>
        </p:nvSpPr>
        <p:spPr>
          <a:xfrm>
            <a:off x="719529" y="2953834"/>
            <a:ext cx="1870628" cy="236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/>
          <a:p>
            <a:pPr marL="34163" algn="ctr" defTabSz="685800">
              <a:buClrTx/>
            </a:pPr>
            <a:r>
              <a:rPr lang="en-US" sz="1125" kern="1200" dirty="0" err="1">
                <a:solidFill>
                  <a:prstClr val="black"/>
                </a:solidFill>
                <a:latin typeface="Montserrat"/>
                <a:ea typeface="Montserrat"/>
                <a:cs typeface="Montserrat"/>
                <a:sym typeface="Montserrat"/>
              </a:rPr>
              <a:t>Срок</a:t>
            </a:r>
            <a:r>
              <a:rPr lang="en-US" sz="1125" kern="1200" dirty="0">
                <a:solidFill>
                  <a:prstClr val="black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125" kern="1200" dirty="0" err="1">
                <a:solidFill>
                  <a:prstClr val="black"/>
                </a:solidFill>
                <a:latin typeface="Montserrat"/>
                <a:ea typeface="Montserrat"/>
                <a:cs typeface="Montserrat"/>
                <a:sym typeface="Montserrat"/>
              </a:rPr>
              <a:t>сдачи</a:t>
            </a:r>
            <a:r>
              <a:rPr lang="en-US" sz="1125" kern="1200" dirty="0">
                <a:solidFill>
                  <a:prstClr val="black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sz="135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  <a:p>
            <a:pPr marL="34163" algn="ctr" defTabSz="685800">
              <a:buClrTx/>
            </a:pPr>
            <a:r>
              <a:rPr lang="ru-RU" sz="1125" b="1" kern="1200" dirty="0">
                <a:solidFill>
                  <a:srgbClr val="699BCD"/>
                </a:solidFill>
                <a:latin typeface="Montserrat"/>
                <a:ea typeface="Montserrat"/>
                <a:cs typeface="Montserrat"/>
                <a:sym typeface="Montserrat"/>
              </a:rPr>
              <a:t>Декабрь-январь 2024-2025</a:t>
            </a:r>
            <a:endParaRPr sz="1125" b="1" kern="1200" dirty="0">
              <a:solidFill>
                <a:srgbClr val="699BC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34163" algn="ctr" defTabSz="685800">
              <a:buClrTx/>
            </a:pPr>
            <a:endParaRPr sz="1125" kern="1200" dirty="0">
              <a:solidFill>
                <a:prstClr val="black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34163" algn="ctr" defTabSz="685800">
              <a:spcBef>
                <a:spcPts val="375"/>
              </a:spcBef>
              <a:buClrTx/>
            </a:pPr>
            <a:r>
              <a:rPr lang="en-US" sz="1125" kern="1200" dirty="0" err="1">
                <a:solidFill>
                  <a:prstClr val="black"/>
                </a:solidFill>
                <a:latin typeface="Montserrat"/>
                <a:ea typeface="Montserrat"/>
                <a:cs typeface="Montserrat"/>
                <a:sym typeface="Montserrat"/>
              </a:rPr>
              <a:t>Стоимость</a:t>
            </a:r>
            <a:r>
              <a:rPr lang="en-US" sz="1125" kern="1200" dirty="0">
                <a:solidFill>
                  <a:prstClr val="black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125" kern="1200" dirty="0" err="1">
                <a:solidFill>
                  <a:prstClr val="black"/>
                </a:solidFill>
                <a:latin typeface="Montserrat"/>
                <a:ea typeface="Montserrat"/>
                <a:cs typeface="Montserrat"/>
                <a:sym typeface="Montserrat"/>
              </a:rPr>
              <a:t>внедрения</a:t>
            </a:r>
            <a:r>
              <a:rPr lang="en-US" sz="1125" kern="1200" dirty="0">
                <a:solidFill>
                  <a:prstClr val="black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sz="135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  <a:p>
            <a:pPr marL="34163" algn="ctr" defTabSz="685800">
              <a:spcBef>
                <a:spcPts val="375"/>
              </a:spcBef>
              <a:buClrTx/>
            </a:pPr>
            <a:r>
              <a:rPr lang="en-US" sz="1125" b="1" kern="1200" dirty="0">
                <a:solidFill>
                  <a:srgbClr val="699BCD"/>
                </a:solidFill>
                <a:latin typeface="Montserrat"/>
                <a:ea typeface="Montserrat"/>
                <a:cs typeface="Montserrat"/>
                <a:sym typeface="Montserrat"/>
              </a:rPr>
              <a:t>400 000 </a:t>
            </a:r>
            <a:r>
              <a:rPr lang="en-US" sz="1125" b="1" kern="1200" dirty="0" err="1">
                <a:solidFill>
                  <a:srgbClr val="699BCD"/>
                </a:solidFill>
                <a:latin typeface="Montserrat"/>
                <a:ea typeface="Montserrat"/>
                <a:cs typeface="Montserrat"/>
                <a:sym typeface="Montserrat"/>
              </a:rPr>
              <a:t>рублей</a:t>
            </a:r>
            <a:endParaRPr sz="135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  <a:p>
            <a:pPr marL="34163" algn="ctr" defTabSz="685800">
              <a:spcBef>
                <a:spcPts val="375"/>
              </a:spcBef>
              <a:buClrTx/>
            </a:pPr>
            <a:endParaRPr sz="1125" b="1" kern="1200" dirty="0">
              <a:solidFill>
                <a:srgbClr val="699BC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34163" algn="ctr" defTabSz="685800">
              <a:spcBef>
                <a:spcPts val="375"/>
              </a:spcBef>
              <a:buClrTx/>
            </a:pPr>
            <a:r>
              <a:rPr lang="en-US" sz="1125" kern="1200" dirty="0" err="1">
                <a:solidFill>
                  <a:prstClr val="black"/>
                </a:solidFill>
                <a:latin typeface="Montserrat"/>
                <a:ea typeface="Montserrat"/>
                <a:cs typeface="Montserrat"/>
                <a:sym typeface="Montserrat"/>
              </a:rPr>
              <a:t>Стоимость</a:t>
            </a:r>
            <a:r>
              <a:rPr lang="en-US" sz="1125" kern="1200" dirty="0">
                <a:solidFill>
                  <a:prstClr val="black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br>
              <a:rPr lang="en-US" sz="1125" kern="1200" dirty="0">
                <a:solidFill>
                  <a:prstClr val="black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1125" kern="1200" dirty="0" err="1">
                <a:solidFill>
                  <a:prstClr val="black"/>
                </a:solidFill>
                <a:latin typeface="Montserrat"/>
                <a:ea typeface="Montserrat"/>
                <a:cs typeface="Montserrat"/>
                <a:sym typeface="Montserrat"/>
              </a:rPr>
              <a:t>обслуживания</a:t>
            </a:r>
            <a:r>
              <a:rPr lang="en-US" sz="1125" kern="1200" dirty="0">
                <a:solidFill>
                  <a:prstClr val="black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sz="135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  <a:p>
            <a:pPr marL="34163" algn="ctr" defTabSz="685800">
              <a:spcBef>
                <a:spcPts val="375"/>
              </a:spcBef>
              <a:buClrTx/>
            </a:pPr>
            <a:r>
              <a:rPr lang="en-US" sz="1125" b="1" kern="1200" dirty="0">
                <a:solidFill>
                  <a:srgbClr val="699BCD"/>
                </a:solidFill>
                <a:latin typeface="Montserrat"/>
                <a:ea typeface="Montserrat"/>
                <a:cs typeface="Montserrat"/>
                <a:sym typeface="Montserrat"/>
              </a:rPr>
              <a:t>800 000 </a:t>
            </a:r>
            <a:r>
              <a:rPr lang="en-US" sz="1125" b="1" kern="1200" dirty="0" err="1">
                <a:solidFill>
                  <a:srgbClr val="699BCD"/>
                </a:solidFill>
                <a:latin typeface="Montserrat"/>
                <a:ea typeface="Montserrat"/>
                <a:cs typeface="Montserrat"/>
                <a:sym typeface="Montserrat"/>
              </a:rPr>
              <a:t>рублей</a:t>
            </a:r>
            <a:r>
              <a:rPr lang="en-US" sz="1125" b="1" kern="1200" dirty="0">
                <a:solidFill>
                  <a:srgbClr val="699BCD"/>
                </a:solidFill>
                <a:latin typeface="Montserrat"/>
                <a:ea typeface="Montserrat"/>
                <a:cs typeface="Montserrat"/>
                <a:sym typeface="Montserrat"/>
              </a:rPr>
              <a:t> в </a:t>
            </a:r>
            <a:r>
              <a:rPr lang="en-US" sz="1125" b="1" kern="1200" dirty="0" err="1">
                <a:solidFill>
                  <a:srgbClr val="699BCD"/>
                </a:solidFill>
                <a:latin typeface="Montserrat"/>
                <a:ea typeface="Montserrat"/>
                <a:cs typeface="Montserrat"/>
                <a:sym typeface="Montserrat"/>
              </a:rPr>
              <a:t>год</a:t>
            </a:r>
            <a:endParaRPr sz="135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  <a:p>
            <a:pPr marL="34163" algn="ctr" defTabSz="685800">
              <a:spcBef>
                <a:spcPts val="375"/>
              </a:spcBef>
              <a:buClrTx/>
            </a:pPr>
            <a:endParaRPr sz="1200" b="1" kern="1200" dirty="0">
              <a:solidFill>
                <a:srgbClr val="699BC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" name="Google Shape;202;p5">
            <a:extLst>
              <a:ext uri="{FF2B5EF4-FFF2-40B4-BE49-F238E27FC236}">
                <a16:creationId xmlns:a16="http://schemas.microsoft.com/office/drawing/2014/main" id="{8A591639-4F6A-37BC-085A-BED1FC0E34E5}"/>
              </a:ext>
            </a:extLst>
          </p:cNvPr>
          <p:cNvSpPr/>
          <p:nvPr/>
        </p:nvSpPr>
        <p:spPr>
          <a:xfrm rot="999">
            <a:off x="5586211" y="1809725"/>
            <a:ext cx="791885" cy="389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31" tIns="25706" rIns="51431" bIns="25706" anchor="t" anchorCtr="0">
            <a:noAutofit/>
          </a:bodyPr>
          <a:lstStyle/>
          <a:p>
            <a:pPr defTabSz="685800">
              <a:buSzPts val="1400"/>
            </a:pPr>
            <a:r>
              <a:rPr lang="ru-RU" sz="900" b="1" kern="1200" dirty="0">
                <a:solidFill>
                  <a:srgbClr val="0074BD"/>
                </a:solidFill>
                <a:latin typeface="Montserrat"/>
                <a:ea typeface="Montserrat"/>
                <a:cs typeface="Montserrat"/>
                <a:sym typeface="Montserrat"/>
              </a:rPr>
              <a:t>Ноябрь</a:t>
            </a:r>
            <a:endParaRPr sz="135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Google Shape;203;p5">
            <a:extLst>
              <a:ext uri="{FF2B5EF4-FFF2-40B4-BE49-F238E27FC236}">
                <a16:creationId xmlns:a16="http://schemas.microsoft.com/office/drawing/2014/main" id="{6B779CEE-8D84-C365-24AD-E7AAF94DEA92}"/>
              </a:ext>
            </a:extLst>
          </p:cNvPr>
          <p:cNvSpPr/>
          <p:nvPr/>
        </p:nvSpPr>
        <p:spPr>
          <a:xfrm>
            <a:off x="6878900" y="1828989"/>
            <a:ext cx="791999" cy="314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31" tIns="25706" rIns="51431" bIns="25706" anchor="t" anchorCtr="0">
            <a:noAutofit/>
          </a:bodyPr>
          <a:lstStyle/>
          <a:p>
            <a:pPr defTabSz="685800">
              <a:buSzPts val="1400"/>
            </a:pPr>
            <a:r>
              <a:rPr lang="ru-RU" sz="900" b="1" kern="1200" dirty="0">
                <a:solidFill>
                  <a:srgbClr val="0074BD"/>
                </a:solidFill>
                <a:latin typeface="Montserrat"/>
                <a:ea typeface="+mn-ea"/>
                <a:cs typeface="+mn-cs"/>
                <a:sym typeface="Montserrat"/>
              </a:rPr>
              <a:t>Декабрь</a:t>
            </a:r>
            <a:endParaRPr sz="135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Google Shape;204;p5">
            <a:extLst>
              <a:ext uri="{FF2B5EF4-FFF2-40B4-BE49-F238E27FC236}">
                <a16:creationId xmlns:a16="http://schemas.microsoft.com/office/drawing/2014/main" id="{A3D59220-EA7B-4076-70F0-EE8B0B52C6D2}"/>
              </a:ext>
            </a:extLst>
          </p:cNvPr>
          <p:cNvSpPr/>
          <p:nvPr/>
        </p:nvSpPr>
        <p:spPr>
          <a:xfrm>
            <a:off x="1348" y="1374108"/>
            <a:ext cx="1649449" cy="411350"/>
          </a:xfrm>
          <a:custGeom>
            <a:avLst/>
            <a:gdLst/>
            <a:ahLst/>
            <a:cxnLst/>
            <a:rect l="l" t="t" r="r" b="b"/>
            <a:pathLst>
              <a:path w="1647665" h="391481" extrusionOk="0">
                <a:moveTo>
                  <a:pt x="1744" y="0"/>
                </a:moveTo>
                <a:lnTo>
                  <a:pt x="1451925" y="0"/>
                </a:lnTo>
                <a:lnTo>
                  <a:pt x="1647665" y="195741"/>
                </a:lnTo>
                <a:lnTo>
                  <a:pt x="1451925" y="391481"/>
                </a:lnTo>
                <a:lnTo>
                  <a:pt x="1744" y="391481"/>
                </a:lnTo>
                <a:cubicBezTo>
                  <a:pt x="1163" y="324118"/>
                  <a:pt x="581" y="256754"/>
                  <a:pt x="0" y="189391"/>
                </a:cubicBezTo>
                <a:cubicBezTo>
                  <a:pt x="581" y="126261"/>
                  <a:pt x="1163" y="63130"/>
                  <a:pt x="1744" y="0"/>
                </a:cubicBezTo>
                <a:close/>
              </a:path>
            </a:pathLst>
          </a:custGeom>
          <a:solidFill>
            <a:srgbClr val="699BCD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 defTabSz="685800">
              <a:buSzPts val="1400"/>
            </a:pPr>
            <a:r>
              <a:rPr lang="en-US" sz="750" b="1" kern="1200">
                <a:solidFill>
                  <a:prstClr val="white"/>
                </a:solidFill>
                <a:latin typeface="Montserrat"/>
                <a:ea typeface="Montserrat"/>
                <a:cs typeface="Montserrat"/>
                <a:sym typeface="Montserrat"/>
              </a:rPr>
              <a:t>ПРОЕКТ </a:t>
            </a:r>
            <a:endParaRPr sz="1350" kern="120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Google Shape;205;p5">
            <a:extLst>
              <a:ext uri="{FF2B5EF4-FFF2-40B4-BE49-F238E27FC236}">
                <a16:creationId xmlns:a16="http://schemas.microsoft.com/office/drawing/2014/main" id="{EE5DB63C-41D7-559B-1FBE-7F994FDE4267}"/>
              </a:ext>
            </a:extLst>
          </p:cNvPr>
          <p:cNvSpPr/>
          <p:nvPr/>
        </p:nvSpPr>
        <p:spPr>
          <a:xfrm>
            <a:off x="6501105" y="1379296"/>
            <a:ext cx="1623869" cy="430313"/>
          </a:xfrm>
          <a:prstGeom prst="chevron">
            <a:avLst>
              <a:gd name="adj" fmla="val 50000"/>
            </a:avLst>
          </a:prstGeom>
          <a:solidFill>
            <a:srgbClr val="D0E0E3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 defTabSz="685800">
              <a:buSzPts val="1000"/>
            </a:pPr>
            <a:r>
              <a:rPr lang="ru-RU" sz="750" kern="1200" dirty="0">
                <a:solidFill>
                  <a:prstClr val="black"/>
                </a:solidFill>
                <a:latin typeface="Montserrat"/>
                <a:ea typeface="Montserrat"/>
                <a:cs typeface="Montserrat"/>
                <a:sym typeface="Montserrat"/>
              </a:rPr>
              <a:t>Интеграция с информационными системами</a:t>
            </a:r>
            <a:endParaRPr sz="1350" kern="1200" dirty="0"/>
          </a:p>
        </p:txBody>
      </p:sp>
      <p:sp>
        <p:nvSpPr>
          <p:cNvPr id="29" name="Google Shape;206;p5">
            <a:extLst>
              <a:ext uri="{FF2B5EF4-FFF2-40B4-BE49-F238E27FC236}">
                <a16:creationId xmlns:a16="http://schemas.microsoft.com/office/drawing/2014/main" id="{E82A00F3-0468-FCEF-CBEB-D98FF2F077A2}"/>
              </a:ext>
            </a:extLst>
          </p:cNvPr>
          <p:cNvSpPr txBox="1"/>
          <p:nvPr/>
        </p:nvSpPr>
        <p:spPr>
          <a:xfrm>
            <a:off x="8395543" y="1349914"/>
            <a:ext cx="806072" cy="369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/>
          <a:p>
            <a:pPr algn="ctr" defTabSz="685800">
              <a:buSzPts val="1000"/>
            </a:pPr>
            <a:r>
              <a:rPr lang="en-US" sz="750" kern="1200">
                <a:latin typeface="Montserrat"/>
                <a:ea typeface="Montserrat"/>
                <a:cs typeface="Montserrat"/>
                <a:sym typeface="Montserrat"/>
              </a:rPr>
              <a:t>глобальные рынки</a:t>
            </a:r>
            <a:endParaRPr sz="750" kern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" name="Google Shape;207;p5">
            <a:extLst>
              <a:ext uri="{FF2B5EF4-FFF2-40B4-BE49-F238E27FC236}">
                <a16:creationId xmlns:a16="http://schemas.microsoft.com/office/drawing/2014/main" id="{DE699A11-7588-2E39-CE25-2897C5C57373}"/>
              </a:ext>
            </a:extLst>
          </p:cNvPr>
          <p:cNvSpPr/>
          <p:nvPr/>
        </p:nvSpPr>
        <p:spPr>
          <a:xfrm rot="-1434">
            <a:off x="2827646" y="1830990"/>
            <a:ext cx="845949" cy="32134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51431" tIns="25706" rIns="51431" bIns="25706" anchor="t" anchorCtr="0">
            <a:noAutofit/>
          </a:bodyPr>
          <a:lstStyle/>
          <a:p>
            <a:pPr defTabSz="685800">
              <a:buSzPts val="1400"/>
            </a:pPr>
            <a:r>
              <a:rPr lang="ru-RU" sz="900" b="1" kern="1200" dirty="0">
                <a:solidFill>
                  <a:srgbClr val="0074BD"/>
                </a:solidFill>
                <a:latin typeface="Montserrat"/>
                <a:ea typeface="Montserrat"/>
                <a:cs typeface="Montserrat"/>
                <a:sym typeface="Montserrat"/>
              </a:rPr>
              <a:t>Август-сентябрь</a:t>
            </a:r>
            <a:endParaRPr sz="135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Google Shape;208;p5">
            <a:extLst>
              <a:ext uri="{FF2B5EF4-FFF2-40B4-BE49-F238E27FC236}">
                <a16:creationId xmlns:a16="http://schemas.microsoft.com/office/drawing/2014/main" id="{7B745EFB-98B5-9EEF-8AEA-37E652B7093B}"/>
              </a:ext>
            </a:extLst>
          </p:cNvPr>
          <p:cNvSpPr/>
          <p:nvPr/>
        </p:nvSpPr>
        <p:spPr>
          <a:xfrm>
            <a:off x="1381126" y="1379296"/>
            <a:ext cx="1362872" cy="411349"/>
          </a:xfrm>
          <a:prstGeom prst="chevron">
            <a:avLst>
              <a:gd name="adj" fmla="val 50000"/>
            </a:avLst>
          </a:prstGeom>
          <a:solidFill>
            <a:srgbClr val="DDEBF7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 defTabSz="685800">
              <a:buSzPts val="1000"/>
            </a:pPr>
            <a:r>
              <a:rPr lang="en-US" sz="750" kern="1200">
                <a:solidFill>
                  <a:prstClr val="black"/>
                </a:solidFill>
                <a:latin typeface="Montserrat"/>
                <a:ea typeface="Montserrat"/>
                <a:cs typeface="Montserrat"/>
                <a:sym typeface="Montserrat"/>
              </a:rPr>
              <a:t>Формирование проектной команды</a:t>
            </a:r>
            <a:endParaRPr sz="1350" kern="120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Google Shape;209;p5">
            <a:extLst>
              <a:ext uri="{FF2B5EF4-FFF2-40B4-BE49-F238E27FC236}">
                <a16:creationId xmlns:a16="http://schemas.microsoft.com/office/drawing/2014/main" id="{29EC90E2-F37D-2AB2-00BE-2519F878F506}"/>
              </a:ext>
            </a:extLst>
          </p:cNvPr>
          <p:cNvSpPr/>
          <p:nvPr/>
        </p:nvSpPr>
        <p:spPr>
          <a:xfrm>
            <a:off x="2595953" y="1379296"/>
            <a:ext cx="1385999" cy="411349"/>
          </a:xfrm>
          <a:prstGeom prst="chevron">
            <a:avLst>
              <a:gd name="adj" fmla="val 50000"/>
            </a:avLst>
          </a:prstGeom>
          <a:solidFill>
            <a:srgbClr val="DDEBF7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 defTabSz="685800">
              <a:buSzPts val="1000"/>
            </a:pPr>
            <a:r>
              <a:rPr lang="en-US" sz="750" kern="1200">
                <a:solidFill>
                  <a:prstClr val="black"/>
                </a:solidFill>
                <a:latin typeface="Montserrat"/>
                <a:ea typeface="Montserrat"/>
                <a:cs typeface="Montserrat"/>
                <a:sym typeface="Montserrat"/>
              </a:rPr>
              <a:t>Подготовка первой версии ПО</a:t>
            </a:r>
            <a:endParaRPr sz="1350" kern="1200"/>
          </a:p>
        </p:txBody>
      </p:sp>
      <p:sp>
        <p:nvSpPr>
          <p:cNvPr id="33" name="Google Shape;210;p5">
            <a:extLst>
              <a:ext uri="{FF2B5EF4-FFF2-40B4-BE49-F238E27FC236}">
                <a16:creationId xmlns:a16="http://schemas.microsoft.com/office/drawing/2014/main" id="{A6250D0A-1318-09A7-A40F-EAEA97F508CC}"/>
              </a:ext>
            </a:extLst>
          </p:cNvPr>
          <p:cNvSpPr/>
          <p:nvPr/>
        </p:nvSpPr>
        <p:spPr>
          <a:xfrm>
            <a:off x="3905047" y="1379296"/>
            <a:ext cx="1547591" cy="411349"/>
          </a:xfrm>
          <a:prstGeom prst="chevron">
            <a:avLst>
              <a:gd name="adj" fmla="val 50000"/>
            </a:avLst>
          </a:prstGeom>
          <a:solidFill>
            <a:srgbClr val="D8E6F0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 defTabSz="685800">
              <a:buSzPts val="1000"/>
            </a:pPr>
            <a:r>
              <a:rPr lang="en-US" sz="750" kern="1200">
                <a:solidFill>
                  <a:prstClr val="black"/>
                </a:solidFill>
                <a:latin typeface="Montserrat"/>
                <a:ea typeface="Montserrat"/>
                <a:cs typeface="Montserrat"/>
                <a:sym typeface="Montserrat"/>
              </a:rPr>
              <a:t>Проверка на тестовом наборе данных</a:t>
            </a:r>
            <a:endParaRPr sz="1350" kern="1200"/>
          </a:p>
        </p:txBody>
      </p:sp>
      <p:sp>
        <p:nvSpPr>
          <p:cNvPr id="34" name="Google Shape;211;p5">
            <a:extLst>
              <a:ext uri="{FF2B5EF4-FFF2-40B4-BE49-F238E27FC236}">
                <a16:creationId xmlns:a16="http://schemas.microsoft.com/office/drawing/2014/main" id="{5E30BF9C-7D75-3C85-1F99-AEC76FC03216}"/>
              </a:ext>
            </a:extLst>
          </p:cNvPr>
          <p:cNvSpPr/>
          <p:nvPr/>
        </p:nvSpPr>
        <p:spPr>
          <a:xfrm>
            <a:off x="5300277" y="1374109"/>
            <a:ext cx="1385999" cy="411349"/>
          </a:xfrm>
          <a:prstGeom prst="chevron">
            <a:avLst>
              <a:gd name="adj" fmla="val 50000"/>
            </a:avLst>
          </a:prstGeom>
          <a:solidFill>
            <a:srgbClr val="DBE7E9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 defTabSz="685800">
              <a:buSzPts val="1000"/>
            </a:pPr>
            <a:r>
              <a:rPr lang="ru-RU" sz="750" kern="1200" dirty="0">
                <a:solidFill>
                  <a:prstClr val="black"/>
                </a:solidFill>
                <a:latin typeface="Montserrat"/>
                <a:sym typeface="Montserrat"/>
              </a:rPr>
              <a:t>Исправление недостатков</a:t>
            </a:r>
            <a:endParaRPr lang="ru-RU" sz="1350" kern="1200" dirty="0"/>
          </a:p>
        </p:txBody>
      </p:sp>
      <p:cxnSp>
        <p:nvCxnSpPr>
          <p:cNvPr id="35" name="Google Shape;212;p5">
            <a:extLst>
              <a:ext uri="{FF2B5EF4-FFF2-40B4-BE49-F238E27FC236}">
                <a16:creationId xmlns:a16="http://schemas.microsoft.com/office/drawing/2014/main" id="{5F721551-3E6E-EDA4-94BD-3D41A96609B9}"/>
              </a:ext>
            </a:extLst>
          </p:cNvPr>
          <p:cNvCxnSpPr/>
          <p:nvPr/>
        </p:nvCxnSpPr>
        <p:spPr>
          <a:xfrm>
            <a:off x="-9244" y="2497711"/>
            <a:ext cx="9349082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6" name="Google Shape;213;p5">
            <a:extLst>
              <a:ext uri="{FF2B5EF4-FFF2-40B4-BE49-F238E27FC236}">
                <a16:creationId xmlns:a16="http://schemas.microsoft.com/office/drawing/2014/main" id="{F055A9CE-0145-0B8A-BC96-F5BDD429E808}"/>
              </a:ext>
            </a:extLst>
          </p:cNvPr>
          <p:cNvCxnSpPr/>
          <p:nvPr/>
        </p:nvCxnSpPr>
        <p:spPr>
          <a:xfrm rot="10800000" flipH="1">
            <a:off x="-9245" y="2857300"/>
            <a:ext cx="9201950" cy="5406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7" name="Google Shape;214;p5">
            <a:extLst>
              <a:ext uri="{FF2B5EF4-FFF2-40B4-BE49-F238E27FC236}">
                <a16:creationId xmlns:a16="http://schemas.microsoft.com/office/drawing/2014/main" id="{37712D57-D0B6-139D-2B04-64B94BCCFA1C}"/>
              </a:ext>
            </a:extLst>
          </p:cNvPr>
          <p:cNvSpPr/>
          <p:nvPr/>
        </p:nvSpPr>
        <p:spPr>
          <a:xfrm>
            <a:off x="445874" y="2359723"/>
            <a:ext cx="289728" cy="289728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rgbClr val="3C90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defTabSz="685800">
              <a:buSzPts val="2000"/>
            </a:pPr>
            <a:endParaRPr sz="1500" kern="1200"/>
          </a:p>
        </p:txBody>
      </p:sp>
      <p:sp>
        <p:nvSpPr>
          <p:cNvPr id="38" name="Google Shape;215;p5">
            <a:extLst>
              <a:ext uri="{FF2B5EF4-FFF2-40B4-BE49-F238E27FC236}">
                <a16:creationId xmlns:a16="http://schemas.microsoft.com/office/drawing/2014/main" id="{E53AA4D6-2BB8-2D98-6961-8639281A70D8}"/>
              </a:ext>
            </a:extLst>
          </p:cNvPr>
          <p:cNvSpPr/>
          <p:nvPr/>
        </p:nvSpPr>
        <p:spPr>
          <a:xfrm>
            <a:off x="4506944" y="2364266"/>
            <a:ext cx="289728" cy="289728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rgbClr val="3C90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defTabSz="685800">
              <a:buSzPts val="2000"/>
            </a:pPr>
            <a:endParaRPr sz="1500" kern="1200"/>
          </a:p>
        </p:txBody>
      </p:sp>
      <p:sp>
        <p:nvSpPr>
          <p:cNvPr id="39" name="Google Shape;216;p5">
            <a:extLst>
              <a:ext uri="{FF2B5EF4-FFF2-40B4-BE49-F238E27FC236}">
                <a16:creationId xmlns:a16="http://schemas.microsoft.com/office/drawing/2014/main" id="{CF7AC955-E1AB-0EEF-880C-8F061AA2B7E5}"/>
              </a:ext>
            </a:extLst>
          </p:cNvPr>
          <p:cNvSpPr/>
          <p:nvPr/>
        </p:nvSpPr>
        <p:spPr>
          <a:xfrm>
            <a:off x="2445536" y="2364266"/>
            <a:ext cx="289728" cy="289728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rgbClr val="3C90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defTabSz="685800">
              <a:buSzPts val="2000"/>
            </a:pPr>
            <a:endParaRPr sz="1500" kern="1200"/>
          </a:p>
        </p:txBody>
      </p:sp>
      <p:sp>
        <p:nvSpPr>
          <p:cNvPr id="40" name="Google Shape;217;p5">
            <a:extLst>
              <a:ext uri="{FF2B5EF4-FFF2-40B4-BE49-F238E27FC236}">
                <a16:creationId xmlns:a16="http://schemas.microsoft.com/office/drawing/2014/main" id="{B38197AD-9AAA-E53C-F6E5-D43BB6E0CAC1}"/>
              </a:ext>
            </a:extLst>
          </p:cNvPr>
          <p:cNvSpPr/>
          <p:nvPr/>
        </p:nvSpPr>
        <p:spPr>
          <a:xfrm>
            <a:off x="6627718" y="2366553"/>
            <a:ext cx="289728" cy="289728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rgbClr val="3C90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defTabSz="685800">
              <a:buSzPts val="2000"/>
            </a:pPr>
            <a:endParaRPr sz="1500" kern="1200"/>
          </a:p>
        </p:txBody>
      </p:sp>
      <p:sp>
        <p:nvSpPr>
          <p:cNvPr id="41" name="Google Shape;218;p5">
            <a:extLst>
              <a:ext uri="{FF2B5EF4-FFF2-40B4-BE49-F238E27FC236}">
                <a16:creationId xmlns:a16="http://schemas.microsoft.com/office/drawing/2014/main" id="{A792B71D-307B-1A43-9555-496A4CD59CA4}"/>
              </a:ext>
            </a:extLst>
          </p:cNvPr>
          <p:cNvSpPr/>
          <p:nvPr/>
        </p:nvSpPr>
        <p:spPr>
          <a:xfrm>
            <a:off x="7971790" y="1380478"/>
            <a:ext cx="1186187" cy="411349"/>
          </a:xfrm>
          <a:custGeom>
            <a:avLst/>
            <a:gdLst/>
            <a:ahLst/>
            <a:cxnLst/>
            <a:rect l="l" t="t" r="r" b="b"/>
            <a:pathLst>
              <a:path w="1184904" h="410904" extrusionOk="0">
                <a:moveTo>
                  <a:pt x="0" y="0"/>
                </a:moveTo>
                <a:lnTo>
                  <a:pt x="1184098" y="793"/>
                </a:lnTo>
                <a:cubicBezTo>
                  <a:pt x="1182951" y="69277"/>
                  <a:pt x="1185771" y="140143"/>
                  <a:pt x="1184624" y="208627"/>
                </a:cubicBezTo>
                <a:lnTo>
                  <a:pt x="1184891" y="410904"/>
                </a:lnTo>
                <a:lnTo>
                  <a:pt x="0" y="410904"/>
                </a:lnTo>
                <a:lnTo>
                  <a:pt x="205452" y="205452"/>
                </a:lnTo>
                <a:lnTo>
                  <a:pt x="0" y="0"/>
                </a:lnTo>
                <a:close/>
              </a:path>
            </a:pathLst>
          </a:custGeom>
          <a:solidFill>
            <a:srgbClr val="7CACAC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134541" indent="2381" algn="ctr" defTabSz="685800">
              <a:buClrTx/>
            </a:pPr>
            <a:r>
              <a:rPr lang="ru-RU" sz="750" b="1" kern="1200" dirty="0">
                <a:solidFill>
                  <a:prstClr val="white"/>
                </a:solidFill>
                <a:latin typeface="Montserrat"/>
                <a:ea typeface="Montserrat"/>
                <a:cs typeface="Montserrat"/>
                <a:sym typeface="Montserrat"/>
              </a:rPr>
              <a:t>Первое внедрение</a:t>
            </a:r>
            <a:endParaRPr sz="135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2" name="Google Shape;219;p5">
            <a:extLst>
              <a:ext uri="{FF2B5EF4-FFF2-40B4-BE49-F238E27FC236}">
                <a16:creationId xmlns:a16="http://schemas.microsoft.com/office/drawing/2014/main" id="{3A146450-99D1-AB95-39D6-B470EF82BE50}"/>
              </a:ext>
            </a:extLst>
          </p:cNvPr>
          <p:cNvCxnSpPr/>
          <p:nvPr/>
        </p:nvCxnSpPr>
        <p:spPr>
          <a:xfrm>
            <a:off x="2602246" y="2656281"/>
            <a:ext cx="0" cy="2579594"/>
          </a:xfrm>
          <a:prstGeom prst="straightConnector1">
            <a:avLst/>
          </a:prstGeom>
          <a:noFill/>
          <a:ln w="9525" cap="flat" cmpd="sng">
            <a:solidFill>
              <a:srgbClr val="3C90DC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43" name="Google Shape;220;p5">
            <a:extLst>
              <a:ext uri="{FF2B5EF4-FFF2-40B4-BE49-F238E27FC236}">
                <a16:creationId xmlns:a16="http://schemas.microsoft.com/office/drawing/2014/main" id="{29956A93-0254-F521-6850-FA6A5A8023DA}"/>
              </a:ext>
            </a:extLst>
          </p:cNvPr>
          <p:cNvCxnSpPr/>
          <p:nvPr/>
        </p:nvCxnSpPr>
        <p:spPr>
          <a:xfrm>
            <a:off x="580922" y="2656281"/>
            <a:ext cx="0" cy="2579594"/>
          </a:xfrm>
          <a:prstGeom prst="straightConnector1">
            <a:avLst/>
          </a:prstGeom>
          <a:noFill/>
          <a:ln w="9525" cap="flat" cmpd="sng">
            <a:solidFill>
              <a:srgbClr val="3C90DC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44" name="Google Shape;221;p5">
            <a:extLst>
              <a:ext uri="{FF2B5EF4-FFF2-40B4-BE49-F238E27FC236}">
                <a16:creationId xmlns:a16="http://schemas.microsoft.com/office/drawing/2014/main" id="{E22D78C4-F436-F9E6-0DA2-AA9FC9A7BCE4}"/>
              </a:ext>
            </a:extLst>
          </p:cNvPr>
          <p:cNvCxnSpPr/>
          <p:nvPr/>
        </p:nvCxnSpPr>
        <p:spPr>
          <a:xfrm>
            <a:off x="4645550" y="2656281"/>
            <a:ext cx="0" cy="2579594"/>
          </a:xfrm>
          <a:prstGeom prst="straightConnector1">
            <a:avLst/>
          </a:prstGeom>
          <a:noFill/>
          <a:ln w="9525" cap="flat" cmpd="sng">
            <a:solidFill>
              <a:srgbClr val="3C90DC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45" name="Google Shape;222;p5">
            <a:extLst>
              <a:ext uri="{FF2B5EF4-FFF2-40B4-BE49-F238E27FC236}">
                <a16:creationId xmlns:a16="http://schemas.microsoft.com/office/drawing/2014/main" id="{F40B98D7-1FFE-3A21-2EBC-F985E2B2BEA3}"/>
              </a:ext>
            </a:extLst>
          </p:cNvPr>
          <p:cNvCxnSpPr/>
          <p:nvPr/>
        </p:nvCxnSpPr>
        <p:spPr>
          <a:xfrm>
            <a:off x="6782022" y="2656281"/>
            <a:ext cx="0" cy="2579594"/>
          </a:xfrm>
          <a:prstGeom prst="straightConnector1">
            <a:avLst/>
          </a:prstGeom>
          <a:noFill/>
          <a:ln w="9525" cap="flat" cmpd="sng">
            <a:solidFill>
              <a:srgbClr val="3C90DC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46" name="Google Shape;223;p5">
            <a:extLst>
              <a:ext uri="{FF2B5EF4-FFF2-40B4-BE49-F238E27FC236}">
                <a16:creationId xmlns:a16="http://schemas.microsoft.com/office/drawing/2014/main" id="{FC10449A-4B9E-3BAB-64A9-95F1073BE259}"/>
              </a:ext>
            </a:extLst>
          </p:cNvPr>
          <p:cNvSpPr txBox="1"/>
          <p:nvPr/>
        </p:nvSpPr>
        <p:spPr>
          <a:xfrm>
            <a:off x="8902473" y="5718107"/>
            <a:ext cx="231925" cy="282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638" tIns="27319" rIns="54638" bIns="27319" anchor="ctr" anchorCtr="0">
            <a:normAutofit/>
          </a:bodyPr>
          <a:lstStyle/>
          <a:p>
            <a:pPr defTabSz="685800">
              <a:buClrTx/>
            </a:pPr>
            <a:fld id="{00000000-1234-1234-1234-123412341234}" type="slidenum">
              <a:rPr lang="en-US" sz="750" kern="1200"/>
              <a:pPr defTabSz="685800">
                <a:buClrTx/>
              </a:pPr>
              <a:t>10</a:t>
            </a:fld>
            <a:endParaRPr sz="750" kern="1200"/>
          </a:p>
        </p:txBody>
      </p:sp>
      <p:sp>
        <p:nvSpPr>
          <p:cNvPr id="48" name="Google Shape;225;p5">
            <a:extLst>
              <a:ext uri="{FF2B5EF4-FFF2-40B4-BE49-F238E27FC236}">
                <a16:creationId xmlns:a16="http://schemas.microsoft.com/office/drawing/2014/main" id="{A125657D-FBBA-4D50-61D9-D3AA2B197809}"/>
              </a:ext>
            </a:extLst>
          </p:cNvPr>
          <p:cNvSpPr/>
          <p:nvPr/>
        </p:nvSpPr>
        <p:spPr>
          <a:xfrm rot="999">
            <a:off x="4326929" y="1837364"/>
            <a:ext cx="715222" cy="389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31" tIns="25706" rIns="51431" bIns="25706" anchor="t" anchorCtr="0">
            <a:noAutofit/>
          </a:bodyPr>
          <a:lstStyle/>
          <a:p>
            <a:pPr defTabSz="685800">
              <a:buSzPts val="1400"/>
            </a:pPr>
            <a:r>
              <a:rPr lang="ru-RU" sz="900" b="1" kern="1200" dirty="0">
                <a:solidFill>
                  <a:srgbClr val="0074BD"/>
                </a:solidFill>
                <a:latin typeface="Montserrat"/>
                <a:ea typeface="Montserrat"/>
                <a:cs typeface="Montserrat"/>
                <a:sym typeface="Montserrat"/>
              </a:rPr>
              <a:t>Октябрь</a:t>
            </a:r>
            <a:endParaRPr sz="135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Google Shape;226;p5">
            <a:extLst>
              <a:ext uri="{FF2B5EF4-FFF2-40B4-BE49-F238E27FC236}">
                <a16:creationId xmlns:a16="http://schemas.microsoft.com/office/drawing/2014/main" id="{9B0291F6-5EE6-2EA0-75B2-07AE804905F2}"/>
              </a:ext>
            </a:extLst>
          </p:cNvPr>
          <p:cNvSpPr/>
          <p:nvPr/>
        </p:nvSpPr>
        <p:spPr>
          <a:xfrm rot="-5011">
            <a:off x="2949551" y="2498103"/>
            <a:ext cx="1232387" cy="354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31" tIns="25706" rIns="51431" bIns="25706" anchor="ctr" anchorCtr="0">
            <a:noAutofit/>
          </a:bodyPr>
          <a:lstStyle/>
          <a:p>
            <a:pPr algn="ctr" defTabSz="685800">
              <a:buSzPts val="1200"/>
            </a:pPr>
            <a:r>
              <a:rPr lang="en-US" sz="900" b="1" kern="1200">
                <a:solidFill>
                  <a:srgbClr val="1F497D"/>
                </a:solidFill>
                <a:latin typeface="Montserrat"/>
                <a:ea typeface="Montserrat"/>
                <a:cs typeface="Montserrat"/>
                <a:sym typeface="Montserrat"/>
              </a:rPr>
              <a:t>Проектная команда</a:t>
            </a:r>
            <a:endParaRPr sz="900" b="1" kern="1200">
              <a:solidFill>
                <a:srgbClr val="1F497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" name="Google Shape;227;p5">
            <a:extLst>
              <a:ext uri="{FF2B5EF4-FFF2-40B4-BE49-F238E27FC236}">
                <a16:creationId xmlns:a16="http://schemas.microsoft.com/office/drawing/2014/main" id="{B5BDA5AD-201E-97F7-2832-30771107476E}"/>
              </a:ext>
            </a:extLst>
          </p:cNvPr>
          <p:cNvSpPr txBox="1"/>
          <p:nvPr/>
        </p:nvSpPr>
        <p:spPr>
          <a:xfrm>
            <a:off x="2652007" y="3916337"/>
            <a:ext cx="1882661" cy="928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/>
          <a:p>
            <a:pPr marL="134999" indent="-100837" defTabSz="685800">
              <a:buClr>
                <a:srgbClr val="0074BD"/>
              </a:buClr>
              <a:buSzPts val="700"/>
              <a:buFont typeface="Montserrat"/>
              <a:buChar char="●"/>
            </a:pPr>
            <a:r>
              <a:rPr lang="en-US" sz="1200" kern="1200" dirty="0">
                <a:solidFill>
                  <a:prstClr val="black"/>
                </a:solidFill>
                <a:latin typeface="Montserrat"/>
                <a:ea typeface="Montserrat"/>
                <a:cs typeface="Montserrat"/>
                <a:sym typeface="Montserrat"/>
              </a:rPr>
              <a:t>Team Lead/Project manager</a:t>
            </a:r>
            <a:endParaRPr sz="1200" kern="1200" dirty="0">
              <a:solidFill>
                <a:prstClr val="black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4999" indent="-100837" defTabSz="685800">
              <a:buClr>
                <a:srgbClr val="0074BD"/>
              </a:buClr>
              <a:buSzPts val="700"/>
              <a:buFont typeface="Montserrat"/>
              <a:buChar char="●"/>
            </a:pPr>
            <a:r>
              <a:rPr lang="en-US" sz="1200" kern="1200" dirty="0">
                <a:solidFill>
                  <a:prstClr val="black"/>
                </a:solidFill>
                <a:latin typeface="Montserrat"/>
                <a:ea typeface="Montserrat"/>
                <a:cs typeface="Montserrat"/>
                <a:sym typeface="Montserrat"/>
              </a:rPr>
              <a:t>Front-End Developer</a:t>
            </a:r>
            <a:endParaRPr sz="135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  <a:p>
            <a:pPr marL="134999" indent="-100837" defTabSz="685800">
              <a:spcBef>
                <a:spcPts val="375"/>
              </a:spcBef>
              <a:buClr>
                <a:srgbClr val="0074BD"/>
              </a:buClr>
              <a:buSzPts val="700"/>
              <a:buFont typeface="Montserrat"/>
              <a:buChar char="●"/>
            </a:pPr>
            <a:r>
              <a:rPr lang="en-US" sz="1200" kern="1200" dirty="0">
                <a:solidFill>
                  <a:prstClr val="black"/>
                </a:solidFill>
                <a:latin typeface="Montserrat"/>
                <a:ea typeface="Montserrat"/>
                <a:cs typeface="Montserrat"/>
                <a:sym typeface="Montserrat"/>
              </a:rPr>
              <a:t>Back-End Developer</a:t>
            </a:r>
            <a:endParaRPr sz="1200" kern="1200" dirty="0">
              <a:solidFill>
                <a:prstClr val="black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" name="Google Shape;228;p5">
            <a:extLst>
              <a:ext uri="{FF2B5EF4-FFF2-40B4-BE49-F238E27FC236}">
                <a16:creationId xmlns:a16="http://schemas.microsoft.com/office/drawing/2014/main" id="{A32441B1-39D3-1A87-9376-A060684EA312}"/>
              </a:ext>
            </a:extLst>
          </p:cNvPr>
          <p:cNvSpPr/>
          <p:nvPr/>
        </p:nvSpPr>
        <p:spPr>
          <a:xfrm rot="-5011">
            <a:off x="5042410" y="2487648"/>
            <a:ext cx="1232387" cy="354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31" tIns="25706" rIns="51431" bIns="25706" anchor="ctr" anchorCtr="0">
            <a:noAutofit/>
          </a:bodyPr>
          <a:lstStyle/>
          <a:p>
            <a:pPr algn="ctr" defTabSz="685800">
              <a:buSzPts val="1200"/>
            </a:pPr>
            <a:r>
              <a:rPr lang="en-US" sz="900" b="1" kern="1200">
                <a:solidFill>
                  <a:srgbClr val="1F497D"/>
                </a:solidFill>
                <a:latin typeface="Montserrat"/>
                <a:ea typeface="Montserrat"/>
                <a:cs typeface="Montserrat"/>
                <a:sym typeface="Montserrat"/>
              </a:rPr>
              <a:t>Управляемость</a:t>
            </a:r>
            <a:endParaRPr sz="900" b="1" kern="1200">
              <a:solidFill>
                <a:srgbClr val="1F497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" name="Google Shape;229;p5">
            <a:extLst>
              <a:ext uri="{FF2B5EF4-FFF2-40B4-BE49-F238E27FC236}">
                <a16:creationId xmlns:a16="http://schemas.microsoft.com/office/drawing/2014/main" id="{4DFB1060-D2E1-1121-F21A-EE4FF04DA87B}"/>
              </a:ext>
            </a:extLst>
          </p:cNvPr>
          <p:cNvSpPr/>
          <p:nvPr/>
        </p:nvSpPr>
        <p:spPr>
          <a:xfrm rot="-5011">
            <a:off x="7309882" y="2522646"/>
            <a:ext cx="1388170" cy="354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31" tIns="25706" rIns="51431" bIns="25706" anchor="ctr" anchorCtr="0">
            <a:noAutofit/>
          </a:bodyPr>
          <a:lstStyle/>
          <a:p>
            <a:pPr algn="ctr" defTabSz="685800">
              <a:buSzPts val="1400"/>
            </a:pPr>
            <a:r>
              <a:rPr lang="en-US" sz="1050" b="1" kern="1200">
                <a:solidFill>
                  <a:srgbClr val="1F497D"/>
                </a:solidFill>
                <a:latin typeface="Montserrat"/>
                <a:ea typeface="Montserrat"/>
                <a:cs typeface="Montserrat"/>
                <a:sym typeface="Montserrat"/>
              </a:rPr>
              <a:t>Сопровождение</a:t>
            </a:r>
            <a:endParaRPr sz="1050" b="1" kern="1200">
              <a:solidFill>
                <a:srgbClr val="1F497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" name="Google Shape;230;p5">
            <a:extLst>
              <a:ext uri="{FF2B5EF4-FFF2-40B4-BE49-F238E27FC236}">
                <a16:creationId xmlns:a16="http://schemas.microsoft.com/office/drawing/2014/main" id="{89BED6D8-ECE1-0A17-3CD1-453209325C6F}"/>
              </a:ext>
            </a:extLst>
          </p:cNvPr>
          <p:cNvSpPr txBox="1"/>
          <p:nvPr/>
        </p:nvSpPr>
        <p:spPr>
          <a:xfrm>
            <a:off x="7024971" y="3865622"/>
            <a:ext cx="1913185" cy="1431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/>
          <a:p>
            <a:pPr marL="134999" indent="-100837" defTabSz="685800">
              <a:buClr>
                <a:srgbClr val="0074BD"/>
              </a:buClr>
              <a:buSzPts val="700"/>
              <a:buFont typeface="Montserrat"/>
              <a:buChar char="●"/>
            </a:pPr>
            <a:r>
              <a:rPr lang="en-US" sz="1050" kern="1200" dirty="0" err="1">
                <a:solidFill>
                  <a:prstClr val="black"/>
                </a:solidFill>
                <a:latin typeface="Montserrat"/>
                <a:ea typeface="Montserrat"/>
                <a:cs typeface="Montserrat"/>
                <a:sym typeface="Montserrat"/>
              </a:rPr>
              <a:t>Сбор</a:t>
            </a:r>
            <a:r>
              <a:rPr lang="en-US" sz="1050" kern="1200" dirty="0">
                <a:solidFill>
                  <a:prstClr val="black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050" kern="1200" dirty="0" err="1">
                <a:solidFill>
                  <a:prstClr val="black"/>
                </a:solidFill>
                <a:latin typeface="Montserrat"/>
                <a:ea typeface="Montserrat"/>
                <a:cs typeface="Montserrat"/>
                <a:sym typeface="Montserrat"/>
              </a:rPr>
              <a:t>обратной</a:t>
            </a:r>
            <a:r>
              <a:rPr lang="en-US" sz="1050" kern="1200" dirty="0">
                <a:solidFill>
                  <a:prstClr val="black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050" kern="1200" dirty="0" err="1">
                <a:solidFill>
                  <a:prstClr val="black"/>
                </a:solidFill>
                <a:latin typeface="Montserrat"/>
                <a:ea typeface="Montserrat"/>
                <a:cs typeface="Montserrat"/>
                <a:sym typeface="Montserrat"/>
              </a:rPr>
              <a:t>связи</a:t>
            </a:r>
            <a:r>
              <a:rPr lang="en-US" sz="1050" kern="1200" dirty="0">
                <a:solidFill>
                  <a:prstClr val="black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050" kern="1200" dirty="0" err="1">
                <a:solidFill>
                  <a:prstClr val="black"/>
                </a:solidFill>
                <a:latin typeface="Montserrat"/>
                <a:ea typeface="Montserrat"/>
                <a:cs typeface="Montserrat"/>
                <a:sym typeface="Montserrat"/>
              </a:rPr>
              <a:t>после</a:t>
            </a:r>
            <a:r>
              <a:rPr lang="en-US" sz="1050" kern="1200" dirty="0">
                <a:solidFill>
                  <a:prstClr val="black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050" kern="1200" dirty="0" err="1">
                <a:solidFill>
                  <a:prstClr val="black"/>
                </a:solidFill>
                <a:latin typeface="Montserrat"/>
                <a:ea typeface="Montserrat"/>
                <a:cs typeface="Montserrat"/>
                <a:sym typeface="Montserrat"/>
              </a:rPr>
              <a:t>ввода</a:t>
            </a:r>
            <a:r>
              <a:rPr lang="en-US" sz="1050" kern="1200" dirty="0">
                <a:solidFill>
                  <a:prstClr val="black"/>
                </a:solidFill>
                <a:latin typeface="Montserrat"/>
                <a:ea typeface="Montserrat"/>
                <a:cs typeface="Montserrat"/>
                <a:sym typeface="Montserrat"/>
              </a:rPr>
              <a:t> в </a:t>
            </a:r>
            <a:r>
              <a:rPr lang="en-US" sz="1050" kern="1200" dirty="0" err="1">
                <a:solidFill>
                  <a:prstClr val="black"/>
                </a:solidFill>
                <a:latin typeface="Montserrat"/>
                <a:ea typeface="Montserrat"/>
                <a:cs typeface="Montserrat"/>
                <a:sym typeface="Montserrat"/>
              </a:rPr>
              <a:t>эксплуатацию</a:t>
            </a:r>
            <a:endParaRPr sz="135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  <a:p>
            <a:pPr marL="134999" indent="-67499" defTabSz="685800">
              <a:buClr>
                <a:srgbClr val="0074BD"/>
              </a:buClr>
              <a:buSzPts val="700"/>
            </a:pPr>
            <a:endParaRPr sz="1050" kern="1200" dirty="0">
              <a:solidFill>
                <a:prstClr val="black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4999" indent="-100837" defTabSz="685800">
              <a:buClr>
                <a:srgbClr val="0074BD"/>
              </a:buClr>
              <a:buSzPts val="700"/>
              <a:buFont typeface="Montserrat"/>
              <a:buChar char="●"/>
            </a:pPr>
            <a:r>
              <a:rPr lang="en-US" sz="1050" kern="1200" dirty="0" err="1">
                <a:solidFill>
                  <a:prstClr val="black"/>
                </a:solidFill>
                <a:latin typeface="Montserrat"/>
                <a:ea typeface="Montserrat"/>
                <a:cs typeface="Montserrat"/>
                <a:sym typeface="Montserrat"/>
              </a:rPr>
              <a:t>Поддержка</a:t>
            </a:r>
            <a:r>
              <a:rPr lang="en-US" sz="1050" kern="1200" dirty="0">
                <a:solidFill>
                  <a:prstClr val="black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050" kern="1200" dirty="0" err="1">
                <a:solidFill>
                  <a:prstClr val="black"/>
                </a:solidFill>
                <a:latin typeface="Montserrat"/>
                <a:ea typeface="Montserrat"/>
                <a:cs typeface="Montserrat"/>
                <a:sym typeface="Montserrat"/>
              </a:rPr>
              <a:t>продукта</a:t>
            </a:r>
            <a:endParaRPr sz="135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  <a:p>
            <a:pPr marL="134999" indent="-67499" defTabSz="685800">
              <a:buClr>
                <a:srgbClr val="0074BD"/>
              </a:buClr>
              <a:buSzPts val="700"/>
            </a:pPr>
            <a:endParaRPr sz="1050" kern="1200" dirty="0">
              <a:solidFill>
                <a:prstClr val="black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4999" indent="-100837" defTabSz="685800">
              <a:buClr>
                <a:srgbClr val="0074BD"/>
              </a:buClr>
              <a:buSzPts val="700"/>
              <a:buFont typeface="Montserrat"/>
              <a:buChar char="●"/>
            </a:pPr>
            <a:r>
              <a:rPr lang="ru-RU" sz="1050" kern="1200" dirty="0">
                <a:solidFill>
                  <a:prstClr val="black"/>
                </a:solidFill>
                <a:latin typeface="Montserrat"/>
                <a:ea typeface="Montserrat"/>
                <a:cs typeface="Montserrat"/>
                <a:sym typeface="Montserrat"/>
              </a:rPr>
              <a:t>Новый функционал по запросу</a:t>
            </a:r>
            <a:endParaRPr sz="135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Google Shape;231;p5">
            <a:extLst>
              <a:ext uri="{FF2B5EF4-FFF2-40B4-BE49-F238E27FC236}">
                <a16:creationId xmlns:a16="http://schemas.microsoft.com/office/drawing/2014/main" id="{AF671473-0272-A64A-DD05-0F3C5E27350B}"/>
              </a:ext>
            </a:extLst>
          </p:cNvPr>
          <p:cNvSpPr txBox="1"/>
          <p:nvPr/>
        </p:nvSpPr>
        <p:spPr>
          <a:xfrm>
            <a:off x="4738718" y="3920466"/>
            <a:ext cx="2015690" cy="1177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marL="134999" indent="-100837" defTabSz="685800">
              <a:buClr>
                <a:srgbClr val="0074BD"/>
              </a:buClr>
              <a:buSzPts val="700"/>
              <a:buFont typeface="Montserrat"/>
              <a:buChar char="●"/>
            </a:pPr>
            <a:r>
              <a:rPr lang="en-US" sz="900" kern="1200">
                <a:solidFill>
                  <a:prstClr val="black"/>
                </a:solidFill>
                <a:latin typeface="Montserrat"/>
                <a:ea typeface="Montserrat"/>
                <a:cs typeface="Montserrat"/>
                <a:sym typeface="Montserrat"/>
              </a:rPr>
              <a:t>Демонстрация промежуточных вариантов</a:t>
            </a:r>
            <a:endParaRPr sz="1350" kern="120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  <a:p>
            <a:pPr marL="134999" indent="-67499" defTabSz="685800">
              <a:buClr>
                <a:srgbClr val="0074BD"/>
              </a:buClr>
              <a:buSzPts val="700"/>
            </a:pPr>
            <a:endParaRPr sz="900" kern="1200">
              <a:solidFill>
                <a:prstClr val="black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4999" indent="-100837" defTabSz="685800">
              <a:buClr>
                <a:srgbClr val="0074BD"/>
              </a:buClr>
              <a:buSzPts val="700"/>
              <a:buFont typeface="Montserrat"/>
              <a:buChar char="●"/>
            </a:pPr>
            <a:r>
              <a:rPr lang="en-US" sz="900" kern="1200">
                <a:solidFill>
                  <a:prstClr val="black"/>
                </a:solidFill>
                <a:latin typeface="Montserrat"/>
                <a:ea typeface="Montserrat"/>
                <a:cs typeface="Montserrat"/>
                <a:sym typeface="Montserrat"/>
              </a:rPr>
              <a:t> Внесение правок</a:t>
            </a:r>
            <a:endParaRPr sz="1350" kern="120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  <a:p>
            <a:pPr marL="34163" defTabSz="685800">
              <a:buClrTx/>
            </a:pPr>
            <a:endParaRPr sz="900" kern="1200">
              <a:solidFill>
                <a:prstClr val="black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4999" indent="-100837" defTabSz="685800">
              <a:buClr>
                <a:srgbClr val="0074BD"/>
              </a:buClr>
              <a:buSzPts val="700"/>
              <a:buFont typeface="Montserrat"/>
              <a:buChar char="●"/>
            </a:pPr>
            <a:r>
              <a:rPr lang="en-US" sz="900" kern="1200">
                <a:solidFill>
                  <a:prstClr val="black"/>
                </a:solidFill>
                <a:latin typeface="Montserrat"/>
                <a:ea typeface="Montserrat"/>
                <a:cs typeface="Montserrat"/>
                <a:sym typeface="Montserrat"/>
              </a:rPr>
              <a:t>Формирование фокус-группы учащихся для тестирования</a:t>
            </a:r>
            <a:endParaRPr sz="1350" kern="120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5" name="Google Shape;232;p5">
            <a:extLst>
              <a:ext uri="{FF2B5EF4-FFF2-40B4-BE49-F238E27FC236}">
                <a16:creationId xmlns:a16="http://schemas.microsoft.com/office/drawing/2014/main" id="{99383E94-C410-7D41-F361-89FDAB7D489D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906671" y="2943358"/>
            <a:ext cx="1164594" cy="7716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233;p5" descr="Изображение выглядит как черный, темнота&#10;&#10;Автоматически созданное описание">
            <a:extLst>
              <a:ext uri="{FF2B5EF4-FFF2-40B4-BE49-F238E27FC236}">
                <a16:creationId xmlns:a16="http://schemas.microsoft.com/office/drawing/2014/main" id="{272EE86F-985C-B941-A39E-6F9F3B64E4BB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244730" y="2921859"/>
            <a:ext cx="827744" cy="827744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234;p5" descr="Изображение выглядит как черный, темнота&#10;&#10;Автоматически созданное описание">
            <a:extLst>
              <a:ext uri="{FF2B5EF4-FFF2-40B4-BE49-F238E27FC236}">
                <a16:creationId xmlns:a16="http://schemas.microsoft.com/office/drawing/2014/main" id="{C610D3BB-3EF9-31DC-B62E-954F32068803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596648" y="2979772"/>
            <a:ext cx="769831" cy="769831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5E427C97-0AA0-5E0F-CEA9-D94D1C15FE33}"/>
              </a:ext>
            </a:extLst>
          </p:cNvPr>
          <p:cNvSpPr txBox="1"/>
          <p:nvPr/>
        </p:nvSpPr>
        <p:spPr>
          <a:xfrm>
            <a:off x="4025332" y="638207"/>
            <a:ext cx="3203937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85800">
              <a:buClrTx/>
            </a:pPr>
            <a:r>
              <a:rPr lang="ru-RU" sz="1350" kern="1200" dirty="0">
                <a:solidFill>
                  <a:srgbClr val="CC0000"/>
                </a:solidFill>
                <a:ea typeface="+mn-ea"/>
              </a:rPr>
              <a:t>Есть понимание как это реализовать </a:t>
            </a:r>
          </a:p>
        </p:txBody>
      </p:sp>
    </p:spTree>
    <p:extLst>
      <p:ext uri="{BB962C8B-B14F-4D97-AF65-F5344CB8AC3E}">
        <p14:creationId xmlns:p14="http://schemas.microsoft.com/office/powerpoint/2010/main" val="2441819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5"/>
          <p:cNvSpPr txBox="1">
            <a:spLocks noGrp="1"/>
          </p:cNvSpPr>
          <p:nvPr>
            <p:ph type="title"/>
          </p:nvPr>
        </p:nvSpPr>
        <p:spPr>
          <a:xfrm>
            <a:off x="1" y="116632"/>
            <a:ext cx="4499991" cy="778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F00FF"/>
              </a:buClr>
              <a:buSzPts val="2400"/>
              <a:buFont typeface="Arial"/>
              <a:buNone/>
            </a:pPr>
            <a:br>
              <a:rPr lang="ru-RU" sz="2400">
                <a:solidFill>
                  <a:srgbClr val="8F00FF"/>
                </a:solidFill>
                <a:latin typeface="Arial"/>
                <a:ea typeface="Arial"/>
                <a:cs typeface="Arial"/>
                <a:sym typeface="Arial"/>
              </a:rPr>
            </a:br>
            <a:endParaRPr sz="2400">
              <a:solidFill>
                <a:srgbClr val="8F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5" name="Google Shape;145;p5"/>
          <p:cNvGrpSpPr/>
          <p:nvPr/>
        </p:nvGrpSpPr>
        <p:grpSpPr>
          <a:xfrm>
            <a:off x="-2918" y="540421"/>
            <a:ext cx="3794538" cy="144016"/>
            <a:chOff x="0" y="692501"/>
            <a:chExt cx="2624903" cy="97077"/>
          </a:xfrm>
        </p:grpSpPr>
        <p:sp>
          <p:nvSpPr>
            <p:cNvPr id="146" name="Google Shape;146;p5"/>
            <p:cNvSpPr/>
            <p:nvPr/>
          </p:nvSpPr>
          <p:spPr>
            <a:xfrm>
              <a:off x="0" y="692501"/>
              <a:ext cx="1294463" cy="97077"/>
            </a:xfrm>
            <a:prstGeom prst="rect">
              <a:avLst/>
            </a:prstGeom>
            <a:solidFill>
              <a:srgbClr val="FBB3C1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5"/>
            <p:cNvSpPr/>
            <p:nvPr/>
          </p:nvSpPr>
          <p:spPr>
            <a:xfrm>
              <a:off x="336583" y="692501"/>
              <a:ext cx="1294463" cy="97077"/>
            </a:xfrm>
            <a:prstGeom prst="rect">
              <a:avLst/>
            </a:prstGeom>
            <a:solidFill>
              <a:srgbClr val="9F00FF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5"/>
            <p:cNvSpPr/>
            <p:nvPr/>
          </p:nvSpPr>
          <p:spPr>
            <a:xfrm>
              <a:off x="673166" y="692501"/>
              <a:ext cx="1294463" cy="97077"/>
            </a:xfrm>
            <a:prstGeom prst="rect">
              <a:avLst/>
            </a:prstGeom>
            <a:solidFill>
              <a:srgbClr val="FD493D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993857" y="692501"/>
              <a:ext cx="1294463" cy="97077"/>
            </a:xfrm>
            <a:prstGeom prst="rect">
              <a:avLst/>
            </a:prstGeom>
            <a:solidFill>
              <a:srgbClr val="FCAF17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1330440" y="692501"/>
              <a:ext cx="1294463" cy="97077"/>
            </a:xfrm>
            <a:prstGeom prst="rect">
              <a:avLst/>
            </a:prstGeom>
            <a:solidFill>
              <a:srgbClr val="B5D8E1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51" name="Google Shape;151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6276" y="5768915"/>
            <a:ext cx="1669362" cy="8198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80312" y="5373216"/>
            <a:ext cx="1633955" cy="12875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DAA7201F-0037-F9DF-A2AF-33F31A57D5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6276" y="894730"/>
            <a:ext cx="8145011" cy="458156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C78749C-4C57-1ED4-48C1-ED56838CB6D3}"/>
              </a:ext>
            </a:extLst>
          </p:cNvPr>
          <p:cNvSpPr txBox="1"/>
          <p:nvPr/>
        </p:nvSpPr>
        <p:spPr>
          <a:xfrm>
            <a:off x="3934972" y="462388"/>
            <a:ext cx="3807944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85800">
              <a:buClrTx/>
            </a:pPr>
            <a:r>
              <a:rPr lang="ru-RU" sz="1350" kern="1200" dirty="0">
                <a:solidFill>
                  <a:srgbClr val="CC0000"/>
                </a:solidFill>
                <a:ea typeface="+mn-ea"/>
              </a:rPr>
              <a:t>Имеется перспектива дальнейшего развития</a:t>
            </a:r>
          </a:p>
        </p:txBody>
      </p:sp>
    </p:spTree>
    <p:extLst>
      <p:ext uri="{BB962C8B-B14F-4D97-AF65-F5344CB8AC3E}">
        <p14:creationId xmlns:p14="http://schemas.microsoft.com/office/powerpoint/2010/main" val="33913624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5"/>
          <p:cNvSpPr txBox="1">
            <a:spLocks noGrp="1"/>
          </p:cNvSpPr>
          <p:nvPr>
            <p:ph type="title"/>
          </p:nvPr>
        </p:nvSpPr>
        <p:spPr>
          <a:xfrm>
            <a:off x="1" y="116632"/>
            <a:ext cx="4499991" cy="778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F00FF"/>
              </a:buClr>
              <a:buSzPts val="2400"/>
              <a:buFont typeface="Arial"/>
              <a:buNone/>
            </a:pPr>
            <a:br>
              <a:rPr lang="ru-RU" sz="2400">
                <a:solidFill>
                  <a:srgbClr val="8F00FF"/>
                </a:solidFill>
                <a:latin typeface="Arial"/>
                <a:ea typeface="Arial"/>
                <a:cs typeface="Arial"/>
                <a:sym typeface="Arial"/>
              </a:rPr>
            </a:br>
            <a:endParaRPr sz="2400">
              <a:solidFill>
                <a:srgbClr val="8F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5" name="Google Shape;145;p5"/>
          <p:cNvGrpSpPr/>
          <p:nvPr/>
        </p:nvGrpSpPr>
        <p:grpSpPr>
          <a:xfrm>
            <a:off x="-2918" y="540421"/>
            <a:ext cx="3794538" cy="144016"/>
            <a:chOff x="0" y="692501"/>
            <a:chExt cx="2624903" cy="97077"/>
          </a:xfrm>
        </p:grpSpPr>
        <p:sp>
          <p:nvSpPr>
            <p:cNvPr id="146" name="Google Shape;146;p5"/>
            <p:cNvSpPr/>
            <p:nvPr/>
          </p:nvSpPr>
          <p:spPr>
            <a:xfrm>
              <a:off x="0" y="692501"/>
              <a:ext cx="1294463" cy="97077"/>
            </a:xfrm>
            <a:prstGeom prst="rect">
              <a:avLst/>
            </a:prstGeom>
            <a:solidFill>
              <a:srgbClr val="FBB3C1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5"/>
            <p:cNvSpPr/>
            <p:nvPr/>
          </p:nvSpPr>
          <p:spPr>
            <a:xfrm>
              <a:off x="336583" y="692501"/>
              <a:ext cx="1294463" cy="97077"/>
            </a:xfrm>
            <a:prstGeom prst="rect">
              <a:avLst/>
            </a:prstGeom>
            <a:solidFill>
              <a:srgbClr val="9F00FF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5"/>
            <p:cNvSpPr/>
            <p:nvPr/>
          </p:nvSpPr>
          <p:spPr>
            <a:xfrm>
              <a:off x="673166" y="692501"/>
              <a:ext cx="1294463" cy="97077"/>
            </a:xfrm>
            <a:prstGeom prst="rect">
              <a:avLst/>
            </a:prstGeom>
            <a:solidFill>
              <a:srgbClr val="FD493D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993857" y="692501"/>
              <a:ext cx="1294463" cy="97077"/>
            </a:xfrm>
            <a:prstGeom prst="rect">
              <a:avLst/>
            </a:prstGeom>
            <a:solidFill>
              <a:srgbClr val="FCAF17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1330440" y="692501"/>
              <a:ext cx="1294463" cy="97077"/>
            </a:xfrm>
            <a:prstGeom prst="rect">
              <a:avLst/>
            </a:prstGeom>
            <a:solidFill>
              <a:srgbClr val="B5D8E1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51" name="Google Shape;151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6276" y="5768915"/>
            <a:ext cx="1669362" cy="8198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80312" y="5373216"/>
            <a:ext cx="1633955" cy="128753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" name="Group 26">
            <a:extLst>
              <a:ext uri="{FF2B5EF4-FFF2-40B4-BE49-F238E27FC236}">
                <a16:creationId xmlns:a16="http://schemas.microsoft.com/office/drawing/2014/main" id="{CD1D7900-BFE2-5DFA-3B35-CE557CB0C47F}"/>
              </a:ext>
            </a:extLst>
          </p:cNvPr>
          <p:cNvGrpSpPr/>
          <p:nvPr/>
        </p:nvGrpSpPr>
        <p:grpSpPr>
          <a:xfrm>
            <a:off x="739152" y="1237482"/>
            <a:ext cx="7809716" cy="3918302"/>
            <a:chOff x="889579" y="799298"/>
            <a:chExt cx="10412860" cy="5224795"/>
          </a:xfrm>
        </p:grpSpPr>
        <p:grpSp>
          <p:nvGrpSpPr>
            <p:cNvPr id="7" name="Group 20">
              <a:extLst>
                <a:ext uri="{FF2B5EF4-FFF2-40B4-BE49-F238E27FC236}">
                  <a16:creationId xmlns:a16="http://schemas.microsoft.com/office/drawing/2014/main" id="{376BDFC1-FBAF-304B-473F-615B0946A76B}"/>
                </a:ext>
              </a:extLst>
            </p:cNvPr>
            <p:cNvGrpSpPr/>
            <p:nvPr/>
          </p:nvGrpSpPr>
          <p:grpSpPr>
            <a:xfrm>
              <a:off x="889579" y="799298"/>
              <a:ext cx="10412860" cy="5224795"/>
              <a:chOff x="889579" y="799298"/>
              <a:chExt cx="10412861" cy="5224795"/>
            </a:xfrm>
          </p:grpSpPr>
          <p:sp>
            <p:nvSpPr>
              <p:cNvPr id="10" name="Прямоугольник 5">
                <a:extLst>
                  <a:ext uri="{FF2B5EF4-FFF2-40B4-BE49-F238E27FC236}">
                    <a16:creationId xmlns:a16="http://schemas.microsoft.com/office/drawing/2014/main" id="{98786C1A-BC0E-9374-F807-901520E48AF6}"/>
                  </a:ext>
                </a:extLst>
              </p:cNvPr>
              <p:cNvSpPr/>
              <p:nvPr/>
            </p:nvSpPr>
            <p:spPr>
              <a:xfrm>
                <a:off x="9279657" y="799298"/>
                <a:ext cx="2022783" cy="369718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buClrTx/>
                </a:pPr>
                <a:endParaRPr lang="en-US" sz="1350" kern="1200">
                  <a:solidFill>
                    <a:srgbClr val="5F2525"/>
                  </a:solidFill>
                  <a:latin typeface="Calibri" panose="020F0502020204030204"/>
                </a:endParaRPr>
              </a:p>
            </p:txBody>
          </p:sp>
          <p:sp>
            <p:nvSpPr>
              <p:cNvPr id="11" name="Прямоугольник 5">
                <a:extLst>
                  <a:ext uri="{FF2B5EF4-FFF2-40B4-BE49-F238E27FC236}">
                    <a16:creationId xmlns:a16="http://schemas.microsoft.com/office/drawing/2014/main" id="{72E123BD-8ADA-AC02-6C3E-FB1B321B8619}"/>
                  </a:ext>
                </a:extLst>
              </p:cNvPr>
              <p:cNvSpPr/>
              <p:nvPr/>
            </p:nvSpPr>
            <p:spPr>
              <a:xfrm>
                <a:off x="7214020" y="799298"/>
                <a:ext cx="2022778" cy="1969531"/>
              </a:xfrm>
              <a:prstGeom prst="rect">
                <a:avLst/>
              </a:prstGeom>
              <a:solidFill>
                <a:srgbClr val="64A1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buClrTx/>
                </a:pPr>
                <a:endParaRPr lang="en-US" sz="1350" kern="1200">
                  <a:solidFill>
                    <a:srgbClr val="5F2525"/>
                  </a:solidFill>
                  <a:latin typeface="Calibri" panose="020F0502020204030204"/>
                </a:endParaRPr>
              </a:p>
            </p:txBody>
          </p:sp>
          <p:sp>
            <p:nvSpPr>
              <p:cNvPr id="12" name="Прямоугольник 5">
                <a:extLst>
                  <a:ext uri="{FF2B5EF4-FFF2-40B4-BE49-F238E27FC236}">
                    <a16:creationId xmlns:a16="http://schemas.microsoft.com/office/drawing/2014/main" id="{42DDB692-EF0C-E62B-E77A-5AA774249E02}"/>
                  </a:ext>
                </a:extLst>
              </p:cNvPr>
              <p:cNvSpPr/>
              <p:nvPr/>
            </p:nvSpPr>
            <p:spPr>
              <a:xfrm>
                <a:off x="5084650" y="799298"/>
                <a:ext cx="2022783" cy="369709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buClrTx/>
                </a:pPr>
                <a:endParaRPr lang="en-US" sz="1350" kern="1200">
                  <a:solidFill>
                    <a:srgbClr val="5F2525"/>
                  </a:solidFill>
                  <a:latin typeface="Calibri" panose="020F0502020204030204"/>
                </a:endParaRPr>
              </a:p>
            </p:txBody>
          </p:sp>
          <p:sp>
            <p:nvSpPr>
              <p:cNvPr id="13" name="Прямоугольник 5">
                <a:extLst>
                  <a:ext uri="{FF2B5EF4-FFF2-40B4-BE49-F238E27FC236}">
                    <a16:creationId xmlns:a16="http://schemas.microsoft.com/office/drawing/2014/main" id="{5F4E866D-50FA-9C49-4845-2BB197EBCA56}"/>
                  </a:ext>
                </a:extLst>
              </p:cNvPr>
              <p:cNvSpPr/>
              <p:nvPr/>
            </p:nvSpPr>
            <p:spPr>
              <a:xfrm>
                <a:off x="2997822" y="807385"/>
                <a:ext cx="2022781" cy="2225028"/>
              </a:xfrm>
              <a:prstGeom prst="rect">
                <a:avLst/>
              </a:prstGeom>
              <a:solidFill>
                <a:srgbClr val="6DB4E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buClrTx/>
                </a:pPr>
                <a:endParaRPr lang="en-US" sz="1350" kern="1200">
                  <a:solidFill>
                    <a:srgbClr val="5F2525"/>
                  </a:solidFill>
                  <a:latin typeface="Calibri" panose="020F0502020204030204"/>
                </a:endParaRPr>
              </a:p>
            </p:txBody>
          </p:sp>
          <p:sp>
            <p:nvSpPr>
              <p:cNvPr id="14" name="Прямоугольник 5">
                <a:extLst>
                  <a:ext uri="{FF2B5EF4-FFF2-40B4-BE49-F238E27FC236}">
                    <a16:creationId xmlns:a16="http://schemas.microsoft.com/office/drawing/2014/main" id="{9BBC2698-F490-30D0-6968-1806720F83DE}"/>
                  </a:ext>
                </a:extLst>
              </p:cNvPr>
              <p:cNvSpPr/>
              <p:nvPr/>
            </p:nvSpPr>
            <p:spPr>
              <a:xfrm>
                <a:off x="889662" y="807386"/>
                <a:ext cx="2022786" cy="3700154"/>
              </a:xfrm>
              <a:prstGeom prst="rect">
                <a:avLst/>
              </a:prstGeom>
              <a:solidFill>
                <a:srgbClr val="64A1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buClrTx/>
                </a:pPr>
                <a:endParaRPr lang="en-US" sz="1350" kern="1200">
                  <a:solidFill>
                    <a:srgbClr val="64A1F5"/>
                  </a:solidFill>
                  <a:latin typeface="Calibri" panose="020F0502020204030204"/>
                </a:endParaRPr>
              </a:p>
            </p:txBody>
          </p:sp>
          <p:sp>
            <p:nvSpPr>
              <p:cNvPr id="15" name="Прямоугольник 5">
                <a:extLst>
                  <a:ext uri="{FF2B5EF4-FFF2-40B4-BE49-F238E27FC236}">
                    <a16:creationId xmlns:a16="http://schemas.microsoft.com/office/drawing/2014/main" id="{C43D98A3-2FCA-3D5F-0A43-F37F5850BC72}"/>
                  </a:ext>
                </a:extLst>
              </p:cNvPr>
              <p:cNvSpPr/>
              <p:nvPr/>
            </p:nvSpPr>
            <p:spPr>
              <a:xfrm rot="16200000">
                <a:off x="3297527" y="2214181"/>
                <a:ext cx="1401869" cy="6217765"/>
              </a:xfrm>
              <a:prstGeom prst="rect">
                <a:avLst/>
              </a:prstGeom>
              <a:solidFill>
                <a:srgbClr val="6DB4E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buClrTx/>
                </a:pPr>
                <a:endParaRPr lang="en-US" sz="1350" kern="1200">
                  <a:solidFill>
                    <a:srgbClr val="6DB4E3"/>
                  </a:solidFill>
                  <a:latin typeface="Calibri" panose="020F0502020204030204"/>
                </a:endParaRPr>
              </a:p>
            </p:txBody>
          </p:sp>
          <p:sp>
            <p:nvSpPr>
              <p:cNvPr id="16" name="Прямоугольник 5">
                <a:extLst>
                  <a:ext uri="{FF2B5EF4-FFF2-40B4-BE49-F238E27FC236}">
                    <a16:creationId xmlns:a16="http://schemas.microsoft.com/office/drawing/2014/main" id="{1C51C647-D770-FF78-31BC-BAC3A4E2390C}"/>
                  </a:ext>
                </a:extLst>
              </p:cNvPr>
              <p:cNvSpPr/>
              <p:nvPr/>
            </p:nvSpPr>
            <p:spPr>
              <a:xfrm rot="16200000">
                <a:off x="8535946" y="3257683"/>
                <a:ext cx="1401870" cy="4130949"/>
              </a:xfrm>
              <a:prstGeom prst="rect">
                <a:avLst/>
              </a:prstGeom>
              <a:solidFill>
                <a:srgbClr val="64A1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buClrTx/>
                </a:pPr>
                <a:endParaRPr lang="en-US" sz="1350" kern="1200">
                  <a:solidFill>
                    <a:srgbClr val="236BC3"/>
                  </a:solidFill>
                  <a:latin typeface="Calibri" panose="020F0502020204030204"/>
                </a:endParaRPr>
              </a:p>
            </p:txBody>
          </p:sp>
        </p:grpSp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BCBD560A-0291-91C4-65EC-5A65D1A45D70}"/>
                </a:ext>
              </a:extLst>
            </p:cNvPr>
            <p:cNvSpPr/>
            <p:nvPr/>
          </p:nvSpPr>
          <p:spPr>
            <a:xfrm>
              <a:off x="2991656" y="3153459"/>
              <a:ext cx="2035287" cy="135407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</a:pPr>
              <a:endParaRPr lang="en-US" sz="1350" kern="120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9" name="Прямоугольник 24">
              <a:extLst>
                <a:ext uri="{FF2B5EF4-FFF2-40B4-BE49-F238E27FC236}">
                  <a16:creationId xmlns:a16="http://schemas.microsoft.com/office/drawing/2014/main" id="{1F347C43-FE2D-E08E-FDA1-6422FF76EAB3}"/>
                </a:ext>
              </a:extLst>
            </p:cNvPr>
            <p:cNvSpPr/>
            <p:nvPr/>
          </p:nvSpPr>
          <p:spPr>
            <a:xfrm>
              <a:off x="7201755" y="2892448"/>
              <a:ext cx="2035281" cy="1603977"/>
            </a:xfrm>
            <a:prstGeom prst="rect">
              <a:avLst/>
            </a:prstGeom>
            <a:solidFill>
              <a:srgbClr val="6DB4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</a:pPr>
              <a:endParaRPr lang="en-US" sz="1350" kern="120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sp>
        <p:nvSpPr>
          <p:cNvPr id="17" name="Текст. поле 27">
            <a:extLst>
              <a:ext uri="{FF2B5EF4-FFF2-40B4-BE49-F238E27FC236}">
                <a16:creationId xmlns:a16="http://schemas.microsoft.com/office/drawing/2014/main" id="{1366A029-7BED-0104-DA22-8A4F3DE0B6B7}"/>
              </a:ext>
            </a:extLst>
          </p:cNvPr>
          <p:cNvSpPr txBox="1"/>
          <p:nvPr/>
        </p:nvSpPr>
        <p:spPr>
          <a:xfrm>
            <a:off x="2307565" y="3009989"/>
            <a:ext cx="157791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buClrTx/>
            </a:pPr>
            <a:r>
              <a:rPr lang="en-US" sz="1050" b="1" kern="1200">
                <a:solidFill>
                  <a:srgbClr val="333333"/>
                </a:solidFill>
                <a:latin typeface="Montserrat" charset="0"/>
                <a:ea typeface="Montserrat" charset="0"/>
                <a:cs typeface="Montserrat" charset="0"/>
              </a:rPr>
              <a:t>Ключев</a:t>
            </a:r>
            <a:r>
              <a:rPr lang="ru-RU" sz="1050" b="1" kern="1200">
                <a:solidFill>
                  <a:srgbClr val="333333"/>
                </a:solidFill>
                <a:latin typeface="Montserrat" charset="0"/>
                <a:ea typeface="Montserrat" charset="0"/>
                <a:cs typeface="Montserrat" charset="0"/>
              </a:rPr>
              <a:t>ы</a:t>
            </a:r>
            <a:r>
              <a:rPr lang="en-US" sz="1050" b="1" kern="1200">
                <a:solidFill>
                  <a:srgbClr val="333333"/>
                </a:solidFill>
                <a:latin typeface="Montserrat" charset="0"/>
                <a:ea typeface="Montserrat" charset="0"/>
                <a:cs typeface="Montserrat" charset="0"/>
              </a:rPr>
              <a:t>е</a:t>
            </a:r>
            <a:r>
              <a:rPr lang="ru-RU" sz="1050" b="1" kern="1200">
                <a:solidFill>
                  <a:srgbClr val="333333"/>
                </a:solidFill>
                <a:latin typeface="Montserrat" charset="0"/>
                <a:ea typeface="Montserrat" charset="0"/>
                <a:cs typeface="Montserrat" charset="0"/>
              </a:rPr>
              <a:t> </a:t>
            </a:r>
            <a:r>
              <a:rPr lang="en-US" sz="1050" b="1" kern="1200">
                <a:solidFill>
                  <a:srgbClr val="333333"/>
                </a:solidFill>
                <a:latin typeface="Montserrat" charset="0"/>
                <a:ea typeface="Montserrat" charset="0"/>
                <a:cs typeface="Montserrat" charset="0"/>
              </a:rPr>
              <a:t>партнеры:</a:t>
            </a:r>
          </a:p>
        </p:txBody>
      </p:sp>
      <p:sp>
        <p:nvSpPr>
          <p:cNvPr id="18" name="Текст. поле 29">
            <a:extLst>
              <a:ext uri="{FF2B5EF4-FFF2-40B4-BE49-F238E27FC236}">
                <a16:creationId xmlns:a16="http://schemas.microsoft.com/office/drawing/2014/main" id="{13830E2D-925E-6A11-F52F-B80B253167C1}"/>
              </a:ext>
            </a:extLst>
          </p:cNvPr>
          <p:cNvSpPr txBox="1"/>
          <p:nvPr/>
        </p:nvSpPr>
        <p:spPr>
          <a:xfrm>
            <a:off x="2303119" y="3382829"/>
            <a:ext cx="1526296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buClrTx/>
            </a:pPr>
            <a:r>
              <a:rPr lang="en-US" sz="1050" kern="1200" dirty="0" err="1">
                <a:solidFill>
                  <a:srgbClr val="333333"/>
                </a:solidFill>
                <a:latin typeface="Montserrat" charset="0"/>
                <a:ea typeface="Montserrat" charset="0"/>
                <a:cs typeface="Montserrat" charset="0"/>
              </a:rPr>
              <a:t>ВУЗы</a:t>
            </a:r>
            <a:endParaRPr lang="en-US" sz="1050" kern="1200" dirty="0">
              <a:solidFill>
                <a:srgbClr val="333333"/>
              </a:solidFill>
              <a:latin typeface="Montserrat" charset="0"/>
              <a:ea typeface="Montserrat" charset="0"/>
              <a:cs typeface="Montserrat" charset="0"/>
            </a:endParaRPr>
          </a:p>
          <a:p>
            <a:pPr defTabSz="685800">
              <a:buClrTx/>
            </a:pPr>
            <a:br>
              <a:rPr lang="ru-RU" sz="1050" kern="1200" dirty="0">
                <a:solidFill>
                  <a:srgbClr val="333333"/>
                </a:solidFill>
                <a:latin typeface="Montserrat" charset="0"/>
                <a:ea typeface="Montserrat" charset="0"/>
                <a:cs typeface="Montserrat" charset="0"/>
              </a:rPr>
            </a:br>
            <a:r>
              <a:rPr lang="en-US" sz="1050" kern="1200" dirty="0" err="1">
                <a:solidFill>
                  <a:srgbClr val="333333"/>
                </a:solidFill>
                <a:latin typeface="Montserrat" charset="0"/>
                <a:ea typeface="Montserrat" charset="0"/>
                <a:cs typeface="Montserrat" charset="0"/>
              </a:rPr>
              <a:t>ССУЗы</a:t>
            </a:r>
            <a:endParaRPr lang="en-US" sz="1050" kern="1200" dirty="0">
              <a:solidFill>
                <a:srgbClr val="333333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9" name="Текст. поле 29">
            <a:extLst>
              <a:ext uri="{FF2B5EF4-FFF2-40B4-BE49-F238E27FC236}">
                <a16:creationId xmlns:a16="http://schemas.microsoft.com/office/drawing/2014/main" id="{DFAA4C06-A4AD-573D-34FF-CD0F56876CD8}"/>
              </a:ext>
            </a:extLst>
          </p:cNvPr>
          <p:cNvSpPr txBox="1"/>
          <p:nvPr/>
        </p:nvSpPr>
        <p:spPr>
          <a:xfrm>
            <a:off x="707272" y="1583432"/>
            <a:ext cx="1585852" cy="1869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buClrTx/>
            </a:pPr>
            <a:r>
              <a:rPr lang="en-US" sz="1050" kern="1200" dirty="0" err="1">
                <a:solidFill>
                  <a:srgbClr val="FBFBFB"/>
                </a:solidFill>
                <a:latin typeface="Montserrat" charset="0"/>
                <a:ea typeface="Montserrat" charset="0"/>
                <a:cs typeface="Montserrat" charset="0"/>
              </a:rPr>
              <a:t>Разработка</a:t>
            </a:r>
            <a:r>
              <a:rPr lang="en-US" sz="1050" kern="1200" dirty="0">
                <a:solidFill>
                  <a:srgbClr val="FBFBFB"/>
                </a:solidFill>
                <a:latin typeface="Montserrat" charset="0"/>
                <a:ea typeface="Montserrat" charset="0"/>
                <a:cs typeface="Montserrat" charset="0"/>
              </a:rPr>
              <a:t> </a:t>
            </a:r>
            <a:r>
              <a:rPr lang="en-US" sz="1050" kern="1200" dirty="0" err="1">
                <a:solidFill>
                  <a:srgbClr val="FBFBFB"/>
                </a:solidFill>
                <a:latin typeface="Montserrat" charset="0"/>
                <a:ea typeface="Montserrat" charset="0"/>
                <a:cs typeface="Montserrat" charset="0"/>
              </a:rPr>
              <a:t>программного</a:t>
            </a:r>
            <a:r>
              <a:rPr lang="en-US" sz="1050" kern="1200" dirty="0">
                <a:solidFill>
                  <a:srgbClr val="FBFBFB"/>
                </a:solidFill>
                <a:latin typeface="Montserrat" charset="0"/>
                <a:ea typeface="Montserrat" charset="0"/>
                <a:cs typeface="Montserrat" charset="0"/>
              </a:rPr>
              <a:t> </a:t>
            </a:r>
            <a:r>
              <a:rPr lang="en-US" sz="1050" kern="1200" dirty="0" err="1">
                <a:solidFill>
                  <a:srgbClr val="FBFBFB"/>
                </a:solidFill>
                <a:latin typeface="Montserrat" charset="0"/>
                <a:ea typeface="Montserrat" charset="0"/>
                <a:cs typeface="Montserrat" charset="0"/>
              </a:rPr>
              <a:t>компле</a:t>
            </a:r>
            <a:r>
              <a:rPr lang="ru-RU" sz="1050" kern="1200" dirty="0">
                <a:solidFill>
                  <a:srgbClr val="FBFBFB"/>
                </a:solidFill>
                <a:latin typeface="Montserrat" charset="0"/>
                <a:ea typeface="Montserrat" charset="0"/>
                <a:cs typeface="Montserrat" charset="0"/>
              </a:rPr>
              <a:t>к</a:t>
            </a:r>
            <a:r>
              <a:rPr lang="en-US" sz="1050" kern="1200" dirty="0" err="1">
                <a:solidFill>
                  <a:srgbClr val="FBFBFB"/>
                </a:solidFill>
                <a:latin typeface="Montserrat" charset="0"/>
                <a:ea typeface="Montserrat" charset="0"/>
                <a:cs typeface="Montserrat" charset="0"/>
              </a:rPr>
              <a:t>са</a:t>
            </a:r>
            <a:r>
              <a:rPr lang="en-US" sz="1050" kern="1200" dirty="0">
                <a:solidFill>
                  <a:srgbClr val="FBFBFB"/>
                </a:solidFill>
                <a:latin typeface="Montserrat" charset="0"/>
                <a:ea typeface="Montserrat" charset="0"/>
                <a:cs typeface="Montserrat" charset="0"/>
              </a:rPr>
              <a:t> </a:t>
            </a:r>
          </a:p>
          <a:p>
            <a:pPr defTabSz="685800">
              <a:buClrTx/>
            </a:pPr>
            <a:br>
              <a:rPr lang="ru-RU" sz="1050" kern="1200" dirty="0">
                <a:solidFill>
                  <a:srgbClr val="FBFBFB"/>
                </a:solidFill>
                <a:latin typeface="Montserrat" charset="0"/>
                <a:ea typeface="Montserrat" charset="0"/>
                <a:cs typeface="Montserrat" charset="0"/>
              </a:rPr>
            </a:br>
            <a:r>
              <a:rPr lang="en-US" sz="1050" kern="1200" dirty="0" err="1">
                <a:solidFill>
                  <a:srgbClr val="FBFBFB"/>
                </a:solidFill>
                <a:latin typeface="Montserrat" charset="0"/>
                <a:ea typeface="Montserrat" charset="0"/>
                <a:cs typeface="Montserrat" charset="0"/>
              </a:rPr>
              <a:t>Внедрение</a:t>
            </a:r>
            <a:r>
              <a:rPr lang="en-US" sz="1050" kern="1200" dirty="0">
                <a:solidFill>
                  <a:srgbClr val="FBFBFB"/>
                </a:solidFill>
                <a:latin typeface="Montserrat" charset="0"/>
                <a:ea typeface="Montserrat" charset="0"/>
                <a:cs typeface="Montserrat" charset="0"/>
              </a:rPr>
              <a:t> и </a:t>
            </a:r>
            <a:r>
              <a:rPr lang="en-US" sz="1050" kern="1200" dirty="0" err="1">
                <a:solidFill>
                  <a:srgbClr val="FBFBFB"/>
                </a:solidFill>
                <a:latin typeface="Montserrat" charset="0"/>
                <a:ea typeface="Montserrat" charset="0"/>
                <a:cs typeface="Montserrat" charset="0"/>
              </a:rPr>
              <a:t>интеграция</a:t>
            </a:r>
            <a:r>
              <a:rPr lang="en-US" sz="1050" kern="1200" dirty="0">
                <a:solidFill>
                  <a:srgbClr val="FBFBFB"/>
                </a:solidFill>
                <a:latin typeface="Montserrat" charset="0"/>
                <a:ea typeface="Montserrat" charset="0"/>
                <a:cs typeface="Montserrat" charset="0"/>
              </a:rPr>
              <a:t> </a:t>
            </a:r>
            <a:r>
              <a:rPr lang="en-US" sz="1050" kern="1200" dirty="0" err="1">
                <a:solidFill>
                  <a:srgbClr val="FBFBFB"/>
                </a:solidFill>
                <a:latin typeface="Montserrat" charset="0"/>
                <a:ea typeface="Montserrat" charset="0"/>
                <a:cs typeface="Montserrat" charset="0"/>
              </a:rPr>
              <a:t>разработанного</a:t>
            </a:r>
            <a:r>
              <a:rPr lang="en-US" sz="1050" kern="1200" dirty="0">
                <a:solidFill>
                  <a:srgbClr val="FBFBFB"/>
                </a:solidFill>
                <a:latin typeface="Montserrat" charset="0"/>
                <a:ea typeface="Montserrat" charset="0"/>
                <a:cs typeface="Montserrat" charset="0"/>
              </a:rPr>
              <a:t> </a:t>
            </a:r>
            <a:r>
              <a:rPr lang="ru-RU" sz="1050" kern="1200" dirty="0">
                <a:solidFill>
                  <a:srgbClr val="FBFBFB"/>
                </a:solidFill>
                <a:latin typeface="Montserrat" charset="0"/>
                <a:ea typeface="Montserrat" charset="0"/>
                <a:cs typeface="Montserrat" charset="0"/>
              </a:rPr>
              <a:t>ПО</a:t>
            </a:r>
            <a:endParaRPr lang="en-US" sz="1050" kern="1200" dirty="0">
              <a:solidFill>
                <a:srgbClr val="FBFBFB"/>
              </a:solidFill>
              <a:latin typeface="Montserrat" charset="0"/>
              <a:ea typeface="Montserrat" charset="0"/>
              <a:cs typeface="Montserrat" charset="0"/>
            </a:endParaRPr>
          </a:p>
          <a:p>
            <a:pPr defTabSz="685800">
              <a:buClrTx/>
            </a:pPr>
            <a:br>
              <a:rPr lang="ru-RU" sz="1050" kern="1200" dirty="0">
                <a:solidFill>
                  <a:srgbClr val="FBFBFB"/>
                </a:solidFill>
                <a:latin typeface="Montserrat" charset="0"/>
                <a:ea typeface="Montserrat" charset="0"/>
                <a:cs typeface="Montserrat" charset="0"/>
              </a:rPr>
            </a:br>
            <a:r>
              <a:rPr lang="en-US" sz="1050" kern="1200" dirty="0" err="1">
                <a:solidFill>
                  <a:srgbClr val="FBFBFB"/>
                </a:solidFill>
                <a:latin typeface="Montserrat" charset="0"/>
                <a:ea typeface="Montserrat" charset="0"/>
                <a:cs typeface="Montserrat" charset="0"/>
              </a:rPr>
              <a:t>Сопровождение</a:t>
            </a:r>
            <a:r>
              <a:rPr lang="en-US" sz="1050" kern="1200" dirty="0">
                <a:solidFill>
                  <a:srgbClr val="FBFBFB"/>
                </a:solidFill>
                <a:latin typeface="Montserrat" charset="0"/>
                <a:ea typeface="Montserrat" charset="0"/>
                <a:cs typeface="Montserrat" charset="0"/>
              </a:rPr>
              <a:t> и </a:t>
            </a:r>
            <a:r>
              <a:rPr lang="en-US" sz="1050" kern="1200" dirty="0" err="1">
                <a:solidFill>
                  <a:srgbClr val="FBFBFB"/>
                </a:solidFill>
                <a:latin typeface="Montserrat" charset="0"/>
                <a:ea typeface="Montserrat" charset="0"/>
                <a:cs typeface="Montserrat" charset="0"/>
              </a:rPr>
              <a:t>техническое</a:t>
            </a:r>
            <a:r>
              <a:rPr lang="en-US" sz="1050" kern="1200" dirty="0">
                <a:solidFill>
                  <a:srgbClr val="FBFBFB"/>
                </a:solidFill>
                <a:latin typeface="Montserrat" charset="0"/>
                <a:ea typeface="Montserrat" charset="0"/>
                <a:cs typeface="Montserrat" charset="0"/>
              </a:rPr>
              <a:t> </a:t>
            </a:r>
            <a:r>
              <a:rPr lang="en-US" sz="1050" kern="1200" dirty="0" err="1">
                <a:solidFill>
                  <a:srgbClr val="FBFBFB"/>
                </a:solidFill>
                <a:latin typeface="Montserrat" charset="0"/>
                <a:ea typeface="Montserrat" charset="0"/>
                <a:cs typeface="Montserrat" charset="0"/>
              </a:rPr>
              <a:t>обслуживание</a:t>
            </a:r>
            <a:endParaRPr lang="en-US" sz="1050" kern="1200" dirty="0">
              <a:solidFill>
                <a:srgbClr val="FBFBFB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20" name="Текст. поле 27">
            <a:extLst>
              <a:ext uri="{FF2B5EF4-FFF2-40B4-BE49-F238E27FC236}">
                <a16:creationId xmlns:a16="http://schemas.microsoft.com/office/drawing/2014/main" id="{0427B324-00E6-347F-7896-0D946ADD1089}"/>
              </a:ext>
            </a:extLst>
          </p:cNvPr>
          <p:cNvSpPr txBox="1"/>
          <p:nvPr/>
        </p:nvSpPr>
        <p:spPr>
          <a:xfrm>
            <a:off x="730019" y="1284994"/>
            <a:ext cx="152628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buClrTx/>
            </a:pPr>
            <a:r>
              <a:rPr lang="en-US" sz="1050" b="1" kern="1200">
                <a:solidFill>
                  <a:srgbClr val="FBFBFB"/>
                </a:solidFill>
                <a:latin typeface="Montserrat" charset="0"/>
                <a:ea typeface="Montserrat" charset="0"/>
                <a:cs typeface="Montserrat" charset="0"/>
              </a:rPr>
              <a:t>Ключевые виды деятельности:</a:t>
            </a:r>
          </a:p>
        </p:txBody>
      </p:sp>
      <p:sp>
        <p:nvSpPr>
          <p:cNvPr id="21" name="Текст. поле 27">
            <a:extLst>
              <a:ext uri="{FF2B5EF4-FFF2-40B4-BE49-F238E27FC236}">
                <a16:creationId xmlns:a16="http://schemas.microsoft.com/office/drawing/2014/main" id="{C3F20F8F-96C7-EBE4-C982-5B7AB590B921}"/>
              </a:ext>
            </a:extLst>
          </p:cNvPr>
          <p:cNvSpPr txBox="1"/>
          <p:nvPr/>
        </p:nvSpPr>
        <p:spPr>
          <a:xfrm>
            <a:off x="739214" y="4104390"/>
            <a:ext cx="20060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buClrTx/>
            </a:pPr>
            <a:r>
              <a:rPr lang="en-US" sz="1050" b="1" kern="1200">
                <a:solidFill>
                  <a:srgbClr val="FBFBFB"/>
                </a:solidFill>
                <a:latin typeface="Montserrat" charset="0"/>
                <a:ea typeface="Montserrat" charset="0"/>
                <a:cs typeface="Montserrat" charset="0"/>
              </a:rPr>
              <a:t>Ценностное предложение:</a:t>
            </a:r>
          </a:p>
        </p:txBody>
      </p:sp>
      <p:sp>
        <p:nvSpPr>
          <p:cNvPr id="22" name="Текст. поле 29">
            <a:extLst>
              <a:ext uri="{FF2B5EF4-FFF2-40B4-BE49-F238E27FC236}">
                <a16:creationId xmlns:a16="http://schemas.microsoft.com/office/drawing/2014/main" id="{19655DD6-14C1-B57B-F9FD-5F193B9DCE50}"/>
              </a:ext>
            </a:extLst>
          </p:cNvPr>
          <p:cNvSpPr txBox="1"/>
          <p:nvPr/>
        </p:nvSpPr>
        <p:spPr>
          <a:xfrm>
            <a:off x="712389" y="4470502"/>
            <a:ext cx="4596853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buClrTx/>
            </a:pPr>
            <a:r>
              <a:rPr lang="en-US" sz="1050" kern="1200" dirty="0" err="1">
                <a:solidFill>
                  <a:srgbClr val="FBFBFB"/>
                </a:solidFill>
                <a:latin typeface="Montserrat" charset="0"/>
                <a:ea typeface="Montserrat" charset="0"/>
                <a:cs typeface="Montserrat" charset="0"/>
              </a:rPr>
              <a:t>Программный</a:t>
            </a:r>
            <a:r>
              <a:rPr lang="en-US" sz="1050" kern="1200" dirty="0">
                <a:solidFill>
                  <a:srgbClr val="FBFBFB"/>
                </a:solidFill>
                <a:latin typeface="Montserrat" charset="0"/>
                <a:ea typeface="Montserrat" charset="0"/>
                <a:cs typeface="Montserrat" charset="0"/>
              </a:rPr>
              <a:t> </a:t>
            </a:r>
            <a:r>
              <a:rPr lang="en-US" sz="1050" kern="1200" dirty="0" err="1">
                <a:solidFill>
                  <a:srgbClr val="FBFBFB"/>
                </a:solidFill>
                <a:latin typeface="Montserrat" charset="0"/>
                <a:ea typeface="Montserrat" charset="0"/>
                <a:cs typeface="Montserrat" charset="0"/>
              </a:rPr>
              <a:t>компле</a:t>
            </a:r>
            <a:r>
              <a:rPr lang="ru-RU" sz="1050" kern="1200" dirty="0">
                <a:solidFill>
                  <a:srgbClr val="FBFBFB"/>
                </a:solidFill>
                <a:latin typeface="Montserrat" charset="0"/>
                <a:ea typeface="Montserrat" charset="0"/>
                <a:cs typeface="Montserrat" charset="0"/>
              </a:rPr>
              <a:t>к</a:t>
            </a:r>
            <a:r>
              <a:rPr lang="en-US" sz="1050" kern="1200" dirty="0">
                <a:solidFill>
                  <a:srgbClr val="FBFBFB"/>
                </a:solidFill>
                <a:latin typeface="Montserrat" charset="0"/>
                <a:ea typeface="Montserrat" charset="0"/>
                <a:cs typeface="Montserrat" charset="0"/>
              </a:rPr>
              <a:t>с</a:t>
            </a:r>
            <a:r>
              <a:rPr lang="ru-RU" sz="1050" kern="1200" dirty="0">
                <a:solidFill>
                  <a:srgbClr val="FBFBFB"/>
                </a:solidFill>
                <a:latin typeface="Montserrat" charset="0"/>
                <a:ea typeface="Montserrat" charset="0"/>
                <a:cs typeface="Montserrat" charset="0"/>
              </a:rPr>
              <a:t>,</a:t>
            </a:r>
            <a:r>
              <a:rPr lang="en-US" sz="1050" kern="1200" dirty="0">
                <a:solidFill>
                  <a:srgbClr val="FBFBFB"/>
                </a:solidFill>
                <a:latin typeface="Montserrat" charset="0"/>
                <a:ea typeface="Montserrat" charset="0"/>
                <a:cs typeface="Montserrat" charset="0"/>
              </a:rPr>
              <a:t> </a:t>
            </a:r>
            <a:r>
              <a:rPr lang="en-US" sz="1050" kern="1200" dirty="0" err="1">
                <a:solidFill>
                  <a:srgbClr val="FBFBFB"/>
                </a:solidFill>
                <a:latin typeface="Montserrat" charset="0"/>
                <a:ea typeface="Montserrat" charset="0"/>
                <a:cs typeface="Montserrat" charset="0"/>
              </a:rPr>
              <a:t>обеспечивающий</a:t>
            </a:r>
            <a:r>
              <a:rPr lang="en-US" sz="1050" kern="1200" dirty="0">
                <a:solidFill>
                  <a:srgbClr val="FBFBFB"/>
                </a:solidFill>
                <a:latin typeface="Montserrat" charset="0"/>
                <a:ea typeface="Montserrat" charset="0"/>
                <a:cs typeface="Montserrat" charset="0"/>
              </a:rPr>
              <a:t> </a:t>
            </a:r>
            <a:r>
              <a:rPr lang="en-US" sz="1050" kern="1200" dirty="0" err="1">
                <a:solidFill>
                  <a:srgbClr val="FBFBFB"/>
                </a:solidFill>
                <a:latin typeface="Montserrat" charset="0"/>
                <a:ea typeface="Montserrat" charset="0"/>
                <a:cs typeface="Montserrat" charset="0"/>
              </a:rPr>
              <a:t>сбор</a:t>
            </a:r>
            <a:r>
              <a:rPr lang="en-US" sz="1050" kern="1200" dirty="0">
                <a:solidFill>
                  <a:srgbClr val="FBFBFB"/>
                </a:solidFill>
                <a:latin typeface="Montserrat" charset="0"/>
                <a:ea typeface="Montserrat" charset="0"/>
                <a:cs typeface="Montserrat" charset="0"/>
              </a:rPr>
              <a:t> </a:t>
            </a:r>
            <a:r>
              <a:rPr lang="en-US" sz="1050" kern="1200" dirty="0" err="1">
                <a:solidFill>
                  <a:srgbClr val="FBFBFB"/>
                </a:solidFill>
                <a:latin typeface="Montserrat" charset="0"/>
                <a:ea typeface="Montserrat" charset="0"/>
                <a:cs typeface="Montserrat" charset="0"/>
              </a:rPr>
              <a:t>обратной</a:t>
            </a:r>
            <a:r>
              <a:rPr lang="en-US" sz="1050" kern="1200" dirty="0">
                <a:solidFill>
                  <a:srgbClr val="FBFBFB"/>
                </a:solidFill>
                <a:latin typeface="Montserrat" charset="0"/>
                <a:ea typeface="Montserrat" charset="0"/>
                <a:cs typeface="Montserrat" charset="0"/>
              </a:rPr>
              <a:t> </a:t>
            </a:r>
            <a:r>
              <a:rPr lang="en-US" sz="1050" kern="1200" dirty="0" err="1">
                <a:solidFill>
                  <a:srgbClr val="FBFBFB"/>
                </a:solidFill>
                <a:latin typeface="Montserrat" charset="0"/>
                <a:ea typeface="Montserrat" charset="0"/>
                <a:cs typeface="Montserrat" charset="0"/>
              </a:rPr>
              <a:t>связи</a:t>
            </a:r>
            <a:r>
              <a:rPr lang="en-US" sz="1050" kern="1200" dirty="0">
                <a:solidFill>
                  <a:srgbClr val="FBFBFB"/>
                </a:solidFill>
                <a:latin typeface="Montserrat" charset="0"/>
                <a:ea typeface="Montserrat" charset="0"/>
                <a:cs typeface="Montserrat" charset="0"/>
              </a:rPr>
              <a:t> </a:t>
            </a:r>
            <a:r>
              <a:rPr lang="en-US" sz="1050" kern="1200" dirty="0" err="1">
                <a:solidFill>
                  <a:srgbClr val="FBFBFB"/>
                </a:solidFill>
                <a:latin typeface="Montserrat" charset="0"/>
                <a:ea typeface="Montserrat" charset="0"/>
                <a:cs typeface="Montserrat" charset="0"/>
              </a:rPr>
              <a:t>по</a:t>
            </a:r>
            <a:r>
              <a:rPr lang="en-US" sz="1050" kern="1200" dirty="0">
                <a:solidFill>
                  <a:srgbClr val="FBFBFB"/>
                </a:solidFill>
                <a:latin typeface="Montserrat" charset="0"/>
                <a:ea typeface="Montserrat" charset="0"/>
                <a:cs typeface="Montserrat" charset="0"/>
              </a:rPr>
              <a:t> </a:t>
            </a:r>
            <a:r>
              <a:rPr lang="en-US" sz="1050" kern="1200" dirty="0" err="1">
                <a:solidFill>
                  <a:srgbClr val="FBFBFB"/>
                </a:solidFill>
                <a:latin typeface="Montserrat" charset="0"/>
                <a:ea typeface="Montserrat" charset="0"/>
                <a:cs typeface="Montserrat" charset="0"/>
              </a:rPr>
              <a:t>образовательному</a:t>
            </a:r>
            <a:r>
              <a:rPr lang="en-US" sz="1050" kern="1200" dirty="0">
                <a:solidFill>
                  <a:srgbClr val="FBFBFB"/>
                </a:solidFill>
                <a:latin typeface="Montserrat" charset="0"/>
                <a:ea typeface="Montserrat" charset="0"/>
                <a:cs typeface="Montserrat" charset="0"/>
              </a:rPr>
              <a:t> </a:t>
            </a:r>
            <a:r>
              <a:rPr lang="en-US" sz="1050" kern="1200" dirty="0" err="1">
                <a:solidFill>
                  <a:srgbClr val="FBFBFB"/>
                </a:solidFill>
                <a:latin typeface="Montserrat" charset="0"/>
                <a:ea typeface="Montserrat" charset="0"/>
                <a:cs typeface="Montserrat" charset="0"/>
              </a:rPr>
              <a:t>процессу</a:t>
            </a:r>
            <a:r>
              <a:rPr lang="en-US" sz="1050" kern="1200" dirty="0">
                <a:solidFill>
                  <a:srgbClr val="FBFBFB"/>
                </a:solidFill>
                <a:latin typeface="Montserrat" charset="0"/>
                <a:ea typeface="Montserrat" charset="0"/>
                <a:cs typeface="Montserrat" charset="0"/>
              </a:rPr>
              <a:t> и </a:t>
            </a:r>
            <a:r>
              <a:rPr lang="en-US" sz="1050" kern="1200" dirty="0" err="1">
                <a:solidFill>
                  <a:srgbClr val="FBFBFB"/>
                </a:solidFill>
                <a:latin typeface="Montserrat" charset="0"/>
                <a:ea typeface="Montserrat" charset="0"/>
                <a:cs typeface="Montserrat" charset="0"/>
              </a:rPr>
              <a:t>визуализацию</a:t>
            </a:r>
            <a:r>
              <a:rPr lang="en-US" sz="1050" kern="1200" dirty="0">
                <a:solidFill>
                  <a:srgbClr val="FBFBFB"/>
                </a:solidFill>
                <a:latin typeface="Montserrat" charset="0"/>
                <a:ea typeface="Montserrat" charset="0"/>
                <a:cs typeface="Montserrat" charset="0"/>
              </a:rPr>
              <a:t> </a:t>
            </a:r>
            <a:r>
              <a:rPr lang="en-US" sz="1050" kern="1200" dirty="0" err="1">
                <a:solidFill>
                  <a:srgbClr val="FBFBFB"/>
                </a:solidFill>
                <a:latin typeface="Montserrat" charset="0"/>
                <a:ea typeface="Montserrat" charset="0"/>
                <a:cs typeface="Montserrat" charset="0"/>
              </a:rPr>
              <a:t>полученной</a:t>
            </a:r>
            <a:r>
              <a:rPr lang="en-US" sz="1050" kern="1200" dirty="0">
                <a:solidFill>
                  <a:srgbClr val="FBFBFB"/>
                </a:solidFill>
                <a:latin typeface="Montserrat" charset="0"/>
                <a:ea typeface="Montserrat" charset="0"/>
                <a:cs typeface="Montserrat" charset="0"/>
              </a:rPr>
              <a:t> </a:t>
            </a:r>
            <a:r>
              <a:rPr lang="en-US" sz="1050" kern="1200" dirty="0" err="1">
                <a:solidFill>
                  <a:srgbClr val="FBFBFB"/>
                </a:solidFill>
                <a:latin typeface="Montserrat" charset="0"/>
                <a:ea typeface="Montserrat" charset="0"/>
                <a:cs typeface="Montserrat" charset="0"/>
              </a:rPr>
              <a:t>информации</a:t>
            </a:r>
            <a:endParaRPr lang="en-US" sz="1050" kern="1200" dirty="0">
              <a:solidFill>
                <a:srgbClr val="FBFBFB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23" name="Текст. поле 27">
            <a:extLst>
              <a:ext uri="{FF2B5EF4-FFF2-40B4-BE49-F238E27FC236}">
                <a16:creationId xmlns:a16="http://schemas.microsoft.com/office/drawing/2014/main" id="{724BC81E-E3E1-887F-FF93-84165E4B43CC}"/>
              </a:ext>
            </a:extLst>
          </p:cNvPr>
          <p:cNvSpPr txBox="1"/>
          <p:nvPr/>
        </p:nvSpPr>
        <p:spPr>
          <a:xfrm>
            <a:off x="2332074" y="1237483"/>
            <a:ext cx="151709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buClrTx/>
            </a:pPr>
            <a:r>
              <a:rPr lang="en-US" sz="1050" b="1" kern="1200" dirty="0" err="1">
                <a:solidFill>
                  <a:srgbClr val="FBFBFB"/>
                </a:solidFill>
                <a:latin typeface="Montserrat" charset="0"/>
                <a:ea typeface="Montserrat" charset="0"/>
                <a:cs typeface="Montserrat" charset="0"/>
              </a:rPr>
              <a:t>Структурка</a:t>
            </a:r>
            <a:r>
              <a:rPr lang="en-US" sz="1050" b="1" kern="1200" dirty="0">
                <a:solidFill>
                  <a:srgbClr val="FBFBFB"/>
                </a:solidFill>
                <a:latin typeface="Montserrat" charset="0"/>
                <a:ea typeface="Montserrat" charset="0"/>
                <a:cs typeface="Montserrat" charset="0"/>
              </a:rPr>
              <a:t> </a:t>
            </a:r>
            <a:r>
              <a:rPr lang="en-US" sz="1050" b="1" kern="1200" dirty="0" err="1">
                <a:solidFill>
                  <a:srgbClr val="FBFBFB"/>
                </a:solidFill>
                <a:latin typeface="Montserrat" charset="0"/>
                <a:ea typeface="Montserrat" charset="0"/>
                <a:cs typeface="Montserrat" charset="0"/>
              </a:rPr>
              <a:t>издержек</a:t>
            </a:r>
            <a:r>
              <a:rPr lang="en-US" sz="1050" b="1" kern="1200" dirty="0">
                <a:solidFill>
                  <a:srgbClr val="FBFBFB"/>
                </a:solidFill>
                <a:latin typeface="Montserrat" charset="0"/>
                <a:ea typeface="Montserrat" charset="0"/>
                <a:cs typeface="Montserrat" charset="0"/>
              </a:rPr>
              <a:t>:</a:t>
            </a:r>
          </a:p>
        </p:txBody>
      </p:sp>
      <p:sp>
        <p:nvSpPr>
          <p:cNvPr id="24" name="Текст. поле 35">
            <a:extLst>
              <a:ext uri="{FF2B5EF4-FFF2-40B4-BE49-F238E27FC236}">
                <a16:creationId xmlns:a16="http://schemas.microsoft.com/office/drawing/2014/main" id="{DC3613E0-E54E-2A7F-AE41-5C5B387EAD8F}"/>
              </a:ext>
            </a:extLst>
          </p:cNvPr>
          <p:cNvSpPr txBox="1"/>
          <p:nvPr/>
        </p:nvSpPr>
        <p:spPr>
          <a:xfrm>
            <a:off x="2297880" y="1556841"/>
            <a:ext cx="152988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buClrTx/>
            </a:pPr>
            <a:r>
              <a:rPr lang="ru-RU" sz="1050" kern="1200" dirty="0">
                <a:solidFill>
                  <a:srgbClr val="FBFBFB"/>
                </a:solidFill>
                <a:latin typeface="Montserrat" charset="0"/>
                <a:ea typeface="Montserrat" charset="0"/>
                <a:cs typeface="Montserrat" charset="0"/>
              </a:rPr>
              <a:t>З</a:t>
            </a:r>
            <a:r>
              <a:rPr lang="en-US" sz="1050" kern="1200" dirty="0" err="1">
                <a:solidFill>
                  <a:srgbClr val="FBFBFB"/>
                </a:solidFill>
                <a:latin typeface="Montserrat" charset="0"/>
                <a:ea typeface="Montserrat" charset="0"/>
                <a:cs typeface="Montserrat" charset="0"/>
              </a:rPr>
              <a:t>аработная</a:t>
            </a:r>
            <a:r>
              <a:rPr lang="en-US" sz="1050" kern="1200" dirty="0">
                <a:solidFill>
                  <a:srgbClr val="FBFBFB"/>
                </a:solidFill>
                <a:latin typeface="Montserrat" charset="0"/>
                <a:ea typeface="Montserrat" charset="0"/>
                <a:cs typeface="Montserrat" charset="0"/>
              </a:rPr>
              <a:t> </a:t>
            </a:r>
            <a:r>
              <a:rPr lang="en-US" sz="1050" kern="1200" dirty="0" err="1">
                <a:solidFill>
                  <a:srgbClr val="FBFBFB"/>
                </a:solidFill>
                <a:latin typeface="Montserrat" charset="0"/>
                <a:ea typeface="Montserrat" charset="0"/>
                <a:cs typeface="Montserrat" charset="0"/>
              </a:rPr>
              <a:t>плата</a:t>
            </a:r>
            <a:r>
              <a:rPr lang="en-US" sz="1050" kern="1200" dirty="0">
                <a:solidFill>
                  <a:srgbClr val="FBFBFB"/>
                </a:solidFill>
                <a:latin typeface="Montserrat" charset="0"/>
                <a:ea typeface="Montserrat" charset="0"/>
                <a:cs typeface="Montserrat" charset="0"/>
              </a:rPr>
              <a:t> и </a:t>
            </a:r>
            <a:r>
              <a:rPr lang="en-US" sz="1050" kern="1200" dirty="0" err="1">
                <a:solidFill>
                  <a:srgbClr val="FBFBFB"/>
                </a:solidFill>
                <a:latin typeface="Montserrat" charset="0"/>
                <a:ea typeface="Montserrat" charset="0"/>
                <a:cs typeface="Montserrat" charset="0"/>
              </a:rPr>
              <a:t>отчисления</a:t>
            </a:r>
            <a:r>
              <a:rPr lang="en-US" sz="1050" kern="1200" dirty="0">
                <a:solidFill>
                  <a:srgbClr val="FBFBFB"/>
                </a:solidFill>
                <a:latin typeface="Montserrat" charset="0"/>
                <a:ea typeface="Montserrat" charset="0"/>
                <a:cs typeface="Montserrat" charset="0"/>
              </a:rPr>
              <a:t> в </a:t>
            </a:r>
            <a:r>
              <a:rPr lang="en-US" sz="1050" kern="1200" dirty="0" err="1">
                <a:solidFill>
                  <a:srgbClr val="FBFBFB"/>
                </a:solidFill>
                <a:latin typeface="Montserrat" charset="0"/>
                <a:ea typeface="Montserrat" charset="0"/>
                <a:cs typeface="Montserrat" charset="0"/>
              </a:rPr>
              <a:t>фонды</a:t>
            </a:r>
            <a:endParaRPr lang="en-US" sz="1050" kern="1200" dirty="0">
              <a:solidFill>
                <a:srgbClr val="FBFBFB"/>
              </a:solidFill>
              <a:latin typeface="Montserrat" charset="0"/>
              <a:ea typeface="Montserrat" charset="0"/>
              <a:cs typeface="Montserrat" charset="0"/>
            </a:endParaRPr>
          </a:p>
          <a:p>
            <a:pPr defTabSz="685800">
              <a:buClrTx/>
            </a:pPr>
            <a:r>
              <a:rPr lang="ru-RU" sz="1050" kern="1200" dirty="0">
                <a:solidFill>
                  <a:srgbClr val="FBFBFB"/>
                </a:solidFill>
                <a:latin typeface="Montserrat" charset="0"/>
                <a:ea typeface="Montserrat" charset="0"/>
                <a:cs typeface="Montserrat" charset="0"/>
              </a:rPr>
              <a:t>А</a:t>
            </a:r>
            <a:r>
              <a:rPr lang="en-US" sz="1050" kern="1200" dirty="0" err="1">
                <a:solidFill>
                  <a:srgbClr val="FBFBFB"/>
                </a:solidFill>
                <a:latin typeface="Montserrat" charset="0"/>
                <a:ea typeface="Montserrat" charset="0"/>
                <a:cs typeface="Montserrat" charset="0"/>
              </a:rPr>
              <a:t>ренда</a:t>
            </a:r>
            <a:r>
              <a:rPr lang="en-US" sz="1050" kern="1200" dirty="0">
                <a:solidFill>
                  <a:srgbClr val="FBFBFB"/>
                </a:solidFill>
                <a:latin typeface="Montserrat" charset="0"/>
                <a:ea typeface="Montserrat" charset="0"/>
                <a:cs typeface="Montserrat" charset="0"/>
              </a:rPr>
              <a:t> </a:t>
            </a:r>
            <a:r>
              <a:rPr lang="en-US" sz="1050" kern="1200" dirty="0" err="1">
                <a:solidFill>
                  <a:srgbClr val="FBFBFB"/>
                </a:solidFill>
                <a:latin typeface="Montserrat" charset="0"/>
                <a:ea typeface="Montserrat" charset="0"/>
                <a:cs typeface="Montserrat" charset="0"/>
              </a:rPr>
              <a:t>вычислительных</a:t>
            </a:r>
            <a:r>
              <a:rPr lang="en-US" sz="1050" kern="1200" dirty="0">
                <a:solidFill>
                  <a:srgbClr val="FBFBFB"/>
                </a:solidFill>
                <a:latin typeface="Montserrat" charset="0"/>
                <a:ea typeface="Montserrat" charset="0"/>
                <a:cs typeface="Montserrat" charset="0"/>
              </a:rPr>
              <a:t> </a:t>
            </a:r>
            <a:r>
              <a:rPr lang="en-US" sz="1050" kern="1200" dirty="0" err="1">
                <a:solidFill>
                  <a:srgbClr val="FBFBFB"/>
                </a:solidFill>
                <a:latin typeface="Montserrat" charset="0"/>
                <a:ea typeface="Montserrat" charset="0"/>
                <a:cs typeface="Montserrat" charset="0"/>
              </a:rPr>
              <a:t>мощностей</a:t>
            </a:r>
            <a:endParaRPr lang="en-US" sz="1050" kern="1200" dirty="0">
              <a:solidFill>
                <a:srgbClr val="FBFBFB"/>
              </a:solidFill>
              <a:latin typeface="Montserrat" charset="0"/>
              <a:ea typeface="Montserrat" charset="0"/>
              <a:cs typeface="Montserrat" charset="0"/>
            </a:endParaRPr>
          </a:p>
          <a:p>
            <a:pPr defTabSz="685800">
              <a:buClrTx/>
            </a:pPr>
            <a:r>
              <a:rPr lang="ru-RU" sz="1050" kern="1200" dirty="0">
                <a:solidFill>
                  <a:srgbClr val="FBFBFB"/>
                </a:solidFill>
                <a:latin typeface="Montserrat" charset="0"/>
                <a:ea typeface="Montserrat" charset="0"/>
                <a:cs typeface="Montserrat" charset="0"/>
              </a:rPr>
              <a:t>Н</a:t>
            </a:r>
            <a:r>
              <a:rPr lang="en-US" sz="1050" kern="1200" dirty="0" err="1">
                <a:solidFill>
                  <a:srgbClr val="FBFBFB"/>
                </a:solidFill>
                <a:latin typeface="Montserrat" charset="0"/>
                <a:ea typeface="Montserrat" charset="0"/>
                <a:cs typeface="Montserrat" charset="0"/>
              </a:rPr>
              <a:t>алоги</a:t>
            </a:r>
            <a:endParaRPr lang="en-US" sz="1050" kern="1200" dirty="0">
              <a:solidFill>
                <a:srgbClr val="FBFBFB"/>
              </a:solidFill>
              <a:latin typeface="Montserrat" charset="0"/>
              <a:ea typeface="Montserrat" charset="0"/>
              <a:cs typeface="Montserrat" charset="0"/>
            </a:endParaRPr>
          </a:p>
          <a:p>
            <a:pPr defTabSz="685800">
              <a:buClrTx/>
            </a:pPr>
            <a:r>
              <a:rPr lang="ru-RU" sz="1050" kern="1200" dirty="0">
                <a:solidFill>
                  <a:srgbClr val="FBFBFB"/>
                </a:solidFill>
                <a:latin typeface="Montserrat" charset="0"/>
                <a:ea typeface="Montserrat" charset="0"/>
                <a:cs typeface="Montserrat" charset="0"/>
              </a:rPr>
              <a:t>М</a:t>
            </a:r>
            <a:r>
              <a:rPr lang="en-US" sz="1050" kern="1200" dirty="0" err="1">
                <a:solidFill>
                  <a:srgbClr val="FBFBFB"/>
                </a:solidFill>
                <a:latin typeface="Montserrat" charset="0"/>
                <a:ea typeface="Montserrat" charset="0"/>
                <a:cs typeface="Montserrat" charset="0"/>
              </a:rPr>
              <a:t>аркетинг</a:t>
            </a:r>
            <a:endParaRPr lang="en-US" sz="1050" kern="1200" dirty="0">
              <a:solidFill>
                <a:srgbClr val="FBFBFB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25" name="Текст. поле 27">
            <a:extLst>
              <a:ext uri="{FF2B5EF4-FFF2-40B4-BE49-F238E27FC236}">
                <a16:creationId xmlns:a16="http://schemas.microsoft.com/office/drawing/2014/main" id="{797EB715-FFF9-16EC-E996-302D951E5DF4}"/>
              </a:ext>
            </a:extLst>
          </p:cNvPr>
          <p:cNvSpPr txBox="1"/>
          <p:nvPr/>
        </p:nvSpPr>
        <p:spPr>
          <a:xfrm>
            <a:off x="3885484" y="1238484"/>
            <a:ext cx="151709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buClrTx/>
            </a:pPr>
            <a:r>
              <a:rPr lang="en-US" sz="1050" b="1" kern="1200" dirty="0" err="1">
                <a:solidFill>
                  <a:srgbClr val="333333"/>
                </a:solidFill>
                <a:latin typeface="Montserrat" charset="0"/>
                <a:ea typeface="Montserrat" charset="0"/>
                <a:cs typeface="Montserrat" charset="0"/>
              </a:rPr>
              <a:t>Потребительские</a:t>
            </a:r>
            <a:r>
              <a:rPr lang="en-US" sz="1050" b="1" kern="1200" dirty="0">
                <a:solidFill>
                  <a:srgbClr val="333333"/>
                </a:solidFill>
                <a:latin typeface="Montserrat" charset="0"/>
                <a:ea typeface="Montserrat" charset="0"/>
                <a:cs typeface="Montserrat" charset="0"/>
              </a:rPr>
              <a:t> </a:t>
            </a:r>
            <a:r>
              <a:rPr lang="en-US" sz="1050" b="1" kern="1200" dirty="0" err="1">
                <a:solidFill>
                  <a:srgbClr val="333333"/>
                </a:solidFill>
                <a:latin typeface="Montserrat" charset="0"/>
                <a:ea typeface="Montserrat" charset="0"/>
                <a:cs typeface="Montserrat" charset="0"/>
              </a:rPr>
              <a:t>сегменты</a:t>
            </a:r>
            <a:r>
              <a:rPr lang="en-US" sz="1050" b="1" kern="1200" dirty="0">
                <a:solidFill>
                  <a:srgbClr val="333333"/>
                </a:solidFill>
                <a:latin typeface="Montserrat" charset="0"/>
                <a:ea typeface="Montserrat" charset="0"/>
                <a:cs typeface="Montserrat" charset="0"/>
              </a:rPr>
              <a:t>:</a:t>
            </a:r>
          </a:p>
        </p:txBody>
      </p:sp>
      <p:sp>
        <p:nvSpPr>
          <p:cNvPr id="26" name="Текст. поле 29">
            <a:extLst>
              <a:ext uri="{FF2B5EF4-FFF2-40B4-BE49-F238E27FC236}">
                <a16:creationId xmlns:a16="http://schemas.microsoft.com/office/drawing/2014/main" id="{C638F2DF-F2FB-ED5E-F78E-9091C50476D0}"/>
              </a:ext>
            </a:extLst>
          </p:cNvPr>
          <p:cNvSpPr txBox="1"/>
          <p:nvPr/>
        </p:nvSpPr>
        <p:spPr>
          <a:xfrm>
            <a:off x="3898022" y="1629376"/>
            <a:ext cx="1526296" cy="122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buClrTx/>
            </a:pPr>
            <a:r>
              <a:rPr lang="en-US" sz="1050" kern="1200" dirty="0" err="1">
                <a:solidFill>
                  <a:srgbClr val="333333"/>
                </a:solidFill>
                <a:latin typeface="Montserrat" charset="0"/>
                <a:ea typeface="Montserrat" charset="0"/>
                <a:cs typeface="Montserrat" charset="0"/>
              </a:rPr>
              <a:t>Руководители</a:t>
            </a:r>
            <a:r>
              <a:rPr lang="ru-RU" sz="1050" kern="1200" dirty="0">
                <a:solidFill>
                  <a:srgbClr val="333333"/>
                </a:solidFill>
                <a:latin typeface="Montserrat" charset="0"/>
                <a:ea typeface="Montserrat" charset="0"/>
                <a:cs typeface="Montserrat" charset="0"/>
              </a:rPr>
              <a:t> подразделений</a:t>
            </a:r>
            <a:r>
              <a:rPr lang="en-US" sz="1050" kern="1200" dirty="0">
                <a:solidFill>
                  <a:srgbClr val="333333"/>
                </a:solidFill>
                <a:latin typeface="Montserrat" charset="0"/>
                <a:ea typeface="Montserrat" charset="0"/>
                <a:cs typeface="Montserrat" charset="0"/>
              </a:rPr>
              <a:t> </a:t>
            </a:r>
            <a:r>
              <a:rPr lang="en-US" sz="1050" kern="1200" dirty="0" err="1">
                <a:solidFill>
                  <a:srgbClr val="333333"/>
                </a:solidFill>
                <a:latin typeface="Montserrat" charset="0"/>
                <a:ea typeface="Montserrat" charset="0"/>
                <a:cs typeface="Montserrat" charset="0"/>
              </a:rPr>
              <a:t>ВУЗов</a:t>
            </a:r>
            <a:r>
              <a:rPr lang="en-US" sz="1050" kern="1200" dirty="0">
                <a:solidFill>
                  <a:srgbClr val="333333"/>
                </a:solidFill>
                <a:latin typeface="Montserrat" charset="0"/>
                <a:ea typeface="Montserrat" charset="0"/>
                <a:cs typeface="Montserrat" charset="0"/>
              </a:rPr>
              <a:t> и </a:t>
            </a:r>
            <a:r>
              <a:rPr lang="en-US" sz="1050" kern="1200" dirty="0" err="1">
                <a:solidFill>
                  <a:srgbClr val="333333"/>
                </a:solidFill>
                <a:latin typeface="Montserrat" charset="0"/>
                <a:ea typeface="Montserrat" charset="0"/>
                <a:cs typeface="Montserrat" charset="0"/>
              </a:rPr>
              <a:t>ССУЗов</a:t>
            </a:r>
            <a:r>
              <a:rPr lang="ru-RU" sz="1050" kern="1200" dirty="0">
                <a:solidFill>
                  <a:srgbClr val="333333"/>
                </a:solidFill>
                <a:latin typeface="Montserrat" charset="0"/>
                <a:ea typeface="Montserrat" charset="0"/>
                <a:cs typeface="Montserrat" charset="0"/>
              </a:rPr>
              <a:t>,</a:t>
            </a:r>
            <a:r>
              <a:rPr lang="en-US" sz="1050" kern="1200" dirty="0">
                <a:solidFill>
                  <a:srgbClr val="333333"/>
                </a:solidFill>
                <a:latin typeface="Montserrat" charset="0"/>
                <a:ea typeface="Montserrat" charset="0"/>
                <a:cs typeface="Montserrat" charset="0"/>
              </a:rPr>
              <a:t> </a:t>
            </a:r>
            <a:r>
              <a:rPr lang="en-US" sz="1050" kern="1200" dirty="0" err="1">
                <a:solidFill>
                  <a:srgbClr val="333333"/>
                </a:solidFill>
                <a:latin typeface="Montserrat" charset="0"/>
                <a:ea typeface="Montserrat" charset="0"/>
                <a:cs typeface="Montserrat" charset="0"/>
              </a:rPr>
              <a:t>заинтересованные</a:t>
            </a:r>
            <a:r>
              <a:rPr lang="en-US" sz="1050" kern="1200" dirty="0">
                <a:solidFill>
                  <a:srgbClr val="333333"/>
                </a:solidFill>
                <a:latin typeface="Montserrat" charset="0"/>
                <a:ea typeface="Montserrat" charset="0"/>
                <a:cs typeface="Montserrat" charset="0"/>
              </a:rPr>
              <a:t> в </a:t>
            </a:r>
            <a:r>
              <a:rPr lang="en-US" sz="1050" kern="1200" dirty="0" err="1">
                <a:solidFill>
                  <a:srgbClr val="333333"/>
                </a:solidFill>
                <a:latin typeface="Montserrat" charset="0"/>
                <a:ea typeface="Montserrat" charset="0"/>
                <a:cs typeface="Montserrat" charset="0"/>
              </a:rPr>
              <a:t>повышении</a:t>
            </a:r>
            <a:r>
              <a:rPr lang="en-US" sz="1050" kern="1200" dirty="0">
                <a:solidFill>
                  <a:srgbClr val="333333"/>
                </a:solidFill>
                <a:latin typeface="Montserrat" charset="0"/>
                <a:ea typeface="Montserrat" charset="0"/>
                <a:cs typeface="Montserrat" charset="0"/>
              </a:rPr>
              <a:t> </a:t>
            </a:r>
            <a:r>
              <a:rPr lang="en-US" sz="1050" kern="1200" dirty="0" err="1">
                <a:solidFill>
                  <a:srgbClr val="333333"/>
                </a:solidFill>
                <a:latin typeface="Montserrat" charset="0"/>
                <a:ea typeface="Montserrat" charset="0"/>
                <a:cs typeface="Montserrat" charset="0"/>
              </a:rPr>
              <a:t>качества</a:t>
            </a:r>
            <a:r>
              <a:rPr lang="en-US" sz="1050" kern="1200" dirty="0">
                <a:solidFill>
                  <a:srgbClr val="333333"/>
                </a:solidFill>
                <a:latin typeface="Montserrat" charset="0"/>
                <a:ea typeface="Montserrat" charset="0"/>
                <a:cs typeface="Montserrat" charset="0"/>
              </a:rPr>
              <a:t> </a:t>
            </a:r>
            <a:r>
              <a:rPr lang="en-US" sz="1050" kern="1200" dirty="0" err="1">
                <a:solidFill>
                  <a:srgbClr val="333333"/>
                </a:solidFill>
                <a:latin typeface="Montserrat" charset="0"/>
                <a:ea typeface="Montserrat" charset="0"/>
                <a:cs typeface="Montserrat" charset="0"/>
              </a:rPr>
              <a:t>преподавания</a:t>
            </a:r>
            <a:endParaRPr lang="en-US" sz="1050" kern="1200" dirty="0">
              <a:solidFill>
                <a:srgbClr val="333333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27" name="Текст. поле 27">
            <a:extLst>
              <a:ext uri="{FF2B5EF4-FFF2-40B4-BE49-F238E27FC236}">
                <a16:creationId xmlns:a16="http://schemas.microsoft.com/office/drawing/2014/main" id="{1748847F-DEB3-6330-5B57-B4699F7146C0}"/>
              </a:ext>
            </a:extLst>
          </p:cNvPr>
          <p:cNvSpPr txBox="1"/>
          <p:nvPr/>
        </p:nvSpPr>
        <p:spPr>
          <a:xfrm>
            <a:off x="5511526" y="4118799"/>
            <a:ext cx="247250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buClrTx/>
            </a:pPr>
            <a:r>
              <a:rPr lang="en-US" sz="1050" b="1" kern="1200" dirty="0" err="1">
                <a:solidFill>
                  <a:prstClr val="white"/>
                </a:solidFill>
                <a:latin typeface="Montserrat" charset="0"/>
                <a:ea typeface="Montserrat" charset="0"/>
                <a:cs typeface="Montserrat" charset="0"/>
              </a:rPr>
              <a:t>Потоки</a:t>
            </a:r>
            <a:r>
              <a:rPr lang="en-US" sz="1050" b="1" kern="1200" dirty="0">
                <a:solidFill>
                  <a:prstClr val="white"/>
                </a:solidFill>
                <a:latin typeface="Montserrat" charset="0"/>
                <a:ea typeface="Montserrat" charset="0"/>
                <a:cs typeface="Montserrat" charset="0"/>
              </a:rPr>
              <a:t> </a:t>
            </a:r>
            <a:r>
              <a:rPr lang="en-US" sz="1050" b="1" kern="1200" dirty="0" err="1">
                <a:solidFill>
                  <a:prstClr val="white"/>
                </a:solidFill>
                <a:latin typeface="Montserrat" charset="0"/>
                <a:ea typeface="Montserrat" charset="0"/>
                <a:cs typeface="Montserrat" charset="0"/>
              </a:rPr>
              <a:t>поступления</a:t>
            </a:r>
            <a:r>
              <a:rPr lang="en-US" sz="1050" b="1" kern="1200" dirty="0">
                <a:solidFill>
                  <a:prstClr val="white"/>
                </a:solidFill>
                <a:latin typeface="Montserrat" charset="0"/>
                <a:ea typeface="Montserrat" charset="0"/>
                <a:cs typeface="Montserrat" charset="0"/>
              </a:rPr>
              <a:t> </a:t>
            </a:r>
            <a:r>
              <a:rPr lang="en-US" sz="1050" b="1" kern="1200" dirty="0" err="1">
                <a:solidFill>
                  <a:prstClr val="white"/>
                </a:solidFill>
                <a:latin typeface="Montserrat" charset="0"/>
                <a:ea typeface="Montserrat" charset="0"/>
                <a:cs typeface="Montserrat" charset="0"/>
              </a:rPr>
              <a:t>доходов</a:t>
            </a:r>
            <a:r>
              <a:rPr lang="en-US" sz="1050" b="1" kern="1200" dirty="0">
                <a:solidFill>
                  <a:prstClr val="white"/>
                </a:solidFill>
                <a:latin typeface="Montserrat" charset="0"/>
                <a:ea typeface="Montserrat" charset="0"/>
                <a:cs typeface="Montserrat" charset="0"/>
              </a:rPr>
              <a:t>:</a:t>
            </a:r>
          </a:p>
        </p:txBody>
      </p:sp>
      <p:sp>
        <p:nvSpPr>
          <p:cNvPr id="28" name="Текст. поле 35">
            <a:extLst>
              <a:ext uri="{FF2B5EF4-FFF2-40B4-BE49-F238E27FC236}">
                <a16:creationId xmlns:a16="http://schemas.microsoft.com/office/drawing/2014/main" id="{D5681524-9E21-AFBB-186E-3B1124D9F9DE}"/>
              </a:ext>
            </a:extLst>
          </p:cNvPr>
          <p:cNvSpPr txBox="1"/>
          <p:nvPr/>
        </p:nvSpPr>
        <p:spPr>
          <a:xfrm>
            <a:off x="5519589" y="4397851"/>
            <a:ext cx="179233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buClrTx/>
            </a:pPr>
            <a:r>
              <a:rPr lang="ru-RU" sz="1050" kern="1200" dirty="0">
                <a:solidFill>
                  <a:prstClr val="white"/>
                </a:solidFill>
                <a:latin typeface="Montserrat" charset="0"/>
                <a:ea typeface="Montserrat" charset="0"/>
                <a:cs typeface="Montserrat" charset="0"/>
              </a:rPr>
              <a:t>Плата за внедрение</a:t>
            </a:r>
          </a:p>
          <a:p>
            <a:pPr defTabSz="685800">
              <a:buClrTx/>
            </a:pPr>
            <a:endParaRPr lang="ru-RU" sz="1050" kern="1200" dirty="0">
              <a:solidFill>
                <a:prstClr val="white"/>
              </a:solidFill>
              <a:latin typeface="Montserrat" charset="0"/>
              <a:ea typeface="Montserrat" charset="0"/>
              <a:cs typeface="Montserrat" charset="0"/>
            </a:endParaRPr>
          </a:p>
          <a:p>
            <a:pPr defTabSz="685800">
              <a:buClrTx/>
            </a:pPr>
            <a:r>
              <a:rPr lang="en-US" sz="1050" kern="1200" dirty="0" err="1">
                <a:solidFill>
                  <a:prstClr val="white"/>
                </a:solidFill>
                <a:latin typeface="Montserrat" charset="0"/>
                <a:ea typeface="Montserrat" charset="0"/>
                <a:cs typeface="Montserrat" charset="0"/>
              </a:rPr>
              <a:t>Послепродажное</a:t>
            </a:r>
            <a:r>
              <a:rPr lang="en-US" sz="1050" kern="1200" dirty="0">
                <a:solidFill>
                  <a:prstClr val="white"/>
                </a:solidFill>
                <a:latin typeface="Montserrat" charset="0"/>
                <a:ea typeface="Montserrat" charset="0"/>
                <a:cs typeface="Montserrat" charset="0"/>
              </a:rPr>
              <a:t> </a:t>
            </a:r>
            <a:r>
              <a:rPr lang="en-US" sz="1050" kern="1200" dirty="0" err="1">
                <a:solidFill>
                  <a:prstClr val="white"/>
                </a:solidFill>
                <a:latin typeface="Montserrat" charset="0"/>
                <a:ea typeface="Montserrat" charset="0"/>
                <a:cs typeface="Montserrat" charset="0"/>
              </a:rPr>
              <a:t>обслуживание</a:t>
            </a:r>
            <a:endParaRPr lang="en-US" sz="1050" kern="1200" dirty="0">
              <a:solidFill>
                <a:prstClr val="whit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29" name="Текст. поле 27">
            <a:extLst>
              <a:ext uri="{FF2B5EF4-FFF2-40B4-BE49-F238E27FC236}">
                <a16:creationId xmlns:a16="http://schemas.microsoft.com/office/drawing/2014/main" id="{0DD718B9-8319-E0F3-E1FE-61067F3E3075}"/>
              </a:ext>
            </a:extLst>
          </p:cNvPr>
          <p:cNvSpPr txBox="1"/>
          <p:nvPr/>
        </p:nvSpPr>
        <p:spPr>
          <a:xfrm>
            <a:off x="5493997" y="1232079"/>
            <a:ext cx="1517099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buClrTx/>
            </a:pPr>
            <a:r>
              <a:rPr lang="ru-RU" sz="1050" b="1" kern="1200" dirty="0">
                <a:solidFill>
                  <a:srgbClr val="FBFBFB"/>
                </a:solidFill>
                <a:latin typeface="Montserrat" charset="0"/>
                <a:ea typeface="Montserrat" charset="0"/>
                <a:cs typeface="Montserrat" charset="0"/>
              </a:rPr>
              <a:t>Каналы коммуникаций и сбыта</a:t>
            </a:r>
            <a:endParaRPr lang="en-US" sz="1050" b="1" kern="1200" dirty="0">
              <a:solidFill>
                <a:srgbClr val="FBFBFB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30" name="Текст. поле 35">
            <a:extLst>
              <a:ext uri="{FF2B5EF4-FFF2-40B4-BE49-F238E27FC236}">
                <a16:creationId xmlns:a16="http://schemas.microsoft.com/office/drawing/2014/main" id="{BBBED74D-1892-F169-0471-250048CE603D}"/>
              </a:ext>
            </a:extLst>
          </p:cNvPr>
          <p:cNvSpPr txBox="1"/>
          <p:nvPr/>
        </p:nvSpPr>
        <p:spPr>
          <a:xfrm>
            <a:off x="5519589" y="1791637"/>
            <a:ext cx="1497737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buClrTx/>
            </a:pPr>
            <a:r>
              <a:rPr lang="ru-RU" sz="1050" kern="1200" dirty="0">
                <a:solidFill>
                  <a:srgbClr val="FBFBFB"/>
                </a:solidFill>
                <a:latin typeface="Montserrat" charset="0"/>
                <a:ea typeface="Montserrat" charset="0"/>
                <a:cs typeface="Montserrat" charset="0"/>
              </a:rPr>
              <a:t>Электронная почта</a:t>
            </a:r>
            <a:br>
              <a:rPr lang="ru-RU" sz="1050" kern="1200" dirty="0">
                <a:solidFill>
                  <a:srgbClr val="FBFBFB"/>
                </a:solidFill>
                <a:latin typeface="Montserrat" charset="0"/>
                <a:ea typeface="Montserrat" charset="0"/>
                <a:cs typeface="Montserrat" charset="0"/>
              </a:rPr>
            </a:br>
            <a:endParaRPr lang="ru-RU" sz="1050" kern="1200" dirty="0">
              <a:solidFill>
                <a:srgbClr val="FBFBFB"/>
              </a:solidFill>
              <a:latin typeface="Montserrat" charset="0"/>
              <a:ea typeface="Montserrat" charset="0"/>
              <a:cs typeface="Montserrat" charset="0"/>
            </a:endParaRPr>
          </a:p>
          <a:p>
            <a:pPr defTabSz="685800">
              <a:buClrTx/>
            </a:pPr>
            <a:r>
              <a:rPr lang="en-US" sz="1050" kern="1200" dirty="0" err="1">
                <a:solidFill>
                  <a:srgbClr val="FBFBFB"/>
                </a:solidFill>
                <a:latin typeface="Montserrat" charset="0"/>
                <a:ea typeface="Montserrat" charset="0"/>
                <a:cs typeface="Montserrat" charset="0"/>
              </a:rPr>
              <a:t>Очные</a:t>
            </a:r>
            <a:r>
              <a:rPr lang="en-US" sz="1050" kern="1200" dirty="0">
                <a:solidFill>
                  <a:srgbClr val="FBFBFB"/>
                </a:solidFill>
                <a:latin typeface="Montserrat" charset="0"/>
                <a:ea typeface="Montserrat" charset="0"/>
                <a:cs typeface="Montserrat" charset="0"/>
              </a:rPr>
              <a:t> </a:t>
            </a:r>
            <a:r>
              <a:rPr lang="en-US" sz="1050" kern="1200" dirty="0" err="1">
                <a:solidFill>
                  <a:srgbClr val="FBFBFB"/>
                </a:solidFill>
                <a:latin typeface="Montserrat" charset="0"/>
                <a:ea typeface="Montserrat" charset="0"/>
                <a:cs typeface="Montserrat" charset="0"/>
              </a:rPr>
              <a:t>презентации</a:t>
            </a:r>
            <a:endParaRPr lang="en-US" sz="1050" kern="1200" dirty="0">
              <a:solidFill>
                <a:srgbClr val="FBFBFB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31" name="Текст. поле 27">
            <a:extLst>
              <a:ext uri="{FF2B5EF4-FFF2-40B4-BE49-F238E27FC236}">
                <a16:creationId xmlns:a16="http://schemas.microsoft.com/office/drawing/2014/main" id="{2B4ABA43-8715-5763-0DF8-494488342126}"/>
              </a:ext>
            </a:extLst>
          </p:cNvPr>
          <p:cNvSpPr txBox="1"/>
          <p:nvPr/>
        </p:nvSpPr>
        <p:spPr>
          <a:xfrm>
            <a:off x="7026416" y="1361052"/>
            <a:ext cx="152238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buClrTx/>
            </a:pPr>
            <a:r>
              <a:rPr lang="en-US" sz="1050" b="1" kern="1200" dirty="0" err="1">
                <a:solidFill>
                  <a:prstClr val="black"/>
                </a:solidFill>
                <a:latin typeface="Montserrat" charset="0"/>
                <a:ea typeface="Montserrat" charset="0"/>
                <a:cs typeface="Montserrat" charset="0"/>
              </a:rPr>
              <a:t>Взаимоотношения</a:t>
            </a:r>
            <a:r>
              <a:rPr lang="en-US" sz="1050" b="1" kern="1200" dirty="0">
                <a:solidFill>
                  <a:prstClr val="black"/>
                </a:solidFill>
                <a:latin typeface="Montserrat" charset="0"/>
                <a:ea typeface="Montserrat" charset="0"/>
                <a:cs typeface="Montserrat" charset="0"/>
              </a:rPr>
              <a:t> с </a:t>
            </a:r>
            <a:r>
              <a:rPr lang="en-US" sz="1050" b="1" kern="1200" dirty="0" err="1">
                <a:solidFill>
                  <a:prstClr val="black"/>
                </a:solidFill>
                <a:latin typeface="Montserrat" charset="0"/>
                <a:ea typeface="Montserrat" charset="0"/>
                <a:cs typeface="Montserrat" charset="0"/>
              </a:rPr>
              <a:t>клиентами</a:t>
            </a:r>
            <a:r>
              <a:rPr lang="en-US" sz="1050" b="1" kern="1200" dirty="0">
                <a:solidFill>
                  <a:prstClr val="black"/>
                </a:solidFill>
                <a:latin typeface="Montserrat" charset="0"/>
                <a:ea typeface="Montserrat" charset="0"/>
                <a:cs typeface="Montserrat" charset="0"/>
              </a:rPr>
              <a:t>:</a:t>
            </a:r>
          </a:p>
        </p:txBody>
      </p:sp>
      <p:sp>
        <p:nvSpPr>
          <p:cNvPr id="32" name="Текст. поле 35">
            <a:extLst>
              <a:ext uri="{FF2B5EF4-FFF2-40B4-BE49-F238E27FC236}">
                <a16:creationId xmlns:a16="http://schemas.microsoft.com/office/drawing/2014/main" id="{79C2519C-E414-9719-D78E-EEA91DE3CE70}"/>
              </a:ext>
            </a:extLst>
          </p:cNvPr>
          <p:cNvSpPr txBox="1"/>
          <p:nvPr/>
        </p:nvSpPr>
        <p:spPr>
          <a:xfrm>
            <a:off x="7092472" y="1820781"/>
            <a:ext cx="1497738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buClrTx/>
            </a:pPr>
            <a:r>
              <a:rPr lang="ru-RU" sz="1050" kern="1200" dirty="0">
                <a:solidFill>
                  <a:prstClr val="black"/>
                </a:solidFill>
                <a:latin typeface="Montserrat" charset="0"/>
                <a:ea typeface="Montserrat" charset="0"/>
                <a:cs typeface="Montserrat" charset="0"/>
              </a:rPr>
              <a:t>Личные презентации и персональные предложения</a:t>
            </a:r>
          </a:p>
          <a:p>
            <a:pPr defTabSz="685800">
              <a:buClrTx/>
            </a:pPr>
            <a:endParaRPr lang="ru-RU" sz="1050" kern="1200" dirty="0">
              <a:solidFill>
                <a:prstClr val="black"/>
              </a:solidFill>
              <a:latin typeface="Montserrat" charset="0"/>
              <a:ea typeface="Montserrat" charset="0"/>
              <a:cs typeface="Montserrat" charset="0"/>
            </a:endParaRPr>
          </a:p>
          <a:p>
            <a:pPr defTabSz="685800">
              <a:buClrTx/>
            </a:pPr>
            <a:r>
              <a:rPr lang="en-US" sz="1050" kern="1200" dirty="0" err="1">
                <a:solidFill>
                  <a:prstClr val="black"/>
                </a:solidFill>
                <a:latin typeface="Montserrat" charset="0"/>
                <a:ea typeface="Montserrat" charset="0"/>
                <a:cs typeface="Montserrat" charset="0"/>
              </a:rPr>
              <a:t>Отдел</a:t>
            </a:r>
            <a:r>
              <a:rPr lang="en-US" sz="1050" kern="1200" dirty="0">
                <a:solidFill>
                  <a:prstClr val="black"/>
                </a:solidFill>
                <a:latin typeface="Montserrat" charset="0"/>
                <a:ea typeface="Montserrat" charset="0"/>
                <a:cs typeface="Montserrat" charset="0"/>
              </a:rPr>
              <a:t> </a:t>
            </a:r>
            <a:r>
              <a:rPr lang="en-US" sz="1050" kern="1200" dirty="0" err="1">
                <a:solidFill>
                  <a:prstClr val="black"/>
                </a:solidFill>
                <a:latin typeface="Montserrat" charset="0"/>
                <a:ea typeface="Montserrat" charset="0"/>
                <a:cs typeface="Montserrat" charset="0"/>
              </a:rPr>
              <a:t>сопровождения</a:t>
            </a:r>
            <a:r>
              <a:rPr lang="en-US" sz="1050" kern="1200" dirty="0">
                <a:solidFill>
                  <a:prstClr val="black"/>
                </a:solidFill>
                <a:latin typeface="Montserrat" charset="0"/>
                <a:ea typeface="Montserrat" charset="0"/>
                <a:cs typeface="Montserrat" charset="0"/>
              </a:rPr>
              <a:t> </a:t>
            </a:r>
            <a:r>
              <a:rPr lang="en-US" sz="1050" kern="1200" dirty="0" err="1">
                <a:solidFill>
                  <a:prstClr val="black"/>
                </a:solidFill>
                <a:latin typeface="Montserrat" charset="0"/>
                <a:ea typeface="Montserrat" charset="0"/>
                <a:cs typeface="Montserrat" charset="0"/>
              </a:rPr>
              <a:t>для</a:t>
            </a:r>
            <a:r>
              <a:rPr lang="en-US" sz="1050" kern="1200" dirty="0">
                <a:solidFill>
                  <a:prstClr val="black"/>
                </a:solidFill>
                <a:latin typeface="Montserrat" charset="0"/>
                <a:ea typeface="Montserrat" charset="0"/>
                <a:cs typeface="Montserrat" charset="0"/>
              </a:rPr>
              <a:t> </a:t>
            </a:r>
            <a:r>
              <a:rPr lang="en-US" sz="1050" kern="1200" dirty="0" err="1">
                <a:solidFill>
                  <a:prstClr val="black"/>
                </a:solidFill>
                <a:latin typeface="Montserrat" charset="0"/>
                <a:ea typeface="Montserrat" charset="0"/>
                <a:cs typeface="Montserrat" charset="0"/>
              </a:rPr>
              <a:t>оперативной</a:t>
            </a:r>
            <a:r>
              <a:rPr lang="en-US" sz="1050" kern="1200" dirty="0">
                <a:solidFill>
                  <a:prstClr val="black"/>
                </a:solidFill>
                <a:latin typeface="Montserrat" charset="0"/>
                <a:ea typeface="Montserrat" charset="0"/>
                <a:cs typeface="Montserrat" charset="0"/>
              </a:rPr>
              <a:t> </a:t>
            </a:r>
            <a:r>
              <a:rPr lang="en-US" sz="1050" kern="1200" dirty="0" err="1">
                <a:solidFill>
                  <a:prstClr val="black"/>
                </a:solidFill>
                <a:latin typeface="Montserrat" charset="0"/>
                <a:ea typeface="Montserrat" charset="0"/>
                <a:cs typeface="Montserrat" charset="0"/>
              </a:rPr>
              <a:t>коммуникация</a:t>
            </a:r>
            <a:r>
              <a:rPr lang="en-US" sz="1050" kern="1200" dirty="0">
                <a:solidFill>
                  <a:prstClr val="black"/>
                </a:solidFill>
                <a:latin typeface="Montserrat" charset="0"/>
                <a:ea typeface="Montserrat" charset="0"/>
                <a:cs typeface="Montserrat" charset="0"/>
              </a:rPr>
              <a:t> с </a:t>
            </a:r>
            <a:r>
              <a:rPr lang="en-US" sz="1050" kern="1200" dirty="0" err="1">
                <a:solidFill>
                  <a:prstClr val="black"/>
                </a:solidFill>
                <a:latin typeface="Montserrat" charset="0"/>
                <a:ea typeface="Montserrat" charset="0"/>
                <a:cs typeface="Montserrat" charset="0"/>
              </a:rPr>
              <a:t>клиентами</a:t>
            </a:r>
            <a:endParaRPr lang="en-US" sz="1050" kern="1200" dirty="0">
              <a:solidFill>
                <a:prstClr val="black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33" name="Текст. поле 27">
            <a:extLst>
              <a:ext uri="{FF2B5EF4-FFF2-40B4-BE49-F238E27FC236}">
                <a16:creationId xmlns:a16="http://schemas.microsoft.com/office/drawing/2014/main" id="{96988602-E0C1-0245-C781-CFC691D874D6}"/>
              </a:ext>
            </a:extLst>
          </p:cNvPr>
          <p:cNvSpPr txBox="1"/>
          <p:nvPr/>
        </p:nvSpPr>
        <p:spPr>
          <a:xfrm>
            <a:off x="5473326" y="2807024"/>
            <a:ext cx="151709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buClrTx/>
            </a:pPr>
            <a:r>
              <a:rPr lang="en-US" sz="1050" b="1" kern="1200" dirty="0" err="1">
                <a:solidFill>
                  <a:srgbClr val="FBFBFB"/>
                </a:solidFill>
                <a:latin typeface="Montserrat" charset="0"/>
                <a:ea typeface="Montserrat" charset="0"/>
                <a:cs typeface="Montserrat" charset="0"/>
              </a:rPr>
              <a:t>Ключевые</a:t>
            </a:r>
            <a:r>
              <a:rPr lang="en-US" sz="1050" b="1" kern="1200" dirty="0">
                <a:solidFill>
                  <a:srgbClr val="FBFBFB"/>
                </a:solidFill>
                <a:latin typeface="Montserrat" charset="0"/>
                <a:ea typeface="Montserrat" charset="0"/>
                <a:cs typeface="Montserrat" charset="0"/>
              </a:rPr>
              <a:t> </a:t>
            </a:r>
            <a:r>
              <a:rPr lang="en-US" sz="1050" b="1" kern="1200" dirty="0" err="1">
                <a:solidFill>
                  <a:srgbClr val="FBFBFB"/>
                </a:solidFill>
                <a:latin typeface="Montserrat" charset="0"/>
                <a:ea typeface="Montserrat" charset="0"/>
                <a:cs typeface="Montserrat" charset="0"/>
              </a:rPr>
              <a:t>ресурсы</a:t>
            </a:r>
            <a:r>
              <a:rPr lang="en-US" sz="1050" b="1" kern="1200" dirty="0">
                <a:solidFill>
                  <a:srgbClr val="FBFBFB"/>
                </a:solidFill>
                <a:latin typeface="Montserrat" charset="0"/>
                <a:ea typeface="Montserrat" charset="0"/>
                <a:cs typeface="Montserrat" charset="0"/>
              </a:rPr>
              <a:t>:</a:t>
            </a:r>
          </a:p>
        </p:txBody>
      </p:sp>
      <p:sp>
        <p:nvSpPr>
          <p:cNvPr id="34" name="Текст. поле 35">
            <a:extLst>
              <a:ext uri="{FF2B5EF4-FFF2-40B4-BE49-F238E27FC236}">
                <a16:creationId xmlns:a16="http://schemas.microsoft.com/office/drawing/2014/main" id="{71256E62-AFC3-9692-B501-31C09B1E4C1B}"/>
              </a:ext>
            </a:extLst>
          </p:cNvPr>
          <p:cNvSpPr txBox="1"/>
          <p:nvPr/>
        </p:nvSpPr>
        <p:spPr>
          <a:xfrm>
            <a:off x="5476525" y="3208898"/>
            <a:ext cx="15298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buClrTx/>
            </a:pPr>
            <a:r>
              <a:rPr lang="ru-RU" sz="1050" kern="1200" dirty="0">
                <a:solidFill>
                  <a:srgbClr val="FBFBFB"/>
                </a:solidFill>
                <a:latin typeface="Montserrat" charset="0"/>
                <a:ea typeface="Montserrat" charset="0"/>
                <a:cs typeface="Montserrat" charset="0"/>
              </a:rPr>
              <a:t>Персонал</a:t>
            </a:r>
            <a:endParaRPr lang="en-US" sz="1050" kern="1200" dirty="0">
              <a:solidFill>
                <a:srgbClr val="FBFBFB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D47E948-5888-7479-D91F-B36EC09A0868}"/>
              </a:ext>
            </a:extLst>
          </p:cNvPr>
          <p:cNvSpPr txBox="1"/>
          <p:nvPr/>
        </p:nvSpPr>
        <p:spPr>
          <a:xfrm>
            <a:off x="4167605" y="301199"/>
            <a:ext cx="3807944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85800">
              <a:buClrTx/>
            </a:pPr>
            <a:r>
              <a:rPr lang="ru-RU" sz="1350" kern="1200" dirty="0">
                <a:solidFill>
                  <a:srgbClr val="CC0000"/>
                </a:solidFill>
                <a:ea typeface="+mn-ea"/>
              </a:rPr>
              <a:t>Проработали основные вопросы организации</a:t>
            </a:r>
          </a:p>
        </p:txBody>
      </p:sp>
      <p:sp>
        <p:nvSpPr>
          <p:cNvPr id="37" name="Google Shape;169;p6">
            <a:extLst>
              <a:ext uri="{FF2B5EF4-FFF2-40B4-BE49-F238E27FC236}">
                <a16:creationId xmlns:a16="http://schemas.microsoft.com/office/drawing/2014/main" id="{306AEF07-9E62-5A92-0D6D-7EFC3F6CC828}"/>
              </a:ext>
            </a:extLst>
          </p:cNvPr>
          <p:cNvSpPr/>
          <p:nvPr/>
        </p:nvSpPr>
        <p:spPr>
          <a:xfrm>
            <a:off x="0" y="79730"/>
            <a:ext cx="493204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ru-RU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eorgia"/>
                <a:ea typeface="Georgia"/>
                <a:cs typeface="Georgia"/>
                <a:sym typeface="Georgia"/>
              </a:rPr>
              <a:t>Бизнес модель</a:t>
            </a:r>
            <a:endParaRPr kumimoji="0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eorgia"/>
              <a:ea typeface="Georgia"/>
              <a:cs typeface="Georgia"/>
              <a:sym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6010677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6"/>
          <p:cNvSpPr txBox="1">
            <a:spLocks noGrp="1"/>
          </p:cNvSpPr>
          <p:nvPr>
            <p:ph type="title"/>
          </p:nvPr>
        </p:nvSpPr>
        <p:spPr>
          <a:xfrm>
            <a:off x="1" y="116632"/>
            <a:ext cx="4499991" cy="778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F00FF"/>
              </a:buClr>
              <a:buSzPts val="2400"/>
              <a:buFont typeface="Arial"/>
              <a:buNone/>
            </a:pPr>
            <a:br>
              <a:rPr lang="ru-RU" sz="2400">
                <a:solidFill>
                  <a:srgbClr val="8F00FF"/>
                </a:solidFill>
                <a:latin typeface="Arial"/>
                <a:ea typeface="Arial"/>
                <a:cs typeface="Arial"/>
                <a:sym typeface="Arial"/>
              </a:rPr>
            </a:br>
            <a:endParaRPr sz="2400">
              <a:solidFill>
                <a:srgbClr val="8F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0" name="Google Shape;160;p6"/>
          <p:cNvGrpSpPr/>
          <p:nvPr/>
        </p:nvGrpSpPr>
        <p:grpSpPr>
          <a:xfrm>
            <a:off x="10027" y="750714"/>
            <a:ext cx="3794538" cy="144016"/>
            <a:chOff x="0" y="692501"/>
            <a:chExt cx="2624903" cy="97077"/>
          </a:xfrm>
        </p:grpSpPr>
        <p:sp>
          <p:nvSpPr>
            <p:cNvPr id="161" name="Google Shape;161;p6"/>
            <p:cNvSpPr/>
            <p:nvPr/>
          </p:nvSpPr>
          <p:spPr>
            <a:xfrm>
              <a:off x="0" y="692501"/>
              <a:ext cx="1294463" cy="97077"/>
            </a:xfrm>
            <a:prstGeom prst="rect">
              <a:avLst/>
            </a:prstGeom>
            <a:solidFill>
              <a:srgbClr val="FBB3C1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6"/>
            <p:cNvSpPr/>
            <p:nvPr/>
          </p:nvSpPr>
          <p:spPr>
            <a:xfrm>
              <a:off x="336583" y="692501"/>
              <a:ext cx="1294463" cy="97077"/>
            </a:xfrm>
            <a:prstGeom prst="rect">
              <a:avLst/>
            </a:prstGeom>
            <a:solidFill>
              <a:srgbClr val="9F00FF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6"/>
            <p:cNvSpPr/>
            <p:nvPr/>
          </p:nvSpPr>
          <p:spPr>
            <a:xfrm>
              <a:off x="673166" y="692501"/>
              <a:ext cx="1294463" cy="97077"/>
            </a:xfrm>
            <a:prstGeom prst="rect">
              <a:avLst/>
            </a:prstGeom>
            <a:solidFill>
              <a:srgbClr val="FD493D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6"/>
            <p:cNvSpPr/>
            <p:nvPr/>
          </p:nvSpPr>
          <p:spPr>
            <a:xfrm>
              <a:off x="993857" y="692501"/>
              <a:ext cx="1294463" cy="97077"/>
            </a:xfrm>
            <a:prstGeom prst="rect">
              <a:avLst/>
            </a:prstGeom>
            <a:solidFill>
              <a:srgbClr val="FCAF17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6"/>
            <p:cNvSpPr/>
            <p:nvPr/>
          </p:nvSpPr>
          <p:spPr>
            <a:xfrm>
              <a:off x="1330440" y="692501"/>
              <a:ext cx="1294463" cy="97077"/>
            </a:xfrm>
            <a:prstGeom prst="rect">
              <a:avLst/>
            </a:prstGeom>
            <a:solidFill>
              <a:srgbClr val="B5D8E1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66" name="Google Shape;166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6276" y="5768915"/>
            <a:ext cx="1669362" cy="8198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80312" y="5373216"/>
            <a:ext cx="1633955" cy="1287538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6"/>
          <p:cNvSpPr/>
          <p:nvPr/>
        </p:nvSpPr>
        <p:spPr>
          <a:xfrm>
            <a:off x="0" y="79730"/>
            <a:ext cx="493204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Команда проекта</a:t>
            </a:r>
            <a:endParaRPr sz="2000" b="1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031814F0-93A5-371B-8FEB-E91A7B62706B}"/>
              </a:ext>
            </a:extLst>
          </p:cNvPr>
          <p:cNvGrpSpPr/>
          <p:nvPr/>
        </p:nvGrpSpPr>
        <p:grpSpPr>
          <a:xfrm>
            <a:off x="182400" y="3054769"/>
            <a:ext cx="1703010" cy="861694"/>
            <a:chOff x="378719" y="3972335"/>
            <a:chExt cx="1703010" cy="861694"/>
          </a:xfrm>
        </p:grpSpPr>
        <p:sp>
          <p:nvSpPr>
            <p:cNvPr id="3" name="Google Shape;117;p2">
              <a:extLst>
                <a:ext uri="{FF2B5EF4-FFF2-40B4-BE49-F238E27FC236}">
                  <a16:creationId xmlns:a16="http://schemas.microsoft.com/office/drawing/2014/main" id="{FCA2AB90-5265-92D7-DCFC-C7A7FFC5813A}"/>
                </a:ext>
              </a:extLst>
            </p:cNvPr>
            <p:cNvSpPr txBox="1"/>
            <p:nvPr/>
          </p:nvSpPr>
          <p:spPr>
            <a:xfrm>
              <a:off x="378719" y="3972335"/>
              <a:ext cx="1703010" cy="3385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spAutoFit/>
            </a:bodyPr>
            <a:lstStyle/>
            <a:p>
              <a:pPr marL="0" marR="0" lvl="8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B1B1B"/>
                </a:buClr>
                <a:buSzPts val="1600"/>
                <a:buFont typeface="Arial"/>
                <a:buNone/>
              </a:pPr>
              <a:r>
                <a:rPr lang="ru-RU" sz="1600" b="0" i="0" u="none" strike="noStrike" cap="none" dirty="0">
                  <a:solidFill>
                    <a:schemeClr val="tx1"/>
                  </a:solidFill>
                  <a:latin typeface="Arial"/>
                  <a:ea typeface="Arial"/>
                  <a:cs typeface="Arial"/>
                  <a:sym typeface="Arial"/>
                </a:rPr>
                <a:t>Руководитель</a:t>
              </a:r>
            </a:p>
          </p:txBody>
        </p:sp>
        <p:sp>
          <p:nvSpPr>
            <p:cNvPr id="4" name="Google Shape;117;p2">
              <a:extLst>
                <a:ext uri="{FF2B5EF4-FFF2-40B4-BE49-F238E27FC236}">
                  <a16:creationId xmlns:a16="http://schemas.microsoft.com/office/drawing/2014/main" id="{5EA45F69-A821-468A-DCFE-E7246BDE5227}"/>
                </a:ext>
              </a:extLst>
            </p:cNvPr>
            <p:cNvSpPr txBox="1"/>
            <p:nvPr/>
          </p:nvSpPr>
          <p:spPr>
            <a:xfrm>
              <a:off x="378719" y="4310849"/>
              <a:ext cx="1703010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spAutoFit/>
            </a:bodyPr>
            <a:lstStyle/>
            <a:p>
              <a:pPr marL="0" marR="0" lvl="8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B1B1B"/>
                </a:buClr>
                <a:buSzPts val="1600"/>
                <a:buFont typeface="Arial"/>
                <a:buNone/>
              </a:pPr>
              <a:r>
                <a:rPr lang="ru-RU" b="0" i="0" u="none" strike="noStrike" cap="none" dirty="0">
                  <a:solidFill>
                    <a:schemeClr val="tx1"/>
                  </a:solidFill>
                  <a:latin typeface="Arial"/>
                  <a:ea typeface="Arial"/>
                  <a:cs typeface="Arial"/>
                  <a:sym typeface="Arial"/>
                </a:rPr>
                <a:t>Лапшин Леонид Алексеевич</a:t>
              </a:r>
            </a:p>
          </p:txBody>
        </p:sp>
      </p:grp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CF276BCF-C358-C51B-218E-6487E1938950}"/>
              </a:ext>
            </a:extLst>
          </p:cNvPr>
          <p:cNvGrpSpPr/>
          <p:nvPr/>
        </p:nvGrpSpPr>
        <p:grpSpPr>
          <a:xfrm>
            <a:off x="2576582" y="3054769"/>
            <a:ext cx="1703010" cy="1077137"/>
            <a:chOff x="378719" y="3972335"/>
            <a:chExt cx="1703010" cy="1077137"/>
          </a:xfrm>
        </p:grpSpPr>
        <p:sp>
          <p:nvSpPr>
            <p:cNvPr id="6" name="Google Shape;117;p2">
              <a:extLst>
                <a:ext uri="{FF2B5EF4-FFF2-40B4-BE49-F238E27FC236}">
                  <a16:creationId xmlns:a16="http://schemas.microsoft.com/office/drawing/2014/main" id="{8E3424CF-3E35-16D7-A991-663A2C810504}"/>
                </a:ext>
              </a:extLst>
            </p:cNvPr>
            <p:cNvSpPr txBox="1"/>
            <p:nvPr/>
          </p:nvSpPr>
          <p:spPr>
            <a:xfrm>
              <a:off x="378719" y="3972335"/>
              <a:ext cx="1703010" cy="3385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spAutoFit/>
            </a:bodyPr>
            <a:lstStyle/>
            <a:p>
              <a:pPr marL="0" marR="0" lvl="8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B1B1B"/>
                </a:buClr>
                <a:buSzPts val="1600"/>
                <a:buFont typeface="Arial"/>
                <a:buNone/>
              </a:pPr>
              <a:r>
                <a:rPr lang="ru-RU" sz="1600" b="0" i="0" u="none" strike="noStrike" cap="none" dirty="0">
                  <a:solidFill>
                    <a:schemeClr val="tx1"/>
                  </a:solidFill>
                  <a:latin typeface="Arial"/>
                  <a:ea typeface="Arial"/>
                  <a:cs typeface="Arial"/>
                  <a:sym typeface="Arial"/>
                </a:rPr>
                <a:t>Дизайнер</a:t>
              </a:r>
            </a:p>
          </p:txBody>
        </p:sp>
        <p:sp>
          <p:nvSpPr>
            <p:cNvPr id="7" name="Google Shape;117;p2">
              <a:extLst>
                <a:ext uri="{FF2B5EF4-FFF2-40B4-BE49-F238E27FC236}">
                  <a16:creationId xmlns:a16="http://schemas.microsoft.com/office/drawing/2014/main" id="{067DAC31-02C7-59B8-246A-7036F49EAAFA}"/>
                </a:ext>
              </a:extLst>
            </p:cNvPr>
            <p:cNvSpPr txBox="1"/>
            <p:nvPr/>
          </p:nvSpPr>
          <p:spPr>
            <a:xfrm>
              <a:off x="378719" y="4310849"/>
              <a:ext cx="1703010" cy="7386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spAutoFit/>
            </a:bodyPr>
            <a:lstStyle/>
            <a:p>
              <a:pPr marL="0" marR="0" lvl="8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B1B1B"/>
                </a:buClr>
                <a:buSzPts val="1600"/>
                <a:buFont typeface="Arial"/>
                <a:buNone/>
              </a:pPr>
              <a:r>
                <a:rPr lang="ru-RU" dirty="0">
                  <a:solidFill>
                    <a:schemeClr val="tx1"/>
                  </a:solidFill>
                  <a:latin typeface="Arial"/>
                  <a:ea typeface="Arial"/>
                  <a:cs typeface="Arial"/>
                  <a:sym typeface="Arial"/>
                </a:rPr>
                <a:t>Кораблев</a:t>
              </a:r>
              <a:br>
                <a:rPr lang="ru-RU" dirty="0">
                  <a:solidFill>
                    <a:schemeClr val="tx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ru-RU" dirty="0">
                  <a:solidFill>
                    <a:schemeClr val="tx1"/>
                  </a:solidFill>
                  <a:latin typeface="Arial"/>
                  <a:ea typeface="Arial"/>
                  <a:cs typeface="Arial"/>
                  <a:sym typeface="Arial"/>
                </a:rPr>
                <a:t>Кирилл</a:t>
              </a:r>
              <a:br>
                <a:rPr lang="ru-RU" dirty="0">
                  <a:solidFill>
                    <a:schemeClr val="tx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ru-RU" dirty="0">
                  <a:solidFill>
                    <a:schemeClr val="tx1"/>
                  </a:solidFill>
                  <a:latin typeface="Arial"/>
                  <a:ea typeface="Arial"/>
                  <a:cs typeface="Arial"/>
                  <a:sym typeface="Arial"/>
                </a:rPr>
                <a:t>Алексеевич </a:t>
              </a:r>
              <a:endParaRPr lang="ru-RU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BF590BAB-45EA-9D57-9F35-EED240AEF1EF}"/>
              </a:ext>
            </a:extLst>
          </p:cNvPr>
          <p:cNvGrpSpPr/>
          <p:nvPr/>
        </p:nvGrpSpPr>
        <p:grpSpPr>
          <a:xfrm>
            <a:off x="4968232" y="3140547"/>
            <a:ext cx="1860366" cy="1289249"/>
            <a:chOff x="376399" y="3972335"/>
            <a:chExt cx="1705330" cy="1233705"/>
          </a:xfrm>
        </p:grpSpPr>
        <p:sp>
          <p:nvSpPr>
            <p:cNvPr id="9" name="Google Shape;117;p2">
              <a:extLst>
                <a:ext uri="{FF2B5EF4-FFF2-40B4-BE49-F238E27FC236}">
                  <a16:creationId xmlns:a16="http://schemas.microsoft.com/office/drawing/2014/main" id="{F661827B-2AFF-2B53-CA50-63B71C97ED4B}"/>
                </a:ext>
              </a:extLst>
            </p:cNvPr>
            <p:cNvSpPr txBox="1"/>
            <p:nvPr/>
          </p:nvSpPr>
          <p:spPr>
            <a:xfrm>
              <a:off x="378719" y="3972335"/>
              <a:ext cx="1703010" cy="5595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spAutoFit/>
            </a:bodyPr>
            <a:lstStyle/>
            <a:p>
              <a:pPr marL="0" marR="0" lvl="8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B1B1B"/>
                </a:buClr>
                <a:buSzPts val="1600"/>
                <a:buFont typeface="Arial"/>
                <a:buNone/>
              </a:pPr>
              <a:r>
                <a:rPr lang="en-US" sz="1600" b="0" i="0" u="none" strike="noStrike" cap="none" dirty="0">
                  <a:solidFill>
                    <a:schemeClr val="tx1"/>
                  </a:solidFill>
                  <a:latin typeface="Arial"/>
                  <a:ea typeface="Arial"/>
                  <a:cs typeface="Arial"/>
                  <a:sym typeface="Arial"/>
                </a:rPr>
                <a:t>Back-end</a:t>
              </a:r>
              <a:br>
                <a:rPr lang="ru-RU" sz="1600" b="0" i="0" u="none" strike="noStrike" cap="none" dirty="0">
                  <a:solidFill>
                    <a:schemeClr val="tx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ru-RU" sz="1600" b="0" i="0" u="none" strike="noStrike" cap="none" dirty="0">
                  <a:solidFill>
                    <a:schemeClr val="tx1"/>
                  </a:solidFill>
                  <a:latin typeface="Arial"/>
                  <a:ea typeface="Arial"/>
                  <a:cs typeface="Arial"/>
                  <a:sym typeface="Arial"/>
                </a:rPr>
                <a:t>разработчик</a:t>
              </a:r>
            </a:p>
          </p:txBody>
        </p:sp>
        <p:sp>
          <p:nvSpPr>
            <p:cNvPr id="10" name="Google Shape;117;p2">
              <a:extLst>
                <a:ext uri="{FF2B5EF4-FFF2-40B4-BE49-F238E27FC236}">
                  <a16:creationId xmlns:a16="http://schemas.microsoft.com/office/drawing/2014/main" id="{E27B3B35-AB6C-344B-2978-A0E5A46732E4}"/>
                </a:ext>
              </a:extLst>
            </p:cNvPr>
            <p:cNvSpPr txBox="1"/>
            <p:nvPr/>
          </p:nvSpPr>
          <p:spPr>
            <a:xfrm>
              <a:off x="376399" y="4499239"/>
              <a:ext cx="1703010" cy="7068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spAutoFit/>
            </a:bodyPr>
            <a:lstStyle/>
            <a:p>
              <a:pPr marL="0" marR="0" lvl="8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B1B1B"/>
                </a:buClr>
                <a:buSzPts val="1600"/>
                <a:buFont typeface="Arial"/>
                <a:buNone/>
              </a:pPr>
              <a:r>
                <a:rPr lang="ru-RU" dirty="0">
                  <a:solidFill>
                    <a:schemeClr val="tx1"/>
                  </a:solidFill>
                  <a:latin typeface="Arial"/>
                  <a:ea typeface="Arial"/>
                  <a:cs typeface="Arial"/>
                  <a:sym typeface="Arial"/>
                </a:rPr>
                <a:t>Стрелов</a:t>
              </a:r>
              <a:br>
                <a:rPr lang="ru-RU" dirty="0">
                  <a:solidFill>
                    <a:schemeClr val="tx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ru-RU" dirty="0">
                  <a:solidFill>
                    <a:schemeClr val="tx1"/>
                  </a:solidFill>
                  <a:latin typeface="Arial"/>
                  <a:ea typeface="Arial"/>
                  <a:cs typeface="Arial"/>
                  <a:sym typeface="Arial"/>
                </a:rPr>
                <a:t>Глеб</a:t>
              </a:r>
              <a:br>
                <a:rPr lang="ru-RU" dirty="0">
                  <a:solidFill>
                    <a:schemeClr val="tx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ru-RU" dirty="0">
                  <a:solidFill>
                    <a:schemeClr val="tx1"/>
                  </a:solidFill>
                  <a:latin typeface="Arial"/>
                  <a:ea typeface="Arial"/>
                  <a:cs typeface="Arial"/>
                  <a:sym typeface="Arial"/>
                </a:rPr>
                <a:t>Сергеевич</a:t>
              </a:r>
              <a:endParaRPr lang="ru-RU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AED4A792-421C-B7FF-FDC6-BC0AE084FFA9}"/>
              </a:ext>
            </a:extLst>
          </p:cNvPr>
          <p:cNvGrpSpPr/>
          <p:nvPr/>
        </p:nvGrpSpPr>
        <p:grpSpPr>
          <a:xfrm>
            <a:off x="7361070" y="3174229"/>
            <a:ext cx="1857834" cy="1360020"/>
            <a:chOff x="374843" y="3972335"/>
            <a:chExt cx="1857834" cy="1279779"/>
          </a:xfrm>
        </p:grpSpPr>
        <p:sp>
          <p:nvSpPr>
            <p:cNvPr id="12" name="Google Shape;117;p2">
              <a:extLst>
                <a:ext uri="{FF2B5EF4-FFF2-40B4-BE49-F238E27FC236}">
                  <a16:creationId xmlns:a16="http://schemas.microsoft.com/office/drawing/2014/main" id="{724B49C8-F587-D6DD-CA96-0E8470B6B58B}"/>
                </a:ext>
              </a:extLst>
            </p:cNvPr>
            <p:cNvSpPr txBox="1"/>
            <p:nvPr/>
          </p:nvSpPr>
          <p:spPr>
            <a:xfrm>
              <a:off x="378719" y="3972335"/>
              <a:ext cx="1703010" cy="5502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spAutoFit/>
            </a:bodyPr>
            <a:lstStyle/>
            <a:p>
              <a:pPr marL="0" marR="0" lvl="8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B1B1B"/>
                </a:buClr>
                <a:buSzPts val="1600"/>
                <a:buFont typeface="Arial"/>
                <a:buNone/>
              </a:pPr>
              <a:r>
                <a:rPr lang="en-US" sz="1600" dirty="0">
                  <a:solidFill>
                    <a:schemeClr val="tx1"/>
                  </a:solidFill>
                  <a:latin typeface="Arial"/>
                  <a:ea typeface="Arial"/>
                  <a:cs typeface="Arial"/>
                  <a:sym typeface="Arial"/>
                </a:rPr>
                <a:t>Front-end</a:t>
              </a:r>
              <a:br>
                <a:rPr lang="en-US" sz="1600" dirty="0">
                  <a:solidFill>
                    <a:schemeClr val="tx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ru-RU" sz="1600" dirty="0">
                  <a:solidFill>
                    <a:schemeClr val="tx1"/>
                  </a:solidFill>
                  <a:latin typeface="Arial"/>
                  <a:ea typeface="Arial"/>
                  <a:cs typeface="Arial"/>
                  <a:sym typeface="Arial"/>
                </a:rPr>
                <a:t>разработчик</a:t>
              </a:r>
              <a:endParaRPr lang="ru-RU" sz="16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17;p2">
              <a:extLst>
                <a:ext uri="{FF2B5EF4-FFF2-40B4-BE49-F238E27FC236}">
                  <a16:creationId xmlns:a16="http://schemas.microsoft.com/office/drawing/2014/main" id="{DDFBA15F-BC11-15AE-1E6A-138F5BFAF7A2}"/>
                </a:ext>
              </a:extLst>
            </p:cNvPr>
            <p:cNvSpPr txBox="1"/>
            <p:nvPr/>
          </p:nvSpPr>
          <p:spPr>
            <a:xfrm>
              <a:off x="374843" y="4557070"/>
              <a:ext cx="1857834" cy="6950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spAutoFit/>
            </a:bodyPr>
            <a:lstStyle/>
            <a:p>
              <a:pPr marL="0" marR="0" lvl="8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B1B1B"/>
                </a:buClr>
                <a:buSzPts val="1600"/>
                <a:buFont typeface="Arial"/>
                <a:buNone/>
              </a:pPr>
              <a:r>
                <a:rPr lang="ru-RU" b="0" i="0" u="none" strike="noStrike" cap="none" dirty="0">
                  <a:solidFill>
                    <a:schemeClr val="tx1"/>
                  </a:solidFill>
                  <a:latin typeface="Arial"/>
                  <a:ea typeface="Arial"/>
                  <a:cs typeface="Arial"/>
                  <a:sym typeface="Arial"/>
                </a:rPr>
                <a:t>Рудь</a:t>
              </a:r>
              <a:br>
                <a:rPr lang="ru-RU" b="0" i="0" u="none" strike="noStrike" cap="none" dirty="0">
                  <a:solidFill>
                    <a:schemeClr val="tx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ru-RU" b="0" i="0" u="none" strike="noStrike" cap="none" dirty="0">
                  <a:solidFill>
                    <a:schemeClr val="tx1"/>
                  </a:solidFill>
                  <a:latin typeface="Arial"/>
                  <a:ea typeface="Arial"/>
                  <a:cs typeface="Arial"/>
                  <a:sym typeface="Arial"/>
                </a:rPr>
                <a:t>Никита</a:t>
              </a:r>
              <a:br>
                <a:rPr lang="ru-RU" b="0" i="0" u="none" strike="noStrike" cap="none" dirty="0">
                  <a:solidFill>
                    <a:schemeClr val="tx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ru-RU" b="0" i="0" u="none" strike="noStrike" cap="none" dirty="0">
                  <a:solidFill>
                    <a:schemeClr val="tx1"/>
                  </a:solidFill>
                  <a:latin typeface="Arial"/>
                  <a:ea typeface="Arial"/>
                  <a:cs typeface="Arial"/>
                  <a:sym typeface="Arial"/>
                </a:rPr>
                <a:t>Александрович</a:t>
              </a:r>
            </a:p>
          </p:txBody>
        </p:sp>
      </p:grpSp>
      <p:pic>
        <p:nvPicPr>
          <p:cNvPr id="14" name="Рисунок 13" descr="Изображение выглядит как человек, стена, в помещении, Человеческое лицо&#10;&#10;Автоматически созданное описание">
            <a:extLst>
              <a:ext uri="{FF2B5EF4-FFF2-40B4-BE49-F238E27FC236}">
                <a16:creationId xmlns:a16="http://schemas.microsoft.com/office/drawing/2014/main" id="{2A2E99A4-6F76-53B4-FBFC-105D0D98D2C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1757" y="1054451"/>
            <a:ext cx="1857835" cy="1857835"/>
          </a:xfrm>
          <a:prstGeom prst="roundRect">
            <a:avLst>
              <a:gd name="adj" fmla="val 16667"/>
            </a:avLst>
          </a:prstGeom>
          <a:ln>
            <a:solidFill>
              <a:srgbClr val="E72E57"/>
            </a:solidFill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5" name="Рисунок 14" descr="Изображение выглядит как человек, одежда, Человеческое лицо, галстук&#10;&#10;Автоматически созданное описание">
            <a:extLst>
              <a:ext uri="{FF2B5EF4-FFF2-40B4-BE49-F238E27FC236}">
                <a16:creationId xmlns:a16="http://schemas.microsoft.com/office/drawing/2014/main" id="{9EAC4D9B-F627-B6FF-6632-1B93105CA15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23" y="1122974"/>
            <a:ext cx="1957348" cy="1677909"/>
          </a:xfrm>
          <a:prstGeom prst="roundRect">
            <a:avLst>
              <a:gd name="adj" fmla="val 16667"/>
            </a:avLst>
          </a:prstGeom>
          <a:ln>
            <a:solidFill>
              <a:srgbClr val="E72E57"/>
            </a:solidFill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6" name="Google Shape;117;p2">
            <a:extLst>
              <a:ext uri="{FF2B5EF4-FFF2-40B4-BE49-F238E27FC236}">
                <a16:creationId xmlns:a16="http://schemas.microsoft.com/office/drawing/2014/main" id="{969EC8BD-422E-0088-E25A-C24786CB00A8}"/>
              </a:ext>
            </a:extLst>
          </p:cNvPr>
          <p:cNvSpPr txBox="1"/>
          <p:nvPr/>
        </p:nvSpPr>
        <p:spPr>
          <a:xfrm>
            <a:off x="118823" y="4316572"/>
            <a:ext cx="1957348" cy="1169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B1B1B"/>
              </a:buClr>
              <a:buSzPts val="1600"/>
            </a:pPr>
            <a:r>
              <a:rPr lang="ru-RU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1,5 года опыта руководства командой в коммерческой разработке</a:t>
            </a: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490AAF55-20F3-105B-4FAA-99CC6D4341F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61071" y="1171745"/>
            <a:ext cx="1623660" cy="1652397"/>
          </a:xfrm>
          <a:prstGeom prst="roundRect">
            <a:avLst>
              <a:gd name="adj" fmla="val 16667"/>
            </a:avLst>
          </a:prstGeom>
          <a:ln>
            <a:solidFill>
              <a:srgbClr val="FF0000"/>
            </a:solidFill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C7543480-8356-3583-49D0-A6F487839F7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20874" y="1171745"/>
            <a:ext cx="1784300" cy="1745156"/>
          </a:xfrm>
          <a:prstGeom prst="roundRect">
            <a:avLst>
              <a:gd name="adj" fmla="val 16667"/>
            </a:avLst>
          </a:prstGeom>
          <a:ln>
            <a:solidFill>
              <a:srgbClr val="FF0000"/>
            </a:solidFill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C37B6DA-22D9-E881-3EB5-4BF133E1B2B8}"/>
              </a:ext>
            </a:extLst>
          </p:cNvPr>
          <p:cNvSpPr txBox="1"/>
          <p:nvPr/>
        </p:nvSpPr>
        <p:spPr>
          <a:xfrm>
            <a:off x="7438482" y="4870529"/>
            <a:ext cx="170301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B1B1B"/>
              </a:buClr>
              <a:buSzPts val="1600"/>
            </a:pPr>
            <a:r>
              <a:rPr lang="ru-RU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2.5 опыта коммерческой разработки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FB09FFE-7A2D-36A5-0453-BAF738B0CE36}"/>
              </a:ext>
            </a:extLst>
          </p:cNvPr>
          <p:cNvSpPr txBox="1"/>
          <p:nvPr/>
        </p:nvSpPr>
        <p:spPr>
          <a:xfrm>
            <a:off x="4968231" y="4760278"/>
            <a:ext cx="209643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B1B1B"/>
              </a:buClr>
              <a:buSzPts val="1600"/>
            </a:pPr>
            <a:r>
              <a:rPr lang="ru-RU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Более 10  проектов с собственной архитектурой БД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6093AF1-A4D2-9608-9B95-BBE91376C293}"/>
              </a:ext>
            </a:extLst>
          </p:cNvPr>
          <p:cNvSpPr txBox="1"/>
          <p:nvPr/>
        </p:nvSpPr>
        <p:spPr>
          <a:xfrm>
            <a:off x="2427022" y="4483279"/>
            <a:ext cx="209643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B1B1B"/>
              </a:buClr>
              <a:buSzPts val="1600"/>
            </a:pPr>
            <a:r>
              <a:rPr lang="ru-RU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ru-RU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разработанных</a:t>
            </a:r>
            <a:br>
              <a:rPr lang="ru-RU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ru-RU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товарных знака </a:t>
            </a:r>
          </a:p>
        </p:txBody>
      </p:sp>
    </p:spTree>
    <p:extLst>
      <p:ext uri="{BB962C8B-B14F-4D97-AF65-F5344CB8AC3E}">
        <p14:creationId xmlns:p14="http://schemas.microsoft.com/office/powerpoint/2010/main" val="19332322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6"/>
          <p:cNvSpPr txBox="1">
            <a:spLocks noGrp="1"/>
          </p:cNvSpPr>
          <p:nvPr>
            <p:ph type="title"/>
          </p:nvPr>
        </p:nvSpPr>
        <p:spPr>
          <a:xfrm>
            <a:off x="1" y="116632"/>
            <a:ext cx="4499991" cy="778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F00FF"/>
              </a:buClr>
              <a:buSzPts val="2400"/>
              <a:buFont typeface="Arial"/>
              <a:buNone/>
            </a:pPr>
            <a:br>
              <a:rPr lang="ru-RU" sz="2400" dirty="0">
                <a:solidFill>
                  <a:srgbClr val="8F00FF"/>
                </a:solidFill>
                <a:latin typeface="Arial"/>
                <a:ea typeface="Arial"/>
                <a:cs typeface="Arial"/>
                <a:sym typeface="Arial"/>
              </a:rPr>
            </a:br>
            <a:endParaRPr sz="2400" dirty="0">
              <a:solidFill>
                <a:srgbClr val="8F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0" name="Google Shape;160;p6"/>
          <p:cNvGrpSpPr/>
          <p:nvPr/>
        </p:nvGrpSpPr>
        <p:grpSpPr>
          <a:xfrm>
            <a:off x="10027" y="750714"/>
            <a:ext cx="3794538" cy="144016"/>
            <a:chOff x="0" y="692501"/>
            <a:chExt cx="2624903" cy="97077"/>
          </a:xfrm>
        </p:grpSpPr>
        <p:sp>
          <p:nvSpPr>
            <p:cNvPr id="161" name="Google Shape;161;p6"/>
            <p:cNvSpPr/>
            <p:nvPr/>
          </p:nvSpPr>
          <p:spPr>
            <a:xfrm>
              <a:off x="0" y="692501"/>
              <a:ext cx="1294463" cy="97077"/>
            </a:xfrm>
            <a:prstGeom prst="rect">
              <a:avLst/>
            </a:prstGeom>
            <a:solidFill>
              <a:srgbClr val="FBB3C1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6"/>
            <p:cNvSpPr/>
            <p:nvPr/>
          </p:nvSpPr>
          <p:spPr>
            <a:xfrm>
              <a:off x="336583" y="692501"/>
              <a:ext cx="1294463" cy="97077"/>
            </a:xfrm>
            <a:prstGeom prst="rect">
              <a:avLst/>
            </a:prstGeom>
            <a:solidFill>
              <a:srgbClr val="9F00FF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6"/>
            <p:cNvSpPr/>
            <p:nvPr/>
          </p:nvSpPr>
          <p:spPr>
            <a:xfrm>
              <a:off x="673166" y="692501"/>
              <a:ext cx="1294463" cy="97077"/>
            </a:xfrm>
            <a:prstGeom prst="rect">
              <a:avLst/>
            </a:prstGeom>
            <a:solidFill>
              <a:srgbClr val="FD493D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6"/>
            <p:cNvSpPr/>
            <p:nvPr/>
          </p:nvSpPr>
          <p:spPr>
            <a:xfrm>
              <a:off x="993857" y="692501"/>
              <a:ext cx="1294463" cy="97077"/>
            </a:xfrm>
            <a:prstGeom prst="rect">
              <a:avLst/>
            </a:prstGeom>
            <a:solidFill>
              <a:srgbClr val="FCAF17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6"/>
            <p:cNvSpPr/>
            <p:nvPr/>
          </p:nvSpPr>
          <p:spPr>
            <a:xfrm>
              <a:off x="1330440" y="692501"/>
              <a:ext cx="1294463" cy="97077"/>
            </a:xfrm>
            <a:prstGeom prst="rect">
              <a:avLst/>
            </a:prstGeom>
            <a:solidFill>
              <a:srgbClr val="B5D8E1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66" name="Google Shape;166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6276" y="5768915"/>
            <a:ext cx="1669362" cy="8198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80312" y="5373216"/>
            <a:ext cx="1633955" cy="1287538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6"/>
          <p:cNvSpPr/>
          <p:nvPr/>
        </p:nvSpPr>
        <p:spPr>
          <a:xfrm>
            <a:off x="0" y="79730"/>
            <a:ext cx="493204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Смета проекта</a:t>
            </a:r>
            <a:endParaRPr sz="2000" b="1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graphicFrame>
        <p:nvGraphicFramePr>
          <p:cNvPr id="22" name="Объект 3">
            <a:extLst>
              <a:ext uri="{FF2B5EF4-FFF2-40B4-BE49-F238E27FC236}">
                <a16:creationId xmlns:a16="http://schemas.microsoft.com/office/drawing/2014/main" id="{7D3637EC-23B0-12C0-9D0A-00F3A72635D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07602927"/>
              </p:ext>
            </p:extLst>
          </p:nvPr>
        </p:nvGraphicFramePr>
        <p:xfrm>
          <a:off x="1446738" y="1446426"/>
          <a:ext cx="6461869" cy="213446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90860">
                  <a:extLst>
                    <a:ext uri="{9D8B030D-6E8A-4147-A177-3AD203B41FA5}">
                      <a16:colId xmlns:a16="http://schemas.microsoft.com/office/drawing/2014/main" val="505579745"/>
                    </a:ext>
                  </a:extLst>
                </a:gridCol>
                <a:gridCol w="4664365">
                  <a:extLst>
                    <a:ext uri="{9D8B030D-6E8A-4147-A177-3AD203B41FA5}">
                      <a16:colId xmlns:a16="http://schemas.microsoft.com/office/drawing/2014/main" val="2965927669"/>
                    </a:ext>
                  </a:extLst>
                </a:gridCol>
                <a:gridCol w="1406644">
                  <a:extLst>
                    <a:ext uri="{9D8B030D-6E8A-4147-A177-3AD203B41FA5}">
                      <a16:colId xmlns:a16="http://schemas.microsoft.com/office/drawing/2014/main" val="547604037"/>
                    </a:ext>
                  </a:extLst>
                </a:gridCol>
              </a:tblGrid>
              <a:tr h="478382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№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Наименование статьи расходов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Сумма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471060"/>
                  </a:ext>
                </a:extLst>
              </a:tr>
              <a:tr h="23618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latin typeface="Montserrat"/>
                          <a:cs typeface="Arial"/>
                        </a:rPr>
                        <a:t>ФОТ с учетом страховых взносов и НДФЛ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latin typeface="Montserrat"/>
                          <a:cs typeface="Arial"/>
                        </a:rPr>
                        <a:t>837 000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118556"/>
                  </a:ext>
                </a:extLst>
              </a:tr>
              <a:tr h="457156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latin typeface="Montserrat"/>
                          <a:cs typeface="Arial"/>
                        </a:rPr>
                        <a:t>Расходы на аренду оборудования и помещения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latin typeface="Montserrat"/>
                          <a:cs typeface="Arial"/>
                        </a:rPr>
                        <a:t>150 000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2433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latin typeface="Montserrat"/>
                          <a:cs typeface="Arial"/>
                        </a:rPr>
                        <a:t>Оплата уставного капитала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i="0" kern="1200" baseline="0" dirty="0">
                          <a:solidFill>
                            <a:schemeClr val="dk1"/>
                          </a:solidFill>
                          <a:latin typeface="Montserrat"/>
                          <a:cs typeface="Arial"/>
                        </a:rPr>
                        <a:t>10 000</a:t>
                      </a:r>
                      <a:endParaRPr lang="ru-RU" sz="1600" b="0" i="0" kern="1200" dirty="0">
                        <a:solidFill>
                          <a:schemeClr val="dk1"/>
                        </a:solidFill>
                        <a:latin typeface="Montserrat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6855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i="0" kern="1200" dirty="0">
                          <a:solidFill>
                            <a:schemeClr val="dk1"/>
                          </a:solidFill>
                          <a:latin typeface="Montserrat"/>
                          <a:cs typeface="Arial"/>
                        </a:rPr>
                        <a:t>ИТОГ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i="0" kern="1200" dirty="0">
                          <a:solidFill>
                            <a:schemeClr val="dk1"/>
                          </a:solidFill>
                          <a:latin typeface="Montserrat"/>
                          <a:cs typeface="Arial"/>
                        </a:rPr>
                        <a:t>997 000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78471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98382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7"/>
          <p:cNvSpPr/>
          <p:nvPr/>
        </p:nvSpPr>
        <p:spPr>
          <a:xfrm>
            <a:off x="3022474" y="-25311"/>
            <a:ext cx="6121526" cy="1800326"/>
          </a:xfrm>
          <a:prstGeom prst="rect">
            <a:avLst/>
          </a:prstGeom>
          <a:solidFill>
            <a:srgbClr val="FD493D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7"/>
          <p:cNvSpPr/>
          <p:nvPr/>
        </p:nvSpPr>
        <p:spPr>
          <a:xfrm>
            <a:off x="5275122" y="-25311"/>
            <a:ext cx="3868878" cy="1811885"/>
          </a:xfrm>
          <a:prstGeom prst="rect">
            <a:avLst/>
          </a:prstGeom>
          <a:solidFill>
            <a:srgbClr val="FCAF17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7"/>
          <p:cNvSpPr/>
          <p:nvPr/>
        </p:nvSpPr>
        <p:spPr>
          <a:xfrm>
            <a:off x="3022474" y="1726072"/>
            <a:ext cx="6121524" cy="5131928"/>
          </a:xfrm>
          <a:prstGeom prst="rect">
            <a:avLst/>
          </a:prstGeom>
          <a:solidFill>
            <a:srgbClr val="B5D8E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7"/>
          <p:cNvSpPr/>
          <p:nvPr/>
        </p:nvSpPr>
        <p:spPr>
          <a:xfrm>
            <a:off x="5281544" y="1726072"/>
            <a:ext cx="3868878" cy="5170773"/>
          </a:xfrm>
          <a:prstGeom prst="rect">
            <a:avLst/>
          </a:prstGeom>
          <a:solidFill>
            <a:srgbClr val="8F00FF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7"/>
          <p:cNvSpPr/>
          <p:nvPr/>
        </p:nvSpPr>
        <p:spPr>
          <a:xfrm>
            <a:off x="3022474" y="5340367"/>
            <a:ext cx="2258750" cy="1515887"/>
          </a:xfrm>
          <a:prstGeom prst="rect">
            <a:avLst/>
          </a:prstGeom>
          <a:solidFill>
            <a:srgbClr val="FBB3C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7"/>
          <p:cNvSpPr txBox="1"/>
          <p:nvPr/>
        </p:nvSpPr>
        <p:spPr>
          <a:xfrm>
            <a:off x="5508104" y="1988840"/>
            <a:ext cx="3672407" cy="1692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Почта</a:t>
            </a:r>
            <a:endParaRPr sz="16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leonid.lapshin.a@gmail.com</a:t>
            </a:r>
            <a:endParaRPr lang="en-US" sz="1600" dirty="0">
              <a:solidFill>
                <a:schemeClr val="lt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Телефон</a:t>
            </a:r>
            <a:endParaRPr sz="16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89242518131</a:t>
            </a:r>
            <a:endParaRPr sz="16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0" name="Google Shape;180;p7"/>
          <p:cNvPicPr preferRelativeResize="0"/>
          <p:nvPr/>
        </p:nvPicPr>
        <p:blipFill rotWithShape="1">
          <a:blip r:embed="rId3">
            <a:alphaModFix/>
          </a:blip>
          <a:srcRect l="17747" t="34896" r="19768" b="32552"/>
          <a:stretch/>
        </p:blipFill>
        <p:spPr>
          <a:xfrm>
            <a:off x="10692680" y="1556322"/>
            <a:ext cx="1965708" cy="2310257"/>
          </a:xfrm>
          <a:prstGeom prst="rect">
            <a:avLst/>
          </a:prstGeom>
          <a:solidFill>
            <a:srgbClr val="ADDAE3"/>
          </a:solidFill>
          <a:ln>
            <a:noFill/>
          </a:ln>
        </p:spPr>
      </p:pic>
      <p:sp>
        <p:nvSpPr>
          <p:cNvPr id="181" name="Google Shape;181;p7"/>
          <p:cNvSpPr/>
          <p:nvPr/>
        </p:nvSpPr>
        <p:spPr>
          <a:xfrm>
            <a:off x="5868144" y="280564"/>
            <a:ext cx="2536400" cy="1040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Спасибо </a:t>
            </a:r>
            <a:endParaRPr sz="2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ctr" rtl="0">
              <a:spcBef>
                <a:spcPts val="560"/>
              </a:spcBef>
              <a:spcAft>
                <a:spcPts val="0"/>
              </a:spcAft>
              <a:buNone/>
            </a:pPr>
            <a:r>
              <a:rPr lang="ru-RU" sz="2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за внимание!</a:t>
            </a:r>
            <a:endParaRPr/>
          </a:p>
        </p:txBody>
      </p:sp>
      <p:pic>
        <p:nvPicPr>
          <p:cNvPr id="182" name="Google Shape;182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86922" y="4794411"/>
            <a:ext cx="1857486" cy="17246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7544" y="404664"/>
            <a:ext cx="2016224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7" descr="data:image/png;base64,iVBORw0KGgoAAAANSUhEUgAAB9AAAAfQCAYAAACaOMR5AAAACXBIWXMAAA7EAAAOxAGVKw4bAAAgAElEQVR4nOzbi23EIBBAwUd0/be8aSGfu5CDmQrWsgFLT6yZmQAAAAAAAADgch+7BwAAAAAAAACA/0BABwAAAAAAAIA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6rF7AOD11lq7RwCAZmb3CH/K+Qvvy37FSW77njmb/QqA/8D/FZzPDXQAAAAAAAAASEAHAAAAAAAAgEpABwAAAAAAAIBKQAcAAAAAAACASkAHAAAAAAAAgEpABwAAAAAAAIBKQAcAAAAAAACASkAHAAAAAAAAgEpABwAAAAAAAIBKQAcAAAAAAACASkAHAAAAAAAAgEpABwAAAAAAAIBKQAcAAAAAAACASkAHAAAAAAAAgEpABwAAAAAAAIBKQAcAAAAAAACASkAHAAAAAAAAgEpABwAAAAAAAIBKQAcAAAAAAACASkAHAAAAAAAAgEpABwAAAAAAAIBKQAcAAAAAAACASkAHAAAAAAAAgEpABwAAAAAAAIBKQAcAAAAAAACASkAHAAAAAAAAgEpABwAAAAAAAIBKQAcAAAAAAACASkAHAAAAAAAAgEpABwAAAAAAAIBKQAcAAAAAAACASkAHAAAAAAAAgEpABwAAAAAAAIBKQAcAAAAAAACASkAHAAAAAAAAgEpABwAAAAAAAIBKQAcAAAAAAACASkAHAAAAAAAAgEpABwAAAAAAAIBKQAcAAAAAAACASkAHAAAAAAAAgEpABwAAAAAAAIBKQAcAAAAAAACASkAHAAAAAAAAgEpABwAAAAAAAIBKQAcAAAAAAACASkAHAAAAAAAAgEpABwAAAAAAAIBKQAcAAAAAAACASkAHAAAAAAAAgEpABwAAAAAAAIBKQAcAAAAAAACASkAHAAAAAAAAgEpABwAAAAAAAIBKQAcAAAAAAACASkAHAAAAAAAAgEpABwAAAAAAAIBKQAcAAAAAAACASkAHAAAAAAAAgKoeuwcAeLaZ2T0CwJestXaPwAs5jzjJbfvVbc97G/vz2W5bv77ns3m/wLu47fwFzucGOgAAAAAAAAAkoAMAAAAAAABAJaADAAAAAAAAQCWgAwAAAAAAAEAloAMAAAAAAABAJaADAAAAAAAAQCWgAwAAAAAAAEAloAMAAAAAAABAJaADAAAAAAAAQCWgAwAAAAAAAEAloAMAAAAAAABAJaADAAAAAAAAQCWgAwAAAAAAAEAloAMAAAAAAABAJaADAAAAAAAAQCWgAwAAAAAAAEAloAMAAAAAAABAJaADAAAAAAAAQCWgAwAAAAAAAEAloAMAAAAAAABAJaADAAAAAAAAQCWgAwAAAAAAAEAloAMAAAAAAABAJaADAAAAAAAAQCWgAwAAAAAAAEAloAMAAAAAAABAJaADAAAAAAAAQCWgAwAAAAAAAEAloAMAAAAAAABAJaADAAAAAAAAQCWgAwAAAAAAAEAloAMAAAAAAABAJaADAAAAAAAAQCWgAwAAAAAAAEAloAMAAAAAAABAJaADAAAAAAAAQCWgAwAAAAAAAEAloAMAAAAAAABAJaADAAAAAAAAQCWgAwAAAAAAAEAloAMAAAAAAABAJaADAAAAAAAAQCWgAwAAAAAAAEAloAMAAAAAAABAJaADAAAAAAAAQCWgAwAAAAAAAEAloAMAAAAAAABAJaADAAAAAAAAQCWgAwAAAAAAAEAloAMAAAAAAABAJaADAAAAAAAAQCWgAwAAAAAAAEAloAMAAAAAAABAJaADAAAAAAAAQCWgAwAAAAAAAEAloAMAAAAAAABAJaADAAAAAAAAQCWgAwAAAAAAAEAloAMAAAAAAABAVY/dAwDwO2ut3SPA08zM7hGAH7rtPLJfne2293vb+r3teQHehf2Zk9z2PwlwGjfQAQAAAAAAACA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CqeuweAAAAeH8zs3uEP7XW2j0CPM1t6/c29isAAIDvcQMdAAAAAAAAABLQAQAAAAAAAKAS0AEAAAAAAACgEtABAAAAAAAAoBLQAQAAAAAAAKAS0AEAAAAAAACgEtABAAAAAAAAoBLQAQAAAAAAAKAS0AEAAAAAAACgEtABAAAAAAAAoBLQAQAAAAAAAKAS0AEAAAAAAACgEtABAAAAAAAAoBLQAQAAAAAAAKAS0AEAAAAAAACgEtABAAAAAAAAoBLQAQAAAAAAAKAS0AEAAAAAAACgEtABAAAAAAAAoBLQAQAAAAAAAKAS0AEAAAAAAACgEtABAAAAAAAAoBLQAQAAAAAAAKAS0AEAAAAAAACgEtABAAAAAAAAoBLQAQAAAAAAAKAS0AEAAAAAAACgEtABAAAAAAAAoBLQAQAAAAAAAKAS0AEAAAAAAACgEtABAAAAAAAAoBLQAQAAAAAAAKAS0AEAAAAAAACgEtABAAAAAAAAoBLQAQAAAAAAAKAS0AEAAAAAAACgEtABAAAAAAAAoBLQAQAAAAAAAKAS0AEAAAAAAACgEtABAAAAAAAAoBLQAQAAAAAAAKAS0AEAAAAAAACgEtABAAAAAAAAoBLQAQAAAAAAAKAS0AEAAAAAAACgEtABAAAAAAAAoBLQAQAAAAAAAKAS0AEAAAAAAACgEtABAAAAAAAAoBLQAQAAAAAAgE/27q3HrvMgwPC77XGaJk6apKGpKEICUSpVoojSIuAOccm/4Q80bgMUUBWhluaCwyUSdxAUUQQqUAGC4kPi1Kl7iLBzaJrE8XHG9hwXN0FJaDx2kpnZe6/1PHeRljPf9lrft5bn1bc2UAnoAAAAAAAAAFAJ6AAAAAAAAABQCegAAAAAAAAAUAnoAAAAAAAAAFAJ6AAAAAAAAABQCegAAAAAAAAAUAnoAAAAAAAAAFAJ6AAAAAAAAABQCegAAAAAAAAAUNXKvAcAAAAAi2Q2m817COyjYRjmPYQDNbXPa/4CAAAflB3oAAAAAAAAAJCADgAAAAAAAACVgA4AAAAAAAAAlYAOAAAAAAAAAJWADgAAAAAAAACVgA4AAAAAAAAAlYAOAAAAAAAAAJWADgAAAAAAAACVgA4AAAAAAAAAlYAOAAAAAAAAAJWADgAAAAAAAACVgA4AAAAAAAAAlYAOAAAAAAAAAJWADgAAAAAAAACVgA4AAAAAAAAAlYAOAAAAAAAAAJWADgAAAAAAAACVgA4AAAAAAAAAlYAOAAAAAAAAAJWADgAAAAAAAACVgA4AAAAAAAAAlYAOAAAAAAAAAJWADgAAAAAAAACVgA4AAAAAAAAAlYAOAAAAAAAAAJWADgAAAAAAAACVgA4AAAAAAAAAlYAOAAAAAAAAAJWADgAAAAAAAACVgA4AAAAAAAAAlYAOAAAAAAAAAJWADgAAAAAAAACVgA4AAAAAAAAAlYAOAAAAAAAAAJWADgAAAAAAAACVgA4AAAAAAAAAlYAOAAAAAAAAAJWADgAAAAAAAACVgA4AAAAAAAAAlYAOAAAAAAAAAJWADgAAAAAAAACVgA4AAAAAAAAAlYAOAAAAAAAAAJWADgAAAAAAAACVgA4AAAAAAAAAlYAOAAAAAAAAAJWADgAAAAAAAACVgA4AAAAAAAAAlYAOAAAAAAAAAJWADgAAAAAAAACVgA4AAAAAAAAAlYAOAAAAAAAAAJWADgAAAAAAAACVgA4AAAAAAAAAlYAOAAAAAAAAAJWADgAAAAAAAACVgA4AAAAAAAAAlYAOAAAAAAAAAJWADgAAAAAAAABVrcx7AAB8MMMwzHsIANBsNpv3EA7U1O6/zu+4Te38Tu3zTu16ntrnhTExfwGARWEHOgAAAAAAAAAkoAMAAAAAAABAJaADAAAAAAAAQCWgAwAAAAAAAEAloAMAAAAAAABAJaADAAAAAAAAQCWgAwAAAAAAAEAloAMAAAAAAABAJaADAAAAAAAAQCWgAwAAAAAAAEAloAMAAAAAAABAJaADAAAAAAAAQCWgAwAAAAAAAEAloAMAAAAAAABAJaADAAAAAAAAQCWgAwAAAAAAAEAloAMAAAAAAABAJaADAAAAAAAAQCWgAwAAAAAAAEAloAMAAAAAAABAJaADAAAAAAAAQCWgAwAAAAAAAEAloAMAAAAAAABAJaADAAAAAAAAQCWgAwAAAAAAAEAloAMAAAAAAABAJaADAAAAAAAAQCWgAwAAAAAAAEAloAMAAAAAAABAJaADAAAAAAAAQCWgAwAAAAAAAEAloAMAAAAAAABAJaADAAAAAAAAQCWgAwAAAAAAAEAloAMAAAAAAABAJaADAAAAAAAAQCWgAwAAAAAAAEAloAMAAAAAAABAJaADAAAAAAAAQCWgAwAAAAAAAEAloAMAAAAAAABAJaADAAAAAAAAQCWgAwAAAAAAAEAloAMAAAAAAABAJaADAAAAAAAAQCWgAwAAAAAAAEAloAMAAAAAAABAJaADAAAAAAAAQCWgAwAAAAAAAEAloAMAAAAAAABAJaADAAAAAAAAQCWgAwAAAAAAAEAloAMAAAAAAABAJaADAAAAAAAAQCWgAwAAAAAAAEAloAMAAAAAAABAJaADAAAAAAAAQCWgAwAAAAAAAEAloAMAAAAAAABAVSvzHgDAXpvNZvMeAgBM7n40DMO8h3CgnN9xc37HbWrnd2qmdn6nNn+nZmrXMwDAorADHQAAAAAAAAAS0AEAAAAAAACgEtABAAAAAAAAoBLQAQAAAAAAAKAS0AEAAAAAAACgEtABAAAAAAAAoBLQAQAAAAAAAKAS0AEAAAAAAACgEtABAAAAAAAAoBLQAQAAAAAAAKAS0AEAAAAAAACgEtABAAAAAAAAoBLQAQAAAAAAAKAS0AEAAAAAAACgEtABAAAAAAAAoBLQAQAAAAAAAKAS0AEAAAAAAACgEtABAAAAAAAAoBLQAQAAAAAAAKAS0AEAAAAAAACgEtABAAAAAAAAoBLQAQAAAAAAAKAS0AEAAAAAAACgEtABAAAAAAAAoBLQAQAAAAAAAKAS0AEAAAAAAACgEtABAAAAAAAAoBLQAQAAAAAAAKAS0AEAAAAAAACgEtABAAAAAAAAoBLQAQAAAAAAAKAS0AEAAAAAAACgEtABAAAAAAAAoBLQAQAAAAAAAKAS0AEAAAAAAACgEtABAAAAAAAAoBLQAQAAAAAAAKAS0AEAAAAAAACgEtABAAAAAAAAoBLQAQAAAAAAAKAS0AEAAAAAAACgEtABAAAAAAAAoBLQAQAAAAAAAKAS0AEAAAAAAACgEtABAAAAAAAAoBLQAQAAAAAAAKAS0AEAAAAAAACgEtABAAAAAAAAoBLQAQAAAAAAAKAS0AEAAAAAAACgEtABAAAAAAAAoBLQAQAAAAAAAKAS0AEAAAAAAACgEtABAAAAAAAAoBLQAQAAAAAAAKAS0AEAAAAAAACgEtABAAAAAAAAoBLQAQAAAAAAAKAS0AEAAAAAAACgqtkwDMO8BwEAAGMzm83mPQT2kX9GjZv5O25Tm79Tu56ndn4BAIC9Zwc6AAAAAAAAACSgAwAAAAAAAEAloAMAAAAAAABAJaADAAAAAAAAQCWgAwAAAAAAAEAloAMAAAAAAABAJaADAAAAAAAAQCWgAwAAAAAAAEAloAMAAAAAAABAJaADAAAAAAAAQCWgAwAAAAAAAEAloAMAAAAAAABAJaADAAAAAAAAQCWgAwAAAAAAAEAloAMAAAAAAABAJaADAAAAAAAAQCWgAwAAAAAAAEAloAMAAAAAAABAJaADAAAAAAAAQCWgAwAAAAAAAEAloAMAAAAAAABAJaADAAAAAAAAQCWgAwAAAAAAAEAloAMAAAAAAABAJaADAAAAAAAAQCWgAwAAAAAAAEAloAMAAAAAAABAJaADAAAAAAAAQCWgAwAAAAAAAEAloAMAAAAAAABAJaADAAAAAAAAQCWgAwAAAAAAAEAloAMAAAAAAABAJaADAAAAAAAAQCWgAwAAAAAAAEAloAMAAAAAAABAJaADAAAAAAAAQCWgAwAAAAAAAEAloAMAAAAAAABAJaADAAAAAAAAQCWgAwAAAAAAAEAloAMAAAAAAABAJaADAAAAAAAAQCWgAwAAAAAAAEAloAMAAAAAAABAJaADAAAAAAAAQCWgAwAAAAAAAEAloAMAAAAAAABAJaADAAAAAAAAQCWgAwAAAAAAAEAloAMAAAAAAABAJaADAAAAAAAAQCWgAwAAAAAAAEAloAMAAAAAAABAJaADAAAAAAAAQCWgAwAAAAAAAEAloAMAAAAAAABAJaADAAAAAAAAQCWgAwAAAAAAAEBVK/MeALD/ZrPZvIfAPhqGYd5DOFCu53FzPY/b1M7v1D7v1K5nGBPrFbAspjZ/p7Y+A8vL+gyMjR3oAAAAAAAAAJCADgAAAAAAAACVgA4AAAAAAAAAlYAOAAAAAAAAAJWADgAAAAAAAACVgA4AAAAAAAAAlYAOAAAAAAAAAJWADgAAAAAAAACVgA4AAAAAAAAAlYAOAAAAAAAAAJWADgAAAAAAAACVgA4AAAAAAAAAlYAOAAAAAAAAAJWADgAAAAAAAACVgA4AAAAAAAAAlYAOAAAAAAAAAJWADgAAAAAAAACVgA4AAAAAAAAAlYAOAAAAAAAAAJWADgAAAAAAAACVgA4AAAAAAAAAlYAOAAAAAAAAAJWADgAAAAAAAACVgA4AAAAAAAAAlYAOAAAAAAAAAJWADgAAAAAAAACVgA4AAAAAAAAAlYAOAAAAAAAAAJWADgAAAAAAAACVgA4AAAAAAAAAlYAOAAAAAAAAAJWADgAAAAAAAACVgA4AAAAAAAAAlYAOAAAAAAAAAJWADgAAAAAAAACVgA4AAAAAAAAAlYAOAAAAAAAAAJWADgAAAAAAAACVgA4AAAAAAAAAlYAOAAAAAAAAAJWADgAAAAAAAACVgA4AAAAAAAAAlYAOAAAAAAAAAJWADgAAAAAAAACVgA4AAAAAAAAAlfU0NmIAACAASURBVIAOAAAAAAAAAJWADgAAAAAAAACVgA4AAAAAAAAAlYAOAAAAAAAAAJWADgAAAAAAAACVgA4AAAAAAAAAlYAOAAAAAAAAAJWADgAAAAAAAACVgA4AAAAAAAAAlYAOAAAAAAAAAJWADgAAAAAAAACVgA4AAAAAAAAAlYAOAAAAAAAAAJWADgAAAAAAAABVrcx7AMD+G4Zh3kMA3qepzd/ZbDbvIRyoqZ1fxm1q17P1atym9nkBloX1edym9nwFY2J9BsbGDnQAAAAAAAAASEAHAAAAAAAAgEpABwAAAAAAAIBKQAcAAAAAAACASkAHAAAAAAAAgEpABwAAAAAAAIBKQAcAAAAAAACASkAHAAAAAAAAgEpABwAAAAAAAIBKQAcAAAAAAACASkAHAAAAAAAAgEpABwAAAAAAAIBKQAcAAAAAAACASkAHAAAAAAAAgEpABwAAAAAAAIBKQAcAAAAAAACASkAHAAAAAAAAgEpABwAAAAAAAIBKQAcAAAAAAACASkAHAAAAAAAAgEpABwAAAAAAAIBKQAcAAAAAAACASkAHAAAAAAAAgEpABwAAAAAAAIBKQAcAAAAAAACASkAHAAAAAAAAgEpABwAAAAAAAIBKQAcAAAAAAACASkAHAAAAAAAAgEpABwAAAAAAAIBKQAcAAAAAAACASkAHAAAAAAAAgEpABwAAAAAAAIBKQAcAAAAAAACASkAHAAAAAAAAgEpABwAAAAAAAIBKQAcAAAAAAACASkAHAAAAAAAAgEpABwAAAAAAAIBKQAcAAAAAAACASkAHAAAAAAAAgEpABwAAAAAAAIBKQAcAAAAAAACASkAHAAAAAAAAgEpABwAAAAAAAIBKQAcAAAAAAACASkAHAAAAAAAAgEpABwAAAAAAAIBKQAcAAAAAAACASkAHAAAAAAAAgEpABwAAAAAAAIBKQAcAAAAAAACASkAHAAAAAAAAgEpABwAAAAAAAIBKQAcAAAAAAACASkAHAAAAAAAAgEpABwAAAAAAAIBKQAcAAAAAAACASkAHAAAAAAAAgKpW5j0AYP/NZrN5DwH2zDAM8x7CgZra/HV+gWUxtfUKxmRq83dqzxtT+7xTu56B5WW9Gjf3X2Bs7EAHAAAAAAAAg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amXeAwAAAABYFkP16vWdXl7b7rUbO71+c6fzq9td3djpULOGhn7+/pV+4f7Dffyew/3iA4e769Bs3sMGAADgDgnoAAAAALewM9TzV7f67qWt/vr5m528sHkHf2r9Hf/1Sw+t9LufOdqvP3JkfwYJAADAnpkNwzDMexDA/prN7HZgPKZ225ra/HV+gWUxtfUKpmZ1c+i/XtvoL87e6NQdBfM788iHD/WFz93Xb/30XXv2/7wdzxvj5n7EmFivxs16NW5Tm7+uZxg/AR0mYGoPMIzb1G5bU5u/zi+wLKa2XsEUXN7Y6d9e2ezPz17ve5e33uOf/v9rwu73+E9+ZKUvfO5ov/rw/u9I97wxbu5HjIn1atysV+M2tfnreobxE9BhAqb2AMO4Te22NbX56/wCy2Jq6xWM1ZWNoX99Zb0/++6NfnjlTqL5+537P3nP/8S9h/vS54/2G4/s7250zxvj5n7EmFivxs16NW5Tm7+uZxg/AR0mYGoPMIzb1G5bU5u/zi+wLKa2XsGYrG4O/cerG33tO9f7wW2j+V7P9Xfe+3/m3sN95Tfv7zMPrezxz3nbT/S8MWruR4yJ9WrcrFfjNrX563qG8RPQYQKm9gDDuE3ttjW1+ev8AstiausVLLudob792kZffnrtDl7PfhDz+61ngE8/uNLv/9p9feqB/YnonjfGzf2IMbFejZv1atymNn9dzzB+AjpMwNQeYBi3qd22pjZ/nV9gWUxtvYJldfbyVl88sdqpC5u3OXIec/qt54BfefhIf/XbD+zPT/G8MWruR4yJ9WrcrFfjNrX563qG8du/d4QBAAAAHLArG0PfeHG9J86s9eqNnV2OXJxffJ66sNnOUIem9btnAACAhSSgAwAAAEvvP1/d6LGTqz1/dfs2Ry5KOB96+y70127s9PF7Ds1vOAAAAFQCOgAAALCk/ufadt98eb0nzlxvbWu3ML4o0fzWTlzY7Hd+9kPzHgYAAMDkCegAAADA0hiqv39hva9+Z61z13bbbb740fztu9D/8ux1AR0AAGABCOgAAADAwvv+la2OHV/t5IXN2xy5DOH8Jz13aaub20N3H/ZF6AAAAPMkoAMAAAALaXuop1642dfPXO/80u82v721TQEdAABg3gR0AAAAYKGcvbzVo8dXe+aN3XabjyOav921zaGP3j3vUQAAAEybgA4AAADM3eZO/cOL633tzNokdpu/m7Wt8X42AACAZSGgAwAAAHPz3KWtjh2/1umLW7scNY2wfHVjZ95DAAAAmDwBHRidYZjGL9f+z2zmOxLHzPU8bs7vuE3t/AK8Fxs7Q//00kZ/8uxaL6xOc7f5u3lpbe8D+tTuR1N73pja53U9j5vzO25T+7wALDcBHQAAADgQZ97cbf6s3eYAAAAsKAEdAAAA2DebO/UvP1rvj59Z60W7zQEAAFhwAjoAAACw53y3+Xu3468DAABg7gR0AAAAYM9865WNHju5arf5+3D/Ed8PCwAAMG8COgAAAPCBXFzf6e/Orff159a6unGrOC6a384njh6e9xAAAAAmT0AHAAAA3pf/fn2zL59a7blLXtO+F+7RzwEAAOZOQAcAAADu2I2tob85d7M/PXO9N27u3OIo0fz9OHrk0LyHAAAAMHkCOgAAAHBbpy9u9XsnrnX6ot3m++Ve34EOAAAwdwI6AAAA8K62h/rmy+v9wanVXrl+q93mJZzvDRvQAQAA5k9ABwAAAN7he5e3OnZitVMXNnc5SjTfS59+cKW7D9uBDgAAMG8COgAAAFDVv/94oy+dXO38te1djhLO98NnHz4y7yEAAACQgA4AAACTdnVj6MnzN3vizPUurt/qNe2i+f54a8f5T33Y+9sBAAAWgYAOAAAAE3Ti9c0ePbHaD69s7XKUcH5Q7l3x+nYAAIBFIKADAADARGwP9bfnbvb46bUu3LTbfJH83H2H5z0EAAAAEtABAABg9L5/Zatjx1c7eWFzl6OE83n6mFe4AwAALAQBHQAAAEbqH19a7yun1zp/bXuXo4TzRXDfXQI6AADAIhDQAQAAYEQub+z05Ln1Hj+91s3tW8Vx0XzR3OM70AEAABaCgA4AAAAjcOLCZseOr/aDK1u7HCWcL6qjRwR0AACARSCgAwAAwJLaHuqpF2721Wev99LarV7TLpovus8+fCT5HAAAYDEI6AAAALBkzl7e6tHjqz3zxuYuRwnny+LzHzsy7yEAAADwJgEdAAAAlsS3X9vssZNe0z4Ob+05f+hDh+Y4DgAAAN5OQAcAAIAFdnN76Knz6/3h06td27xVHBfNl9knP3J43kMAAADgTQI6AAAALKBnL2517Pi1zlyy23zsHrQDHQAAYGEI6AAAALBAvvXKRn/09GrPX93e5SjhfEweuEtABwAAWBQCOgAAAMzZpfWdvvHieo+fXvOa9gk6emR2+4MAAAA4EAI6AAAAzMnpN1/T/pzXtE/Wpx5YEdABAAAWiIAOAAAAB+yff7TRF09c68fXd25xhGg+Fb/8Ub+aAQAAWCT+lQYAAAAH4PLGTk+eW/9f9u48SI+7sPPwd26NNKc0tmzLV3zKBluyJAgYsAGZK1lIKlmqNrW5s6kKtWzYsAkkIRtpIBdsDkjMFVgCCQmQrQo5lkqF3YQUgeDAjC3Lt40xGIMtLMmS5h0dM6OZ/UN459Ktmbfft/t5/vM7r2d+ervffrv78/66c/u9LtPOrMEu9z8HAABoJAI6AAAALKN7905leHQs9+51mXaeNXvJ9otWthU4DgAAABYS0AEAAGCJzST53Lcm8o47Xaadk7uyX0AHAABoJAI6AAAALJGH909leKSWO3dPnuRZwjmzBjtdwh0AAKCRCOgAAABwju57ZirDI2O5x2XaOUP9nS2nfhIAAAB1I6ADAADAWTg6k3z+yYm8Y3QsT7pMO2fhst62rFlhBjoAAEAjEdABAADgDDy479hl2nfscZl2zs0Nq52WAQAAaDSO1AAAAOA0uEw7S211l9nnAAAAjUZABwAAgBOYnkm+8NRE3jFayxPjR0/wLNGcMzF7z/Mr+5yWAQAAaDSO1AAAAGCBh/ZNZXi0lrt2u0w7y+fSHjPQAQAAGo2ADgAAAN/1wDNT2T5ay073N6cOVq8Q0AEAABqNgA4AAEDlffGpiQyP1vLNmsu0Uz+r2ltO/SQAAADqSkAHAACgkg4fncmnHzuc9953MHsOT5/gWcL50ns2GnttL1jZVvQQAAAAWEBABwAAoFLc37wIx5tp3ZIqv84b1nSkzQR0AACAhiOgAwAAUAl37JrI9tFavjHmMu31c6pCXN2Ift2AUzIAAACNyNEaAAAApTU1nfzN1w/nPfeO5+lDLtNeX4vj+Y9e3Z1rBtrzZw8fyiP7pwoYU9FmX5Mr+ly+HQAAoBEJ6AAAAJSOy7QXaXE4f85ge7Zt6c0Nq4+dhvhfjx6q96AazlX9AjoAAEAjEtABAAAoja88PZnhkbE8euBEl2lPhPPlND+en9/dmm2be/PydZ3//7GPP3Io9+yt4uzz+Qa7WoseAgAAAMchoAMAAND0Pv3Y4bz7nvF8x2XaC7J41vmbb1yVn71u5bzHPvftifzmnbV6DaqhXbjSDHQAAIBGJKADAADQlL5ZO5rPPnEkv3v3+EmeJZwvr8Xh/Mq+tmzb0pvnndcx7/Ev7ZrIW+44sODZ1V0+fZ2LXzsAAACKJ6ADAADQVEaensx2l2lvAIsD8Ns29eRHr+5e9PiXvzOZX/tKLbXJuculusto01DHcV49AAAAGoGADgAAQFP4zONH8u6d43li/EThvLpBtr4Wp9/nDLZn25be3LB68WmG0d2TGR4dy7fnLbdqL6sNa5yOAQAAaFSO2AAAAGhY+ydm8unHDuf3dtYydaLbm1c8xtbX/Hg+0NmabVt68upLuo777Lt2T2Z4pJavHRDP57526wecjgEAAGhUjtgAAABoOHftnszwaC0P7Zs6ybOqGmKLsHjW+YY1Hdm+peeEMfjZZfjI/rnL0DJLkvO724oeAgAAACcgoAMAANAwPvvEkfze3eN5vOYy7Y1jfjwfWtGa7Vt6snXd8WedJ8mOPcf7AoRl96zBLndABwAAaFQCOgAAAIXaNzGdv3/8SN61YzyHj54osoqv9bc48m4a6si2LT25pv/EpxPuf2YqwyPi+clc0mMGOgAAQKMS0AEAACjEzj2T2T5aywPPuEx745kfzy9Y2Zrtm3tz60Wdp/w/h0fG8qB4flLd7WagAwAANCoBHQAAgLr64lMT+e27ann0gMu0N57FYfdNN6zKz12/8rT+7zd+4UB27hXPT2bTUMdxXmUAAAAahYAOAADAsjt8dCaf+caRvHNHLWOTLtPemOZn3YtXtWXblp68+IJTzzpPjsXzf/zWkTmPWJ6zZl/bm0/z9QQAAKAYAjoAAADLZufeqQyPjOV+l2lvYIvnQ/+3G1flP113erPO79o9meFR9zw/XVf1uf85AABAIxPQAQAAWHJf2jWR375rPI/sP1E4F1gbw/x4fllvW7Zv7skL1p7eLGnx/MytWdFa9BAAAAA4CQEdAACAJfO33zicd941nr1Hpk/wDHG1MSyedf6WjT35qWu7T/s3iOdn59IeM9ABAAAamYAOFTAz4yRWmVm+lEnV1ueWlsXxgvKwfMutaturU9l1aDp/8/XDuf3e8UyeqJsLqw1k/vbpir62bNvcm+ef33Hav+HO3ZMZHqnl4f3i+Zka7KrvDHSfR+VWtc+jqq3PVVu+VWP5UiZV2z4D5SegAwAAcFZ27DkWUR/c5zLtzWHxic1f3tiTnziDWeeJeH4ublzdng5XcAcAAGhoAjoAAABn5LNPHMlv3FnL04dcpr15zI/nV/a1ZfuW3mw57/RnnSfJ6Hfj+SPi+Vm5fvDMXm8AAADqT0AHAADglPZNTOfTjx3J7feO5+DUiYKpkNp4Fs86f+vGnvzkGc46T5KRpyezfWQsjx44OudRy/zUZpfB+kGnYQAAABqdIzcAAABO6L5npjI8MpZ79p7oMu2JiNqo5sfzq/rbs31zTzaf4azzJPnydyYzPDqWr4nn5+T8btdvBwAAaHQCOgAAAIt8/smJvGtHbcFs47nE08a1eNb5Wzb25KfOYtZ5ktyxazL//StjeWJcPD9Xl6wS0AEAABqdgA4AAECSZHxqJv/wzSN5545aDky4THtzmh/Pr+5vz7YtPdk8dHb33v7Sron8yr+NZde8+91bB87Whavaih4CAAAApyCgAwAAVNz9371M+06XaW9iSzvrPEm+8NRE3nLHWJ45Ip4vle62xcsJAACAxiKgAwAAVNS/fWcywyNjeWzMZdqb2/woe2VfW7Zt6c3zzuJe58/6/JMTefO/Hsj41Nx1wPpwLm4a6kirfg4AANDwBHQAAIAKOTqT/P3jR/Kuu2t5et5luecSSpvD4hr7SxtW5afXrzyn3/rP357Im754IBPT4vm5m11GL7+os8BxAAAAcLoEdAAAgAp4cN9Uto/UcveeyZM8SyRtHvPj+ff0Hpt1/r3nn/2s8yT5x28dyRu/cGDBo9aLpeD+5wAAAM1BQAcAACixHXsm8xujtdz3jPubl8PiWee/uGFVfuYcZ50nyccfOZTfvLO24FHrxlK5YGVr0UMAAADgNAjoAAAAJTOT5J++dSS/cWctTx10mfbymB/PL+9ty7bNvXnB2nObdZ4kH3voUH5nh3i+nC7vMQMdAACgGQjoAAAAJfHw/qkMj9Ry526XaS+XxbPO37qxJz95bfeS/PYPPXAwv79zfMGj1pOl1tu5eDkCAADQeAR0AACAJvfgvmPhfIf7m5fQ/Oh6WW9btm/uyQvWdi7Jb3/ffQfzR/eK5/XQ0SqgAwAANAMBHQAAoEl98amJDI/W8s3a0RM8QwhtXotj6y9v7MlPLNGs8yR5zz3j+cD9Bxc8ap1ZDpuGOo6zRAEAAGhEAjoAAEATqU3O5O++cTjvve9g9hx2f/Nymp9aL+1py/YtPXnhEs06T5J37ajlTx46tOBR683Sml2Or7t8RYHjAAAA4EwI6AAAAE3ggWemsn20lp0u015ii+co/8pNPfnxa5Zu1nmSvH20lk98VTyvp/O7W4seAgAAAKdJQAcAAGhgd+yayPbRWr4x5jLt5ba89zp/1tu+PJa/euzwgketQ8vt6v62oocAAADAaRLQAQAAGtC/fvf+5o+7v3nJLf+9zpPk7j2T2T5Sy4P7phb8xHpUD4NdZqADAAA0CwEdAACggZhxXiXz4/nlvW3Ztrk3L1jbsaR/ZceeyQyL54Va0bb4ixIAAAA0JgEdAACgATy4byrDI7XsOOE9zsXO8lgcU9+6sSc/ucSzzpPkrt2TGR6t5aF58dy6VE8b1nREPwcAAGgeAjoAAEDB/vrrhzM8Usvho8cLm2JnucwvqVf0HZt1/vzzl3bWeZKM7j428/yR/eJ5/c0u5++7tKvAcQAAAHCmBHQAAICCPLRvKsOjtdy1+3izzoXOclk8BfmXNqzKT69fuSx/7cvfmcx//8pYHq/NvRWAdaoI7n8OAADQXAR0AACAAnzxqYkMj9byzdrCe52LnOVTv1nnSfKlXRN567+N5elD03MetV4V5bqBtqKHAAAAwBkQ0AEAAOrsX56cyK+PjOWpg9MLfiJylsviWedvvnFVfva65Zl1nhxbt978pQOpTc5dl6xXRTqvW0AHAABoJgI6AABAHT343cu2z4/nAmf51HfWeZJ8+rHD2TYylsl538uwbhVthX4OAADQVAR0AACAOto+Usu3xt2XurwWzzr/+RtW5Q3XL9+s8yT5i0cO5R131hY8at0q2nNXt6erbfE6AQAAQOMS0AEAAOrkc9+eyN17Juc8InCWy/xQennvsVnnL1i7fLPOk+SjDx3KO3eI541jdj3Yuq6rwHEAAABwNgR0AACAOhkeGSt6CCyLxTOM//NzVuaNz1217H/5g/cfzLvvGV/wqHjeKC5Y2Vr0EAAAADhDAjoAAEAdPLx/KrsOue95+cyP55f2tGX7lp68cG3nsv/lP7xnPO+//+CCR61XjeS6AaddAAAAmo0jOQAAgDoYfXry1E+iiSyedf5z16/Mm25Y/lnnSfLOHbV89KFDCx4VzxvNmhVmoAMAADQbAR0AAKAOduyemvNfQmdzmx/Pz+9uzbbNvXn5uuWfdZ4kbx+t5RNfFc+bQU/H4i9aAAAA0NgEdAAAgDo4OiNwNr/FMfTGNR3Zvrkn1w0u/+H1vXunMjw6lnv3Ti34iXWrEV0/2J4VbQI6AABAsxHQAQAA6mDtyraih8A5KXbW+c69UxkeGcv9z4jnzeKlF9Vn3QAAAGBpuRkXAABAHWwamvv9ZbNSm0dLFi6vjWs68sFb+usWz+/eM5ltX1kYz2cinjei2XXlsh5fmgEAAGhGZqADAADUwaahjqKHwBmbH87P627Nts092bquq24jGN09meGRWh7ZvzCe0+iu7nfKBQAAoBmZgQ4AAFAHg12tuaJv7oxUs9Ab1+JZ55uGOvLhW/vrGs+/8vRkfvmOMfG8SQ12OeUCAADQjBzNAQAA1Mm2zb0LHhHRG8/8ZTLY1Zp339yXP986kGvqOKP4jl0T+YV/PZAnxo/OeVQ8byaDXd7fAAAAzUhABwAAqJPnn9+RN9+4asGjIltjWDzr/KahjvzJS/vzqkvqN+s8Sf7664fzhn85kD2Hp+c8Kp43k+eubk9Xm/c2AABAM3JDLgAAgDr62etW5pkj0/mThw7NebQlAmmR5ofO3o6WbN/Sm++7tL7hPEn+8tHD2TYytuBR60azecHazqKHAAAAwFkS0AEAAOrsLRt70tvRmj+8d3zOo89GXLG0fhbPEL5pqCPbNvfk2oH6Hy5//JFD+c07awsetT40j9n16YJuF/wDAABoVgI6AABAAd7wnJW5ZqAtw6O1PH1o7qW6hfT6mB/PV7W3ZNuW3rz2svrPOk+Sjzx4MP/j7vEFj1oHmtUNazqKHgIAAABnyVeiAQAACrJ1XVc+/7o1+a3n9x7nfsktOd59uTlXi1/TDWs68vGtA4XF8/ffJ56XzZou71sAAIBm1TIzM+OoHACgAC0tTq5Ds1quw6hPPXo479xRy6Gpk/1+h3Bnb/52d0VbS7Zv6ckPXL6ioPEkf7BzPH/8wMEFj1rGzWl2/fryDw2lt6MxPuftb5Rb1U7rVW19rtryBZqX7TNQNgI6AEBBqnaACWWy3IdRn33iSN5zz3i+duDoqUayrOMol/nb3BtXt2fblt5cP1jcnc1++65a/vThQwsetUyb17F17Or+9vztqwcLHsss+xvlVrXTelVbn6u2fIHmZfsMlI17oAMAADSYV17clVde3JWH909leKSWO3dPnuCZc09UOYlzfPNP5rW1JNu29Ob1VxQ36/z+Z6YyPDKWnXunFvzEMiyDmy9w/3MAAIBmJqADAAA0qGv62/PnWwcyk+ShfVN5x6iYfmbmx/P1A+3ZvqUnG9YUFzjF87KaXde+p9epFgAAgGbmEu4AAAWp2iXOoEyKPIx6NqZ/7tsT+ehDB3Ng4lRjqeIh3+Lt669v7smPXNVdwFhmiedlNrvO/eUrBnPD6saJ6PY3yq1qp/Wqtj5XbfkCzcv2GSgbAR0AoCBVO8CEMmmkw6iv7p/KHd+ZzMceOpQnxqt+z/TF29X1A+3ZtqUnGwucdZ6cKJ6XfXlUyey69w/fvzqX9rQVOJb57G+UWyN9HtVD1dbnqi1foHnZPgNlI6ADABSkageYUCaNehi169B0/uXJiXzogYN5vHaqmJ6UK+Au3qb+2qae/Meri511nojn1TC7/t35w0Ppbm+cz3j7G+XWqJ9Hy6Vq63PVli/QvGyfgbIR0AEAClK1A0wok2Y4jNp9eDpf2jWZ9983nsfGyhzTF29Lrxtsz/bNPbmx4FnnSXLfd+P5PeJ5yR1bD68bbM9fvXKw4LHMZ3+j3Jrh82gpVW19rtryBZqX7TNQNo1zUy4AAACWzNCK1rz2sq689rKu7D0ynXv2TOX2+8Zz76L7bz9r4UmvRj8ptPgk3WBXa7Zt7smrLukqYDyLiefVs2mo+C9tAAAAcG4EdAAAgJJb3dWaWy/qzK0XdebI0Zncu3cq77p7PDv3TJ7k/5obqBsp+h5/dssvbViVn16/ss5jObF7905leHRswRcWGul1ZOnMrpPXDzrNAgAA0Oxcwh0AoCBVu8QZlElZDqOmppMnDx7N6O7JfPiBg3n0wOlc6j0pJgQfrj4rkQAAIABJREFUf5t5w+r2bNvSm+c0ULgUz6tmdt385G0D2dAAtw6Yy/5GuZXl8+h0VW19rtryBZqX7TNQNo1zhgEAAIC6am9NLulpyyU9bfnBy1dk38R0Htl/NL+7o5adJ7zUe3L8mL0cJ5FOfCKuEcN5Ip5XXV9na9FDAAAA4ByZgQ4AUJCqfUMbyqQKh1GT08neI9O58+nJfPShg6cI6idyJq/TqbeJvR0t+YUbV+X7L12Rvs7G24bes/fYPc/ve0Y8r5bZdfHu1w+ls7Wx1k37G+VWhc+juaq2Pldt+QLNy/YZKBsBHQCgIFU7wIQyqeJh1OR08tTBo9m5dyoff/hQdpz0/ulL6/rB9rzphlW55cLOuv3NMyWeV9mxz/MbVrfnL18xWPBYFrO/UW5V+zyq2vpcteULNC/bZ6BsGutadwAAADSkjjmXe//+S7tydCbZd2Q6D+ybytcOHM1nHj+SnUsY1Tes6ch/ee7KbD6vIyvaGvuE3L3iOUluvqBxv+ABAADA6TMDHQCgIFX7hjaUicOo45uaTvYcmc6j+6ey69B0vj52NA/vn8ruw9ML7gk+6/rB9qxb1ZbnDLbnyr62XDvQnotWtaXBm/k8r/8/z7jneWXNrqjvvrkvr7qkq8CxHJ/9jXKr2udR1dbnqi1foHnZPgNlYwY6VIAdGMqkausz5Va17VXV3r9VW76QJO2tydru1qztXjwT98jRmUxOJ0dnktaWY9mxvTUNP7v8VN5zz7h4TpLk/O7WoocApWf/qtwcL1Am1meA5iagAwAAsOy62lrS1Vb0KJbWnz18KB+4/2DRw6BBXLyqZCs4AABARfl6NAAAAJyhO3ZN5rfuqi141MybKhsyAx0AAKAUHN0BAADAGXh4/1SGR8cWPCqeV9mmoY5U60KtAAAA5SWgAwAAwBkYHqnl62NH5zwinlfTbDK/+YLOAscBAADAUhLQAQAA4DQ9uG8qd+6enPOIeE5ydb/7nwMAAJSFgA4AAACnaXhk4X3PITlvhdMrAAAAZeEIDwAAAE7D0Zlkxx6zz1nssl4z0AEAAMpCQAcAAIDT8LlvHSl6CDSogU6nVwAAAMrCER4AAACcho88dGjOf5l9zjE3DXWktaXoUQAAALBUBHQAAAA4hemZ5K7dk6d+IhUxW8y3russcBwAAAAsNQEdAAAATuHglBnnHN9lPe5/DgAAUCYCOgAAAJzC1IyAzvENdTu1AgAAUCaO8gAAAOAUOtzkmhO4sq+96CEAAACwhAR0AAAAOIWV7QI6x9fTYd0AAAAoEwEdAAAATqElyaahjqKHQYPZNNQR+RwAAKBcBHQAAAA4DW987so5/yWbVtfssv93l3UVOA4AAACWg4AOAAAAp+GFazvT7VLuzLG2u63oIQAAALDEBHQAAAA4TW+7qWfOf4npVXdVv4AOAABQNgI6AAAAnKYfvmJFBrvmHkqL6FV23gqnVQAAAMrGkR4AAACcgW2be079JCphhUv6AwAAlI6ADgAAAGfgVZd0ZeOajjmPiKhVtGmow5IHAAAoIQEdAAAAztC2LT3ZIKJX0Oxy/sHvWVHgOAAAAFguAjoAAACcofUD7dm+pSc3iuiVtbbbKRUAAIAycrQHAAAAZ2H9QHu2bz5eRBfSq+Ca/vaihwAAAMAyENABAADgLF032J7hLT0L7omeiOjlN9BlGQMAAJSRgA4AAADnYP1Aez5x20B++IqF98QWWMusq83yBQAAKCMBHQAAAJbAbzyvN2/b1LPgUZd0L4/Z5bhpqMNSBQAAKCkBHQAAAJbIj17dndtf3JehFQsPt+XWMvn3i642AAAAQFkI6AAAALCEtq7ryv98aX82DR3vvuhCehlcO9Be9BAAAABYJgI6AAAALLFr+tvz51sH8vsv7Etf58JoLqI3uwtXOp0CAABQVo74AAAAYJm85tKufOxlA9m4xmz0MlnZbtkBAACUlYAOAAAAy2j9QHs+cdtA3n1zXwa73Bu92T13dXu62iw3AACAshLQAQAAoA5edUlXPvLS/mwwG70JzS6fV1/SVeA4AAAAWG4COgAAANTJ+oH2fPK2gbznRX1ZbTZ6U7qyr73oIQAAALCMBHQAAACos1de3JUP39qfG81GbzpX9LUVPQQAAACWkYAOAAAABbhusD2fum0gf/SivqxZYTZ6sxjodCoFAACgzBz1AQAAQIFuu7grf3xLf25cvfDS4GajN6JVHZYJAABAmQnoAAAAULDrB9vzqVcMmo3e4Dau6UibxQEAAFBqAjoAAAA0CLPRG9Hs6/6aS7sKHAcAAAD1IKADAABAA3l2Nvp7XtSX1V1mozeS5yz6YgMAAABlI6ADAABAA3rlxV350K1mozeSdSvbih4CAAAAy0xABwAAgAb17Gz037+5L/2dC6O5iF5vA11ecwAAgLIT0AEAAKDBveaSrrzvJf25pt9s9KJcP9ieFW1eawAAgLIT0AEAAKAJbBrqyN+8ejBvf15vFndcYXe53XphZ9FDAAAAoA4EdAAAAGgir79iRT76soFc2bfwftwi+tKbfU2vGVg4+x8AAIAyEtABAACgyWw5ryP/+zWr8+ubexb8xCXdl8vViy6fDwAAQBkJ6AAAANCkfuSq7vzpy81Gr4fVXV5TAACAKhDQAQAAoIk977uz0X/1JrPRl8sVfW0Z7HIKBQAAoAoc/QEAAEAJ/Ng13fnYywZyhdnoS+7mtZ1FDwEAAIA6EdABAACgJJ5/fkc+85rVectGs9HP3ezrdWnPwi8lAAAAUFYCOgAAAJTMT13bnfe9pD9ruxce9ovoZ2PDmvaihwAAAECdCOgAAABQQi+7qDP//Lo1ecP1Kxf8xGz0M7VmhdMnAAAAVeEIEAAAAErs529Yldtf3JehRRFYRD9dF6x0CXcAAICqENABAACg5Lau68qHb+3PTUMdC35iNvqpbFjTkTYvEQAAQGUI6AAAAFAB1w605y+2DuQPX9R3nEuSK8Qn8oK1C790AAAAQJkJ6AAAAFAhr7j42Gz0DWvMRj+x2ddh06JZ+wAAAJSZgA4AAAAVs36gPZ+8zWz003HhSqdOAAAAqsRRIAAAAFTUKy7uyodu6c+NZqOf0LpVbUUPAQAAgDoS0AEAAKDCrhtsz6duG8jtL+7Led1mo8+1fqA9K9ur/RoAAABUTXvRAwBYai0tTnBBs5qZmSl6CHVle1VuVVu+VXv/QhltXdeVi1a2ZftoLTv3TM75ybPbs+q9z7eu6yx6CHBS9jegeVXt/Uu5VW199nkE5WcGOgAAAJBkdjb6e1/cn/MrOxt99t+5+byFl7YHAACg7AR0AAAAYJ6Xr+vMB2/pz4aK3xv9ij4X7gMAAKgaAR0AAABYZP1Aez5520De/5L+XLCyerPRL17VlrWLZuEDAABQdo4EAQAAgBN66UWd+cBL+nPTUBVmo8/+e/7DVSsKHAcAAABFEdABAACAk7p2oD1/sXUgH7ylPxdWZDb688/vLHoIAAAAFEBABwAAAE7LLRd25p9euyY/s37lgp+Ubzb69YPufw4AAFBFAjoAAABwRn5xw6q87yX9x7lHeDNH9Nmxb1jTkbZm/qcAAABw1gR0AAAA4Iy97KLOfO51a/Jj13Qv+Enzz0b/1ZtWFT0EAAAACiKgAwAAAGelJcmv3tSTd9/cl8GucsxG7+1oyY1rOooeBgAAAAUR0AEAAIBz8qpLuvLeF/fl2oGF9w1vlog+O87/eoPZ5wAAAFXWMjMzM1P0IIDl1dLSLCetgKqr2m6J7TNlUrX3L3Bin/jqobx9tHacnzTydmL2M/nLPzSU3o7yfEbb36BM7G+Um+0V0Cx8HkH5mYEOAAAALJkfuao7H7ylPxeubJZLus+O67rB9lLFcwAAAM6cGehQAb7BCzSLqu2W2D5TJlV7/wKn5z33jOcD9x88zk8aaZsx+3n8qdsGSnf/c/sblIn9jXKzvQKahc8jKD8z0AEAAIBl8aYbVuWPXtSXNSsadTb67Dieu7q9dPEcAACAMyegAwAAAMvmtou78pGX9mfT0MI43ZJiQ/rs317R1pJtm3sLHAsAAACNwiXcoQJcAgtoFlXbLbF9pkyq9v4Fzs7ff/NIhkfGsn9i4TajiG3I7Ofw73xvb37g8hUFjGH52d+gTOxvlJvtFdAsfB5B+ZmBDgAAANTFay7pykdfNpCNiy6VXu/Z6LN/68bV7aWN5wAAAJw5M9ChAnyDF2gWVdstsX2mTKr2/gXO3T9/eyLDo2N56uD0cX66nNuU2c/fC1e25vYX9+f6wfZl/HvFsr9BmdjfKDfbK6BZ+DyC8hPQoQIcgADNomq7JbbPlEnV3r/A0vm7bxy7rPv41PG2I0u9bZn97B3sas3vfG9vbrmwc4n/RmOxv0GZ2N8oN9sroFn4PILyE9ChAhyAAM2iarslts+USdXev8DSenDfVLaP1HL3nsmTPOtctjPzP3PXrGjN8JaebF3XdQ6/sznY36BM7G+Um+0V0Cx8HkH5CehQAQ5AgGZRtd0S22fKpGrvX2B5PPDMVLaP1rLzpCH9Wafa7hz/c/aKvrZs29yb55+/8D7s5WR/gzKxv1FutldAs/B5BOUnoEMFOAABmkXVdktsnymTqr1/geU1NZ38328dyR/sHM/jtaNL9nt/5aae/Pg13Uv2+5qB/Q3KxP5GudleAc3C5xGUn4AOFeAABGgWVdstsX2mTKr2/gXq59vjR/OFpybzpw8fzKMHzi6mbxrqyLYtPbmmv32JR9f47G9QJvY3ys32CmgWPo+g/AR0qAAHIECzqNpuie0zZVK19y9QjP0TM/nq/qk8uG8quw5N54na0Tx5cDpjk9NpaWnJzMxMhla0Zt2qtlzR15aNazqy6byOE1zMvRrsb1Am9jfKzfYKaBY+j6D8BHSoAAcgQLOo2m6J7TNlUrX3L0CzsL9BmdjfKDfbK6BZ+DyC8mstegAAAAAAAAAA0AgEdAAAAAAAAACIgA4AAAAAAAAASQR0AAAAAAAAAEgioAMAAAAAAABAEgEdAAAAAAAAAJII6AAAAAAAAACQREAHAAAAAAAAgCQCOgAAAAAAAAAkEdABAAAAAAAAIImADgAAAAAAAABJBHQAAAAAAAAASCKgAwAAAAAAAEASAR0AAAAAAAAAkgjoAAAAAAAAAJBEQAcAAAAAAACAJAI6AAAAAAAAACQR0AEAAAAAAAAgiYAOAAAAAAAAAEkEdAAAAAAAAABIIqADAAAAAAAAQBIBHQAAAAAAAACSCOgAAAAAAAAAkERABwAAAAAAAIAkAjoAAAAAAAAAJBHQAQAAAAAAACCJgA4AAAAAAAAASQR0AAAAAAAAAEgioAMAAAAAAABAEgEdAAAAAAAAAJII6AAAAAAAAACQREAHAAAAAAAAgCQCOgAAAAAAAAAkEdABAAAAAAAAIEnSXvQAAJbazMxM0UOAJdPS0lL0EOqqav/eqm2vLF+gWdheQfOq2vpcte1V1f69VeP9S5lYnwGamxnoAAAAAAAAABABHQAAAAAAAACSCOgAAAAAAAAAkERABwAAAAAAAIAkAjoAAAAAAAAAJBHQAQAAAAAAACCJgA4AAAAAAAAASQR0AAAAAAAAAEgioAMAAAAAAABAEgEdAAAAAAAAAJII6AAAAAAAAACQREAHAAAAAAAAgCQCOgAAAAAAAAAkEdABAAAAAAAAIImADgAAAAAAAABJBHQAAAAAAAAASCKgAwAAAAAAAEASAR0AAAAAAAAAkgjoAAAAAAAAAJBEQAcAAAAAAACAJAI6AAAAAAAAACQR0AEAAAAAAAAgiYAOAAAAAAAAAEkEdAAAAAAAAABIIqADAAAAAAAAQBIBHQAAAAAAAACSCOgAAAAAAAAAkERABwAAAAAAAIAkAjoAAAAAAAAAJBHQAQAAAAAAACCJgA4AAAAAAAAASQR0AAAAAAAAAEgioAMAAAAAAABAEgEdAAAAAAAAAJII6AAAAAAAAACQREAHAAAAAAAAgCQCOgAAAAAAAAAkEdABAAAAAAAAIImADgAAAAAAAABJBHQAAAAAAAAASCKgAwAAAAAAAEASAR0AAAAAAAAAkgjoAAAAAAAAAJBEQAcAAAAAAACAJAI6AAAAAAAAACQR0AEAAAAAAAAgiYAOAAAAAAAAAEkEdAAAAAAAAABIIqADAAAAAAAAQBIBHQAAAAAAAACSCOgAAAAAAAAAkERABwAAAAAAAIAkAjoAAAAAAAAAJBHQAQAAAAAAACCJgA4AAAAAAAAASQR0AAAAAAAAAEgioAMAAAAAAABAEgEdAAAAAAAAAJII6AAAAAAAAACQJGkvegAAnJuWlpaih1BXMzMzRQ+BZVS15ev9C82rau9fyq1q67PPo3Kr2voMZVK192/VPo+qtnyr9u+t2voMlJ8Z6AAAAAAAAAAQAR0AAAAAAAAAkgjoAAAAAAAAAJBEQAcAAAAAAACAJAI6AAAAAAAAACQR0AEAAAAAAAAgiYAOAAAAAAAAAEkEdAAAAAAAAABIIqADAAAAAAAAQBIBHQAAAAAAAACSCOgAAAAAAAAAkERABwAAAAAAAIAkAjoAAAAAAAAAJBHQAQAAAAAAACCJgA4AAAAAAAAASQR0AAAAAAAAAEgioAMAAAAAAABAEgEdAAAAAAAAAJII6AAAAAAAAACQREAHAAAAAAAAgCQCOgAAAAAAAAAkEdABAAAAAAAAIImADgAAAAAAAABJBHQAAAAAAAAASCKgAwAAAAAAAEASAR0AAAAAAAAAkgjoAAAAAAAAAJBEQAcAAAAAAACAJAI6AAAAAAAAACQR0AEAAAAAAAAgiYAOAAAAAAAAAEkEdAAAAAAAAABIIqADAAAAAAAAQBIBHQAAAAAAAACSCOgAAAAAAAAAkERABwAAAAAAAIAkAjoAAAAAAAAAJBHQAQAAAAAAACCJgA4AAAAAAAAASQR0AAAAAAAAAEgioAMAAAAAAABAEgEdAAAAAAAAAJII6AAAAAAAAACQREAHAAAAAAAAgCQCOgAAAAAAAAAkEdABAAAAAAAAIImADgAAAAAAAABJBHQAAAAAAAAASCKgAwAAAAAAAEASAR0AAAAAAAAAkgjoAAAAAAAAAJBEQAcAAAAAAACAJAI6AAAAAAAAACQR0AEAAAAAAAAgiYAOAAAAAAAAAEkEdAAAAAAAAABIIqADAAAAAAAAQBIBHQAAAAAAAACSCOgAAAAAAAAAkCRpL3oAwPKbmZkpeggsI8u33CzfcrN8y62lpaXoIdSV9ZkysT6Xm+1zuVm+0Lyq9v4FABqXGegAAAAAAAAAEAEdAAAAAAAAAJII6AAAAAAAAACQREAHAAAAAAAAgCQCOgAAAAAAAAAkEdABAAAAAAAAIImADgAAAAAAAABJBHQAAAAAAAAASCKgAwAAAAAAAEASAR0AAAAAAAAAkgjoAAAAAAAAAJBEQAcAAAAAAACAJAI6AAAAAAAAACQR0AEAAAAAAAAgiYAOAAAAAAAAAEkEdAAAAAAAAABIIqADAAAAAAAAQBIBHQAAAAAAAACSCOgAAAAAAAAAkERABwAAAAAAAIAkAjoAAAAAAAAAJBHQAQAAAAAAACCJgA4AAAAAAAAASQR0AAAAAAAAAEgioAMAAAAAAABAEgEdAAAAAAAAAJII6AAAAAAAAACQREAHAAAAAAAAgCQCOgAAAAAAAAAkEdABAAAAAAAAIImADgAAAAAAAABJBHQAAAAAAAAASCKgAwAAAAAAAEASAR0AAAAAAAAAkgjoAAAAAAAAAJBEQAcAAAAAAACAJAI6AAAAAAAAACQR0AEAAAAAAAAgiYAOAAAAAAAA8P/Yt6MTyWEggIJP4PxT1iVwHws7O5pRV0XQRrJseAgqAR0AAAAAAAAAKgEdAAAAAAAAACoBHQAAAAAAAAAqAR0AAAAAAAAAKgEdAAAAAAAAACoBHQAAAAAAAAAqAR0AAAAAAAAAKgEdAAAAAAAAACoBHQAAAAAAAAAqAR0AAAAAAAAAKgEdAAAAAAAAACoBHQAAAAAAAAAqAR0AAAAAAAAAKgEdAAAAAAAAACoBHQAAAAAAAAAqAR0AAAAAAAAAKgEdAAAAAAAAACoBHQAAAAAAAAAqAR0AAAAAAAAAKgEdAAAAAAAAAKp6Tg8A/L211ukRAKC99+kR3mra83K3afvZ//Pdpu1nuMm089l5xU3s57s5n4HbuIEOAAAAAAAAAAnoAAAAAAAAAFAJ6AAAAAAAAABQCegAAAAAAAAAUAnoAAAAAAAAAFAJ6AAAAAAAAABQCegAAAAAAAAAUAnoAAAAAAAAAFAJ6AAAAAAAAABQCegAAAAAAAAAUAnoAAAAAAAAAFAJ6AAAAAAAAABQCegAAAAAAAAAUAnoAAAAAAAAAFAJ6AAAAAAAAABQCegAAAAAAAAAUAnoAAAAAAAAAFAJ6AAAAAAAAABQCegAAAAAAAAAUAnoAAAAAAAAAFAJ6AAAAAAAAABQCegAAAAAAAAAUAnoAAAAAAAAAFAJ6AAAAAAAAABQCegAAAAAAAAAUAnoAAAAAAAAAFAJ6AAAAAAAAABQCegAAAAAAAAAUAnoAAAAAAAAAFAJ6AAAAAAAAABQCegAAAAAAAAAUAnoAAAAAAAAAFAJ6AAAAAAAAABQCegAAAAAAAAAUAnoAAAAAAAAAFAJ6AAAAAAAAABQCegAAAAAAAAAUAnoAAAAAAAAAFAJ6AAAAAAAAABQCegAAAAAAAAAUAnoAAAAAAAAAFAJ6AAAAAAAAABQCegAAAAAAAAAUAnoAAAAAAAAAFAJ6AAAAAAAAABQCegAAAAAAAAAUAnoAAAAAAAAAFAJ6AAAAAAAAABQCegAAAAAAAAAUAnoAAAAAAAAAFAJ6AAAAAAAAABQCegAAAAAAAAAUAnoAAAAAAAAAFAJ6AAAAAAAAABQCegAAAAAAAAAUAnoAAAAAAAAAFAJ6AAAAAAAAABQCegAAAAAAAAAUAnoAAAAAAAAAFDVc3oAgFfbe58eAeBH1lqnRwD4kWnn1bT/yWnrO+154SbTzmeAb+F8Bm7jBjoAAAAAAAAAJKADAAAAAAAAQCWgAwAAAAAAAEAloAMAAAAAAABAJaADAAAAAAAAQCWgAwAAAAAAAEAloAMAAAAAAABAJaADAAAAAAAAQCWgAwAAAAAAAEAloAMAAAAAAABAJaADAAAAAAAAQCWgAwAAAAAAAEAloAMAAAAAAABAJaADAAAAAAAAQCWgAwAAAAAAAEAloAMAAAAAAABAJaADAAAAAAAAQCWgAwAAAAAAAEAloAMAAAAAAABAJaADAAAAAAAAQCWgAwAAAAAAAEAloAMAAAAAAABAJaADAAAAAAAAQCWgAwAAAAAAAEAloAMAAAAAAABAJaADAAAAAAAAQCWgAwAAAAAAAEAloAMAAAAAAABAJaADAAAAAAAAQCWgAwAAAAAAAEAloAMAAAAAAABAJaADAAAAAAAAQCWgAwAAAAAAAEAloAMAAAAAAABAJaADAAAAAAAAQCWgAwAAAAAAAEAloAMAAAAAAABAJaADAAAAAAAAQCWgAwAAAAAAAEAloAMAAAAAAABAJaADAAAAAAAAQCWgAwAAAAAAAEAloAMAAAAAAABAJaADAAAAAAAAQCWgAwAAAAAAAEAloAMAAAAAAABAJaADAAAAAAAAQCWgAwAAAAAAAEAloAMAAAAAAABAJaADAAAAAAAAQCWgAwAAAAAAAEAloAMAAAAAAABAJaADAAAAAAAAQCWgAwAAAAAAAEAloAMAAAAAAABAJaADAAAAAAAAQCWgAwAAAAAAAEAloAMAAAAAAABAJaADAAAAAAAAQFXP6QEA+J211ukR4GX23qdHgJdxPt9t2nllP3MT7y83sb4An8n5fLdp/5MwkRvoAAAAAAAAAJCADgAAAAAAAACVgA4AAAAAAAAAlYAOAAAAAAAAAJWADgAAAAAAAACVgA4AAAAAAAAAlYAOAAAAAAAAAJWADgAAAAAAAACVgA4AAAAAAAAAlYAOAAAAAAAAAJWADgAAAAAAAACVgA4AAAAAAAAAlYAOAAAAAAAAAJWADgAAAAAAAACVgA4AAAAAAAAAlYAOAAAAAAAAAJWADgAAAAAAAACVgA4AAAAAAAAAlYAOAAAAAAAAAJWADgAAAAAAAACVgA4AAAAAAAAAlYAOAAAAAAAAAJWADgAAAAAAAACVgA4AAAAAAAAAlYAOAAAAAAAAAJWADgAAAAAAAACVgA4AAAAAAAAAlYAOAAAAAAAAAJWADgAAAAAAAACVgA4AAAAAAAAAlYAOAAAAAAAAAJWADgAAAAAAAACVgA4AAAAAAAAAlYAOAAAAAAAAAJWADgAAAAAAAACVgA4AAAAAAAAAlYAOAAAAAAAAAJWADgAAAAAAAACVgA4AAAAAAAAAlYAOAAAAAAAAAJWADgAAAAAAAACVgA4AAAAAAAAAlYAOAAAAAAAAAJWADgAAAAAAAACVgA4AAAAAAAAAlYAOAAAAAAAAAJWADgAAAAAAAACVgA4AAAAAAAAAlYAOAAAAAAAAAJWADgAAAAAAAACVgA4AAAAAAAAAlYAOAAAAAAAAAJWADgAAAAAAAACVgA4AAAAAAAAAlYAOAAAAAAAAAJWADgAAAAAAAACVgA4AAAAAAAAAlYAOAAAAAAAAAJWADgAAAAAAAABVPacHAAAA4LPtvU+P8FZrrdMj8Ies792cV9xk2n4GAPgUbqADAAAAAAAAQAI6AAAAAAAAAFQCOgAAAAAAAABUAjoAAAAAAAAAVAI6AAAAAAAAAFQCOgAAAAAAAABUAjoAAAAAAAAAVAI6AAAAAAAAAFQCOgAAAAAAAABUAjoAAAAAAAAAVAI6AAAAAAAAAFQCOgAAAAAAAABUAjoAAAAAAAAAVAI6AAAAAAAAAFQCOgAAAAAAAABUAjoAAAAAAAAAVAI6AAAAAAB2ma1rAAAS2ElEQVQAAFQCOgAAAAAAAABUAjoAAAAAAAAAVAI6AAAAAAAAAFQCOgAAAAAAAABUAjoAAAAAAAAAVAI6AAAAAAAAAFQCOgAAAAAAAABUAjoAAAAAAAAAVAI6AAAAAAAAAFQCOgAAAAAAAABUAjoAAAAAAAAAVAI6AAAAAAAAAFQCOgAAAAAAAABUAjoAAAAAAAAAVAI6AAAAAAAAAFQCOgAAAAAAAABUAjoAAAAAAAAAVAI6AAAAAAAAAFQCOgAAAAAAAABUAjoAAAAAAAAAVAI6AAAAAAAAAFQCOgAAAAAAAABUAjoAAAAAAAAAVAI6AAAAAAAAAFQCOgAAAAAAAABUAjoAAAAAAAAAVAI6AAAAAAAAAFQCOgAAAAAAAABUAjoAAAAAAAAAVAI6AAAAAAAAAFQCOgAAAAAAAABUAjoAAAAAAAAAVAI6AAAAAAAAAFQCOgAAAAAAAABUAjoAAAAAAAAAVAI6AAAAAAAAAFQCOgAAAAAAAABUAjoAAAAAAAAAVAI6AAAAAAAAAFQCOgAAAAAAAABUAjoAAAAAAAAAVAI6AAAAAAAAAFT1nB4AAAButPc+PcJbrbVOj/BW0553Gu/v3aat7zTT9vM03t+7eX8BgE/hBjoAAAAAAAAAJKADAAAAAAAAQCWgAwAAAAAAAEAloAMAAAAAAABAJaADAAAAAAAAQCWgAwAAAAAAAEAloAMAAAAAAABAJaADAAAAAAAAQCWgAwAAAAAAAEAloAMAAAAAAABAJaADAAAAAAAAQCWgAwAAAAAAAEAloAMAAAAAAABAJaADAAAAAAAAQCWgAwAAAAAAAEAloAMAAAAAAABAJaADAAAAAAAAQCWgAwAAAAAAAEAloAMAAAAAAABAJaADAAAAAAAAQCWgAwAAAAAAAEAloAMAAAAAAABAJaADAAAAAAAAQCWgAwAAAAAAAEAloAMAAAAAAABAJaADAAAAAAAAQCWgAwAAAAAAAEAloAMAAAAAAABAJaADAAAAAAAAQCWgAwAAAAAAAEAloAMAAAAAAABAJaADAAAAAAAAQCWgAwAAAAAAAEAloAMAAAAAAABAJaADAAAAAAAAQCWgAwAAAAAAAEAloAMAAAAAAABAJaADAAAAAAAAQCWgAwAAAAAAAEAloAMAAAAAAABAJaADAAAAAAAAQCWgAwAAAAAAAEAloAMAAAAAAABAJaADAAAAAAAAQCWgAwAAAAAAAEAloAMAAAAAAABAJaADAAAAAAAAQCWgAwAAAAAAAEAloAMAAAAAAABAJaADAAAAAAAAQCWgAwAAAAAAAEAloAMAAAAAAABAJaADAAAAAAAAQCWgAwAAAAAAAEAloAMAAAAAAABAJaADAAAAAAAAQCWgAwAAAAAAAEAloAMAAAAAAABAJaADAAAAAAAAQFXP6QEA+J299+kRAPiPtdbpEd5q2vdo2vpOY33he037Hk3jfOYm084r7y8A38QNdAAAAAAAAABIQAcAAAAAAACASkAHAAAAAAAAgEpABwAAAAAAAIBKQAcAAAAAAACASkAHAAAAAAAAgEpABwAAAAAAAIBKQAcAAAAAAACASkAHAAAAAAAAgEpABwAAAAAAAIBKQAcAAAAAAACASkAHAAAAAAAAgEpABwAAAAAAAIBKQAcAAAAAAACASkAHAAAAAAAAgEpABwAAAAAAAIBKQAcAAAAAAACASkAHAAAAAAAAgEpABwAAAAAAAIBKQAcAAAAAAACASkAHAAAAAAAAgEpABwAAAAAAAIBKQAcAAAAAAACASkAHAAAAAAAAgEpABwAAAAAAAIBKQAcAAAAAAACASkAHAAAAAAAAgEpABwAAAAAAAIBKQAcAAAAAAACASkAHAAAAAAAAgEpABwAAAAAAAIBKQAcAAAAAAACASkAHAAAAAAAAgEpABwAAAAAAAIBKQAcAAAAAAACASkAHAAAAAAAAgEpABwAAAAAAAIBKQAcAAAAAAACASkAHAAAAAAAAgEpABwAAAAAAAIBKQAcAAAAAAACASkAHAAAAAAAAgEpABwAAAAAAAIBKQAcAAAAAAACASkAHAAAAAAAAgEpABwAAAAAAAIBKQAcAAAAAAACASkAHAAAAAAAAgEpABwAAAAAAAIBKQAcAAAAAAACASkAHAAAAAAAAgEpABwAAAAAAAIBKQAcAAAAAAACASkAHAAAAAAAAgEpABwAAAAAAAIBKQAcAAAAAAACASkAHAAAAAAAAgEpABwAAAAAAAIBKQAcAAAAAAACAqp7TAwC82lrr9AgAwOX23qdHeCv/V/C9vL93m/Y9msb63m3a+Ww/323afgbu5wY6AAAAAAAAACSgAwAAAAAAAEAloAMAAAAAAABAJaADAAAAAAAAQCWgAwAAAAAAAEAloAMAAAAAAABAJaADAAAAAAAAQCWgAwAAAAAAAEAloAMAAAAAAABAJaADAAAAAAAAQCWgAwAAAAAAAEAloAMAAAAAAABAJaADAAAAAAAAQCWgAwAAAAAAAEAloAMAAAAAAABAJaADAAAAAAAAQCWgAwAAAAAAAEAloAMAAAAAAABAJaADAAAAAAAAQCWgAwAAAAAAAEAloAMAAAAAAABAJaADAAAAAAAAQCWgAwAAAAAAAEAloAMAAAAAAABAJaADAAAAAAAAQCWgAwAAAAAAAEAloAMAAAAAAABAJaADAAAAAAAAQCWgAwAAAAAAAEAloAMAAAAAAABAJaADAAAAAAAAQCWgAwAAAAAAAEAloAMAAAAAAABAJaADAAAAAAAAQCWgAwAAAAAAAEAloAMAAAAAAABAJaADAAAAAAAAQCWgAwAAAAAAAEAloAMAAAAAAABAJaADAAAAAAAAQCWgAwAAAAAAAEAloAMAAAAAAABAJaADAAAAAAAAQCWgAwAAAAAAAEAloAMAAAAAAABAJaADAAAAAAAAQCWgAwAAAAAAAEAloAMAAAAAAABAJaADAAAAAAAAQCWgAwAAAAAAAEAloAMAAAAAAABAJaADAAAAAAAAQCWgAwAAAAAAAEAloAMAAAAAAABAJaADAAAAAAAAQCWgAwAAAAAAAEAloAMAAAAAAABAJaADAAAAAAAAQCWgAwAAAAAAAEBVa++9Tw8BAAAAAAAAAKe5gQ4AAAAAAAAACegAAAAAAAAAUAnoAAAAAAAAAFAJ6AAAAAAAAABQCegAAAAAAAAAUAnoAAAAAAAAAFAJ6AAAAAAAAABQCegAAAAAAAAAUAnoAAAAAAAAAFAJ6AAAAAAAAABQCegAAAAAAAAAUAnoAAAAAAAAAFAJ6AAAAAAAAABQCegAAAAAAAAAUAnoAAAAAAAAAFAJ6AAAAAAAAABQCegAAAAAAAAAUAnoAAAAAAAAAFAJ6AAAAAAAAABQCegAAAAAAAAAUAnoAAAAAAAAAFAJ6AAAAAAAAABQCegAAAAAAAAAUAnoAAAAAAAAAFAJ6AAAAAAAAABQCegAAAAAAAAAUAnoAAAAAAAAAFAJ6AAAAAAAAABQCegAAAAAAAAAUAnoAAAAAAAAAFAJ6AAAAAAAAABQCegAAAAAAAAAUAnoAAAAAAAAAFAJ6AAAAAAAAABQCegAAAAAAAAAUAnoAAAAAAAAAFAJ6AAAAAAAAABQCegAAAAAAAAAUAnoAAAAAAAAAP/aswMBAAAAAEH7Uy9SGkEl0AEAAAAAAACgEugAAAAAAAAAUAl0AAAAAAAAAKgEOgAAAAAAAABUAh0AAAAAAAAAKoEOAAAAAAAAAJVABwAAAAAAAIBKoAMAAAAAAABAJdABAAAAAAAAoBLoAAAAAAAAAFAJdAAAAAAAAACoBDoAAAAAAAAAVAIdAAAAAAAAACqBDgAAAAAAAACVQAcAAAAAAACASqADAAAAAAAAQCXQAQAAAAAAAKAS6AAAAAAAAABQCXQAAAAAAAAAqAQ6AAAAAAAAAFQCHQAAAAAAAAAqgQ4AAAAAAAAAlUAHAAAAAAAAgEqgAwAAAAAAAEAl0AEAAAAAAACgEugAAAAAAAAAUAl0AAAAAAAAAKgEOgAAAAAAAABUAh0AAAAAAAAAKoEOAAAAAAAAAJVABwAAAAAAAIBKoAMAAAAAAABAJdABAAAAAAAAoBLoAAAAAAAAAFAJdAAAAAAAAACoBDoAAAAAAAAAVAIdAAAAAAAAACqBDgAAAAAAAACVQAcAAAAAAACASqADAAAAAAAAQCXQAQAAAAAAAKAS6AAAAAAAAABQCXQAAAAAAAAAqAQ6AAAAAAAAAFQCHQAAAAAAAAAqgQ4AAAAAAAAAlUAHAAAAAAAAgEqgAwAAAAAAAEAl0AEAAAAAAACgEugAAAAAAAAAUAl0AAAAAAAAAKgEOgAAAAAAAABUAh0AAAAAAAAAKoEOAAAAAAAAAJVABwAAAAAAAIBKoAMAAAAAAABAJdABAAAAAAAAoBLoAAAAAAAAAFAJdAAAAAAAAACoBDoAAAAAAAAAVAIdAAAAAAAAACqBDgAAAAAAAACVQAcAAAAAAACASqADAAAAAAAAQCXQAQAAAAAAAKAS6AAAAAAAAABQCXQAAAAAAAAAqAQ6AAAAAAAAAFQCHQAAAAAAAAAqgQ4AAAAAAAAAlUAHAAAAAAAAgEqgAwAAAAAAAEAl0AEAAAAAAACgEugAAAAAAAAAUAl0AAAAAAAAAKgEOgAAAAAAAABUAh0AAAAAAAAAKoEOAAAAAAAAAJVABwAAAAAAAIBKoAMAAAAAAABAJdABAAAAAAAAoBLoAAAAAAAAAFAJdAAAAAAAAACoBDoAAAAAAAAAVAIdAAAAAAAAACqBDgAAAAAAAACVQAcAAAAAAACASqADAAAAAAAAQCXQAQAAAAAAAKAS6AAAAAAAAABQCXQAAAAAAAAAqAQ6AAAAAAAAAFQCHQAAAAAAAAAqgQ4AAAAAAAAAlUAHAAAAAAAAgEqgAwAAAAAAAEAl0AEAAAAAAACgEugAAAAAAAAAUAl0AAAAAAAAAKgEOgAAAAAAAABUAh0AAAAAAAAAKoEOAAAAAAAAAJVABwAAAAAAAIBKoAMAAAAAAABAJdABAAAAAAAAoBLoAAAAAAAAAFAJdAAAAAAAAACoBDoAAAAAAAAAVAIdAAAAAAAAACqBDgAAAAAAAACVQAcAAAAAAACASqADAAAAAAAAQCXQAQAAAAAAAKAS6AAAAAAAAABQCXQAAAAAAAAAqAQ6AAAAAAAAAFQCHQAAAAAAAAAqgQ4AAAAAAAAAlUAHAAAAAAAAgEqgAwAAAAAAAEAl0AEAAAAAAACgEugAAAAAAAAAUAl0AAAAAAAAAKgEOgAAAAAAAABUAh0AAAAAAAAAKoEOAAAAAAAAAJVABwAAAAAAAIBKoAMAAAAAAABAJdABAAAAAAAAoBLoAAAAAAAAAFAJdAAAAAAAAACoBDoAAAAAAAAAVAIdAAAAAAAAACqBDgAAAAAAAACVQAcAAAAAAACASqADAAAAAAAAQCXQAQAAAAAAAKAS6AAAAAAAAABQCXQAAAAAAAAAqAQ6AAAAAAAAAFQCHQAAAAAAAAAqgQ4AAAAAAAAAlUAHAAAAAAAAgEqgAwAAAAAAAEAl0AEAAAAAAACgEugAAAAAAAAAUAl0AAAAAAAAAKgEOgAAAAAAAABUAh0AAAAAAAAAKoEOAAAAAAAAAJVABwAAAAAAAIBKoAMAAAAAAABAJdABAAAAAAAAoBLoAAAAAAAAAFAJdAAAAAAAAACoBDoAAAAAAAAAVAIdAAAAAAAAACqBDgAAAAAAAACVQAcAAAAAAACASqADAAAAAAAAQCXQAQAAAAAAAKAS6AAAAAAAAABQCXQAAAAAAAAAqAQ6AAAAAAAAAFQCHQAAAAAAAAAqgQ4AAAAAAAAAlUAHAAAAAAAAgEqgAwAAAAAAAEAl0AEAAAAAAACgEugAAAAAAAAAUAl0AAAAAAAAAKgEOgAAAAAAAABUAh0AAAAAAAAAKoEOAAAAAAAAAJVABwAAAAAAAIBKoAMAAAAAAABAJdABAAAAAAAAoBLoAAAAAAAAAFAJdAAAAAAAAACoBDoAAAAAAAAAVAIdAAAAAAAAACqBDgAAAAAAAACVQAcAAAAAAACASqADAAAAAAAAQCXQAQAAAAAAAKAS6AAAAAAAAABQCXQAAAAAAAAAqAQ6AAAAAAAAAFQCHQAAAAAAAAAqgQ4AAAAAAAAAlUAHAAAAAAAAgEqgAwAAAAAAAEAl0AEAAAAAAACgEugAAAAAAAAAUAl0AAAAAAAAAKgEOgAAAAAAAABUAh0AAAAAAAAAKoEOAAAAAAAAAJVABwAAAAAAAIBKoAMAAAAAAABAJdABAAAAAAAAoBLoAAAAAAAAAFAJdAAAAAAAAACoBDoAAAAAAAAAVAIdAAAAAAAAACqBDgAAAAAAAACVQAcAAAAAAACASqADAAAAAAAAQCXQAQAAAAAAAKAS6AAAAAAAAABQ1U2YiWbGMxu7AAAAAElFTkSuQmCC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7"/>
          <p:cNvSpPr/>
          <p:nvPr/>
        </p:nvSpPr>
        <p:spPr>
          <a:xfrm>
            <a:off x="1115616" y="1726072"/>
            <a:ext cx="3672408" cy="98537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7"/>
          <p:cNvSpPr/>
          <p:nvPr/>
        </p:nvSpPr>
        <p:spPr>
          <a:xfrm>
            <a:off x="1043608" y="1988840"/>
            <a:ext cx="398128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dirty="0"/>
              <a:t>Лапшин Леонид Алексеевич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7"/>
          <p:cNvSpPr/>
          <p:nvPr/>
        </p:nvSpPr>
        <p:spPr>
          <a:xfrm>
            <a:off x="611559" y="2711450"/>
            <a:ext cx="3384375" cy="3021806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Рисунок 2" descr="Изображение выглядит как текст, Шрифт, логотип,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8E0C5275-A1AF-9438-B4E8-646205AD07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8964" y="2898971"/>
            <a:ext cx="2880322" cy="78260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58DAA4A1-7AF8-ACB7-4A5F-46B5CEEA74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197" y="3987766"/>
            <a:ext cx="3275856" cy="1538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 txBox="1">
            <a:spLocks noGrp="1"/>
          </p:cNvSpPr>
          <p:nvPr>
            <p:ph type="title"/>
          </p:nvPr>
        </p:nvSpPr>
        <p:spPr>
          <a:xfrm>
            <a:off x="20056" y="151372"/>
            <a:ext cx="4499991" cy="778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F00FF"/>
              </a:buClr>
              <a:buSzPts val="2400"/>
              <a:buFont typeface="Arial"/>
              <a:buNone/>
            </a:pPr>
            <a:br>
              <a:rPr lang="ru-RU" sz="2400">
                <a:solidFill>
                  <a:srgbClr val="8F00FF"/>
                </a:solidFill>
                <a:latin typeface="Arial"/>
                <a:ea typeface="Arial"/>
                <a:cs typeface="Arial"/>
                <a:sym typeface="Arial"/>
              </a:rPr>
            </a:br>
            <a:endParaRPr sz="2400">
              <a:solidFill>
                <a:srgbClr val="8F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0" name="Google Shape;100;p2"/>
          <p:cNvGrpSpPr/>
          <p:nvPr/>
        </p:nvGrpSpPr>
        <p:grpSpPr>
          <a:xfrm>
            <a:off x="-2918" y="540421"/>
            <a:ext cx="3794538" cy="144016"/>
            <a:chOff x="0" y="692501"/>
            <a:chExt cx="2624903" cy="97077"/>
          </a:xfrm>
        </p:grpSpPr>
        <p:sp>
          <p:nvSpPr>
            <p:cNvPr id="101" name="Google Shape;101;p2"/>
            <p:cNvSpPr/>
            <p:nvPr/>
          </p:nvSpPr>
          <p:spPr>
            <a:xfrm>
              <a:off x="0" y="692501"/>
              <a:ext cx="1294463" cy="97077"/>
            </a:xfrm>
            <a:prstGeom prst="rect">
              <a:avLst/>
            </a:prstGeom>
            <a:solidFill>
              <a:srgbClr val="FBB3C1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336583" y="692501"/>
              <a:ext cx="1294463" cy="97077"/>
            </a:xfrm>
            <a:prstGeom prst="rect">
              <a:avLst/>
            </a:prstGeom>
            <a:solidFill>
              <a:srgbClr val="9F00FF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673166" y="692501"/>
              <a:ext cx="1294463" cy="97077"/>
            </a:xfrm>
            <a:prstGeom prst="rect">
              <a:avLst/>
            </a:prstGeom>
            <a:solidFill>
              <a:srgbClr val="FD493D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993857" y="692501"/>
              <a:ext cx="1294463" cy="97077"/>
            </a:xfrm>
            <a:prstGeom prst="rect">
              <a:avLst/>
            </a:prstGeom>
            <a:solidFill>
              <a:srgbClr val="FCAF17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330440" y="692501"/>
              <a:ext cx="1294463" cy="97077"/>
            </a:xfrm>
            <a:prstGeom prst="rect">
              <a:avLst/>
            </a:prstGeom>
            <a:solidFill>
              <a:srgbClr val="B5D8E1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06" name="Google Shape;106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6276" y="5768915"/>
            <a:ext cx="1669362" cy="8198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80312" y="5373216"/>
            <a:ext cx="1633955" cy="1287538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"/>
          <p:cNvSpPr/>
          <p:nvPr/>
        </p:nvSpPr>
        <p:spPr>
          <a:xfrm>
            <a:off x="20056" y="143718"/>
            <a:ext cx="377156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Общие сведения</a:t>
            </a:r>
            <a:endParaRPr/>
          </a:p>
        </p:txBody>
      </p:sp>
      <p:sp>
        <p:nvSpPr>
          <p:cNvPr id="109" name="Google Shape;109;p2"/>
          <p:cNvSpPr txBox="1">
            <a:spLocks noGrp="1"/>
          </p:cNvSpPr>
          <p:nvPr>
            <p:ph type="body" idx="1"/>
          </p:nvPr>
        </p:nvSpPr>
        <p:spPr>
          <a:xfrm>
            <a:off x="464171" y="1062511"/>
            <a:ext cx="8219256" cy="4244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ru-RU" sz="2200" b="1" dirty="0">
                <a:latin typeface="Georgia"/>
                <a:ea typeface="Georgia"/>
                <a:cs typeface="Georgia"/>
                <a:sym typeface="Georgia"/>
              </a:rPr>
              <a:t>Проект создания системы обратной связи по образовательному процессу</a:t>
            </a:r>
            <a:endParaRPr sz="2200" dirty="0"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42900" algn="l" rtl="0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lang="en-US" sz="1800" dirty="0"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42900" algn="l" rtl="0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lang="en-US" sz="1800" dirty="0"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42900" algn="l" rtl="0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lang="en-US" sz="1800" dirty="0"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42900" algn="l" rtl="0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lang="en-US" sz="1800" dirty="0"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42900" algn="l" rtl="0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lang="en-US" sz="1800" dirty="0"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42900" algn="l" rtl="0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ru-RU" sz="1800" dirty="0">
                <a:latin typeface="Georgia"/>
                <a:ea typeface="Georgia"/>
                <a:cs typeface="Georgia"/>
                <a:sym typeface="Georgia"/>
              </a:rPr>
              <a:t>Заявка СтС-401914</a:t>
            </a:r>
            <a:endParaRPr lang="en-US" sz="1800" dirty="0"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42900" algn="l" rtl="0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 dirty="0"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42900" algn="l" rtl="0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ru-RU" sz="1800" dirty="0">
                <a:latin typeface="Georgia"/>
                <a:ea typeface="Georgia"/>
                <a:cs typeface="Georgia"/>
                <a:sym typeface="Georgia"/>
              </a:rPr>
              <a:t>Руководитель проекта</a:t>
            </a:r>
            <a:r>
              <a:rPr lang="en-US" sz="1800" dirty="0">
                <a:latin typeface="Georgia"/>
                <a:ea typeface="Georgia"/>
                <a:cs typeface="Georgia"/>
                <a:sym typeface="Georgia"/>
              </a:rPr>
              <a:t>:</a:t>
            </a:r>
          </a:p>
          <a:p>
            <a:pPr marL="457200" lvl="0" indent="-342900" algn="l" rtl="0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ru-RU" sz="1800" dirty="0">
                <a:latin typeface="Georgia"/>
                <a:ea typeface="Georgia"/>
                <a:cs typeface="Georgia"/>
                <a:sym typeface="Georgia"/>
              </a:rPr>
              <a:t>Лапшин Леонид Алексеевич</a:t>
            </a:r>
            <a:endParaRPr sz="1800" dirty="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" name="Рисунок 1" descr="Изображение выглядит как текст, Шрифт, логотип,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B7EB7F2F-20FB-0DAF-62AD-3A938CD692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993" y="2073003"/>
            <a:ext cx="4696953" cy="127618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"/>
          <p:cNvSpPr txBox="1">
            <a:spLocks noGrp="1"/>
          </p:cNvSpPr>
          <p:nvPr>
            <p:ph type="title"/>
          </p:nvPr>
        </p:nvSpPr>
        <p:spPr>
          <a:xfrm>
            <a:off x="1" y="116632"/>
            <a:ext cx="4499991" cy="778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F00FF"/>
              </a:buClr>
              <a:buSzPts val="2400"/>
              <a:buFont typeface="Arial"/>
              <a:buNone/>
            </a:pPr>
            <a:br>
              <a:rPr lang="ru-RU" sz="2400">
                <a:solidFill>
                  <a:srgbClr val="8F00FF"/>
                </a:solidFill>
                <a:latin typeface="Arial"/>
                <a:ea typeface="Arial"/>
                <a:cs typeface="Arial"/>
                <a:sym typeface="Arial"/>
              </a:rPr>
            </a:br>
            <a:endParaRPr sz="2400">
              <a:solidFill>
                <a:srgbClr val="8F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5" name="Google Shape;115;p3"/>
          <p:cNvGrpSpPr/>
          <p:nvPr/>
        </p:nvGrpSpPr>
        <p:grpSpPr>
          <a:xfrm>
            <a:off x="-2918" y="540421"/>
            <a:ext cx="3794538" cy="144016"/>
            <a:chOff x="0" y="692501"/>
            <a:chExt cx="2624903" cy="97077"/>
          </a:xfrm>
        </p:grpSpPr>
        <p:sp>
          <p:nvSpPr>
            <p:cNvPr id="116" name="Google Shape;116;p3"/>
            <p:cNvSpPr/>
            <p:nvPr/>
          </p:nvSpPr>
          <p:spPr>
            <a:xfrm>
              <a:off x="0" y="692501"/>
              <a:ext cx="1294463" cy="97077"/>
            </a:xfrm>
            <a:prstGeom prst="rect">
              <a:avLst/>
            </a:prstGeom>
            <a:solidFill>
              <a:srgbClr val="FBB3C1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336583" y="692501"/>
              <a:ext cx="1294463" cy="97077"/>
            </a:xfrm>
            <a:prstGeom prst="rect">
              <a:avLst/>
            </a:prstGeom>
            <a:solidFill>
              <a:srgbClr val="9F00FF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673166" y="692501"/>
              <a:ext cx="1294463" cy="97077"/>
            </a:xfrm>
            <a:prstGeom prst="rect">
              <a:avLst/>
            </a:prstGeom>
            <a:solidFill>
              <a:srgbClr val="FD493D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993857" y="692501"/>
              <a:ext cx="1294463" cy="97077"/>
            </a:xfrm>
            <a:prstGeom prst="rect">
              <a:avLst/>
            </a:prstGeom>
            <a:solidFill>
              <a:srgbClr val="FCAF17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1330440" y="692501"/>
              <a:ext cx="1294463" cy="97077"/>
            </a:xfrm>
            <a:prstGeom prst="rect">
              <a:avLst/>
            </a:prstGeom>
            <a:solidFill>
              <a:srgbClr val="B5D8E1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21" name="Google Shape;12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6276" y="5768915"/>
            <a:ext cx="1669362" cy="8198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80312" y="5373216"/>
            <a:ext cx="1633955" cy="1287538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3"/>
          <p:cNvSpPr/>
          <p:nvPr/>
        </p:nvSpPr>
        <p:spPr>
          <a:xfrm>
            <a:off x="20056" y="143718"/>
            <a:ext cx="377156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Решаемая проблема</a:t>
            </a:r>
            <a:endParaRPr sz="2400" b="1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9" name="Рисунок 8" descr="Изображение выглядит как диаграмма, зарисовка, линия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154A911F-D520-AB4E-D24B-7729633FB7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962" y="1123245"/>
            <a:ext cx="5018060" cy="224918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F37E59D-91A5-D5DC-1137-68ADBD98000B}"/>
              </a:ext>
            </a:extLst>
          </p:cNvPr>
          <p:cNvSpPr txBox="1"/>
          <p:nvPr/>
        </p:nvSpPr>
        <p:spPr>
          <a:xfrm>
            <a:off x="2369425" y="3742909"/>
            <a:ext cx="446001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74BD"/>
              </a:buClr>
              <a:buSzPts val="1300"/>
            </a:pPr>
            <a:r>
              <a:rPr lang="ru-RU" sz="1800" b="0" i="0" u="none" strike="noStrike" cap="none" dirty="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Руководител</a:t>
            </a:r>
            <a:r>
              <a:rPr lang="ru-RU" sz="1800" dirty="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и структур ВУЗов не знают насколько качественно преподаются дисциплины</a:t>
            </a:r>
            <a:endParaRPr lang="ru-RU" sz="1800" b="0" i="0" u="none" strike="noStrike" cap="none" dirty="0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92011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"/>
          <p:cNvSpPr txBox="1">
            <a:spLocks noGrp="1"/>
          </p:cNvSpPr>
          <p:nvPr>
            <p:ph type="title"/>
          </p:nvPr>
        </p:nvSpPr>
        <p:spPr>
          <a:xfrm>
            <a:off x="1" y="116632"/>
            <a:ext cx="4499991" cy="778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F00FF"/>
              </a:buClr>
              <a:buSzPts val="2400"/>
              <a:buFont typeface="Arial"/>
              <a:buNone/>
            </a:pPr>
            <a:br>
              <a:rPr lang="ru-RU" sz="2400" dirty="0">
                <a:solidFill>
                  <a:srgbClr val="8F00FF"/>
                </a:solidFill>
                <a:latin typeface="Arial"/>
                <a:ea typeface="Arial"/>
                <a:cs typeface="Arial"/>
                <a:sym typeface="Arial"/>
              </a:rPr>
            </a:br>
            <a:endParaRPr sz="2400" dirty="0">
              <a:solidFill>
                <a:srgbClr val="8F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5" name="Google Shape;115;p3"/>
          <p:cNvGrpSpPr/>
          <p:nvPr/>
        </p:nvGrpSpPr>
        <p:grpSpPr>
          <a:xfrm>
            <a:off x="-2918" y="540421"/>
            <a:ext cx="3794538" cy="144016"/>
            <a:chOff x="0" y="692501"/>
            <a:chExt cx="2624903" cy="97077"/>
          </a:xfrm>
        </p:grpSpPr>
        <p:sp>
          <p:nvSpPr>
            <p:cNvPr id="116" name="Google Shape;116;p3"/>
            <p:cNvSpPr/>
            <p:nvPr/>
          </p:nvSpPr>
          <p:spPr>
            <a:xfrm>
              <a:off x="0" y="692501"/>
              <a:ext cx="1294463" cy="97077"/>
            </a:xfrm>
            <a:prstGeom prst="rect">
              <a:avLst/>
            </a:prstGeom>
            <a:solidFill>
              <a:srgbClr val="FBB3C1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336583" y="692501"/>
              <a:ext cx="1294463" cy="97077"/>
            </a:xfrm>
            <a:prstGeom prst="rect">
              <a:avLst/>
            </a:prstGeom>
            <a:solidFill>
              <a:srgbClr val="9F00FF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673166" y="692501"/>
              <a:ext cx="1294463" cy="97077"/>
            </a:xfrm>
            <a:prstGeom prst="rect">
              <a:avLst/>
            </a:prstGeom>
            <a:solidFill>
              <a:srgbClr val="FD493D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993857" y="692501"/>
              <a:ext cx="1294463" cy="97077"/>
            </a:xfrm>
            <a:prstGeom prst="rect">
              <a:avLst/>
            </a:prstGeom>
            <a:solidFill>
              <a:srgbClr val="FCAF17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1330440" y="692501"/>
              <a:ext cx="1294463" cy="97077"/>
            </a:xfrm>
            <a:prstGeom prst="rect">
              <a:avLst/>
            </a:prstGeom>
            <a:solidFill>
              <a:srgbClr val="B5D8E1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21" name="Google Shape;12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6276" y="5768915"/>
            <a:ext cx="1669362" cy="8198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80312" y="5373216"/>
            <a:ext cx="1633955" cy="1287538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3"/>
          <p:cNvSpPr/>
          <p:nvPr/>
        </p:nvSpPr>
        <p:spPr>
          <a:xfrm>
            <a:off x="20056" y="143718"/>
            <a:ext cx="377156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1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Решаемая задача</a:t>
            </a:r>
            <a:endParaRPr sz="2400" b="1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" name="Google Shape;141;p1">
            <a:extLst>
              <a:ext uri="{FF2B5EF4-FFF2-40B4-BE49-F238E27FC236}">
                <a16:creationId xmlns:a16="http://schemas.microsoft.com/office/drawing/2014/main" id="{561538B5-5D22-6D3E-B595-75ACC0B15B3A}"/>
              </a:ext>
            </a:extLst>
          </p:cNvPr>
          <p:cNvSpPr txBox="1"/>
          <p:nvPr/>
        </p:nvSpPr>
        <p:spPr>
          <a:xfrm>
            <a:off x="4113944" y="331985"/>
            <a:ext cx="3450000" cy="56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34999" marR="0" lvl="0" indent="-134999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74BD"/>
              </a:buClr>
              <a:buSzPts val="1300"/>
              <a:buFont typeface="Montserrat"/>
              <a:buChar char="●"/>
            </a:pP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Повышать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качество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обучения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4999" marR="0" lvl="0" indent="-77849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74BD"/>
              </a:buClr>
              <a:buSzPts val="900"/>
              <a:buFont typeface="Montserrat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4999" marR="0" lvl="0" indent="-134999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74BD"/>
              </a:buClr>
              <a:buSzPts val="1300"/>
              <a:buFont typeface="Montserrat"/>
              <a:buChar char="●"/>
            </a:pP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Обеспечивать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справедливые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условия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оплаты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труда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преподавателей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4999" marR="0" lvl="0" indent="-77849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74BD"/>
              </a:buClr>
              <a:buSzPts val="900"/>
              <a:buFont typeface="Montserrat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4998" marR="0" lvl="0" indent="-134998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74BD"/>
              </a:buClr>
              <a:buSzPts val="1300"/>
              <a:buFont typeface="Montserrat"/>
              <a:buChar char="●"/>
            </a:pP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Контролировать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качество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преподавания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4999" marR="0" lvl="0" indent="-134999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74BD"/>
              </a:buClr>
              <a:buSzPts val="1300"/>
              <a:buFont typeface="Montserrat"/>
              <a:buChar char="●"/>
            </a:pP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Принимать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обоснованные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управленческие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решения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на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основании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объективных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данных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4999" marR="0" lvl="0" indent="-77849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74BD"/>
              </a:buClr>
              <a:buSzPts val="900"/>
              <a:buFont typeface="Montserrat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4999" marR="0" lvl="0" indent="-134999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74BD"/>
              </a:buClr>
              <a:buSzPts val="1300"/>
              <a:buFont typeface="Montserrat"/>
              <a:buChar char="●"/>
            </a:pP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Видеть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последствия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принятых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решений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в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количественных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показателях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142;p1">
            <a:extLst>
              <a:ext uri="{FF2B5EF4-FFF2-40B4-BE49-F238E27FC236}">
                <a16:creationId xmlns:a16="http://schemas.microsoft.com/office/drawing/2014/main" id="{CD05AF70-EF83-27FF-B3F3-6E404B667D7A}"/>
              </a:ext>
            </a:extLst>
          </p:cNvPr>
          <p:cNvSpPr/>
          <p:nvPr/>
        </p:nvSpPr>
        <p:spPr>
          <a:xfrm>
            <a:off x="129733" y="2016307"/>
            <a:ext cx="3375300" cy="2147100"/>
          </a:xfrm>
          <a:prstGeom prst="rect">
            <a:avLst/>
          </a:prstGeom>
          <a:noFill/>
          <a:ln w="9525" cap="flat" cmpd="sng">
            <a:solidFill>
              <a:srgbClr val="3C90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2600" b="1" i="0" u="none" strike="noStrike" cap="none" dirty="0" err="1">
                <a:solidFill>
                  <a:srgbClr val="3C90DC"/>
                </a:solidFill>
                <a:latin typeface="Arial"/>
                <a:ea typeface="Arial"/>
                <a:cs typeface="Arial"/>
                <a:sym typeface="Arial"/>
              </a:rPr>
              <a:t>Видеть</a:t>
            </a:r>
            <a:r>
              <a:rPr lang="en-US" sz="2600" b="1" i="0" u="none" strike="noStrike" cap="none" dirty="0">
                <a:solidFill>
                  <a:srgbClr val="3C90D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00" b="1" i="0" u="none" strike="noStrike" cap="none" dirty="0" err="1">
                <a:solidFill>
                  <a:srgbClr val="3C90DC"/>
                </a:solidFill>
                <a:latin typeface="Arial"/>
                <a:ea typeface="Arial"/>
                <a:cs typeface="Arial"/>
                <a:sym typeface="Arial"/>
              </a:rPr>
              <a:t>работу</a:t>
            </a:r>
            <a:r>
              <a:rPr lang="en-US" sz="2600" b="1" i="0" u="none" strike="noStrike" cap="none" dirty="0">
                <a:solidFill>
                  <a:srgbClr val="3C90D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00" b="1" i="0" u="none" strike="noStrike" cap="none" dirty="0" err="1">
                <a:solidFill>
                  <a:srgbClr val="3C90DC"/>
                </a:solidFill>
                <a:latin typeface="Arial"/>
                <a:ea typeface="Arial"/>
                <a:cs typeface="Arial"/>
                <a:sym typeface="Arial"/>
              </a:rPr>
              <a:t>преподавателей</a:t>
            </a:r>
            <a:r>
              <a:rPr lang="en-US" sz="2600" b="1" i="0" u="none" strike="noStrike" cap="none" dirty="0">
                <a:solidFill>
                  <a:srgbClr val="3C90D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00" b="1" i="0" u="none" strike="noStrike" cap="none" dirty="0" err="1">
                <a:solidFill>
                  <a:srgbClr val="3C90DC"/>
                </a:solidFill>
                <a:latin typeface="Arial"/>
                <a:ea typeface="Arial"/>
                <a:cs typeface="Arial"/>
                <a:sym typeface="Arial"/>
              </a:rPr>
              <a:t>со</a:t>
            </a:r>
            <a:r>
              <a:rPr lang="en-US" sz="2600" b="1" i="0" u="none" strike="noStrike" cap="none" dirty="0">
                <a:solidFill>
                  <a:srgbClr val="3C90D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00" b="1" i="0" u="none" strike="noStrike" cap="none" dirty="0" err="1">
                <a:solidFill>
                  <a:srgbClr val="3C90DC"/>
                </a:solidFill>
                <a:latin typeface="Arial"/>
                <a:ea typeface="Arial"/>
                <a:cs typeface="Arial"/>
                <a:sym typeface="Arial"/>
              </a:rPr>
              <a:t>стороны</a:t>
            </a:r>
            <a:r>
              <a:rPr lang="en-US" sz="2600" b="1" i="0" u="none" strike="noStrike" cap="none" dirty="0">
                <a:solidFill>
                  <a:srgbClr val="3C90D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00" b="1" i="0" u="none" strike="noStrike" cap="none" dirty="0" err="1">
                <a:solidFill>
                  <a:srgbClr val="3C90DC"/>
                </a:solidFill>
                <a:latin typeface="Arial"/>
                <a:ea typeface="Arial"/>
                <a:cs typeface="Arial"/>
                <a:sym typeface="Arial"/>
              </a:rPr>
              <a:t>конечных</a:t>
            </a:r>
            <a:r>
              <a:rPr lang="en-US" sz="2600" b="1" i="0" u="none" strike="noStrike" cap="none" dirty="0">
                <a:solidFill>
                  <a:srgbClr val="3C90D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00" b="1" i="0" u="none" strike="noStrike" cap="none" dirty="0" err="1">
                <a:solidFill>
                  <a:srgbClr val="3C90DC"/>
                </a:solidFill>
                <a:latin typeface="Arial"/>
                <a:ea typeface="Arial"/>
                <a:cs typeface="Arial"/>
                <a:sym typeface="Arial"/>
              </a:rPr>
              <a:t>потребителей</a:t>
            </a:r>
            <a:r>
              <a:rPr lang="en-US" sz="2600" b="1" i="0" u="none" strike="noStrike" cap="none" dirty="0">
                <a:solidFill>
                  <a:srgbClr val="3C90DC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2600" b="1" i="0" u="none" strike="noStrike" cap="none" dirty="0" err="1">
                <a:solidFill>
                  <a:srgbClr val="3C90DC"/>
                </a:solidFill>
                <a:latin typeface="Arial"/>
                <a:ea typeface="Arial"/>
                <a:cs typeface="Arial"/>
                <a:sym typeface="Arial"/>
              </a:rPr>
              <a:t>студентов</a:t>
            </a:r>
            <a:r>
              <a:rPr lang="en-US" sz="2600" b="1" i="0" u="none" strike="noStrike" cap="none" dirty="0">
                <a:solidFill>
                  <a:srgbClr val="3C90DC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2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" name="Google Shape;143;p1">
            <a:extLst>
              <a:ext uri="{FF2B5EF4-FFF2-40B4-BE49-F238E27FC236}">
                <a16:creationId xmlns:a16="http://schemas.microsoft.com/office/drawing/2014/main" id="{956366F4-F035-25C7-B247-6025AABD9298}"/>
              </a:ext>
            </a:extLst>
          </p:cNvPr>
          <p:cNvCxnSpPr>
            <a:cxnSpLocks/>
          </p:cNvCxnSpPr>
          <p:nvPr/>
        </p:nvCxnSpPr>
        <p:spPr>
          <a:xfrm flipV="1">
            <a:off x="3685033" y="837754"/>
            <a:ext cx="496350" cy="1061204"/>
          </a:xfrm>
          <a:prstGeom prst="straightConnector1">
            <a:avLst/>
          </a:prstGeom>
          <a:noFill/>
          <a:ln w="76200" cap="flat" cmpd="sng">
            <a:solidFill>
              <a:srgbClr val="3C90DC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" name="Google Shape;144;p1">
            <a:extLst>
              <a:ext uri="{FF2B5EF4-FFF2-40B4-BE49-F238E27FC236}">
                <a16:creationId xmlns:a16="http://schemas.microsoft.com/office/drawing/2014/main" id="{30F1373E-30E6-E6A9-F288-A8F7BCE420E5}"/>
              </a:ext>
            </a:extLst>
          </p:cNvPr>
          <p:cNvCxnSpPr>
            <a:cxnSpLocks/>
          </p:cNvCxnSpPr>
          <p:nvPr/>
        </p:nvCxnSpPr>
        <p:spPr>
          <a:xfrm flipV="1">
            <a:off x="3695308" y="1820359"/>
            <a:ext cx="486075" cy="745924"/>
          </a:xfrm>
          <a:prstGeom prst="straightConnector1">
            <a:avLst/>
          </a:prstGeom>
          <a:noFill/>
          <a:ln w="76200" cap="flat" cmpd="sng">
            <a:solidFill>
              <a:srgbClr val="3C90DC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" name="Google Shape;145;p1">
            <a:extLst>
              <a:ext uri="{FF2B5EF4-FFF2-40B4-BE49-F238E27FC236}">
                <a16:creationId xmlns:a16="http://schemas.microsoft.com/office/drawing/2014/main" id="{BB94FA93-4018-819F-9B74-D0F827D93B55}"/>
              </a:ext>
            </a:extLst>
          </p:cNvPr>
          <p:cNvCxnSpPr>
            <a:cxnSpLocks/>
          </p:cNvCxnSpPr>
          <p:nvPr/>
        </p:nvCxnSpPr>
        <p:spPr>
          <a:xfrm>
            <a:off x="3705583" y="3038533"/>
            <a:ext cx="475800" cy="0"/>
          </a:xfrm>
          <a:prstGeom prst="straightConnector1">
            <a:avLst/>
          </a:prstGeom>
          <a:noFill/>
          <a:ln w="76200" cap="flat" cmpd="sng">
            <a:solidFill>
              <a:srgbClr val="3C90DC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" name="Google Shape;146;p1">
            <a:extLst>
              <a:ext uri="{FF2B5EF4-FFF2-40B4-BE49-F238E27FC236}">
                <a16:creationId xmlns:a16="http://schemas.microsoft.com/office/drawing/2014/main" id="{16F23438-F2B0-4C53-2188-CD4048E03EA9}"/>
              </a:ext>
            </a:extLst>
          </p:cNvPr>
          <p:cNvCxnSpPr>
            <a:cxnSpLocks/>
          </p:cNvCxnSpPr>
          <p:nvPr/>
        </p:nvCxnSpPr>
        <p:spPr>
          <a:xfrm>
            <a:off x="3705583" y="3408133"/>
            <a:ext cx="324879" cy="411334"/>
          </a:xfrm>
          <a:prstGeom prst="straightConnector1">
            <a:avLst/>
          </a:prstGeom>
          <a:noFill/>
          <a:ln w="76200" cap="flat" cmpd="sng">
            <a:solidFill>
              <a:srgbClr val="3C90DC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" name="Google Shape;147;p1">
            <a:extLst>
              <a:ext uri="{FF2B5EF4-FFF2-40B4-BE49-F238E27FC236}">
                <a16:creationId xmlns:a16="http://schemas.microsoft.com/office/drawing/2014/main" id="{C292CF68-E1F1-C167-58A2-133E450513FB}"/>
              </a:ext>
            </a:extLst>
          </p:cNvPr>
          <p:cNvCxnSpPr>
            <a:cxnSpLocks/>
          </p:cNvCxnSpPr>
          <p:nvPr/>
        </p:nvCxnSpPr>
        <p:spPr>
          <a:xfrm>
            <a:off x="3705583" y="4157583"/>
            <a:ext cx="475800" cy="1301561"/>
          </a:xfrm>
          <a:prstGeom prst="straightConnector1">
            <a:avLst/>
          </a:prstGeom>
          <a:noFill/>
          <a:ln w="76200" cap="flat" cmpd="sng">
            <a:solidFill>
              <a:srgbClr val="3C90DC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5"/>
          <p:cNvSpPr txBox="1">
            <a:spLocks noGrp="1"/>
          </p:cNvSpPr>
          <p:nvPr>
            <p:ph type="title"/>
          </p:nvPr>
        </p:nvSpPr>
        <p:spPr>
          <a:xfrm>
            <a:off x="1" y="116632"/>
            <a:ext cx="4499991" cy="778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F00FF"/>
              </a:buClr>
              <a:buSzPts val="2400"/>
              <a:buFont typeface="Arial"/>
              <a:buNone/>
            </a:pPr>
            <a:br>
              <a:rPr lang="ru-RU" sz="2400">
                <a:solidFill>
                  <a:srgbClr val="8F00FF"/>
                </a:solidFill>
                <a:latin typeface="Arial"/>
                <a:ea typeface="Arial"/>
                <a:cs typeface="Arial"/>
                <a:sym typeface="Arial"/>
              </a:rPr>
            </a:br>
            <a:endParaRPr sz="2400">
              <a:solidFill>
                <a:srgbClr val="8F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5" name="Google Shape;145;p5"/>
          <p:cNvGrpSpPr/>
          <p:nvPr/>
        </p:nvGrpSpPr>
        <p:grpSpPr>
          <a:xfrm>
            <a:off x="-2918" y="540421"/>
            <a:ext cx="3794538" cy="144016"/>
            <a:chOff x="0" y="692501"/>
            <a:chExt cx="2624903" cy="97077"/>
          </a:xfrm>
        </p:grpSpPr>
        <p:sp>
          <p:nvSpPr>
            <p:cNvPr id="146" name="Google Shape;146;p5"/>
            <p:cNvSpPr/>
            <p:nvPr/>
          </p:nvSpPr>
          <p:spPr>
            <a:xfrm>
              <a:off x="0" y="692501"/>
              <a:ext cx="1294463" cy="97077"/>
            </a:xfrm>
            <a:prstGeom prst="rect">
              <a:avLst/>
            </a:prstGeom>
            <a:solidFill>
              <a:srgbClr val="FBB3C1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5"/>
            <p:cNvSpPr/>
            <p:nvPr/>
          </p:nvSpPr>
          <p:spPr>
            <a:xfrm>
              <a:off x="336583" y="692501"/>
              <a:ext cx="1294463" cy="97077"/>
            </a:xfrm>
            <a:prstGeom prst="rect">
              <a:avLst/>
            </a:prstGeom>
            <a:solidFill>
              <a:srgbClr val="9F00FF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5"/>
            <p:cNvSpPr/>
            <p:nvPr/>
          </p:nvSpPr>
          <p:spPr>
            <a:xfrm>
              <a:off x="673166" y="692501"/>
              <a:ext cx="1294463" cy="97077"/>
            </a:xfrm>
            <a:prstGeom prst="rect">
              <a:avLst/>
            </a:prstGeom>
            <a:solidFill>
              <a:srgbClr val="FD493D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993857" y="692501"/>
              <a:ext cx="1294463" cy="97077"/>
            </a:xfrm>
            <a:prstGeom prst="rect">
              <a:avLst/>
            </a:prstGeom>
            <a:solidFill>
              <a:srgbClr val="FCAF17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1330440" y="692501"/>
              <a:ext cx="1294463" cy="97077"/>
            </a:xfrm>
            <a:prstGeom prst="rect">
              <a:avLst/>
            </a:prstGeom>
            <a:solidFill>
              <a:srgbClr val="B5D8E1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51" name="Google Shape;151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6276" y="5768915"/>
            <a:ext cx="1669362" cy="8198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80312" y="5373216"/>
            <a:ext cx="1633955" cy="1287538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5"/>
          <p:cNvSpPr/>
          <p:nvPr/>
        </p:nvSpPr>
        <p:spPr>
          <a:xfrm>
            <a:off x="20056" y="143718"/>
            <a:ext cx="397588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Аналоги и конкуренты</a:t>
            </a:r>
            <a:endParaRPr sz="2400" b="1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4" name="Google Shape;154;p5"/>
          <p:cNvSpPr txBox="1"/>
          <p:nvPr/>
        </p:nvSpPr>
        <p:spPr>
          <a:xfrm>
            <a:off x="475328" y="1318519"/>
            <a:ext cx="8219256" cy="4244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dirty="0"/>
          </a:p>
          <a:p>
            <a:pPr marL="45720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97007071-484A-7DFC-312F-BFD7AA106D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171767"/>
              </p:ext>
            </p:extLst>
          </p:nvPr>
        </p:nvGraphicFramePr>
        <p:xfrm>
          <a:off x="745724" y="1601065"/>
          <a:ext cx="7229175" cy="36558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5411">
                  <a:extLst>
                    <a:ext uri="{9D8B030D-6E8A-4147-A177-3AD203B41FA5}">
                      <a16:colId xmlns:a16="http://schemas.microsoft.com/office/drawing/2014/main" val="2863311713"/>
                    </a:ext>
                  </a:extLst>
                </a:gridCol>
                <a:gridCol w="981546">
                  <a:extLst>
                    <a:ext uri="{9D8B030D-6E8A-4147-A177-3AD203B41FA5}">
                      <a16:colId xmlns:a16="http://schemas.microsoft.com/office/drawing/2014/main" val="3131242807"/>
                    </a:ext>
                  </a:extLst>
                </a:gridCol>
                <a:gridCol w="1161262">
                  <a:extLst>
                    <a:ext uri="{9D8B030D-6E8A-4147-A177-3AD203B41FA5}">
                      <a16:colId xmlns:a16="http://schemas.microsoft.com/office/drawing/2014/main" val="877613983"/>
                    </a:ext>
                  </a:extLst>
                </a:gridCol>
                <a:gridCol w="1032739">
                  <a:extLst>
                    <a:ext uri="{9D8B030D-6E8A-4147-A177-3AD203B41FA5}">
                      <a16:colId xmlns:a16="http://schemas.microsoft.com/office/drawing/2014/main" val="898223767"/>
                    </a:ext>
                  </a:extLst>
                </a:gridCol>
                <a:gridCol w="1032739">
                  <a:extLst>
                    <a:ext uri="{9D8B030D-6E8A-4147-A177-3AD203B41FA5}">
                      <a16:colId xmlns:a16="http://schemas.microsoft.com/office/drawing/2014/main" val="111891387"/>
                    </a:ext>
                  </a:extLst>
                </a:gridCol>
                <a:gridCol w="1032739">
                  <a:extLst>
                    <a:ext uri="{9D8B030D-6E8A-4147-A177-3AD203B41FA5}">
                      <a16:colId xmlns:a16="http://schemas.microsoft.com/office/drawing/2014/main" val="2512876158"/>
                    </a:ext>
                  </a:extLst>
                </a:gridCol>
                <a:gridCol w="1032739">
                  <a:extLst>
                    <a:ext uri="{9D8B030D-6E8A-4147-A177-3AD203B41FA5}">
                      <a16:colId xmlns:a16="http://schemas.microsoft.com/office/drawing/2014/main" val="1657039067"/>
                    </a:ext>
                  </a:extLst>
                </a:gridCol>
              </a:tblGrid>
              <a:tr h="473875">
                <a:tc>
                  <a:txBody>
                    <a:bodyPr/>
                    <a:lstStyle/>
                    <a:p>
                      <a:pPr algn="l" fontAlgn="b"/>
                      <a:endParaRPr lang="ru-RU" sz="700" b="0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703" marR="8703" marT="8703" marB="0" anchor="b">
                    <a:solidFill>
                      <a:srgbClr val="3C90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5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Частота сбора</a:t>
                      </a:r>
                      <a:endParaRPr lang="ru-RU" sz="1050" b="1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703" marR="8703" marT="8703" marB="0" anchor="ctr">
                    <a:solidFill>
                      <a:srgbClr val="3C90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5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Централизованная система</a:t>
                      </a:r>
                      <a:endParaRPr lang="ru-RU" sz="1050" b="1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703" marR="8703" marT="8703" marB="0" anchor="ctr">
                    <a:solidFill>
                      <a:srgbClr val="3C90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5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Онлайн анкеты, оформленные стиле ВУЗа</a:t>
                      </a:r>
                    </a:p>
                  </a:txBody>
                  <a:tcPr marL="8703" marR="8703" marT="8703" marB="0" anchor="ctr">
                    <a:solidFill>
                      <a:srgbClr val="3C90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5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Автоматическая Обработка результатов</a:t>
                      </a:r>
                      <a:endParaRPr lang="ru-RU" sz="1050" b="1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703" marR="8703" marT="8703" marB="0" anchor="ctr">
                    <a:solidFill>
                      <a:srgbClr val="3C90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5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Внешняя система оценки</a:t>
                      </a:r>
                      <a:endParaRPr lang="ru-RU" sz="1050" b="1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703" marR="8703" marT="8703" marB="0" anchor="ctr">
                    <a:solidFill>
                      <a:srgbClr val="3C90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5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Стандартные анкеты</a:t>
                      </a:r>
                      <a:endParaRPr lang="ru-RU" sz="1050" b="1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703" marR="8703" marT="8703" marB="0" anchor="ctr">
                    <a:solidFill>
                      <a:srgbClr val="3C9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347203"/>
                  </a:ext>
                </a:extLst>
              </a:tr>
              <a:tr h="710812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u="none" strike="noStrike" dirty="0">
                          <a:solidFill>
                            <a:srgbClr val="FFFF00"/>
                          </a:solidFill>
                          <a:effectLst/>
                        </a:rPr>
                        <a:t>МГУ</a:t>
                      </a:r>
                      <a:endParaRPr lang="ru-RU" sz="1100" b="1" i="0" u="none" strike="noStrike" dirty="0">
                        <a:solidFill>
                          <a:srgbClr val="FFFF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703" marR="8703" marT="8703" marB="0" anchor="ctr">
                    <a:solidFill>
                      <a:srgbClr val="023A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u="none" strike="noStrike" dirty="0">
                          <a:solidFill>
                            <a:srgbClr val="FFFF00"/>
                          </a:solidFill>
                          <a:effectLst/>
                        </a:rPr>
                        <a:t>В конце семестра</a:t>
                      </a:r>
                      <a:endParaRPr lang="ru-RU" sz="1100" b="1" i="0" u="none" strike="noStrike" dirty="0">
                        <a:solidFill>
                          <a:srgbClr val="FFFF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703" marR="8703" marT="8703" marB="0" anchor="ctr">
                    <a:solidFill>
                      <a:srgbClr val="023A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800" b="1" i="0" u="none" strike="noStrike" dirty="0">
                          <a:solidFill>
                            <a:srgbClr val="FF0000"/>
                          </a:solidFill>
                          <a:effectLst/>
                          <a:latin typeface="Aptos Narrow" panose="020B0004020202020204" pitchFamily="34" charset="0"/>
                        </a:rPr>
                        <a:t>-</a:t>
                      </a:r>
                      <a:endParaRPr lang="en-US" sz="2800" b="1" i="0" u="none" strike="noStrike" dirty="0">
                        <a:solidFill>
                          <a:srgbClr val="FF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703" marR="8703" marT="8703" marB="0" anchor="ctr">
                    <a:solidFill>
                      <a:srgbClr val="023A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800" b="1" i="0" u="none" strike="noStrike" dirty="0">
                          <a:solidFill>
                            <a:srgbClr val="FF0000"/>
                          </a:solidFill>
                          <a:effectLst/>
                          <a:latin typeface="Aptos Narrow" panose="020B0004020202020204" pitchFamily="34" charset="0"/>
                        </a:rPr>
                        <a:t>-</a:t>
                      </a:r>
                      <a:endParaRPr lang="en-US" sz="2800" b="1" i="0" u="none" strike="noStrike" dirty="0">
                        <a:solidFill>
                          <a:srgbClr val="FF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703" marR="8703" marT="8703" marB="0" anchor="ctr">
                    <a:solidFill>
                      <a:srgbClr val="023A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800" b="1" i="0" u="none" strike="noStrike" dirty="0">
                          <a:solidFill>
                            <a:srgbClr val="00B050"/>
                          </a:solidFill>
                          <a:effectLst/>
                          <a:latin typeface="Aptos Narrow" panose="020B0004020202020204" pitchFamily="34" charset="0"/>
                        </a:rPr>
                        <a:t>+</a:t>
                      </a:r>
                      <a:endParaRPr lang="en-US" sz="2800" b="1" i="0" u="none" strike="noStrike" dirty="0">
                        <a:solidFill>
                          <a:srgbClr val="00B05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703" marR="8703" marT="8703" marB="0" anchor="ctr">
                    <a:solidFill>
                      <a:srgbClr val="023A84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b"/>
                      <a:r>
                        <a:rPr lang="ru-RU" sz="28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-</a:t>
                      </a:r>
                    </a:p>
                  </a:txBody>
                  <a:tcPr marL="8703" marR="8703" marT="8703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3A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800" b="1" i="0" u="none" strike="noStrike" dirty="0">
                          <a:solidFill>
                            <a:srgbClr val="FF0000"/>
                          </a:solidFill>
                          <a:effectLst/>
                          <a:latin typeface="Aptos Narrow" panose="020B0004020202020204" pitchFamily="34" charset="0"/>
                        </a:rPr>
                        <a:t>-</a:t>
                      </a:r>
                      <a:endParaRPr lang="en-US" sz="2800" b="1" i="0" u="none" strike="noStrike" dirty="0">
                        <a:solidFill>
                          <a:srgbClr val="FF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703" marR="8703" marT="8703" marB="0" anchor="ctr">
                    <a:solidFill>
                      <a:srgbClr val="023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4686415"/>
                  </a:ext>
                </a:extLst>
              </a:tr>
              <a:tr h="61079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u="none" strike="noStrike" dirty="0">
                          <a:solidFill>
                            <a:srgbClr val="FFFF00"/>
                          </a:solidFill>
                          <a:effectLst/>
                        </a:rPr>
                        <a:t>ВШЭ</a:t>
                      </a:r>
                      <a:endParaRPr lang="ru-RU" sz="1100" b="1" i="0" u="none" strike="noStrike" dirty="0">
                        <a:solidFill>
                          <a:srgbClr val="FFFF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703" marR="8703" marT="8703" marB="0" anchor="ctr">
                    <a:solidFill>
                      <a:srgbClr val="023A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u="none" strike="noStrike" dirty="0">
                          <a:solidFill>
                            <a:srgbClr val="FFFF00"/>
                          </a:solidFill>
                          <a:effectLst/>
                        </a:rPr>
                        <a:t>В конце каждого учебного модуля</a:t>
                      </a:r>
                      <a:endParaRPr lang="ru-RU" sz="1100" b="1" i="0" u="none" strike="noStrike" dirty="0">
                        <a:solidFill>
                          <a:srgbClr val="FFFF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703" marR="8703" marT="8703" marB="0" anchor="ctr">
                    <a:solidFill>
                      <a:srgbClr val="023A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800" b="1" i="0" u="none" strike="noStrike" dirty="0">
                          <a:solidFill>
                            <a:srgbClr val="00B050"/>
                          </a:solidFill>
                          <a:effectLst/>
                          <a:latin typeface="Aptos Narrow" panose="020B0004020202020204" pitchFamily="34" charset="0"/>
                        </a:rPr>
                        <a:t>+</a:t>
                      </a:r>
                      <a:endParaRPr lang="en-US" sz="2800" b="1" i="0" u="none" strike="noStrike" dirty="0">
                        <a:solidFill>
                          <a:srgbClr val="00B05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703" marR="8703" marT="8703" marB="0" anchor="ctr">
                    <a:solidFill>
                      <a:srgbClr val="023A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800" b="1" i="0" u="none" strike="noStrike" dirty="0">
                          <a:solidFill>
                            <a:srgbClr val="00B050"/>
                          </a:solidFill>
                          <a:effectLst/>
                          <a:latin typeface="Aptos Narrow" panose="020B0004020202020204" pitchFamily="34" charset="0"/>
                        </a:rPr>
                        <a:t>+</a:t>
                      </a:r>
                      <a:endParaRPr lang="en-US" sz="2800" b="1" i="0" u="none" strike="noStrike" dirty="0">
                        <a:solidFill>
                          <a:srgbClr val="00B05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703" marR="8703" marT="8703" marB="0" anchor="ctr">
                    <a:solidFill>
                      <a:srgbClr val="023A8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2800" b="1" i="0" u="none" strike="noStrike" dirty="0">
                          <a:solidFill>
                            <a:srgbClr val="00B050"/>
                          </a:solidFill>
                          <a:effectLst/>
                          <a:latin typeface="Aptos Narrow" panose="020B0004020202020204" pitchFamily="34" charset="0"/>
                        </a:rPr>
                        <a:t>+</a:t>
                      </a:r>
                      <a:endParaRPr lang="en-US" sz="2800" b="1" i="0" u="none" strike="noStrike" dirty="0">
                        <a:solidFill>
                          <a:srgbClr val="00B05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703" marR="8703" marT="8703" marB="0" anchor="ctr">
                    <a:solidFill>
                      <a:srgbClr val="023A8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800" b="1" i="0" u="none" strike="noStrike" dirty="0">
                          <a:solidFill>
                            <a:srgbClr val="00B050"/>
                          </a:solidFill>
                          <a:effectLst/>
                          <a:latin typeface="Aptos Narrow" panose="020B0004020202020204" pitchFamily="34" charset="0"/>
                        </a:rPr>
                        <a:t>+</a:t>
                      </a:r>
                      <a:endParaRPr lang="en-US" sz="2800" b="1" i="0" u="none" strike="noStrike" dirty="0">
                        <a:solidFill>
                          <a:srgbClr val="00B05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703" marR="8703" marT="8703" marB="0" anchor="ctr">
                    <a:solidFill>
                      <a:srgbClr val="023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6714864"/>
                  </a:ext>
                </a:extLst>
              </a:tr>
              <a:tr h="592344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РАНХиГС</a:t>
                      </a:r>
                      <a:endParaRPr lang="ru-RU" sz="1100" b="1" i="0" u="none" strike="noStrike" dirty="0">
                        <a:solidFill>
                          <a:srgbClr val="FF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703" marR="8703" marT="8703" marB="0" anchor="ctr">
                    <a:solidFill>
                      <a:srgbClr val="023A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u="none" strike="noStrike" dirty="0">
                          <a:solidFill>
                            <a:srgbClr val="FFFF00"/>
                          </a:solidFill>
                          <a:effectLst/>
                        </a:rPr>
                        <a:t>В конце семестра</a:t>
                      </a:r>
                      <a:endParaRPr lang="ru-RU" sz="1100" b="1" i="0" u="none" strike="noStrike" dirty="0">
                        <a:solidFill>
                          <a:srgbClr val="FFFF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703" marR="8703" marT="8703" marB="0" anchor="ctr">
                    <a:solidFill>
                      <a:srgbClr val="023A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8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-</a:t>
                      </a:r>
                      <a:endParaRPr lang="ru-RU" sz="2800" b="1" i="0" u="none" strike="noStrike" dirty="0">
                        <a:solidFill>
                          <a:srgbClr val="FF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703" marR="8703" marT="8703" marB="0" anchor="ctr">
                    <a:solidFill>
                      <a:srgbClr val="023A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8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-</a:t>
                      </a:r>
                      <a:endParaRPr lang="ru-RU" sz="2800" b="1" i="0" u="none" strike="noStrike" dirty="0">
                        <a:solidFill>
                          <a:srgbClr val="FF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703" marR="8703" marT="8703" marB="0" anchor="ctr">
                    <a:solidFill>
                      <a:srgbClr val="023A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8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-</a:t>
                      </a:r>
                      <a:endParaRPr lang="ru-RU" sz="2800" b="1" i="0" u="none" strike="noStrike" dirty="0">
                        <a:solidFill>
                          <a:srgbClr val="FF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703" marR="8703" marT="8703" marB="0" anchor="ctr">
                    <a:solidFill>
                      <a:srgbClr val="023A8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8703" marR="8703" marT="8703" marB="0" anchor="b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800" b="1" i="0" u="none" strike="noStrike" dirty="0">
                          <a:solidFill>
                            <a:srgbClr val="FF0000"/>
                          </a:solidFill>
                          <a:effectLst/>
                          <a:latin typeface="Aptos Narrow" panose="020B0004020202020204" pitchFamily="34" charset="0"/>
                        </a:rPr>
                        <a:t>-</a:t>
                      </a:r>
                      <a:endParaRPr lang="en-US" sz="2800" b="1" i="0" u="none" strike="noStrike" dirty="0">
                        <a:solidFill>
                          <a:srgbClr val="FF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703" marR="8703" marT="8703" marB="0" anchor="ctr">
                    <a:solidFill>
                      <a:srgbClr val="023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7483324"/>
                  </a:ext>
                </a:extLst>
              </a:tr>
              <a:tr h="592344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u="none" strike="noStrike" dirty="0">
                          <a:solidFill>
                            <a:srgbClr val="FFFF00"/>
                          </a:solidFill>
                          <a:effectLst/>
                        </a:rPr>
                        <a:t>МФТИ</a:t>
                      </a:r>
                      <a:endParaRPr lang="ru-RU" sz="1100" b="1" i="0" u="none" strike="noStrike" dirty="0">
                        <a:solidFill>
                          <a:srgbClr val="FFFF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703" marR="8703" marT="8703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3A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Не реже одного раза </a:t>
                      </a:r>
                      <a:br>
                        <a:rPr lang="ru-RU" sz="1100" b="1" u="none" strike="noStrike" dirty="0">
                          <a:solidFill>
                            <a:srgbClr val="FF0000"/>
                          </a:solidFill>
                          <a:effectLst/>
                        </a:rPr>
                      </a:br>
                      <a:r>
                        <a:rPr lang="ru-RU" sz="11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в год</a:t>
                      </a:r>
                      <a:endParaRPr lang="ru-RU" sz="1100" b="1" i="0" u="none" strike="noStrike" dirty="0">
                        <a:solidFill>
                          <a:srgbClr val="FF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703" marR="8703" marT="8703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3A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800" b="1" i="0" u="none" strike="noStrike" dirty="0">
                          <a:solidFill>
                            <a:srgbClr val="00B050"/>
                          </a:solidFill>
                          <a:effectLst/>
                          <a:latin typeface="Aptos Narrow" panose="020B0004020202020204" pitchFamily="34" charset="0"/>
                        </a:rPr>
                        <a:t>+</a:t>
                      </a:r>
                      <a:endParaRPr lang="en-US" sz="2800" b="1" i="0" u="none" strike="noStrike" dirty="0">
                        <a:solidFill>
                          <a:srgbClr val="00B05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703" marR="8703" marT="8703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3A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800" b="1" i="0" u="none" strike="noStrike" dirty="0">
                          <a:solidFill>
                            <a:srgbClr val="00B050"/>
                          </a:solidFill>
                          <a:effectLst/>
                          <a:latin typeface="Aptos Narrow" panose="020B0004020202020204" pitchFamily="34" charset="0"/>
                        </a:rPr>
                        <a:t>+</a:t>
                      </a:r>
                      <a:endParaRPr lang="en-US" sz="2800" b="1" i="0" u="none" strike="noStrike" dirty="0">
                        <a:solidFill>
                          <a:srgbClr val="00B05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703" marR="8703" marT="8703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3A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800" b="1" i="0" u="none" strike="noStrike" dirty="0">
                          <a:solidFill>
                            <a:srgbClr val="00B050"/>
                          </a:solidFill>
                          <a:effectLst/>
                          <a:latin typeface="Aptos Narrow" panose="020B0004020202020204" pitchFamily="34" charset="0"/>
                        </a:rPr>
                        <a:t>+</a:t>
                      </a:r>
                      <a:endParaRPr lang="en-US" sz="2800" b="1" i="0" u="none" strike="noStrike" dirty="0">
                        <a:solidFill>
                          <a:srgbClr val="00B05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703" marR="8703" marT="8703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3A8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800" b="1" i="0" u="none" strike="noStrike" dirty="0">
                          <a:solidFill>
                            <a:srgbClr val="00B050"/>
                          </a:solidFill>
                          <a:effectLst/>
                          <a:latin typeface="Aptos Narrow" panose="020B0004020202020204" pitchFamily="34" charset="0"/>
                        </a:rPr>
                        <a:t>+</a:t>
                      </a:r>
                      <a:endParaRPr lang="en-US" sz="2800" b="1" i="0" u="none" strike="noStrike" dirty="0">
                        <a:solidFill>
                          <a:srgbClr val="00B05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703" marR="8703" marT="8703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3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0731824"/>
                  </a:ext>
                </a:extLst>
              </a:tr>
              <a:tr h="592344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i="0" u="none" strike="noStrike" dirty="0"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Наше предложение</a:t>
                      </a:r>
                    </a:p>
                  </a:txBody>
                  <a:tcPr marL="8703" marR="8703" marT="870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3A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i="0" u="none" strike="noStrike" cap="none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В конце и </a:t>
                      </a:r>
                      <a:br>
                        <a:rPr lang="ru-RU" sz="1100" b="1" i="0" u="none" strike="noStrike" cap="none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</a:br>
                      <a:r>
                        <a:rPr lang="ru-RU" sz="1100" b="1" i="0" u="none" strike="noStrike" cap="none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в середине семестра</a:t>
                      </a:r>
                    </a:p>
                  </a:txBody>
                  <a:tcPr marL="8703" marR="8703" marT="8703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3A8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2800" b="1" i="0" u="none" strike="noStrike" cap="none" noProof="0" dirty="0">
                          <a:solidFill>
                            <a:srgbClr val="00B05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  <a:sym typeface="Arial"/>
                        </a:rPr>
                        <a:t>+</a:t>
                      </a:r>
                      <a:endParaRPr lang="en-US" sz="2800" b="1" i="0" u="none" strike="noStrike" cap="none" noProof="0" dirty="0">
                        <a:solidFill>
                          <a:srgbClr val="00B050"/>
                        </a:solidFill>
                        <a:effectLst/>
                        <a:latin typeface="Aptos Narrow" panose="020B0004020202020204" pitchFamily="34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8703" marR="8703" marT="8703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3A8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2800" b="1" i="0" u="none" strike="noStrike" cap="none" noProof="0" dirty="0">
                          <a:solidFill>
                            <a:srgbClr val="00B05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  <a:sym typeface="Arial"/>
                        </a:rPr>
                        <a:t>+</a:t>
                      </a:r>
                      <a:endParaRPr lang="en-US" sz="2800" b="1" i="0" u="none" strike="noStrike" cap="none" noProof="0" dirty="0">
                        <a:solidFill>
                          <a:srgbClr val="00B050"/>
                        </a:solidFill>
                        <a:effectLst/>
                        <a:latin typeface="Aptos Narrow" panose="020B0004020202020204" pitchFamily="34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8703" marR="8703" marT="8703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3A8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2800" b="1" i="0" u="none" strike="noStrike" cap="none" noProof="0" dirty="0">
                          <a:solidFill>
                            <a:srgbClr val="00B05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  <a:sym typeface="Arial"/>
                        </a:rPr>
                        <a:t>+</a:t>
                      </a:r>
                      <a:endParaRPr lang="en-US" sz="2800" b="1" i="0" u="none" strike="noStrike" cap="none" noProof="0" dirty="0">
                        <a:solidFill>
                          <a:srgbClr val="00B050"/>
                        </a:solidFill>
                        <a:effectLst/>
                        <a:latin typeface="Aptos Narrow" panose="020B0004020202020204" pitchFamily="34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8703" marR="8703" marT="8703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3A8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2800" b="1" i="0" u="none" strike="noStrike" cap="none" noProof="0" dirty="0">
                          <a:solidFill>
                            <a:srgbClr val="00B05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  <a:sym typeface="Arial"/>
                        </a:rPr>
                        <a:t>+</a:t>
                      </a:r>
                      <a:endParaRPr lang="en-US" sz="2800" b="1" i="0" u="none" strike="noStrike" cap="none" noProof="0" dirty="0">
                        <a:solidFill>
                          <a:srgbClr val="00B050"/>
                        </a:solidFill>
                        <a:effectLst/>
                        <a:latin typeface="Aptos Narrow" panose="020B0004020202020204" pitchFamily="34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8703" marR="8703" marT="8703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3A8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2800" b="1" i="0" u="none" strike="noStrike" cap="none" noProof="0" dirty="0">
                          <a:solidFill>
                            <a:srgbClr val="00B05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  <a:sym typeface="Arial"/>
                        </a:rPr>
                        <a:t>+</a:t>
                      </a:r>
                      <a:endParaRPr lang="en-US" sz="2800" b="1" i="0" u="none" strike="noStrike" cap="none" noProof="0" dirty="0">
                        <a:solidFill>
                          <a:srgbClr val="00B050"/>
                        </a:solidFill>
                        <a:effectLst/>
                        <a:latin typeface="Aptos Narrow" panose="020B0004020202020204" pitchFamily="34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8703" marR="8703" marT="8703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3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2258067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CF3F10D3-C682-0F1B-7CE5-BF534BD85BA3}"/>
              </a:ext>
            </a:extLst>
          </p:cNvPr>
          <p:cNvSpPr txBox="1"/>
          <p:nvPr/>
        </p:nvSpPr>
        <p:spPr>
          <a:xfrm>
            <a:off x="2488046" y="928779"/>
            <a:ext cx="40238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CC0000"/>
                </a:solidFill>
                <a:latin typeface="Arial"/>
                <a:cs typeface="Arial"/>
              </a:rPr>
              <a:t>Аналоги существуют, но у них есть проблемы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"/>
          <p:cNvSpPr txBox="1">
            <a:spLocks noGrp="1"/>
          </p:cNvSpPr>
          <p:nvPr>
            <p:ph type="title"/>
          </p:nvPr>
        </p:nvSpPr>
        <p:spPr>
          <a:xfrm>
            <a:off x="0" y="151372"/>
            <a:ext cx="4499991" cy="778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F00FF"/>
              </a:buClr>
              <a:buSzPts val="2400"/>
              <a:buFont typeface="Arial"/>
              <a:buNone/>
            </a:pPr>
            <a:br>
              <a:rPr lang="ru-RU" sz="2400">
                <a:solidFill>
                  <a:srgbClr val="8F00FF"/>
                </a:solidFill>
                <a:latin typeface="Arial"/>
                <a:ea typeface="Arial"/>
                <a:cs typeface="Arial"/>
                <a:sym typeface="Arial"/>
              </a:rPr>
            </a:br>
            <a:endParaRPr sz="2400">
              <a:solidFill>
                <a:srgbClr val="8F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0" name="Google Shape;130;p4"/>
          <p:cNvGrpSpPr/>
          <p:nvPr/>
        </p:nvGrpSpPr>
        <p:grpSpPr>
          <a:xfrm>
            <a:off x="-2918" y="540421"/>
            <a:ext cx="3794538" cy="144016"/>
            <a:chOff x="0" y="692501"/>
            <a:chExt cx="2624903" cy="97077"/>
          </a:xfrm>
        </p:grpSpPr>
        <p:sp>
          <p:nvSpPr>
            <p:cNvPr id="131" name="Google Shape;131;p4"/>
            <p:cNvSpPr/>
            <p:nvPr/>
          </p:nvSpPr>
          <p:spPr>
            <a:xfrm>
              <a:off x="0" y="692501"/>
              <a:ext cx="1294463" cy="97077"/>
            </a:xfrm>
            <a:prstGeom prst="rect">
              <a:avLst/>
            </a:prstGeom>
            <a:solidFill>
              <a:srgbClr val="FBB3C1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336583" y="692501"/>
              <a:ext cx="1294463" cy="97077"/>
            </a:xfrm>
            <a:prstGeom prst="rect">
              <a:avLst/>
            </a:prstGeom>
            <a:solidFill>
              <a:srgbClr val="9F00FF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4"/>
            <p:cNvSpPr/>
            <p:nvPr/>
          </p:nvSpPr>
          <p:spPr>
            <a:xfrm>
              <a:off x="673166" y="692501"/>
              <a:ext cx="1294463" cy="97077"/>
            </a:xfrm>
            <a:prstGeom prst="rect">
              <a:avLst/>
            </a:prstGeom>
            <a:solidFill>
              <a:srgbClr val="FD493D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4"/>
            <p:cNvSpPr/>
            <p:nvPr/>
          </p:nvSpPr>
          <p:spPr>
            <a:xfrm>
              <a:off x="993857" y="692501"/>
              <a:ext cx="1294463" cy="97077"/>
            </a:xfrm>
            <a:prstGeom prst="rect">
              <a:avLst/>
            </a:prstGeom>
            <a:solidFill>
              <a:srgbClr val="FCAF17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4"/>
            <p:cNvSpPr/>
            <p:nvPr/>
          </p:nvSpPr>
          <p:spPr>
            <a:xfrm>
              <a:off x="1330440" y="692501"/>
              <a:ext cx="1294463" cy="97077"/>
            </a:xfrm>
            <a:prstGeom prst="rect">
              <a:avLst/>
            </a:prstGeom>
            <a:solidFill>
              <a:srgbClr val="B5D8E1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36" name="Google Shape;136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6276" y="5768915"/>
            <a:ext cx="1669362" cy="8198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80312" y="5373216"/>
            <a:ext cx="1633955" cy="1287538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4"/>
          <p:cNvSpPr/>
          <p:nvPr/>
        </p:nvSpPr>
        <p:spPr>
          <a:xfrm>
            <a:off x="20055" y="143718"/>
            <a:ext cx="8813227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1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Принципиальная схема работы (на примере ДВФУ)</a:t>
            </a:r>
            <a:endParaRPr sz="2400" b="1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D107F0C-FE30-1341-0EDF-A014BA283A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277" y="1737972"/>
            <a:ext cx="7215428" cy="301799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F9F7516-0935-411D-A66F-B486BEA89080}"/>
              </a:ext>
            </a:extLst>
          </p:cNvPr>
          <p:cNvSpPr txBox="1"/>
          <p:nvPr/>
        </p:nvSpPr>
        <p:spPr>
          <a:xfrm>
            <a:off x="2249995" y="949187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CC0000"/>
                </a:solidFill>
                <a:latin typeface="Arial"/>
                <a:cs typeface="Arial"/>
              </a:rPr>
              <a:t>Не создаем с 0, а работаем с тем, что уже есть</a:t>
            </a:r>
          </a:p>
        </p:txBody>
      </p:sp>
    </p:spTree>
    <p:extLst>
      <p:ext uri="{BB962C8B-B14F-4D97-AF65-F5344CB8AC3E}">
        <p14:creationId xmlns:p14="http://schemas.microsoft.com/office/powerpoint/2010/main" val="924195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5"/>
          <p:cNvSpPr txBox="1">
            <a:spLocks noGrp="1"/>
          </p:cNvSpPr>
          <p:nvPr>
            <p:ph type="title"/>
          </p:nvPr>
        </p:nvSpPr>
        <p:spPr>
          <a:xfrm>
            <a:off x="1" y="116632"/>
            <a:ext cx="4499991" cy="778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F00FF"/>
              </a:buClr>
              <a:buSzPts val="2400"/>
              <a:buFont typeface="Arial"/>
              <a:buNone/>
            </a:pPr>
            <a:br>
              <a:rPr lang="ru-RU" sz="2400">
                <a:solidFill>
                  <a:srgbClr val="8F00FF"/>
                </a:solidFill>
                <a:latin typeface="Arial"/>
                <a:ea typeface="Arial"/>
                <a:cs typeface="Arial"/>
                <a:sym typeface="Arial"/>
              </a:rPr>
            </a:br>
            <a:endParaRPr sz="2400">
              <a:solidFill>
                <a:srgbClr val="8F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5" name="Google Shape;145;p5"/>
          <p:cNvGrpSpPr/>
          <p:nvPr/>
        </p:nvGrpSpPr>
        <p:grpSpPr>
          <a:xfrm>
            <a:off x="-2918" y="540421"/>
            <a:ext cx="3794538" cy="144016"/>
            <a:chOff x="0" y="692501"/>
            <a:chExt cx="2624903" cy="97077"/>
          </a:xfrm>
        </p:grpSpPr>
        <p:sp>
          <p:nvSpPr>
            <p:cNvPr id="146" name="Google Shape;146;p5"/>
            <p:cNvSpPr/>
            <p:nvPr/>
          </p:nvSpPr>
          <p:spPr>
            <a:xfrm>
              <a:off x="0" y="692501"/>
              <a:ext cx="1294463" cy="97077"/>
            </a:xfrm>
            <a:prstGeom prst="rect">
              <a:avLst/>
            </a:prstGeom>
            <a:solidFill>
              <a:srgbClr val="FBB3C1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5"/>
            <p:cNvSpPr/>
            <p:nvPr/>
          </p:nvSpPr>
          <p:spPr>
            <a:xfrm>
              <a:off x="336583" y="692501"/>
              <a:ext cx="1294463" cy="97077"/>
            </a:xfrm>
            <a:prstGeom prst="rect">
              <a:avLst/>
            </a:prstGeom>
            <a:solidFill>
              <a:srgbClr val="9F00FF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5"/>
            <p:cNvSpPr/>
            <p:nvPr/>
          </p:nvSpPr>
          <p:spPr>
            <a:xfrm>
              <a:off x="673166" y="692501"/>
              <a:ext cx="1294463" cy="97077"/>
            </a:xfrm>
            <a:prstGeom prst="rect">
              <a:avLst/>
            </a:prstGeom>
            <a:solidFill>
              <a:srgbClr val="FD493D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993857" y="692501"/>
              <a:ext cx="1294463" cy="97077"/>
            </a:xfrm>
            <a:prstGeom prst="rect">
              <a:avLst/>
            </a:prstGeom>
            <a:solidFill>
              <a:srgbClr val="FCAF17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1330440" y="692501"/>
              <a:ext cx="1294463" cy="97077"/>
            </a:xfrm>
            <a:prstGeom prst="rect">
              <a:avLst/>
            </a:prstGeom>
            <a:solidFill>
              <a:srgbClr val="B5D8E1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51" name="Google Shape;151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6276" y="5768915"/>
            <a:ext cx="1669362" cy="8198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80312" y="5373216"/>
            <a:ext cx="1633955" cy="1287538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5"/>
          <p:cNvSpPr/>
          <p:nvPr/>
        </p:nvSpPr>
        <p:spPr>
          <a:xfrm>
            <a:off x="20056" y="143718"/>
            <a:ext cx="397588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1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Критерии оценивания</a:t>
            </a:r>
            <a:endParaRPr sz="2400" b="1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" name="Google Shape;168;p2">
            <a:extLst>
              <a:ext uri="{FF2B5EF4-FFF2-40B4-BE49-F238E27FC236}">
                <a16:creationId xmlns:a16="http://schemas.microsoft.com/office/drawing/2014/main" id="{1DD498B9-BE4E-8B9F-C0F0-C3599F39283C}"/>
              </a:ext>
            </a:extLst>
          </p:cNvPr>
          <p:cNvSpPr txBox="1"/>
          <p:nvPr/>
        </p:nvSpPr>
        <p:spPr>
          <a:xfrm>
            <a:off x="58128" y="891465"/>
            <a:ext cx="3125335" cy="46166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450000" marR="0" lvl="0" indent="-899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4BD"/>
              </a:buClr>
              <a:buSzPts val="900"/>
              <a:buFont typeface="Montserrat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0000" marR="0" lvl="0" indent="-14714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4BD"/>
              </a:buClr>
              <a:buSzPts val="900"/>
              <a:buFont typeface="Montserrat"/>
              <a:buChar char="●"/>
            </a:pPr>
            <a:r>
              <a:rPr lang="en-US" sz="1400" b="1" i="0" u="none" strike="noStrike" cap="none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Kр.1 (</a:t>
            </a:r>
            <a:r>
              <a:rPr lang="en-US" sz="1400" b="1" i="1" u="none" strike="noStrike" cap="none" dirty="0" err="1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Полезность</a:t>
            </a:r>
            <a:r>
              <a:rPr lang="en-US" sz="1400" b="1" i="0" u="none" strike="noStrike" cap="none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): </a:t>
            </a:r>
            <a:br>
              <a:rPr lang="en-US" sz="1400" b="1" i="0" u="none" strike="noStrike" cap="none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</a:br>
            <a:endParaRPr sz="1400" b="1" i="0" u="none" strike="noStrike" cap="none" dirty="0">
              <a:solidFill>
                <a:srgbClr val="1F497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 err="1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Изучение</a:t>
            </a:r>
            <a:r>
              <a:rPr lang="en-US" sz="1400" b="1" i="0" u="none" strike="noStrike" cap="none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0" u="none" strike="noStrike" cap="none" dirty="0" err="1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этой</a:t>
            </a:r>
            <a:r>
              <a:rPr lang="en-US" sz="1400" b="1" i="0" u="none" strike="noStrike" cap="none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0" u="none" strike="noStrike" cap="none" dirty="0" err="1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дисциплины</a:t>
            </a:r>
            <a:r>
              <a:rPr lang="en-US" sz="1400" b="1" i="0" u="none" strike="noStrike" cap="none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0" u="none" strike="noStrike" cap="none" dirty="0" err="1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было</a:t>
            </a:r>
            <a:r>
              <a:rPr lang="en-US" sz="1400" b="1" i="0" u="none" strike="noStrike" cap="none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0" u="none" strike="noStrike" cap="none" dirty="0" err="1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мне</a:t>
            </a:r>
            <a:r>
              <a:rPr lang="en-US" sz="1400" b="1" i="0" u="none" strike="noStrike" cap="none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0" u="none" strike="noStrike" cap="none" dirty="0" err="1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полезно</a:t>
            </a:r>
            <a:r>
              <a:rPr lang="en-US" sz="1400" b="1" i="0" u="none" strike="noStrike" cap="none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, я </a:t>
            </a:r>
            <a:r>
              <a:rPr lang="en-US" sz="1400" b="1" i="0" u="none" strike="noStrike" cap="none" dirty="0" err="1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понимаю</a:t>
            </a:r>
            <a:r>
              <a:rPr lang="en-US" sz="1400" b="1" i="0" u="none" strike="noStrike" cap="none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0" u="none" strike="noStrike" cap="none" dirty="0" err="1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как</a:t>
            </a:r>
            <a:r>
              <a:rPr lang="en-US" sz="1400" b="1" i="0" u="none" strike="noStrike" cap="none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0" u="none" strike="noStrike" cap="none" dirty="0" err="1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применить</a:t>
            </a:r>
            <a:r>
              <a:rPr lang="en-US" sz="1400" b="1" i="0" u="none" strike="noStrike" cap="none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0" u="none" strike="noStrike" cap="none" dirty="0" err="1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полученные</a:t>
            </a:r>
            <a:r>
              <a:rPr lang="en-US" sz="1400" b="1" i="0" u="none" strike="noStrike" cap="none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0" u="none" strike="noStrike" cap="none" dirty="0" err="1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знания</a:t>
            </a:r>
            <a:r>
              <a:rPr lang="en-US" sz="1400" b="1" i="0" u="none" strike="noStrike" cap="none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 в </a:t>
            </a:r>
            <a:r>
              <a:rPr lang="en-US" sz="1400" b="1" i="0" u="none" strike="noStrike" cap="none" dirty="0" err="1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жизни</a:t>
            </a:r>
            <a:r>
              <a:rPr lang="en-US" sz="1400" b="1" i="0" u="none" strike="noStrike" cap="none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 и </a:t>
            </a:r>
            <a:r>
              <a:rPr lang="en-US" sz="1400" b="1" i="0" u="none" strike="noStrike" cap="none" dirty="0" err="1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профессиональной</a:t>
            </a:r>
            <a:r>
              <a:rPr lang="en-US" sz="1400" b="1" i="0" u="none" strike="noStrike" cap="none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0" u="none" strike="noStrike" cap="none" dirty="0" err="1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деятельность</a:t>
            </a:r>
            <a:r>
              <a:rPr lang="en-US" sz="1400" b="1" i="0" u="none" strike="noStrike" cap="none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8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4BD"/>
              </a:buClr>
              <a:buSzPts val="900"/>
              <a:buFont typeface="Noto Sans Symbols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8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4BD"/>
              </a:buClr>
              <a:buSzPts val="900"/>
              <a:buFont typeface="Noto Sans Symbols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0000" marR="0" lvl="0" indent="-14714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4BD"/>
              </a:buClr>
              <a:buSzPts val="900"/>
              <a:buFont typeface="Montserrat"/>
              <a:buChar char="●"/>
            </a:pPr>
            <a:r>
              <a:rPr lang="en-US" sz="1400" b="1" i="0" u="none" strike="noStrike" cap="none" dirty="0">
                <a:solidFill>
                  <a:srgbClr val="25AEDF"/>
                </a:solidFill>
                <a:latin typeface="Arial"/>
                <a:ea typeface="Arial"/>
                <a:cs typeface="Arial"/>
                <a:sym typeface="Arial"/>
              </a:rPr>
              <a:t>Kр.2 (</a:t>
            </a:r>
            <a:r>
              <a:rPr lang="en-US" sz="1400" b="1" i="1" u="none" strike="noStrike" cap="none" dirty="0" err="1">
                <a:solidFill>
                  <a:srgbClr val="25AEDF"/>
                </a:solidFill>
                <a:latin typeface="Arial"/>
                <a:ea typeface="Arial"/>
                <a:cs typeface="Arial"/>
                <a:sym typeface="Arial"/>
              </a:rPr>
              <a:t>Понятность</a:t>
            </a:r>
            <a:r>
              <a:rPr lang="en-US" sz="1400" b="1" i="0" u="none" strike="noStrike" cap="none" dirty="0">
                <a:solidFill>
                  <a:srgbClr val="25AEDF"/>
                </a:solidFill>
                <a:latin typeface="Arial"/>
                <a:ea typeface="Arial"/>
                <a:cs typeface="Arial"/>
                <a:sym typeface="Arial"/>
              </a:rPr>
              <a:t>): </a:t>
            </a:r>
            <a:endParaRPr sz="1400" b="1" i="0" u="none" strike="noStrike" cap="none" dirty="0">
              <a:solidFill>
                <a:srgbClr val="25AED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 dirty="0">
              <a:solidFill>
                <a:srgbClr val="25AED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 err="1">
                <a:solidFill>
                  <a:srgbClr val="25AEDF"/>
                </a:solidFill>
                <a:latin typeface="Arial"/>
                <a:ea typeface="Arial"/>
                <a:cs typeface="Arial"/>
                <a:sym typeface="Arial"/>
              </a:rPr>
              <a:t>Учебный</a:t>
            </a:r>
            <a:r>
              <a:rPr lang="en-US" sz="1400" b="1" i="0" u="none" strike="noStrike" cap="none" dirty="0">
                <a:solidFill>
                  <a:srgbClr val="25AED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0" u="none" strike="noStrike" cap="none" dirty="0" err="1">
                <a:solidFill>
                  <a:srgbClr val="25AEDF"/>
                </a:solidFill>
                <a:latin typeface="Arial"/>
                <a:ea typeface="Arial"/>
                <a:cs typeface="Arial"/>
                <a:sym typeface="Arial"/>
              </a:rPr>
              <a:t>материал</a:t>
            </a:r>
            <a:r>
              <a:rPr lang="en-US" sz="1400" b="1" i="0" u="none" strike="noStrike" cap="none" dirty="0">
                <a:solidFill>
                  <a:srgbClr val="25AED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0" u="none" strike="noStrike" cap="none" dirty="0" err="1">
                <a:solidFill>
                  <a:srgbClr val="25AEDF"/>
                </a:solidFill>
                <a:latin typeface="Arial"/>
                <a:ea typeface="Arial"/>
                <a:cs typeface="Arial"/>
                <a:sym typeface="Arial"/>
              </a:rPr>
              <a:t>был</a:t>
            </a:r>
            <a:r>
              <a:rPr lang="en-US" sz="1400" b="1" i="0" u="none" strike="noStrike" cap="none" dirty="0">
                <a:solidFill>
                  <a:srgbClr val="25AED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0" u="none" strike="noStrike" cap="none" dirty="0" err="1">
                <a:solidFill>
                  <a:srgbClr val="25AEDF"/>
                </a:solidFill>
                <a:latin typeface="Arial"/>
                <a:ea typeface="Arial"/>
                <a:cs typeface="Arial"/>
                <a:sym typeface="Arial"/>
              </a:rPr>
              <a:t>объяснен</a:t>
            </a:r>
            <a:r>
              <a:rPr lang="en-US" sz="1400" b="1" i="0" u="none" strike="noStrike" cap="none" dirty="0">
                <a:solidFill>
                  <a:srgbClr val="25AED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0" u="none" strike="noStrike" cap="none" dirty="0" err="1">
                <a:solidFill>
                  <a:srgbClr val="25AEDF"/>
                </a:solidFill>
                <a:latin typeface="Arial"/>
                <a:ea typeface="Arial"/>
                <a:cs typeface="Arial"/>
                <a:sym typeface="Arial"/>
              </a:rPr>
              <a:t>достаточно</a:t>
            </a:r>
            <a:r>
              <a:rPr lang="en-US" sz="1400" b="1" i="0" u="none" strike="noStrike" cap="none" dirty="0">
                <a:solidFill>
                  <a:srgbClr val="25AED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0" u="none" strike="noStrike" cap="none" dirty="0" err="1">
                <a:solidFill>
                  <a:srgbClr val="25AEDF"/>
                </a:solidFill>
                <a:latin typeface="Arial"/>
                <a:ea typeface="Arial"/>
                <a:cs typeface="Arial"/>
                <a:sym typeface="Arial"/>
              </a:rPr>
              <a:t>подробно</a:t>
            </a:r>
            <a:r>
              <a:rPr lang="en-US" sz="1400" b="1" i="0" u="none" strike="noStrike" cap="none" dirty="0">
                <a:solidFill>
                  <a:srgbClr val="25AEDF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400" b="1" i="0" u="none" strike="noStrike" cap="none" dirty="0" err="1">
                <a:solidFill>
                  <a:srgbClr val="25AEDF"/>
                </a:solidFill>
                <a:latin typeface="Arial"/>
                <a:ea typeface="Arial"/>
                <a:cs typeface="Arial"/>
                <a:sym typeface="Arial"/>
              </a:rPr>
              <a:t>чтобы</a:t>
            </a:r>
            <a:r>
              <a:rPr lang="en-US" sz="1400" b="1" i="0" u="none" strike="noStrike" cap="none" dirty="0">
                <a:solidFill>
                  <a:srgbClr val="25AEDF"/>
                </a:solidFill>
                <a:latin typeface="Arial"/>
                <a:ea typeface="Arial"/>
                <a:cs typeface="Arial"/>
                <a:sym typeface="Arial"/>
              </a:rPr>
              <a:t> я </a:t>
            </a:r>
            <a:r>
              <a:rPr lang="en-US" sz="1400" b="1" i="0" u="none" strike="noStrike" cap="none" dirty="0" err="1">
                <a:solidFill>
                  <a:srgbClr val="25AEDF"/>
                </a:solidFill>
                <a:latin typeface="Arial"/>
                <a:ea typeface="Arial"/>
                <a:cs typeface="Arial"/>
                <a:sym typeface="Arial"/>
              </a:rPr>
              <a:t>его</a:t>
            </a:r>
            <a:r>
              <a:rPr lang="en-US" sz="1400" b="1" i="0" u="none" strike="noStrike" cap="none" dirty="0">
                <a:solidFill>
                  <a:srgbClr val="25AED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0" u="none" strike="noStrike" cap="none" dirty="0" err="1">
                <a:solidFill>
                  <a:srgbClr val="25AEDF"/>
                </a:solidFill>
                <a:latin typeface="Arial"/>
                <a:ea typeface="Arial"/>
                <a:cs typeface="Arial"/>
                <a:sym typeface="Arial"/>
              </a:rPr>
              <a:t>понял</a:t>
            </a:r>
            <a:r>
              <a:rPr lang="en-US" sz="1400" b="1" i="0" u="none" strike="noStrike" cap="none" dirty="0">
                <a:solidFill>
                  <a:srgbClr val="25AEDF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1400" b="1" i="0" u="none" strike="noStrike" cap="none" dirty="0" err="1">
                <a:solidFill>
                  <a:srgbClr val="25AEDF"/>
                </a:solidFill>
                <a:latin typeface="Arial"/>
                <a:ea typeface="Arial"/>
                <a:cs typeface="Arial"/>
                <a:sym typeface="Arial"/>
              </a:rPr>
              <a:t>Мне</a:t>
            </a:r>
            <a:r>
              <a:rPr lang="en-US" sz="1400" b="1" i="0" u="none" strike="noStrike" cap="none" dirty="0">
                <a:solidFill>
                  <a:srgbClr val="25AED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0" u="none" strike="noStrike" cap="none" dirty="0" err="1">
                <a:solidFill>
                  <a:srgbClr val="25AEDF"/>
                </a:solidFill>
                <a:latin typeface="Arial"/>
                <a:ea typeface="Arial"/>
                <a:cs typeface="Arial"/>
                <a:sym typeface="Arial"/>
              </a:rPr>
              <a:t>были</a:t>
            </a:r>
            <a:r>
              <a:rPr lang="en-US" sz="1400" b="1" i="0" u="none" strike="noStrike" cap="none" dirty="0">
                <a:solidFill>
                  <a:srgbClr val="25AED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0" u="none" strike="noStrike" cap="none" dirty="0" err="1">
                <a:solidFill>
                  <a:srgbClr val="25AEDF"/>
                </a:solidFill>
                <a:latin typeface="Arial"/>
                <a:ea typeface="Arial"/>
                <a:cs typeface="Arial"/>
                <a:sym typeface="Arial"/>
              </a:rPr>
              <a:t>приведены</a:t>
            </a:r>
            <a:r>
              <a:rPr lang="en-US" sz="1400" b="1" i="0" u="none" strike="noStrike" cap="none" dirty="0">
                <a:solidFill>
                  <a:srgbClr val="25AED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0" u="none" strike="noStrike" cap="none" dirty="0" err="1">
                <a:solidFill>
                  <a:srgbClr val="25AEDF"/>
                </a:solidFill>
                <a:latin typeface="Arial"/>
                <a:ea typeface="Arial"/>
                <a:cs typeface="Arial"/>
                <a:sym typeface="Arial"/>
              </a:rPr>
              <a:t>наглядные</a:t>
            </a:r>
            <a:r>
              <a:rPr lang="en-US" sz="1400" b="1" i="0" u="none" strike="noStrike" cap="none" dirty="0">
                <a:solidFill>
                  <a:srgbClr val="25AED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0" u="none" strike="noStrike" cap="none" dirty="0" err="1">
                <a:solidFill>
                  <a:srgbClr val="25AEDF"/>
                </a:solidFill>
                <a:latin typeface="Arial"/>
                <a:ea typeface="Arial"/>
                <a:cs typeface="Arial"/>
                <a:sym typeface="Arial"/>
              </a:rPr>
              <a:t>аналогии</a:t>
            </a:r>
            <a:r>
              <a:rPr lang="en-US" sz="1400" b="1" i="0" u="none" strike="noStrike" cap="none" dirty="0">
                <a:solidFill>
                  <a:srgbClr val="25AEDF"/>
                </a:solidFill>
                <a:latin typeface="Arial"/>
                <a:ea typeface="Arial"/>
                <a:cs typeface="Arial"/>
                <a:sym typeface="Arial"/>
              </a:rPr>
              <a:t> и </a:t>
            </a:r>
            <a:r>
              <a:rPr lang="en-US" sz="1400" b="1" i="0" u="none" strike="noStrike" cap="none" dirty="0" err="1">
                <a:solidFill>
                  <a:srgbClr val="25AEDF"/>
                </a:solidFill>
                <a:latin typeface="Arial"/>
                <a:ea typeface="Arial"/>
                <a:cs typeface="Arial"/>
                <a:sym typeface="Arial"/>
              </a:rPr>
              <a:t>примеры</a:t>
            </a:r>
            <a:r>
              <a:rPr lang="en-US" sz="1400" b="1" i="0" u="none" strike="noStrike" cap="none" dirty="0">
                <a:solidFill>
                  <a:srgbClr val="25AED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b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169;p2">
            <a:extLst>
              <a:ext uri="{FF2B5EF4-FFF2-40B4-BE49-F238E27FC236}">
                <a16:creationId xmlns:a16="http://schemas.microsoft.com/office/drawing/2014/main" id="{683D6D59-F505-90E6-AEBA-71EC756B3B9F}"/>
              </a:ext>
            </a:extLst>
          </p:cNvPr>
          <p:cNvSpPr/>
          <p:nvPr/>
        </p:nvSpPr>
        <p:spPr>
          <a:xfrm>
            <a:off x="6512193" y="2023664"/>
            <a:ext cx="2396488" cy="2193230"/>
          </a:xfrm>
          <a:prstGeom prst="rect">
            <a:avLst/>
          </a:prstGeom>
          <a:noFill/>
          <a:ln w="9525" cap="flat" cmpd="sng">
            <a:solidFill>
              <a:srgbClr val="3C90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 err="1">
                <a:solidFill>
                  <a:srgbClr val="3C90DC"/>
                </a:solidFill>
                <a:latin typeface="Arial"/>
                <a:ea typeface="Arial"/>
                <a:cs typeface="Arial"/>
                <a:sym typeface="Arial"/>
              </a:rPr>
              <a:t>Итоговая</a:t>
            </a:r>
            <a:r>
              <a:rPr lang="en-US" sz="1600" b="1" i="0" u="none" strike="noStrike" cap="none" dirty="0">
                <a:solidFill>
                  <a:srgbClr val="3C90D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i="0" u="none" strike="noStrike" cap="none" dirty="0" err="1">
                <a:solidFill>
                  <a:srgbClr val="3C90DC"/>
                </a:solidFill>
                <a:latin typeface="Arial"/>
                <a:ea typeface="Arial"/>
                <a:cs typeface="Arial"/>
                <a:sym typeface="Arial"/>
              </a:rPr>
              <a:t>метрика</a:t>
            </a:r>
            <a:r>
              <a:rPr lang="en-US" sz="1400" b="1" i="0" u="none" strike="noStrike" cap="none" dirty="0">
                <a:solidFill>
                  <a:srgbClr val="3C90DC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endParaRPr sz="1400" b="1" i="0" u="none" strike="noStrike" cap="none" dirty="0">
              <a:solidFill>
                <a:srgbClr val="3C90D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rgbClr val="3C90DC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400" b="1" i="0" u="none" strike="noStrike" cap="none" dirty="0" err="1">
                <a:solidFill>
                  <a:srgbClr val="3C90DC"/>
                </a:solidFill>
                <a:latin typeface="Arial"/>
                <a:ea typeface="Arial"/>
                <a:cs typeface="Arial"/>
                <a:sym typeface="Arial"/>
              </a:rPr>
              <a:t>Необходимость</a:t>
            </a:r>
            <a:r>
              <a:rPr lang="en-US" sz="1400" b="1" i="0" u="none" strike="noStrike" cap="none" dirty="0">
                <a:solidFill>
                  <a:srgbClr val="3C90DC"/>
                </a:solidFill>
                <a:latin typeface="Arial"/>
                <a:ea typeface="Arial"/>
                <a:cs typeface="Arial"/>
                <a:sym typeface="Arial"/>
              </a:rPr>
              <a:t>):</a:t>
            </a:r>
            <a:endParaRPr sz="1400" b="1" i="0" u="none" strike="noStrike" cap="none" dirty="0">
              <a:solidFill>
                <a:srgbClr val="3C90D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 dirty="0">
              <a:solidFill>
                <a:srgbClr val="3C90D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rgbClr val="3C90DC"/>
                </a:solidFill>
                <a:latin typeface="Arial"/>
                <a:ea typeface="Arial"/>
                <a:cs typeface="Arial"/>
                <a:sym typeface="Arial"/>
              </a:rPr>
              <a:t>Я </a:t>
            </a:r>
            <a:r>
              <a:rPr lang="en-US" sz="1400" b="1" i="0" u="none" strike="noStrike" cap="none" dirty="0" err="1">
                <a:solidFill>
                  <a:srgbClr val="3C90DC"/>
                </a:solidFill>
                <a:latin typeface="Arial"/>
                <a:ea typeface="Arial"/>
                <a:cs typeface="Arial"/>
                <a:sym typeface="Arial"/>
              </a:rPr>
              <a:t>считаю</a:t>
            </a:r>
            <a:r>
              <a:rPr lang="en-US" sz="1400" b="1" i="0" u="none" strike="noStrike" cap="none" dirty="0">
                <a:solidFill>
                  <a:srgbClr val="3C90D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0" u="none" strike="noStrike" cap="none" dirty="0" err="1">
                <a:solidFill>
                  <a:srgbClr val="3C90DC"/>
                </a:solidFill>
                <a:latin typeface="Arial"/>
                <a:ea typeface="Arial"/>
                <a:cs typeface="Arial"/>
                <a:sym typeface="Arial"/>
              </a:rPr>
              <a:t>что</a:t>
            </a:r>
            <a:r>
              <a:rPr lang="en-US" sz="1400" b="1" i="0" u="none" strike="noStrike" cap="none" dirty="0">
                <a:solidFill>
                  <a:srgbClr val="3C90D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0" u="none" strike="noStrike" cap="none" dirty="0" err="1">
                <a:solidFill>
                  <a:srgbClr val="3C90DC"/>
                </a:solidFill>
                <a:latin typeface="Arial"/>
                <a:ea typeface="Arial"/>
                <a:cs typeface="Arial"/>
                <a:sym typeface="Arial"/>
              </a:rPr>
              <a:t>мое</a:t>
            </a:r>
            <a:r>
              <a:rPr lang="en-US" sz="1400" b="1" i="0" u="none" strike="noStrike" cap="none" dirty="0">
                <a:solidFill>
                  <a:srgbClr val="3C90D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0" u="none" strike="noStrike" cap="none" dirty="0" err="1">
                <a:solidFill>
                  <a:srgbClr val="3C90DC"/>
                </a:solidFill>
                <a:latin typeface="Arial"/>
                <a:ea typeface="Arial"/>
                <a:cs typeface="Arial"/>
                <a:sym typeface="Arial"/>
              </a:rPr>
              <a:t>время</a:t>
            </a:r>
            <a:r>
              <a:rPr lang="en-US" sz="1400" b="1" i="0" u="none" strike="noStrike" cap="none" dirty="0">
                <a:solidFill>
                  <a:srgbClr val="3C90D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0" u="none" strike="noStrike" cap="none" dirty="0" err="1">
                <a:solidFill>
                  <a:srgbClr val="3C90DC"/>
                </a:solidFill>
                <a:latin typeface="Arial"/>
                <a:ea typeface="Arial"/>
                <a:cs typeface="Arial"/>
                <a:sym typeface="Arial"/>
              </a:rPr>
              <a:t>было</a:t>
            </a:r>
            <a:r>
              <a:rPr lang="en-US" sz="1400" b="1" i="0" u="none" strike="noStrike" cap="none" dirty="0">
                <a:solidFill>
                  <a:srgbClr val="3C90D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0" u="none" strike="noStrike" cap="none" dirty="0" err="1">
                <a:solidFill>
                  <a:srgbClr val="3C90DC"/>
                </a:solidFill>
                <a:latin typeface="Arial"/>
                <a:ea typeface="Arial"/>
                <a:cs typeface="Arial"/>
                <a:sym typeface="Arial"/>
              </a:rPr>
              <a:t>потрачено</a:t>
            </a:r>
            <a:r>
              <a:rPr lang="en-US" sz="1400" b="1" i="0" u="none" strike="noStrike" cap="none" dirty="0">
                <a:solidFill>
                  <a:srgbClr val="3C90D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0" u="none" strike="noStrike" cap="none" dirty="0" err="1">
                <a:solidFill>
                  <a:srgbClr val="3C90DC"/>
                </a:solidFill>
                <a:latin typeface="Arial"/>
                <a:ea typeface="Arial"/>
                <a:cs typeface="Arial"/>
                <a:sym typeface="Arial"/>
              </a:rPr>
              <a:t>зря</a:t>
            </a:r>
            <a:r>
              <a:rPr lang="en-US" sz="1400" b="1" i="0" u="none" strike="noStrike" cap="none" dirty="0">
                <a:solidFill>
                  <a:srgbClr val="3C90DC"/>
                </a:solidFill>
                <a:latin typeface="Arial"/>
                <a:ea typeface="Arial"/>
                <a:cs typeface="Arial"/>
                <a:sym typeface="Arial"/>
              </a:rPr>
              <a:t> и я </a:t>
            </a:r>
            <a:r>
              <a:rPr lang="en-US" sz="1400" b="1" i="0" u="none" strike="noStrike" cap="none" dirty="0" err="1">
                <a:solidFill>
                  <a:srgbClr val="3C90DC"/>
                </a:solidFill>
                <a:latin typeface="Arial"/>
                <a:ea typeface="Arial"/>
                <a:cs typeface="Arial"/>
                <a:sym typeface="Arial"/>
              </a:rPr>
              <a:t>не</a:t>
            </a:r>
            <a:r>
              <a:rPr lang="en-US" sz="1400" b="1" i="0" u="none" strike="noStrike" cap="none" dirty="0">
                <a:solidFill>
                  <a:srgbClr val="3C90D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0" u="none" strike="noStrike" cap="none" dirty="0" err="1">
                <a:solidFill>
                  <a:srgbClr val="3C90DC"/>
                </a:solidFill>
                <a:latin typeface="Arial"/>
                <a:ea typeface="Arial"/>
                <a:cs typeface="Arial"/>
                <a:sym typeface="Arial"/>
              </a:rPr>
              <a:t>хотел</a:t>
            </a:r>
            <a:r>
              <a:rPr lang="en-US" sz="1400" b="1" i="0" u="none" strike="noStrike" cap="none" dirty="0">
                <a:solidFill>
                  <a:srgbClr val="3C90D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0" u="none" strike="noStrike" cap="none" dirty="0" err="1">
                <a:solidFill>
                  <a:srgbClr val="3C90DC"/>
                </a:solidFill>
                <a:latin typeface="Arial"/>
                <a:ea typeface="Arial"/>
                <a:cs typeface="Arial"/>
                <a:sym typeface="Arial"/>
              </a:rPr>
              <a:t>бы</a:t>
            </a:r>
            <a:r>
              <a:rPr lang="en-US" sz="1400" b="1" i="0" u="none" strike="noStrike" cap="none" dirty="0">
                <a:solidFill>
                  <a:srgbClr val="3C90DC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400" b="1" i="0" u="none" strike="noStrike" cap="none" dirty="0" err="1">
                <a:solidFill>
                  <a:srgbClr val="3C90DC"/>
                </a:solidFill>
                <a:latin typeface="Arial"/>
                <a:ea typeface="Arial"/>
                <a:cs typeface="Arial"/>
                <a:sym typeface="Arial"/>
              </a:rPr>
              <a:t>чтобы</a:t>
            </a:r>
            <a:r>
              <a:rPr lang="en-US" sz="1400" b="1" i="0" u="none" strike="noStrike" cap="none" dirty="0">
                <a:solidFill>
                  <a:srgbClr val="3C90D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0" u="none" strike="noStrike" cap="none" dirty="0" err="1">
                <a:solidFill>
                  <a:srgbClr val="3C90DC"/>
                </a:solidFill>
                <a:latin typeface="Arial"/>
                <a:ea typeface="Arial"/>
                <a:cs typeface="Arial"/>
                <a:sym typeface="Arial"/>
              </a:rPr>
              <a:t>следующим</a:t>
            </a:r>
            <a:r>
              <a:rPr lang="en-US" sz="1400" b="1" i="0" u="none" strike="noStrike" cap="none" dirty="0">
                <a:solidFill>
                  <a:srgbClr val="3C90D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0" u="none" strike="noStrike" cap="none" dirty="0" err="1">
                <a:solidFill>
                  <a:srgbClr val="3C90DC"/>
                </a:solidFill>
                <a:latin typeface="Arial"/>
                <a:ea typeface="Arial"/>
                <a:cs typeface="Arial"/>
                <a:sym typeface="Arial"/>
              </a:rPr>
              <a:t>курсам</a:t>
            </a:r>
            <a:r>
              <a:rPr lang="en-US" sz="1400" b="1" i="0" u="none" strike="noStrike" cap="none" dirty="0">
                <a:solidFill>
                  <a:srgbClr val="3C90D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0" u="none" strike="noStrike" cap="none" dirty="0" err="1">
                <a:solidFill>
                  <a:srgbClr val="3C90DC"/>
                </a:solidFill>
                <a:latin typeface="Arial"/>
                <a:ea typeface="Arial"/>
                <a:cs typeface="Arial"/>
                <a:sym typeface="Arial"/>
              </a:rPr>
              <a:t>пришлось</a:t>
            </a:r>
            <a:r>
              <a:rPr lang="en-US" sz="1400" b="1" i="0" u="none" strike="noStrike" cap="none" dirty="0">
                <a:solidFill>
                  <a:srgbClr val="3C90D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0" u="none" strike="noStrike" cap="none" dirty="0" err="1">
                <a:solidFill>
                  <a:srgbClr val="3C90DC"/>
                </a:solidFill>
                <a:latin typeface="Arial"/>
                <a:ea typeface="Arial"/>
                <a:cs typeface="Arial"/>
                <a:sym typeface="Arial"/>
              </a:rPr>
              <a:t>изучать</a:t>
            </a:r>
            <a:r>
              <a:rPr lang="en-US" sz="1400" b="1" i="0" u="none" strike="noStrike" cap="none" dirty="0">
                <a:solidFill>
                  <a:srgbClr val="3C90D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0" u="none" strike="noStrike" cap="none" dirty="0" err="1">
                <a:solidFill>
                  <a:srgbClr val="3C90DC"/>
                </a:solidFill>
                <a:latin typeface="Arial"/>
                <a:ea typeface="Arial"/>
                <a:cs typeface="Arial"/>
                <a:sym typeface="Arial"/>
              </a:rPr>
              <a:t>эту</a:t>
            </a:r>
            <a:r>
              <a:rPr lang="en-US" sz="1400" b="1" i="0" u="none" strike="noStrike" cap="none" dirty="0">
                <a:solidFill>
                  <a:srgbClr val="3C90D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0" u="none" strike="noStrike" cap="none" dirty="0" err="1">
                <a:solidFill>
                  <a:srgbClr val="3C90DC"/>
                </a:solidFill>
                <a:latin typeface="Arial"/>
                <a:ea typeface="Arial"/>
                <a:cs typeface="Arial"/>
                <a:sym typeface="Arial"/>
              </a:rPr>
              <a:t>дисциплину</a:t>
            </a:r>
            <a:endParaRPr sz="1400" b="1" i="0" u="none" strike="noStrike" cap="none" dirty="0">
              <a:solidFill>
                <a:srgbClr val="3C90D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170;p2">
            <a:extLst>
              <a:ext uri="{FF2B5EF4-FFF2-40B4-BE49-F238E27FC236}">
                <a16:creationId xmlns:a16="http://schemas.microsoft.com/office/drawing/2014/main" id="{C364C0C6-71C6-1EC2-CE3D-96CF442F7D59}"/>
              </a:ext>
            </a:extLst>
          </p:cNvPr>
          <p:cNvSpPr txBox="1"/>
          <p:nvPr/>
        </p:nvSpPr>
        <p:spPr>
          <a:xfrm>
            <a:off x="2921861" y="999187"/>
            <a:ext cx="3125335" cy="4401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0000" marR="0" lvl="0" indent="-14714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4BD"/>
              </a:buClr>
              <a:buSzPts val="900"/>
              <a:buFont typeface="Montserrat"/>
              <a:buChar char="●"/>
            </a:pPr>
            <a:r>
              <a:rPr lang="en-US" sz="1400" b="1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Kр.3 (</a:t>
            </a:r>
            <a:r>
              <a:rPr lang="en-US" sz="1400" b="1" i="1" u="none" strike="noStrike" cap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Связность</a:t>
            </a:r>
            <a:r>
              <a:rPr lang="en-US" sz="1400" b="1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400" b="1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Практические</a:t>
            </a:r>
            <a:r>
              <a:rPr lang="en-US" sz="1400" b="1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0" u="none" strike="noStrike" cap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задания</a:t>
            </a:r>
            <a:r>
              <a:rPr lang="en-US" sz="1400" b="1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0" u="none" strike="noStrike" cap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помогли</a:t>
            </a:r>
            <a:r>
              <a:rPr lang="en-US" sz="1400" b="1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0" u="none" strike="noStrike" cap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мне</a:t>
            </a:r>
            <a:r>
              <a:rPr lang="en-US" sz="1400" b="1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0" u="none" strike="noStrike" cap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связать</a:t>
            </a:r>
            <a:r>
              <a:rPr lang="en-US" sz="1400" b="1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0" u="none" strike="noStrike" cap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теорию</a:t>
            </a:r>
            <a:r>
              <a:rPr lang="en-US" sz="1400" b="1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с </a:t>
            </a:r>
            <a:r>
              <a:rPr lang="en-US" sz="1400" b="1" i="0" u="none" strike="noStrike" cap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практикой</a:t>
            </a:r>
            <a:r>
              <a:rPr lang="en-US" sz="1400" b="1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. Я </a:t>
            </a:r>
            <a:r>
              <a:rPr lang="en-US" sz="1400" b="1" i="0" u="none" strike="noStrike" cap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получил</a:t>
            </a:r>
            <a:r>
              <a:rPr lang="en-US" sz="1400" b="1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0" u="none" strike="noStrike" cap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навыки</a:t>
            </a:r>
            <a:r>
              <a:rPr lang="en-US" sz="1400" b="1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0" u="none" strike="noStrike" cap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решения</a:t>
            </a:r>
            <a:r>
              <a:rPr lang="en-US" sz="1400" b="1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0" u="none" strike="noStrike" cap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конкретных</a:t>
            </a:r>
            <a:r>
              <a:rPr lang="en-US" sz="1400" b="1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0" u="none" strike="noStrike" cap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прикладных</a:t>
            </a:r>
            <a:r>
              <a:rPr lang="en-US" sz="1400" b="1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0" u="none" strike="noStrike" cap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задач</a:t>
            </a:r>
            <a:r>
              <a:rPr lang="en-US" sz="1400" b="1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0000" marR="0" lvl="0" indent="-899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4BD"/>
              </a:buClr>
              <a:buSzPts val="900"/>
              <a:buFont typeface="Montserrat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0000" marR="0" lvl="0" indent="-899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4BD"/>
              </a:buClr>
              <a:buSzPts val="900"/>
              <a:buFont typeface="Montserrat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0000" marR="0" lvl="0" indent="-14714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4BD"/>
              </a:buClr>
              <a:buSzPts val="900"/>
              <a:buFont typeface="Montserrat"/>
              <a:buChar char="●"/>
            </a:pPr>
            <a:r>
              <a:rPr lang="en-US" sz="1400" b="1" i="0" u="none" strike="noStrike" cap="none" dirty="0">
                <a:solidFill>
                  <a:srgbClr val="25AEDF"/>
                </a:solidFill>
                <a:latin typeface="Arial"/>
                <a:ea typeface="Arial"/>
                <a:cs typeface="Arial"/>
                <a:sym typeface="Arial"/>
              </a:rPr>
              <a:t>Kр.4 (</a:t>
            </a:r>
            <a:r>
              <a:rPr lang="en-US" sz="1400" b="1" i="1" u="none" strike="noStrike" cap="none" dirty="0" err="1">
                <a:solidFill>
                  <a:srgbClr val="25AEDF"/>
                </a:solidFill>
                <a:latin typeface="Arial"/>
                <a:ea typeface="Arial"/>
                <a:cs typeface="Arial"/>
                <a:sym typeface="Arial"/>
              </a:rPr>
              <a:t>Объективность</a:t>
            </a:r>
            <a:r>
              <a:rPr lang="en-US" sz="1400" b="1" i="1" u="none" strike="noStrike" cap="none" dirty="0">
                <a:solidFill>
                  <a:srgbClr val="25AED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1" u="none" strike="noStrike" cap="none" dirty="0" err="1">
                <a:solidFill>
                  <a:srgbClr val="25AEDF"/>
                </a:solidFill>
                <a:latin typeface="Arial"/>
                <a:ea typeface="Arial"/>
                <a:cs typeface="Arial"/>
                <a:sym typeface="Arial"/>
              </a:rPr>
              <a:t>оценивания</a:t>
            </a:r>
            <a:r>
              <a:rPr lang="en-US" sz="1400" b="1" i="0" u="none" strike="noStrike" cap="none" dirty="0">
                <a:solidFill>
                  <a:srgbClr val="25AEDF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400" b="1" i="0" u="none" strike="noStrike" cap="none" dirty="0">
              <a:solidFill>
                <a:srgbClr val="25AED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 dirty="0">
              <a:solidFill>
                <a:srgbClr val="25AED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 err="1">
                <a:solidFill>
                  <a:srgbClr val="25AEDF"/>
                </a:solidFill>
                <a:latin typeface="Arial"/>
                <a:ea typeface="Arial"/>
                <a:cs typeface="Arial"/>
                <a:sym typeface="Arial"/>
              </a:rPr>
              <a:t>Мне</a:t>
            </a:r>
            <a:r>
              <a:rPr lang="en-US" sz="1400" b="1" i="0" u="none" strike="noStrike" cap="none" dirty="0">
                <a:solidFill>
                  <a:srgbClr val="25AED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0" u="none" strike="noStrike" cap="none" dirty="0" err="1">
                <a:solidFill>
                  <a:srgbClr val="25AEDF"/>
                </a:solidFill>
                <a:latin typeface="Arial"/>
                <a:ea typeface="Arial"/>
                <a:cs typeface="Arial"/>
                <a:sym typeface="Arial"/>
              </a:rPr>
              <a:t>были</a:t>
            </a:r>
            <a:r>
              <a:rPr lang="en-US" sz="1400" b="1" i="0" u="none" strike="noStrike" cap="none" dirty="0">
                <a:solidFill>
                  <a:srgbClr val="25AED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0" u="none" strike="noStrike" cap="none" dirty="0" err="1">
                <a:solidFill>
                  <a:srgbClr val="25AEDF"/>
                </a:solidFill>
                <a:latin typeface="Arial"/>
                <a:ea typeface="Arial"/>
                <a:cs typeface="Arial"/>
                <a:sym typeface="Arial"/>
              </a:rPr>
              <a:t>четко</a:t>
            </a:r>
            <a:r>
              <a:rPr lang="en-US" sz="1400" b="1" i="0" u="none" strike="noStrike" cap="none" dirty="0">
                <a:solidFill>
                  <a:srgbClr val="25AED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0" u="none" strike="noStrike" cap="none" dirty="0" err="1">
                <a:solidFill>
                  <a:srgbClr val="25AEDF"/>
                </a:solidFill>
                <a:latin typeface="Arial"/>
                <a:ea typeface="Arial"/>
                <a:cs typeface="Arial"/>
                <a:sym typeface="Arial"/>
              </a:rPr>
              <a:t>объяснены</a:t>
            </a:r>
            <a:r>
              <a:rPr lang="en-US" sz="1400" b="1" i="0" u="none" strike="noStrike" cap="none" dirty="0">
                <a:solidFill>
                  <a:srgbClr val="25AED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0" u="none" strike="noStrike" cap="none" dirty="0" err="1">
                <a:solidFill>
                  <a:srgbClr val="25AEDF"/>
                </a:solidFill>
                <a:latin typeface="Arial"/>
                <a:ea typeface="Arial"/>
                <a:cs typeface="Arial"/>
                <a:sym typeface="Arial"/>
              </a:rPr>
              <a:t>критерии</a:t>
            </a:r>
            <a:r>
              <a:rPr lang="en-US" sz="1400" b="1" i="0" u="none" strike="noStrike" cap="none" dirty="0">
                <a:solidFill>
                  <a:srgbClr val="25AED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0" u="none" strike="noStrike" cap="none" dirty="0" err="1">
                <a:solidFill>
                  <a:srgbClr val="25AEDF"/>
                </a:solidFill>
                <a:latin typeface="Arial"/>
                <a:ea typeface="Arial"/>
                <a:cs typeface="Arial"/>
                <a:sym typeface="Arial"/>
              </a:rPr>
              <a:t>оценивания</a:t>
            </a:r>
            <a:r>
              <a:rPr lang="en-US" sz="1400" b="1" i="0" u="none" strike="noStrike" cap="none" dirty="0">
                <a:solidFill>
                  <a:srgbClr val="25AEDF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1400" b="1" i="0" u="none" strike="noStrike" cap="none" dirty="0" err="1">
                <a:solidFill>
                  <a:srgbClr val="25AEDF"/>
                </a:solidFill>
                <a:latin typeface="Arial"/>
                <a:ea typeface="Arial"/>
                <a:cs typeface="Arial"/>
                <a:sym typeface="Arial"/>
              </a:rPr>
              <a:t>Полученная</a:t>
            </a:r>
            <a:r>
              <a:rPr lang="en-US" sz="1400" b="1" i="0" u="none" strike="noStrike" cap="none" dirty="0">
                <a:solidFill>
                  <a:srgbClr val="25AED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0" u="none" strike="noStrike" cap="none" dirty="0" err="1">
                <a:solidFill>
                  <a:srgbClr val="25AEDF"/>
                </a:solidFill>
                <a:latin typeface="Arial"/>
                <a:ea typeface="Arial"/>
                <a:cs typeface="Arial"/>
                <a:sym typeface="Arial"/>
              </a:rPr>
              <a:t>мной</a:t>
            </a:r>
            <a:r>
              <a:rPr lang="en-US" sz="1400" b="1" i="0" u="none" strike="noStrike" cap="none" dirty="0">
                <a:solidFill>
                  <a:srgbClr val="25AED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0" u="none" strike="noStrike" cap="none" dirty="0" err="1">
                <a:solidFill>
                  <a:srgbClr val="25AEDF"/>
                </a:solidFill>
                <a:latin typeface="Arial"/>
                <a:ea typeface="Arial"/>
                <a:cs typeface="Arial"/>
                <a:sym typeface="Arial"/>
              </a:rPr>
              <a:t>оценка</a:t>
            </a:r>
            <a:r>
              <a:rPr lang="en-US" sz="1400" b="1" i="0" u="none" strike="noStrike" cap="none" dirty="0">
                <a:solidFill>
                  <a:srgbClr val="25AED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0" u="none" strike="noStrike" cap="none" dirty="0" err="1">
                <a:solidFill>
                  <a:srgbClr val="25AEDF"/>
                </a:solidFill>
                <a:latin typeface="Arial"/>
                <a:ea typeface="Arial"/>
                <a:cs typeface="Arial"/>
                <a:sym typeface="Arial"/>
              </a:rPr>
              <a:t>соответствует</a:t>
            </a:r>
            <a:r>
              <a:rPr lang="en-US" sz="1400" b="1" i="0" u="none" strike="noStrike" cap="none" dirty="0">
                <a:solidFill>
                  <a:srgbClr val="25AED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0" u="none" strike="noStrike" cap="none" dirty="0" err="1">
                <a:solidFill>
                  <a:srgbClr val="25AEDF"/>
                </a:solidFill>
                <a:latin typeface="Arial"/>
                <a:ea typeface="Arial"/>
                <a:cs typeface="Arial"/>
                <a:sym typeface="Arial"/>
              </a:rPr>
              <a:t>моему</a:t>
            </a:r>
            <a:r>
              <a:rPr lang="en-US" sz="1400" b="1" i="0" u="none" strike="noStrike" cap="none" dirty="0">
                <a:solidFill>
                  <a:srgbClr val="25AED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0" u="none" strike="noStrike" cap="none" dirty="0" err="1">
                <a:solidFill>
                  <a:srgbClr val="25AEDF"/>
                </a:solidFill>
                <a:latin typeface="Arial"/>
                <a:ea typeface="Arial"/>
                <a:cs typeface="Arial"/>
                <a:sym typeface="Arial"/>
              </a:rPr>
              <a:t>уровню</a:t>
            </a:r>
            <a:r>
              <a:rPr lang="en-US" sz="1400" b="1" i="0" u="none" strike="noStrike" cap="none" dirty="0">
                <a:solidFill>
                  <a:srgbClr val="25AED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0" u="none" strike="noStrike" cap="none" dirty="0" err="1">
                <a:solidFill>
                  <a:srgbClr val="25AEDF"/>
                </a:solidFill>
                <a:latin typeface="Arial"/>
                <a:ea typeface="Arial"/>
                <a:cs typeface="Arial"/>
                <a:sym typeface="Arial"/>
              </a:rPr>
              <a:t>знаний</a:t>
            </a:r>
            <a:r>
              <a:rPr lang="en-US" sz="1400" b="1" i="0" u="none" strike="noStrike" cap="none" dirty="0">
                <a:solidFill>
                  <a:srgbClr val="25AED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88601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4BD"/>
              </a:buClr>
              <a:buSzPts val="900"/>
              <a:buFont typeface="Noto Sans Symbols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D7C4BE-97ED-F302-F219-6B1E7B10CF39}"/>
              </a:ext>
            </a:extLst>
          </p:cNvPr>
          <p:cNvSpPr txBox="1"/>
          <p:nvPr/>
        </p:nvSpPr>
        <p:spPr>
          <a:xfrm>
            <a:off x="2710290" y="5901568"/>
            <a:ext cx="422317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CC0000"/>
                </a:solidFill>
                <a:latin typeface="Arial"/>
                <a:cs typeface="Arial"/>
              </a:rPr>
              <a:t>Выбрали лучшие среди существующих аналогов</a:t>
            </a:r>
          </a:p>
        </p:txBody>
      </p:sp>
    </p:spTree>
    <p:extLst>
      <p:ext uri="{BB962C8B-B14F-4D97-AF65-F5344CB8AC3E}">
        <p14:creationId xmlns:p14="http://schemas.microsoft.com/office/powerpoint/2010/main" val="4090397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5"/>
          <p:cNvSpPr txBox="1">
            <a:spLocks noGrp="1"/>
          </p:cNvSpPr>
          <p:nvPr>
            <p:ph type="title"/>
          </p:nvPr>
        </p:nvSpPr>
        <p:spPr>
          <a:xfrm>
            <a:off x="1" y="116632"/>
            <a:ext cx="4499991" cy="778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F00FF"/>
              </a:buClr>
              <a:buSzPts val="2400"/>
              <a:buFont typeface="Arial"/>
              <a:buNone/>
            </a:pPr>
            <a:br>
              <a:rPr lang="ru-RU" sz="2400">
                <a:solidFill>
                  <a:srgbClr val="8F00FF"/>
                </a:solidFill>
                <a:latin typeface="Arial"/>
                <a:ea typeface="Arial"/>
                <a:cs typeface="Arial"/>
                <a:sym typeface="Arial"/>
              </a:rPr>
            </a:br>
            <a:endParaRPr sz="2400">
              <a:solidFill>
                <a:srgbClr val="8F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5" name="Google Shape;145;p5"/>
          <p:cNvGrpSpPr/>
          <p:nvPr/>
        </p:nvGrpSpPr>
        <p:grpSpPr>
          <a:xfrm>
            <a:off x="-2918" y="540421"/>
            <a:ext cx="3794538" cy="144016"/>
            <a:chOff x="0" y="692501"/>
            <a:chExt cx="2624903" cy="97077"/>
          </a:xfrm>
        </p:grpSpPr>
        <p:sp>
          <p:nvSpPr>
            <p:cNvPr id="146" name="Google Shape;146;p5"/>
            <p:cNvSpPr/>
            <p:nvPr/>
          </p:nvSpPr>
          <p:spPr>
            <a:xfrm>
              <a:off x="0" y="692501"/>
              <a:ext cx="1294463" cy="97077"/>
            </a:xfrm>
            <a:prstGeom prst="rect">
              <a:avLst/>
            </a:prstGeom>
            <a:solidFill>
              <a:srgbClr val="FBB3C1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5"/>
            <p:cNvSpPr/>
            <p:nvPr/>
          </p:nvSpPr>
          <p:spPr>
            <a:xfrm>
              <a:off x="336583" y="692501"/>
              <a:ext cx="1294463" cy="97077"/>
            </a:xfrm>
            <a:prstGeom prst="rect">
              <a:avLst/>
            </a:prstGeom>
            <a:solidFill>
              <a:srgbClr val="9F00FF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5"/>
            <p:cNvSpPr/>
            <p:nvPr/>
          </p:nvSpPr>
          <p:spPr>
            <a:xfrm>
              <a:off x="673166" y="692501"/>
              <a:ext cx="1294463" cy="97077"/>
            </a:xfrm>
            <a:prstGeom prst="rect">
              <a:avLst/>
            </a:prstGeom>
            <a:solidFill>
              <a:srgbClr val="FD493D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993857" y="692501"/>
              <a:ext cx="1294463" cy="97077"/>
            </a:xfrm>
            <a:prstGeom prst="rect">
              <a:avLst/>
            </a:prstGeom>
            <a:solidFill>
              <a:srgbClr val="FCAF17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1330440" y="692501"/>
              <a:ext cx="1294463" cy="97077"/>
            </a:xfrm>
            <a:prstGeom prst="rect">
              <a:avLst/>
            </a:prstGeom>
            <a:solidFill>
              <a:srgbClr val="B5D8E1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51" name="Google Shape;151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6276" y="5768915"/>
            <a:ext cx="1669362" cy="8198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80312" y="5373216"/>
            <a:ext cx="1633955" cy="1287538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5"/>
          <p:cNvSpPr/>
          <p:nvPr/>
        </p:nvSpPr>
        <p:spPr>
          <a:xfrm>
            <a:off x="20055" y="143718"/>
            <a:ext cx="7991676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1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Инновационность проекта (факторы успеха)</a:t>
            </a:r>
            <a:endParaRPr sz="2400" b="1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" name="Google Shape;178;g2be734c89b5_0_0">
            <a:extLst>
              <a:ext uri="{FF2B5EF4-FFF2-40B4-BE49-F238E27FC236}">
                <a16:creationId xmlns:a16="http://schemas.microsoft.com/office/drawing/2014/main" id="{626B75A5-1313-229D-73B4-65A6F3D17D21}"/>
              </a:ext>
            </a:extLst>
          </p:cNvPr>
          <p:cNvSpPr txBox="1"/>
          <p:nvPr/>
        </p:nvSpPr>
        <p:spPr>
          <a:xfrm>
            <a:off x="162892" y="1206512"/>
            <a:ext cx="4337100" cy="3970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450000" marR="0" lvl="0" indent="-899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4BD"/>
              </a:buClr>
              <a:buSzPts val="900"/>
              <a:buFont typeface="Montserrat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0000" marR="0" lvl="0" indent="-14714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4BD"/>
              </a:buClr>
              <a:buSzPts val="900"/>
              <a:buFont typeface="Montserrat"/>
              <a:buChar char="●"/>
            </a:pPr>
            <a:r>
              <a:rPr lang="en-US" sz="1400" b="1" i="1" u="none" strike="noStrike" cap="none" dirty="0" err="1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Анкетирование</a:t>
            </a:r>
            <a:r>
              <a:rPr lang="en-US" sz="1400" b="1" i="1" u="none" strike="noStrike" cap="none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 2 </a:t>
            </a:r>
            <a:r>
              <a:rPr lang="en-US" sz="1400" b="1" i="1" u="none" strike="noStrike" cap="none" dirty="0" err="1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раза</a:t>
            </a:r>
            <a:r>
              <a:rPr lang="en-US" sz="1400" b="1" i="1" u="none" strike="noStrike" cap="none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 в </a:t>
            </a:r>
            <a:r>
              <a:rPr lang="en-US" sz="1400" b="1" i="1" u="none" strike="noStrike" cap="none" dirty="0" err="1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семестр</a:t>
            </a:r>
            <a:r>
              <a:rPr lang="en-US" sz="1400" b="1" i="0" u="none" strike="noStrike" cap="none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. В </a:t>
            </a:r>
            <a:r>
              <a:rPr lang="en-US" sz="1400" b="1" i="0" u="none" strike="noStrike" cap="none" dirty="0" err="1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середине</a:t>
            </a:r>
            <a:r>
              <a:rPr lang="en-US" sz="1400" b="1" i="0" u="none" strike="noStrike" cap="none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0" u="none" strike="noStrike" cap="none" dirty="0" err="1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семестра</a:t>
            </a:r>
            <a:r>
              <a:rPr lang="en-US" sz="1400" b="1" i="0" u="none" strike="noStrike" cap="none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 и </a:t>
            </a:r>
            <a:r>
              <a:rPr lang="en-US" sz="1400" b="1" i="0" u="none" strike="noStrike" cap="none" dirty="0" err="1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после</a:t>
            </a:r>
            <a:r>
              <a:rPr lang="en-US" sz="1400" b="1" i="0" u="none" strike="noStrike" cap="none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0" u="none" strike="noStrike" cap="none" dirty="0" err="1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выставления</a:t>
            </a:r>
            <a:r>
              <a:rPr lang="en-US" sz="1400" b="1" i="0" u="none" strike="noStrike" cap="none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0" u="none" strike="noStrike" cap="none" dirty="0" err="1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отметки</a:t>
            </a:r>
            <a:r>
              <a:rPr lang="en-US" sz="1400" b="1" i="0" u="none" strike="noStrike" cap="none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8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4BD"/>
              </a:buClr>
              <a:buSzPts val="900"/>
              <a:buFont typeface="Noto Sans Symbols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0000" marR="0" lvl="0" indent="-14714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4BD"/>
              </a:buClr>
              <a:buSzPts val="900"/>
              <a:buFont typeface="Montserrat"/>
              <a:buChar char="●"/>
            </a:pPr>
            <a:r>
              <a:rPr lang="en-US" sz="1400" b="1" i="1" u="none" strike="noStrike" cap="none" dirty="0" err="1">
                <a:solidFill>
                  <a:srgbClr val="25AEDF"/>
                </a:solidFill>
                <a:latin typeface="Arial"/>
                <a:ea typeface="Arial"/>
                <a:cs typeface="Arial"/>
                <a:sym typeface="Arial"/>
              </a:rPr>
              <a:t>Анкетирование</a:t>
            </a:r>
            <a:r>
              <a:rPr lang="en-US" sz="1400" b="1" i="1" u="none" strike="noStrike" cap="none" dirty="0">
                <a:solidFill>
                  <a:srgbClr val="25AED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1" u="none" strike="noStrike" cap="none" dirty="0" err="1">
                <a:solidFill>
                  <a:srgbClr val="25AEDF"/>
                </a:solidFill>
                <a:latin typeface="Arial"/>
                <a:ea typeface="Arial"/>
                <a:cs typeface="Arial"/>
                <a:sym typeface="Arial"/>
              </a:rPr>
              <a:t>обязательно</a:t>
            </a:r>
            <a:r>
              <a:rPr lang="en-US" sz="1400" b="1" i="1" u="none" strike="noStrike" cap="none" dirty="0">
                <a:solidFill>
                  <a:srgbClr val="25AED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1" u="none" strike="noStrike" cap="none" dirty="0" err="1">
                <a:solidFill>
                  <a:srgbClr val="25AEDF"/>
                </a:solidFill>
                <a:latin typeface="Arial"/>
                <a:ea typeface="Arial"/>
                <a:cs typeface="Arial"/>
                <a:sym typeface="Arial"/>
              </a:rPr>
              <a:t>для</a:t>
            </a:r>
            <a:r>
              <a:rPr lang="en-US" sz="1400" b="1" i="1" u="none" strike="noStrike" cap="none" dirty="0">
                <a:solidFill>
                  <a:srgbClr val="25AED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1" u="none" strike="noStrike" cap="none" dirty="0" err="1">
                <a:solidFill>
                  <a:srgbClr val="25AEDF"/>
                </a:solidFill>
                <a:latin typeface="Arial"/>
                <a:ea typeface="Arial"/>
                <a:cs typeface="Arial"/>
                <a:sym typeface="Arial"/>
              </a:rPr>
              <a:t>всех</a:t>
            </a:r>
            <a:r>
              <a:rPr lang="en-US" sz="1400" b="1" i="0" u="none" strike="noStrike" cap="none" dirty="0">
                <a:solidFill>
                  <a:srgbClr val="25AEDF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1400" b="1" i="0" u="none" strike="noStrike" cap="none" dirty="0" err="1">
                <a:solidFill>
                  <a:srgbClr val="25AEDF"/>
                </a:solidFill>
                <a:latin typeface="Arial"/>
                <a:ea typeface="Arial"/>
                <a:cs typeface="Arial"/>
                <a:sym typeface="Arial"/>
              </a:rPr>
              <a:t>Личный</a:t>
            </a:r>
            <a:r>
              <a:rPr lang="en-US" sz="1400" b="1" i="0" u="none" strike="noStrike" cap="none" dirty="0">
                <a:solidFill>
                  <a:srgbClr val="25AED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0" u="none" strike="noStrike" cap="none" dirty="0" err="1">
                <a:solidFill>
                  <a:srgbClr val="25AEDF"/>
                </a:solidFill>
                <a:latin typeface="Arial"/>
                <a:ea typeface="Arial"/>
                <a:cs typeface="Arial"/>
                <a:sym typeface="Arial"/>
              </a:rPr>
              <a:t>кабинет</a:t>
            </a:r>
            <a:r>
              <a:rPr lang="en-US" sz="1400" b="1" i="0" u="none" strike="noStrike" cap="none" dirty="0">
                <a:solidFill>
                  <a:srgbClr val="25AED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0" u="none" strike="noStrike" cap="none" dirty="0" err="1">
                <a:solidFill>
                  <a:srgbClr val="25AEDF"/>
                </a:solidFill>
                <a:latin typeface="Arial"/>
                <a:ea typeface="Arial"/>
                <a:cs typeface="Arial"/>
                <a:sym typeface="Arial"/>
              </a:rPr>
              <a:t>блокируется</a:t>
            </a:r>
            <a:r>
              <a:rPr lang="en-US" sz="1400" b="1" i="0" u="none" strike="noStrike" cap="none" dirty="0">
                <a:solidFill>
                  <a:srgbClr val="25AED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0" u="none" strike="noStrike" cap="none" dirty="0" err="1">
                <a:solidFill>
                  <a:srgbClr val="25AEDF"/>
                </a:solidFill>
                <a:latin typeface="Arial"/>
                <a:ea typeface="Arial"/>
                <a:cs typeface="Arial"/>
                <a:sym typeface="Arial"/>
              </a:rPr>
              <a:t>до</a:t>
            </a:r>
            <a:r>
              <a:rPr lang="en-US" sz="1400" b="1" i="0" u="none" strike="noStrike" cap="none" dirty="0">
                <a:solidFill>
                  <a:srgbClr val="25AED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0" u="none" strike="noStrike" cap="none" dirty="0" err="1">
                <a:solidFill>
                  <a:srgbClr val="25AEDF"/>
                </a:solidFill>
                <a:latin typeface="Arial"/>
                <a:ea typeface="Arial"/>
                <a:cs typeface="Arial"/>
                <a:sym typeface="Arial"/>
              </a:rPr>
              <a:t>прохождения</a:t>
            </a:r>
            <a:r>
              <a:rPr lang="en-US" sz="1400" b="1" i="0" u="none" strike="noStrike" cap="none" dirty="0">
                <a:solidFill>
                  <a:srgbClr val="25AED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0" u="none" strike="noStrike" cap="none" dirty="0" err="1">
                <a:solidFill>
                  <a:srgbClr val="25AEDF"/>
                </a:solidFill>
                <a:latin typeface="Arial"/>
                <a:ea typeface="Arial"/>
                <a:cs typeface="Arial"/>
                <a:sym typeface="Arial"/>
              </a:rPr>
              <a:t>анкетирования</a:t>
            </a:r>
            <a:r>
              <a:rPr lang="en-US" sz="1400" b="1" i="0" u="none" strike="noStrike" cap="none" dirty="0">
                <a:solidFill>
                  <a:srgbClr val="25AED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400" b="1" i="0" u="none" strike="noStrike" cap="none" dirty="0">
              <a:solidFill>
                <a:srgbClr val="25AED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 dirty="0">
              <a:solidFill>
                <a:srgbClr val="25AED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0000" marR="0" lvl="0" indent="-14714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4BD"/>
              </a:buClr>
              <a:buSzPts val="900"/>
              <a:buFont typeface="Montserrat"/>
              <a:buChar char="●"/>
            </a:pPr>
            <a:r>
              <a:rPr lang="en-US" sz="1400" b="1" i="1" u="none" strike="noStrike" cap="none" dirty="0" err="1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Гарантия</a:t>
            </a:r>
            <a:r>
              <a:rPr lang="en-US" sz="1400" b="1" i="1" u="none" strike="noStrike" cap="none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1" u="none" strike="noStrike" cap="none" dirty="0" err="1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анонимности</a:t>
            </a:r>
            <a:r>
              <a:rPr lang="en-US" sz="1400" b="1" i="0" u="none" strike="noStrike" cap="none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1400" b="1" i="0" u="none" strike="noStrike" cap="none" dirty="0" err="1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Сотрудники</a:t>
            </a:r>
            <a:r>
              <a:rPr lang="en-US" sz="1400" b="1" i="0" u="none" strike="noStrike" cap="none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b="1">
                <a:solidFill>
                  <a:srgbClr val="1F497D"/>
                </a:solidFill>
              </a:rPr>
              <a:t>ВУЗ</a:t>
            </a:r>
            <a:r>
              <a:rPr lang="en-US" sz="1400" b="1" i="0" u="none" strike="noStrike" cap="none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а </a:t>
            </a:r>
            <a:r>
              <a:rPr lang="en-US" sz="1400" b="1" i="0" u="none" strike="noStrike" cap="none" dirty="0" err="1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не</a:t>
            </a:r>
            <a:r>
              <a:rPr lang="en-US" sz="1400" b="1" i="0" u="none" strike="noStrike" cap="none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0" u="none" strike="noStrike" cap="none" dirty="0" err="1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будут</a:t>
            </a:r>
            <a:r>
              <a:rPr lang="en-US" sz="1400" b="1" i="0" u="none" strike="noStrike" cap="none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0" u="none" strike="noStrike" cap="none" dirty="0" err="1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иметь</a:t>
            </a:r>
            <a:r>
              <a:rPr lang="en-US" sz="1400" b="1" i="0" u="none" strike="noStrike" cap="none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0" u="none" strike="noStrike" cap="none" dirty="0" err="1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доступ</a:t>
            </a:r>
            <a:r>
              <a:rPr lang="en-US" sz="1400" b="1" i="0" u="none" strike="noStrike" cap="none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 к </a:t>
            </a:r>
            <a:r>
              <a:rPr lang="en-US" sz="1400" b="1" i="0" u="none" strike="noStrike" cap="none" dirty="0" err="1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оценкам</a:t>
            </a:r>
            <a:r>
              <a:rPr lang="en-US" sz="1400" b="1" i="0" u="none" strike="noStrike" cap="none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0" u="none" strike="noStrike" cap="none" dirty="0" err="1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конкретных</a:t>
            </a:r>
            <a:r>
              <a:rPr lang="en-US" sz="1400" b="1" i="0" u="none" strike="noStrike" cap="none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0" u="none" strike="noStrike" cap="none" dirty="0" err="1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учащихся</a:t>
            </a:r>
            <a:r>
              <a:rPr lang="en-US" sz="1400" b="1" i="0" u="none" strike="noStrike" cap="none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400" b="1" i="0" u="none" strike="noStrike" cap="none" dirty="0">
              <a:solidFill>
                <a:srgbClr val="1F497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 dirty="0">
              <a:solidFill>
                <a:srgbClr val="1F497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0000" marR="0" lvl="0" indent="-14714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4BD"/>
              </a:buClr>
              <a:buSzPts val="900"/>
              <a:buFont typeface="Montserrat"/>
              <a:buChar char="●"/>
            </a:pPr>
            <a:r>
              <a:rPr lang="en-US" sz="1400" b="1" i="1" u="none" strike="noStrike" cap="none" dirty="0" err="1">
                <a:solidFill>
                  <a:srgbClr val="25AEDF"/>
                </a:solidFill>
                <a:latin typeface="Arial"/>
                <a:ea typeface="Arial"/>
                <a:cs typeface="Arial"/>
                <a:sym typeface="Arial"/>
              </a:rPr>
              <a:t>Объективность</a:t>
            </a:r>
            <a:r>
              <a:rPr lang="en-US" sz="1400" b="1" i="1" u="none" strike="noStrike" cap="none" dirty="0">
                <a:solidFill>
                  <a:srgbClr val="25AED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1" u="none" strike="noStrike" cap="none" dirty="0" err="1">
                <a:solidFill>
                  <a:srgbClr val="25AEDF"/>
                </a:solidFill>
                <a:latin typeface="Arial"/>
                <a:ea typeface="Arial"/>
                <a:cs typeface="Arial"/>
                <a:sym typeface="Arial"/>
              </a:rPr>
              <a:t>предоставляемых</a:t>
            </a:r>
            <a:r>
              <a:rPr lang="en-US" sz="1400" b="1" i="1" u="none" strike="noStrike" cap="none" dirty="0">
                <a:solidFill>
                  <a:srgbClr val="25AED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1" u="none" strike="noStrike" cap="none" dirty="0" err="1">
                <a:solidFill>
                  <a:srgbClr val="25AEDF"/>
                </a:solidFill>
                <a:latin typeface="Arial"/>
                <a:ea typeface="Arial"/>
                <a:cs typeface="Arial"/>
                <a:sym typeface="Arial"/>
              </a:rPr>
              <a:t>данных</a:t>
            </a:r>
            <a:r>
              <a:rPr lang="en-US" sz="1400" b="1" i="0" u="none" strike="noStrike" cap="none" dirty="0">
                <a:solidFill>
                  <a:srgbClr val="25AEDF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1400" b="1" i="0" u="none" strike="noStrike" cap="none" dirty="0" err="1">
                <a:solidFill>
                  <a:srgbClr val="25AEDF"/>
                </a:solidFill>
                <a:latin typeface="Arial"/>
                <a:ea typeface="Arial"/>
                <a:cs typeface="Arial"/>
                <a:sym typeface="Arial"/>
              </a:rPr>
              <a:t>Мы</a:t>
            </a:r>
            <a:r>
              <a:rPr lang="en-US" sz="1400" b="1" i="0" u="none" strike="noStrike" cap="none" dirty="0">
                <a:solidFill>
                  <a:srgbClr val="25AED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0" u="none" strike="noStrike" cap="none" dirty="0" err="1">
                <a:solidFill>
                  <a:srgbClr val="25AEDF"/>
                </a:solidFill>
                <a:latin typeface="Arial"/>
                <a:ea typeface="Arial"/>
                <a:cs typeface="Arial"/>
                <a:sym typeface="Arial"/>
              </a:rPr>
              <a:t>не</a:t>
            </a:r>
            <a:r>
              <a:rPr lang="en-US" sz="1400" b="1" i="0" u="none" strike="noStrike" cap="none" dirty="0">
                <a:solidFill>
                  <a:srgbClr val="25AED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0" u="none" strike="noStrike" cap="none" dirty="0" err="1">
                <a:solidFill>
                  <a:srgbClr val="25AEDF"/>
                </a:solidFill>
                <a:latin typeface="Arial"/>
                <a:ea typeface="Arial"/>
                <a:cs typeface="Arial"/>
                <a:sym typeface="Arial"/>
              </a:rPr>
              <a:t>являемся</a:t>
            </a:r>
            <a:r>
              <a:rPr lang="en-US" sz="1400" b="1" i="0" u="none" strike="noStrike" cap="none" dirty="0">
                <a:solidFill>
                  <a:srgbClr val="25AED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0" u="none" strike="noStrike" cap="none" dirty="0" err="1">
                <a:solidFill>
                  <a:srgbClr val="25AEDF"/>
                </a:solidFill>
                <a:latin typeface="Arial"/>
                <a:ea typeface="Arial"/>
                <a:cs typeface="Arial"/>
                <a:sym typeface="Arial"/>
              </a:rPr>
              <a:t>структурой</a:t>
            </a:r>
            <a:r>
              <a:rPr lang="en-US" sz="1400" b="1" i="0" u="none" strike="noStrike" cap="none" dirty="0">
                <a:solidFill>
                  <a:srgbClr val="25AED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0" u="none" strike="noStrike" cap="none" dirty="0" err="1">
                <a:solidFill>
                  <a:srgbClr val="25AEDF"/>
                </a:solidFill>
                <a:latin typeface="Arial"/>
                <a:ea typeface="Arial"/>
                <a:cs typeface="Arial"/>
                <a:sym typeface="Arial"/>
              </a:rPr>
              <a:t>вуза</a:t>
            </a:r>
            <a:r>
              <a:rPr lang="en-US" sz="1400" b="1" i="0" u="none" strike="noStrike" cap="none" dirty="0">
                <a:solidFill>
                  <a:srgbClr val="25AEDF"/>
                </a:solidFill>
                <a:latin typeface="Arial"/>
                <a:ea typeface="Arial"/>
                <a:cs typeface="Arial"/>
                <a:sym typeface="Arial"/>
              </a:rPr>
              <a:t> и </a:t>
            </a:r>
            <a:r>
              <a:rPr lang="en-US" sz="1400" b="1" i="0" u="none" strike="noStrike" cap="none" dirty="0" err="1">
                <a:solidFill>
                  <a:srgbClr val="25AEDF"/>
                </a:solidFill>
                <a:latin typeface="Arial"/>
                <a:ea typeface="Arial"/>
                <a:cs typeface="Arial"/>
                <a:sym typeface="Arial"/>
              </a:rPr>
              <a:t>не</a:t>
            </a:r>
            <a:r>
              <a:rPr lang="en-US" sz="1400" b="1" i="0" u="none" strike="noStrike" cap="none" dirty="0">
                <a:solidFill>
                  <a:srgbClr val="25AED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0" u="none" strike="noStrike" cap="none" dirty="0" err="1">
                <a:solidFill>
                  <a:srgbClr val="25AEDF"/>
                </a:solidFill>
                <a:latin typeface="Arial"/>
                <a:ea typeface="Arial"/>
                <a:cs typeface="Arial"/>
                <a:sym typeface="Arial"/>
              </a:rPr>
              <a:t>заинтересованы</a:t>
            </a:r>
            <a:r>
              <a:rPr lang="en-US" sz="1400" b="1" i="0" u="none" strike="noStrike" cap="none" dirty="0">
                <a:solidFill>
                  <a:srgbClr val="25AEDF"/>
                </a:solidFill>
                <a:latin typeface="Arial"/>
                <a:ea typeface="Arial"/>
                <a:cs typeface="Arial"/>
                <a:sym typeface="Arial"/>
              </a:rPr>
              <a:t> в </a:t>
            </a:r>
            <a:r>
              <a:rPr lang="en-US" sz="1400" b="1" i="0" u="none" strike="noStrike" cap="none" dirty="0" err="1">
                <a:solidFill>
                  <a:srgbClr val="25AEDF"/>
                </a:solidFill>
                <a:latin typeface="Arial"/>
                <a:ea typeface="Arial"/>
                <a:cs typeface="Arial"/>
                <a:sym typeface="Arial"/>
              </a:rPr>
              <a:t>конкретных</a:t>
            </a:r>
            <a:r>
              <a:rPr lang="en-US" sz="1400" b="1" i="0" u="none" strike="noStrike" cap="none" dirty="0">
                <a:solidFill>
                  <a:srgbClr val="25AED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0" u="none" strike="noStrike" cap="none" dirty="0" err="1">
                <a:solidFill>
                  <a:srgbClr val="25AEDF"/>
                </a:solidFill>
                <a:latin typeface="Arial"/>
                <a:ea typeface="Arial"/>
                <a:cs typeface="Arial"/>
                <a:sym typeface="Arial"/>
              </a:rPr>
              <a:t>показателях</a:t>
            </a:r>
            <a:br>
              <a:rPr lang="en-US" sz="1400" b="1" i="0" u="none" strike="noStrike" cap="none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</a:b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179;g2be734c89b5_0_0">
            <a:extLst>
              <a:ext uri="{FF2B5EF4-FFF2-40B4-BE49-F238E27FC236}">
                <a16:creationId xmlns:a16="http://schemas.microsoft.com/office/drawing/2014/main" id="{D4FA1835-3E4B-3624-A636-2BF07F67A15B}"/>
              </a:ext>
            </a:extLst>
          </p:cNvPr>
          <p:cNvSpPr txBox="1"/>
          <p:nvPr/>
        </p:nvSpPr>
        <p:spPr>
          <a:xfrm>
            <a:off x="4781931" y="2902864"/>
            <a:ext cx="4337100" cy="163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500" b="1" i="1" u="none" strike="noStrike" cap="none" dirty="0" err="1">
                <a:solidFill>
                  <a:srgbClr val="3C90DC"/>
                </a:solidFill>
                <a:latin typeface="Arial"/>
                <a:ea typeface="Arial"/>
                <a:cs typeface="Arial"/>
                <a:sym typeface="Arial"/>
              </a:rPr>
              <a:t>Опционально</a:t>
            </a:r>
            <a:endParaRPr sz="1500" b="1" i="1" u="none" strike="noStrike" cap="none" dirty="0">
              <a:solidFill>
                <a:srgbClr val="3C90D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1" i="1" u="none" strike="noStrike" cap="none" dirty="0">
              <a:solidFill>
                <a:srgbClr val="3C90D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0000" marR="0" lvl="0" indent="-14714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4BD"/>
              </a:buClr>
              <a:buSzPts val="900"/>
              <a:buFont typeface="Montserrat"/>
              <a:buChar char="●"/>
            </a:pPr>
            <a:r>
              <a:rPr lang="en-US" sz="1400" b="1" i="0" u="none" strike="noStrike" cap="none" dirty="0" err="1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Учет</a:t>
            </a:r>
            <a:r>
              <a:rPr lang="en-US" sz="1400" b="1" i="0" u="none" strike="noStrike" cap="none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0" u="none" strike="noStrike" cap="none" dirty="0" err="1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посещаемости</a:t>
            </a:r>
            <a:r>
              <a:rPr lang="en-US" sz="1400" b="1" i="0" u="none" strike="noStrike" cap="none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0" u="none" strike="noStrike" cap="none" dirty="0" err="1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при</a:t>
            </a:r>
            <a:r>
              <a:rPr lang="en-US" sz="1400" b="1" i="0" u="none" strike="noStrike" cap="none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0" u="none" strike="noStrike" cap="none" dirty="0" err="1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формировании</a:t>
            </a:r>
            <a:r>
              <a:rPr lang="en-US" sz="1400" b="1" i="0" u="none" strike="noStrike" cap="none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0" u="none" strike="noStrike" cap="none" dirty="0" err="1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метрик</a:t>
            </a:r>
            <a:endParaRPr sz="1400" b="1" i="0" u="none" strike="noStrike" cap="none" dirty="0">
              <a:solidFill>
                <a:srgbClr val="1F497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 dirty="0">
              <a:solidFill>
                <a:srgbClr val="1F497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0000" marR="0" lvl="0" indent="-14714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4BD"/>
              </a:buClr>
              <a:buSzPts val="900"/>
              <a:buFont typeface="Montserrat"/>
              <a:buChar char="●"/>
            </a:pPr>
            <a:r>
              <a:rPr lang="en-US" sz="1400" b="1" i="0" u="none" strike="noStrike" cap="none" dirty="0" err="1">
                <a:solidFill>
                  <a:srgbClr val="25AEDF"/>
                </a:solidFill>
                <a:latin typeface="Arial"/>
                <a:ea typeface="Arial"/>
                <a:cs typeface="Arial"/>
                <a:sym typeface="Arial"/>
              </a:rPr>
              <a:t>Учет</a:t>
            </a:r>
            <a:r>
              <a:rPr lang="en-US" sz="1400" b="1" i="0" u="none" strike="noStrike" cap="none" dirty="0">
                <a:solidFill>
                  <a:srgbClr val="25AED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0" u="none" strike="noStrike" cap="none" dirty="0" err="1">
                <a:solidFill>
                  <a:srgbClr val="25AEDF"/>
                </a:solidFill>
                <a:latin typeface="Arial"/>
                <a:ea typeface="Arial"/>
                <a:cs typeface="Arial"/>
                <a:sym typeface="Arial"/>
              </a:rPr>
              <a:t>успеваемости</a:t>
            </a:r>
            <a:r>
              <a:rPr lang="en-US" sz="1400" b="1" i="0" u="none" strike="noStrike" cap="none" dirty="0">
                <a:solidFill>
                  <a:srgbClr val="25AED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0" u="none" strike="noStrike" cap="none" dirty="0" err="1">
                <a:solidFill>
                  <a:srgbClr val="25AEDF"/>
                </a:solidFill>
                <a:latin typeface="Arial"/>
                <a:ea typeface="Arial"/>
                <a:cs typeface="Arial"/>
                <a:sym typeface="Arial"/>
              </a:rPr>
              <a:t>при</a:t>
            </a:r>
            <a:r>
              <a:rPr lang="en-US" sz="1400" b="1" i="0" u="none" strike="noStrike" cap="none" dirty="0">
                <a:solidFill>
                  <a:srgbClr val="25AED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0" u="none" strike="noStrike" cap="none" dirty="0" err="1">
                <a:solidFill>
                  <a:srgbClr val="25AEDF"/>
                </a:solidFill>
                <a:latin typeface="Arial"/>
                <a:ea typeface="Arial"/>
                <a:cs typeface="Arial"/>
                <a:sym typeface="Arial"/>
              </a:rPr>
              <a:t>формировании</a:t>
            </a:r>
            <a:r>
              <a:rPr lang="en-US" sz="1400" b="1" i="0" u="none" strike="noStrike" cap="none" dirty="0">
                <a:solidFill>
                  <a:srgbClr val="25AED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0" u="none" strike="noStrike" cap="none" dirty="0" err="1">
                <a:solidFill>
                  <a:srgbClr val="25AEDF"/>
                </a:solidFill>
                <a:latin typeface="Arial"/>
                <a:ea typeface="Arial"/>
                <a:cs typeface="Arial"/>
                <a:sym typeface="Arial"/>
              </a:rPr>
              <a:t>метрик</a:t>
            </a:r>
            <a:endParaRPr sz="1400" b="1" i="1" u="none" strike="noStrike" cap="none" dirty="0">
              <a:solidFill>
                <a:srgbClr val="25AED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69;p2">
            <a:extLst>
              <a:ext uri="{FF2B5EF4-FFF2-40B4-BE49-F238E27FC236}">
                <a16:creationId xmlns:a16="http://schemas.microsoft.com/office/drawing/2014/main" id="{A2F47F7F-CB22-0E98-AC44-E0C063B46F7F}"/>
              </a:ext>
            </a:extLst>
          </p:cNvPr>
          <p:cNvSpPr/>
          <p:nvPr/>
        </p:nvSpPr>
        <p:spPr>
          <a:xfrm>
            <a:off x="5889231" y="1347037"/>
            <a:ext cx="2122500" cy="1203223"/>
          </a:xfrm>
          <a:prstGeom prst="rect">
            <a:avLst/>
          </a:prstGeom>
          <a:noFill/>
          <a:ln w="9525" cap="flat" cmpd="sng">
            <a:solidFill>
              <a:srgbClr val="3C90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-RU" b="1" dirty="0">
                <a:solidFill>
                  <a:srgbClr val="3C90DC"/>
                </a:solidFill>
              </a:rPr>
              <a:t>Независимая оценка гарантирует доверие студентов и безопасность их оценок</a:t>
            </a:r>
            <a:endParaRPr lang="ru-RU" sz="1400" b="1" i="0" u="none" strike="noStrike" cap="none" dirty="0">
              <a:solidFill>
                <a:srgbClr val="3C90D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70139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5"/>
          <p:cNvSpPr txBox="1">
            <a:spLocks noGrp="1"/>
          </p:cNvSpPr>
          <p:nvPr>
            <p:ph type="title"/>
          </p:nvPr>
        </p:nvSpPr>
        <p:spPr>
          <a:xfrm>
            <a:off x="1" y="116632"/>
            <a:ext cx="4499991" cy="778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F00FF"/>
              </a:buClr>
              <a:buSzPts val="2400"/>
              <a:buFont typeface="Arial"/>
              <a:buNone/>
            </a:pPr>
            <a:br>
              <a:rPr lang="ru-RU" sz="2400">
                <a:solidFill>
                  <a:srgbClr val="8F00FF"/>
                </a:solidFill>
                <a:latin typeface="Arial"/>
                <a:ea typeface="Arial"/>
                <a:cs typeface="Arial"/>
                <a:sym typeface="Arial"/>
              </a:rPr>
            </a:br>
            <a:endParaRPr sz="2400">
              <a:solidFill>
                <a:srgbClr val="8F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5" name="Google Shape;145;p5"/>
          <p:cNvGrpSpPr/>
          <p:nvPr/>
        </p:nvGrpSpPr>
        <p:grpSpPr>
          <a:xfrm>
            <a:off x="-2918" y="540421"/>
            <a:ext cx="3794538" cy="144016"/>
            <a:chOff x="0" y="692501"/>
            <a:chExt cx="2624903" cy="97077"/>
          </a:xfrm>
        </p:grpSpPr>
        <p:sp>
          <p:nvSpPr>
            <p:cNvPr id="146" name="Google Shape;146;p5"/>
            <p:cNvSpPr/>
            <p:nvPr/>
          </p:nvSpPr>
          <p:spPr>
            <a:xfrm>
              <a:off x="0" y="692501"/>
              <a:ext cx="1294463" cy="97077"/>
            </a:xfrm>
            <a:prstGeom prst="rect">
              <a:avLst/>
            </a:prstGeom>
            <a:solidFill>
              <a:srgbClr val="FBB3C1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5"/>
            <p:cNvSpPr/>
            <p:nvPr/>
          </p:nvSpPr>
          <p:spPr>
            <a:xfrm>
              <a:off x="336583" y="692501"/>
              <a:ext cx="1294463" cy="97077"/>
            </a:xfrm>
            <a:prstGeom prst="rect">
              <a:avLst/>
            </a:prstGeom>
            <a:solidFill>
              <a:srgbClr val="9F00FF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5"/>
            <p:cNvSpPr/>
            <p:nvPr/>
          </p:nvSpPr>
          <p:spPr>
            <a:xfrm>
              <a:off x="673166" y="692501"/>
              <a:ext cx="1294463" cy="97077"/>
            </a:xfrm>
            <a:prstGeom prst="rect">
              <a:avLst/>
            </a:prstGeom>
            <a:solidFill>
              <a:srgbClr val="FD493D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993857" y="692501"/>
              <a:ext cx="1294463" cy="97077"/>
            </a:xfrm>
            <a:prstGeom prst="rect">
              <a:avLst/>
            </a:prstGeom>
            <a:solidFill>
              <a:srgbClr val="FCAF17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1330440" y="692501"/>
              <a:ext cx="1294463" cy="97077"/>
            </a:xfrm>
            <a:prstGeom prst="rect">
              <a:avLst/>
            </a:prstGeom>
            <a:solidFill>
              <a:srgbClr val="B5D8E1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51" name="Google Shape;151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6276" y="5768915"/>
            <a:ext cx="1669362" cy="8198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80312" y="5373216"/>
            <a:ext cx="1633955" cy="1287538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5"/>
          <p:cNvSpPr/>
          <p:nvPr/>
        </p:nvSpPr>
        <p:spPr>
          <a:xfrm>
            <a:off x="20055" y="143718"/>
            <a:ext cx="7991676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ru-RU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eorgia"/>
                <a:ea typeface="Georgia"/>
                <a:cs typeface="Georgia"/>
                <a:sym typeface="Georgia"/>
              </a:rPr>
              <a:t>Дашборд</a:t>
            </a:r>
            <a:endParaRPr kumimoji="0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5" name="Google Shape;186;g2be734c89b5_0_39">
            <a:extLst>
              <a:ext uri="{FF2B5EF4-FFF2-40B4-BE49-F238E27FC236}">
                <a16:creationId xmlns:a16="http://schemas.microsoft.com/office/drawing/2014/main" id="{849ECFE8-2053-9FCA-710A-05955B8D5988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0055" y="1343279"/>
            <a:ext cx="9144000" cy="388944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6DA6339-F99B-F65D-FB02-4EB223217FF8}"/>
              </a:ext>
            </a:extLst>
          </p:cNvPr>
          <p:cNvSpPr txBox="1"/>
          <p:nvPr/>
        </p:nvSpPr>
        <p:spPr>
          <a:xfrm>
            <a:off x="2363205" y="1029131"/>
            <a:ext cx="5162899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85800">
              <a:buClrTx/>
            </a:pPr>
            <a:r>
              <a:rPr lang="ru-RU" sz="1350" kern="1200" dirty="0">
                <a:solidFill>
                  <a:srgbClr val="CC0000"/>
                </a:solidFill>
                <a:ea typeface="+mn-ea"/>
              </a:rPr>
              <a:t>Есть понимание того, как должен выглядеть итоговый продукт</a:t>
            </a:r>
          </a:p>
        </p:txBody>
      </p:sp>
    </p:spTree>
    <p:extLst>
      <p:ext uri="{BB962C8B-B14F-4D97-AF65-F5344CB8AC3E}">
        <p14:creationId xmlns:p14="http://schemas.microsoft.com/office/powerpoint/2010/main" val="146470698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</TotalTime>
  <Words>743</Words>
  <Application>Microsoft Office PowerPoint</Application>
  <PresentationFormat>On-screen Show (4:3)</PresentationFormat>
  <Paragraphs>230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Calibri</vt:lpstr>
      <vt:lpstr>Arial</vt:lpstr>
      <vt:lpstr>Arial Black</vt:lpstr>
      <vt:lpstr>Montserrat</vt:lpstr>
      <vt:lpstr>Georgia</vt:lpstr>
      <vt:lpstr>Noto Sans Symbols</vt:lpstr>
      <vt:lpstr>Aptos Narrow</vt:lpstr>
      <vt:lpstr>Тема Office</vt:lpstr>
      <vt:lpstr>Студенческий  Стартап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Студенческий  Стартап</dc:title>
  <dc:creator>Позднякова Елена Николаевна</dc:creator>
  <cp:lastModifiedBy>Лапшин Леонид Алексеевич</cp:lastModifiedBy>
  <cp:revision>8</cp:revision>
  <dcterms:created xsi:type="dcterms:W3CDTF">2023-02-08T09:03:57Z</dcterms:created>
  <dcterms:modified xsi:type="dcterms:W3CDTF">2024-05-23T23:59:02Z</dcterms:modified>
</cp:coreProperties>
</file>