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34ED281-369A-42D9-B920-14DA072914E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4B783FA-902F-494D-AAAF-0B701DE533E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Тизер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err="1" smtClean="0"/>
              <a:t>DreamTea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6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08112"/>
          </a:xfrm>
        </p:spPr>
        <p:txBody>
          <a:bodyPr/>
          <a:lstStyle/>
          <a:p>
            <a:r>
              <a:rPr lang="ru-RU" dirty="0" err="1" smtClean="0"/>
              <a:t>Тизер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«Мы представляем программное обеспечение способное выявлять пожары на видеоряде(благодаря </a:t>
            </a:r>
            <a:r>
              <a:rPr lang="ru-RU" dirty="0" err="1" smtClean="0"/>
              <a:t>свёрточному</a:t>
            </a:r>
            <a:r>
              <a:rPr lang="ru-RU" dirty="0" smtClean="0"/>
              <a:t> алгоритму нейронной сети), и отправляющее уведомление на компьютер в ближайший центр МЧС.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Это программа будет работать на микроконтроллерах, которые находятся на вышках где расположены камеры. А результаты анализа данных с микроконтроллеров будут отправляться на главный компьютер, поскольку так минимизируется вероятность того что данные не будут отправлены из-за отсутствия высокоскоростной сети.»</a:t>
            </a:r>
          </a:p>
          <a:p>
            <a:pPr marL="0" indent="0">
              <a:buNone/>
            </a:pPr>
            <a:r>
              <a:rPr lang="ru-RU" b="1" dirty="0" smtClean="0"/>
              <a:t>Стек решения</a:t>
            </a:r>
            <a:r>
              <a:rPr lang="en-US" dirty="0" smtClean="0"/>
              <a:t>: C++, </a:t>
            </a:r>
            <a:r>
              <a:rPr lang="en-US" dirty="0" err="1" smtClean="0"/>
              <a:t>WinAPI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Уникальность</a:t>
            </a:r>
            <a:r>
              <a:rPr lang="en-US" dirty="0" smtClean="0"/>
              <a:t>:</a:t>
            </a:r>
            <a:r>
              <a:rPr lang="ru-RU" dirty="0" smtClean="0"/>
              <a:t>Моделирование распространения пожара в реальных погодных условиях. Решение позволяет разгрузить оператора. </a:t>
            </a:r>
          </a:p>
          <a:p>
            <a:pPr marL="0" indent="0">
              <a:buNone/>
            </a:pPr>
            <a:r>
              <a:rPr lang="ru-RU" b="1" dirty="0" smtClean="0"/>
              <a:t>Стоимость разработки</a:t>
            </a:r>
            <a:r>
              <a:rPr lang="en-US" dirty="0" smtClean="0"/>
              <a:t>: </a:t>
            </a:r>
            <a:r>
              <a:rPr lang="ru-RU" dirty="0" smtClean="0"/>
              <a:t>3 млн. руб.</a:t>
            </a:r>
          </a:p>
          <a:p>
            <a:pPr marL="0" indent="0">
              <a:buNone/>
            </a:pPr>
            <a:r>
              <a:rPr lang="ru-RU" b="1" dirty="0" smtClean="0"/>
              <a:t>Сроки работы</a:t>
            </a:r>
            <a:r>
              <a:rPr lang="en-US" dirty="0" smtClean="0"/>
              <a:t>: </a:t>
            </a:r>
            <a:r>
              <a:rPr lang="ru-RU" dirty="0" smtClean="0"/>
              <a:t>6 месяцев. – пилотная версия.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327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</TotalTime>
  <Words>112</Words>
  <Application>Microsoft Office PowerPoint</Application>
  <PresentationFormat>Экран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Остин</vt:lpstr>
      <vt:lpstr>Тизер</vt:lpstr>
      <vt:lpstr>Тизер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Тизер</dc:title>
  <dc:creator>Даниил Лаптев</dc:creator>
  <cp:lastModifiedBy>Даниил Лаптев</cp:lastModifiedBy>
  <cp:revision>6</cp:revision>
  <dcterms:created xsi:type="dcterms:W3CDTF">2021-11-13T14:16:38Z</dcterms:created>
  <dcterms:modified xsi:type="dcterms:W3CDTF">2021-11-13T15:25:58Z</dcterms:modified>
</cp:coreProperties>
</file>