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 there!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my presentation!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403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Hi there!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there!</dc:title>
  <dc:creator>Andrei Lapusneanu</dc:creator>
  <cp:lastModifiedBy>Andrei Lapusneanu</cp:lastModifiedBy>
  <cp:revision>1</cp:revision>
  <dcterms:created xsi:type="dcterms:W3CDTF">2023-06-03T19:30:55Z</dcterms:created>
  <dcterms:modified xsi:type="dcterms:W3CDTF">2023-06-03T19:31:18Z</dcterms:modified>
</cp:coreProperties>
</file>