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196D71-088D-4143-B838-D50849D84E04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DE3C88-9BD0-414B-AE2A-0DD716A4FA8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914400"/>
            <a:ext cx="2286000" cy="2286000"/>
            <a:chOff x="990599" y="990600"/>
            <a:chExt cx="3505201" cy="3505201"/>
          </a:xfrm>
        </p:grpSpPr>
        <p:sp>
          <p:nvSpPr>
            <p:cNvPr id="12" name="Oval 11"/>
            <p:cNvSpPr/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286000" y="990600"/>
              <a:ext cx="914400" cy="9144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5400000">
              <a:off x="3581400" y="2286000"/>
              <a:ext cx="914400" cy="9144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2286000" y="3581401"/>
              <a:ext cx="914400" cy="9144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990599" y="2286000"/>
              <a:ext cx="914400" cy="9144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 rot="8100000">
              <a:off x="1325880" y="1325880"/>
              <a:ext cx="914400" cy="9144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 rot="2700000">
              <a:off x="1325880" y="3246120"/>
              <a:ext cx="914400" cy="9144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Down Arrow 18"/>
            <p:cNvSpPr/>
            <p:nvPr/>
          </p:nvSpPr>
          <p:spPr>
            <a:xfrm rot="13492105">
              <a:off x="3246120" y="1325880"/>
              <a:ext cx="914400" cy="9144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8900000">
              <a:off x="3246120" y="3246120"/>
              <a:ext cx="914400" cy="9144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200" y="3200400"/>
            <a:ext cx="8229600" cy="182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Trend</a:t>
            </a:r>
            <a:r>
              <a:rPr lang="en-US" sz="1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Friends</a:t>
            </a:r>
            <a:endParaRPr lang="en-US" sz="120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5943600"/>
            <a:ext cx="5029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Lalit Patel, Laxmi Patel, Ruchi Patel - AngelHack - WorldVirtualGovHack 2017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planning, marketing, and many other activities, it is important to analyze, visualize, and compare time variations (trends) of various items (including regions).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methods for comparing items use point-by-point correlation. These approaches work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poorly in some situations,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may even be deceiving.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alternative method is based on the correlation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statistics of time variations.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7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Fuel vendors in USA are required to file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monthly detailed sales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reports to state tax departments. The state departments are required to file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monthly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summary reports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federal transportation department.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downloaded reports from the federal transportation department, extracted data, and compiled all the data in Excel spreadsheets and also in CSV formats.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Macro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developed a Visual Basic macro tool, which enables: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omputation of linear, quadratic, and other  types of variations in fuel sales for each state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 of correlations of variations and their comparisons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Creation of vector maps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Interactive visualization of data on a map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Show Trends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Show Trend button on the macro file produces a color map of USA and changes the colors of the states depending on their monthly fuel sales.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vector map technique presented here can be used in many situations without any subscription based services.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1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Show Friends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Show Friends button on the macro file computes and compares statistics of the sales data.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States having higher correlation are construed as “friends”.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Interactive Map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state is clicked on the vector map, the map shows its linked “friendly” state.</a:t>
            </a:r>
          </a:p>
        </p:txBody>
      </p:sp>
    </p:spTree>
    <p:extLst>
      <p:ext uri="{BB962C8B-B14F-4D97-AF65-F5344CB8AC3E}">
        <p14:creationId xmlns:p14="http://schemas.microsoft.com/office/powerpoint/2010/main" val="19856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457</TotalTime>
  <Words>291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PowerPoint Presentation</vt:lpstr>
      <vt:lpstr>Background</vt:lpstr>
      <vt:lpstr>Data</vt:lpstr>
      <vt:lpstr>Macro</vt:lpstr>
      <vt:lpstr>Show Trends</vt:lpstr>
      <vt:lpstr>Show Friends</vt:lpstr>
      <vt:lpstr>Interactive Map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Patels</dc:creator>
  <cp:lastModifiedBy>A</cp:lastModifiedBy>
  <cp:revision>49</cp:revision>
  <dcterms:created xsi:type="dcterms:W3CDTF">2017-12-23T02:48:21Z</dcterms:created>
  <dcterms:modified xsi:type="dcterms:W3CDTF">2018-01-01T17:22:08Z</dcterms:modified>
</cp:coreProperties>
</file>