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0463A-844F-4B11-A635-7046E17AA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F8F7F0-06FB-46E3-919B-B872CB91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497DA1-97EF-4967-926B-AC224F39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47DC-892F-4A93-9017-302AD163B45C}" type="datetimeFigureOut">
              <a:rPr lang="fr-BE" smtClean="0"/>
              <a:t>01-10-20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BD926D-5CE0-46FC-9F81-30B8BD63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D7F55-6684-41D6-93FF-7D50745F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F8B6-D1B0-448D-943A-CAD3FFE457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01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6F5B8-62B4-44D8-AB3C-809382E8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F9CEBF-50C2-4F82-AC1F-DD3833B23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2B33D6-1198-4FE8-9AEE-36E70B04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47DC-892F-4A93-9017-302AD163B45C}" type="datetimeFigureOut">
              <a:rPr lang="fr-BE" smtClean="0"/>
              <a:t>01-10-20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7BAF1E-793F-4E24-81A1-EBD86CF8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E0B598-DD06-4B44-9479-D731293A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F8B6-D1B0-448D-943A-CAD3FFE457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672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E16264-550E-4427-B623-8650C88BC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6DEE16-577E-4B62-B76F-7B00476EE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7016D-61C2-4804-A61C-2E350E4E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47DC-892F-4A93-9017-302AD163B45C}" type="datetimeFigureOut">
              <a:rPr lang="fr-BE" smtClean="0"/>
              <a:t>01-10-20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B0257-84FF-410D-A22A-E714465C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42C16-5088-4DA5-A4AC-64EDA1A6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F8B6-D1B0-448D-943A-CAD3FFE457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38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C035F-F2C2-44BA-8575-F218F38C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A50D5-901D-472F-B6F5-6691E69E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84C41-C99A-43CF-9569-7CA86C88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47DC-892F-4A93-9017-302AD163B45C}" type="datetimeFigureOut">
              <a:rPr lang="fr-BE" smtClean="0"/>
              <a:t>01-10-20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E4BA8-B101-4C91-82CD-566352B5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826D71-2705-474D-815C-2F7E18C5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F8B6-D1B0-448D-943A-CAD3FFE457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06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E0764-8493-464D-AB6A-2A105E16F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9DD76F-5190-405B-AEDB-E514EC210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DBE821-BEF4-4CB9-AE2B-BBC1C8E6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47DC-892F-4A93-9017-302AD163B45C}" type="datetimeFigureOut">
              <a:rPr lang="fr-BE" smtClean="0"/>
              <a:t>01-10-20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41E7D-11B5-46DA-86FE-5BB392D8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20351E-E8F0-4AA9-A741-C8566E5F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F8B6-D1B0-448D-943A-CAD3FFE457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684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CBA8B-87A1-446E-A5BC-D2F8EF35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7C293-9CD9-4332-A80B-A8EA81C1D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77E447-81F0-4A73-941D-DDA197383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DF18C9-A92F-4C94-AF4E-D7E5177E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47DC-892F-4A93-9017-302AD163B45C}" type="datetimeFigureOut">
              <a:rPr lang="fr-BE" smtClean="0"/>
              <a:t>01-10-20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594C89-4254-4FFA-9C76-A24ED5F2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CC584-C9FA-4767-AF78-C16D58AE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F8B6-D1B0-448D-943A-CAD3FFE457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178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902CD-75DB-4680-96A1-E44E8E58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D88104-3A65-41A5-9320-100B475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030D4E-37FE-4247-A3B4-BF80007C7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0629EB-6139-441B-A138-B35E7BCAD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BE966D-BC6E-4AC9-BEF3-B4D553C47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1BDC4A-2DA9-4C85-B46D-1AC02415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47DC-892F-4A93-9017-302AD163B45C}" type="datetimeFigureOut">
              <a:rPr lang="fr-BE" smtClean="0"/>
              <a:t>01-10-20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29E512-1313-4A08-845C-9BB6CCB6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76BCFE-82C6-4576-B24C-29CF6252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F8B6-D1B0-448D-943A-CAD3FFE457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108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52799-CBE6-442E-9776-FA8D5D21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66BC5D-01CF-4A4F-8A0D-18A072CC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47DC-892F-4A93-9017-302AD163B45C}" type="datetimeFigureOut">
              <a:rPr lang="fr-BE" smtClean="0"/>
              <a:t>01-10-20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6B4C95-DC4A-41E8-9706-97BB8F58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37E6FE-27DE-439A-BD71-BADBB8A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F8B6-D1B0-448D-943A-CAD3FFE457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926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1F82BB-C543-486D-8ED7-4E347914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47DC-892F-4A93-9017-302AD163B45C}" type="datetimeFigureOut">
              <a:rPr lang="fr-BE" smtClean="0"/>
              <a:t>01-10-20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E3FF75-6421-4C80-9FB9-B0BCD0E7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0F309A-6909-4B75-9013-B3080D66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F8B6-D1B0-448D-943A-CAD3FFE457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153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7B39E-87A4-4414-B31E-AC6ABEBD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BBE9B3-E6FD-454E-A303-813A1D2C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6C9E5E-E40A-475A-8688-542B1391C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5AA30-6C4A-4A91-A23B-7E72133C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47DC-892F-4A93-9017-302AD163B45C}" type="datetimeFigureOut">
              <a:rPr lang="fr-BE" smtClean="0"/>
              <a:t>01-10-20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0851D0-9B0D-4D8A-99C5-597F2162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1CF94E-8197-4076-9E42-CD453BC8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F8B6-D1B0-448D-943A-CAD3FFE457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947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BA87A-2EF3-4E92-BE7D-9784CD5C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531DFD4-06B8-4C4D-AB52-C83625358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90581F-96D5-43CB-8F88-9D7911FF4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7489D0-9C00-4E7C-AA7A-92908AFF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47DC-892F-4A93-9017-302AD163B45C}" type="datetimeFigureOut">
              <a:rPr lang="fr-BE" smtClean="0"/>
              <a:t>01-10-20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805955-D44F-4501-A138-B91547D9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2F4F39-19DC-4EC2-8D46-D824A331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F8B6-D1B0-448D-943A-CAD3FFE457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702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410B2F-2D52-4E68-85B6-8FFB26EA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4DF72-F2B6-47A6-BA93-360D078F8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31DAF4-7C0B-4640-BBF6-33390D02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D47DC-892F-4A93-9017-302AD163B45C}" type="datetimeFigureOut">
              <a:rPr lang="fr-BE" smtClean="0"/>
              <a:t>01-10-20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C23FE0-AF99-4DA9-8F61-6C47332D2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AC9C6-446F-4E97-AA2E-060F86C6B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F8B6-D1B0-448D-943A-CAD3FFE457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437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D32E1-E61F-4537-AA71-D3036C750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LGBIO2060 – Project </a:t>
            </a:r>
            <a:r>
              <a:rPr lang="fr-FR" dirty="0" err="1"/>
              <a:t>kickoff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59BEDA-33FA-4C4D-A0C2-2CDCB84E1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600" dirty="0"/>
              <a:t>02</a:t>
            </a:r>
            <a:r>
              <a:rPr lang="fr-FR" sz="2600" baseline="30000" dirty="0"/>
              <a:t>nd</a:t>
            </a:r>
            <a:r>
              <a:rPr lang="fr-FR" sz="2600" dirty="0"/>
              <a:t> of </a:t>
            </a:r>
            <a:r>
              <a:rPr lang="fr-FR" sz="2600" dirty="0" err="1"/>
              <a:t>October</a:t>
            </a:r>
            <a:r>
              <a:rPr lang="fr-FR" sz="2600" dirty="0"/>
              <a:t> 2020</a:t>
            </a: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355334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0BABC-C25D-48A6-90A8-D726CAC1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Schedule for the </a:t>
            </a:r>
            <a:r>
              <a:rPr lang="fr-FR" dirty="0" err="1"/>
              <a:t>project</a:t>
            </a:r>
            <a:endParaRPr lang="fr-BE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C8E8D2B-6A85-4E1B-A1D1-B178E3DC8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359319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053224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842771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46772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Week</a:t>
                      </a:r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What</a:t>
                      </a:r>
                      <a:r>
                        <a:rPr lang="fr-FR" dirty="0"/>
                        <a:t>? 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Where</a:t>
                      </a:r>
                      <a:r>
                        <a:rPr lang="fr-FR" dirty="0"/>
                        <a:t>?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7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S3</a:t>
                      </a:r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Project </a:t>
                      </a:r>
                      <a:r>
                        <a:rPr lang="fr-FR" dirty="0" err="1"/>
                        <a:t>Kickoff</a:t>
                      </a:r>
                      <a:r>
                        <a:rPr lang="fr-FR" dirty="0"/>
                        <a:t>  - Papers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Teams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3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S4</a:t>
                      </a:r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Datasets</a:t>
                      </a:r>
                      <a:r>
                        <a:rPr lang="fr-FR" dirty="0"/>
                        <a:t> introduction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Teams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11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S5</a:t>
                      </a:r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Consultancies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TBA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S6</a:t>
                      </a:r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Tutorial optimal control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SUD 01 + Teams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8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S7</a:t>
                      </a:r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Consultancies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TBA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6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S8</a:t>
                      </a:r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Consultancies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TBA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2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S9</a:t>
                      </a:r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Consultancies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TBA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38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S10</a:t>
                      </a:r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Consultancies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TBA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83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S11</a:t>
                      </a:r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Written</a:t>
                      </a:r>
                      <a:r>
                        <a:rPr lang="fr-FR" dirty="0"/>
                        <a:t> report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/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71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S12</a:t>
                      </a:r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Oral </a:t>
                      </a:r>
                      <a:r>
                        <a:rPr lang="fr-FR" dirty="0" err="1"/>
                        <a:t>presentations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TBA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11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S13</a:t>
                      </a:r>
                      <a:endParaRPr lang="fr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Oral </a:t>
                      </a:r>
                      <a:r>
                        <a:rPr lang="fr-FR" dirty="0" err="1"/>
                        <a:t>presentations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TBA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77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84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B55D4-DFA7-4A95-9FAE-F71B7D6F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for </a:t>
            </a:r>
            <a:r>
              <a:rPr lang="fr-FR" dirty="0" err="1"/>
              <a:t>week</a:t>
            </a:r>
            <a:r>
              <a:rPr lang="fr-FR" dirty="0"/>
              <a:t> 3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678AE-7719-4982-A2D5-C6D03B9D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Papers on Moodle (4 </a:t>
            </a:r>
            <a:r>
              <a:rPr lang="fr-FR" dirty="0" err="1"/>
              <a:t>themes</a:t>
            </a:r>
            <a:r>
              <a:rPr lang="fr-FR" dirty="0"/>
              <a:t>: </a:t>
            </a:r>
            <a:r>
              <a:rPr lang="fr-FR" dirty="0" err="1"/>
              <a:t>learning</a:t>
            </a:r>
            <a:r>
              <a:rPr lang="fr-FR" dirty="0"/>
              <a:t>,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making</a:t>
            </a:r>
            <a:r>
              <a:rPr lang="fr-FR" dirty="0"/>
              <a:t>, </a:t>
            </a:r>
            <a:r>
              <a:rPr lang="fr-FR" dirty="0" err="1"/>
              <a:t>bayesian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and control)</a:t>
            </a:r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a </a:t>
            </a:r>
            <a:r>
              <a:rPr lang="fr-FR" dirty="0" err="1"/>
              <a:t>theme</a:t>
            </a:r>
            <a:r>
              <a:rPr lang="fr-FR" dirty="0"/>
              <a:t> (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of a single group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theme</a:t>
            </a:r>
            <a:r>
              <a:rPr lang="fr-FR" dirty="0"/>
              <a:t>)</a:t>
            </a:r>
          </a:p>
          <a:p>
            <a:r>
              <a:rPr lang="fr-FR" dirty="0"/>
              <a:t>Read the </a:t>
            </a:r>
            <a:r>
              <a:rPr lang="fr-FR" dirty="0" err="1"/>
              <a:t>general_</a:t>
            </a:r>
            <a:r>
              <a:rPr lang="fr-FR" dirty="0" err="1">
                <a:solidFill>
                  <a:srgbClr val="FF0000"/>
                </a:solidFill>
              </a:rPr>
              <a:t>theme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and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paper</a:t>
            </a:r>
            <a:r>
              <a:rPr lang="fr-FR" dirty="0"/>
              <a:t> in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theme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err="1"/>
              <a:t>Discuss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group and </a:t>
            </a:r>
            <a:r>
              <a:rPr lang="fr-FR" dirty="0" err="1"/>
              <a:t>write</a:t>
            </a:r>
            <a:r>
              <a:rPr lang="fr-FR" dirty="0"/>
              <a:t> a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essay</a:t>
            </a:r>
            <a:r>
              <a:rPr lang="fr-FR" dirty="0"/>
              <a:t> (2 pages about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you’ve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)</a:t>
            </a:r>
          </a:p>
          <a:p>
            <a:r>
              <a:rPr lang="fr-FR" dirty="0"/>
              <a:t>Write a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paragraph</a:t>
            </a:r>
            <a:r>
              <a:rPr lang="fr-FR" dirty="0"/>
              <a:t> about </a:t>
            </a:r>
            <a:r>
              <a:rPr lang="fr-FR" dirty="0" err="1"/>
              <a:t>what</a:t>
            </a:r>
            <a:r>
              <a:rPr lang="fr-FR" dirty="0"/>
              <a:t> a </a:t>
            </a:r>
            <a:r>
              <a:rPr lang="fr-FR" b="1" dirty="0" err="1"/>
              <a:t>research</a:t>
            </a:r>
            <a:r>
              <a:rPr lang="fr-FR" b="1" dirty="0"/>
              <a:t> question </a:t>
            </a:r>
            <a:r>
              <a:rPr lang="fr-FR" dirty="0" err="1"/>
              <a:t>is</a:t>
            </a:r>
            <a:endParaRPr lang="fr-FR" dirty="0"/>
          </a:p>
          <a:p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2 favorite </a:t>
            </a:r>
            <a:r>
              <a:rPr lang="fr-FR" dirty="0" err="1">
                <a:solidFill>
                  <a:srgbClr val="FF0000"/>
                </a:solidFill>
              </a:rPr>
              <a:t>themes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1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ADA74-4AC9-4EC1-9B0C-4C6A5E87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…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9D369-8765-45B9-825A-2F909230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Datasets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to the </a:t>
            </a:r>
            <a:r>
              <a:rPr lang="fr-FR" dirty="0" err="1"/>
              <a:t>themes</a:t>
            </a:r>
            <a:endParaRPr lang="fr-FR" dirty="0"/>
          </a:p>
          <a:p>
            <a:r>
              <a:rPr lang="fr-FR" dirty="0" err="1"/>
              <a:t>Choose</a:t>
            </a:r>
            <a:r>
              <a:rPr lang="fr-FR" dirty="0"/>
              <a:t> the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  <a:p>
            <a:r>
              <a:rPr lang="fr-FR" dirty="0" err="1"/>
              <a:t>Discuss</a:t>
            </a:r>
            <a:r>
              <a:rPr lang="fr-FR" dirty="0"/>
              <a:t> and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research</a:t>
            </a:r>
            <a:r>
              <a:rPr lang="fr-FR" dirty="0"/>
              <a:t> question</a:t>
            </a:r>
          </a:p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research</a:t>
            </a:r>
            <a:r>
              <a:rPr lang="fr-FR" dirty="0"/>
              <a:t> question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and </a:t>
            </a:r>
            <a:r>
              <a:rPr lang="fr-FR" dirty="0" err="1"/>
              <a:t>analysis</a:t>
            </a:r>
            <a:r>
              <a:rPr lang="fr-FR" dirty="0"/>
              <a:t> of data</a:t>
            </a:r>
          </a:p>
          <a:p>
            <a:r>
              <a:rPr lang="fr-FR"/>
              <a:t>…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1991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178</Words>
  <Application>Microsoft Office PowerPoint</Application>
  <PresentationFormat>Grand écran</PresentationFormat>
  <Paragraphs>52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LGBIO2060 – Project kickoff</vt:lpstr>
      <vt:lpstr>Schedule for the project</vt:lpstr>
      <vt:lpstr>Instructions for week 3</vt:lpstr>
      <vt:lpstr>After that…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LGBIO2060 – Project kickoff</dc:title>
  <dc:creator>Antoine De Comite</dc:creator>
  <cp:lastModifiedBy>Antoine De Comite</cp:lastModifiedBy>
  <cp:revision>5</cp:revision>
  <dcterms:created xsi:type="dcterms:W3CDTF">2020-10-01T14:03:26Z</dcterms:created>
  <dcterms:modified xsi:type="dcterms:W3CDTF">2020-10-01T15:31:09Z</dcterms:modified>
</cp:coreProperties>
</file>