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5"/>
    <p:sldMasterId id="2147483696" r:id="rId6"/>
    <p:sldMasterId id="214748369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71215E-60BB-4727-A865-8E9139525738}">
  <a:tblStyle styleId="{F671215E-60BB-4727-A865-8E9139525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Oswald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3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2.xml"/><Relationship Id="rId32" Type="http://schemas.openxmlformats.org/officeDocument/2006/relationships/font" Target="fonts/Oswald-bold.fntdata"/><Relationship Id="rId13" Type="http://schemas.openxmlformats.org/officeDocument/2006/relationships/slide" Target="slides/slide5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4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b186bfbe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b186bfb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1b17898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1b17898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a91155d6d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ea91155d6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a91155d6d_0_4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ea91155d6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a91155d6d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a91155d6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a91155d6d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a91155d6d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1a88767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1a88767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1a887674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1a887674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49f9a77b2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e49f9a77b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313259" y="457201"/>
            <a:ext cx="6507167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313259" y="2914650"/>
            <a:ext cx="6507167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15"/>
              </a:spcBef>
              <a:spcAft>
                <a:spcPts val="0"/>
              </a:spcAft>
              <a:buSzPts val="1575"/>
              <a:buNone/>
              <a:defRPr sz="1575"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313260" y="2481436"/>
            <a:ext cx="6515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313259" y="3583036"/>
            <a:ext cx="65151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856059" y="2000250"/>
            <a:ext cx="3657600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1pPr>
            <a:lvl2pPr indent="-304800" lvl="1" marL="91440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5275" lvl="2" marL="137160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85750" lvl="3" marL="18288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450"/>
              </a:spcBef>
              <a:spcAft>
                <a:spcPts val="45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27959" y="2000250"/>
            <a:ext cx="3657600" cy="23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1pPr>
            <a:lvl2pPr indent="-304800" lvl="1" marL="91440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5275" lvl="2" marL="137160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85750" lvl="3" marL="18288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450"/>
              </a:spcBef>
              <a:spcAft>
                <a:spcPts val="45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071961" y="1993900"/>
            <a:ext cx="344169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856059" y="2432447"/>
            <a:ext cx="3657600" cy="191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1pPr>
            <a:lvl2pPr indent="-304800" lvl="1" marL="91440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5275" lvl="2" marL="137160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85750" lvl="3" marL="18288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450"/>
              </a:spcBef>
              <a:spcAft>
                <a:spcPts val="45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832350" y="2000250"/>
            <a:ext cx="345321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627959" y="2432447"/>
            <a:ext cx="3657601" cy="191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1pPr>
            <a:lvl2pPr indent="-304800" lvl="1" marL="91440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5275" lvl="2" marL="137160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85750" lvl="3" marL="18288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450"/>
              </a:spcBef>
              <a:spcAft>
                <a:spcPts val="45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856059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827859" y="457201"/>
            <a:ext cx="4457701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4325" lvl="1" marL="914400" algn="l">
              <a:spcBef>
                <a:spcPts val="450"/>
              </a:spcBef>
              <a:spcAft>
                <a:spcPts val="0"/>
              </a:spcAft>
              <a:buSzPts val="1350"/>
              <a:buChar char="•"/>
              <a:defRPr sz="1350"/>
            </a:lvl2pPr>
            <a:lvl3pPr indent="-304800" lvl="2" marL="137160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5275" lvl="3" marL="182880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4pPr>
            <a:lvl5pPr indent="-295275" lvl="4" marL="228600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5pPr>
            <a:lvl6pPr indent="-295275" lvl="5" marL="274320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6pPr>
            <a:lvl7pPr indent="-295275" lvl="6" marL="320040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7pPr>
            <a:lvl8pPr indent="-295275" lvl="7" marL="365760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8pPr>
            <a:lvl9pPr indent="-295275" lvl="8" marL="4114800" algn="l">
              <a:spcBef>
                <a:spcPts val="450"/>
              </a:spcBef>
              <a:spcAft>
                <a:spcPts val="450"/>
              </a:spcAft>
              <a:buSzPts val="1050"/>
              <a:buChar char="•"/>
              <a:defRPr sz="105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856059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856059" y="1200150"/>
            <a:ext cx="400050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2" type="pic"/>
          </p:nvPr>
        </p:nvSpPr>
        <p:spPr>
          <a:xfrm>
            <a:off x="5575300" y="-13716"/>
            <a:ext cx="2457449" cy="517779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856059" y="2228850"/>
            <a:ext cx="40005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799409" y="4412457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856059" y="4412457"/>
            <a:ext cx="3829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056960" y="4412457"/>
            <a:ext cx="2419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856060" y="3549649"/>
            <a:ext cx="7429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/>
          <p:nvPr>
            <p:ph idx="2" type="pic"/>
          </p:nvPr>
        </p:nvSpPr>
        <p:spPr>
          <a:xfrm>
            <a:off x="1484709" y="699084"/>
            <a:ext cx="6169458" cy="237373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856060" y="3974702"/>
            <a:ext cx="7429500" cy="370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856060" y="457201"/>
            <a:ext cx="7429499" cy="234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856058" y="32575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1084660" y="457201"/>
            <a:ext cx="69722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1256109" y="2514600"/>
            <a:ext cx="6629402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Century Gothic"/>
              <a:buNone/>
              <a:defRPr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Font typeface="Century Gothic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856058" y="32575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856059" y="2481436"/>
            <a:ext cx="742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856058" y="3583036"/>
            <a:ext cx="7429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1084660" y="457201"/>
            <a:ext cx="69722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856059" y="2914650"/>
            <a:ext cx="74295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2" type="body"/>
          </p:nvPr>
        </p:nvSpPr>
        <p:spPr>
          <a:xfrm>
            <a:off x="856058" y="3581400"/>
            <a:ext cx="742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856060" y="457201"/>
            <a:ext cx="74294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856059" y="2628900"/>
            <a:ext cx="74295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2" type="body"/>
          </p:nvPr>
        </p:nvSpPr>
        <p:spPr>
          <a:xfrm>
            <a:off x="856058" y="32575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 rot="5400000">
            <a:off x="3399234" y="-542924"/>
            <a:ext cx="2343151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 rot="5400000">
            <a:off x="5513516" y="1571358"/>
            <a:ext cx="3886201" cy="165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 rot="5400000">
            <a:off x="1741884" y="-428625"/>
            <a:ext cx="3886200" cy="56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ctrTitle"/>
          </p:nvPr>
        </p:nvSpPr>
        <p:spPr>
          <a:xfrm>
            <a:off x="1313259" y="457201"/>
            <a:ext cx="65073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1" type="subTitle"/>
          </p:nvPr>
        </p:nvSpPr>
        <p:spPr>
          <a:xfrm>
            <a:off x="1313259" y="2914650"/>
            <a:ext cx="6507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315"/>
              </a:spcBef>
              <a:spcAft>
                <a:spcPts val="0"/>
              </a:spcAft>
              <a:buSzPts val="1575"/>
              <a:buNone/>
              <a:defRPr sz="1575">
                <a:solidFill>
                  <a:schemeClr val="lt1"/>
                </a:solidFill>
              </a:defRPr>
            </a:lvl1pPr>
            <a:lvl2pPr lvl="1" rtl="0" algn="ctr">
              <a:spcBef>
                <a:spcPts val="45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50"/>
              </a:spcBef>
              <a:spcAft>
                <a:spcPts val="4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33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856060" y="2000250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1313260" y="2481436"/>
            <a:ext cx="6515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1313259" y="3583036"/>
            <a:ext cx="6515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856059" y="2000250"/>
            <a:ext cx="36576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rtl="0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1pPr>
            <a:lvl2pPr indent="-304800" lvl="1" marL="914400" rtl="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5275" lvl="2" marL="1371600" rtl="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85750" lvl="3" marL="18288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rtl="0" algn="l">
              <a:spcBef>
                <a:spcPts val="450"/>
              </a:spcBef>
              <a:spcAft>
                <a:spcPts val="45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208" name="Google Shape;208;p37"/>
          <p:cNvSpPr txBox="1"/>
          <p:nvPr>
            <p:ph idx="2" type="body"/>
          </p:nvPr>
        </p:nvSpPr>
        <p:spPr>
          <a:xfrm>
            <a:off x="4627959" y="2000250"/>
            <a:ext cx="36576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rtl="0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1pPr>
            <a:lvl2pPr indent="-304800" lvl="1" marL="914400" rtl="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5275" lvl="2" marL="1371600" rtl="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85750" lvl="3" marL="18288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rtl="0" algn="l">
              <a:spcBef>
                <a:spcPts val="450"/>
              </a:spcBef>
              <a:spcAft>
                <a:spcPts val="45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209" name="Google Shape;209;p37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1071961" y="1993900"/>
            <a:ext cx="3441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2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15" name="Google Shape;215;p38"/>
          <p:cNvSpPr txBox="1"/>
          <p:nvPr>
            <p:ph idx="2" type="body"/>
          </p:nvPr>
        </p:nvSpPr>
        <p:spPr>
          <a:xfrm>
            <a:off x="856059" y="2432447"/>
            <a:ext cx="36576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rtl="0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1pPr>
            <a:lvl2pPr indent="-304800" lvl="1" marL="914400" rtl="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5275" lvl="2" marL="1371600" rtl="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85750" lvl="3" marL="18288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rtl="0" algn="l">
              <a:spcBef>
                <a:spcPts val="450"/>
              </a:spcBef>
              <a:spcAft>
                <a:spcPts val="45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216" name="Google Shape;216;p38"/>
          <p:cNvSpPr txBox="1"/>
          <p:nvPr>
            <p:ph idx="3" type="body"/>
          </p:nvPr>
        </p:nvSpPr>
        <p:spPr>
          <a:xfrm>
            <a:off x="4832350" y="2000250"/>
            <a:ext cx="3453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2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17" name="Google Shape;217;p38"/>
          <p:cNvSpPr txBox="1"/>
          <p:nvPr>
            <p:ph idx="4" type="body"/>
          </p:nvPr>
        </p:nvSpPr>
        <p:spPr>
          <a:xfrm>
            <a:off x="4627959" y="2432447"/>
            <a:ext cx="36576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rtl="0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1pPr>
            <a:lvl2pPr indent="-304800" lvl="1" marL="914400" rtl="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5275" lvl="2" marL="1371600" rtl="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3pPr>
            <a:lvl4pPr indent="-285750" lvl="3" marL="18288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rtl="0" algn="l">
              <a:spcBef>
                <a:spcPts val="45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rtl="0" algn="l">
              <a:spcBef>
                <a:spcPts val="450"/>
              </a:spcBef>
              <a:spcAft>
                <a:spcPts val="45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218" name="Google Shape;218;p38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8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8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856059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827859" y="457201"/>
            <a:ext cx="4457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4325" lvl="1" marL="914400" rtl="0" algn="l">
              <a:spcBef>
                <a:spcPts val="450"/>
              </a:spcBef>
              <a:spcAft>
                <a:spcPts val="0"/>
              </a:spcAft>
              <a:buSzPts val="1350"/>
              <a:buChar char="•"/>
              <a:defRPr sz="1350"/>
            </a:lvl2pPr>
            <a:lvl3pPr indent="-304800" lvl="2" marL="1371600" rtl="0" algn="l"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5275" lvl="3" marL="1828800" rtl="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4pPr>
            <a:lvl5pPr indent="-295275" lvl="4" marL="2286000" rtl="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5pPr>
            <a:lvl6pPr indent="-295275" lvl="5" marL="2743200" rtl="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6pPr>
            <a:lvl7pPr indent="-295275" lvl="6" marL="3200400" rtl="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7pPr>
            <a:lvl8pPr indent="-295275" lvl="7" marL="3657600" rtl="0" algn="l">
              <a:spcBef>
                <a:spcPts val="450"/>
              </a:spcBef>
              <a:spcAft>
                <a:spcPts val="0"/>
              </a:spcAft>
              <a:buSzPts val="1050"/>
              <a:buChar char="•"/>
              <a:defRPr sz="1050"/>
            </a:lvl8pPr>
            <a:lvl9pPr indent="-295275" lvl="8" marL="4114800" rtl="0" algn="l">
              <a:spcBef>
                <a:spcPts val="450"/>
              </a:spcBef>
              <a:spcAft>
                <a:spcPts val="450"/>
              </a:spcAft>
              <a:buSzPts val="1050"/>
              <a:buChar char="•"/>
              <a:defRPr sz="1050"/>
            </a:lvl9pPr>
          </a:lstStyle>
          <a:p/>
        </p:txBody>
      </p:sp>
      <p:sp>
        <p:nvSpPr>
          <p:cNvPr id="233" name="Google Shape;233;p41"/>
          <p:cNvSpPr txBox="1"/>
          <p:nvPr>
            <p:ph idx="2" type="body"/>
          </p:nvPr>
        </p:nvSpPr>
        <p:spPr>
          <a:xfrm>
            <a:off x="856059" y="2228850"/>
            <a:ext cx="266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234" name="Google Shape;234;p41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1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1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856059" y="1200150"/>
            <a:ext cx="4000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2"/>
          <p:cNvSpPr/>
          <p:nvPr>
            <p:ph idx="2" type="pic"/>
          </p:nvPr>
        </p:nvSpPr>
        <p:spPr>
          <a:xfrm>
            <a:off x="5575300" y="-13716"/>
            <a:ext cx="2457300" cy="51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856059" y="2228850"/>
            <a:ext cx="4000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241" name="Google Shape;241;p42"/>
          <p:cNvSpPr txBox="1"/>
          <p:nvPr>
            <p:ph idx="10" type="dt"/>
          </p:nvPr>
        </p:nvSpPr>
        <p:spPr>
          <a:xfrm>
            <a:off x="4799409" y="4412457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1" type="ftr"/>
          </p:nvPr>
        </p:nvSpPr>
        <p:spPr>
          <a:xfrm>
            <a:off x="856059" y="4412457"/>
            <a:ext cx="382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056960" y="4412457"/>
            <a:ext cx="24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856060" y="3549649"/>
            <a:ext cx="7429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3"/>
          <p:cNvSpPr/>
          <p:nvPr>
            <p:ph idx="2" type="pic"/>
          </p:nvPr>
        </p:nvSpPr>
        <p:spPr>
          <a:xfrm>
            <a:off x="1484709" y="699084"/>
            <a:ext cx="6169500" cy="23736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856060" y="3974702"/>
            <a:ext cx="742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248" name="Google Shape;248;p43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3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3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856060" y="457201"/>
            <a:ext cx="74295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4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4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259" name="Google Shape;259;p45"/>
          <p:cNvSpPr txBox="1"/>
          <p:nvPr/>
        </p:nvSpPr>
        <p:spPr>
          <a:xfrm>
            <a:off x="7828359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260" name="Google Shape;260;p45"/>
          <p:cNvSpPr txBox="1"/>
          <p:nvPr>
            <p:ph type="title"/>
          </p:nvPr>
        </p:nvSpPr>
        <p:spPr>
          <a:xfrm>
            <a:off x="1084660" y="457201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1256109" y="2514600"/>
            <a:ext cx="6629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Font typeface="Century Gothic"/>
              <a:buNone/>
              <a:defRPr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350"/>
              <a:buFont typeface="Century Gothic"/>
              <a:buNone/>
              <a:defRPr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5pPr>
            <a:lvl6pPr indent="-342900" lvl="5" marL="27432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2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5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5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856059" y="2481436"/>
            <a:ext cx="742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856058" y="3583036"/>
            <a:ext cx="7429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274" name="Google Shape;274;p47"/>
          <p:cNvSpPr txBox="1"/>
          <p:nvPr/>
        </p:nvSpPr>
        <p:spPr>
          <a:xfrm>
            <a:off x="7828359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275" name="Google Shape;275;p47"/>
          <p:cNvSpPr txBox="1"/>
          <p:nvPr>
            <p:ph type="title"/>
          </p:nvPr>
        </p:nvSpPr>
        <p:spPr>
          <a:xfrm>
            <a:off x="1084660" y="457201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856059" y="2914650"/>
            <a:ext cx="7429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47"/>
          <p:cNvSpPr txBox="1"/>
          <p:nvPr>
            <p:ph idx="2" type="body"/>
          </p:nvPr>
        </p:nvSpPr>
        <p:spPr>
          <a:xfrm>
            <a:off x="856058" y="3581400"/>
            <a:ext cx="742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47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7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7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856060" y="457201"/>
            <a:ext cx="7429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856059" y="2628900"/>
            <a:ext cx="7429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2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48"/>
          <p:cNvSpPr txBox="1"/>
          <p:nvPr>
            <p:ph idx="2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" name="Google Shape;285;p48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8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8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 rot="5400000">
            <a:off x="3399159" y="-542850"/>
            <a:ext cx="23433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49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9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9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 rot="5400000">
            <a:off x="5513559" y="1571400"/>
            <a:ext cx="38862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 rot="5400000">
            <a:off x="1741959" y="-428550"/>
            <a:ext cx="3886200" cy="56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450"/>
              </a:spcBef>
              <a:spcAft>
                <a:spcPts val="4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50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0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0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7.xml"/><Relationship Id="rId6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4325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5275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5275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856060" y="2000250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4325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5275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5275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0" name="Google Shape;180;p32"/>
          <p:cNvSpPr txBox="1"/>
          <p:nvPr>
            <p:ph idx="10" type="dt"/>
          </p:nvPr>
        </p:nvSpPr>
        <p:spPr>
          <a:xfrm>
            <a:off x="6628209" y="4412457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1" name="Google Shape;181;p32"/>
          <p:cNvSpPr txBox="1"/>
          <p:nvPr>
            <p:ph idx="11" type="ftr"/>
          </p:nvPr>
        </p:nvSpPr>
        <p:spPr>
          <a:xfrm>
            <a:off x="856059" y="4412457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7885510" y="4412457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75"/>
              <a:buFont typeface="Century Gothic"/>
              <a:buNone/>
              <a:defRPr b="1" i="0" sz="675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Lara Ledesma - Proyecto Integrador M3</a:t>
            </a:r>
            <a:r>
              <a:rPr lang="es-419"/>
              <a:t> -</a:t>
            </a:r>
            <a:endParaRPr/>
          </a:p>
        </p:txBody>
      </p:sp>
      <p:pic>
        <p:nvPicPr>
          <p:cNvPr id="306" name="Google Shape;3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1403850"/>
            <a:ext cx="8455500" cy="2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200025"/>
            <a:ext cx="84772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2" title="fotografía de silueta, bicicleta, puesta de sol, cielo ..."/>
          <p:cNvPicPr preferRelativeResize="0"/>
          <p:nvPr/>
        </p:nvPicPr>
        <p:blipFill rotWithShape="1">
          <a:blip r:embed="rId3">
            <a:alphaModFix/>
          </a:blip>
          <a:srcRect b="19103" l="24129" r="24793" t="10637"/>
          <a:stretch/>
        </p:blipFill>
        <p:spPr>
          <a:xfrm>
            <a:off x="0" y="0"/>
            <a:ext cx="9144001" cy="52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50" y="1403850"/>
            <a:ext cx="8455500" cy="21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2"/>
          <p:cNvSpPr txBox="1"/>
          <p:nvPr>
            <p:ph idx="4294967295" type="subTitle"/>
          </p:nvPr>
        </p:nvSpPr>
        <p:spPr>
          <a:xfrm>
            <a:off x="344250" y="3550650"/>
            <a:ext cx="4910100" cy="459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r>
              <a:rPr b="1" lang="es-419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Lara Ledesma - Proyecto Integrador M3 -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idx="4294967295" type="subTitle"/>
          </p:nvPr>
        </p:nvSpPr>
        <p:spPr>
          <a:xfrm>
            <a:off x="1313259" y="2914650"/>
            <a:ext cx="6507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419"/>
              <a:t> Lara Ledesma - Proyecto Integrador M3 -</a:t>
            </a:r>
            <a:endParaRPr/>
          </a:p>
        </p:txBody>
      </p:sp>
      <p:pic>
        <p:nvPicPr>
          <p:cNvPr id="319" name="Google Shape;3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250" y="1403850"/>
            <a:ext cx="8455500" cy="2146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5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{F671215E-60BB-4727-A865-8E9139525738}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 b="8516" l="0" r="0" t="69259"/>
          <a:stretch/>
        </p:blipFill>
        <p:spPr>
          <a:xfrm>
            <a:off x="0" y="0"/>
            <a:ext cx="9144000" cy="4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/>
          <p:nvPr/>
        </p:nvSpPr>
        <p:spPr>
          <a:xfrm>
            <a:off x="240875" y="552600"/>
            <a:ext cx="1895400" cy="2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fILTROS</a:t>
            </a:r>
            <a:endParaRPr b="0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7" name="Google Shape;327;p54"/>
          <p:cNvSpPr/>
          <p:nvPr/>
        </p:nvSpPr>
        <p:spPr>
          <a:xfrm>
            <a:off x="155422" y="2238703"/>
            <a:ext cx="3690000" cy="27537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RESPONDE A LAS PREGUNTAS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54"/>
          <p:cNvSpPr/>
          <p:nvPr/>
        </p:nvSpPr>
        <p:spPr>
          <a:xfrm>
            <a:off x="4172607" y="2238703"/>
            <a:ext cx="4666500" cy="9774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MAPA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54"/>
          <p:cNvSpPr/>
          <p:nvPr/>
        </p:nvSpPr>
        <p:spPr>
          <a:xfrm>
            <a:off x="4172607" y="3510455"/>
            <a:ext cx="4743900" cy="13557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EEUU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54"/>
          <p:cNvSpPr/>
          <p:nvPr/>
        </p:nvSpPr>
        <p:spPr>
          <a:xfrm>
            <a:off x="219502" y="1122674"/>
            <a:ext cx="1581300" cy="83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54"/>
          <p:cNvSpPr/>
          <p:nvPr/>
        </p:nvSpPr>
        <p:spPr>
          <a:xfrm>
            <a:off x="1973235" y="1156320"/>
            <a:ext cx="1636800" cy="838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54"/>
          <p:cNvSpPr/>
          <p:nvPr/>
        </p:nvSpPr>
        <p:spPr>
          <a:xfrm>
            <a:off x="3723485" y="1149446"/>
            <a:ext cx="1636800" cy="838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54"/>
          <p:cNvSpPr/>
          <p:nvPr/>
        </p:nvSpPr>
        <p:spPr>
          <a:xfrm>
            <a:off x="5473735" y="1161900"/>
            <a:ext cx="1636800" cy="838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54"/>
          <p:cNvSpPr/>
          <p:nvPr/>
        </p:nvSpPr>
        <p:spPr>
          <a:xfrm>
            <a:off x="7279586" y="1122674"/>
            <a:ext cx="1636800" cy="838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54"/>
          <p:cNvSpPr/>
          <p:nvPr/>
        </p:nvSpPr>
        <p:spPr>
          <a:xfrm>
            <a:off x="2411262" y="552600"/>
            <a:ext cx="1895400" cy="2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fILTROS</a:t>
            </a:r>
            <a:endParaRPr b="0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6" name="Google Shape;336;p54"/>
          <p:cNvSpPr/>
          <p:nvPr/>
        </p:nvSpPr>
        <p:spPr>
          <a:xfrm>
            <a:off x="4533412" y="547314"/>
            <a:ext cx="1895400" cy="2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fILTROS</a:t>
            </a:r>
            <a:endParaRPr b="0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7" name="Google Shape;337;p54"/>
          <p:cNvSpPr/>
          <p:nvPr/>
        </p:nvSpPr>
        <p:spPr>
          <a:xfrm>
            <a:off x="6655562" y="576505"/>
            <a:ext cx="1895400" cy="2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fILTROS</a:t>
            </a:r>
            <a:endParaRPr b="0" i="0" sz="1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5"/>
          <p:cNvPicPr preferRelativeResize="0"/>
          <p:nvPr/>
        </p:nvPicPr>
        <p:blipFill rotWithShape="1">
          <a:blip r:embed="rId3">
            <a:alphaModFix/>
          </a:blip>
          <a:srcRect b="92261" l="0" r="0" t="0"/>
          <a:stretch/>
        </p:blipFill>
        <p:spPr>
          <a:xfrm>
            <a:off x="311700" y="184650"/>
            <a:ext cx="8520600" cy="3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5"/>
          <p:cNvPicPr preferRelativeResize="0"/>
          <p:nvPr/>
        </p:nvPicPr>
        <p:blipFill rotWithShape="1">
          <a:blip r:embed="rId3">
            <a:alphaModFix/>
          </a:blip>
          <a:srcRect b="85356" l="0" r="0" t="6905"/>
          <a:stretch/>
        </p:blipFill>
        <p:spPr>
          <a:xfrm>
            <a:off x="333375" y="633038"/>
            <a:ext cx="8477250" cy="3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5"/>
          <p:cNvPicPr preferRelativeResize="0"/>
          <p:nvPr/>
        </p:nvPicPr>
        <p:blipFill rotWithShape="1">
          <a:blip r:embed="rId3">
            <a:alphaModFix/>
          </a:blip>
          <a:srcRect b="53335" l="0" r="0" t="15247"/>
          <a:stretch/>
        </p:blipFill>
        <p:spPr>
          <a:xfrm>
            <a:off x="333375" y="1160575"/>
            <a:ext cx="8477250" cy="14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5"/>
          <p:cNvPicPr preferRelativeResize="0"/>
          <p:nvPr/>
        </p:nvPicPr>
        <p:blipFill rotWithShape="1">
          <a:blip r:embed="rId3">
            <a:alphaModFix/>
          </a:blip>
          <a:srcRect b="1846" l="60623" r="794" t="47016"/>
          <a:stretch/>
        </p:blipFill>
        <p:spPr>
          <a:xfrm>
            <a:off x="5487100" y="2787225"/>
            <a:ext cx="3270750" cy="21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5"/>
          <p:cNvPicPr preferRelativeResize="0"/>
          <p:nvPr/>
        </p:nvPicPr>
        <p:blipFill rotWithShape="1">
          <a:blip r:embed="rId3">
            <a:alphaModFix/>
          </a:blip>
          <a:srcRect b="0" l="0" r="39835" t="57506"/>
          <a:stretch/>
        </p:blipFill>
        <p:spPr>
          <a:xfrm>
            <a:off x="311700" y="2787225"/>
            <a:ext cx="5100274" cy="21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6"/>
          <p:cNvPicPr preferRelativeResize="0"/>
          <p:nvPr/>
        </p:nvPicPr>
        <p:blipFill rotWithShape="1">
          <a:blip r:embed="rId3">
            <a:alphaModFix/>
          </a:blip>
          <a:srcRect b="92261" l="0" r="0" t="0"/>
          <a:stretch/>
        </p:blipFill>
        <p:spPr>
          <a:xfrm>
            <a:off x="280600" y="316525"/>
            <a:ext cx="8477250" cy="3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6"/>
          <p:cNvPicPr preferRelativeResize="0"/>
          <p:nvPr/>
        </p:nvPicPr>
        <p:blipFill rotWithShape="1">
          <a:blip r:embed="rId3">
            <a:alphaModFix/>
          </a:blip>
          <a:srcRect b="83920" l="0" r="0" t="6904"/>
          <a:stretch/>
        </p:blipFill>
        <p:spPr>
          <a:xfrm>
            <a:off x="280600" y="738575"/>
            <a:ext cx="8477250" cy="4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6"/>
          <p:cNvPicPr preferRelativeResize="0"/>
          <p:nvPr/>
        </p:nvPicPr>
        <p:blipFill rotWithShape="1">
          <a:blip r:embed="rId3">
            <a:alphaModFix/>
          </a:blip>
          <a:srcRect b="53336" l="0" r="0" t="14967"/>
          <a:stretch/>
        </p:blipFill>
        <p:spPr>
          <a:xfrm>
            <a:off x="280600" y="1228750"/>
            <a:ext cx="8477250" cy="15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6"/>
          <p:cNvPicPr preferRelativeResize="0"/>
          <p:nvPr/>
        </p:nvPicPr>
        <p:blipFill rotWithShape="1">
          <a:blip r:embed="rId3">
            <a:alphaModFix/>
          </a:blip>
          <a:srcRect b="1846" l="60623" r="794" t="47016"/>
          <a:stretch/>
        </p:blipFill>
        <p:spPr>
          <a:xfrm>
            <a:off x="5487100" y="2787225"/>
            <a:ext cx="3270750" cy="21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6"/>
          <p:cNvPicPr preferRelativeResize="0"/>
          <p:nvPr/>
        </p:nvPicPr>
        <p:blipFill rotWithShape="1">
          <a:blip r:embed="rId3">
            <a:alphaModFix/>
          </a:blip>
          <a:srcRect b="0" l="0" r="39835" t="57506"/>
          <a:stretch/>
        </p:blipFill>
        <p:spPr>
          <a:xfrm>
            <a:off x="280600" y="2732250"/>
            <a:ext cx="5100274" cy="22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7" title="Fotos gratis : ligero, abstracto, línea, color, negro, amarillo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9144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8" title="bicicleta, vintage, bicicleta amarilla, bicicleta estacionada ..."/>
          <p:cNvPicPr preferRelativeResize="0"/>
          <p:nvPr/>
        </p:nvPicPr>
        <p:blipFill rotWithShape="1">
          <a:blip r:embed="rId3">
            <a:alphaModFix/>
          </a:blip>
          <a:srcRect b="9148" l="15584" r="12798" t="14422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