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15BE1-957A-4D10-8E7F-73FB9AA06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4817FA-77C9-43AF-BCBB-DAEE14C3C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20358-A865-4741-91DE-90D99CCE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2396-9C97-42F1-8BDD-0771F38B329F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9FB17-6A2B-4755-9916-192AF1F8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BB3FA-5FF1-44C9-ADAE-903B028C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FB3-3D34-49C2-B773-5D16EA99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99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0ABE-9CD2-4409-97B0-D70AE1B2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EDA677-4CFF-4658-9AFC-FED09412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DA3D9-AA0A-4CCC-AD38-E99E2063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2396-9C97-42F1-8BDD-0771F38B329F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0426D4-A106-4127-9A5F-9F9F56AC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67029B-A64A-45C0-9831-20BEDF0A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FB3-3D34-49C2-B773-5D16EA99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67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AA3063-7F7B-40D4-B584-178B4AF99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6770F5-2217-48E3-8915-0261AAEBA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16744F-8646-4703-A373-7BAFAF94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2396-9C97-42F1-8BDD-0771F38B329F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81560-56AF-4029-B65B-E62FC552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84983-422A-407A-9C61-F4E09E1B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FB3-3D34-49C2-B773-5D16EA99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87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EC5DF-E318-4733-B843-693F012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0C430-C205-4577-A4D4-54A833C8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30A31F-1EFF-4B52-9708-F067477D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2396-9C97-42F1-8BDD-0771F38B329F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3E1188-71EC-4B6A-BF85-F6C337DA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24290E-6E26-4E72-8D57-C45F4817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FB3-3D34-49C2-B773-5D16EA99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9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59998-A6C1-4E0C-99FE-1DE63A5E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491C6B-AAF7-4DC9-8017-09B0CBB32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EC1F9-16AC-490A-8832-E89E923E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2396-9C97-42F1-8BDD-0771F38B329F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1599F-0205-41DB-AA67-DFA6B80E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C6397B-7174-4DD8-A0CD-DA639CF0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FB3-3D34-49C2-B773-5D16EA99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71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493E6-FAA1-40BC-8B45-0F6B9F8E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2F312-B6DD-4901-9C74-407B3BB1A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B936C0-4462-43E0-87EC-F05868751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A2B023-286C-4139-AAB3-4BCFD2FC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2396-9C97-42F1-8BDD-0771F38B329F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BEF6D7-B276-4DC4-A7EC-5BA6F6B6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C3490C-36CC-4516-94FC-6F9F4382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FB3-3D34-49C2-B773-5D16EA99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37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D3423-4122-4B7B-A19D-1BDBBE1B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7B23CC-3E0B-4897-8BCE-769F17BAE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A69E6B-2A10-4167-8718-D0675D05B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61EBCA-9CF1-45F4-9C1C-3A5F2D2A5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81D6F1-FAFB-48A1-93BB-CD24398A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EA5F2D-20CE-4D1A-B121-F5C58EC5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2396-9C97-42F1-8BDD-0771F38B329F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86F506-35C6-46E3-BBC0-90F2B12A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C5A7FC-192E-4460-B1A7-FA1781F4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FB3-3D34-49C2-B773-5D16EA99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95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4EFFF-70FF-44D9-BA1D-5CF0C518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250240-848D-4B99-8563-163D1BA3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2396-9C97-42F1-8BDD-0771F38B329F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9D2E6E-A4CC-41F5-929F-D1A1EF7A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DDFCF3-0B9B-4C91-BF1D-8F814951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FB3-3D34-49C2-B773-5D16EA99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2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70C085-8615-4D10-956E-90F26DC8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2396-9C97-42F1-8BDD-0771F38B329F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2607A1-782B-4825-876B-A256DFB9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963338-2C4F-4CF8-A277-847AB23F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FB3-3D34-49C2-B773-5D16EA99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39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2F085-8E59-445A-939E-E8476375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62C4B-F905-4A3A-A20A-53B3D6904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00C2CA-1C3E-4B51-AEDF-13B68B173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D7E575-BC04-4DDC-AC88-8F5AC651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2396-9C97-42F1-8BDD-0771F38B329F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52581E-7EEA-4B5D-BD89-D4B09C64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575BE2-1D2C-4B84-B1ED-62198371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FB3-3D34-49C2-B773-5D16EA99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40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BAD05-2C19-4410-B2ED-E34124DB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7E569B-DBB5-4172-A718-83BC56920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C52737-BEBD-4620-A3FC-D73D39FED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D18AF4-9F36-4934-8188-7EA8D1B1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2396-9C97-42F1-8BDD-0771F38B329F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200FC4-161F-4684-A70C-4CA9BAE9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BA8ED5-1C4A-445A-9C70-0E51D23A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FB3-3D34-49C2-B773-5D16EA99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2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213034-FEAE-4E6B-BA09-EF3BD046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240B69-D6FA-4389-9253-FB0D27DC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E6CBEC-4DAC-4C6A-A1F3-24EC6A24E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2396-9C97-42F1-8BDD-0771F38B329F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726F2E-E8B3-45A7-93E9-B4E35A8D9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27AF9-F323-4F7A-A27F-BE4B8525B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1FB3-3D34-49C2-B773-5D16EA99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25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B9DBA6-B004-412B-826B-0119CEC5E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TPA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A8906E-2D44-44B7-8D20-4D3328F0F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pt-BR" sz="2000"/>
              <a:t>Prof. Ricardo e Profª Andréa</a:t>
            </a:r>
          </a:p>
        </p:txBody>
      </p:sp>
    </p:spTree>
    <p:extLst>
      <p:ext uri="{BB962C8B-B14F-4D97-AF65-F5344CB8AC3E}">
        <p14:creationId xmlns:p14="http://schemas.microsoft.com/office/powerpoint/2010/main" val="300231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41AEF49-BD91-492C-82BF-92ACDCFF2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" t="13249" r="74500" b="31976"/>
          <a:stretch/>
        </p:blipFill>
        <p:spPr>
          <a:xfrm>
            <a:off x="3221502" y="74628"/>
            <a:ext cx="5223803" cy="67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19E6BA-7C30-46C2-A6F4-FA1D5AF06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" t="12382" r="64544" b="33708"/>
          <a:stretch/>
        </p:blipFill>
        <p:spPr>
          <a:xfrm>
            <a:off x="2391507" y="387045"/>
            <a:ext cx="6963508" cy="60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1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6B8466-0EB4-4D49-9473-5F149020C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9" t="12494" r="60654" b="48512"/>
          <a:stretch/>
        </p:blipFill>
        <p:spPr>
          <a:xfrm>
            <a:off x="1828799" y="1533378"/>
            <a:ext cx="7737231" cy="46669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5FA7A2-A087-4229-9A42-FB32BD2015EB}"/>
              </a:ext>
            </a:extLst>
          </p:cNvPr>
          <p:cNvSpPr txBox="1"/>
          <p:nvPr/>
        </p:nvSpPr>
        <p:spPr>
          <a:xfrm>
            <a:off x="154745" y="98474"/>
            <a:ext cx="1191798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800" dirty="0"/>
              <a:t>Comando de Entrada de dados LEIA</a:t>
            </a:r>
          </a:p>
        </p:txBody>
      </p:sp>
    </p:spTree>
    <p:extLst>
      <p:ext uri="{BB962C8B-B14F-4D97-AF65-F5344CB8AC3E}">
        <p14:creationId xmlns:p14="http://schemas.microsoft.com/office/powerpoint/2010/main" val="419763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EE85C9-5E23-47B4-B189-346AB4E5CEBD}"/>
              </a:ext>
            </a:extLst>
          </p:cNvPr>
          <p:cNvSpPr txBox="1"/>
          <p:nvPr/>
        </p:nvSpPr>
        <p:spPr>
          <a:xfrm>
            <a:off x="463826" y="702365"/>
            <a:ext cx="106149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Analisando a lógica para construção de um algoritmo (pseudocódigo)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Exemplo: </a:t>
            </a:r>
            <a:r>
              <a:rPr lang="pt-BR" sz="2800" b="0" i="0" dirty="0">
                <a:solidFill>
                  <a:srgbClr val="373A3C"/>
                </a:solidFill>
                <a:effectLst/>
                <a:latin typeface="-apple-system"/>
              </a:rPr>
              <a:t> Faça um algoritmo que receba um número, calcule e mostre seu ANTECESSOR e seu SUCESSOR</a:t>
            </a:r>
          </a:p>
          <a:p>
            <a:pPr algn="just"/>
            <a:endParaRPr lang="pt-BR" sz="2800" dirty="0">
              <a:solidFill>
                <a:srgbClr val="373A3C"/>
              </a:solidFill>
              <a:latin typeface="-apple-system"/>
            </a:endParaRPr>
          </a:p>
          <a:p>
            <a:pPr algn="just"/>
            <a:r>
              <a:rPr lang="pt-BR" sz="2800" dirty="0">
                <a:solidFill>
                  <a:srgbClr val="373A3C"/>
                </a:solidFill>
                <a:latin typeface="-apple-system"/>
              </a:rPr>
              <a:t>Entrada de dados:5</a:t>
            </a:r>
          </a:p>
          <a:p>
            <a:pPr algn="just"/>
            <a:endParaRPr lang="pt-BR" sz="2800" dirty="0">
              <a:solidFill>
                <a:srgbClr val="373A3C"/>
              </a:solidFill>
              <a:latin typeface="-apple-system"/>
            </a:endParaRPr>
          </a:p>
          <a:p>
            <a:pPr algn="just"/>
            <a:r>
              <a:rPr lang="pt-BR" sz="2800" dirty="0">
                <a:solidFill>
                  <a:srgbClr val="373A3C"/>
                </a:solidFill>
                <a:latin typeface="-apple-system"/>
              </a:rPr>
              <a:t>Saída </a:t>
            </a:r>
            <a:r>
              <a:rPr lang="pt-BR" sz="2800" dirty="0">
                <a:solidFill>
                  <a:srgbClr val="373A3C"/>
                </a:solidFill>
                <a:latin typeface="-apple-system"/>
                <a:sym typeface="Wingdings" panose="05000000000000000000" pitchFamily="2" charset="2"/>
              </a:rPr>
              <a:t> “O antecessor é 4”</a:t>
            </a:r>
          </a:p>
          <a:p>
            <a:pPr algn="just"/>
            <a:r>
              <a:rPr lang="pt-BR" sz="2800" dirty="0">
                <a:solidFill>
                  <a:srgbClr val="373A3C"/>
                </a:solidFill>
                <a:latin typeface="-apple-system"/>
                <a:sym typeface="Wingdings" panose="05000000000000000000" pitchFamily="2" charset="2"/>
              </a:rPr>
              <a:t>                “O sucessor é 6”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6264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6723C5E-5C66-466D-A871-84BE3F8882C7}"/>
              </a:ext>
            </a:extLst>
          </p:cNvPr>
          <p:cNvSpPr txBox="1"/>
          <p:nvPr/>
        </p:nvSpPr>
        <p:spPr>
          <a:xfrm>
            <a:off x="622852" y="424070"/>
            <a:ext cx="1091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Algoritmos de saída na tela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65442C-48C7-4FFC-B21E-CED80FCEC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5" t="13128" r="58605" b="53802"/>
          <a:stretch/>
        </p:blipFill>
        <p:spPr>
          <a:xfrm>
            <a:off x="914399" y="1069144"/>
            <a:ext cx="10381958" cy="47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4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3F357B3-D4A0-45DE-8CD9-E3DE46EDA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" t="14243" r="56774" b="53931"/>
          <a:stretch/>
        </p:blipFill>
        <p:spPr>
          <a:xfrm>
            <a:off x="759656" y="745586"/>
            <a:ext cx="11019683" cy="46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5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1D1C8E-9621-4ECC-85B7-CF78A53BF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" t="13249" r="34461" b="47131"/>
          <a:stretch/>
        </p:blipFill>
        <p:spPr>
          <a:xfrm>
            <a:off x="309488" y="1041008"/>
            <a:ext cx="11584397" cy="38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6487380-E61F-4803-84D4-9E55445F9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5" t="13465" r="74039" b="50000"/>
          <a:stretch/>
        </p:blipFill>
        <p:spPr>
          <a:xfrm>
            <a:off x="2881532" y="562706"/>
            <a:ext cx="6428935" cy="54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B8BDC0-007C-42BE-9334-34320D9A6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" t="13462" r="74315" b="47838"/>
          <a:stretch/>
        </p:blipFill>
        <p:spPr>
          <a:xfrm>
            <a:off x="3151163" y="422030"/>
            <a:ext cx="6386732" cy="57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2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C851F1-EBDA-45F1-9825-89ECAEF4E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0" t="12991" r="52924" b="45224"/>
          <a:stretch/>
        </p:blipFill>
        <p:spPr>
          <a:xfrm>
            <a:off x="520504" y="548640"/>
            <a:ext cx="10220579" cy="519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2112B9-54B8-493C-B3B5-EFEFAE759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" t="12641" r="74448" b="46872"/>
          <a:stretch/>
        </p:blipFill>
        <p:spPr>
          <a:xfrm>
            <a:off x="3050344" y="523197"/>
            <a:ext cx="6091311" cy="58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C70FC5-C28F-4177-8F9B-33475C05C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" t="13101" r="61736" b="45547"/>
          <a:stretch/>
        </p:blipFill>
        <p:spPr>
          <a:xfrm>
            <a:off x="2039815" y="516985"/>
            <a:ext cx="8482819" cy="52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85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68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Wingdings</vt:lpstr>
      <vt:lpstr>Tema do Office</vt:lpstr>
      <vt:lpstr>TPA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TPA</dc:title>
  <dc:creator>RICARDO DE MORAES</dc:creator>
  <cp:lastModifiedBy>Micro</cp:lastModifiedBy>
  <cp:revision>19</cp:revision>
  <dcterms:created xsi:type="dcterms:W3CDTF">2021-02-04T17:13:46Z</dcterms:created>
  <dcterms:modified xsi:type="dcterms:W3CDTF">2024-02-28T10:32:04Z</dcterms:modified>
</cp:coreProperties>
</file>