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81" r:id="rId8"/>
    <p:sldId id="279" r:id="rId9"/>
    <p:sldId id="280" r:id="rId10"/>
    <p:sldId id="277" r:id="rId11"/>
    <p:sldId id="265" r:id="rId12"/>
    <p:sldId id="28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3B2EE-0B50-4AC3-995B-B8ABB6D4F0E1}" v="353" dt="2023-10-25T21:22:13.20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976" autoAdjust="0"/>
  </p:normalViewPr>
  <p:slideViewPr>
    <p:cSldViewPr snapToGrid="0">
      <p:cViewPr varScale="1">
        <p:scale>
          <a:sx n="77" d="100"/>
          <a:sy n="77" d="100"/>
        </p:scale>
        <p:origin x="191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ra Samuelson" userId="27141a3e2c6263c5" providerId="LiveId" clId="{6263B2EE-0B50-4AC3-995B-B8ABB6D4F0E1}"/>
    <pc:docChg chg="undo custSel addSld delSld modSld sldOrd">
      <pc:chgData name="Lara Samuelson" userId="27141a3e2c6263c5" providerId="LiveId" clId="{6263B2EE-0B50-4AC3-995B-B8ABB6D4F0E1}" dt="2023-11-03T17:06:25.173" v="2029" actId="20577"/>
      <pc:docMkLst>
        <pc:docMk/>
      </pc:docMkLst>
      <pc:sldChg chg="modSp mod modNotesTx">
        <pc:chgData name="Lara Samuelson" userId="27141a3e2c6263c5" providerId="LiveId" clId="{6263B2EE-0B50-4AC3-995B-B8ABB6D4F0E1}" dt="2023-11-03T16:59:26.956" v="1418" actId="20577"/>
        <pc:sldMkLst>
          <pc:docMk/>
          <pc:sldMk cId="2563119616" sldId="265"/>
        </pc:sldMkLst>
        <pc:spChg chg="mod">
          <ac:chgData name="Lara Samuelson" userId="27141a3e2c6263c5" providerId="LiveId" clId="{6263B2EE-0B50-4AC3-995B-B8ABB6D4F0E1}" dt="2023-10-25T21:17:02.862" v="1040" actId="113"/>
          <ac:spMkLst>
            <pc:docMk/>
            <pc:sldMk cId="2563119616" sldId="265"/>
            <ac:spMk id="3" creationId="{EFB90AB4-D228-4548-B072-726498212362}"/>
          </ac:spMkLst>
        </pc:spChg>
        <pc:spChg chg="mod">
          <ac:chgData name="Lara Samuelson" userId="27141a3e2c6263c5" providerId="LiveId" clId="{6263B2EE-0B50-4AC3-995B-B8ABB6D4F0E1}" dt="2023-10-25T21:16:47.621" v="1038" actId="20577"/>
          <ac:spMkLst>
            <pc:docMk/>
            <pc:sldMk cId="2563119616" sldId="265"/>
            <ac:spMk id="4" creationId="{950677C9-3E42-427F-93B8-526692906471}"/>
          </ac:spMkLst>
        </pc:spChg>
        <pc:spChg chg="mod">
          <ac:chgData name="Lara Samuelson" userId="27141a3e2c6263c5" providerId="LiveId" clId="{6263B2EE-0B50-4AC3-995B-B8ABB6D4F0E1}" dt="2023-10-17T15:37:18.689" v="493"/>
          <ac:spMkLst>
            <pc:docMk/>
            <pc:sldMk cId="2563119616" sldId="265"/>
            <ac:spMk id="5" creationId="{BDB9D020-1E25-453D-83DF-1420ACD3968D}"/>
          </ac:spMkLst>
        </pc:spChg>
        <pc:spChg chg="mod">
          <ac:chgData name="Lara Samuelson" userId="27141a3e2c6263c5" providerId="LiveId" clId="{6263B2EE-0B50-4AC3-995B-B8ABB6D4F0E1}" dt="2023-10-25T21:17:05.957" v="1041" actId="113"/>
          <ac:spMkLst>
            <pc:docMk/>
            <pc:sldMk cId="2563119616" sldId="265"/>
            <ac:spMk id="6" creationId="{F5018B6D-E395-49AD-92AD-AD69E3AB40C3}"/>
          </ac:spMkLst>
        </pc:spChg>
      </pc:sldChg>
      <pc:sldChg chg="modSp del mod modClrScheme chgLayout">
        <pc:chgData name="Lara Samuelson" userId="27141a3e2c6263c5" providerId="LiveId" clId="{6263B2EE-0B50-4AC3-995B-B8ABB6D4F0E1}" dt="2023-10-17T15:58:09.421" v="608" actId="2696"/>
        <pc:sldMkLst>
          <pc:docMk/>
          <pc:sldMk cId="2721508595" sldId="266"/>
        </pc:sldMkLst>
        <pc:spChg chg="mod ord">
          <ac:chgData name="Lara Samuelson" userId="27141a3e2c6263c5" providerId="LiveId" clId="{6263B2EE-0B50-4AC3-995B-B8ABB6D4F0E1}" dt="2023-10-17T15:52:24.457" v="560" actId="700"/>
          <ac:spMkLst>
            <pc:docMk/>
            <pc:sldMk cId="2721508595" sldId="266"/>
            <ac:spMk id="2" creationId="{E5F191A4-7839-4F63-B17C-7C366C59488C}"/>
          </ac:spMkLst>
        </pc:spChg>
        <pc:spChg chg="mod ord">
          <ac:chgData name="Lara Samuelson" userId="27141a3e2c6263c5" providerId="LiveId" clId="{6263B2EE-0B50-4AC3-995B-B8ABB6D4F0E1}" dt="2023-10-17T15:52:24.457" v="560" actId="700"/>
          <ac:spMkLst>
            <pc:docMk/>
            <pc:sldMk cId="2721508595" sldId="266"/>
            <ac:spMk id="3" creationId="{3508AD18-0BFF-C70A-8AB7-4CA409012E58}"/>
          </ac:spMkLst>
        </pc:spChg>
        <pc:spChg chg="mod ord">
          <ac:chgData name="Lara Samuelson" userId="27141a3e2c6263c5" providerId="LiveId" clId="{6263B2EE-0B50-4AC3-995B-B8ABB6D4F0E1}" dt="2023-10-17T15:52:24.457" v="560" actId="700"/>
          <ac:spMkLst>
            <pc:docMk/>
            <pc:sldMk cId="2721508595" sldId="266"/>
            <ac:spMk id="4" creationId="{9B9ED227-95A7-4B08-91FE-5E0EF0D41D20}"/>
          </ac:spMkLst>
        </pc:spChg>
        <pc:spChg chg="mod ord">
          <ac:chgData name="Lara Samuelson" userId="27141a3e2c6263c5" providerId="LiveId" clId="{6263B2EE-0B50-4AC3-995B-B8ABB6D4F0E1}" dt="2023-10-17T15:52:24.457" v="560" actId="700"/>
          <ac:spMkLst>
            <pc:docMk/>
            <pc:sldMk cId="2721508595" sldId="266"/>
            <ac:spMk id="5" creationId="{9C2ECAAA-1E9C-4845-8EA9-E11A76F08150}"/>
          </ac:spMkLst>
        </pc:spChg>
        <pc:spChg chg="mod ord">
          <ac:chgData name="Lara Samuelson" userId="27141a3e2c6263c5" providerId="LiveId" clId="{6263B2EE-0B50-4AC3-995B-B8ABB6D4F0E1}" dt="2023-10-17T15:52:24.457" v="560" actId="700"/>
          <ac:spMkLst>
            <pc:docMk/>
            <pc:sldMk cId="2721508595" sldId="266"/>
            <ac:spMk id="7" creationId="{B42ACFC2-B54A-8244-B5D9-4B1EC2EED59D}"/>
          </ac:spMkLst>
        </pc:spChg>
        <pc:spChg chg="mod ord">
          <ac:chgData name="Lara Samuelson" userId="27141a3e2c6263c5" providerId="LiveId" clId="{6263B2EE-0B50-4AC3-995B-B8ABB6D4F0E1}" dt="2023-10-17T15:52:24.457" v="560" actId="700"/>
          <ac:spMkLst>
            <pc:docMk/>
            <pc:sldMk cId="2721508595" sldId="266"/>
            <ac:spMk id="8" creationId="{B609FC03-B5BE-D846-993A-8E351C9509F3}"/>
          </ac:spMkLst>
        </pc:spChg>
        <pc:spChg chg="mod ord">
          <ac:chgData name="Lara Samuelson" userId="27141a3e2c6263c5" providerId="LiveId" clId="{6263B2EE-0B50-4AC3-995B-B8ABB6D4F0E1}" dt="2023-10-17T15:52:24.457" v="560" actId="700"/>
          <ac:spMkLst>
            <pc:docMk/>
            <pc:sldMk cId="2721508595" sldId="266"/>
            <ac:spMk id="9" creationId="{472FA7B1-CD7F-3646-B44C-91A107A0CBEE}"/>
          </ac:spMkLst>
        </pc:spChg>
        <pc:spChg chg="mod ord">
          <ac:chgData name="Lara Samuelson" userId="27141a3e2c6263c5" providerId="LiveId" clId="{6263B2EE-0B50-4AC3-995B-B8ABB6D4F0E1}" dt="2023-10-17T15:52:24.457" v="560" actId="700"/>
          <ac:spMkLst>
            <pc:docMk/>
            <pc:sldMk cId="2721508595" sldId="266"/>
            <ac:spMk id="10" creationId="{585697B7-EBBB-0E4B-AA02-0D3F94821C6E}"/>
          </ac:spMkLst>
        </pc:spChg>
        <pc:spChg chg="mod ord">
          <ac:chgData name="Lara Samuelson" userId="27141a3e2c6263c5" providerId="LiveId" clId="{6263B2EE-0B50-4AC3-995B-B8ABB6D4F0E1}" dt="2023-10-17T15:52:24.457" v="560" actId="700"/>
          <ac:spMkLst>
            <pc:docMk/>
            <pc:sldMk cId="2721508595" sldId="266"/>
            <ac:spMk id="11" creationId="{48A12450-9474-8A49-BAEB-20C6F51540D5}"/>
          </ac:spMkLst>
        </pc:spChg>
        <pc:spChg chg="mod ord">
          <ac:chgData name="Lara Samuelson" userId="27141a3e2c6263c5" providerId="LiveId" clId="{6263B2EE-0B50-4AC3-995B-B8ABB6D4F0E1}" dt="2023-10-17T15:52:24.457" v="560" actId="700"/>
          <ac:spMkLst>
            <pc:docMk/>
            <pc:sldMk cId="2721508595" sldId="266"/>
            <ac:spMk id="13" creationId="{EB1FFBC5-1733-5E4A-BF11-2C157D9917CC}"/>
          </ac:spMkLst>
        </pc:spChg>
      </pc:sldChg>
      <pc:sldChg chg="addSp modSp mod modNotesTx">
        <pc:chgData name="Lara Samuelson" userId="27141a3e2c6263c5" providerId="LiveId" clId="{6263B2EE-0B50-4AC3-995B-B8ABB6D4F0E1}" dt="2023-11-03T17:06:25.173" v="2029" actId="20577"/>
        <pc:sldMkLst>
          <pc:docMk/>
          <pc:sldMk cId="2689543258" sldId="277"/>
        </pc:sldMkLst>
        <pc:spChg chg="add mod">
          <ac:chgData name="Lara Samuelson" userId="27141a3e2c6263c5" providerId="LiveId" clId="{6263B2EE-0B50-4AC3-995B-B8ABB6D4F0E1}" dt="2023-10-14T00:13:09.871" v="8"/>
          <ac:spMkLst>
            <pc:docMk/>
            <pc:sldMk cId="2689543258" sldId="277"/>
            <ac:spMk id="3" creationId="{65754C4C-8C6C-EF06-FA02-21BC0015EAE5}"/>
          </ac:spMkLst>
        </pc:spChg>
        <pc:spChg chg="mod">
          <ac:chgData name="Lara Samuelson" userId="27141a3e2c6263c5" providerId="LiveId" clId="{6263B2EE-0B50-4AC3-995B-B8ABB6D4F0E1}" dt="2023-10-14T00:11:33.677" v="2" actId="1076"/>
          <ac:spMkLst>
            <pc:docMk/>
            <pc:sldMk cId="2689543258" sldId="277"/>
            <ac:spMk id="15" creationId="{7082BD69-6675-0D85-D7DF-0F421E42A5C0}"/>
          </ac:spMkLst>
        </pc:spChg>
        <pc:spChg chg="mod">
          <ac:chgData name="Lara Samuelson" userId="27141a3e2c6263c5" providerId="LiveId" clId="{6263B2EE-0B50-4AC3-995B-B8ABB6D4F0E1}" dt="2023-10-14T00:14:39.223" v="15" actId="1076"/>
          <ac:spMkLst>
            <pc:docMk/>
            <pc:sldMk cId="2689543258" sldId="277"/>
            <ac:spMk id="16" creationId="{93E5C38B-C6FE-F156-7566-26186A2E54E1}"/>
          </ac:spMkLst>
        </pc:spChg>
        <pc:spChg chg="mod">
          <ac:chgData name="Lara Samuelson" userId="27141a3e2c6263c5" providerId="LiveId" clId="{6263B2EE-0B50-4AC3-995B-B8ABB6D4F0E1}" dt="2023-10-14T00:14:59.470" v="18" actId="1076"/>
          <ac:spMkLst>
            <pc:docMk/>
            <pc:sldMk cId="2689543258" sldId="277"/>
            <ac:spMk id="18" creationId="{A12A0979-0F48-C5F5-31E8-EB11AEC257ED}"/>
          </ac:spMkLst>
        </pc:spChg>
        <pc:spChg chg="mod">
          <ac:chgData name="Lara Samuelson" userId="27141a3e2c6263c5" providerId="LiveId" clId="{6263B2EE-0B50-4AC3-995B-B8ABB6D4F0E1}" dt="2023-10-14T00:15:03.328" v="19" actId="1076"/>
          <ac:spMkLst>
            <pc:docMk/>
            <pc:sldMk cId="2689543258" sldId="277"/>
            <ac:spMk id="19" creationId="{501ABAF5-1FA6-1214-DB20-F0B21DE4A9FE}"/>
          </ac:spMkLst>
        </pc:spChg>
        <pc:graphicFrameChg chg="mod">
          <ac:chgData name="Lara Samuelson" userId="27141a3e2c6263c5" providerId="LiveId" clId="{6263B2EE-0B50-4AC3-995B-B8ABB6D4F0E1}" dt="2023-10-25T21:19:18.366" v="1069" actId="20577"/>
          <ac:graphicFrameMkLst>
            <pc:docMk/>
            <pc:sldMk cId="2689543258" sldId="277"/>
            <ac:graphicFrameMk id="8" creationId="{6778CD57-DD28-732E-E3E5-FF29E5956D6A}"/>
          </ac:graphicFrameMkLst>
        </pc:graphicFrameChg>
      </pc:sldChg>
      <pc:sldChg chg="modSp mod modNotesTx">
        <pc:chgData name="Lara Samuelson" userId="27141a3e2c6263c5" providerId="LiveId" clId="{6263B2EE-0B50-4AC3-995B-B8ABB6D4F0E1}" dt="2023-11-03T16:54:30.814" v="1389" actId="20577"/>
        <pc:sldMkLst>
          <pc:docMk/>
          <pc:sldMk cId="4155744496" sldId="279"/>
        </pc:sldMkLst>
        <pc:spChg chg="mod">
          <ac:chgData name="Lara Samuelson" userId="27141a3e2c6263c5" providerId="LiveId" clId="{6263B2EE-0B50-4AC3-995B-B8ABB6D4F0E1}" dt="2023-10-17T16:19:47.555" v="650" actId="20577"/>
          <ac:spMkLst>
            <pc:docMk/>
            <pc:sldMk cId="4155744496" sldId="279"/>
            <ac:spMk id="2" creationId="{43D676E5-CA58-D022-DBD4-BA82E63781E1}"/>
          </ac:spMkLst>
        </pc:spChg>
        <pc:spChg chg="mod">
          <ac:chgData name="Lara Samuelson" userId="27141a3e2c6263c5" providerId="LiveId" clId="{6263B2EE-0B50-4AC3-995B-B8ABB6D4F0E1}" dt="2023-10-25T21:19:46.455" v="1073" actId="113"/>
          <ac:spMkLst>
            <pc:docMk/>
            <pc:sldMk cId="4155744496" sldId="279"/>
            <ac:spMk id="2055" creationId="{69BE61EF-36F7-9571-1B2F-FDEBF7ECCB5C}"/>
          </ac:spMkLst>
        </pc:spChg>
        <pc:spChg chg="mod">
          <ac:chgData name="Lara Samuelson" userId="27141a3e2c6263c5" providerId="LiveId" clId="{6263B2EE-0B50-4AC3-995B-B8ABB6D4F0E1}" dt="2023-10-25T21:19:42.386" v="1072" actId="113"/>
          <ac:spMkLst>
            <pc:docMk/>
            <pc:sldMk cId="4155744496" sldId="279"/>
            <ac:spMk id="2057" creationId="{9F0496D4-E071-6BE0-2C8B-CF68775D34B2}"/>
          </ac:spMkLst>
        </pc:spChg>
      </pc:sldChg>
      <pc:sldChg chg="modSp mod modNotesTx">
        <pc:chgData name="Lara Samuelson" userId="27141a3e2c6263c5" providerId="LiveId" clId="{6263B2EE-0B50-4AC3-995B-B8ABB6D4F0E1}" dt="2023-11-03T16:54:05.219" v="1385" actId="20577"/>
        <pc:sldMkLst>
          <pc:docMk/>
          <pc:sldMk cId="2968074933" sldId="280"/>
        </pc:sldMkLst>
        <pc:spChg chg="mod">
          <ac:chgData name="Lara Samuelson" userId="27141a3e2c6263c5" providerId="LiveId" clId="{6263B2EE-0B50-4AC3-995B-B8ABB6D4F0E1}" dt="2023-10-25T21:07:45.337" v="878" actId="20577"/>
          <ac:spMkLst>
            <pc:docMk/>
            <pc:sldMk cId="2968074933" sldId="280"/>
            <ac:spMk id="2" creationId="{265C7E4A-2958-63F9-2112-0B02721CAE49}"/>
          </ac:spMkLst>
        </pc:spChg>
        <pc:spChg chg="mod">
          <ac:chgData name="Lara Samuelson" userId="27141a3e2c6263c5" providerId="LiveId" clId="{6263B2EE-0B50-4AC3-995B-B8ABB6D4F0E1}" dt="2023-10-25T21:19:32.444" v="1070" actId="113"/>
          <ac:spMkLst>
            <pc:docMk/>
            <pc:sldMk cId="2968074933" sldId="280"/>
            <ac:spMk id="11" creationId="{889ABFD8-BADA-8233-F073-43E08EC7B45D}"/>
          </ac:spMkLst>
        </pc:spChg>
        <pc:spChg chg="mod">
          <ac:chgData name="Lara Samuelson" userId="27141a3e2c6263c5" providerId="LiveId" clId="{6263B2EE-0B50-4AC3-995B-B8ABB6D4F0E1}" dt="2023-11-03T16:53:13.117" v="1302" actId="20577"/>
          <ac:spMkLst>
            <pc:docMk/>
            <pc:sldMk cId="2968074933" sldId="280"/>
            <ac:spMk id="13" creationId="{5F5B114C-4B5B-F57D-F780-DD691F95DDD7}"/>
          </ac:spMkLst>
        </pc:spChg>
      </pc:sldChg>
      <pc:sldChg chg="addSp delSp modSp mod ord modNotesTx">
        <pc:chgData name="Lara Samuelson" userId="27141a3e2c6263c5" providerId="LiveId" clId="{6263B2EE-0B50-4AC3-995B-B8ABB6D4F0E1}" dt="2023-11-03T16:57:56.780" v="1416" actId="20577"/>
        <pc:sldMkLst>
          <pc:docMk/>
          <pc:sldMk cId="2790704842" sldId="281"/>
        </pc:sldMkLst>
        <pc:spChg chg="mod">
          <ac:chgData name="Lara Samuelson" userId="27141a3e2c6263c5" providerId="LiveId" clId="{6263B2EE-0B50-4AC3-995B-B8ABB6D4F0E1}" dt="2023-10-17T16:32:23.552" v="796" actId="20577"/>
          <ac:spMkLst>
            <pc:docMk/>
            <pc:sldMk cId="2790704842" sldId="281"/>
            <ac:spMk id="2" creationId="{9CF78DD1-D25F-C7F7-1869-1407026D1C4F}"/>
          </ac:spMkLst>
        </pc:spChg>
        <pc:spChg chg="mod">
          <ac:chgData name="Lara Samuelson" userId="27141a3e2c6263c5" providerId="LiveId" clId="{6263B2EE-0B50-4AC3-995B-B8ABB6D4F0E1}" dt="2023-10-25T21:18:18.112" v="1050" actId="113"/>
          <ac:spMkLst>
            <pc:docMk/>
            <pc:sldMk cId="2790704842" sldId="281"/>
            <ac:spMk id="3" creationId="{048ED7DD-84A7-E710-476B-00385DB94141}"/>
          </ac:spMkLst>
        </pc:spChg>
        <pc:spChg chg="add mod">
          <ac:chgData name="Lara Samuelson" userId="27141a3e2c6263c5" providerId="LiveId" clId="{6263B2EE-0B50-4AC3-995B-B8ABB6D4F0E1}" dt="2023-10-25T21:18:24.211" v="1053" actId="113"/>
          <ac:spMkLst>
            <pc:docMk/>
            <pc:sldMk cId="2790704842" sldId="281"/>
            <ac:spMk id="4" creationId="{68966D51-746D-B6C5-A65D-41A5B2029570}"/>
          </ac:spMkLst>
        </pc:spChg>
        <pc:spChg chg="mod">
          <ac:chgData name="Lara Samuelson" userId="27141a3e2c6263c5" providerId="LiveId" clId="{6263B2EE-0B50-4AC3-995B-B8ABB6D4F0E1}" dt="2023-10-25T21:18:40.149" v="1060" actId="113"/>
          <ac:spMkLst>
            <pc:docMk/>
            <pc:sldMk cId="2790704842" sldId="281"/>
            <ac:spMk id="5" creationId="{A13AE308-CD8F-A31C-87F8-259943299B01}"/>
          </ac:spMkLst>
        </pc:spChg>
        <pc:spChg chg="mod">
          <ac:chgData name="Lara Samuelson" userId="27141a3e2c6263c5" providerId="LiveId" clId="{6263B2EE-0B50-4AC3-995B-B8ABB6D4F0E1}" dt="2023-10-25T21:22:06.118" v="1088" actId="12"/>
          <ac:spMkLst>
            <pc:docMk/>
            <pc:sldMk cId="2790704842" sldId="281"/>
            <ac:spMk id="6" creationId="{2CCBACC9-DD66-DCE9-C09A-CD46655CD3E0}"/>
          </ac:spMkLst>
        </pc:spChg>
        <pc:spChg chg="mod">
          <ac:chgData name="Lara Samuelson" userId="27141a3e2c6263c5" providerId="LiveId" clId="{6263B2EE-0B50-4AC3-995B-B8ABB6D4F0E1}" dt="2023-10-25T21:18:20.867" v="1051" actId="113"/>
          <ac:spMkLst>
            <pc:docMk/>
            <pc:sldMk cId="2790704842" sldId="281"/>
            <ac:spMk id="7" creationId="{58975097-5C4C-83F2-FACA-63F199189D9E}"/>
          </ac:spMkLst>
        </pc:spChg>
        <pc:spChg chg="mod">
          <ac:chgData name="Lara Samuelson" userId="27141a3e2c6263c5" providerId="LiveId" clId="{6263B2EE-0B50-4AC3-995B-B8ABB6D4F0E1}" dt="2023-11-03T16:49:11.689" v="1155" actId="20577"/>
          <ac:spMkLst>
            <pc:docMk/>
            <pc:sldMk cId="2790704842" sldId="281"/>
            <ac:spMk id="8" creationId="{E8691066-4802-6847-F2E0-52B8A7A50D91}"/>
          </ac:spMkLst>
        </pc:spChg>
        <pc:spChg chg="del mod">
          <ac:chgData name="Lara Samuelson" userId="27141a3e2c6263c5" providerId="LiveId" clId="{6263B2EE-0B50-4AC3-995B-B8ABB6D4F0E1}" dt="2023-10-25T21:18:04.930" v="1047" actId="478"/>
          <ac:spMkLst>
            <pc:docMk/>
            <pc:sldMk cId="2790704842" sldId="281"/>
            <ac:spMk id="9" creationId="{DC24B61E-C843-3C9E-4C44-E705B105DDF7}"/>
          </ac:spMkLst>
        </pc:spChg>
        <pc:spChg chg="del mod">
          <ac:chgData name="Lara Samuelson" userId="27141a3e2c6263c5" providerId="LiveId" clId="{6263B2EE-0B50-4AC3-995B-B8ABB6D4F0E1}" dt="2023-10-25T21:18:08.658" v="1049" actId="478"/>
          <ac:spMkLst>
            <pc:docMk/>
            <pc:sldMk cId="2790704842" sldId="281"/>
            <ac:spMk id="10" creationId="{41F90F91-576D-5B2C-B200-F9A7B4649194}"/>
          </ac:spMkLst>
        </pc:spChg>
        <pc:picChg chg="mod">
          <ac:chgData name="Lara Samuelson" userId="27141a3e2c6263c5" providerId="LiveId" clId="{6263B2EE-0B50-4AC3-995B-B8ABB6D4F0E1}" dt="2023-10-25T21:22:13.205" v="1089" actId="1076"/>
          <ac:picMkLst>
            <pc:docMk/>
            <pc:sldMk cId="2790704842" sldId="281"/>
            <ac:picMk id="4098" creationId="{775C959C-26D0-3416-5CB0-C5EC1B4EFA14}"/>
          </ac:picMkLst>
        </pc:picChg>
      </pc:sldChg>
      <pc:sldChg chg="new del">
        <pc:chgData name="Lara Samuelson" userId="27141a3e2c6263c5" providerId="LiveId" clId="{6263B2EE-0B50-4AC3-995B-B8ABB6D4F0E1}" dt="2023-10-14T00:23:32.847" v="271" actId="2696"/>
        <pc:sldMkLst>
          <pc:docMk/>
          <pc:sldMk cId="1335185484" sldId="282"/>
        </pc:sldMkLst>
      </pc:sldChg>
      <pc:sldChg chg="addSp delSp modSp new mod modClrScheme chgLayout">
        <pc:chgData name="Lara Samuelson" userId="27141a3e2c6263c5" providerId="LiveId" clId="{6263B2EE-0B50-4AC3-995B-B8ABB6D4F0E1}" dt="2023-10-25T21:18:47.270" v="1063" actId="113"/>
        <pc:sldMkLst>
          <pc:docMk/>
          <pc:sldMk cId="2357720566" sldId="282"/>
        </pc:sldMkLst>
        <pc:spChg chg="del mod ord">
          <ac:chgData name="Lara Samuelson" userId="27141a3e2c6263c5" providerId="LiveId" clId="{6263B2EE-0B50-4AC3-995B-B8ABB6D4F0E1}" dt="2023-10-17T15:52:40.469" v="562" actId="700"/>
          <ac:spMkLst>
            <pc:docMk/>
            <pc:sldMk cId="2357720566" sldId="282"/>
            <ac:spMk id="2" creationId="{9365EF8D-8318-A8DA-D5AC-75C17457C60F}"/>
          </ac:spMkLst>
        </pc:spChg>
        <pc:spChg chg="del">
          <ac:chgData name="Lara Samuelson" userId="27141a3e2c6263c5" providerId="LiveId" clId="{6263B2EE-0B50-4AC3-995B-B8ABB6D4F0E1}" dt="2023-10-17T15:52:40.469" v="562" actId="700"/>
          <ac:spMkLst>
            <pc:docMk/>
            <pc:sldMk cId="2357720566" sldId="282"/>
            <ac:spMk id="3" creationId="{D23524D5-E1C7-5DC7-A98C-84ED06D60DC9}"/>
          </ac:spMkLst>
        </pc:spChg>
        <pc:spChg chg="del mod ord">
          <ac:chgData name="Lara Samuelson" userId="27141a3e2c6263c5" providerId="LiveId" clId="{6263B2EE-0B50-4AC3-995B-B8ABB6D4F0E1}" dt="2023-10-17T15:52:40.469" v="562" actId="700"/>
          <ac:spMkLst>
            <pc:docMk/>
            <pc:sldMk cId="2357720566" sldId="282"/>
            <ac:spMk id="4" creationId="{AEF4475F-4CE4-56CE-80AD-40E1987D3810}"/>
          </ac:spMkLst>
        </pc:spChg>
        <pc:spChg chg="del">
          <ac:chgData name="Lara Samuelson" userId="27141a3e2c6263c5" providerId="LiveId" clId="{6263B2EE-0B50-4AC3-995B-B8ABB6D4F0E1}" dt="2023-10-17T15:52:40.469" v="562" actId="700"/>
          <ac:spMkLst>
            <pc:docMk/>
            <pc:sldMk cId="2357720566" sldId="282"/>
            <ac:spMk id="5" creationId="{ED0B933A-3D90-B571-8093-C68D3640E033}"/>
          </ac:spMkLst>
        </pc:spChg>
        <pc:spChg chg="del">
          <ac:chgData name="Lara Samuelson" userId="27141a3e2c6263c5" providerId="LiveId" clId="{6263B2EE-0B50-4AC3-995B-B8ABB6D4F0E1}" dt="2023-10-17T15:52:40.469" v="562" actId="700"/>
          <ac:spMkLst>
            <pc:docMk/>
            <pc:sldMk cId="2357720566" sldId="282"/>
            <ac:spMk id="6" creationId="{0F049F07-77C2-F230-2A42-19AC1E9D920B}"/>
          </ac:spMkLst>
        </pc:spChg>
        <pc:spChg chg="del">
          <ac:chgData name="Lara Samuelson" userId="27141a3e2c6263c5" providerId="LiveId" clId="{6263B2EE-0B50-4AC3-995B-B8ABB6D4F0E1}" dt="2023-10-17T15:52:40.469" v="562" actId="700"/>
          <ac:spMkLst>
            <pc:docMk/>
            <pc:sldMk cId="2357720566" sldId="282"/>
            <ac:spMk id="7" creationId="{AB892B94-7B10-F72C-183C-E5AE22C96F88}"/>
          </ac:spMkLst>
        </pc:spChg>
        <pc:spChg chg="del">
          <ac:chgData name="Lara Samuelson" userId="27141a3e2c6263c5" providerId="LiveId" clId="{6263B2EE-0B50-4AC3-995B-B8ABB6D4F0E1}" dt="2023-10-17T15:52:40.469" v="562" actId="700"/>
          <ac:spMkLst>
            <pc:docMk/>
            <pc:sldMk cId="2357720566" sldId="282"/>
            <ac:spMk id="8" creationId="{72BC4248-D30D-CBC3-A0DD-84D3241C63CA}"/>
          </ac:spMkLst>
        </pc:spChg>
        <pc:spChg chg="mod ord">
          <ac:chgData name="Lara Samuelson" userId="27141a3e2c6263c5" providerId="LiveId" clId="{6263B2EE-0B50-4AC3-995B-B8ABB6D4F0E1}" dt="2023-10-17T15:52:40.469" v="562" actId="700"/>
          <ac:spMkLst>
            <pc:docMk/>
            <pc:sldMk cId="2357720566" sldId="282"/>
            <ac:spMk id="9" creationId="{0C8913F8-9DED-1FDE-728C-377ABCB7F42B}"/>
          </ac:spMkLst>
        </pc:spChg>
        <pc:spChg chg="mod ord">
          <ac:chgData name="Lara Samuelson" userId="27141a3e2c6263c5" providerId="LiveId" clId="{6263B2EE-0B50-4AC3-995B-B8ABB6D4F0E1}" dt="2023-10-17T15:52:40.469" v="562" actId="700"/>
          <ac:spMkLst>
            <pc:docMk/>
            <pc:sldMk cId="2357720566" sldId="282"/>
            <ac:spMk id="10" creationId="{3B1120A5-4117-B33E-BE68-102E374F3581}"/>
          </ac:spMkLst>
        </pc:spChg>
        <pc:spChg chg="mod ord">
          <ac:chgData name="Lara Samuelson" userId="27141a3e2c6263c5" providerId="LiveId" clId="{6263B2EE-0B50-4AC3-995B-B8ABB6D4F0E1}" dt="2023-10-17T15:52:40.469" v="562" actId="700"/>
          <ac:spMkLst>
            <pc:docMk/>
            <pc:sldMk cId="2357720566" sldId="282"/>
            <ac:spMk id="11" creationId="{6A1E01AC-FF0A-6695-2AF2-689EDD741837}"/>
          </ac:spMkLst>
        </pc:spChg>
        <pc:spChg chg="add mod ord">
          <ac:chgData name="Lara Samuelson" userId="27141a3e2c6263c5" providerId="LiveId" clId="{6263B2EE-0B50-4AC3-995B-B8ABB6D4F0E1}" dt="2023-10-17T15:55:00.507" v="564"/>
          <ac:spMkLst>
            <pc:docMk/>
            <pc:sldMk cId="2357720566" sldId="282"/>
            <ac:spMk id="12" creationId="{235510FB-1440-91E9-90F0-DCBF1EA75D9B}"/>
          </ac:spMkLst>
        </pc:spChg>
        <pc:spChg chg="add del mod ord">
          <ac:chgData name="Lara Samuelson" userId="27141a3e2c6263c5" providerId="LiveId" clId="{6263B2EE-0B50-4AC3-995B-B8ABB6D4F0E1}" dt="2023-10-17T15:54:46.603" v="563" actId="1032"/>
          <ac:spMkLst>
            <pc:docMk/>
            <pc:sldMk cId="2357720566" sldId="282"/>
            <ac:spMk id="13" creationId="{5FD12154-1609-85B1-26DA-DBD2C355D2DE}"/>
          </ac:spMkLst>
        </pc:spChg>
        <pc:graphicFrameChg chg="add mod modGraphic">
          <ac:chgData name="Lara Samuelson" userId="27141a3e2c6263c5" providerId="LiveId" clId="{6263B2EE-0B50-4AC3-995B-B8ABB6D4F0E1}" dt="2023-10-25T21:18:47.270" v="1063" actId="113"/>
          <ac:graphicFrameMkLst>
            <pc:docMk/>
            <pc:sldMk cId="2357720566" sldId="282"/>
            <ac:graphicFrameMk id="14" creationId="{95764938-F8AA-7229-5651-8902EF215A2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dgm:spPr/>
      <dgm:t>
        <a:bodyPr/>
        <a:lstStyle/>
        <a:p>
          <a:pPr rtl="0"/>
          <a:r>
            <a:rPr lang="en-US" b="1" dirty="0"/>
            <a:t>Create</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dgm:spPr/>
      <dgm:t>
        <a:bodyPr/>
        <a:lstStyle/>
        <a:p>
          <a:r>
            <a:rPr lang="en-US" dirty="0"/>
            <a:t>Gathering raw data from various sources. Importing data into a storage or processing environment.</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dgm:spPr/>
      <dgm:t>
        <a:bodyPr/>
        <a:lstStyle/>
        <a:p>
          <a:r>
            <a:rPr lang="en-US" b="1" dirty="0"/>
            <a:t>Store</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dgm:spPr/>
      <dgm:t>
        <a:bodyPr/>
        <a:lstStyle/>
        <a:p>
          <a:r>
            <a:rPr lang="en-US" dirty="0"/>
            <a:t>Cleaning, transforming, and storing the data.</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dgm:spPr/>
      <dgm:t>
        <a:bodyPr/>
        <a:lstStyle/>
        <a:p>
          <a:r>
            <a:rPr lang="en-US" b="1" dirty="0"/>
            <a:t>Use</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dgm:spPr/>
      <dgm:t>
        <a:bodyPr/>
        <a:lstStyle/>
        <a:p>
          <a:r>
            <a:rPr lang="en-US" dirty="0"/>
            <a:t>Extracting insights and patterns from the data. Presenting findings through charts, graphs, etc.</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dgm:spPr/>
      <dgm:t>
        <a:bodyPr/>
        <a:lstStyle/>
        <a:p>
          <a:pPr rtl="0"/>
          <a:r>
            <a:rPr lang="en-US" dirty="0"/>
            <a:t>Data no longer needed on a regular basis can be stored on slower less expensive storage media</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dgm:spPr/>
      <dgm:t>
        <a:bodyPr/>
        <a:lstStyle/>
        <a:p>
          <a:r>
            <a:rPr lang="en-US" b="1" dirty="0"/>
            <a:t>Archive</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2F9F7B36-9B04-4094-9610-8EC0CA208582}">
      <dgm:prSet/>
      <dgm:spPr/>
      <dgm:t>
        <a:bodyPr/>
        <a:lstStyle/>
        <a:p>
          <a:pPr algn="l"/>
          <a:r>
            <a:rPr lang="en-US" b="1" dirty="0"/>
            <a:t>Delete</a:t>
          </a:r>
        </a:p>
      </dgm:t>
    </dgm:pt>
    <dgm:pt modelId="{E533CF3D-3801-4D87-8F74-203E96FB4362}" type="parTrans" cxnId="{5AC9BA36-0A9F-45A1-BEF2-54332C656A8F}">
      <dgm:prSet/>
      <dgm:spPr/>
      <dgm:t>
        <a:bodyPr/>
        <a:lstStyle/>
        <a:p>
          <a:endParaRPr lang="en-US"/>
        </a:p>
      </dgm:t>
    </dgm:pt>
    <dgm:pt modelId="{CA657515-C97E-4BEC-A198-995FF11386CA}" type="sibTrans" cxnId="{5AC9BA36-0A9F-45A1-BEF2-54332C656A8F}">
      <dgm:prSet/>
      <dgm:spPr/>
      <dgm:t>
        <a:bodyPr/>
        <a:lstStyle/>
        <a:p>
          <a:endParaRPr lang="en-US"/>
        </a:p>
      </dgm:t>
    </dgm:pt>
    <dgm:pt modelId="{36840BA9-B82D-4803-98F1-37508106F6A8}">
      <dgm:prSet/>
      <dgm:spPr/>
      <dgm:t>
        <a:bodyPr/>
        <a:lstStyle/>
        <a:p>
          <a:r>
            <a:rPr lang="en-US" dirty="0"/>
            <a:t>For example, with data is over 10 years old.</a:t>
          </a:r>
        </a:p>
      </dgm:t>
    </dgm:pt>
    <dgm:pt modelId="{EA5B1C39-19B1-48D1-A00F-E4D696AC778F}" type="parTrans" cxnId="{96A9A81A-A54D-472A-9846-1BD03CF2713A}">
      <dgm:prSet/>
      <dgm:spPr/>
      <dgm:t>
        <a:bodyPr/>
        <a:lstStyle/>
        <a:p>
          <a:endParaRPr lang="en-US"/>
        </a:p>
      </dgm:t>
    </dgm:pt>
    <dgm:pt modelId="{C46534E7-9CBA-4E94-A7C9-5DF300A8306C}" type="sibTrans" cxnId="{96A9A81A-A54D-472A-9846-1BD03CF2713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dgm:spPr>
        <a:solidFill>
          <a:schemeClr val="accent1">
            <a:lumMod val="40000"/>
            <a:lumOff val="60000"/>
          </a:schemeClr>
        </a:solidFill>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dgm:spPr>
        <a:solidFill>
          <a:schemeClr val="accent1">
            <a:lumMod val="40000"/>
            <a:lumOff val="60000"/>
          </a:schemeClr>
        </a:solidFill>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dgm:spPr>
        <a:solidFill>
          <a:schemeClr val="accent1">
            <a:lumMod val="40000"/>
            <a:lumOff val="60000"/>
          </a:schemeClr>
        </a:solidFill>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dgm:spPr>
        <a:solidFill>
          <a:schemeClr val="accent1">
            <a:lumMod val="40000"/>
            <a:lumOff val="60000"/>
          </a:schemeClr>
        </a:solidFill>
      </dgm:spPr>
    </dgm:pt>
    <dgm:pt modelId="{C8847071-38EF-454C-96D8-2414AE0E8329}" type="pres">
      <dgm:prSet presAssocID="{68F74A88-49DC-44B1-BC0D-220A7B97601C}" presName="sibTrans" presStyleLbl="sibTrans2D1" presStyleIdx="0" presStyleCnt="0"/>
      <dgm:spPr/>
    </dgm:pt>
    <dgm:pt modelId="{69871AD0-2C74-4686-AE77-AAD7C8EEA6ED}" type="pres">
      <dgm:prSet presAssocID="{2F9F7B36-9B04-4094-9610-8EC0CA208582}" presName="compNode" presStyleCnt="0"/>
      <dgm:spPr/>
    </dgm:pt>
    <dgm:pt modelId="{2449BFD0-9F93-4975-A56E-C034A31D54B5}" type="pres">
      <dgm:prSet presAssocID="{2F9F7B36-9B04-4094-9610-8EC0CA208582}" presName="bkgdShape" presStyleLbl="node1" presStyleIdx="4" presStyleCnt="5" custLinFactNeighborX="-38" custLinFactNeighborY="624"/>
      <dgm:spPr/>
    </dgm:pt>
    <dgm:pt modelId="{2F96DBE2-77A3-4241-96C2-DBC8F6E4C24D}" type="pres">
      <dgm:prSet presAssocID="{2F9F7B36-9B04-4094-9610-8EC0CA208582}" presName="nodeTx" presStyleLbl="node1" presStyleIdx="4" presStyleCnt="5">
        <dgm:presLayoutVars>
          <dgm:bulletEnabled val="1"/>
        </dgm:presLayoutVars>
      </dgm:prSet>
      <dgm:spPr/>
    </dgm:pt>
    <dgm:pt modelId="{4660DD75-5EC6-454E-932C-72B9962C0DF5}" type="pres">
      <dgm:prSet presAssocID="{2F9F7B36-9B04-4094-9610-8EC0CA208582}" presName="invisiNode" presStyleLbl="node1" presStyleIdx="4" presStyleCnt="5"/>
      <dgm:spPr/>
    </dgm:pt>
    <dgm:pt modelId="{6AC501AB-4DC7-44D9-AF5C-AA1A9E2C265D}" type="pres">
      <dgm:prSet presAssocID="{2F9F7B36-9B04-4094-9610-8EC0CA208582}" presName="imagNode" presStyleLbl="fgImgPlace1" presStyleIdx="4" presStyleCnt="5"/>
      <dgm:spPr>
        <a:solidFill>
          <a:schemeClr val="accent1">
            <a:lumMod val="40000"/>
            <a:lumOff val="60000"/>
          </a:schemeClr>
        </a:solidFill>
      </dgm:spPr>
    </dgm:pt>
  </dgm:ptLst>
  <dgm:cxnLst>
    <dgm:cxn modelId="{F28D7702-2FC3-49BD-BB13-C989E5EE622A}" srcId="{0DD8915E-DC14-41D6-9BB5-F49E1C265163}" destId="{B1AFA1AF-0FF8-45B3-A6D0-0E255A2F637D}" srcOrd="1" destOrd="0" parTransId="{10C68AF5-481C-45AA-A216-8BBBB04515B9}" sibTransId="{88649F7A-400B-4056-965D-C9AC0B3AD942}"/>
    <dgm:cxn modelId="{D6FB5103-F0B4-44FC-9CBD-C95F98903183}" type="presOf" srcId="{2F9F7B36-9B04-4094-9610-8EC0CA208582}" destId="{2F96DBE2-77A3-4241-96C2-DBC8F6E4C24D}" srcOrd="1" destOrd="0" presId="urn:microsoft.com/office/officeart/2005/8/layout/hList7"/>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96A9A81A-A54D-472A-9846-1BD03CF2713A}" srcId="{2F9F7B36-9B04-4094-9610-8EC0CA208582}" destId="{36840BA9-B82D-4803-98F1-37508106F6A8}" srcOrd="0" destOrd="0" parTransId="{EA5B1C39-19B1-48D1-A00F-E4D696AC778F}" sibTransId="{C46534E7-9CBA-4E94-A7C9-5DF300A8306C}"/>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C71C2B34-C3E4-4177-8B7D-491418D307DC}" type="presOf" srcId="{36840BA9-B82D-4803-98F1-37508106F6A8}" destId="{2F96DBE2-77A3-4241-96C2-DBC8F6E4C24D}" srcOrd="1" destOrd="1" presId="urn:microsoft.com/office/officeart/2005/8/layout/hList7"/>
    <dgm:cxn modelId="{5AC9BA36-0A9F-45A1-BEF2-54332C656A8F}" srcId="{0DD8915E-DC14-41D6-9BB5-F49E1C265163}" destId="{2F9F7B36-9B04-4094-9610-8EC0CA208582}" srcOrd="4" destOrd="0" parTransId="{E533CF3D-3801-4D87-8F74-203E96FB4362}" sibTransId="{CA657515-C97E-4BEC-A198-995FF11386CA}"/>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1379A46-237E-4094-AA8C-FE7EA24DC462}" type="presOf" srcId="{68F74A88-49DC-44B1-BC0D-220A7B97601C}" destId="{C8847071-38EF-454C-96D8-2414AE0E8329}"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8C00BE99-8654-4332-914B-A9F56D03C606}" type="presOf" srcId="{36840BA9-B82D-4803-98F1-37508106F6A8}" destId="{2449BFD0-9F93-4975-A56E-C034A31D54B5}" srcOrd="0"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266B5A7-CB7E-47D3-BEE9-809782D0E81B}" type="presOf" srcId="{2F9F7B36-9B04-4094-9610-8EC0CA208582}" destId="{2449BFD0-9F93-4975-A56E-C034A31D54B5}"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62DA0AB7-0D37-4C39-A89A-F2635A5A699B}" type="presParOf" srcId="{0955960D-7F7D-E54C-8843-B1DBEEBFB364}" destId="{C8847071-38EF-454C-96D8-2414AE0E8329}" srcOrd="7" destOrd="0" presId="urn:microsoft.com/office/officeart/2005/8/layout/hList7"/>
    <dgm:cxn modelId="{65DA1F06-5C7D-447C-BBC1-2302AADC54ED}" type="presParOf" srcId="{0955960D-7F7D-E54C-8843-B1DBEEBFB364}" destId="{69871AD0-2C74-4686-AE77-AAD7C8EEA6ED}" srcOrd="8" destOrd="0" presId="urn:microsoft.com/office/officeart/2005/8/layout/hList7"/>
    <dgm:cxn modelId="{AA982F46-DE97-4ECB-815D-7D78C303AEE6}" type="presParOf" srcId="{69871AD0-2C74-4686-AE77-AAD7C8EEA6ED}" destId="{2449BFD0-9F93-4975-A56E-C034A31D54B5}" srcOrd="0" destOrd="0" presId="urn:microsoft.com/office/officeart/2005/8/layout/hList7"/>
    <dgm:cxn modelId="{13B39CB4-7CEB-4BF7-8646-FD45B180FB16}" type="presParOf" srcId="{69871AD0-2C74-4686-AE77-AAD7C8EEA6ED}" destId="{2F96DBE2-77A3-4241-96C2-DBC8F6E4C24D}" srcOrd="1" destOrd="0" presId="urn:microsoft.com/office/officeart/2005/8/layout/hList7"/>
    <dgm:cxn modelId="{E9B01E64-21A7-44F2-8154-1B2F29E03A74}" type="presParOf" srcId="{69871AD0-2C74-4686-AE77-AAD7C8EEA6ED}" destId="{4660DD75-5EC6-454E-932C-72B9962C0DF5}" srcOrd="2" destOrd="0" presId="urn:microsoft.com/office/officeart/2005/8/layout/hList7"/>
    <dgm:cxn modelId="{2354DEF1-7AE6-4C86-9E77-0D915142E142}" type="presParOf" srcId="{69871AD0-2C74-4686-AE77-AAD7C8EEA6ED}" destId="{6AC501AB-4DC7-44D9-AF5C-AA1A9E2C265D}"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1BD571-BD50-4D3C-8257-A7D0E1E5C7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00DBBEE-1990-4433-A15B-4BC47CBD808D}">
      <dgm:prSet phldrT="[Text]"/>
      <dgm:spPr/>
      <dgm:t>
        <a:bodyPr/>
        <a:lstStyle/>
        <a:p>
          <a:r>
            <a:rPr lang="en-US" b="1" dirty="0"/>
            <a:t>Acquire</a:t>
          </a:r>
        </a:p>
      </dgm:t>
    </dgm:pt>
    <dgm:pt modelId="{F832158B-823B-42E3-8753-13F9AD64DB3E}" type="parTrans" cxnId="{36253F4D-63F3-452C-8F2A-DD34ECEC0F9E}">
      <dgm:prSet/>
      <dgm:spPr/>
      <dgm:t>
        <a:bodyPr/>
        <a:lstStyle/>
        <a:p>
          <a:endParaRPr lang="en-US"/>
        </a:p>
      </dgm:t>
    </dgm:pt>
    <dgm:pt modelId="{E96A4771-B0F5-477E-AC43-DA095D609DCC}" type="sibTrans" cxnId="{36253F4D-63F3-452C-8F2A-DD34ECEC0F9E}">
      <dgm:prSet/>
      <dgm:spPr/>
      <dgm:t>
        <a:bodyPr/>
        <a:lstStyle/>
        <a:p>
          <a:endParaRPr lang="en-US"/>
        </a:p>
      </dgm:t>
    </dgm:pt>
    <dgm:pt modelId="{E9924601-985A-4A2B-BA2D-1C6FF3B7C84A}">
      <dgm:prSet phldrT="[Text]"/>
      <dgm:spPr/>
      <dgm:t>
        <a:bodyPr/>
        <a:lstStyle/>
        <a:p>
          <a:r>
            <a:rPr lang="en-US" dirty="0"/>
            <a:t>Scalability-Handling larger datasets and growing data needs.</a:t>
          </a:r>
        </a:p>
      </dgm:t>
    </dgm:pt>
    <dgm:pt modelId="{CFD0F578-49B0-4F0A-8BC4-B4C5ACAA78D9}" type="parTrans" cxnId="{3CD487BD-3057-49A6-A2D2-D30B6CDB9AE0}">
      <dgm:prSet/>
      <dgm:spPr/>
      <dgm:t>
        <a:bodyPr/>
        <a:lstStyle/>
        <a:p>
          <a:endParaRPr lang="en-US"/>
        </a:p>
      </dgm:t>
    </dgm:pt>
    <dgm:pt modelId="{8930912D-43CA-4AEF-9C72-E1F45FDB7CF3}" type="sibTrans" cxnId="{3CD487BD-3057-49A6-A2D2-D30B6CDB9AE0}">
      <dgm:prSet/>
      <dgm:spPr/>
      <dgm:t>
        <a:bodyPr/>
        <a:lstStyle/>
        <a:p>
          <a:endParaRPr lang="en-US"/>
        </a:p>
      </dgm:t>
    </dgm:pt>
    <dgm:pt modelId="{86F1978A-3C2F-4348-84BD-06B1A1F1AAD1}">
      <dgm:prSet phldrT="[Text]"/>
      <dgm:spPr/>
      <dgm:t>
        <a:bodyPr/>
        <a:lstStyle/>
        <a:p>
          <a:r>
            <a:rPr lang="en-US" b="1" dirty="0"/>
            <a:t>Communicate</a:t>
          </a:r>
        </a:p>
      </dgm:t>
    </dgm:pt>
    <dgm:pt modelId="{64240FE1-863C-4E5F-9F5E-7589FCAA4702}" type="parTrans" cxnId="{6A802519-7DA4-4CE4-8488-335210EF14AC}">
      <dgm:prSet/>
      <dgm:spPr/>
      <dgm:t>
        <a:bodyPr/>
        <a:lstStyle/>
        <a:p>
          <a:endParaRPr lang="en-US"/>
        </a:p>
      </dgm:t>
    </dgm:pt>
    <dgm:pt modelId="{BCCAF45D-31CC-4EA9-B80D-276C1BAB04EA}" type="sibTrans" cxnId="{6A802519-7DA4-4CE4-8488-335210EF14AC}">
      <dgm:prSet/>
      <dgm:spPr/>
      <dgm:t>
        <a:bodyPr/>
        <a:lstStyle/>
        <a:p>
          <a:endParaRPr lang="en-US"/>
        </a:p>
      </dgm:t>
    </dgm:pt>
    <dgm:pt modelId="{CF204C4D-2A72-48C4-B8AB-1652B47F37CE}">
      <dgm:prSet phldrT="[Text]"/>
      <dgm:spPr/>
      <dgm:t>
        <a:bodyPr/>
        <a:lstStyle/>
        <a:p>
          <a:r>
            <a:rPr lang="en-US" dirty="0"/>
            <a:t>Advanced Analytics-Predictive modeling, machine learning, etc.</a:t>
          </a:r>
        </a:p>
      </dgm:t>
    </dgm:pt>
    <dgm:pt modelId="{82F9D1EB-29A2-40CC-A328-98B3B0728C60}" type="parTrans" cxnId="{48A6852F-18D3-413F-9C61-ADD436216128}">
      <dgm:prSet/>
      <dgm:spPr/>
      <dgm:t>
        <a:bodyPr/>
        <a:lstStyle/>
        <a:p>
          <a:endParaRPr lang="en-US"/>
        </a:p>
      </dgm:t>
    </dgm:pt>
    <dgm:pt modelId="{EBA99263-23C1-473E-8054-64BEA58944E8}" type="sibTrans" cxnId="{48A6852F-18D3-413F-9C61-ADD436216128}">
      <dgm:prSet/>
      <dgm:spPr/>
      <dgm:t>
        <a:bodyPr/>
        <a:lstStyle/>
        <a:p>
          <a:endParaRPr lang="en-US"/>
        </a:p>
      </dgm:t>
    </dgm:pt>
    <dgm:pt modelId="{F90187B9-27CF-4F36-8129-254ADAF3FD49}">
      <dgm:prSet phldrT="[Text]"/>
      <dgm:spPr/>
      <dgm:t>
        <a:bodyPr/>
        <a:lstStyle/>
        <a:p>
          <a:r>
            <a:rPr lang="en-US" dirty="0"/>
            <a:t>Sharing Results-Automated Reporting and Dynamic Dashboards.</a:t>
          </a:r>
        </a:p>
      </dgm:t>
    </dgm:pt>
    <dgm:pt modelId="{BC7C0A79-E1ED-4609-8D6A-C0E419B61CD6}" type="parTrans" cxnId="{DBB92CC7-C117-452C-879F-6D7F247B3D48}">
      <dgm:prSet/>
      <dgm:spPr/>
      <dgm:t>
        <a:bodyPr/>
        <a:lstStyle/>
        <a:p>
          <a:endParaRPr lang="en-US"/>
        </a:p>
      </dgm:t>
    </dgm:pt>
    <dgm:pt modelId="{F21080BB-05FE-4821-8706-2FE3E234EB1F}" type="sibTrans" cxnId="{DBB92CC7-C117-452C-879F-6D7F247B3D48}">
      <dgm:prSet/>
      <dgm:spPr/>
      <dgm:t>
        <a:bodyPr/>
        <a:lstStyle/>
        <a:p>
          <a:endParaRPr lang="en-US"/>
        </a:p>
      </dgm:t>
    </dgm:pt>
    <dgm:pt modelId="{B9E214C6-EAF5-4985-B3B5-97F65AD8952B}">
      <dgm:prSet phldrT="[Text]"/>
      <dgm:spPr/>
      <dgm:t>
        <a:bodyPr/>
        <a:lstStyle/>
        <a:p>
          <a:r>
            <a:rPr lang="en-US" b="1" dirty="0"/>
            <a:t>Maintain</a:t>
          </a:r>
        </a:p>
      </dgm:t>
    </dgm:pt>
    <dgm:pt modelId="{10B75A7F-9755-4A0A-BE33-1842EE701224}" type="parTrans" cxnId="{83C18675-87E8-4CE0-8C9A-70B0B6015061}">
      <dgm:prSet/>
      <dgm:spPr/>
      <dgm:t>
        <a:bodyPr/>
        <a:lstStyle/>
        <a:p>
          <a:endParaRPr lang="en-US"/>
        </a:p>
      </dgm:t>
    </dgm:pt>
    <dgm:pt modelId="{73DC9376-8CBF-4888-90BA-C540517ACEAF}" type="sibTrans" cxnId="{83C18675-87E8-4CE0-8C9A-70B0B6015061}">
      <dgm:prSet/>
      <dgm:spPr/>
      <dgm:t>
        <a:bodyPr/>
        <a:lstStyle/>
        <a:p>
          <a:endParaRPr lang="en-US"/>
        </a:p>
      </dgm:t>
    </dgm:pt>
    <dgm:pt modelId="{0854F3F0-06C2-4BF1-9B60-3D04A8C3783B}">
      <dgm:prSet phldrT="[Text]"/>
      <dgm:spPr/>
      <dgm:t>
        <a:bodyPr/>
        <a:lstStyle/>
        <a:p>
          <a:r>
            <a:rPr lang="en-US" dirty="0"/>
            <a:t>Data Retention Policies-manage the lifecycle of data and ensures that data is kept only for as long as necessary while complying with legal and regulatory requirements.</a:t>
          </a:r>
        </a:p>
      </dgm:t>
    </dgm:pt>
    <dgm:pt modelId="{5D668854-7E61-4940-B4AE-A27AB2CFD97F}" type="parTrans" cxnId="{171CFBAF-6FD7-46FE-9AE7-0FE02E92FB14}">
      <dgm:prSet/>
      <dgm:spPr/>
      <dgm:t>
        <a:bodyPr/>
        <a:lstStyle/>
        <a:p>
          <a:endParaRPr lang="en-US"/>
        </a:p>
      </dgm:t>
    </dgm:pt>
    <dgm:pt modelId="{AFD5E3FC-9A11-4768-B763-EE96F3706C70}" type="sibTrans" cxnId="{171CFBAF-6FD7-46FE-9AE7-0FE02E92FB14}">
      <dgm:prSet/>
      <dgm:spPr/>
      <dgm:t>
        <a:bodyPr/>
        <a:lstStyle/>
        <a:p>
          <a:endParaRPr lang="en-US"/>
        </a:p>
      </dgm:t>
    </dgm:pt>
    <dgm:pt modelId="{2CF8A011-21DF-4846-90B8-EC78A9FF01F5}" type="pres">
      <dgm:prSet presAssocID="{A01BD571-BD50-4D3C-8257-A7D0E1E5C740}" presName="Name0" presStyleCnt="0">
        <dgm:presLayoutVars>
          <dgm:dir/>
          <dgm:animLvl val="lvl"/>
          <dgm:resizeHandles val="exact"/>
        </dgm:presLayoutVars>
      </dgm:prSet>
      <dgm:spPr/>
    </dgm:pt>
    <dgm:pt modelId="{6FD069C1-654C-4185-B7EE-46AA5FB9D625}" type="pres">
      <dgm:prSet presAssocID="{800DBBEE-1990-4433-A15B-4BC47CBD808D}" presName="composite" presStyleCnt="0"/>
      <dgm:spPr/>
    </dgm:pt>
    <dgm:pt modelId="{D9329658-F736-4CA3-879A-755B183BEF9E}" type="pres">
      <dgm:prSet presAssocID="{800DBBEE-1990-4433-A15B-4BC47CBD808D}" presName="parTx" presStyleLbl="alignNode1" presStyleIdx="0" presStyleCnt="3">
        <dgm:presLayoutVars>
          <dgm:chMax val="0"/>
          <dgm:chPref val="0"/>
          <dgm:bulletEnabled val="1"/>
        </dgm:presLayoutVars>
      </dgm:prSet>
      <dgm:spPr/>
    </dgm:pt>
    <dgm:pt modelId="{6F2912E7-6F68-4004-ABF7-1703371E5807}" type="pres">
      <dgm:prSet presAssocID="{800DBBEE-1990-4433-A15B-4BC47CBD808D}" presName="desTx" presStyleLbl="alignAccFollowNode1" presStyleIdx="0" presStyleCnt="3">
        <dgm:presLayoutVars>
          <dgm:bulletEnabled val="1"/>
        </dgm:presLayoutVars>
      </dgm:prSet>
      <dgm:spPr/>
    </dgm:pt>
    <dgm:pt modelId="{E64D93F5-1836-44BF-96CE-6AAF94D5B24B}" type="pres">
      <dgm:prSet presAssocID="{E96A4771-B0F5-477E-AC43-DA095D609DCC}" presName="space" presStyleCnt="0"/>
      <dgm:spPr/>
    </dgm:pt>
    <dgm:pt modelId="{D9011377-0436-4AA4-9082-A2D2D44B82A7}" type="pres">
      <dgm:prSet presAssocID="{86F1978A-3C2F-4348-84BD-06B1A1F1AAD1}" presName="composite" presStyleCnt="0"/>
      <dgm:spPr/>
    </dgm:pt>
    <dgm:pt modelId="{959BDB2D-D093-404D-B6AF-C23AD14472F2}" type="pres">
      <dgm:prSet presAssocID="{86F1978A-3C2F-4348-84BD-06B1A1F1AAD1}" presName="parTx" presStyleLbl="alignNode1" presStyleIdx="1" presStyleCnt="3">
        <dgm:presLayoutVars>
          <dgm:chMax val="0"/>
          <dgm:chPref val="0"/>
          <dgm:bulletEnabled val="1"/>
        </dgm:presLayoutVars>
      </dgm:prSet>
      <dgm:spPr/>
    </dgm:pt>
    <dgm:pt modelId="{D44E96A2-D947-45C6-8879-5CCA5B71D39F}" type="pres">
      <dgm:prSet presAssocID="{86F1978A-3C2F-4348-84BD-06B1A1F1AAD1}" presName="desTx" presStyleLbl="alignAccFollowNode1" presStyleIdx="1" presStyleCnt="3">
        <dgm:presLayoutVars>
          <dgm:bulletEnabled val="1"/>
        </dgm:presLayoutVars>
      </dgm:prSet>
      <dgm:spPr/>
    </dgm:pt>
    <dgm:pt modelId="{6700F3BE-BDCB-4A3E-8A91-3608B2425C7A}" type="pres">
      <dgm:prSet presAssocID="{BCCAF45D-31CC-4EA9-B80D-276C1BAB04EA}" presName="space" presStyleCnt="0"/>
      <dgm:spPr/>
    </dgm:pt>
    <dgm:pt modelId="{EFB39840-D911-4760-A829-066E0C1D03EC}" type="pres">
      <dgm:prSet presAssocID="{B9E214C6-EAF5-4985-B3B5-97F65AD8952B}" presName="composite" presStyleCnt="0"/>
      <dgm:spPr/>
    </dgm:pt>
    <dgm:pt modelId="{9BAB9756-B786-47B7-B3D6-A03084F61D59}" type="pres">
      <dgm:prSet presAssocID="{B9E214C6-EAF5-4985-B3B5-97F65AD8952B}" presName="parTx" presStyleLbl="alignNode1" presStyleIdx="2" presStyleCnt="3">
        <dgm:presLayoutVars>
          <dgm:chMax val="0"/>
          <dgm:chPref val="0"/>
          <dgm:bulletEnabled val="1"/>
        </dgm:presLayoutVars>
      </dgm:prSet>
      <dgm:spPr/>
    </dgm:pt>
    <dgm:pt modelId="{BE3E732E-3DD1-4407-8EDB-44F190D1C041}" type="pres">
      <dgm:prSet presAssocID="{B9E214C6-EAF5-4985-B3B5-97F65AD8952B}" presName="desTx" presStyleLbl="alignAccFollowNode1" presStyleIdx="2" presStyleCnt="3">
        <dgm:presLayoutVars>
          <dgm:bulletEnabled val="1"/>
        </dgm:presLayoutVars>
      </dgm:prSet>
      <dgm:spPr/>
    </dgm:pt>
  </dgm:ptLst>
  <dgm:cxnLst>
    <dgm:cxn modelId="{27798008-56A2-4434-8E82-A6D6BF03C9AC}" type="presOf" srcId="{0854F3F0-06C2-4BF1-9B60-3D04A8C3783B}" destId="{BE3E732E-3DD1-4407-8EDB-44F190D1C041}" srcOrd="0" destOrd="0" presId="urn:microsoft.com/office/officeart/2005/8/layout/hList1"/>
    <dgm:cxn modelId="{8F757418-5517-41C8-9804-B98C7D063A7C}" type="presOf" srcId="{CF204C4D-2A72-48C4-B8AB-1652B47F37CE}" destId="{D44E96A2-D947-45C6-8879-5CCA5B71D39F}" srcOrd="0" destOrd="0" presId="urn:microsoft.com/office/officeart/2005/8/layout/hList1"/>
    <dgm:cxn modelId="{6A802519-7DA4-4CE4-8488-335210EF14AC}" srcId="{A01BD571-BD50-4D3C-8257-A7D0E1E5C740}" destId="{86F1978A-3C2F-4348-84BD-06B1A1F1AAD1}" srcOrd="1" destOrd="0" parTransId="{64240FE1-863C-4E5F-9F5E-7589FCAA4702}" sibTransId="{BCCAF45D-31CC-4EA9-B80D-276C1BAB04EA}"/>
    <dgm:cxn modelId="{3E836B25-8EC3-498D-8B89-E7A1A37599C4}" type="presOf" srcId="{A01BD571-BD50-4D3C-8257-A7D0E1E5C740}" destId="{2CF8A011-21DF-4846-90B8-EC78A9FF01F5}" srcOrd="0" destOrd="0" presId="urn:microsoft.com/office/officeart/2005/8/layout/hList1"/>
    <dgm:cxn modelId="{85185A2C-D4E3-4FD5-9707-4E2EEBCAD127}" type="presOf" srcId="{B9E214C6-EAF5-4985-B3B5-97F65AD8952B}" destId="{9BAB9756-B786-47B7-B3D6-A03084F61D59}" srcOrd="0" destOrd="0" presId="urn:microsoft.com/office/officeart/2005/8/layout/hList1"/>
    <dgm:cxn modelId="{48A6852F-18D3-413F-9C61-ADD436216128}" srcId="{86F1978A-3C2F-4348-84BD-06B1A1F1AAD1}" destId="{CF204C4D-2A72-48C4-B8AB-1652B47F37CE}" srcOrd="0" destOrd="0" parTransId="{82F9D1EB-29A2-40CC-A328-98B3B0728C60}" sibTransId="{EBA99263-23C1-473E-8054-64BEA58944E8}"/>
    <dgm:cxn modelId="{ADFEF547-40BF-465C-BF24-0229A5E99DE6}" type="presOf" srcId="{800DBBEE-1990-4433-A15B-4BC47CBD808D}" destId="{D9329658-F736-4CA3-879A-755B183BEF9E}" srcOrd="0" destOrd="0" presId="urn:microsoft.com/office/officeart/2005/8/layout/hList1"/>
    <dgm:cxn modelId="{36253F4D-63F3-452C-8F2A-DD34ECEC0F9E}" srcId="{A01BD571-BD50-4D3C-8257-A7D0E1E5C740}" destId="{800DBBEE-1990-4433-A15B-4BC47CBD808D}" srcOrd="0" destOrd="0" parTransId="{F832158B-823B-42E3-8753-13F9AD64DB3E}" sibTransId="{E96A4771-B0F5-477E-AC43-DA095D609DCC}"/>
    <dgm:cxn modelId="{83C18675-87E8-4CE0-8C9A-70B0B6015061}" srcId="{A01BD571-BD50-4D3C-8257-A7D0E1E5C740}" destId="{B9E214C6-EAF5-4985-B3B5-97F65AD8952B}" srcOrd="2" destOrd="0" parTransId="{10B75A7F-9755-4A0A-BE33-1842EE701224}" sibTransId="{73DC9376-8CBF-4888-90BA-C540517ACEAF}"/>
    <dgm:cxn modelId="{5972C682-6B2D-40CD-AE3F-6063311A8233}" type="presOf" srcId="{F90187B9-27CF-4F36-8129-254ADAF3FD49}" destId="{D44E96A2-D947-45C6-8879-5CCA5B71D39F}" srcOrd="0" destOrd="1" presId="urn:microsoft.com/office/officeart/2005/8/layout/hList1"/>
    <dgm:cxn modelId="{3ADBC485-FC94-4690-9EED-61D373339399}" type="presOf" srcId="{E9924601-985A-4A2B-BA2D-1C6FF3B7C84A}" destId="{6F2912E7-6F68-4004-ABF7-1703371E5807}" srcOrd="0" destOrd="0" presId="urn:microsoft.com/office/officeart/2005/8/layout/hList1"/>
    <dgm:cxn modelId="{171CFBAF-6FD7-46FE-9AE7-0FE02E92FB14}" srcId="{B9E214C6-EAF5-4985-B3B5-97F65AD8952B}" destId="{0854F3F0-06C2-4BF1-9B60-3D04A8C3783B}" srcOrd="0" destOrd="0" parTransId="{5D668854-7E61-4940-B4AE-A27AB2CFD97F}" sibTransId="{AFD5E3FC-9A11-4768-B763-EE96F3706C70}"/>
    <dgm:cxn modelId="{3CD487BD-3057-49A6-A2D2-D30B6CDB9AE0}" srcId="{800DBBEE-1990-4433-A15B-4BC47CBD808D}" destId="{E9924601-985A-4A2B-BA2D-1C6FF3B7C84A}" srcOrd="0" destOrd="0" parTransId="{CFD0F578-49B0-4F0A-8BC4-B4C5ACAA78D9}" sibTransId="{8930912D-43CA-4AEF-9C72-E1F45FDB7CF3}"/>
    <dgm:cxn modelId="{DBB92CC7-C117-452C-879F-6D7F247B3D48}" srcId="{86F1978A-3C2F-4348-84BD-06B1A1F1AAD1}" destId="{F90187B9-27CF-4F36-8129-254ADAF3FD49}" srcOrd="1" destOrd="0" parTransId="{BC7C0A79-E1ED-4609-8D6A-C0E419B61CD6}" sibTransId="{F21080BB-05FE-4821-8706-2FE3E234EB1F}"/>
    <dgm:cxn modelId="{2AD5C6F7-D10F-4762-93C5-291C1A147042}" type="presOf" srcId="{86F1978A-3C2F-4348-84BD-06B1A1F1AAD1}" destId="{959BDB2D-D093-404D-B6AF-C23AD14472F2}" srcOrd="0" destOrd="0" presId="urn:microsoft.com/office/officeart/2005/8/layout/hList1"/>
    <dgm:cxn modelId="{0251F98B-ED5B-402A-A505-13D5332156AC}" type="presParOf" srcId="{2CF8A011-21DF-4846-90B8-EC78A9FF01F5}" destId="{6FD069C1-654C-4185-B7EE-46AA5FB9D625}" srcOrd="0" destOrd="0" presId="urn:microsoft.com/office/officeart/2005/8/layout/hList1"/>
    <dgm:cxn modelId="{0F083874-AC46-47D4-9AF8-D624C1742673}" type="presParOf" srcId="{6FD069C1-654C-4185-B7EE-46AA5FB9D625}" destId="{D9329658-F736-4CA3-879A-755B183BEF9E}" srcOrd="0" destOrd="0" presId="urn:microsoft.com/office/officeart/2005/8/layout/hList1"/>
    <dgm:cxn modelId="{24288D11-943B-4355-9620-94E93F733743}" type="presParOf" srcId="{6FD069C1-654C-4185-B7EE-46AA5FB9D625}" destId="{6F2912E7-6F68-4004-ABF7-1703371E5807}" srcOrd="1" destOrd="0" presId="urn:microsoft.com/office/officeart/2005/8/layout/hList1"/>
    <dgm:cxn modelId="{A415C789-BD17-4761-AE00-4CC8C6126046}" type="presParOf" srcId="{2CF8A011-21DF-4846-90B8-EC78A9FF01F5}" destId="{E64D93F5-1836-44BF-96CE-6AAF94D5B24B}" srcOrd="1" destOrd="0" presId="urn:microsoft.com/office/officeart/2005/8/layout/hList1"/>
    <dgm:cxn modelId="{AF05BB58-0101-48E1-B672-C730A847EBA8}" type="presParOf" srcId="{2CF8A011-21DF-4846-90B8-EC78A9FF01F5}" destId="{D9011377-0436-4AA4-9082-A2D2D44B82A7}" srcOrd="2" destOrd="0" presId="urn:microsoft.com/office/officeart/2005/8/layout/hList1"/>
    <dgm:cxn modelId="{67ADAB95-89D8-4650-80DF-AEC6872B1D44}" type="presParOf" srcId="{D9011377-0436-4AA4-9082-A2D2D44B82A7}" destId="{959BDB2D-D093-404D-B6AF-C23AD14472F2}" srcOrd="0" destOrd="0" presId="urn:microsoft.com/office/officeart/2005/8/layout/hList1"/>
    <dgm:cxn modelId="{742B6E14-96AB-483D-B47E-279B6AE16AC7}" type="presParOf" srcId="{D9011377-0436-4AA4-9082-A2D2D44B82A7}" destId="{D44E96A2-D947-45C6-8879-5CCA5B71D39F}" srcOrd="1" destOrd="0" presId="urn:microsoft.com/office/officeart/2005/8/layout/hList1"/>
    <dgm:cxn modelId="{B320E9A5-599A-4ED1-B0BC-F5F2F46963E4}" type="presParOf" srcId="{2CF8A011-21DF-4846-90B8-EC78A9FF01F5}" destId="{6700F3BE-BDCB-4A3E-8A91-3608B2425C7A}" srcOrd="3" destOrd="0" presId="urn:microsoft.com/office/officeart/2005/8/layout/hList1"/>
    <dgm:cxn modelId="{69435DC5-25EE-47D2-AC6A-F244372CA235}" type="presParOf" srcId="{2CF8A011-21DF-4846-90B8-EC78A9FF01F5}" destId="{EFB39840-D911-4760-A829-066E0C1D03EC}" srcOrd="4" destOrd="0" presId="urn:microsoft.com/office/officeart/2005/8/layout/hList1"/>
    <dgm:cxn modelId="{806BBA46-9FDB-4380-9975-B38B9946A225}" type="presParOf" srcId="{EFB39840-D911-4760-A829-066E0C1D03EC}" destId="{9BAB9756-B786-47B7-B3D6-A03084F61D59}" srcOrd="0" destOrd="0" presId="urn:microsoft.com/office/officeart/2005/8/layout/hList1"/>
    <dgm:cxn modelId="{352C9BDD-C973-4BC2-B92C-1ED0F438A5BF}" type="presParOf" srcId="{EFB39840-D911-4760-A829-066E0C1D03EC}" destId="{BE3E732E-3DD1-4407-8EDB-44F190D1C0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0270" cy="3890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l" defTabSz="711200" rtl="0">
            <a:lnSpc>
              <a:spcPct val="90000"/>
            </a:lnSpc>
            <a:spcBef>
              <a:spcPct val="0"/>
            </a:spcBef>
            <a:spcAft>
              <a:spcPct val="35000"/>
            </a:spcAft>
            <a:buNone/>
          </a:pPr>
          <a:r>
            <a:rPr lang="en-US" sz="1600" b="1" kern="1200" dirty="0"/>
            <a:t>Create</a:t>
          </a:r>
        </a:p>
        <a:p>
          <a:pPr marL="114300" lvl="1" indent="-114300" algn="l" defTabSz="533400">
            <a:lnSpc>
              <a:spcPct val="90000"/>
            </a:lnSpc>
            <a:spcBef>
              <a:spcPct val="0"/>
            </a:spcBef>
            <a:spcAft>
              <a:spcPct val="15000"/>
            </a:spcAft>
            <a:buChar char="•"/>
          </a:pPr>
          <a:r>
            <a:rPr lang="en-US" sz="1200" kern="1200" dirty="0"/>
            <a:t>Gathering raw data from various sources. Importing data into a storage or processing environment.</a:t>
          </a:r>
        </a:p>
      </dsp:txBody>
      <dsp:txXfrm>
        <a:off x="0" y="1556384"/>
        <a:ext cx="1910270" cy="1556384"/>
      </dsp:txXfrm>
    </dsp:sp>
    <dsp:sp modelId="{A126BA88-D0F9-AF4A-A7BA-0638E32B45F8}">
      <dsp:nvSpPr>
        <dsp:cNvPr id="0" name=""/>
        <dsp:cNvSpPr/>
      </dsp:nvSpPr>
      <dsp:spPr>
        <a:xfrm>
          <a:off x="307290" y="233457"/>
          <a:ext cx="1295690" cy="1295690"/>
        </a:xfrm>
        <a:prstGeom prst="ellips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67579" y="0"/>
          <a:ext cx="1910270" cy="3890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l" defTabSz="711200">
            <a:lnSpc>
              <a:spcPct val="90000"/>
            </a:lnSpc>
            <a:spcBef>
              <a:spcPct val="0"/>
            </a:spcBef>
            <a:spcAft>
              <a:spcPct val="35000"/>
            </a:spcAft>
            <a:buNone/>
          </a:pPr>
          <a:r>
            <a:rPr lang="en-US" sz="1600" b="1" kern="1200" dirty="0"/>
            <a:t>Store</a:t>
          </a:r>
        </a:p>
        <a:p>
          <a:pPr marL="114300" lvl="1" indent="-114300" algn="l" defTabSz="533400">
            <a:lnSpc>
              <a:spcPct val="90000"/>
            </a:lnSpc>
            <a:spcBef>
              <a:spcPct val="0"/>
            </a:spcBef>
            <a:spcAft>
              <a:spcPct val="15000"/>
            </a:spcAft>
            <a:buChar char="•"/>
          </a:pPr>
          <a:r>
            <a:rPr lang="en-US" sz="1200" kern="1200" dirty="0"/>
            <a:t>Cleaning, transforming, and storing the data.</a:t>
          </a:r>
        </a:p>
      </dsp:txBody>
      <dsp:txXfrm>
        <a:off x="1967579" y="1556384"/>
        <a:ext cx="1910270" cy="1556384"/>
      </dsp:txXfrm>
    </dsp:sp>
    <dsp:sp modelId="{EFEB790C-BD5C-F54D-9993-F81422A8AD8E}">
      <dsp:nvSpPr>
        <dsp:cNvPr id="0" name=""/>
        <dsp:cNvSpPr/>
      </dsp:nvSpPr>
      <dsp:spPr>
        <a:xfrm>
          <a:off x="2274869" y="233457"/>
          <a:ext cx="1295690" cy="1295690"/>
        </a:xfrm>
        <a:prstGeom prst="ellips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35158" y="0"/>
          <a:ext cx="1910270" cy="3890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l" defTabSz="711200">
            <a:lnSpc>
              <a:spcPct val="90000"/>
            </a:lnSpc>
            <a:spcBef>
              <a:spcPct val="0"/>
            </a:spcBef>
            <a:spcAft>
              <a:spcPct val="35000"/>
            </a:spcAft>
            <a:buNone/>
          </a:pPr>
          <a:r>
            <a:rPr lang="en-US" sz="1600" b="1" kern="1200" dirty="0"/>
            <a:t>Use</a:t>
          </a:r>
        </a:p>
        <a:p>
          <a:pPr marL="114300" lvl="1" indent="-114300" algn="l" defTabSz="533400">
            <a:lnSpc>
              <a:spcPct val="90000"/>
            </a:lnSpc>
            <a:spcBef>
              <a:spcPct val="0"/>
            </a:spcBef>
            <a:spcAft>
              <a:spcPct val="15000"/>
            </a:spcAft>
            <a:buChar char="•"/>
          </a:pPr>
          <a:r>
            <a:rPr lang="en-US" sz="1200" kern="1200" dirty="0"/>
            <a:t>Extracting insights and patterns from the data. Presenting findings through charts, graphs, etc.</a:t>
          </a:r>
        </a:p>
      </dsp:txBody>
      <dsp:txXfrm>
        <a:off x="3935158" y="1556384"/>
        <a:ext cx="1910270" cy="1556384"/>
      </dsp:txXfrm>
    </dsp:sp>
    <dsp:sp modelId="{CC076D56-4BB0-7246-9039-788AB439DAF0}">
      <dsp:nvSpPr>
        <dsp:cNvPr id="0" name=""/>
        <dsp:cNvSpPr/>
      </dsp:nvSpPr>
      <dsp:spPr>
        <a:xfrm>
          <a:off x="4242448" y="233457"/>
          <a:ext cx="1295690" cy="1295690"/>
        </a:xfrm>
        <a:prstGeom prst="ellips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902737" y="0"/>
          <a:ext cx="1910270" cy="3890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l" defTabSz="711200">
            <a:lnSpc>
              <a:spcPct val="90000"/>
            </a:lnSpc>
            <a:spcBef>
              <a:spcPct val="0"/>
            </a:spcBef>
            <a:spcAft>
              <a:spcPct val="35000"/>
            </a:spcAft>
            <a:buNone/>
          </a:pPr>
          <a:r>
            <a:rPr lang="en-US" sz="1600" b="1" kern="1200" dirty="0"/>
            <a:t>Archive</a:t>
          </a:r>
        </a:p>
        <a:p>
          <a:pPr marL="114300" lvl="1" indent="-114300" algn="l" defTabSz="533400" rtl="0">
            <a:lnSpc>
              <a:spcPct val="90000"/>
            </a:lnSpc>
            <a:spcBef>
              <a:spcPct val="0"/>
            </a:spcBef>
            <a:spcAft>
              <a:spcPct val="15000"/>
            </a:spcAft>
            <a:buChar char="•"/>
          </a:pPr>
          <a:r>
            <a:rPr lang="en-US" sz="1200" kern="1200" dirty="0"/>
            <a:t>Data no longer needed on a regular basis can be stored on slower less expensive storage media</a:t>
          </a:r>
        </a:p>
      </dsp:txBody>
      <dsp:txXfrm>
        <a:off x="5902737" y="1556384"/>
        <a:ext cx="1910270" cy="1556384"/>
      </dsp:txXfrm>
    </dsp:sp>
    <dsp:sp modelId="{FDF2BC93-305C-D94B-A6C2-ED9CE7F40C2F}">
      <dsp:nvSpPr>
        <dsp:cNvPr id="0" name=""/>
        <dsp:cNvSpPr/>
      </dsp:nvSpPr>
      <dsp:spPr>
        <a:xfrm>
          <a:off x="6210027" y="233457"/>
          <a:ext cx="1295690" cy="1295690"/>
        </a:xfrm>
        <a:prstGeom prst="ellips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49BFD0-9F93-4975-A56E-C034A31D54B5}">
      <dsp:nvSpPr>
        <dsp:cNvPr id="0" name=""/>
        <dsp:cNvSpPr/>
      </dsp:nvSpPr>
      <dsp:spPr>
        <a:xfrm>
          <a:off x="7869590" y="0"/>
          <a:ext cx="1910270" cy="38909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1">
          <a:noAutofit/>
        </a:bodyPr>
        <a:lstStyle/>
        <a:p>
          <a:pPr marL="0" lvl="0" indent="0" algn="l" defTabSz="711200">
            <a:lnSpc>
              <a:spcPct val="90000"/>
            </a:lnSpc>
            <a:spcBef>
              <a:spcPct val="0"/>
            </a:spcBef>
            <a:spcAft>
              <a:spcPct val="35000"/>
            </a:spcAft>
            <a:buNone/>
          </a:pPr>
          <a:r>
            <a:rPr lang="en-US" sz="1600" b="1" kern="1200" dirty="0"/>
            <a:t>Delete</a:t>
          </a:r>
        </a:p>
        <a:p>
          <a:pPr marL="114300" lvl="1" indent="-114300" algn="l" defTabSz="533400">
            <a:lnSpc>
              <a:spcPct val="90000"/>
            </a:lnSpc>
            <a:spcBef>
              <a:spcPct val="0"/>
            </a:spcBef>
            <a:spcAft>
              <a:spcPct val="15000"/>
            </a:spcAft>
            <a:buChar char="•"/>
          </a:pPr>
          <a:r>
            <a:rPr lang="en-US" sz="1200" kern="1200" dirty="0"/>
            <a:t>For example, with data is over 10 years old.</a:t>
          </a:r>
        </a:p>
      </dsp:txBody>
      <dsp:txXfrm>
        <a:off x="7869590" y="1556384"/>
        <a:ext cx="1910270" cy="1556384"/>
      </dsp:txXfrm>
    </dsp:sp>
    <dsp:sp modelId="{6AC501AB-4DC7-44D9-AF5C-AA1A9E2C265D}">
      <dsp:nvSpPr>
        <dsp:cNvPr id="0" name=""/>
        <dsp:cNvSpPr/>
      </dsp:nvSpPr>
      <dsp:spPr>
        <a:xfrm>
          <a:off x="8177606" y="233457"/>
          <a:ext cx="1295690" cy="1295690"/>
        </a:xfrm>
        <a:prstGeom prst="ellips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391223" y="3112769"/>
          <a:ext cx="8998140" cy="583644"/>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29658-F736-4CA3-879A-755B183BEF9E}">
      <dsp:nvSpPr>
        <dsp:cNvPr id="0" name=""/>
        <dsp:cNvSpPr/>
      </dsp:nvSpPr>
      <dsp:spPr>
        <a:xfrm>
          <a:off x="3056" y="185067"/>
          <a:ext cx="2980022"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Acquire</a:t>
          </a:r>
        </a:p>
      </dsp:txBody>
      <dsp:txXfrm>
        <a:off x="3056" y="185067"/>
        <a:ext cx="2980022" cy="604800"/>
      </dsp:txXfrm>
    </dsp:sp>
    <dsp:sp modelId="{6F2912E7-6F68-4004-ABF7-1703371E5807}">
      <dsp:nvSpPr>
        <dsp:cNvPr id="0" name=""/>
        <dsp:cNvSpPr/>
      </dsp:nvSpPr>
      <dsp:spPr>
        <a:xfrm>
          <a:off x="3056" y="789867"/>
          <a:ext cx="2980022" cy="29160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Scalability-Handling larger datasets and growing data needs.</a:t>
          </a:r>
        </a:p>
      </dsp:txBody>
      <dsp:txXfrm>
        <a:off x="3056" y="789867"/>
        <a:ext cx="2980022" cy="2916026"/>
      </dsp:txXfrm>
    </dsp:sp>
    <dsp:sp modelId="{959BDB2D-D093-404D-B6AF-C23AD14472F2}">
      <dsp:nvSpPr>
        <dsp:cNvPr id="0" name=""/>
        <dsp:cNvSpPr/>
      </dsp:nvSpPr>
      <dsp:spPr>
        <a:xfrm>
          <a:off x="3400282" y="185067"/>
          <a:ext cx="2980022"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Communicate</a:t>
          </a:r>
        </a:p>
      </dsp:txBody>
      <dsp:txXfrm>
        <a:off x="3400282" y="185067"/>
        <a:ext cx="2980022" cy="604800"/>
      </dsp:txXfrm>
    </dsp:sp>
    <dsp:sp modelId="{D44E96A2-D947-45C6-8879-5CCA5B71D39F}">
      <dsp:nvSpPr>
        <dsp:cNvPr id="0" name=""/>
        <dsp:cNvSpPr/>
      </dsp:nvSpPr>
      <dsp:spPr>
        <a:xfrm>
          <a:off x="3400282" y="789867"/>
          <a:ext cx="2980022" cy="29160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Advanced Analytics-Predictive modeling, machine learning, etc.</a:t>
          </a:r>
        </a:p>
        <a:p>
          <a:pPr marL="228600" lvl="1" indent="-228600" algn="l" defTabSz="933450">
            <a:lnSpc>
              <a:spcPct val="90000"/>
            </a:lnSpc>
            <a:spcBef>
              <a:spcPct val="0"/>
            </a:spcBef>
            <a:spcAft>
              <a:spcPct val="15000"/>
            </a:spcAft>
            <a:buChar char="•"/>
          </a:pPr>
          <a:r>
            <a:rPr lang="en-US" sz="2100" kern="1200" dirty="0"/>
            <a:t>Sharing Results-Automated Reporting and Dynamic Dashboards.</a:t>
          </a:r>
        </a:p>
      </dsp:txBody>
      <dsp:txXfrm>
        <a:off x="3400282" y="789867"/>
        <a:ext cx="2980022" cy="2916026"/>
      </dsp:txXfrm>
    </dsp:sp>
    <dsp:sp modelId="{9BAB9756-B786-47B7-B3D6-A03084F61D59}">
      <dsp:nvSpPr>
        <dsp:cNvPr id="0" name=""/>
        <dsp:cNvSpPr/>
      </dsp:nvSpPr>
      <dsp:spPr>
        <a:xfrm>
          <a:off x="6797507" y="185067"/>
          <a:ext cx="2980022"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dirty="0"/>
            <a:t>Maintain</a:t>
          </a:r>
        </a:p>
      </dsp:txBody>
      <dsp:txXfrm>
        <a:off x="6797507" y="185067"/>
        <a:ext cx="2980022" cy="604800"/>
      </dsp:txXfrm>
    </dsp:sp>
    <dsp:sp modelId="{BE3E732E-3DD1-4407-8EDB-44F190D1C041}">
      <dsp:nvSpPr>
        <dsp:cNvPr id="0" name=""/>
        <dsp:cNvSpPr/>
      </dsp:nvSpPr>
      <dsp:spPr>
        <a:xfrm>
          <a:off x="6797507" y="789867"/>
          <a:ext cx="2980022" cy="291602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Data Retention Policies-manage the lifecycle of data and ensures that data is kept only for as long as necessary while complying with legal and regulatory requirements.</a:t>
          </a:r>
        </a:p>
      </dsp:txBody>
      <dsp:txXfrm>
        <a:off x="6797507" y="789867"/>
        <a:ext cx="2980022" cy="2916026"/>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11/3/2023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sz="1200" b="0" i="0" dirty="0">
                <a:effectLst/>
                <a:latin typeface="+mn-lt"/>
              </a:rPr>
              <a:t>Databases:</a:t>
            </a:r>
            <a:r>
              <a:rPr lang="en-US" b="0" i="0" dirty="0">
                <a:solidFill>
                  <a:srgbClr val="374151"/>
                </a:solidFill>
                <a:effectLst/>
                <a:latin typeface="Söhne"/>
              </a:rPr>
              <a:t> are structured and efficient, easy retrieval and manipulation.</a:t>
            </a:r>
          </a:p>
          <a:p>
            <a:pPr algn="l">
              <a:buFont typeface="Arial" panose="020B0604020202020204" pitchFamily="34" charset="0"/>
              <a:buChar char="•"/>
            </a:pPr>
            <a:r>
              <a:rPr lang="en-US" b="0" i="0" dirty="0">
                <a:solidFill>
                  <a:srgbClr val="374151"/>
                </a:solidFill>
                <a:effectLst/>
                <a:latin typeface="Söhne"/>
              </a:rPr>
              <a:t>Databases often include mechanisms for enforcing data integrity and consistency, such as constraints, validations, and relationships, to ensure the accuracy and reliability of stored data.</a:t>
            </a:r>
          </a:p>
          <a:p>
            <a:pPr algn="l">
              <a:buFont typeface="Arial" panose="020B0604020202020204" pitchFamily="34" charset="0"/>
              <a:buChar char="•"/>
            </a:pPr>
            <a:r>
              <a:rPr lang="en-US" b="0" i="0" dirty="0">
                <a:solidFill>
                  <a:srgbClr val="374151"/>
                </a:solidFill>
                <a:effectLst/>
                <a:latin typeface="Söhne"/>
              </a:rPr>
              <a:t>Databases are designed to handle multiple concurrent users and applications accessing and modifying data simultaneously without causing data corruption or loss.</a:t>
            </a:r>
          </a:p>
          <a:p>
            <a:pPr algn="l">
              <a:buFont typeface="Arial" panose="020B0604020202020204" pitchFamily="34" charset="0"/>
              <a:buChar char="•"/>
            </a:pPr>
            <a:r>
              <a:rPr lang="en-US" b="0" i="0" dirty="0">
                <a:solidFill>
                  <a:srgbClr val="374151"/>
                </a:solidFill>
                <a:effectLst/>
                <a:latin typeface="Söhne"/>
              </a:rPr>
              <a:t>Databases often include backup, reducing the risk of data </a:t>
            </a:r>
          </a:p>
          <a:p>
            <a:pPr algn="l">
              <a:buFont typeface="Arial" panose="020B0604020202020204" pitchFamily="34" charset="0"/>
              <a:buChar char="•"/>
            </a:pPr>
            <a:r>
              <a:rPr lang="en-US" b="0" i="0" dirty="0">
                <a:solidFill>
                  <a:srgbClr val="374151"/>
                </a:solidFill>
                <a:effectLst/>
                <a:latin typeface="Söhne"/>
              </a:rPr>
              <a:t>Databases facilitate integration with other software systems and applications, enabling data exchange</a:t>
            </a:r>
            <a:endParaRPr lang="en-US" sz="1200" b="0" i="0" dirty="0">
              <a:effectLst/>
              <a:latin typeface="+mn-lt"/>
            </a:endParaRPr>
          </a:p>
          <a:p>
            <a:pPr algn="l">
              <a:buFont typeface="Arial" panose="020B0604020202020204" pitchFamily="34" charset="0"/>
              <a:buChar char="•"/>
            </a:pPr>
            <a:endParaRPr lang="en-US" sz="1200" b="0" i="0" dirty="0">
              <a:effectLst/>
              <a:latin typeface="+mn-lt"/>
            </a:endParaRPr>
          </a:p>
          <a:p>
            <a:pPr algn="l">
              <a:buFont typeface="Arial" panose="020B0604020202020204" pitchFamily="34" charset="0"/>
              <a:buChar char="•"/>
            </a:pPr>
            <a:r>
              <a:rPr lang="en-US" sz="1200" b="0" i="0" dirty="0">
                <a:effectLst/>
                <a:latin typeface="+mn-lt"/>
              </a:rPr>
              <a:t>SQL (Structured Query Language) is a language used for managing and manipulating relational databases with operations like querying, updating, and managing data.</a:t>
            </a:r>
            <a:endParaRPr lang="en-US" dirty="0"/>
          </a:p>
          <a:p>
            <a:pPr algn="l">
              <a:buFont typeface="Arial" panose="020B0604020202020204" pitchFamily="34" charset="0"/>
              <a:buChar char="•"/>
            </a:pPr>
            <a:r>
              <a:rPr lang="en-US" b="1" i="0" dirty="0">
                <a:effectLst/>
              </a:rPr>
              <a:t>:</a:t>
            </a:r>
            <a:r>
              <a:rPr lang="en-US" b="0" i="0" dirty="0">
                <a:effectLst/>
              </a:rPr>
              <a:t> Suitable for both simple and complex data analysis tasks.</a:t>
            </a:r>
          </a:p>
          <a:p>
            <a:pPr algn="l">
              <a:buFont typeface="Arial" panose="020B0604020202020204" pitchFamily="34" charset="0"/>
              <a:buChar char="•"/>
            </a:pPr>
            <a:r>
              <a:rPr lang="en-US" b="1" i="0" dirty="0">
                <a:effectLst/>
              </a:rPr>
              <a:t>:</a:t>
            </a:r>
            <a:r>
              <a:rPr lang="en-US" b="0" i="0" dirty="0">
                <a:effectLst/>
              </a:rPr>
              <a:t> A widely adopted and standardized language for relational databases.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41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What is Tableau : </a:t>
            </a:r>
            <a:r>
              <a:rPr lang="en-US" sz="1200" b="0" i="0" dirty="0">
                <a:effectLst/>
              </a:rPr>
              <a:t>Tableau is a powerful data visualization and business intelligence tool that allows users to connect, visualize, and share insights from their data in a seamless and interactive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a:t>
            </a:r>
            <a:r>
              <a:rPr lang="en-US" b="0" i="0" dirty="0">
                <a:effectLst/>
              </a:rPr>
              <a:t>Create interactive, shareable dashboards and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*Analyze and visualize data in real-time.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*Communicate insights effectively through compelling visual narratives.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*Online sharing capabilities allow access to data on the 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23741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Python is a quickly becoming the most popular programming language for data analytics but is diverse enough to be used in several fields. </a:t>
            </a:r>
          </a:p>
          <a:p>
            <a:r>
              <a:rPr lang="en-US" sz="1200" dirty="0">
                <a:latin typeface="+mn-lt"/>
              </a:rPr>
              <a:t>*it can be used to automate data cleaning saving valuable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374151"/>
                </a:solidFill>
                <a:effectLst/>
                <a:latin typeface="Söhne"/>
              </a:rPr>
              <a:t>Python has libraries like Matplotlib, Seaborn, and Plotly that allow you to create a wide range of data visualizations, including charts, graphs, and interactive plots. Which is essential for gaining insights from data and presenting findings effectively.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a:t>
            </a:r>
            <a:r>
              <a:rPr lang="en-US" b="0" i="0" dirty="0">
                <a:solidFill>
                  <a:srgbClr val="374151"/>
                </a:solidFill>
                <a:effectLst/>
                <a:latin typeface="Söhne"/>
              </a:rPr>
              <a:t>Python offers libraries like SciPy and StatsModels for statistical analysis. You can perform hypothesis testing, regression analysis, and other statistical tasks to understand data and make data-driven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*Python is used in big data processing frameworks This allows data analysts to work with large datasets and perform distributed data processing.</a:t>
            </a:r>
            <a:endParaRPr lang="en-US" b="0" i="0" dirty="0">
              <a:effectLst/>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4178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Once this process is established via database or other data source it should be updated regularly</a:t>
            </a:r>
          </a:p>
          <a:p>
            <a:r>
              <a:rPr lang="en-US" dirty="0"/>
              <a:t>2 during the storing process  the data is cleaned and transformed either manually or through automation like in python</a:t>
            </a:r>
          </a:p>
          <a:p>
            <a:r>
              <a:rPr lang="en-US" dirty="0"/>
              <a:t>3 the third phase is where we spend most of our time with the data preforming queries to help up analyze and present the data</a:t>
            </a:r>
          </a:p>
          <a:p>
            <a:r>
              <a:rPr lang="en-US" dirty="0"/>
              <a:t>4 the 4</a:t>
            </a:r>
            <a:r>
              <a:rPr lang="en-US" baseline="30000" dirty="0"/>
              <a:t>th</a:t>
            </a:r>
            <a:r>
              <a:rPr lang="en-US" dirty="0"/>
              <a:t> and 5</a:t>
            </a:r>
            <a:r>
              <a:rPr lang="en-US" baseline="30000" dirty="0"/>
              <a:t>th</a:t>
            </a:r>
            <a:r>
              <a:rPr lang="en-US" dirty="0"/>
              <a:t> stages are where we maintain the data eventually deleting it when required.</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9696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Initial data may be manually entered into spreadsheets.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Formulas and functions used for cleaning and transformation.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Pivot tables, charts, and other features aid in data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Graphs and tables created for easy interpretation.</a:t>
            </a:r>
          </a:p>
          <a:p>
            <a:pPr marL="171450" indent="-171450">
              <a:buFont typeface="Arial" panose="020B0604020202020204" pitchFamily="34" charset="0"/>
              <a:buChar char="•"/>
            </a:pPr>
            <a:r>
              <a:rPr lang="en-US" dirty="0"/>
              <a:t>Spreadsheets shared for collaboration and insights sharing</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78383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Tools of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Lara Samuelson</a:t>
            </a:r>
          </a:p>
        </p:txBody>
      </p:sp>
      <p:pic>
        <p:nvPicPr>
          <p:cNvPr id="4" name="Picture 4">
            <a:extLst>
              <a:ext uri="{FF2B5EF4-FFF2-40B4-BE49-F238E27FC236}">
                <a16:creationId xmlns:a16="http://schemas.microsoft.com/office/drawing/2014/main" id="{71389DF5-EC3A-CDBE-E37D-0179946C57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374" t="15312" r="31057" b="17387"/>
          <a:stretch/>
        </p:blipFill>
        <p:spPr bwMode="auto">
          <a:xfrm>
            <a:off x="3968150" y="2277372"/>
            <a:ext cx="4063041" cy="139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Thank you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DataSpace offers a comprehensive solution that goes beyond the initial phases of the data lifecycle. By extending your project into these areas, you can leverage DataSpace to create a more holistic and powerful data analysis environment.</a:t>
            </a:r>
          </a:p>
        </p:txBody>
      </p:sp>
      <p:sp>
        <p:nvSpPr>
          <p:cNvPr id="4" name="Date Placeholder 3">
            <a:extLst>
              <a:ext uri="{FF2B5EF4-FFF2-40B4-BE49-F238E27FC236}">
                <a16:creationId xmlns:a16="http://schemas.microsoft.com/office/drawing/2014/main" id="{A981DE21-B6AC-8B47-0035-1F497AF40195}"/>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DataSpace helps customers worldwide turn their raw data into valuable insights to help them make better business decisions. We get involved in all data lifecycle stages, from data acquisition right through to data maintenance!</a:t>
            </a:r>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10/13/2023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DataSpace Tools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77553"/>
            <a:ext cx="6245912" cy="3269447"/>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492896"/>
            <a:ext cx="6245912" cy="912850"/>
          </a:xfrm>
        </p:spPr>
        <p:txBody>
          <a:bodyPr vert="horz" lIns="91440" tIns="45720" rIns="91440" bIns="45720" rtlCol="0" anchor="t">
            <a:normAutofit/>
          </a:bodyPr>
          <a:lstStyle/>
          <a:p>
            <a:r>
              <a:rPr lang="en-US" dirty="0"/>
              <a:t>Managing the supply of electricity.</a:t>
            </a:r>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8DD1-D25F-C7F7-1869-1407026D1C4F}"/>
              </a:ext>
            </a:extLst>
          </p:cNvPr>
          <p:cNvSpPr>
            <a:spLocks noGrp="1"/>
          </p:cNvSpPr>
          <p:nvPr>
            <p:ph type="title"/>
          </p:nvPr>
        </p:nvSpPr>
        <p:spPr/>
        <p:txBody>
          <a:bodyPr/>
          <a:lstStyle/>
          <a:p>
            <a:r>
              <a:rPr lang="en-US" sz="4400" dirty="0"/>
              <a:t>SQL and Databases</a:t>
            </a:r>
            <a:endParaRPr lang="en-US" sz="4400" dirty="0">
              <a:latin typeface="+mn-lt"/>
            </a:endParaRPr>
          </a:p>
        </p:txBody>
      </p:sp>
      <p:sp>
        <p:nvSpPr>
          <p:cNvPr id="3" name="Text Placeholder 2">
            <a:extLst>
              <a:ext uri="{FF2B5EF4-FFF2-40B4-BE49-F238E27FC236}">
                <a16:creationId xmlns:a16="http://schemas.microsoft.com/office/drawing/2014/main" id="{048ED7DD-84A7-E710-476B-00385DB94141}"/>
              </a:ext>
            </a:extLst>
          </p:cNvPr>
          <p:cNvSpPr>
            <a:spLocks noGrp="1"/>
          </p:cNvSpPr>
          <p:nvPr>
            <p:ph type="body" sz="quarter" idx="14"/>
          </p:nvPr>
        </p:nvSpPr>
        <p:spPr>
          <a:xfrm>
            <a:off x="928744" y="2002879"/>
            <a:ext cx="3219450" cy="468933"/>
          </a:xfrm>
        </p:spPr>
        <p:txBody>
          <a:bodyPr/>
          <a:lstStyle/>
          <a:p>
            <a:r>
              <a:rPr lang="en-US" b="1" dirty="0"/>
              <a:t>What is SQL for?</a:t>
            </a:r>
          </a:p>
          <a:p>
            <a:endParaRPr lang="en-US" dirty="0"/>
          </a:p>
        </p:txBody>
      </p:sp>
      <p:sp>
        <p:nvSpPr>
          <p:cNvPr id="5" name="Text Placeholder 4">
            <a:extLst>
              <a:ext uri="{FF2B5EF4-FFF2-40B4-BE49-F238E27FC236}">
                <a16:creationId xmlns:a16="http://schemas.microsoft.com/office/drawing/2014/main" id="{A13AE308-CD8F-A31C-87F8-259943299B01}"/>
              </a:ext>
            </a:extLst>
          </p:cNvPr>
          <p:cNvSpPr>
            <a:spLocks noGrp="1"/>
          </p:cNvSpPr>
          <p:nvPr>
            <p:ph type="body" sz="quarter" idx="15"/>
          </p:nvPr>
        </p:nvSpPr>
        <p:spPr>
          <a:xfrm>
            <a:off x="1938522" y="4532773"/>
            <a:ext cx="3173279" cy="468933"/>
          </a:xfrm>
        </p:spPr>
        <p:txBody>
          <a:bodyPr/>
          <a:lstStyle/>
          <a:p>
            <a:r>
              <a:rPr lang="en-US" b="1" dirty="0"/>
              <a:t>SQL is…</a:t>
            </a:r>
          </a:p>
        </p:txBody>
      </p:sp>
      <p:sp>
        <p:nvSpPr>
          <p:cNvPr id="6" name="Content Placeholder 5">
            <a:extLst>
              <a:ext uri="{FF2B5EF4-FFF2-40B4-BE49-F238E27FC236}">
                <a16:creationId xmlns:a16="http://schemas.microsoft.com/office/drawing/2014/main" id="{2CCBACC9-DD66-DCE9-C09A-CD46655CD3E0}"/>
              </a:ext>
            </a:extLst>
          </p:cNvPr>
          <p:cNvSpPr>
            <a:spLocks noGrp="1"/>
          </p:cNvSpPr>
          <p:nvPr>
            <p:ph idx="10"/>
          </p:nvPr>
        </p:nvSpPr>
        <p:spPr>
          <a:xfrm>
            <a:off x="1036628" y="2589140"/>
            <a:ext cx="3173279" cy="1943633"/>
          </a:xfrm>
        </p:spPr>
        <p:txBody>
          <a:bodyPr>
            <a:normAutofit/>
          </a:bodyPr>
          <a:lstStyle/>
          <a:p>
            <a:pPr marL="342900" indent="-342900" algn="l">
              <a:buFont typeface="Arial" panose="020B0604020202020204" pitchFamily="34" charset="0"/>
              <a:buChar char="•"/>
            </a:pPr>
            <a:r>
              <a:rPr lang="en-US" i="0" dirty="0">
                <a:effectLst/>
              </a:rPr>
              <a:t>Data Retrieval and Filtering</a:t>
            </a:r>
          </a:p>
          <a:p>
            <a:pPr marL="342900" indent="-342900" algn="l">
              <a:buFont typeface="Arial" panose="020B0604020202020204" pitchFamily="34" charset="0"/>
              <a:buChar char="•"/>
            </a:pPr>
            <a:r>
              <a:rPr lang="en-US" i="0" dirty="0">
                <a:effectLst/>
              </a:rPr>
              <a:t>Data Aggregation</a:t>
            </a:r>
          </a:p>
          <a:p>
            <a:pPr marL="342900" indent="-342900" algn="l">
              <a:buFont typeface="Arial" panose="020B0604020202020204" pitchFamily="34" charset="0"/>
              <a:buChar char="•"/>
            </a:pPr>
            <a:r>
              <a:rPr lang="en-US" i="0" dirty="0">
                <a:effectLst/>
              </a:rPr>
              <a:t>Data Joining</a:t>
            </a:r>
          </a:p>
          <a:p>
            <a:pPr marL="342900" indent="-342900" algn="l">
              <a:buFont typeface="Arial" panose="020B0604020202020204" pitchFamily="34" charset="0"/>
              <a:buChar char="•"/>
            </a:pPr>
            <a:r>
              <a:rPr lang="en-US" i="0" dirty="0">
                <a:effectLst/>
              </a:rPr>
              <a:t>Data Modification</a:t>
            </a:r>
            <a:endParaRPr lang="en-US" dirty="0"/>
          </a:p>
        </p:txBody>
      </p:sp>
      <p:sp>
        <p:nvSpPr>
          <p:cNvPr id="7" name="Text Placeholder 6">
            <a:extLst>
              <a:ext uri="{FF2B5EF4-FFF2-40B4-BE49-F238E27FC236}">
                <a16:creationId xmlns:a16="http://schemas.microsoft.com/office/drawing/2014/main" id="{58975097-5C4C-83F2-FACA-63F199189D9E}"/>
              </a:ext>
            </a:extLst>
          </p:cNvPr>
          <p:cNvSpPr>
            <a:spLocks noGrp="1"/>
          </p:cNvSpPr>
          <p:nvPr>
            <p:ph type="body" sz="quarter" idx="16"/>
          </p:nvPr>
        </p:nvSpPr>
        <p:spPr>
          <a:xfrm>
            <a:off x="7663797" y="1881974"/>
            <a:ext cx="4245848" cy="468933"/>
          </a:xfrm>
        </p:spPr>
        <p:txBody>
          <a:bodyPr/>
          <a:lstStyle/>
          <a:p>
            <a:r>
              <a:rPr lang="en-US" b="1" dirty="0"/>
              <a:t>What are Databases for?</a:t>
            </a:r>
          </a:p>
        </p:txBody>
      </p:sp>
      <p:sp>
        <p:nvSpPr>
          <p:cNvPr id="8" name="Content Placeholder 7">
            <a:extLst>
              <a:ext uri="{FF2B5EF4-FFF2-40B4-BE49-F238E27FC236}">
                <a16:creationId xmlns:a16="http://schemas.microsoft.com/office/drawing/2014/main" id="{E8691066-4802-6847-F2E0-52B8A7A50D91}"/>
              </a:ext>
            </a:extLst>
          </p:cNvPr>
          <p:cNvSpPr>
            <a:spLocks noGrp="1"/>
          </p:cNvSpPr>
          <p:nvPr>
            <p:ph idx="13"/>
          </p:nvPr>
        </p:nvSpPr>
        <p:spPr>
          <a:xfrm>
            <a:off x="7773396" y="2412149"/>
            <a:ext cx="3774757" cy="2828613"/>
          </a:xfrm>
        </p:spPr>
        <p:txBody>
          <a:bodyPr>
            <a:normAutofit/>
          </a:bodyPr>
          <a:lstStyle/>
          <a:p>
            <a:pPr marL="342900" indent="-342900">
              <a:buFont typeface="Arial" panose="020B0604020202020204" pitchFamily="34" charset="0"/>
              <a:buChar char="•"/>
            </a:pPr>
            <a:r>
              <a:rPr lang="en-US" b="0" i="0" dirty="0">
                <a:solidFill>
                  <a:srgbClr val="374151"/>
                </a:solidFill>
                <a:effectLst/>
                <a:latin typeface="Söhne"/>
              </a:rPr>
              <a:t>Data Storag</a:t>
            </a:r>
            <a:r>
              <a:rPr lang="en-US" dirty="0">
                <a:solidFill>
                  <a:srgbClr val="374151"/>
                </a:solidFill>
                <a:latin typeface="Söhne"/>
              </a:rPr>
              <a:t>e and Management </a:t>
            </a:r>
          </a:p>
          <a:p>
            <a:pPr marL="342900" indent="-342900">
              <a:buFont typeface="Arial" panose="020B0604020202020204" pitchFamily="34" charset="0"/>
              <a:buChar char="•"/>
            </a:pPr>
            <a:r>
              <a:rPr lang="en-US" b="0" i="0" dirty="0">
                <a:solidFill>
                  <a:srgbClr val="374151"/>
                </a:solidFill>
                <a:effectLst/>
                <a:latin typeface="Söhne"/>
              </a:rPr>
              <a:t>Data Integrity</a:t>
            </a:r>
          </a:p>
          <a:p>
            <a:pPr marL="342900" indent="-342900">
              <a:buFont typeface="Arial" panose="020B0604020202020204" pitchFamily="34" charset="0"/>
              <a:buChar char="•"/>
            </a:pPr>
            <a:r>
              <a:rPr lang="en-US" b="0" i="0" dirty="0">
                <a:solidFill>
                  <a:srgbClr val="374151"/>
                </a:solidFill>
                <a:effectLst/>
                <a:latin typeface="Söhne"/>
              </a:rPr>
              <a:t>Concurrent Access</a:t>
            </a:r>
            <a:endParaRPr lang="en-US" dirty="0">
              <a:solidFill>
                <a:srgbClr val="374151"/>
              </a:solidFill>
              <a:latin typeface="Söhne"/>
            </a:endParaRPr>
          </a:p>
          <a:p>
            <a:pPr marL="342900" indent="-342900">
              <a:buFont typeface="Arial" panose="020B0604020202020204" pitchFamily="34" charset="0"/>
              <a:buChar char="•"/>
            </a:pPr>
            <a:r>
              <a:rPr lang="en-US" b="0" i="0" dirty="0">
                <a:solidFill>
                  <a:srgbClr val="374151"/>
                </a:solidFill>
                <a:effectLst/>
                <a:latin typeface="Söhne"/>
              </a:rPr>
              <a:t>Backup</a:t>
            </a:r>
          </a:p>
          <a:p>
            <a:pPr marL="342900" indent="-342900">
              <a:buFont typeface="Arial" panose="020B0604020202020204" pitchFamily="34" charset="0"/>
              <a:buChar char="•"/>
            </a:pPr>
            <a:r>
              <a:rPr lang="en-US" b="0" i="0" dirty="0">
                <a:solidFill>
                  <a:srgbClr val="374151"/>
                </a:solidFill>
                <a:effectLst/>
                <a:latin typeface="Söhne"/>
              </a:rPr>
              <a:t>Integration</a:t>
            </a:r>
          </a:p>
        </p:txBody>
      </p:sp>
      <p:sp>
        <p:nvSpPr>
          <p:cNvPr id="11" name="Slide Number Placeholder 10">
            <a:extLst>
              <a:ext uri="{FF2B5EF4-FFF2-40B4-BE49-F238E27FC236}">
                <a16:creationId xmlns:a16="http://schemas.microsoft.com/office/drawing/2014/main" id="{342838CB-D49E-AF78-1C79-FF30001A4025}"/>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4098" name="Picture 2" descr="SQL: Reporting and Analysis - DataCamp">
            <a:extLst>
              <a:ext uri="{FF2B5EF4-FFF2-40B4-BE49-F238E27FC236}">
                <a16:creationId xmlns:a16="http://schemas.microsoft.com/office/drawing/2014/main" id="{775C959C-26D0-3416-5CB0-C5EC1B4EFA1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3790"/>
          <a:stretch/>
        </p:blipFill>
        <p:spPr bwMode="auto">
          <a:xfrm>
            <a:off x="3847822" y="1823891"/>
            <a:ext cx="3697515" cy="24125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966D51-746D-B6C5-A65D-41A5B2029570}"/>
              </a:ext>
            </a:extLst>
          </p:cNvPr>
          <p:cNvSpPr txBox="1"/>
          <p:nvPr/>
        </p:nvSpPr>
        <p:spPr>
          <a:xfrm>
            <a:off x="1921979" y="5081261"/>
            <a:ext cx="4458273" cy="400110"/>
          </a:xfrm>
          <a:prstGeom prst="rect">
            <a:avLst/>
          </a:prstGeom>
          <a:noFill/>
        </p:spPr>
        <p:txBody>
          <a:bodyPr wrap="square" rtlCol="0">
            <a:spAutoFit/>
          </a:bodyPr>
          <a:lstStyle/>
          <a:p>
            <a:r>
              <a:rPr lang="en-US" sz="2000" dirty="0"/>
              <a:t>Versatile, Efficient and Standardized</a:t>
            </a:r>
          </a:p>
        </p:txBody>
      </p:sp>
    </p:spTree>
    <p:extLst>
      <p:ext uri="{BB962C8B-B14F-4D97-AF65-F5344CB8AC3E}">
        <p14:creationId xmlns:p14="http://schemas.microsoft.com/office/powerpoint/2010/main" val="279070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76E5-CA58-D022-DBD4-BA82E63781E1}"/>
              </a:ext>
            </a:extLst>
          </p:cNvPr>
          <p:cNvSpPr>
            <a:spLocks noGrp="1"/>
          </p:cNvSpPr>
          <p:nvPr>
            <p:ph type="title"/>
          </p:nvPr>
        </p:nvSpPr>
        <p:spPr>
          <a:xfrm>
            <a:off x="1167492" y="136526"/>
            <a:ext cx="9779183" cy="1570038"/>
          </a:xfrm>
        </p:spPr>
        <p:txBody>
          <a:bodyPr anchor="b">
            <a:normAutofit/>
          </a:bodyPr>
          <a:lstStyle/>
          <a:p>
            <a:r>
              <a:rPr lang="en-US" sz="4900" dirty="0"/>
              <a:t>Tableau</a:t>
            </a:r>
            <a:endParaRPr lang="en-US" sz="2600" dirty="0"/>
          </a:p>
        </p:txBody>
      </p:sp>
      <p:sp>
        <p:nvSpPr>
          <p:cNvPr id="2055" name="Text Placeholder 2">
            <a:extLst>
              <a:ext uri="{FF2B5EF4-FFF2-40B4-BE49-F238E27FC236}">
                <a16:creationId xmlns:a16="http://schemas.microsoft.com/office/drawing/2014/main" id="{69BE61EF-36F7-9571-1B2F-FDEBF7ECCB5C}"/>
              </a:ext>
            </a:extLst>
          </p:cNvPr>
          <p:cNvSpPr>
            <a:spLocks noGrp="1"/>
          </p:cNvSpPr>
          <p:nvPr>
            <p:ph type="body" sz="quarter" idx="13"/>
          </p:nvPr>
        </p:nvSpPr>
        <p:spPr>
          <a:xfrm>
            <a:off x="1166858" y="1758029"/>
            <a:ext cx="4664075" cy="469051"/>
          </a:xfrm>
        </p:spPr>
        <p:txBody>
          <a:bodyPr/>
          <a:lstStyle/>
          <a:p>
            <a:r>
              <a:rPr lang="en-US" b="1" dirty="0"/>
              <a:t>What is Tableau For?</a:t>
            </a:r>
          </a:p>
        </p:txBody>
      </p:sp>
      <p:sp>
        <p:nvSpPr>
          <p:cNvPr id="2057" name="Content Placeholder 3">
            <a:extLst>
              <a:ext uri="{FF2B5EF4-FFF2-40B4-BE49-F238E27FC236}">
                <a16:creationId xmlns:a16="http://schemas.microsoft.com/office/drawing/2014/main" id="{9F0496D4-E071-6BE0-2C8B-CF68775D34B2}"/>
              </a:ext>
            </a:extLst>
          </p:cNvPr>
          <p:cNvSpPr>
            <a:spLocks noGrp="1"/>
          </p:cNvSpPr>
          <p:nvPr>
            <p:ph idx="1"/>
          </p:nvPr>
        </p:nvSpPr>
        <p:spPr>
          <a:xfrm>
            <a:off x="1166858" y="2492322"/>
            <a:ext cx="4663440" cy="2988145"/>
          </a:xfrm>
        </p:spPr>
        <p:txBody>
          <a:bodyPr>
            <a:normAutofit/>
          </a:bodyPr>
          <a:lstStyle/>
          <a:p>
            <a:pPr algn="l">
              <a:buFont typeface="Arial" panose="020B0604020202020204" pitchFamily="34" charset="0"/>
              <a:buChar char="•"/>
            </a:pPr>
            <a:r>
              <a:rPr lang="en-US" i="0" dirty="0">
                <a:effectLst/>
              </a:rPr>
              <a:t>Data Visualization</a:t>
            </a:r>
          </a:p>
          <a:p>
            <a:pPr algn="l">
              <a:buFont typeface="Arial" panose="020B0604020202020204" pitchFamily="34" charset="0"/>
              <a:buChar char="•"/>
            </a:pPr>
            <a:r>
              <a:rPr lang="en-US" i="0" dirty="0">
                <a:effectLst/>
              </a:rPr>
              <a:t>Data Exploration </a:t>
            </a:r>
          </a:p>
          <a:p>
            <a:pPr algn="l">
              <a:buFont typeface="Arial" panose="020B0604020202020204" pitchFamily="34" charset="0"/>
              <a:buChar char="•"/>
            </a:pPr>
            <a:r>
              <a:rPr lang="en-US" i="0" dirty="0">
                <a:effectLst/>
              </a:rPr>
              <a:t>Real-time Analytics</a:t>
            </a:r>
            <a:endParaRPr lang="en-US" dirty="0"/>
          </a:p>
          <a:p>
            <a:pPr algn="l">
              <a:buFont typeface="Arial" panose="020B0604020202020204" pitchFamily="34" charset="0"/>
              <a:buChar char="•"/>
            </a:pPr>
            <a:r>
              <a:rPr lang="en-US" i="0" dirty="0">
                <a:effectLst/>
              </a:rPr>
              <a:t>Storytelling with Data</a:t>
            </a:r>
            <a:endParaRPr lang="en-US" dirty="0"/>
          </a:p>
          <a:p>
            <a:pPr algn="l">
              <a:buFont typeface="Arial" panose="020B0604020202020204" pitchFamily="34" charset="0"/>
              <a:buChar char="•"/>
            </a:pPr>
            <a:r>
              <a:rPr lang="en-US" i="0" dirty="0">
                <a:effectLst/>
              </a:rPr>
              <a:t>Collaboration and Sharing</a:t>
            </a:r>
          </a:p>
          <a:p>
            <a:pPr algn="l">
              <a:buFont typeface="Arial" panose="020B0604020202020204" pitchFamily="34" charset="0"/>
              <a:buChar char="•"/>
            </a:pPr>
            <a:endParaRPr lang="en-US" b="0" i="0" dirty="0">
              <a:effectLst/>
            </a:endParaRPr>
          </a:p>
          <a:p>
            <a:pPr algn="l">
              <a:buFont typeface="Arial" panose="020B0604020202020204" pitchFamily="34" charset="0"/>
              <a:buChar char="•"/>
            </a:pPr>
            <a:endParaRPr lang="en-US" b="0" i="0" dirty="0">
              <a:effectLst/>
            </a:endParaRPr>
          </a:p>
          <a:p>
            <a:pPr marL="342900" indent="-342900">
              <a:buFont typeface="Arial" panose="020B0604020202020204" pitchFamily="34" charset="0"/>
              <a:buChar char="•"/>
            </a:pPr>
            <a:endParaRPr lang="en-US" dirty="0"/>
          </a:p>
        </p:txBody>
      </p:sp>
      <p:sp>
        <p:nvSpPr>
          <p:cNvPr id="2059" name="Text Placeholder 4">
            <a:extLst>
              <a:ext uri="{FF2B5EF4-FFF2-40B4-BE49-F238E27FC236}">
                <a16:creationId xmlns:a16="http://schemas.microsoft.com/office/drawing/2014/main" id="{A6668B7C-D4B7-A154-052F-C2F83609EBC7}"/>
              </a:ext>
            </a:extLst>
          </p:cNvPr>
          <p:cNvSpPr>
            <a:spLocks noGrp="1"/>
          </p:cNvSpPr>
          <p:nvPr>
            <p:ph type="body" sz="quarter" idx="14"/>
          </p:nvPr>
        </p:nvSpPr>
        <p:spPr>
          <a:xfrm>
            <a:off x="1779917" y="5622057"/>
            <a:ext cx="6770396" cy="469051"/>
          </a:xfrm>
        </p:spPr>
        <p:txBody>
          <a:bodyPr/>
          <a:lstStyle/>
          <a:p>
            <a:r>
              <a:rPr lang="en-US" sz="2000" dirty="0">
                <a:latin typeface="+mn-lt"/>
              </a:rPr>
              <a:t>It is no wonder why it’s a favorite with Business Professionals, Data Analysts, and Data Scientists.</a:t>
            </a:r>
          </a:p>
        </p:txBody>
      </p:sp>
      <p:pic>
        <p:nvPicPr>
          <p:cNvPr id="2050" name="Picture 2" descr="Superstore screenshot opens in a new window">
            <a:extLst>
              <a:ext uri="{FF2B5EF4-FFF2-40B4-BE49-F238E27FC236}">
                <a16:creationId xmlns:a16="http://schemas.microsoft.com/office/drawing/2014/main" id="{60E8DEE8-C5F1-0002-979D-9821F56811C1}"/>
              </a:ext>
            </a:extLst>
          </p:cNvPr>
          <p:cNvPicPr>
            <a:picLocks noGrp="1" noChangeAspect="1" noChangeArrowheads="1"/>
          </p:cNvPicPr>
          <p:nvPr>
            <p:ph idx="10"/>
          </p:nvPr>
        </p:nvPicPr>
        <p:blipFill>
          <a:blip r:embed="rId3">
            <a:extLst>
              <a:ext uri="{28A0092B-C50C-407E-A947-70E740481C1C}">
                <a14:useLocalDpi xmlns:a14="http://schemas.microsoft.com/office/drawing/2010/main" val="0"/>
              </a:ext>
            </a:extLst>
          </a:blip>
          <a:stretch>
            <a:fillRect/>
          </a:stretch>
        </p:blipFill>
        <p:spPr bwMode="auto">
          <a:xfrm>
            <a:off x="5658360" y="1802306"/>
            <a:ext cx="5174937" cy="3253387"/>
          </a:xfrm>
          <a:prstGeom prst="rect">
            <a:avLst/>
          </a:prstGeom>
          <a:solidFill>
            <a:srgbClr val="FFFFFF"/>
          </a:solidFill>
        </p:spPr>
      </p:pic>
      <p:sp>
        <p:nvSpPr>
          <p:cNvPr id="4" name="Date Placeholder 3">
            <a:extLst>
              <a:ext uri="{FF2B5EF4-FFF2-40B4-BE49-F238E27FC236}">
                <a16:creationId xmlns:a16="http://schemas.microsoft.com/office/drawing/2014/main" id="{A092F68D-E3B6-8BE1-5971-2B49A5C4DB7A}"/>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US" dirty="0"/>
              <a:t>9/8/20XX</a:t>
            </a:r>
          </a:p>
        </p:txBody>
      </p:sp>
      <p:sp>
        <p:nvSpPr>
          <p:cNvPr id="5" name="Footer Placeholder 4">
            <a:extLst>
              <a:ext uri="{FF2B5EF4-FFF2-40B4-BE49-F238E27FC236}">
                <a16:creationId xmlns:a16="http://schemas.microsoft.com/office/drawing/2014/main" id="{5F922A76-8DCC-6A82-C6AF-11EDEE885C8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BFD1F6CC-3A63-FF52-0B8C-790CA0C6FC1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dirty="0"/>
          </a:p>
        </p:txBody>
      </p:sp>
    </p:spTree>
    <p:extLst>
      <p:ext uri="{BB962C8B-B14F-4D97-AF65-F5344CB8AC3E}">
        <p14:creationId xmlns:p14="http://schemas.microsoft.com/office/powerpoint/2010/main" val="415574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7E4A-2958-63F9-2112-0B02721CAE49}"/>
              </a:ext>
            </a:extLst>
          </p:cNvPr>
          <p:cNvSpPr>
            <a:spLocks noGrp="1"/>
          </p:cNvSpPr>
          <p:nvPr>
            <p:ph type="title"/>
          </p:nvPr>
        </p:nvSpPr>
        <p:spPr>
          <a:xfrm>
            <a:off x="1167492" y="136526"/>
            <a:ext cx="9779183" cy="1570038"/>
          </a:xfrm>
        </p:spPr>
        <p:txBody>
          <a:bodyPr anchor="b">
            <a:normAutofit/>
          </a:bodyPr>
          <a:lstStyle/>
          <a:p>
            <a:r>
              <a:rPr lang="en-US" sz="4400" dirty="0"/>
              <a:t>Python</a:t>
            </a:r>
            <a:endParaRPr lang="en-US" sz="3600" dirty="0">
              <a:latin typeface="+mn-lt"/>
            </a:endParaRPr>
          </a:p>
        </p:txBody>
      </p:sp>
      <p:sp>
        <p:nvSpPr>
          <p:cNvPr id="11" name="Text Placeholder 2">
            <a:extLst>
              <a:ext uri="{FF2B5EF4-FFF2-40B4-BE49-F238E27FC236}">
                <a16:creationId xmlns:a16="http://schemas.microsoft.com/office/drawing/2014/main" id="{889ABFD8-BADA-8233-F073-43E08EC7B45D}"/>
              </a:ext>
            </a:extLst>
          </p:cNvPr>
          <p:cNvSpPr>
            <a:spLocks noGrp="1"/>
          </p:cNvSpPr>
          <p:nvPr>
            <p:ph type="body" sz="quarter" idx="13"/>
          </p:nvPr>
        </p:nvSpPr>
        <p:spPr>
          <a:xfrm>
            <a:off x="1166813" y="2023984"/>
            <a:ext cx="4664075" cy="469051"/>
          </a:xfrm>
        </p:spPr>
        <p:txBody>
          <a:bodyPr/>
          <a:lstStyle/>
          <a:p>
            <a:r>
              <a:rPr lang="en-US" b="1" dirty="0"/>
              <a:t>What is Python for?</a:t>
            </a:r>
          </a:p>
        </p:txBody>
      </p:sp>
      <p:sp>
        <p:nvSpPr>
          <p:cNvPr id="13" name="Content Placeholder 3">
            <a:extLst>
              <a:ext uri="{FF2B5EF4-FFF2-40B4-BE49-F238E27FC236}">
                <a16:creationId xmlns:a16="http://schemas.microsoft.com/office/drawing/2014/main" id="{5F5B114C-4B5B-F57D-F780-DD691F95DDD7}"/>
              </a:ext>
            </a:extLst>
          </p:cNvPr>
          <p:cNvSpPr>
            <a:spLocks noGrp="1"/>
          </p:cNvSpPr>
          <p:nvPr>
            <p:ph idx="1"/>
          </p:nvPr>
        </p:nvSpPr>
        <p:spPr>
          <a:xfrm>
            <a:off x="1167493" y="2528203"/>
            <a:ext cx="4663440" cy="2828613"/>
          </a:xfrm>
        </p:spPr>
        <p:txBody>
          <a:bodyPr>
            <a:normAutofit/>
          </a:bodyPr>
          <a:lstStyle/>
          <a:p>
            <a:pPr algn="l">
              <a:buFont typeface="Arial" panose="020B0604020202020204" pitchFamily="34" charset="0"/>
              <a:buChar char="•"/>
            </a:pPr>
            <a:r>
              <a:rPr lang="en-US" i="0" dirty="0">
                <a:effectLst/>
              </a:rPr>
              <a:t>Data Cleaning and Preprocessing</a:t>
            </a:r>
          </a:p>
          <a:p>
            <a:pPr algn="l">
              <a:buFont typeface="Arial" panose="020B0604020202020204" pitchFamily="34" charset="0"/>
              <a:buChar char="•"/>
            </a:pPr>
            <a:r>
              <a:rPr lang="en-US" i="0" dirty="0">
                <a:effectLst/>
              </a:rPr>
              <a:t>Data Visualization</a:t>
            </a:r>
          </a:p>
          <a:p>
            <a:pPr algn="l">
              <a:buFont typeface="Arial" panose="020B0604020202020204" pitchFamily="34" charset="0"/>
              <a:buChar char="•"/>
            </a:pPr>
            <a:r>
              <a:rPr lang="en-US" i="0" dirty="0">
                <a:effectLst/>
              </a:rPr>
              <a:t>Statistical Analysis</a:t>
            </a:r>
          </a:p>
          <a:p>
            <a:pPr algn="l">
              <a:buFont typeface="Arial" panose="020B0604020202020204" pitchFamily="34" charset="0"/>
              <a:buChar char="•"/>
            </a:pPr>
            <a:r>
              <a:rPr lang="en-US" i="0" dirty="0">
                <a:effectLst/>
              </a:rPr>
              <a:t>Big Data Processing</a:t>
            </a:r>
            <a:endParaRPr lang="en-US" dirty="0"/>
          </a:p>
        </p:txBody>
      </p:sp>
      <p:sp>
        <p:nvSpPr>
          <p:cNvPr id="15" name="Text Placeholder 4">
            <a:extLst>
              <a:ext uri="{FF2B5EF4-FFF2-40B4-BE49-F238E27FC236}">
                <a16:creationId xmlns:a16="http://schemas.microsoft.com/office/drawing/2014/main" id="{CD6F7AB8-8DF6-C4E3-704A-2330D3A1E73C}"/>
              </a:ext>
            </a:extLst>
          </p:cNvPr>
          <p:cNvSpPr>
            <a:spLocks noGrp="1"/>
          </p:cNvSpPr>
          <p:nvPr>
            <p:ph type="body" sz="quarter" idx="14"/>
          </p:nvPr>
        </p:nvSpPr>
        <p:spPr>
          <a:xfrm>
            <a:off x="1376243" y="5625094"/>
            <a:ext cx="6777157" cy="469051"/>
          </a:xfrm>
        </p:spPr>
        <p:txBody>
          <a:bodyPr/>
          <a:lstStyle/>
          <a:p>
            <a:r>
              <a:rPr lang="en-US" sz="1800" dirty="0"/>
              <a:t>It is used by Data and Business Analysts as well as Researchers.</a:t>
            </a:r>
          </a:p>
        </p:txBody>
      </p:sp>
      <p:sp>
        <p:nvSpPr>
          <p:cNvPr id="4" name="Date Placeholder 3">
            <a:extLst>
              <a:ext uri="{FF2B5EF4-FFF2-40B4-BE49-F238E27FC236}">
                <a16:creationId xmlns:a16="http://schemas.microsoft.com/office/drawing/2014/main" id="{4585872E-1939-417D-2393-41EF83F6F85D}"/>
              </a:ext>
            </a:extLst>
          </p:cNvPr>
          <p:cNvSpPr>
            <a:spLocks noGrp="1"/>
          </p:cNvSpPr>
          <p:nvPr>
            <p:ph type="dt" sz="half" idx="2"/>
          </p:nvPr>
        </p:nvSpPr>
        <p:spPr>
          <a:xfrm>
            <a:off x="381000" y="6356350"/>
            <a:ext cx="2743200" cy="365125"/>
          </a:xfrm>
        </p:spPr>
        <p:txBody>
          <a:bodyPr anchor="ctr">
            <a:normAutofit/>
          </a:bodyPr>
          <a:lstStyle/>
          <a:p>
            <a:pPr>
              <a:spcAft>
                <a:spcPts val="600"/>
              </a:spcAft>
            </a:pPr>
            <a:r>
              <a:rPr lang="en-US" dirty="0"/>
              <a:t>9/8/20XX</a:t>
            </a:r>
          </a:p>
        </p:txBody>
      </p:sp>
      <p:sp>
        <p:nvSpPr>
          <p:cNvPr id="5" name="Footer Placeholder 4">
            <a:extLst>
              <a:ext uri="{FF2B5EF4-FFF2-40B4-BE49-F238E27FC236}">
                <a16:creationId xmlns:a16="http://schemas.microsoft.com/office/drawing/2014/main" id="{26B6ADA5-25D2-AD1C-78C8-AD9A5569EB7A}"/>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DF2FE7A7-00E5-C892-C069-3108B80DB29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dirty="0"/>
          </a:p>
        </p:txBody>
      </p:sp>
      <p:pic>
        <p:nvPicPr>
          <p:cNvPr id="3074" name="Picture 2" descr="Financial Portfolio Data Analysis with Python | Enthought Software Development - YouTube">
            <a:extLst>
              <a:ext uri="{FF2B5EF4-FFF2-40B4-BE49-F238E27FC236}">
                <a16:creationId xmlns:a16="http://schemas.microsoft.com/office/drawing/2014/main" id="{7EAD60CD-5181-3401-D380-8D1E2ABE9E28}"/>
              </a:ext>
            </a:extLst>
          </p:cNvPr>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6283325" y="2630785"/>
            <a:ext cx="4664075" cy="262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07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a:t>Data Lifecycle</a:t>
            </a:r>
          </a:p>
        </p:txBody>
      </p:sp>
      <p:graphicFrame>
        <p:nvGraphicFramePr>
          <p:cNvPr id="8" name="Content Placeholder 3" descr="Timeline Placeholder ">
            <a:extLst>
              <a:ext uri="{FF2B5EF4-FFF2-40B4-BE49-F238E27FC236}">
                <a16:creationId xmlns:a16="http://schemas.microsoft.com/office/drawing/2014/main" id="{6778CD57-DD28-732E-E3E5-FF29E5956D6A}"/>
              </a:ext>
            </a:extLst>
          </p:cNvPr>
          <p:cNvGraphicFramePr>
            <a:graphicFrameLocks noGrp="1" noChangeAspect="1"/>
          </p:cNvGraphicFramePr>
          <p:nvPr>
            <p:ph idx="1"/>
            <p:extLst>
              <p:ext uri="{D42A27DB-BD31-4B8C-83A1-F6EECF244321}">
                <p14:modId xmlns:p14="http://schemas.microsoft.com/office/powerpoint/2010/main" val="2462358292"/>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7082BD69-6675-0D85-D7DF-0F421E42A5C0}"/>
              </a:ext>
            </a:extLst>
          </p:cNvPr>
          <p:cNvSpPr txBox="1"/>
          <p:nvPr/>
        </p:nvSpPr>
        <p:spPr>
          <a:xfrm>
            <a:off x="1960957" y="2622512"/>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3919365" y="2637629"/>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5877774" y="2628921"/>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
        <p:nvSpPr>
          <p:cNvPr id="18" name="TextBox 17">
            <a:extLst>
              <a:ext uri="{FF2B5EF4-FFF2-40B4-BE49-F238E27FC236}">
                <a16:creationId xmlns:a16="http://schemas.microsoft.com/office/drawing/2014/main" id="{A12A0979-0F48-C5F5-31E8-EB11AEC257ED}"/>
              </a:ext>
            </a:extLst>
          </p:cNvPr>
          <p:cNvSpPr txBox="1"/>
          <p:nvPr/>
        </p:nvSpPr>
        <p:spPr>
          <a:xfrm>
            <a:off x="7836182" y="2622512"/>
            <a:ext cx="350196" cy="646331"/>
          </a:xfrm>
          <a:prstGeom prst="rect">
            <a:avLst/>
          </a:prstGeom>
          <a:noFill/>
        </p:spPr>
        <p:txBody>
          <a:bodyPr wrap="square" rtlCol="0">
            <a:spAutoFit/>
          </a:bodyPr>
          <a:lstStyle/>
          <a:p>
            <a:pPr algn="ctr"/>
            <a:r>
              <a:rPr lang="en-US" sz="3600" b="1" dirty="0">
                <a:solidFill>
                  <a:schemeClr val="bg1"/>
                </a:solidFill>
                <a:latin typeface="+mj-lt"/>
              </a:rPr>
              <a:t>4</a:t>
            </a:r>
          </a:p>
        </p:txBody>
      </p:sp>
      <p:sp>
        <p:nvSpPr>
          <p:cNvPr id="19" name="TextBox 18">
            <a:extLst>
              <a:ext uri="{FF2B5EF4-FFF2-40B4-BE49-F238E27FC236}">
                <a16:creationId xmlns:a16="http://schemas.microsoft.com/office/drawing/2014/main" id="{501ABAF5-1FA6-1214-DB20-F0B21DE4A9FE}"/>
              </a:ext>
            </a:extLst>
          </p:cNvPr>
          <p:cNvSpPr txBox="1"/>
          <p:nvPr/>
        </p:nvSpPr>
        <p:spPr>
          <a:xfrm>
            <a:off x="9803080" y="2628921"/>
            <a:ext cx="350196" cy="646331"/>
          </a:xfrm>
          <a:prstGeom prst="rect">
            <a:avLst/>
          </a:prstGeom>
          <a:noFill/>
        </p:spPr>
        <p:txBody>
          <a:bodyPr wrap="square" rtlCol="0">
            <a:spAutoFit/>
          </a:bodyPr>
          <a:lstStyle/>
          <a:p>
            <a:pPr algn="ctr"/>
            <a:r>
              <a:rPr lang="en-US" sz="3600" b="1" dirty="0">
                <a:solidFill>
                  <a:schemeClr val="bg1"/>
                </a:solidFill>
                <a:latin typeface="+mj-lt"/>
              </a:rPr>
              <a:t>5</a:t>
            </a:r>
          </a:p>
        </p:txBody>
      </p:sp>
      <p:sp>
        <p:nvSpPr>
          <p:cNvPr id="2" name="Date Placeholder 1">
            <a:extLst>
              <a:ext uri="{FF2B5EF4-FFF2-40B4-BE49-F238E27FC236}">
                <a16:creationId xmlns:a16="http://schemas.microsoft.com/office/drawing/2014/main" id="{536224CD-20F4-F564-E8D3-804ED7780F05}"/>
              </a:ext>
            </a:extLst>
          </p:cNvPr>
          <p:cNvSpPr>
            <a:spLocks noGrp="1"/>
          </p:cNvSpPr>
          <p:nvPr>
            <p:ph type="dt" sz="half" idx="2"/>
          </p:nvPr>
        </p:nvSpPr>
        <p:spPr>
          <a:xfrm>
            <a:off x="381000" y="6356350"/>
            <a:ext cx="1701018" cy="365125"/>
          </a:xfrm>
        </p:spPr>
        <p:txBody>
          <a:bodyPr/>
          <a:lstStyle/>
          <a:p>
            <a:r>
              <a:rPr lang="en-US" dirty="0"/>
              <a:t>9/8/20XX</a:t>
            </a:r>
          </a:p>
        </p:txBody>
      </p:sp>
      <p:sp>
        <p:nvSpPr>
          <p:cNvPr id="4" name="Footer Placeholder 3">
            <a:extLst>
              <a:ext uri="{FF2B5EF4-FFF2-40B4-BE49-F238E27FC236}">
                <a16:creationId xmlns:a16="http://schemas.microsoft.com/office/drawing/2014/main" id="{1072698A-7129-077F-E4DA-FC02A1C91E76}"/>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EDF8A4B-3729-1D8D-7B99-74BDAD48CA3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8954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6"/>
            <a:ext cx="9779183" cy="1570038"/>
          </a:xfrm>
        </p:spPr>
        <p:txBody>
          <a:bodyPr/>
          <a:lstStyle/>
          <a:p>
            <a:r>
              <a:rPr lang="en-US" dirty="0"/>
              <a:t>Importance of spreadsheets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sz="quarter" idx="13"/>
          </p:nvPr>
        </p:nvSpPr>
        <p:spPr>
          <a:xfrm>
            <a:off x="1166813" y="2023984"/>
            <a:ext cx="4664075" cy="469051"/>
          </a:xfrm>
        </p:spPr>
        <p:txBody>
          <a:bodyPr/>
          <a:lstStyle/>
          <a:p>
            <a:r>
              <a:rPr lang="en-US" b="1" dirty="0"/>
              <a:t>Valuable Resources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Collection</a:t>
            </a:r>
          </a:p>
          <a:p>
            <a:pPr marL="342900" indent="-342900">
              <a:buFont typeface="Arial" panose="020B0604020202020204" pitchFamily="34" charset="0"/>
              <a:buChar char="•"/>
            </a:pPr>
            <a:r>
              <a:rPr lang="en-US" dirty="0"/>
              <a:t>Processing</a:t>
            </a:r>
          </a:p>
          <a:p>
            <a:pPr marL="342900" indent="-342900">
              <a:buFont typeface="Arial" panose="020B0604020202020204" pitchFamily="34" charset="0"/>
              <a:buChar char="•"/>
            </a:pPr>
            <a:r>
              <a:rPr lang="en-US" dirty="0"/>
              <a:t>Analysis</a:t>
            </a:r>
          </a:p>
          <a:p>
            <a:pPr marL="342900" indent="-342900">
              <a:buFont typeface="Arial" panose="020B0604020202020204" pitchFamily="34" charset="0"/>
              <a:buChar char="•"/>
            </a:pPr>
            <a:r>
              <a:rPr lang="en-US" dirty="0"/>
              <a:t>Visualization</a:t>
            </a:r>
          </a:p>
          <a:p>
            <a:pPr marL="342900" indent="-342900">
              <a:buFont typeface="Arial" panose="020B0604020202020204" pitchFamily="34" charset="0"/>
              <a:buChar char="•"/>
            </a:pPr>
            <a:r>
              <a:rPr lang="en-US" dirty="0"/>
              <a:t>Sharing</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14"/>
          </p:nvPr>
        </p:nvSpPr>
        <p:spPr>
          <a:xfrm>
            <a:off x="6283235" y="2023984"/>
            <a:ext cx="4664075" cy="469051"/>
          </a:xfrm>
        </p:spPr>
        <p:txBody>
          <a:bodyPr/>
          <a:lstStyle/>
          <a:p>
            <a:r>
              <a:rPr lang="en-US" b="1" dirty="0"/>
              <a:t>Limitations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b="0" i="0" dirty="0">
                <a:solidFill>
                  <a:srgbClr val="374151"/>
                </a:solidFill>
                <a:effectLst/>
                <a:latin typeface="Söhne"/>
              </a:rPr>
              <a:t>It's important to note that while spreadsheets are useful for many aspects of the data lifecycle, they have limitations. They may not be suitable for handling very large datasets, complex analyses, or advanced data visualizations.</a:t>
            </a:r>
            <a:endParaRPr lang="en-US" dirty="0"/>
          </a:p>
        </p:txBody>
      </p:sp>
      <p:sp>
        <p:nvSpPr>
          <p:cNvPr id="7" name="Date Placeholder 6">
            <a:extLst>
              <a:ext uri="{FF2B5EF4-FFF2-40B4-BE49-F238E27FC236}">
                <a16:creationId xmlns:a16="http://schemas.microsoft.com/office/drawing/2014/main" id="{B11B3F0D-7AB3-4810-9284-F2342066A75B}"/>
              </a:ext>
            </a:extLst>
          </p:cNvPr>
          <p:cNvSpPr>
            <a:spLocks noGrp="1"/>
          </p:cNvSpPr>
          <p:nvPr>
            <p:ph type="dt" sz="half" idx="2"/>
          </p:nvPr>
        </p:nvSpPr>
        <p:spPr>
          <a:xfrm>
            <a:off x="381000" y="6356350"/>
            <a:ext cx="2743200" cy="365125"/>
          </a:xfrm>
        </p:spPr>
        <p:txBody>
          <a:bodyPr/>
          <a:lstStyle/>
          <a:p>
            <a:r>
              <a:rPr lang="en-US" dirty="0"/>
              <a:t>9/8/20XX</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35510FB-1440-91E9-90F0-DCBF1EA75D9B}"/>
              </a:ext>
            </a:extLst>
          </p:cNvPr>
          <p:cNvSpPr>
            <a:spLocks noGrp="1"/>
          </p:cNvSpPr>
          <p:nvPr>
            <p:ph type="title"/>
          </p:nvPr>
        </p:nvSpPr>
        <p:spPr/>
        <p:txBody>
          <a:bodyPr/>
          <a:lstStyle/>
          <a:p>
            <a:r>
              <a:rPr lang="en-US" dirty="0"/>
              <a:t>How else we can help</a:t>
            </a:r>
          </a:p>
        </p:txBody>
      </p:sp>
      <p:graphicFrame>
        <p:nvGraphicFramePr>
          <p:cNvPr id="14" name="Content Placeholder 13">
            <a:extLst>
              <a:ext uri="{FF2B5EF4-FFF2-40B4-BE49-F238E27FC236}">
                <a16:creationId xmlns:a16="http://schemas.microsoft.com/office/drawing/2014/main" id="{95764938-F8AA-7229-5651-8902EF215A2E}"/>
              </a:ext>
            </a:extLst>
          </p:cNvPr>
          <p:cNvGraphicFramePr>
            <a:graphicFrameLocks noGrp="1"/>
          </p:cNvGraphicFramePr>
          <p:nvPr>
            <p:ph idx="1"/>
            <p:extLst>
              <p:ext uri="{D42A27DB-BD31-4B8C-83A1-F6EECF244321}">
                <p14:modId xmlns:p14="http://schemas.microsoft.com/office/powerpoint/2010/main" val="2316768050"/>
              </p:ext>
            </p:extLst>
          </p:nvPr>
        </p:nvGraphicFramePr>
        <p:xfrm>
          <a:off x="1166813" y="2087563"/>
          <a:ext cx="9780587" cy="3890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0C8913F8-9DED-1FDE-728C-377ABCB7F42B}"/>
              </a:ext>
            </a:extLst>
          </p:cNvPr>
          <p:cNvSpPr>
            <a:spLocks noGrp="1"/>
          </p:cNvSpPr>
          <p:nvPr>
            <p:ph type="dt" sz="half" idx="2"/>
          </p:nvPr>
        </p:nvSpPr>
        <p:spPr/>
        <p:txBody>
          <a:bodyPr/>
          <a:lstStyle/>
          <a:p>
            <a:r>
              <a:rPr lang="en-US" dirty="0"/>
              <a:t>9/8/20XX</a:t>
            </a:r>
          </a:p>
        </p:txBody>
      </p:sp>
      <p:sp>
        <p:nvSpPr>
          <p:cNvPr id="10" name="Footer Placeholder 9">
            <a:extLst>
              <a:ext uri="{FF2B5EF4-FFF2-40B4-BE49-F238E27FC236}">
                <a16:creationId xmlns:a16="http://schemas.microsoft.com/office/drawing/2014/main" id="{3B1120A5-4117-B33E-BE68-102E374F3581}"/>
              </a:ext>
            </a:extLst>
          </p:cNvPr>
          <p:cNvSpPr>
            <a:spLocks noGrp="1"/>
          </p:cNvSpPr>
          <p:nvPr>
            <p:ph type="ftr" sz="quarter" idx="3"/>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A1E01AC-FF0A-6695-2AF2-689EDD741837}"/>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35772056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{2C734AA4-4FC9-411A-BB75-1C7A3C35C4BB}tf45331398_win32</Template>
  <TotalTime>1011</TotalTime>
  <Words>900</Words>
  <Application>Microsoft Office PowerPoint</Application>
  <PresentationFormat>Widescreen</PresentationFormat>
  <Paragraphs>135</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Tenorite</vt:lpstr>
      <vt:lpstr>Custom</vt:lpstr>
      <vt:lpstr>Tools of </vt:lpstr>
      <vt:lpstr>Introduction</vt:lpstr>
      <vt:lpstr>Primary goals</vt:lpstr>
      <vt:lpstr>SQL and Databases</vt:lpstr>
      <vt:lpstr>Tableau</vt:lpstr>
      <vt:lpstr>Python</vt:lpstr>
      <vt:lpstr>Data Lifecycle</vt:lpstr>
      <vt:lpstr>Importance of spreadsheets</vt:lpstr>
      <vt:lpstr>How else we can help</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of </dc:title>
  <dc:creator>Lara Samuelson</dc:creator>
  <cp:lastModifiedBy>Lara Samuelson</cp:lastModifiedBy>
  <cp:revision>1</cp:revision>
  <dcterms:created xsi:type="dcterms:W3CDTF">2023-10-13T22:46:05Z</dcterms:created>
  <dcterms:modified xsi:type="dcterms:W3CDTF">2023-11-03T17:06:33Z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