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Pets Galore!</a:t>
            </a:r>
          </a:p>
          <a:p>
            <a:endParaRPr lang="en-US" dirty="0"/>
          </a:p>
        </p:txBody>
      </p:sp>
      <p:sp>
        <p:nvSpPr>
          <p:cNvPr id="3" name="Subtitle 2"/>
          <p:cNvSpPr>
            <a:spLocks noGrp="1"/>
          </p:cNvSpPr>
          <p:nvPr>
            <p:ph type="subTitle" idx="1"/>
          </p:nvPr>
        </p:nvSpPr>
        <p:spPr/>
        <p:txBody>
          <a:bodyPr/>
          <a:lstStyle/>
          <a:p>
            <a:r>
              <a:rPr lang="en-US" dirty="0"/>
              <a:t>Want to </a:t>
            </a:r>
            <a:r>
              <a:rPr lang="en-US" sz="2000" dirty="0"/>
              <a:t>adopt</a:t>
            </a:r>
            <a:r>
              <a:rPr lang="en-US" dirty="0"/>
              <a:t> a pet?</a:t>
            </a:r>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27AD-EE7A-4EC5-8619-8D4566B1818E}"/>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B4870B6-860A-4816-9D73-6FE6D0DA4D28}"/>
              </a:ext>
            </a:extLst>
          </p:cNvPr>
          <p:cNvSpPr>
            <a:spLocks noGrp="1"/>
          </p:cNvSpPr>
          <p:nvPr>
            <p:ph idx="1"/>
          </p:nvPr>
        </p:nvSpPr>
        <p:spPr/>
        <p:txBody>
          <a:bodyPr vert="horz" lIns="91440" tIns="45720" rIns="91440" bIns="45720" rtlCol="0" anchor="t">
            <a:normAutofit/>
          </a:bodyPr>
          <a:lstStyle/>
          <a:p>
            <a:r>
              <a:rPr lang="en-US" sz="2400" dirty="0"/>
              <a:t>Our application helps people adopt a pet in need. There is also a page on our website for fantasy animals where people can browse through for their own amusement.</a:t>
            </a:r>
          </a:p>
        </p:txBody>
      </p:sp>
    </p:spTree>
    <p:extLst>
      <p:ext uri="{BB962C8B-B14F-4D97-AF65-F5344CB8AC3E}">
        <p14:creationId xmlns:p14="http://schemas.microsoft.com/office/powerpoint/2010/main" val="163810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E3E5-EE59-47A9-B1BF-18B86986CE0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1F34658-D8B0-4976-BF3F-2E8A916EAFCC}"/>
              </a:ext>
            </a:extLst>
          </p:cNvPr>
          <p:cNvSpPr>
            <a:spLocks noGrp="1"/>
          </p:cNvSpPr>
          <p:nvPr>
            <p:ph idx="1"/>
          </p:nvPr>
        </p:nvSpPr>
        <p:spPr/>
        <p:txBody>
          <a:bodyPr vert="horz" lIns="91440" tIns="45720" rIns="91440" bIns="45720" rtlCol="0" anchor="t">
            <a:normAutofit/>
          </a:bodyPr>
          <a:lstStyle/>
          <a:p>
            <a:r>
              <a:rPr lang="en-US" sz="2400" dirty="0"/>
              <a:t>We chose to use the idea of adopting a pet for our application instantly.  Some of our team members are pet owners and hearing how they enjoy being with them inspired the rest of the team members. We were talking about pets long before the project started.</a:t>
            </a:r>
          </a:p>
        </p:txBody>
      </p:sp>
    </p:spTree>
    <p:extLst>
      <p:ext uri="{BB962C8B-B14F-4D97-AF65-F5344CB8AC3E}">
        <p14:creationId xmlns:p14="http://schemas.microsoft.com/office/powerpoint/2010/main" val="370228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5FFA-ABC8-4D96-A663-F8EE61282AD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CE6DB9B-6C39-4FA1-BAB4-B22267DDE7E2}"/>
              </a:ext>
            </a:extLst>
          </p:cNvPr>
          <p:cNvSpPr>
            <a:spLocks noGrp="1"/>
          </p:cNvSpPr>
          <p:nvPr>
            <p:ph idx="1"/>
          </p:nvPr>
        </p:nvSpPr>
        <p:spPr/>
        <p:txBody>
          <a:bodyPr vert="horz" lIns="91440" tIns="45720" rIns="91440" bIns="45720" rtlCol="0" anchor="t">
            <a:normAutofit/>
          </a:bodyPr>
          <a:lstStyle/>
          <a:p>
            <a:r>
              <a:rPr lang="en-US" sz="2400" dirty="0"/>
              <a:t>Using node, </a:t>
            </a:r>
            <a:r>
              <a:rPr lang="en-US" sz="2400" dirty="0" err="1"/>
              <a:t>sequelize</a:t>
            </a:r>
            <a:r>
              <a:rPr lang="en-US" sz="2400" dirty="0"/>
              <a:t>, </a:t>
            </a:r>
            <a:r>
              <a:rPr lang="en-US" sz="2400" dirty="0" err="1"/>
              <a:t>mysql</a:t>
            </a:r>
            <a:r>
              <a:rPr lang="en-US" sz="2400" dirty="0"/>
              <a:t> and handlebars, we were able to create an app that allows users to adopt a pet as well as allowing them to browse through the website of fantasy animals for their amusement.</a:t>
            </a:r>
          </a:p>
        </p:txBody>
      </p:sp>
    </p:spTree>
    <p:extLst>
      <p:ext uri="{BB962C8B-B14F-4D97-AF65-F5344CB8AC3E}">
        <p14:creationId xmlns:p14="http://schemas.microsoft.com/office/powerpoint/2010/main" val="181197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494B9-CDD5-42AF-9805-88F522E7D9FE}"/>
              </a:ext>
            </a:extLst>
          </p:cNvPr>
          <p:cNvSpPr>
            <a:spLocks noGrp="1"/>
          </p:cNvSpPr>
          <p:nvPr>
            <p:ph type="title"/>
          </p:nvPr>
        </p:nvSpPr>
        <p:spPr/>
        <p:txBody>
          <a:bodyPr/>
          <a:lstStyle/>
          <a:p>
            <a:r>
              <a:rPr lang="en-US" dirty="0"/>
              <a:t>Team Effort</a:t>
            </a:r>
          </a:p>
        </p:txBody>
      </p:sp>
      <p:sp>
        <p:nvSpPr>
          <p:cNvPr id="3" name="Content Placeholder 2">
            <a:extLst>
              <a:ext uri="{FF2B5EF4-FFF2-40B4-BE49-F238E27FC236}">
                <a16:creationId xmlns:a16="http://schemas.microsoft.com/office/drawing/2014/main" id="{92376D88-4346-47EC-88B2-DBE75184F93B}"/>
              </a:ext>
            </a:extLst>
          </p:cNvPr>
          <p:cNvSpPr>
            <a:spLocks noGrp="1"/>
          </p:cNvSpPr>
          <p:nvPr>
            <p:ph idx="1"/>
          </p:nvPr>
        </p:nvSpPr>
        <p:spPr/>
        <p:txBody>
          <a:bodyPr vert="horz" lIns="91440" tIns="45720" rIns="91440" bIns="45720" rtlCol="0" anchor="t">
            <a:normAutofit fontScale="92500" lnSpcReduction="10000"/>
          </a:bodyPr>
          <a:lstStyle/>
          <a:p>
            <a:r>
              <a:rPr lang="en-US" sz="2400" dirty="0"/>
              <a:t>Lara was basically a full-stack developer in this app. She worked on both the front=end and back-end of the application. She was also the head of </a:t>
            </a:r>
            <a:r>
              <a:rPr lang="en-US" sz="2400" dirty="0" err="1"/>
              <a:t>Github</a:t>
            </a:r>
            <a:r>
              <a:rPr lang="en-US" sz="2400" dirty="0"/>
              <a:t>.</a:t>
            </a:r>
          </a:p>
          <a:p>
            <a:r>
              <a:rPr lang="en-US" sz="2400" dirty="0"/>
              <a:t>Emily was the product owner mapping out the tasks in details for us to complete. She also worked on the backend of the application.</a:t>
            </a:r>
          </a:p>
          <a:p>
            <a:r>
              <a:rPr lang="en-US" sz="2400" dirty="0" err="1"/>
              <a:t>Zarlashta</a:t>
            </a:r>
            <a:r>
              <a:rPr lang="en-US" sz="2400" dirty="0"/>
              <a:t> worked on the back-end of the application.</a:t>
            </a:r>
          </a:p>
          <a:p>
            <a:r>
              <a:rPr lang="en-US" sz="2400" err="1"/>
              <a:t>Ranock</a:t>
            </a:r>
            <a:r>
              <a:rPr lang="en-US" sz="2400" dirty="0"/>
              <a:t> worked on the front-end of the application.</a:t>
            </a:r>
          </a:p>
          <a:p>
            <a:r>
              <a:rPr lang="en-US" sz="2400" dirty="0"/>
              <a:t>Everyone worked on this app together most of the time fixing each other's broken codes.</a:t>
            </a:r>
          </a:p>
          <a:p>
            <a:pPr marL="457200" indent="-457200">
              <a:buAutoNum type="arabicPeriod"/>
            </a:pPr>
            <a:endParaRPr lang="en-US" sz="2400" dirty="0"/>
          </a:p>
        </p:txBody>
      </p:sp>
    </p:spTree>
    <p:extLst>
      <p:ext uri="{BB962C8B-B14F-4D97-AF65-F5344CB8AC3E}">
        <p14:creationId xmlns:p14="http://schemas.microsoft.com/office/powerpoint/2010/main" val="504045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E3030-4F13-4450-AB95-B5A81EA5C13A}"/>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5DD7E179-0F4B-4061-8F12-0FEE9795177F}"/>
              </a:ext>
            </a:extLst>
          </p:cNvPr>
          <p:cNvSpPr>
            <a:spLocks noGrp="1"/>
          </p:cNvSpPr>
          <p:nvPr>
            <p:ph idx="1"/>
          </p:nvPr>
        </p:nvSpPr>
        <p:spPr/>
        <p:txBody>
          <a:bodyPr vert="horz" lIns="91440" tIns="45720" rIns="91440" bIns="45720" rtlCol="0" anchor="t">
            <a:normAutofit/>
          </a:bodyPr>
          <a:lstStyle/>
          <a:p>
            <a:r>
              <a:rPr lang="en-US" sz="2400" dirty="0"/>
              <a:t>Since we met up together most of the time, we tried to fix each other's problem and therefore, we didn't run into major complications. We were faced with some minor challenges that we overcame together or with the help of a TA. One of the problem we ran into was that the pictures were not appearing. It was a small problem but took us a little while to fix it. The file names didn't match.</a:t>
            </a:r>
          </a:p>
        </p:txBody>
      </p:sp>
    </p:spTree>
    <p:extLst>
      <p:ext uri="{BB962C8B-B14F-4D97-AF65-F5344CB8AC3E}">
        <p14:creationId xmlns:p14="http://schemas.microsoft.com/office/powerpoint/2010/main" val="40758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2DAEF-040A-42A8-A307-97023DFD1349}"/>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49CE18C5-34BC-4A9F-8527-A0F29100BBE5}"/>
              </a:ext>
            </a:extLst>
          </p:cNvPr>
          <p:cNvSpPr>
            <a:spLocks noGrp="1"/>
          </p:cNvSpPr>
          <p:nvPr>
            <p:ph idx="1"/>
          </p:nvPr>
        </p:nvSpPr>
        <p:spPr/>
        <p:txBody>
          <a:bodyPr vert="horz" lIns="91440" tIns="45720" rIns="91440" bIns="45720" rtlCol="0" anchor="t">
            <a:normAutofit/>
          </a:bodyPr>
          <a:lstStyle/>
          <a:p>
            <a:r>
              <a:rPr lang="en-US" sz="2400" dirty="0"/>
              <a:t>Insert more add-ons</a:t>
            </a:r>
          </a:p>
          <a:p>
            <a:r>
              <a:rPr lang="en-US" sz="2400" dirty="0"/>
              <a:t>Make it more fantasy</a:t>
            </a:r>
          </a:p>
          <a:p>
            <a:endParaRPr lang="en-US" dirty="0"/>
          </a:p>
        </p:txBody>
      </p:sp>
    </p:spTree>
    <p:extLst>
      <p:ext uri="{BB962C8B-B14F-4D97-AF65-F5344CB8AC3E}">
        <p14:creationId xmlns:p14="http://schemas.microsoft.com/office/powerpoint/2010/main" val="38091159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 Pets Galore! </vt:lpstr>
      <vt:lpstr>Description</vt:lpstr>
      <vt:lpstr>Motivation</vt:lpstr>
      <vt:lpstr>Results</vt:lpstr>
      <vt:lpstr>Team Effort</vt:lpstr>
      <vt:lpstr>Challenges</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83</cp:revision>
  <dcterms:created xsi:type="dcterms:W3CDTF">2014-09-12T02:18:09Z</dcterms:created>
  <dcterms:modified xsi:type="dcterms:W3CDTF">2018-09-06T22:51:15Z</dcterms:modified>
</cp:coreProperties>
</file>