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5" r:id="rId6"/>
    <p:sldId id="267" r:id="rId7"/>
    <p:sldId id="266" r:id="rId8"/>
    <p:sldId id="268" r:id="rId9"/>
    <p:sldId id="260" r:id="rId10"/>
    <p:sldId id="261" r:id="rId11"/>
    <p:sldId id="259"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87" d="100"/>
          <a:sy n="87" d="100"/>
        </p:scale>
        <p:origin x="2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Pets Galore!</a:t>
            </a:r>
          </a:p>
          <a:p>
            <a:endParaRPr lang="en-US" dirty="0"/>
          </a:p>
        </p:txBody>
      </p:sp>
      <p:sp>
        <p:nvSpPr>
          <p:cNvPr id="3" name="Subtitle 2"/>
          <p:cNvSpPr>
            <a:spLocks noGrp="1"/>
          </p:cNvSpPr>
          <p:nvPr>
            <p:ph type="subTitle" idx="1"/>
          </p:nvPr>
        </p:nvSpPr>
        <p:spPr/>
        <p:txBody>
          <a:bodyPr/>
          <a:lstStyle/>
          <a:p>
            <a:r>
              <a:rPr lang="en-US" dirty="0"/>
              <a:t>Want to </a:t>
            </a:r>
            <a:r>
              <a:rPr lang="en-US" sz="2000" dirty="0"/>
              <a:t>adopt</a:t>
            </a:r>
            <a:r>
              <a:rPr lang="en-US" dirty="0"/>
              <a:t> a pet?</a:t>
            </a: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E3030-4F13-4450-AB95-B5A81EA5C13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5DD7E179-0F4B-4061-8F12-0FEE9795177F}"/>
              </a:ext>
            </a:extLst>
          </p:cNvPr>
          <p:cNvSpPr>
            <a:spLocks noGrp="1"/>
          </p:cNvSpPr>
          <p:nvPr>
            <p:ph idx="1"/>
          </p:nvPr>
        </p:nvSpPr>
        <p:spPr>
          <a:xfrm>
            <a:off x="677334" y="1477109"/>
            <a:ext cx="8596668" cy="4564254"/>
          </a:xfrm>
        </p:spPr>
        <p:txBody>
          <a:bodyPr vert="horz" lIns="91440" tIns="45720" rIns="91440" bIns="45720" rtlCol="0" anchor="t">
            <a:normAutofit fontScale="92500" lnSpcReduction="10000"/>
          </a:bodyPr>
          <a:lstStyle/>
          <a:p>
            <a:r>
              <a:rPr lang="en-US" sz="2400" dirty="0"/>
              <a:t>Since we met up together most of the time, we tried to fix each other's problems. We were able to solve our issues together or with the help of a TA.</a:t>
            </a:r>
          </a:p>
          <a:p>
            <a:r>
              <a:rPr lang="en-US" sz="2400" dirty="0"/>
              <a:t>One of the problems we ran into was that the pictures were not appearing. It was a small problem but took us a little while to fix. The file names didn't match. The paths also had to be updated to be consistent.</a:t>
            </a:r>
          </a:p>
          <a:p>
            <a:r>
              <a:rPr lang="en-US" sz="2400" dirty="0"/>
              <a:t>We had issues building the database get and post paths as they required a lot of troubleshooting to correctly function end-to-end.</a:t>
            </a:r>
          </a:p>
          <a:p>
            <a:r>
              <a:rPr lang="en-US" sz="2400" dirty="0"/>
              <a:t>We had challenges at the end integrating the disparate front-end code, html links, and styles that had been developed independently, but were able to iron out the issues.</a:t>
            </a:r>
          </a:p>
          <a:p>
            <a:endParaRPr lang="en-US" sz="2400" dirty="0"/>
          </a:p>
        </p:txBody>
      </p:sp>
    </p:spTree>
    <p:extLst>
      <p:ext uri="{BB962C8B-B14F-4D97-AF65-F5344CB8AC3E}">
        <p14:creationId xmlns:p14="http://schemas.microsoft.com/office/powerpoint/2010/main" val="40758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5FFA-ABC8-4D96-A663-F8EE61282AD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CE6DB9B-6C39-4FA1-BAB4-B22267DDE7E2}"/>
              </a:ext>
            </a:extLst>
          </p:cNvPr>
          <p:cNvSpPr>
            <a:spLocks noGrp="1"/>
          </p:cNvSpPr>
          <p:nvPr>
            <p:ph idx="1"/>
          </p:nvPr>
        </p:nvSpPr>
        <p:spPr/>
        <p:txBody>
          <a:bodyPr vert="horz" lIns="91440" tIns="45720" rIns="91440" bIns="45720" rtlCol="0" anchor="t">
            <a:normAutofit lnSpcReduction="10000"/>
          </a:bodyPr>
          <a:lstStyle/>
          <a:p>
            <a:r>
              <a:rPr lang="en-US" sz="2400" dirty="0"/>
              <a:t>Using node, </a:t>
            </a:r>
            <a:r>
              <a:rPr lang="en-US" sz="2400" dirty="0" err="1"/>
              <a:t>Sequelize</a:t>
            </a:r>
            <a:r>
              <a:rPr lang="en-US" sz="2400" dirty="0"/>
              <a:t>, MySQL and Handlebars, we were able to create an app that allows users to adopt a pet as well as allowing them to browse through the website of fantasy animals for their amusement.</a:t>
            </a:r>
          </a:p>
          <a:p>
            <a:r>
              <a:rPr lang="en-US" sz="2400" dirty="0"/>
              <a:t>The main features are:</a:t>
            </a:r>
          </a:p>
          <a:p>
            <a:pPr lvl="1"/>
            <a:r>
              <a:rPr lang="en-US" sz="2200" dirty="0"/>
              <a:t>A database including tables of real pets and fantasy pets, as well as a table which stores the adoption inquiries.</a:t>
            </a:r>
          </a:p>
          <a:p>
            <a:pPr lvl="1"/>
            <a:r>
              <a:rPr lang="en-US" sz="2200" dirty="0"/>
              <a:t>A public-facing website that introduces the organization and allows users to browse and submit adoption requests.</a:t>
            </a:r>
          </a:p>
          <a:p>
            <a:pPr lvl="1"/>
            <a:r>
              <a:rPr lang="en-US" sz="2200" dirty="0"/>
              <a:t>Additional information pages on the public-facing website.</a:t>
            </a:r>
          </a:p>
        </p:txBody>
      </p:sp>
    </p:spTree>
    <p:extLst>
      <p:ext uri="{BB962C8B-B14F-4D97-AF65-F5344CB8AC3E}">
        <p14:creationId xmlns:p14="http://schemas.microsoft.com/office/powerpoint/2010/main" val="181197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2DAEF-040A-42A8-A307-97023DFD1349}"/>
              </a:ext>
            </a:extLst>
          </p:cNvPr>
          <p:cNvSpPr>
            <a:spLocks noGrp="1"/>
          </p:cNvSpPr>
          <p:nvPr>
            <p:ph type="title"/>
          </p:nvPr>
        </p:nvSpPr>
        <p:spPr/>
        <p:txBody>
          <a:bodyPr/>
          <a:lstStyle/>
          <a:p>
            <a:r>
              <a:rPr lang="en-US" dirty="0"/>
              <a:t>Improvements: Given more time, we’d like to….</a:t>
            </a:r>
          </a:p>
        </p:txBody>
      </p:sp>
      <p:sp>
        <p:nvSpPr>
          <p:cNvPr id="3" name="Content Placeholder 2">
            <a:extLst>
              <a:ext uri="{FF2B5EF4-FFF2-40B4-BE49-F238E27FC236}">
                <a16:creationId xmlns:a16="http://schemas.microsoft.com/office/drawing/2014/main" id="{49CE18C5-34BC-4A9F-8527-A0F29100BBE5}"/>
              </a:ext>
            </a:extLst>
          </p:cNvPr>
          <p:cNvSpPr>
            <a:spLocks noGrp="1"/>
          </p:cNvSpPr>
          <p:nvPr>
            <p:ph idx="1"/>
          </p:nvPr>
        </p:nvSpPr>
        <p:spPr/>
        <p:txBody>
          <a:bodyPr vert="horz" lIns="91440" tIns="45720" rIns="91440" bIns="45720" rtlCol="0" anchor="t">
            <a:normAutofit/>
          </a:bodyPr>
          <a:lstStyle/>
          <a:p>
            <a:r>
              <a:rPr lang="en-US" sz="2400" dirty="0"/>
              <a:t>Insert more add-ons.</a:t>
            </a:r>
          </a:p>
          <a:p>
            <a:r>
              <a:rPr lang="en-US" sz="2400" dirty="0"/>
              <a:t>Add a functional interface for the “adoption agency” employees to use to manage the database and the pets displayed on the website in one place.</a:t>
            </a:r>
          </a:p>
          <a:p>
            <a:r>
              <a:rPr lang="en-US" sz="2400" dirty="0"/>
              <a:t>Add login for the adoption agency’s internal database.</a:t>
            </a:r>
          </a:p>
          <a:p>
            <a:r>
              <a:rPr lang="en-US" sz="2400" dirty="0"/>
              <a:t>Add more fantasy components.</a:t>
            </a:r>
          </a:p>
          <a:p>
            <a:endParaRPr lang="en-US" dirty="0"/>
          </a:p>
        </p:txBody>
      </p:sp>
    </p:spTree>
    <p:extLst>
      <p:ext uri="{BB962C8B-B14F-4D97-AF65-F5344CB8AC3E}">
        <p14:creationId xmlns:p14="http://schemas.microsoft.com/office/powerpoint/2010/main" val="380911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227AD-EE7A-4EC5-8619-8D4566B1818E}"/>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CB4870B6-860A-4816-9D73-6FE6D0DA4D28}"/>
              </a:ext>
            </a:extLst>
          </p:cNvPr>
          <p:cNvSpPr>
            <a:spLocks noGrp="1"/>
          </p:cNvSpPr>
          <p:nvPr>
            <p:ph idx="1"/>
          </p:nvPr>
        </p:nvSpPr>
        <p:spPr/>
        <p:txBody>
          <a:bodyPr vert="horz" lIns="91440" tIns="45720" rIns="91440" bIns="45720" rtlCol="0" anchor="t">
            <a:normAutofit/>
          </a:bodyPr>
          <a:lstStyle/>
          <a:p>
            <a:r>
              <a:rPr lang="en-US" sz="2400" dirty="0"/>
              <a:t>Our application helps people adopt a pet in need. There is also a page on our website for fantasy animals where people can browse through for their own amusement.</a:t>
            </a:r>
          </a:p>
        </p:txBody>
      </p:sp>
    </p:spTree>
    <p:extLst>
      <p:ext uri="{BB962C8B-B14F-4D97-AF65-F5344CB8AC3E}">
        <p14:creationId xmlns:p14="http://schemas.microsoft.com/office/powerpoint/2010/main" val="163810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E3E5-EE59-47A9-B1BF-18B86986CE0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1F34658-D8B0-4976-BF3F-2E8A916EAFCC}"/>
              </a:ext>
            </a:extLst>
          </p:cNvPr>
          <p:cNvSpPr>
            <a:spLocks noGrp="1"/>
          </p:cNvSpPr>
          <p:nvPr>
            <p:ph idx="1"/>
          </p:nvPr>
        </p:nvSpPr>
        <p:spPr/>
        <p:txBody>
          <a:bodyPr vert="horz" lIns="91440" tIns="45720" rIns="91440" bIns="45720" rtlCol="0" anchor="t">
            <a:normAutofit/>
          </a:bodyPr>
          <a:lstStyle/>
          <a:p>
            <a:r>
              <a:rPr lang="en-US" sz="2400" dirty="0"/>
              <a:t>We chose to use the idea of adopting a pet for our application instantly.  Some of our team members are pet owners and hearing how they enjoy being with them inspired the rest of the team members. We were talking about pets long before the project started.</a:t>
            </a:r>
          </a:p>
        </p:txBody>
      </p:sp>
    </p:spTree>
    <p:extLst>
      <p:ext uri="{BB962C8B-B14F-4D97-AF65-F5344CB8AC3E}">
        <p14:creationId xmlns:p14="http://schemas.microsoft.com/office/powerpoint/2010/main" val="370228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5D62-6573-486D-8C99-A771F0B7F8B0}"/>
              </a:ext>
            </a:extLst>
          </p:cNvPr>
          <p:cNvSpPr>
            <a:spLocks noGrp="1"/>
          </p:cNvSpPr>
          <p:nvPr>
            <p:ph type="title"/>
          </p:nvPr>
        </p:nvSpPr>
        <p:spPr/>
        <p:txBody>
          <a:bodyPr/>
          <a:lstStyle/>
          <a:p>
            <a:r>
              <a:rPr lang="en-US" dirty="0"/>
              <a:t>Program Map:</a:t>
            </a:r>
          </a:p>
        </p:txBody>
      </p:sp>
      <p:sp>
        <p:nvSpPr>
          <p:cNvPr id="3" name="Content Placeholder 2">
            <a:extLst>
              <a:ext uri="{FF2B5EF4-FFF2-40B4-BE49-F238E27FC236}">
                <a16:creationId xmlns:a16="http://schemas.microsoft.com/office/drawing/2014/main" id="{D858A10E-E192-4AA3-BC5A-2DE5D77E9FA6}"/>
              </a:ext>
            </a:extLst>
          </p:cNvPr>
          <p:cNvSpPr>
            <a:spLocks noGrp="1"/>
          </p:cNvSpPr>
          <p:nvPr>
            <p:ph idx="1"/>
          </p:nvPr>
        </p:nvSpPr>
        <p:spPr>
          <a:xfrm>
            <a:off x="677334" y="1397977"/>
            <a:ext cx="8596668" cy="4643385"/>
          </a:xfrm>
        </p:spPr>
        <p:txBody>
          <a:bodyPr/>
          <a:lstStyle/>
          <a:p>
            <a:pPr marL="0" indent="0">
              <a:buNone/>
            </a:pPr>
            <a:r>
              <a:rPr lang="en-US" dirty="0"/>
              <a:t> </a:t>
            </a:r>
          </a:p>
          <a:p>
            <a:endParaRPr lang="en-US" dirty="0"/>
          </a:p>
          <a:p>
            <a:endParaRPr lang="en-US" dirty="0"/>
          </a:p>
          <a:p>
            <a:pPr marL="0" indent="0">
              <a:buNone/>
            </a:pPr>
            <a:endParaRPr lang="en-US" dirty="0"/>
          </a:p>
          <a:p>
            <a:pPr marL="0" indent="0">
              <a:buNone/>
            </a:pPr>
            <a:r>
              <a:rPr lang="en-US" dirty="0"/>
              <a:t> </a:t>
            </a:r>
          </a:p>
        </p:txBody>
      </p:sp>
      <p:graphicFrame>
        <p:nvGraphicFramePr>
          <p:cNvPr id="4" name="Object 3">
            <a:extLst>
              <a:ext uri="{FF2B5EF4-FFF2-40B4-BE49-F238E27FC236}">
                <a16:creationId xmlns:a16="http://schemas.microsoft.com/office/drawing/2014/main" id="{90097C15-2027-46DA-AAF6-C5F501E98651}"/>
              </a:ext>
            </a:extLst>
          </p:cNvPr>
          <p:cNvGraphicFramePr>
            <a:graphicFrameLocks noChangeAspect="1"/>
          </p:cNvGraphicFramePr>
          <p:nvPr>
            <p:extLst>
              <p:ext uri="{D42A27DB-BD31-4B8C-83A1-F6EECF244321}">
                <p14:modId xmlns:p14="http://schemas.microsoft.com/office/powerpoint/2010/main" val="2209377277"/>
              </p:ext>
            </p:extLst>
          </p:nvPr>
        </p:nvGraphicFramePr>
        <p:xfrm>
          <a:off x="2787488" y="1773309"/>
          <a:ext cx="4034262" cy="945468"/>
        </p:xfrm>
        <a:graphic>
          <a:graphicData uri="http://schemas.openxmlformats.org/presentationml/2006/ole">
            <mc:AlternateContent xmlns:mc="http://schemas.openxmlformats.org/markup-compatibility/2006">
              <mc:Choice xmlns:v="urn:schemas-microsoft-com:vml" Requires="v">
                <p:oleObj spid="_x0000_s1039" name="Packager Shell Object" showAsIcon="1" r:id="rId3" imgW="1598760" imgH="374040" progId="Package">
                  <p:embed/>
                </p:oleObj>
              </mc:Choice>
              <mc:Fallback>
                <p:oleObj name="Packager Shell Object" showAsIcon="1" r:id="rId3" imgW="1598760" imgH="374040" progId="Package">
                  <p:embed/>
                  <p:pic>
                    <p:nvPicPr>
                      <p:cNvPr id="9" name="Object 8">
                        <a:extLst>
                          <a:ext uri="{FF2B5EF4-FFF2-40B4-BE49-F238E27FC236}">
                            <a16:creationId xmlns:a16="http://schemas.microsoft.com/office/drawing/2014/main" id="{D2769ADA-A201-4738-A4CA-CDAF1E736CA7}"/>
                          </a:ext>
                        </a:extLst>
                      </p:cNvPr>
                      <p:cNvPicPr/>
                      <p:nvPr/>
                    </p:nvPicPr>
                    <p:blipFill>
                      <a:blip r:embed="rId4"/>
                      <a:stretch>
                        <a:fillRect/>
                      </a:stretch>
                    </p:blipFill>
                    <p:spPr>
                      <a:xfrm>
                        <a:off x="2787488" y="1773309"/>
                        <a:ext cx="4034262" cy="94546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4B191832-0E89-4E74-BD00-7FABAEA6CD4B}"/>
              </a:ext>
            </a:extLst>
          </p:cNvPr>
          <p:cNvSpPr txBox="1"/>
          <p:nvPr/>
        </p:nvSpPr>
        <p:spPr>
          <a:xfrm>
            <a:off x="677334" y="3077308"/>
            <a:ext cx="8668889" cy="1477328"/>
          </a:xfrm>
          <a:prstGeom prst="rect">
            <a:avLst/>
          </a:prstGeom>
          <a:noFill/>
        </p:spPr>
        <p:txBody>
          <a:bodyPr wrap="square" rtlCol="0">
            <a:spAutoFit/>
          </a:bodyPr>
          <a:lstStyle/>
          <a:p>
            <a:r>
              <a:rPr lang="en-US" dirty="0"/>
              <a:t>We used the program map above to define the overall outline for the product’s functions.</a:t>
            </a:r>
          </a:p>
          <a:p>
            <a:endParaRPr lang="en-US" dirty="0"/>
          </a:p>
          <a:p>
            <a:r>
              <a:rPr lang="en-US" dirty="0"/>
              <a:t>Some of the outlined features were not included in the MVP (minimum viable product), but we’d like to add them in future updates.</a:t>
            </a:r>
          </a:p>
        </p:txBody>
      </p:sp>
    </p:spTree>
    <p:extLst>
      <p:ext uri="{BB962C8B-B14F-4D97-AF65-F5344CB8AC3E}">
        <p14:creationId xmlns:p14="http://schemas.microsoft.com/office/powerpoint/2010/main" val="171287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2EF5-46C9-4136-B3F9-3BAB57ABBEFC}"/>
              </a:ext>
            </a:extLst>
          </p:cNvPr>
          <p:cNvSpPr>
            <a:spLocks noGrp="1"/>
          </p:cNvSpPr>
          <p:nvPr>
            <p:ph type="title"/>
          </p:nvPr>
        </p:nvSpPr>
        <p:spPr>
          <a:xfrm>
            <a:off x="677334" y="609600"/>
            <a:ext cx="8596668" cy="1320800"/>
          </a:xfrm>
        </p:spPr>
        <p:txBody>
          <a:bodyPr/>
          <a:lstStyle/>
          <a:p>
            <a:r>
              <a:rPr lang="en-US"/>
              <a:t>Wireframes: Homepage</a:t>
            </a:r>
            <a:endParaRPr lang="en-US" dirty="0"/>
          </a:p>
        </p:txBody>
      </p:sp>
      <p:pic>
        <p:nvPicPr>
          <p:cNvPr id="5" name="Content Placeholder 4">
            <a:extLst>
              <a:ext uri="{FF2B5EF4-FFF2-40B4-BE49-F238E27FC236}">
                <a16:creationId xmlns:a16="http://schemas.microsoft.com/office/drawing/2014/main" id="{0C1C9C3E-794C-455C-B0DA-E3032E7D5684}"/>
              </a:ext>
            </a:extLst>
          </p:cNvPr>
          <p:cNvPicPr>
            <a:picLocks noGrp="1" noChangeAspect="1"/>
          </p:cNvPicPr>
          <p:nvPr>
            <p:ph idx="1"/>
          </p:nvPr>
        </p:nvPicPr>
        <p:blipFill>
          <a:blip r:embed="rId2"/>
          <a:stretch>
            <a:fillRect/>
          </a:stretch>
        </p:blipFill>
        <p:spPr>
          <a:xfrm>
            <a:off x="677334" y="1341120"/>
            <a:ext cx="7880922" cy="4660265"/>
          </a:xfrm>
        </p:spPr>
      </p:pic>
    </p:spTree>
    <p:extLst>
      <p:ext uri="{BB962C8B-B14F-4D97-AF65-F5344CB8AC3E}">
        <p14:creationId xmlns:p14="http://schemas.microsoft.com/office/powerpoint/2010/main" val="343079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2EF5-46C9-4136-B3F9-3BAB57ABBEFC}"/>
              </a:ext>
            </a:extLst>
          </p:cNvPr>
          <p:cNvSpPr>
            <a:spLocks noGrp="1"/>
          </p:cNvSpPr>
          <p:nvPr>
            <p:ph type="title"/>
          </p:nvPr>
        </p:nvSpPr>
        <p:spPr>
          <a:xfrm>
            <a:off x="677334" y="609600"/>
            <a:ext cx="8596668" cy="1320800"/>
          </a:xfrm>
        </p:spPr>
        <p:txBody>
          <a:bodyPr/>
          <a:lstStyle/>
          <a:p>
            <a:r>
              <a:rPr lang="en-US" dirty="0"/>
              <a:t>Wireframes: Adoption Pages</a:t>
            </a:r>
          </a:p>
        </p:txBody>
      </p:sp>
      <p:pic>
        <p:nvPicPr>
          <p:cNvPr id="7" name="Content Placeholder 6">
            <a:extLst>
              <a:ext uri="{FF2B5EF4-FFF2-40B4-BE49-F238E27FC236}">
                <a16:creationId xmlns:a16="http://schemas.microsoft.com/office/drawing/2014/main" id="{8D217428-CD36-4654-BA0C-E1F6C7AA9087}"/>
              </a:ext>
            </a:extLst>
          </p:cNvPr>
          <p:cNvPicPr>
            <a:picLocks noGrp="1" noChangeAspect="1"/>
          </p:cNvPicPr>
          <p:nvPr>
            <p:ph idx="1"/>
          </p:nvPr>
        </p:nvPicPr>
        <p:blipFill>
          <a:blip r:embed="rId2"/>
          <a:stretch>
            <a:fillRect/>
          </a:stretch>
        </p:blipFill>
        <p:spPr>
          <a:xfrm>
            <a:off x="802641" y="1298526"/>
            <a:ext cx="7782560" cy="5437553"/>
          </a:xfrm>
        </p:spPr>
      </p:pic>
    </p:spTree>
    <p:extLst>
      <p:ext uri="{BB962C8B-B14F-4D97-AF65-F5344CB8AC3E}">
        <p14:creationId xmlns:p14="http://schemas.microsoft.com/office/powerpoint/2010/main" val="222813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2EF5-46C9-4136-B3F9-3BAB57ABBEFC}"/>
              </a:ext>
            </a:extLst>
          </p:cNvPr>
          <p:cNvSpPr>
            <a:spLocks noGrp="1"/>
          </p:cNvSpPr>
          <p:nvPr>
            <p:ph type="title"/>
          </p:nvPr>
        </p:nvSpPr>
        <p:spPr>
          <a:xfrm>
            <a:off x="677334" y="609600"/>
            <a:ext cx="8596668" cy="1320800"/>
          </a:xfrm>
        </p:spPr>
        <p:txBody>
          <a:bodyPr/>
          <a:lstStyle/>
          <a:p>
            <a:r>
              <a:rPr lang="en-US" dirty="0"/>
              <a:t>Wireframes: Contact </a:t>
            </a:r>
          </a:p>
        </p:txBody>
      </p:sp>
      <p:pic>
        <p:nvPicPr>
          <p:cNvPr id="7" name="Content Placeholder 6">
            <a:extLst>
              <a:ext uri="{FF2B5EF4-FFF2-40B4-BE49-F238E27FC236}">
                <a16:creationId xmlns:a16="http://schemas.microsoft.com/office/drawing/2014/main" id="{A81CE671-8798-4129-B22E-0F583892D011}"/>
              </a:ext>
            </a:extLst>
          </p:cNvPr>
          <p:cNvPicPr>
            <a:picLocks noGrp="1" noChangeAspect="1"/>
          </p:cNvPicPr>
          <p:nvPr>
            <p:ph idx="1"/>
          </p:nvPr>
        </p:nvPicPr>
        <p:blipFill>
          <a:blip r:embed="rId2"/>
          <a:stretch>
            <a:fillRect/>
          </a:stretch>
        </p:blipFill>
        <p:spPr>
          <a:xfrm>
            <a:off x="677334" y="1270000"/>
            <a:ext cx="8349308" cy="4802505"/>
          </a:xfrm>
        </p:spPr>
      </p:pic>
    </p:spTree>
    <p:extLst>
      <p:ext uri="{BB962C8B-B14F-4D97-AF65-F5344CB8AC3E}">
        <p14:creationId xmlns:p14="http://schemas.microsoft.com/office/powerpoint/2010/main" val="305478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2EF5-46C9-4136-B3F9-3BAB57ABBEFC}"/>
              </a:ext>
            </a:extLst>
          </p:cNvPr>
          <p:cNvSpPr>
            <a:spLocks noGrp="1"/>
          </p:cNvSpPr>
          <p:nvPr>
            <p:ph type="title"/>
          </p:nvPr>
        </p:nvSpPr>
        <p:spPr>
          <a:xfrm>
            <a:off x="677334" y="609600"/>
            <a:ext cx="8596668" cy="1320800"/>
          </a:xfrm>
        </p:spPr>
        <p:txBody>
          <a:bodyPr/>
          <a:lstStyle/>
          <a:p>
            <a:r>
              <a:rPr lang="en-US" dirty="0"/>
              <a:t>Wireframes: Pet Safety Info Page </a:t>
            </a:r>
          </a:p>
        </p:txBody>
      </p:sp>
      <p:pic>
        <p:nvPicPr>
          <p:cNvPr id="6" name="Content Placeholder 5">
            <a:extLst>
              <a:ext uri="{FF2B5EF4-FFF2-40B4-BE49-F238E27FC236}">
                <a16:creationId xmlns:a16="http://schemas.microsoft.com/office/drawing/2014/main" id="{18381B19-94A0-4DEB-A3D5-E42410507E8E}"/>
              </a:ext>
            </a:extLst>
          </p:cNvPr>
          <p:cNvPicPr>
            <a:picLocks noGrp="1" noChangeAspect="1"/>
          </p:cNvPicPr>
          <p:nvPr>
            <p:ph idx="1"/>
          </p:nvPr>
        </p:nvPicPr>
        <p:blipFill>
          <a:blip r:embed="rId2"/>
          <a:stretch>
            <a:fillRect/>
          </a:stretch>
        </p:blipFill>
        <p:spPr>
          <a:xfrm>
            <a:off x="677334" y="1428080"/>
            <a:ext cx="7419459" cy="4613946"/>
          </a:xfrm>
        </p:spPr>
      </p:pic>
    </p:spTree>
    <p:extLst>
      <p:ext uri="{BB962C8B-B14F-4D97-AF65-F5344CB8AC3E}">
        <p14:creationId xmlns:p14="http://schemas.microsoft.com/office/powerpoint/2010/main" val="115970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94B9-CDD5-42AF-9805-88F522E7D9FE}"/>
              </a:ext>
            </a:extLst>
          </p:cNvPr>
          <p:cNvSpPr>
            <a:spLocks noGrp="1"/>
          </p:cNvSpPr>
          <p:nvPr>
            <p:ph type="title"/>
          </p:nvPr>
        </p:nvSpPr>
        <p:spPr/>
        <p:txBody>
          <a:bodyPr/>
          <a:lstStyle/>
          <a:p>
            <a:r>
              <a:rPr lang="en-US" dirty="0"/>
              <a:t>Team Effort</a:t>
            </a:r>
          </a:p>
        </p:txBody>
      </p:sp>
      <p:sp>
        <p:nvSpPr>
          <p:cNvPr id="3" name="Content Placeholder 2">
            <a:extLst>
              <a:ext uri="{FF2B5EF4-FFF2-40B4-BE49-F238E27FC236}">
                <a16:creationId xmlns:a16="http://schemas.microsoft.com/office/drawing/2014/main" id="{92376D88-4346-47EC-88B2-DBE75184F93B}"/>
              </a:ext>
            </a:extLst>
          </p:cNvPr>
          <p:cNvSpPr>
            <a:spLocks noGrp="1"/>
          </p:cNvSpPr>
          <p:nvPr>
            <p:ph idx="1"/>
          </p:nvPr>
        </p:nvSpPr>
        <p:spPr/>
        <p:txBody>
          <a:bodyPr vert="horz" lIns="91440" tIns="45720" rIns="91440" bIns="45720" rtlCol="0" anchor="t">
            <a:normAutofit fontScale="77500" lnSpcReduction="20000"/>
          </a:bodyPr>
          <a:lstStyle/>
          <a:p>
            <a:r>
              <a:rPr lang="en-US" sz="2400" dirty="0"/>
              <a:t>Lara was basically a full-stack developer in this app. She worked on both the front-end and back-end of the application. She was also the head of </a:t>
            </a:r>
            <a:r>
              <a:rPr lang="en-US" sz="2400" dirty="0" err="1"/>
              <a:t>Github</a:t>
            </a:r>
            <a:r>
              <a:rPr lang="en-US" sz="2400" dirty="0"/>
              <a:t>.</a:t>
            </a:r>
          </a:p>
          <a:p>
            <a:r>
              <a:rPr lang="en-US" sz="2400" dirty="0"/>
              <a:t>Emily was the product owner mapping out the tasks in details for us to complete. She created the project maps and worked on the data routes on the backend of the application. She also edited and the PowerPoint.</a:t>
            </a:r>
          </a:p>
          <a:p>
            <a:r>
              <a:rPr lang="en-US" sz="2400" dirty="0" err="1"/>
              <a:t>Zarlashta</a:t>
            </a:r>
            <a:r>
              <a:rPr lang="en-US" sz="2400" dirty="0"/>
              <a:t> worked on the back-end of the application, primarily the database, seeds, and models, and adjustments. She also primarily developed the PowerPoint.</a:t>
            </a:r>
          </a:p>
          <a:p>
            <a:r>
              <a:rPr lang="en-US" sz="2400" dirty="0" err="1"/>
              <a:t>Ranock</a:t>
            </a:r>
            <a:r>
              <a:rPr lang="en-US" sz="2400" dirty="0"/>
              <a:t> worked on the </a:t>
            </a:r>
            <a:r>
              <a:rPr lang="en-US" sz="2400"/>
              <a:t>original wireframes for </a:t>
            </a:r>
            <a:r>
              <a:rPr lang="en-US" sz="2400" dirty="0"/>
              <a:t>the front-end of the application, and developed a more robust front-end in addition to our minimum viable product.</a:t>
            </a:r>
          </a:p>
          <a:p>
            <a:r>
              <a:rPr lang="en-US" sz="2400" dirty="0"/>
              <a:t>Everyone worked on this app together most of the time, troubleshooting and testing each other's code as well as mapping out future tasks.</a:t>
            </a:r>
          </a:p>
          <a:p>
            <a:pPr marL="457200" indent="-457200">
              <a:buAutoNum type="arabicPeriod"/>
            </a:pPr>
            <a:endParaRPr lang="en-US" sz="2400" dirty="0"/>
          </a:p>
        </p:txBody>
      </p:sp>
    </p:spTree>
    <p:extLst>
      <p:ext uri="{BB962C8B-B14F-4D97-AF65-F5344CB8AC3E}">
        <p14:creationId xmlns:p14="http://schemas.microsoft.com/office/powerpoint/2010/main" val="5040453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TotalTime>
  <Words>486</Words>
  <Application>Microsoft Office PowerPoint</Application>
  <PresentationFormat>Widescreen</PresentationFormat>
  <Paragraphs>41</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Trebuchet MS</vt:lpstr>
      <vt:lpstr>Wingdings 3</vt:lpstr>
      <vt:lpstr>Facet</vt:lpstr>
      <vt:lpstr>Package</vt:lpstr>
      <vt:lpstr> Pets Galore! </vt:lpstr>
      <vt:lpstr>Description</vt:lpstr>
      <vt:lpstr>Motivation</vt:lpstr>
      <vt:lpstr>Program Map:</vt:lpstr>
      <vt:lpstr>Wireframes: Homepage</vt:lpstr>
      <vt:lpstr>Wireframes: Adoption Pages</vt:lpstr>
      <vt:lpstr>Wireframes: Contact </vt:lpstr>
      <vt:lpstr>Wireframes: Pet Safety Info Page </vt:lpstr>
      <vt:lpstr>Team Effort</vt:lpstr>
      <vt:lpstr>Challenges</vt:lpstr>
      <vt:lpstr>Results</vt:lpstr>
      <vt:lpstr>Improvements: Given more time, we’d like 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Martha Lake</cp:lastModifiedBy>
  <cp:revision>103</cp:revision>
  <dcterms:created xsi:type="dcterms:W3CDTF">2014-09-12T02:18:09Z</dcterms:created>
  <dcterms:modified xsi:type="dcterms:W3CDTF">2018-09-07T21:58:06Z</dcterms:modified>
</cp:coreProperties>
</file>