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7" r:id="rId3"/>
    <p:sldId id="270" r:id="rId4"/>
    <p:sldId id="261" r:id="rId5"/>
    <p:sldId id="262" r:id="rId6"/>
    <p:sldId id="263" r:id="rId7"/>
    <p:sldId id="264" r:id="rId8"/>
    <p:sldId id="266" r:id="rId9"/>
    <p:sldId id="265" r:id="rId10"/>
    <p:sldId id="268" r:id="rId11"/>
    <p:sldId id="267" r:id="rId12"/>
    <p:sldId id="269" r:id="rId13"/>
    <p:sldId id="259" r:id="rId14"/>
    <p:sldId id="271" r:id="rId15"/>
    <p:sldId id="272" r:id="rId16"/>
    <p:sldId id="273" r:id="rId17"/>
    <p:sldId id="274" r:id="rId18"/>
    <p:sldId id="275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F1B63-32A7-4CD6-B5B2-03D373A14E50}">
          <p14:sldIdLst>
            <p14:sldId id="256"/>
            <p14:sldId id="257"/>
            <p14:sldId id="270"/>
          </p14:sldIdLst>
        </p14:section>
        <p14:section name="Introduction" id="{23416C46-43E7-48C0-A659-98242C91892C}">
          <p14:sldIdLst>
            <p14:sldId id="261"/>
            <p14:sldId id="262"/>
            <p14:sldId id="263"/>
            <p14:sldId id="264"/>
            <p14:sldId id="266"/>
            <p14:sldId id="265"/>
            <p14:sldId id="268"/>
            <p14:sldId id="267"/>
            <p14:sldId id="269"/>
          </p14:sldIdLst>
        </p14:section>
        <p14:section name="Giraffe" id="{64C0EE2C-C094-4A3C-99FB-9F06F218C6D7}">
          <p14:sldIdLst>
            <p14:sldId id="259"/>
            <p14:sldId id="271"/>
            <p14:sldId id="272"/>
            <p14:sldId id="273"/>
            <p14:sldId id="274"/>
            <p14:sldId id="275"/>
          </p14:sldIdLst>
        </p14:section>
        <p14:section name="Fable" id="{E37A1A4B-01DF-4EE2-AF61-003D4155BF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436"/>
    <a:srgbClr val="ECECEC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71334" autoAdjust="0"/>
  </p:normalViewPr>
  <p:slideViewPr>
    <p:cSldViewPr snapToGrid="0" snapToObjects="1">
      <p:cViewPr varScale="1">
        <p:scale>
          <a:sx n="153" d="100"/>
          <a:sy n="153" d="100"/>
        </p:scale>
        <p:origin x="193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D9FF-D308-E049-8980-28E91E61D0E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1251-EEE1-7E43-9DEC-BEE3AEE2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endParaRPr lang="en-US" dirty="0"/>
          </a:p>
          <a:p>
            <a:r>
              <a:rPr lang="en-US" dirty="0"/>
              <a:t>Create a new console application:</a:t>
            </a:r>
          </a:p>
          <a:p>
            <a:endParaRPr lang="en-US" dirty="0"/>
          </a:p>
          <a:p>
            <a:r>
              <a:rPr lang="en-US" dirty="0"/>
              <a:t>PS C:\temp&gt; </a:t>
            </a:r>
            <a:r>
              <a:rPr lang="en-US" dirty="0" err="1"/>
              <a:t>dotnet</a:t>
            </a:r>
            <a:r>
              <a:rPr lang="en-US" dirty="0"/>
              <a:t> new console -</a:t>
            </a:r>
            <a:r>
              <a:rPr lang="en-US" dirty="0" err="1"/>
              <a:t>lang</a:t>
            </a:r>
            <a:r>
              <a:rPr lang="en-US" dirty="0"/>
              <a:t> F# -n HelloWorld</a:t>
            </a:r>
          </a:p>
          <a:p>
            <a:endParaRPr lang="en-US" dirty="0"/>
          </a:p>
          <a:p>
            <a:r>
              <a:rPr lang="en-US" dirty="0"/>
              <a:t>Open in rider, explain </a:t>
            </a:r>
            <a:r>
              <a:rPr lang="en-US" dirty="0" err="1"/>
              <a:t>Program.fs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a </a:t>
            </a:r>
            <a:r>
              <a:rPr lang="en-US" dirty="0" err="1"/>
              <a:t>dotnet</a:t>
            </a:r>
            <a:r>
              <a:rPr lang="en-US" dirty="0"/>
              <a:t> publish and open </a:t>
            </a:r>
            <a:r>
              <a:rPr lang="en-US" dirty="0" err="1"/>
              <a:t>dll</a:t>
            </a:r>
            <a:r>
              <a:rPr lang="en-US" dirty="0"/>
              <a:t> in </a:t>
            </a:r>
            <a:r>
              <a:rPr lang="en-US" dirty="0" err="1"/>
              <a:t>dotpeek</a:t>
            </a:r>
            <a:r>
              <a:rPr lang="en-US" dirty="0"/>
              <a:t>. Clue is that the compiled F# needs the </a:t>
            </a:r>
            <a:r>
              <a:rPr lang="en-US" dirty="0" err="1"/>
              <a:t>Fsharp</a:t>
            </a:r>
            <a:r>
              <a:rPr lang="en-US" dirty="0"/>
              <a:t> core </a:t>
            </a:r>
            <a:r>
              <a:rPr lang="en-US" dirty="0" err="1"/>
              <a:t>dll</a:t>
            </a:r>
            <a:r>
              <a:rPr lang="en-US" dirty="0"/>
              <a:t> to run.</a:t>
            </a:r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Program.fs</a:t>
            </a:r>
            <a:r>
              <a:rPr lang="en-US" dirty="0"/>
              <a:t> to</a:t>
            </a:r>
          </a:p>
          <a:p>
            <a:endParaRPr lang="en-US" dirty="0"/>
          </a:p>
          <a:p>
            <a:r>
              <a:rPr lang="en-US" dirty="0">
                <a:effectLst/>
              </a:rPr>
              <a:t>[&lt;</a:t>
            </a:r>
            <a:r>
              <a:rPr lang="en-US" dirty="0" err="1"/>
              <a:t>EntryPoint</a:t>
            </a:r>
            <a:r>
              <a:rPr lang="en-US" dirty="0">
                <a:effectLst/>
              </a:rPr>
              <a:t>&gt;]</a:t>
            </a:r>
            <a:br>
              <a:rPr lang="en-US" dirty="0"/>
            </a:b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main </a:t>
            </a:r>
            <a:r>
              <a:rPr lang="en-US" dirty="0" err="1"/>
              <a:t>argv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Array.head</a:t>
            </a:r>
            <a:r>
              <a:rPr lang="en-US" dirty="0"/>
              <a:t> </a:t>
            </a:r>
            <a:r>
              <a:rPr lang="en-US" dirty="0" err="1"/>
              <a:t>argv</a:t>
            </a:r>
            <a:br>
              <a:rPr lang="en-US" dirty="0"/>
            </a:br>
            <a:r>
              <a:rPr lang="en-US" dirty="0"/>
              <a:t>    |&gt; </a:t>
            </a:r>
            <a:r>
              <a:rPr lang="en-US" dirty="0" err="1"/>
              <a:t>printfn</a:t>
            </a:r>
            <a:r>
              <a:rPr lang="en-US" dirty="0"/>
              <a:t>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%s from F#!"</a:t>
            </a:r>
            <a:br>
              <a:rPr lang="en-US" dirty="0"/>
            </a:br>
            <a:r>
              <a:rPr lang="en-US" dirty="0"/>
              <a:t>    0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return an integer exit code</a:t>
            </a:r>
          </a:p>
          <a:p>
            <a:endParaRPr lang="en-US" sz="9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Dotnet</a:t>
            </a:r>
            <a:r>
              <a:rPr lang="en-US" dirty="0"/>
              <a:t> run “World”, then publish and check again in </a:t>
            </a:r>
            <a:r>
              <a:rPr lang="en-US" dirty="0" err="1"/>
              <a:t>dotpeek</a:t>
            </a:r>
            <a:r>
              <a:rPr lang="en-US" dirty="0"/>
              <a:t>. The </a:t>
            </a:r>
            <a:r>
              <a:rPr lang="en-US" dirty="0" err="1"/>
              <a:t>fsharp</a:t>
            </a:r>
            <a:r>
              <a:rPr lang="en-US" dirty="0"/>
              <a:t> code get’s compiled to IL that used </a:t>
            </a:r>
            <a:r>
              <a:rPr lang="en-US" dirty="0" err="1"/>
              <a:t>FSharpCore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visional design of the .NET platform was very much expected to be a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multilanguage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from the start.</a:t>
            </a:r>
          </a:p>
          <a:p>
            <a:endParaRPr lang="en-US" dirty="0"/>
          </a:p>
          <a:p>
            <a:r>
              <a:rPr lang="en-US" dirty="0"/>
              <a:t>The Haskell for </a:t>
            </a:r>
            <a:r>
              <a:rPr lang="en-US" dirty="0" err="1"/>
              <a:t>dotnet</a:t>
            </a:r>
            <a:r>
              <a:rPr lang="en-US" dirty="0"/>
              <a:t> ended up with too much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dissonance between Haskell and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 system, </a:t>
            </a:r>
            <a:r>
              <a:rPr lang="en-US" dirty="0" err="1"/>
              <a:t>nuget</a:t>
            </a:r>
            <a:r>
              <a:rPr lang="en-US" dirty="0"/>
              <a:t>/editors/ docs by MS</a:t>
            </a:r>
          </a:p>
          <a:p>
            <a:r>
              <a:rPr lang="en-US" dirty="0" err="1"/>
              <a:t>Interopt</a:t>
            </a:r>
            <a:r>
              <a:rPr lang="en-US" dirty="0"/>
              <a:t> -&gt; at the end of the day it’s all IL</a:t>
            </a:r>
          </a:p>
          <a:p>
            <a:r>
              <a:rPr lang="en-US" dirty="0"/>
              <a:t>Not a pure functional language, mutability is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086994"/>
            <a:ext cx="9144000" cy="3650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97" y="400049"/>
            <a:ext cx="1288497" cy="36518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086994"/>
            <a:ext cx="9144000" cy="36678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7210" y="1336528"/>
            <a:ext cx="6619244" cy="495108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18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686811"/>
            <a:ext cx="4635795" cy="25662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4635794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9553" y="1955800"/>
            <a:ext cx="3976687" cy="204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811973"/>
            <a:ext cx="9144001" cy="56515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246823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2912442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4874108"/>
            <a:ext cx="234329" cy="1676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41125" y="4256829"/>
            <a:ext cx="246266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839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957263" y="1771650"/>
            <a:ext cx="7429500" cy="2457450"/>
          </a:xfrm>
        </p:spPr>
        <p:txBody>
          <a:bodyPr>
            <a:normAutofit/>
          </a:bodyPr>
          <a:lstStyle>
            <a:lvl1pPr marL="514350" indent="-514350" algn="l">
              <a:buClr>
                <a:srgbClr val="575756"/>
              </a:buClr>
              <a:buSzPct val="100000"/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685800" y="4128348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4163495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489221" y="4294011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18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810031" y="1423065"/>
            <a:ext cx="60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572832" y="3379884"/>
            <a:ext cx="48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7436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08205" y="1686811"/>
            <a:ext cx="4635795" cy="2566212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37759" y="1955800"/>
            <a:ext cx="3976687" cy="2041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21010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010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9" r:id="rId3"/>
    <p:sldLayoutId id="2147483690" r:id="rId4"/>
    <p:sldLayoutId id="2147483691" r:id="rId5"/>
    <p:sldLayoutId id="2147483676" r:id="rId6"/>
    <p:sldLayoutId id="2147483681" r:id="rId7"/>
    <p:sldLayoutId id="2147483686" r:id="rId8"/>
    <p:sldLayoutId id="2147483684" r:id="rId9"/>
    <p:sldLayoutId id="2147483685" r:id="rId10"/>
    <p:sldLayoutId id="2147483687" r:id="rId11"/>
    <p:sldLayoutId id="2147483692" r:id="rId12"/>
    <p:sldLayoutId id="2147483693" r:id="rId13"/>
    <p:sldLayoutId id="2147483694" r:id="rId14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2700" b="0" i="0" kern="1200" spc="3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3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0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F# for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9658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ED5-3FA6-4C97-A00E-00422E6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746-5D05-4F33-9E17-9108262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Active Patterns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4240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ED5-3FA6-4C97-A00E-00422E6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746-5D05-4F33-9E17-9108262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</a:p>
          <a:p>
            <a:r>
              <a:rPr lang="en-US" dirty="0"/>
              <a:t>Piping (|&gt;)</a:t>
            </a:r>
          </a:p>
          <a:p>
            <a:r>
              <a:rPr lang="en-US" dirty="0"/>
              <a:t>Composition (&gt;&gt;) </a:t>
            </a:r>
          </a:p>
          <a:p>
            <a:r>
              <a:rPr lang="en-US" dirty="0"/>
              <a:t>Type Aliases</a:t>
            </a:r>
          </a:p>
          <a:p>
            <a:r>
              <a:rPr lang="en-US" dirty="0"/>
              <a:t>Unit of Measure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9452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ED5-3FA6-4C97-A00E-00422E6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746-5D05-4F33-9E17-9108262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type</a:t>
            </a:r>
          </a:p>
          <a:p>
            <a:r>
              <a:rPr lang="en-US" dirty="0"/>
              <a:t>Result type</a:t>
            </a:r>
          </a:p>
          <a:p>
            <a:r>
              <a:rPr lang="en-US" dirty="0"/>
              <a:t>Railway Oriented Programming</a:t>
            </a:r>
          </a:p>
          <a:p>
            <a:r>
              <a:rPr lang="en-US" dirty="0"/>
              <a:t>Computation Expressions</a:t>
            </a:r>
          </a:p>
          <a:p>
            <a:r>
              <a:rPr lang="en-US" dirty="0" err="1"/>
              <a:t>Async</a:t>
            </a:r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3430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C9B1-52C2-4339-91A5-CFB5894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D11D-F8DD-46FA-B9D6-BF127C2C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D24F-0CD2-4AF0-87D5-EF29159FE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AspNetCore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F6630-2E97-4C70-A955-DD56C7619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CB7DD-9227-4CC2-A5EC-B5AED6B7F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50C8D1-DAAB-42F5-BAE1-880AE4FB6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350FA3-F71F-4DA3-BF3C-727608F86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Base constructs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A4446A-5F74-4190-AEDB-4296399CB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0D131-FA16-4324-8B52-75179D83A2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 handlers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D6CFA7-AE1C-49AE-8D2F-68A6D1D9A5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00A03E-F0A1-4745-AA4D-53376B0664F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180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6EF630A-3374-4FD8-AA0C-475A695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– </a:t>
            </a:r>
            <a:r>
              <a:rPr lang="en-US" dirty="0" err="1"/>
              <a:t>AspNetCore</a:t>
            </a:r>
            <a:endParaRPr lang="LID4096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C7517F-BD91-4BCB-91A0-23065AB5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supported</a:t>
            </a:r>
          </a:p>
          <a:p>
            <a:r>
              <a:rPr lang="en-US" dirty="0"/>
              <a:t>Default template too OO</a:t>
            </a:r>
          </a:p>
          <a:p>
            <a:r>
              <a:rPr lang="en-US" dirty="0"/>
              <a:t>Giraffe = Functional counterpart</a:t>
            </a:r>
          </a:p>
          <a:p>
            <a:r>
              <a:rPr lang="en-US" dirty="0"/>
              <a:t>Micro framework on top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9029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6EF630A-3374-4FD8-AA0C-475A695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– Suave</a:t>
            </a:r>
            <a:endParaRPr lang="LID4096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C7517F-BD91-4BCB-91A0-23065AB5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web development library</a:t>
            </a:r>
          </a:p>
          <a:p>
            <a:r>
              <a:rPr lang="en-US" dirty="0" err="1"/>
              <a:t>WebParts</a:t>
            </a:r>
            <a:endParaRPr lang="en-US" dirty="0"/>
          </a:p>
          <a:p>
            <a:r>
              <a:rPr lang="en-US" dirty="0"/>
              <a:t>Functional pipeline</a:t>
            </a:r>
          </a:p>
          <a:p>
            <a:r>
              <a:rPr lang="en-US" dirty="0"/>
              <a:t>Linux support before it was cool</a:t>
            </a:r>
          </a:p>
          <a:p>
            <a:r>
              <a:rPr lang="en-US" dirty="0"/>
              <a:t>Custom http stack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733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E8B-3149-472F-B90E-42D7C6B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- Base constructs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C7DC-F041-49FD-B42E-46FEC378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HttpHandler</a:t>
            </a:r>
            <a:endParaRPr lang="en-US" dirty="0"/>
          </a:p>
          <a:p>
            <a:pPr lvl="1"/>
            <a:r>
              <a:rPr lang="en-US" dirty="0" err="1"/>
              <a:t>HttpFuncResult</a:t>
            </a:r>
            <a:endParaRPr lang="en-US" dirty="0"/>
          </a:p>
          <a:p>
            <a:pPr lvl="1"/>
            <a:r>
              <a:rPr lang="en-US" dirty="0" err="1"/>
              <a:t>HttpFunc</a:t>
            </a:r>
            <a:endParaRPr lang="en-US" dirty="0"/>
          </a:p>
          <a:p>
            <a:r>
              <a:rPr lang="en-US" dirty="0"/>
              <a:t>Combinators</a:t>
            </a:r>
          </a:p>
          <a:p>
            <a:pPr lvl="1"/>
            <a:r>
              <a:rPr lang="en-US" dirty="0"/>
              <a:t>Compose (&gt;=&gt;)</a:t>
            </a:r>
          </a:p>
          <a:p>
            <a:pPr lvl="1"/>
            <a:r>
              <a:rPr lang="en-US" dirty="0"/>
              <a:t>Choose</a:t>
            </a:r>
          </a:p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92467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E8B-3149-472F-B90E-42D7C6B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- Http handlers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C7DC-F041-49FD-B42E-46FEC378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POST, PUT, PATCH, DELETE</a:t>
            </a:r>
          </a:p>
          <a:p>
            <a:r>
              <a:rPr lang="en-US" dirty="0"/>
              <a:t>route(f)</a:t>
            </a:r>
          </a:p>
          <a:p>
            <a:r>
              <a:rPr lang="en-US" dirty="0" err="1"/>
              <a:t>subRoute</a:t>
            </a:r>
            <a:endParaRPr lang="en-US" dirty="0"/>
          </a:p>
          <a:p>
            <a:r>
              <a:rPr lang="en-US" dirty="0"/>
              <a:t>text, </a:t>
            </a:r>
            <a:r>
              <a:rPr lang="en-US" dirty="0" err="1"/>
              <a:t>json</a:t>
            </a:r>
            <a:r>
              <a:rPr lang="en-US" dirty="0"/>
              <a:t>, xml, </a:t>
            </a:r>
            <a:r>
              <a:rPr lang="en-US" dirty="0" err="1"/>
              <a:t>htmlFile</a:t>
            </a:r>
            <a:endParaRPr lang="en-US" dirty="0"/>
          </a:p>
          <a:p>
            <a:r>
              <a:rPr lang="en-US" dirty="0" err="1"/>
              <a:t>renderHtml</a:t>
            </a:r>
            <a:r>
              <a:rPr lang="en-US" dirty="0"/>
              <a:t>, </a:t>
            </a:r>
            <a:r>
              <a:rPr lang="en-US" dirty="0" err="1"/>
              <a:t>razorView</a:t>
            </a:r>
            <a:endParaRPr lang="en-US" dirty="0"/>
          </a:p>
          <a:p>
            <a:r>
              <a:rPr lang="en-US" dirty="0"/>
              <a:t>model binding</a:t>
            </a:r>
          </a:p>
          <a:p>
            <a:r>
              <a:rPr lang="en-US" dirty="0"/>
              <a:t>Custom!</a:t>
            </a:r>
          </a:p>
        </p:txBody>
      </p:sp>
    </p:spTree>
    <p:extLst>
      <p:ext uri="{BB962C8B-B14F-4D97-AF65-F5344CB8AC3E}">
        <p14:creationId xmlns:p14="http://schemas.microsoft.com/office/powerpoint/2010/main" val="33640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6C90-2A29-46A3-8992-CF9B35A7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 - Sample application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7576-71C4-4808-BB43-75488426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097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DEF1110-1A88-466E-851C-CFCDAA5D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</a:t>
            </a:r>
            <a:endParaRPr lang="LID4096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CE298C-AF33-409D-BAD2-55AD9ACF6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LID4096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CD3CCD-C3AB-4D4D-94A4-3B704B7C43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LID4096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F14B7B8-F12E-4871-914F-CDB5A885E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LID4096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EF6CFF-CB75-48EB-A87E-DC64C05F2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A23AD4-72C5-4457-942B-5B5042F205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837465-3486-4CB0-943A-C54E10185D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Elmish</a:t>
            </a:r>
            <a:endParaRPr lang="LID4096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94F3746-491B-497D-ABC1-0BE608518C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LID4096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A46C0F-5CD5-4DAF-81EB-C9DB06F680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 app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6626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613416-C6F0-4E96-8F45-46EFE9A95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F#</a:t>
            </a:r>
          </a:p>
          <a:p>
            <a:r>
              <a:rPr lang="en-US" dirty="0"/>
              <a:t>Giraffe</a:t>
            </a:r>
          </a:p>
          <a:p>
            <a:r>
              <a:rPr lang="en-US" dirty="0"/>
              <a:t>Fable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3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E6D355-C13B-4ABC-B878-22405AEE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F#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C40D3-0AF7-44F7-AB11-699F8B039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88594-3BB4-4099-B095-577FB6A28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72BFA-D32E-4C8C-98B4-87142A08E4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A09CA-414C-4DF9-99A1-3D4819CD9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Origins?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D5509A-254E-4250-93F8-457209EC8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704611-98AF-4F78-8411-88DF345E72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BE6D54-6C4F-4750-93BA-569F7A7A2E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FDFBD9-A693-4C91-918F-80BA43AE3D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Language features?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192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D41C4A-83BD-4430-B7EE-37C123D1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F#</a:t>
            </a:r>
            <a:endParaRPr lang="LID4096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E12DBA-13C9-4C7C-8F2B-C60DF3C6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Functional-first programming language</a:t>
            </a:r>
          </a:p>
          <a:p>
            <a:r>
              <a:rPr lang="en-US" dirty="0"/>
              <a:t>Interoperability with .NET</a:t>
            </a:r>
          </a:p>
          <a:p>
            <a:r>
              <a:rPr lang="en-US" dirty="0" err="1"/>
              <a:t>OCaml</a:t>
            </a:r>
            <a:r>
              <a:rPr lang="en-US" dirty="0"/>
              <a:t> inspired</a:t>
            </a:r>
          </a:p>
          <a:p>
            <a:r>
              <a:rPr lang="en-US" dirty="0"/>
              <a:t> F# Software Foundation</a:t>
            </a:r>
          </a:p>
          <a:p>
            <a:r>
              <a:rPr lang="en-US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521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8410-8078-4A0B-BBAF-7CC9509D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F#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FAA-5678-4B9E-A2CD-1BAF9426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release 2005</a:t>
            </a:r>
          </a:p>
          <a:p>
            <a:r>
              <a:rPr lang="en-US" dirty="0"/>
              <a:t>.NET as </a:t>
            </a:r>
            <a:r>
              <a:rPr lang="en-US" dirty="0" err="1"/>
              <a:t>multilanguage</a:t>
            </a:r>
            <a:r>
              <a:rPr lang="en-US" dirty="0"/>
              <a:t> platform </a:t>
            </a:r>
          </a:p>
          <a:p>
            <a:pPr lvl="1"/>
            <a:r>
              <a:rPr lang="en-US" dirty="0"/>
              <a:t>Iron ruby</a:t>
            </a:r>
          </a:p>
          <a:p>
            <a:pPr lvl="1"/>
            <a:r>
              <a:rPr lang="en-US" dirty="0"/>
              <a:t>Peach pie</a:t>
            </a:r>
          </a:p>
          <a:p>
            <a:r>
              <a:rPr lang="en-US" dirty="0" err="1"/>
              <a:t>OCaml</a:t>
            </a:r>
            <a:r>
              <a:rPr lang="en-US" dirty="0"/>
              <a:t> port</a:t>
            </a:r>
          </a:p>
          <a:p>
            <a:r>
              <a:rPr lang="en-US" dirty="0"/>
              <a:t>Haskell for .NET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7175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0469-AED1-4C88-8938-934C119A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D902-0987-49A4-B09A-DB989E6B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Conciseness</a:t>
            </a:r>
          </a:p>
          <a:p>
            <a:r>
              <a:rPr lang="en-US" dirty="0"/>
              <a:t>Convenience</a:t>
            </a:r>
          </a:p>
          <a:p>
            <a:r>
              <a:rPr lang="en-US" dirty="0"/>
              <a:t>Correctness</a:t>
            </a:r>
          </a:p>
          <a:p>
            <a:r>
              <a:rPr lang="en-US" dirty="0"/>
              <a:t>Completeness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67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Conciseness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coding noise</a:t>
            </a:r>
          </a:p>
          <a:p>
            <a:pPr lvl="1"/>
            <a:r>
              <a:rPr lang="en-US" dirty="0"/>
              <a:t>Semicolons</a:t>
            </a:r>
          </a:p>
          <a:p>
            <a:pPr lvl="1"/>
            <a:r>
              <a:rPr lang="en-US" dirty="0"/>
              <a:t>Brackets</a:t>
            </a:r>
          </a:p>
          <a:p>
            <a:pPr lvl="1"/>
            <a:r>
              <a:rPr lang="en-US" dirty="0"/>
              <a:t>Return keyword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Less lines to solve the same problem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3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Correctness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immutability</a:t>
            </a:r>
          </a:p>
          <a:p>
            <a:r>
              <a:rPr lang="en-US" dirty="0"/>
              <a:t>Built-in `</a:t>
            </a:r>
            <a:r>
              <a:rPr lang="en-US" dirty="0" err="1"/>
              <a:t>ToString</a:t>
            </a:r>
            <a:r>
              <a:rPr lang="en-US" dirty="0"/>
              <a:t>`</a:t>
            </a:r>
          </a:p>
          <a:p>
            <a:r>
              <a:rPr lang="en-US" dirty="0"/>
              <a:t>Built-in structural equality</a:t>
            </a:r>
          </a:p>
          <a:p>
            <a:r>
              <a:rPr lang="en-US" dirty="0"/>
              <a:t>Built-in comparable</a:t>
            </a:r>
          </a:p>
        </p:txBody>
      </p:sp>
    </p:spTree>
    <p:extLst>
      <p:ext uri="{BB962C8B-B14F-4D97-AF65-F5344CB8AC3E}">
        <p14:creationId xmlns:p14="http://schemas.microsoft.com/office/powerpoint/2010/main" val="314451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Completeness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eco system</a:t>
            </a:r>
          </a:p>
          <a:p>
            <a:r>
              <a:rPr lang="en-US" dirty="0" err="1"/>
              <a:t>Interopt</a:t>
            </a:r>
            <a:r>
              <a:rPr lang="en-US" dirty="0"/>
              <a:t> with other </a:t>
            </a:r>
            <a:r>
              <a:rPr lang="en-US" dirty="0" err="1"/>
              <a:t>Clr</a:t>
            </a:r>
            <a:r>
              <a:rPr lang="en-US" dirty="0"/>
              <a:t> languages</a:t>
            </a:r>
          </a:p>
          <a:p>
            <a:r>
              <a:rPr lang="en-US" dirty="0"/>
              <a:t>Not a pure functional language</a:t>
            </a:r>
          </a:p>
        </p:txBody>
      </p:sp>
    </p:spTree>
    <p:extLst>
      <p:ext uri="{BB962C8B-B14F-4D97-AF65-F5344CB8AC3E}">
        <p14:creationId xmlns:p14="http://schemas.microsoft.com/office/powerpoint/2010/main" val="83763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XXES_V2" id="{9CF12FA1-4859-4F49-B770-C86199B57A26}" vid="{39524B0B-E8F8-394F-8D57-E47B4F677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Axxes_Template_2017</Template>
  <TotalTime>284</TotalTime>
  <Words>412</Words>
  <Application>Microsoft Office PowerPoint</Application>
  <PresentationFormat>On-screen Show (16:9)</PresentationFormat>
  <Paragraphs>143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TEMPLATE_AXXES_V2</vt:lpstr>
      <vt:lpstr>F# for web development</vt:lpstr>
      <vt:lpstr>PowerPoint Presentation</vt:lpstr>
      <vt:lpstr>Introduction to F#</vt:lpstr>
      <vt:lpstr>What is F#</vt:lpstr>
      <vt:lpstr>Origins of F#</vt:lpstr>
      <vt:lpstr>Why use F#</vt:lpstr>
      <vt:lpstr>Why use F# - Conciseness</vt:lpstr>
      <vt:lpstr>Why use F# - Correctness</vt:lpstr>
      <vt:lpstr>Why use F# - Completeness</vt:lpstr>
      <vt:lpstr>Language features</vt:lpstr>
      <vt:lpstr>Language features</vt:lpstr>
      <vt:lpstr>Language features</vt:lpstr>
      <vt:lpstr>Giraffe</vt:lpstr>
      <vt:lpstr>Giraffe – AspNetCore</vt:lpstr>
      <vt:lpstr>Giraffe – Suave</vt:lpstr>
      <vt:lpstr>Giraffe - Base constructs</vt:lpstr>
      <vt:lpstr>Giraffe - Http handlers</vt:lpstr>
      <vt:lpstr>Giraffe - Sample application</vt:lpstr>
      <vt:lpstr>Fable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Verdonck</dc:creator>
  <cp:lastModifiedBy>Florian Verdonck</cp:lastModifiedBy>
  <cp:revision>21</cp:revision>
  <dcterms:created xsi:type="dcterms:W3CDTF">2017-08-06T12:41:26Z</dcterms:created>
  <dcterms:modified xsi:type="dcterms:W3CDTF">2017-08-29T20:17:10Z</dcterms:modified>
</cp:coreProperties>
</file>