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F1B63-32A7-4CD6-B5B2-03D373A14E50}">
          <p14:sldIdLst>
            <p14:sldId id="256"/>
            <p14:sldId id="257"/>
          </p14:sldIdLst>
        </p14:section>
        <p14:section name="Introduction" id="{23416C46-43E7-48C0-A659-98242C91892C}">
          <p14:sldIdLst>
            <p14:sldId id="258"/>
            <p14:sldId id="261"/>
            <p14:sldId id="262"/>
            <p14:sldId id="263"/>
            <p14:sldId id="264"/>
            <p14:sldId id="265"/>
          </p14:sldIdLst>
        </p14:section>
        <p14:section name="Giraffe" id="{64C0EE2C-C094-4A3C-99FB-9F06F218C6D7}">
          <p14:sldIdLst>
            <p14:sldId id="259"/>
          </p14:sldIdLst>
        </p14:section>
        <p14:section name="Fable" id="{E37A1A4B-01DF-4EE2-AF61-003D4155BF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71334" autoAdjust="0"/>
  </p:normalViewPr>
  <p:slideViewPr>
    <p:cSldViewPr snapToGrid="0" snapToObjects="1">
      <p:cViewPr>
        <p:scale>
          <a:sx n="213" d="100"/>
          <a:sy n="213" d="100"/>
        </p:scale>
        <p:origin x="192" y="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endParaRPr lang="en-US" dirty="0"/>
          </a:p>
          <a:p>
            <a:r>
              <a:rPr lang="en-US" dirty="0"/>
              <a:t>Create a new console application:</a:t>
            </a:r>
          </a:p>
          <a:p>
            <a:endParaRPr lang="en-US" dirty="0"/>
          </a:p>
          <a:p>
            <a:r>
              <a:rPr lang="en-US" dirty="0"/>
              <a:t>PS C:\temp&gt; </a:t>
            </a:r>
            <a:r>
              <a:rPr lang="en-US" dirty="0" err="1"/>
              <a:t>dotnet</a:t>
            </a:r>
            <a:r>
              <a:rPr lang="en-US" dirty="0"/>
              <a:t> new console -</a:t>
            </a:r>
            <a:r>
              <a:rPr lang="en-US" dirty="0" err="1"/>
              <a:t>lang</a:t>
            </a:r>
            <a:r>
              <a:rPr lang="en-US" dirty="0"/>
              <a:t> F# -n HelloWorld</a:t>
            </a:r>
          </a:p>
          <a:p>
            <a:endParaRPr lang="en-US" dirty="0"/>
          </a:p>
          <a:p>
            <a:r>
              <a:rPr lang="en-US" dirty="0"/>
              <a:t>Open in rider, explain </a:t>
            </a:r>
            <a:r>
              <a:rPr lang="en-US" dirty="0" err="1"/>
              <a:t>Program.fs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a </a:t>
            </a:r>
            <a:r>
              <a:rPr lang="en-US" dirty="0" err="1"/>
              <a:t>dotnet</a:t>
            </a:r>
            <a:r>
              <a:rPr lang="en-US" dirty="0"/>
              <a:t> publish and open </a:t>
            </a:r>
            <a:r>
              <a:rPr lang="en-US" dirty="0" err="1"/>
              <a:t>dll</a:t>
            </a:r>
            <a:r>
              <a:rPr lang="en-US" dirty="0"/>
              <a:t> in </a:t>
            </a:r>
            <a:r>
              <a:rPr lang="en-US" dirty="0" err="1"/>
              <a:t>dotpeek</a:t>
            </a:r>
            <a:r>
              <a:rPr lang="en-US" dirty="0"/>
              <a:t>. Clue is that the compiled F# needs the </a:t>
            </a:r>
            <a:r>
              <a:rPr lang="en-US" dirty="0" err="1"/>
              <a:t>Fsharp</a:t>
            </a:r>
            <a:r>
              <a:rPr lang="en-US" dirty="0"/>
              <a:t> core </a:t>
            </a:r>
            <a:r>
              <a:rPr lang="en-US" dirty="0" err="1"/>
              <a:t>dll</a:t>
            </a:r>
            <a:r>
              <a:rPr lang="en-US" dirty="0"/>
              <a:t> to run.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Program.fs</a:t>
            </a:r>
            <a:r>
              <a:rPr lang="en-US" dirty="0"/>
              <a:t> to</a:t>
            </a:r>
          </a:p>
          <a:p>
            <a:endParaRPr lang="en-US" dirty="0"/>
          </a:p>
          <a:p>
            <a:r>
              <a:rPr lang="en-US" dirty="0">
                <a:effectLst/>
              </a:rPr>
              <a:t>[&lt;</a:t>
            </a:r>
            <a:r>
              <a:rPr lang="en-US" dirty="0" err="1"/>
              <a:t>EntryPoint</a:t>
            </a:r>
            <a:r>
              <a:rPr lang="en-US" dirty="0">
                <a:effectLst/>
              </a:rPr>
              <a:t>&gt;]</a:t>
            </a:r>
            <a:br>
              <a:rPr lang="en-US" dirty="0"/>
            </a:b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main </a:t>
            </a:r>
            <a:r>
              <a:rPr lang="en-US" dirty="0" err="1"/>
              <a:t>argv</a:t>
            </a:r>
            <a:r>
              <a:rPr lang="en-US" dirty="0"/>
              <a:t> =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Array.head</a:t>
            </a:r>
            <a:r>
              <a:rPr lang="en-US" dirty="0"/>
              <a:t> </a:t>
            </a:r>
            <a:r>
              <a:rPr lang="en-US" dirty="0" err="1"/>
              <a:t>argv</a:t>
            </a:r>
            <a:br>
              <a:rPr lang="en-US" dirty="0"/>
            </a:br>
            <a:r>
              <a:rPr lang="en-US" dirty="0"/>
              <a:t>    |&gt; </a:t>
            </a:r>
            <a:r>
              <a:rPr lang="en-US" dirty="0" err="1"/>
              <a:t>printfn</a:t>
            </a:r>
            <a:r>
              <a:rPr lang="en-US" dirty="0"/>
              <a:t>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%s from F#!"</a:t>
            </a:r>
            <a:br>
              <a:rPr lang="en-US" dirty="0"/>
            </a:br>
            <a:r>
              <a:rPr lang="en-US" dirty="0"/>
              <a:t>    0 </a:t>
            </a:r>
            <a:r>
              <a:rPr lang="en-US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return an integer exit code</a:t>
            </a:r>
          </a:p>
          <a:p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/>
              <a:t>Dotnet</a:t>
            </a:r>
            <a:r>
              <a:rPr lang="en-US" dirty="0"/>
              <a:t> run “World”, then publish and check again in </a:t>
            </a:r>
            <a:r>
              <a:rPr lang="en-US" dirty="0" err="1"/>
              <a:t>dotpeek</a:t>
            </a:r>
            <a:r>
              <a:rPr lang="en-US" dirty="0"/>
              <a:t>. The </a:t>
            </a:r>
            <a:r>
              <a:rPr lang="en-US" dirty="0" err="1"/>
              <a:t>fsharp</a:t>
            </a:r>
            <a:r>
              <a:rPr lang="en-US" dirty="0"/>
              <a:t> code get’s compiled to IL that used </a:t>
            </a:r>
            <a:r>
              <a:rPr lang="en-US" dirty="0" err="1"/>
              <a:t>FSharpCore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visional design of the .NET platform was very much expected to be a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multilanguage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from the start.</a:t>
            </a:r>
          </a:p>
          <a:p>
            <a:endParaRPr lang="en-US" dirty="0"/>
          </a:p>
          <a:p>
            <a:r>
              <a:rPr lang="en-US" dirty="0"/>
              <a:t>The Haskell for </a:t>
            </a:r>
            <a:r>
              <a:rPr lang="en-US" dirty="0" err="1"/>
              <a:t>dotnet</a:t>
            </a:r>
            <a:r>
              <a:rPr lang="en-US" dirty="0"/>
              <a:t> ended up with too much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dissonance between Haskell and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6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A1251-EEE1-7E43-9DEC-BEE3AEE20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F#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DEF1110-1A88-466E-851C-CFCDAA5D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Fable</a:t>
            </a:r>
            <a:endParaRPr lang="LID4096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CE298C-AF33-409D-BAD2-55AD9ACF6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CD3CCD-C3AB-4D4D-94A4-3B704B7C43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F14B7B8-F12E-4871-914F-CDB5A885E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EF6CFF-CB75-48EB-A87E-DC64C05F2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it works?</a:t>
            </a:r>
            <a:endParaRPr lang="LID4096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A23AD4-72C5-4457-942B-5B5042F20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837465-3486-4CB0-943A-C54E10185D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Elmish</a:t>
            </a:r>
            <a:endParaRPr lang="LID4096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94F3746-491B-497D-ABC1-0BE608518C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A46C0F-5CD5-4DAF-81EB-C9DB06F680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Example app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626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13416-C6F0-4E96-8F45-46EFE9A95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F#</a:t>
            </a:r>
          </a:p>
          <a:p>
            <a:r>
              <a:rPr lang="en-US" dirty="0"/>
              <a:t>Giraffe</a:t>
            </a:r>
          </a:p>
          <a:p>
            <a:r>
              <a:rPr lang="en-US" dirty="0"/>
              <a:t>Fable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3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5C457036-CBE1-4CDE-9FFF-BB00A7C3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A12662-0D7D-4A77-91F1-86695579F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161DE75-FFF4-4B0C-B116-3F1C9914D4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LID4096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E12D733-1BFB-4DEF-A702-DD86FAED5D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E6BAD06-E6AC-43AA-981A-DEC12D575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Origins?</a:t>
            </a:r>
            <a:endParaRPr lang="LID4096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6A644EF-F6D1-4EDB-AD2E-EFDCD6DC8B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57EC3DE-8796-4AA7-B180-0B66E7533B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LID4096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1D8FF4D-DED9-4EB2-81A8-B4867A39C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310FC9-94C3-4341-BEFE-60FF3330D6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Language features?</a:t>
            </a:r>
            <a:endParaRPr lang="LID4096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2A649A9-20E6-4FAA-A93C-A1B988BAA3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C532507-016B-46EB-9E09-0B8690DB71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53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D41C4A-83BD-4430-B7EE-37C123D1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F#</a:t>
            </a:r>
            <a:endParaRPr lang="LID4096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E12DBA-13C9-4C7C-8F2B-C60DF3C6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Functional-first programming language</a:t>
            </a:r>
          </a:p>
          <a:p>
            <a:r>
              <a:rPr lang="en-US" dirty="0"/>
              <a:t>Interoperability with .NET</a:t>
            </a:r>
          </a:p>
          <a:p>
            <a:r>
              <a:rPr lang="en-US" dirty="0" err="1"/>
              <a:t>OCaml</a:t>
            </a:r>
            <a:r>
              <a:rPr lang="en-US" dirty="0"/>
              <a:t> inspired</a:t>
            </a:r>
          </a:p>
          <a:p>
            <a:r>
              <a:rPr lang="en-US" dirty="0"/>
              <a:t> F# Software Foundation</a:t>
            </a:r>
          </a:p>
          <a:p>
            <a:r>
              <a:rPr lang="en-US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521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8410-8078-4A0B-BBAF-7CC9509D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FAA-5678-4B9E-A2CD-1BAF9426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release 2005</a:t>
            </a:r>
          </a:p>
          <a:p>
            <a:r>
              <a:rPr lang="en-US" dirty="0" err="1"/>
              <a:t>dotnet</a:t>
            </a:r>
            <a:r>
              <a:rPr lang="en-US" dirty="0"/>
              <a:t> as </a:t>
            </a:r>
            <a:r>
              <a:rPr lang="en-US" dirty="0" err="1"/>
              <a:t>multilanguage</a:t>
            </a:r>
            <a:r>
              <a:rPr lang="en-US" dirty="0"/>
              <a:t> platform </a:t>
            </a:r>
          </a:p>
          <a:p>
            <a:pPr lvl="1"/>
            <a:r>
              <a:rPr lang="en-US" dirty="0"/>
              <a:t>iron ruby</a:t>
            </a:r>
          </a:p>
          <a:p>
            <a:pPr lvl="1"/>
            <a:r>
              <a:rPr lang="en-US" dirty="0"/>
              <a:t>Peach pie</a:t>
            </a:r>
          </a:p>
          <a:p>
            <a:r>
              <a:rPr lang="en-US" dirty="0" err="1"/>
              <a:t>OCaml</a:t>
            </a:r>
            <a:r>
              <a:rPr lang="en-US" dirty="0"/>
              <a:t> port</a:t>
            </a:r>
          </a:p>
          <a:p>
            <a:r>
              <a:rPr lang="en-US" dirty="0"/>
              <a:t>Haskell for .NET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717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0469-AED1-4C88-8938-934C119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D902-0987-49A4-B09A-DB989E6B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Conciseness</a:t>
            </a:r>
          </a:p>
          <a:p>
            <a:r>
              <a:rPr lang="en-US" dirty="0"/>
              <a:t>Convenience </a:t>
            </a:r>
            <a:r>
              <a:rPr lang="en-US" sz="800" dirty="0"/>
              <a:t>(see language features)</a:t>
            </a:r>
            <a:endParaRPr lang="en-US" dirty="0"/>
          </a:p>
          <a:p>
            <a:r>
              <a:rPr lang="en-US" dirty="0"/>
              <a:t>Correctness</a:t>
            </a:r>
          </a:p>
          <a:p>
            <a:r>
              <a:rPr lang="en-US" dirty="0"/>
              <a:t>Completeness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6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Conciseness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coding noise</a:t>
            </a:r>
          </a:p>
          <a:p>
            <a:pPr lvl="1"/>
            <a:r>
              <a:rPr lang="en-US" dirty="0"/>
              <a:t>Semicolons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Return keyword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Less lines to solve the same problem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3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998-75CE-43C8-B4B0-C4CC18B7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F# - Correctness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8AD-5FC9-4530-9FB1-79DF5426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immutability</a:t>
            </a:r>
          </a:p>
          <a:p>
            <a:r>
              <a:rPr lang="en-US" dirty="0"/>
              <a:t>Built-in `</a:t>
            </a:r>
            <a:r>
              <a:rPr lang="en-US" dirty="0" err="1"/>
              <a:t>ToString</a:t>
            </a:r>
            <a:r>
              <a:rPr lang="en-US" dirty="0"/>
              <a:t>`</a:t>
            </a:r>
          </a:p>
          <a:p>
            <a:r>
              <a:rPr lang="en-US" dirty="0"/>
              <a:t>Built-in structural equality</a:t>
            </a:r>
          </a:p>
          <a:p>
            <a:r>
              <a:rPr lang="en-US" dirty="0"/>
              <a:t>Built-in comparable</a:t>
            </a:r>
          </a:p>
        </p:txBody>
      </p:sp>
    </p:spTree>
    <p:extLst>
      <p:ext uri="{BB962C8B-B14F-4D97-AF65-F5344CB8AC3E}">
        <p14:creationId xmlns:p14="http://schemas.microsoft.com/office/powerpoint/2010/main" val="83763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C9B1-52C2-4339-91A5-CFB5894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Giraffe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D11D-F8DD-46FA-B9D6-BF127C2C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D24F-0CD2-4AF0-87D5-EF29159FE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AspNetCore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F6630-2E97-4C70-A955-DD56C7619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CB7DD-9227-4CC2-A5EC-B5AED6B7F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Suave</a:t>
            </a:r>
            <a:endParaRPr lang="LID4096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50C8D1-DAAB-42F5-BAE1-880AE4FB6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350FA3-F71F-4DA3-BF3C-727608F86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Base constructs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A4446A-5F74-4190-AEDB-4296399CB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0D131-FA16-4324-8B52-75179D83A2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Http handlers</a:t>
            </a:r>
            <a:endParaRPr lang="LID4096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D6CFA7-AE1C-49AE-8D2F-68A6D1D9A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00A03E-F0A1-4745-AA4D-53376B0664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180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Axxes_Template_2017</Template>
  <TotalTime>206</TotalTime>
  <Words>231</Words>
  <Application>Microsoft Office PowerPoint</Application>
  <PresentationFormat>On-screen Show (16:9)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TEMPLATE_AXXES_V2</vt:lpstr>
      <vt:lpstr>F# for web development</vt:lpstr>
      <vt:lpstr>PowerPoint Presentation</vt:lpstr>
      <vt:lpstr>Introduction</vt:lpstr>
      <vt:lpstr>What is F#</vt:lpstr>
      <vt:lpstr>Origins of F#</vt:lpstr>
      <vt:lpstr>Why use F#</vt:lpstr>
      <vt:lpstr>Why use F# - Conciseness</vt:lpstr>
      <vt:lpstr>Why use F# - Correctness</vt:lpstr>
      <vt:lpstr>Giraffe</vt:lpstr>
      <vt:lpstr>Fable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Verdonck</dc:creator>
  <cp:lastModifiedBy>Florian Verdonck</cp:lastModifiedBy>
  <cp:revision>11</cp:revision>
  <dcterms:created xsi:type="dcterms:W3CDTF">2017-08-06T12:41:26Z</dcterms:created>
  <dcterms:modified xsi:type="dcterms:W3CDTF">2017-08-06T16:08:13Z</dcterms:modified>
</cp:coreProperties>
</file>