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256" r:id="rId2"/>
    <p:sldId id="275" r:id="rId3"/>
    <p:sldId id="276" r:id="rId4"/>
    <p:sldId id="277" r:id="rId5"/>
    <p:sldId id="278" r:id="rId6"/>
    <p:sldId id="279" r:id="rId7"/>
    <p:sldId id="287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69" r:id="rId16"/>
    <p:sldId id="288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85E"/>
    <a:srgbClr val="545454"/>
    <a:srgbClr val="F3F0F1"/>
    <a:srgbClr val="FFFFFF"/>
    <a:srgbClr val="363636"/>
    <a:srgbClr val="FD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64886-F37F-4BF4-91B7-0D156F01FC67}" type="datetimeFigureOut">
              <a:rPr lang="pt-PT" smtClean="0"/>
              <a:t>25/11/2024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B3718-7A88-40B5-8DAD-9D1A2CF8145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3154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C55-5864-427B-84CF-6441AA82B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6745" y="1205037"/>
            <a:ext cx="7744993" cy="254133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B52BDB-18E0-4991-A6F2-7AD542015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745" y="3949332"/>
            <a:ext cx="7744993" cy="2006735"/>
          </a:xfrm>
        </p:spPr>
        <p:txBody>
          <a:bodyPr>
            <a:normAutofit/>
          </a:bodyPr>
          <a:lstStyle>
            <a:lvl1pPr marL="0" indent="0" algn="l">
              <a:buNone/>
              <a:defRPr sz="20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0ABC6-907E-47DE-8E40-61F2DD1B4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AB158-6097-43A1-90B6-406F936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E077-FF20-4DD9-92B5-EE1C4D61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82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071ABCB-C306-49F0-8D5D-0B890583C1CE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24A67F94-2250-4B3A-8424-1BC0A0BCB3FF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FB942D8-95BE-4CFD-BFCC-26209EC192CE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DF6499A-D398-4CBC-AA22-4277539430FC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91493C-6480-4A3F-8836-1727CBA3C849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46BFEE-D3D9-4B18-BA88-49F7C7D26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186" y="959587"/>
            <a:ext cx="9076329" cy="106427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EA5BD3-1A63-4F94-ADFA-5CA2A414D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8186" y="2248257"/>
            <a:ext cx="9076329" cy="365015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1888E-6FA1-446E-A77C-7D26923F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3313F-58CA-4397-A3B4-71B068D1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C6AB3-89E2-4B6A-A5F3-3FB781C1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7BC2869-B8E0-44C7-801E-BA0C2C1B5E82}"/>
              </a:ext>
            </a:extLst>
          </p:cNvPr>
          <p:cNvGrpSpPr/>
          <p:nvPr/>
        </p:nvGrpSpPr>
        <p:grpSpPr>
          <a:xfrm rot="10800000">
            <a:off x="0" y="1827078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A7CEB8F-94FA-4A87-AA80-066173AA5C5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4F9817E-A26F-4D7B-82A1-FA647EE4C86F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E734839-B51C-4112-A4D8-DDFCB7F84A6F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1DFF651-C17F-4B2C-A962-32FA4958BCFA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B263D-CDF8-431B-A5D1-968764913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31030" y="866253"/>
            <a:ext cx="2222769" cy="53107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6B9BE-E660-4F3A-ABA1-86667DC1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6253"/>
            <a:ext cx="8164286" cy="531071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82700-F509-4302-AE0E-6CC56401A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BD63-5B0C-4FB3-8434-8EA1A84F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3E9EB-019B-4F03-8147-D6CBA6B1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34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31C13-CF9D-4E82-A5B4-91008DCD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06FD2-89E8-4415-ADF7-22F4A4C25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CBBFF-8889-497F-B4CA-A031E8DD3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78DAF-985B-4BB4-ADA9-02EA979F1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A10DBC-42B5-46AB-B36A-B39128E6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40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B6E7-01C8-4375-B7C7-596CD1199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83229"/>
            <a:ext cx="8214179" cy="330313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41675-8F3E-47CC-9573-D853C506D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295900"/>
            <a:ext cx="8214179" cy="79375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19F49-690E-49EC-BD41-75A18C9E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C9E70-1401-468E-97DE-4255CA22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BE14C-9127-4582-A006-2AEA93AF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1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34DF9-FA60-4E7B-BDE8-C0F9AFE6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F1133-890E-4E96-AEDD-0F921E26F5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6745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4763B4-4987-4303-9640-54B67DD7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7174" y="2250798"/>
            <a:ext cx="4445899" cy="37526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AAD8-D444-410E-98EC-47076908F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2F01E-6867-4604-8B58-F65BCC82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43D87-0EC8-43C7-9D1B-46DB5212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63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05AE-70FD-4CEE-BDFB-D5C0A3D35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5" y="960120"/>
            <a:ext cx="9196928" cy="10607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91E2-4532-4D16-827E-4DB0688F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53" y="2062842"/>
            <a:ext cx="4445899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53BE-9EDA-4D07-A042-0D101FAB9A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6745" y="2882837"/>
            <a:ext cx="4446642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FDFC1-7510-4F8E-A831-ABA33D977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25280" y="2062842"/>
            <a:ext cx="4467794" cy="78189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2A42F0-9A48-4946-8BA8-394CBF01A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24868" y="2882837"/>
            <a:ext cx="4468541" cy="33437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C563-D319-494F-AA63-0BDF1D25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2F4FE-433A-42F6-8A73-AD843352B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575352-FC7F-4BA8-940F-2F920C28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292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FB5-4B13-4412-9F42-62450D6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87ECA-0E5D-4DD2-B664-DF351875F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406B-A925-466A-AF79-D0A4E0EA4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61B050-D381-4E1A-88DD-361F0EE9D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4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BF592-6A15-4999-ACFA-A535A113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19EFC1-AD45-4610-8FC6-2058F55E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DF506-CFF9-4BD2-8D76-337792779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9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7674-EAFF-4CAE-A685-8AEA617D0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94014"/>
            <a:ext cx="3932237" cy="14369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3A185-E15D-46FD-A4FB-709A8B5D0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94014"/>
            <a:ext cx="6172200" cy="476703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086F7-5F48-40D6-B4E3-1347EA21B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2"/>
            <a:ext cx="3932237" cy="32509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4FC41-0A32-438D-9A47-F932AB49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F85D-CB6B-48E8-B56F-81472CE94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E120E-E239-4B93-AC67-210D23BD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2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1F02C-5A08-45D4-AFE1-8EF0E6DE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5120"/>
            <a:ext cx="3932237" cy="146580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2EF863-20E6-4CF9-A179-0A2A52E5F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ECFB1A-5B7E-45DA-9713-0CD8E3121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18014"/>
            <a:ext cx="3932237" cy="325097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FD67F-901E-4423-A48F-41F00ECA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08460-8B2F-4AAA-A4E2-10730069204C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04982-0749-4F34-A4DB-DDC12BD4B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8447-AEAF-40D9-B3D3-94404C14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6259B-8396-46CD-AD42-FDEDA89DA27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1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206359A-F1E3-49EE-BBC2-40888C4A3628}"/>
              </a:ext>
            </a:extLst>
          </p:cNvPr>
          <p:cNvGrpSpPr/>
          <p:nvPr/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</a:extLst>
            </p:cNvPr>
            <p:cNvSpPr/>
            <p:nvPr/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</a:extLst>
            </p:cNvPr>
            <p:cNvSpPr/>
            <p:nvPr/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</a:extLst>
            </p:cNvPr>
            <p:cNvSpPr/>
            <p:nvPr/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</a:extLst>
            </p:cNvPr>
            <p:cNvSpPr/>
            <p:nvPr/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11B74D-DF90-4993-88AE-4D05C91F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744" y="959587"/>
            <a:ext cx="9076329" cy="1064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3DE9-A495-4E75-819D-E0B2E5505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6744" y="2248257"/>
            <a:ext cx="9076329" cy="3650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430AC-DB07-423B-A52A-0065639AF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66975" y="6356350"/>
            <a:ext cx="2960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11008460-8B2F-4AAA-A4E2-10730069204C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AFC9-FA18-4C55-8C92-B17603CAE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6745" y="501128"/>
            <a:ext cx="33113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5A493-61FB-4764-90B6-8CC218A7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9498" y="6356350"/>
            <a:ext cx="51547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0">
                <a:solidFill>
                  <a:schemeClr val="tx2">
                    <a:alpha val="85000"/>
                  </a:schemeClr>
                </a:solidFill>
              </a:defRPr>
            </a:lvl1pPr>
          </a:lstStyle>
          <a:p>
            <a:fld id="{0946259B-8396-46CD-AD42-FDEDA89DA27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22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14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150000"/>
        <a:buFont typeface="Goudy Old Style" panose="02020502050305020303" pitchFamily="18" charset="0"/>
        <a:buChar char="∙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150000"/>
        <a:buFont typeface="Goudy Old Style" panose="02020502050305020303" pitchFamily="18" charset="0"/>
        <a:buChar char="∙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CD84B89-83B1-AA44-B9BE-C68A3A34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undo de vetor de cores vibrante símbolo de de">
            <a:extLst>
              <a:ext uri="{FF2B5EF4-FFF2-40B4-BE49-F238E27FC236}">
                <a16:creationId xmlns:a16="http://schemas.microsoft.com/office/drawing/2014/main" id="{183290CE-EF83-7811-0DA5-A183D269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79"/>
          <a:stretch/>
        </p:blipFill>
        <p:spPr>
          <a:xfrm>
            <a:off x="20" y="9437"/>
            <a:ext cx="12191979" cy="685798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F3B9D9F-2555-4B2E-AD17-056B66596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4" y="812056"/>
            <a:ext cx="3876811" cy="5127565"/>
          </a:xfrm>
          <a:custGeom>
            <a:avLst/>
            <a:gdLst>
              <a:gd name="connsiteX0" fmla="*/ 1941583 w 3876811"/>
              <a:gd name="connsiteY0" fmla="*/ 0 h 5127565"/>
              <a:gd name="connsiteX1" fmla="*/ 2111641 w 3876811"/>
              <a:gd name="connsiteY1" fmla="*/ 149098 h 5127565"/>
              <a:gd name="connsiteX2" fmla="*/ 3370494 w 3876811"/>
              <a:gd name="connsiteY2" fmla="*/ 774450 h 5127565"/>
              <a:gd name="connsiteX3" fmla="*/ 3876811 w 3876811"/>
              <a:gd name="connsiteY3" fmla="*/ 1854685 h 5127565"/>
              <a:gd name="connsiteX4" fmla="*/ 3876810 w 3876811"/>
              <a:gd name="connsiteY4" fmla="*/ 2507216 h 5127565"/>
              <a:gd name="connsiteX5" fmla="*/ 3872563 w 3876811"/>
              <a:gd name="connsiteY5" fmla="*/ 5127565 h 5127565"/>
              <a:gd name="connsiteX6" fmla="*/ 4248 w 3876811"/>
              <a:gd name="connsiteY6" fmla="*/ 5127565 h 5127565"/>
              <a:gd name="connsiteX7" fmla="*/ 0 w 3876811"/>
              <a:gd name="connsiteY7" fmla="*/ 2507216 h 5127565"/>
              <a:gd name="connsiteX8" fmla="*/ 1 w 3876811"/>
              <a:gd name="connsiteY8" fmla="*/ 1854685 h 5127565"/>
              <a:gd name="connsiteX9" fmla="*/ 506320 w 3876811"/>
              <a:gd name="connsiteY9" fmla="*/ 774450 h 5127565"/>
              <a:gd name="connsiteX10" fmla="*/ 1765173 w 3876811"/>
              <a:gd name="connsiteY10" fmla="*/ 149098 h 512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876811" h="5127565">
                <a:moveTo>
                  <a:pt x="1941583" y="0"/>
                </a:moveTo>
                <a:lnTo>
                  <a:pt x="2111641" y="149098"/>
                </a:lnTo>
                <a:cubicBezTo>
                  <a:pt x="2533316" y="474958"/>
                  <a:pt x="3008486" y="564716"/>
                  <a:pt x="3370494" y="774450"/>
                </a:cubicBezTo>
                <a:cubicBezTo>
                  <a:pt x="3718589" y="1017851"/>
                  <a:pt x="3876811" y="1296993"/>
                  <a:pt x="3876811" y="1854685"/>
                </a:cubicBezTo>
                <a:cubicBezTo>
                  <a:pt x="3876811" y="2072195"/>
                  <a:pt x="3876810" y="2289706"/>
                  <a:pt x="3876810" y="2507216"/>
                </a:cubicBezTo>
                <a:lnTo>
                  <a:pt x="3872563" y="5127565"/>
                </a:lnTo>
                <a:lnTo>
                  <a:pt x="4248" y="5127565"/>
                </a:lnTo>
                <a:lnTo>
                  <a:pt x="0" y="2507216"/>
                </a:lnTo>
                <a:cubicBezTo>
                  <a:pt x="0" y="2289706"/>
                  <a:pt x="1" y="2072195"/>
                  <a:pt x="1" y="1854685"/>
                </a:cubicBezTo>
                <a:cubicBezTo>
                  <a:pt x="1" y="1296993"/>
                  <a:pt x="158225" y="1017851"/>
                  <a:pt x="506320" y="774450"/>
                </a:cubicBezTo>
                <a:cubicBezTo>
                  <a:pt x="868329" y="564716"/>
                  <a:pt x="1343500" y="474958"/>
                  <a:pt x="1765173" y="149098"/>
                </a:cubicBezTo>
                <a:close/>
              </a:path>
            </a:pathLst>
          </a:custGeom>
          <a:solidFill>
            <a:srgbClr val="000000">
              <a:alpha val="4993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72E18B-FAB2-2E98-FA6D-EDEFDCA9E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389" y="1826096"/>
            <a:ext cx="3149221" cy="2149459"/>
          </a:xfrm>
        </p:spPr>
        <p:txBody>
          <a:bodyPr>
            <a:normAutofit/>
          </a:bodyPr>
          <a:lstStyle/>
          <a:p>
            <a:pPr algn="ctr"/>
            <a:r>
              <a:rPr lang="pt-PT" sz="4000" dirty="0">
                <a:solidFill>
                  <a:srgbClr val="FFFFFF"/>
                </a:solidFill>
              </a:rPr>
              <a:t>Trabalho Prático PD</a:t>
            </a:r>
            <a:br>
              <a:rPr lang="pt-PT" sz="4000" dirty="0">
                <a:solidFill>
                  <a:srgbClr val="FFFFFF"/>
                </a:solidFill>
              </a:rPr>
            </a:br>
            <a:r>
              <a:rPr lang="pt-PT" sz="4000">
                <a:solidFill>
                  <a:srgbClr val="FFFFFF"/>
                </a:solidFill>
              </a:rPr>
              <a:t>Meta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62AEE1-A04A-206F-8679-2D804AF20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9593" y="4232635"/>
            <a:ext cx="3876811" cy="1084084"/>
          </a:xfrm>
          <a:solidFill>
            <a:srgbClr val="2E285E"/>
          </a:solidFill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pt-PT" sz="1000">
                <a:solidFill>
                  <a:srgbClr val="FFFFFF"/>
                </a:solidFill>
              </a:rPr>
              <a:t>Lara Bizarro – 2021130066</a:t>
            </a:r>
          </a:p>
          <a:p>
            <a:pPr algn="ctr">
              <a:lnSpc>
                <a:spcPct val="100000"/>
              </a:lnSpc>
            </a:pPr>
            <a:r>
              <a:rPr lang="pt-PT" sz="1000">
                <a:solidFill>
                  <a:srgbClr val="FFFFFF"/>
                </a:solidFill>
              </a:rPr>
              <a:t>Diogo Oliveira – 2021146037</a:t>
            </a:r>
          </a:p>
          <a:p>
            <a:pPr algn="ctr">
              <a:lnSpc>
                <a:spcPct val="100000"/>
              </a:lnSpc>
            </a:pPr>
            <a:r>
              <a:rPr lang="pt-PT" sz="1000">
                <a:solidFill>
                  <a:srgbClr val="FFFFFF"/>
                </a:solidFill>
              </a:rPr>
              <a:t>Tomás Laranjeira – 2021135060</a:t>
            </a:r>
            <a:endParaRPr lang="pt-PT" sz="1000" dirty="0">
              <a:solidFill>
                <a:srgbClr val="FFFFF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BA95C39-08BA-62F5-61E3-142A0A73A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2225">
            <a:off x="12022288" y="6705103"/>
            <a:ext cx="193320" cy="193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05632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13E9CF4-C543-E995-BDA8-97B8193C2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55" y="206143"/>
            <a:ext cx="3143689" cy="620459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89A25CA-ED54-D18B-878F-20795A680FD3}"/>
              </a:ext>
            </a:extLst>
          </p:cNvPr>
          <p:cNvSpPr txBox="1"/>
          <p:nvPr/>
        </p:nvSpPr>
        <p:spPr>
          <a:xfrm>
            <a:off x="8839947" y="3346975"/>
            <a:ext cx="21945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pt-PT" sz="1600" dirty="0"/>
              <a:t>Permite aceitar o convite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066D1E8-FEF7-8CB6-06AF-15B166A33593}"/>
              </a:ext>
            </a:extLst>
          </p:cNvPr>
          <p:cNvSpPr txBox="1"/>
          <p:nvPr/>
        </p:nvSpPr>
        <p:spPr>
          <a:xfrm>
            <a:off x="8468411" y="613553"/>
            <a:ext cx="31436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Abre uma página para criar convite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ACB9829-778F-8656-9AC9-8EA6FD1ADF39}"/>
              </a:ext>
            </a:extLst>
          </p:cNvPr>
          <p:cNvSpPr txBox="1"/>
          <p:nvPr/>
        </p:nvSpPr>
        <p:spPr>
          <a:xfrm>
            <a:off x="8839947" y="2771886"/>
            <a:ext cx="24725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Permite recusar o convite</a:t>
            </a:r>
          </a:p>
        </p:txBody>
      </p:sp>
      <p:sp>
        <p:nvSpPr>
          <p:cNvPr id="21" name="Retângulo 20">
            <a:hlinkClick r:id="rId3" action="ppaction://hlinksldjump"/>
            <a:extLst>
              <a:ext uri="{FF2B5EF4-FFF2-40B4-BE49-F238E27FC236}">
                <a16:creationId xmlns:a16="http://schemas.microsoft.com/office/drawing/2014/main" id="{BE419E4D-0CB4-E227-432C-13873C29E56D}"/>
              </a:ext>
            </a:extLst>
          </p:cNvPr>
          <p:cNvSpPr/>
          <p:nvPr/>
        </p:nvSpPr>
        <p:spPr>
          <a:xfrm>
            <a:off x="7126664" y="603315"/>
            <a:ext cx="433633" cy="3582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7F7FA206-875F-F636-718E-FA2BCEDD07AF}"/>
              </a:ext>
            </a:extLst>
          </p:cNvPr>
          <p:cNvCxnSpPr>
            <a:cxnSpLocks/>
            <a:stCxn id="9" idx="1"/>
            <a:endCxn id="21" idx="3"/>
          </p:cNvCxnSpPr>
          <p:nvPr/>
        </p:nvCxnSpPr>
        <p:spPr>
          <a:xfrm flipH="1" flipV="1">
            <a:off x="7560297" y="782425"/>
            <a:ext cx="908114" cy="405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326EC5AC-F3EF-41E0-D332-D9E9175B1AB6}"/>
              </a:ext>
            </a:extLst>
          </p:cNvPr>
          <p:cNvCxnSpPr>
            <a:cxnSpLocks/>
          </p:cNvCxnSpPr>
          <p:nvPr/>
        </p:nvCxnSpPr>
        <p:spPr>
          <a:xfrm flipV="1">
            <a:off x="6883990" y="3063711"/>
            <a:ext cx="0" cy="452541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xão reta 47">
            <a:extLst>
              <a:ext uri="{FF2B5EF4-FFF2-40B4-BE49-F238E27FC236}">
                <a16:creationId xmlns:a16="http://schemas.microsoft.com/office/drawing/2014/main" id="{ACA66F6F-D82E-2F9B-3D4E-DE86BBAC321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883990" y="3516252"/>
            <a:ext cx="1955957" cy="0"/>
          </a:xfrm>
          <a:prstGeom prst="line">
            <a:avLst/>
          </a:prstGeom>
          <a:ln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unidirecional 53">
            <a:extLst>
              <a:ext uri="{FF2B5EF4-FFF2-40B4-BE49-F238E27FC236}">
                <a16:creationId xmlns:a16="http://schemas.microsoft.com/office/drawing/2014/main" id="{A5B7454A-1168-9AC5-F527-E8AEE42BDA48}"/>
              </a:ext>
            </a:extLst>
          </p:cNvPr>
          <p:cNvCxnSpPr>
            <a:cxnSpLocks/>
          </p:cNvCxnSpPr>
          <p:nvPr/>
        </p:nvCxnSpPr>
        <p:spPr>
          <a:xfrm flipH="1">
            <a:off x="7437945" y="2941163"/>
            <a:ext cx="1402002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0F0E6C-53AA-AFE6-955C-860830A4B599}"/>
              </a:ext>
            </a:extLst>
          </p:cNvPr>
          <p:cNvSpPr txBox="1"/>
          <p:nvPr/>
        </p:nvSpPr>
        <p:spPr>
          <a:xfrm>
            <a:off x="759973" y="2769833"/>
            <a:ext cx="29133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/>
                </a:solidFill>
              </a:rPr>
              <a:t>Lista de </a:t>
            </a:r>
            <a:r>
              <a:rPr lang="en-US" sz="3200" b="1" dirty="0" err="1">
                <a:solidFill>
                  <a:schemeClr val="tx2"/>
                </a:solidFill>
              </a:rPr>
              <a:t>todos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dirty="0" err="1">
                <a:solidFill>
                  <a:schemeClr val="tx2"/>
                </a:solidFill>
              </a:rPr>
              <a:t>os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  <a:r>
              <a:rPr lang="en-US" sz="3200" b="1" dirty="0" err="1">
                <a:solidFill>
                  <a:schemeClr val="tx2"/>
                </a:solidFill>
              </a:rPr>
              <a:t>convites</a:t>
            </a:r>
            <a:r>
              <a:rPr lang="en-US" sz="32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080384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AFC989F-199C-7800-1105-555FAE80F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168" y="252919"/>
            <a:ext cx="3043050" cy="605060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E8C6953-D2D9-A9BE-F591-E6029E235FC0}"/>
              </a:ext>
            </a:extLst>
          </p:cNvPr>
          <p:cNvSpPr txBox="1"/>
          <p:nvPr/>
        </p:nvSpPr>
        <p:spPr>
          <a:xfrm>
            <a:off x="784388" y="2739612"/>
            <a:ext cx="304304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</a:rPr>
              <a:t>Criar</a:t>
            </a:r>
            <a:r>
              <a:rPr lang="en-US" sz="3200" b="1" dirty="0">
                <a:solidFill>
                  <a:schemeClr val="tx2"/>
                </a:solidFill>
              </a:rPr>
              <a:t> um </a:t>
            </a:r>
            <a:r>
              <a:rPr lang="en-US" sz="3200" b="1" dirty="0" err="1">
                <a:solidFill>
                  <a:schemeClr val="tx2"/>
                </a:solidFill>
              </a:rPr>
              <a:t>convite</a:t>
            </a:r>
            <a:r>
              <a:rPr lang="en-US" sz="3200" b="1" dirty="0">
                <a:solidFill>
                  <a:schemeClr val="tx2"/>
                </a:solidFill>
              </a:rPr>
              <a:t> para um </a:t>
            </a:r>
            <a:r>
              <a:rPr lang="en-US" sz="3200" b="1" dirty="0" err="1">
                <a:solidFill>
                  <a:schemeClr val="tx2"/>
                </a:solidFill>
              </a:rPr>
              <a:t>grupo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546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C9FCF88-E499-E986-2049-674DC0692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498" y="233464"/>
            <a:ext cx="3074029" cy="6021421"/>
          </a:xfrm>
          <a:prstGeom prst="rect">
            <a:avLst/>
          </a:prstGeom>
        </p:spPr>
      </p:pic>
      <p:sp>
        <p:nvSpPr>
          <p:cNvPr id="7" name="Content Placeholder 9">
            <a:extLst>
              <a:ext uri="{FF2B5EF4-FFF2-40B4-BE49-F238E27FC236}">
                <a16:creationId xmlns:a16="http://schemas.microsoft.com/office/drawing/2014/main" id="{F038CA18-B213-3DD6-BED9-46F1A498C838}"/>
              </a:ext>
            </a:extLst>
          </p:cNvPr>
          <p:cNvSpPr txBox="1">
            <a:spLocks/>
          </p:cNvSpPr>
          <p:nvPr/>
        </p:nvSpPr>
        <p:spPr>
          <a:xfrm>
            <a:off x="1206631" y="2518007"/>
            <a:ext cx="2754546" cy="80965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Goudy Old Style" panose="02020502050305020303" pitchFamily="18" charset="0"/>
              <a:buNone/>
            </a:pPr>
            <a:r>
              <a:rPr lang="pt-PT" sz="1600" dirty="0"/>
              <a:t>Não pode haver duas despesas iguais no mesmo grupo</a:t>
            </a:r>
            <a:endParaRPr lang="en-US" sz="1600" dirty="0"/>
          </a:p>
        </p:txBody>
      </p:sp>
      <p:sp>
        <p:nvSpPr>
          <p:cNvPr id="9" name="Left Brace 23">
            <a:extLst>
              <a:ext uri="{FF2B5EF4-FFF2-40B4-BE49-F238E27FC236}">
                <a16:creationId xmlns:a16="http://schemas.microsoft.com/office/drawing/2014/main" id="{DB607B1C-8860-B33F-DF6B-2472312176C3}"/>
              </a:ext>
            </a:extLst>
          </p:cNvPr>
          <p:cNvSpPr/>
          <p:nvPr/>
        </p:nvSpPr>
        <p:spPr>
          <a:xfrm>
            <a:off x="4289926" y="1445465"/>
            <a:ext cx="330119" cy="3028616"/>
          </a:xfrm>
          <a:prstGeom prst="leftBrace">
            <a:avLst>
              <a:gd name="adj1" fmla="val 98835"/>
              <a:gd name="adj2" fmla="val 50874"/>
            </a:avLst>
          </a:prstGeom>
          <a:ln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545454"/>
              </a:solidFill>
            </a:endParaRP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DCB1F77E-FA97-896A-A8FB-111FE2F88366}"/>
              </a:ext>
            </a:extLst>
          </p:cNvPr>
          <p:cNvSpPr txBox="1">
            <a:spLocks/>
          </p:cNvSpPr>
          <p:nvPr/>
        </p:nvSpPr>
        <p:spPr>
          <a:xfrm>
            <a:off x="7868245" y="2811940"/>
            <a:ext cx="4013621" cy="8644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Para </a:t>
            </a:r>
            <a:r>
              <a:rPr lang="en-US" sz="2400" b="1" dirty="0" err="1"/>
              <a:t>criar</a:t>
            </a:r>
            <a:r>
              <a:rPr lang="en-US" sz="2400" b="1" dirty="0"/>
              <a:t>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despesa</a:t>
            </a:r>
            <a:r>
              <a:rPr lang="en-US" sz="2400" b="1" dirty="0"/>
              <a:t> </a:t>
            </a:r>
            <a:r>
              <a:rPr lang="en-US" sz="2400" dirty="0"/>
              <a:t>nova </a:t>
            </a:r>
            <a:r>
              <a:rPr lang="pt-PT" sz="2400" dirty="0"/>
              <a:t>preencher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campos.</a:t>
            </a:r>
          </a:p>
        </p:txBody>
      </p:sp>
    </p:spTree>
    <p:extLst>
      <p:ext uri="{BB962C8B-B14F-4D97-AF65-F5344CB8AC3E}">
        <p14:creationId xmlns:p14="http://schemas.microsoft.com/office/powerpoint/2010/main" val="11644685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CaixaDeTexto 36">
            <a:extLst>
              <a:ext uri="{FF2B5EF4-FFF2-40B4-BE49-F238E27FC236}">
                <a16:creationId xmlns:a16="http://schemas.microsoft.com/office/drawing/2014/main" id="{9F66F6D2-581B-AB44-4E05-FE847D45E72C}"/>
              </a:ext>
            </a:extLst>
          </p:cNvPr>
          <p:cNvSpPr txBox="1"/>
          <p:nvPr/>
        </p:nvSpPr>
        <p:spPr>
          <a:xfrm>
            <a:off x="814261" y="458711"/>
            <a:ext cx="319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Filtro</a:t>
            </a:r>
            <a:r>
              <a:rPr lang="en-US" sz="1600" dirty="0">
                <a:solidFill>
                  <a:schemeClr val="tx2"/>
                </a:solidFill>
              </a:rPr>
              <a:t> para mudar o </a:t>
            </a:r>
            <a:r>
              <a:rPr lang="en-US" sz="1600" dirty="0" err="1">
                <a:solidFill>
                  <a:schemeClr val="tx2"/>
                </a:solidFill>
              </a:rPr>
              <a:t>nome</a:t>
            </a:r>
            <a:r>
              <a:rPr lang="en-US" sz="1600" dirty="0">
                <a:solidFill>
                  <a:schemeClr val="tx2"/>
                </a:solidFill>
              </a:rPr>
              <a:t> do </a:t>
            </a:r>
            <a:r>
              <a:rPr lang="en-US" sz="1600" dirty="0" err="1">
                <a:solidFill>
                  <a:schemeClr val="tx2"/>
                </a:solidFill>
              </a:rPr>
              <a:t>grupo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r>
              <a:rPr lang="en-US" sz="1600" dirty="0">
                <a:solidFill>
                  <a:schemeClr val="tx2"/>
                </a:solidFill>
              </a:rPr>
              <a:t>“All” </a:t>
            </a: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ver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todos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grupos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em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simultâneo</a:t>
            </a: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C78835-A0F7-CE6C-EE95-89BFE68D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329" y="274568"/>
            <a:ext cx="3028053" cy="5990043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7F3A8F-CD10-D374-49A8-4257BBC5A939}"/>
              </a:ext>
            </a:extLst>
          </p:cNvPr>
          <p:cNvSpPr txBox="1"/>
          <p:nvPr/>
        </p:nvSpPr>
        <p:spPr>
          <a:xfrm>
            <a:off x="8105662" y="3013501"/>
            <a:ext cx="3638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Goudy Old Style" panose="02020502050305020303" pitchFamily="18" charset="0"/>
              <a:buNone/>
            </a:pPr>
            <a:r>
              <a:rPr lang="es-ES" sz="1600" dirty="0"/>
              <a:t>Filtro para mudar o tipo de despesas.</a:t>
            </a:r>
          </a:p>
          <a:p>
            <a:pPr marL="0" indent="0">
              <a:lnSpc>
                <a:spcPct val="100000"/>
              </a:lnSpc>
              <a:buFont typeface="Goudy Old Style" panose="02020502050305020303" pitchFamily="18" charset="0"/>
              <a:buNone/>
            </a:pPr>
            <a:r>
              <a:rPr lang="es-ES" sz="1600" dirty="0"/>
              <a:t>“</a:t>
            </a:r>
            <a:r>
              <a:rPr lang="pt-PT" sz="1600" dirty="0" err="1"/>
              <a:t>You</a:t>
            </a:r>
            <a:r>
              <a:rPr lang="pt-PT" sz="1600" dirty="0"/>
              <a:t> </a:t>
            </a:r>
            <a:r>
              <a:rPr lang="pt-PT" sz="1600" dirty="0" err="1"/>
              <a:t>paid</a:t>
            </a:r>
            <a:r>
              <a:rPr lang="es-ES" sz="1600" dirty="0"/>
              <a:t>” permite ver o que pagaste</a:t>
            </a:r>
          </a:p>
          <a:p>
            <a:pPr marL="0" indent="0">
              <a:lnSpc>
                <a:spcPct val="100000"/>
              </a:lnSpc>
              <a:buFont typeface="Goudy Old Style" panose="02020502050305020303" pitchFamily="18" charset="0"/>
              <a:buNone/>
            </a:pPr>
            <a:r>
              <a:rPr lang="es-ES" sz="1600" dirty="0"/>
              <a:t> “</a:t>
            </a:r>
            <a:r>
              <a:rPr lang="pt-PT" sz="1600" dirty="0" err="1"/>
              <a:t>Paid</a:t>
            </a:r>
            <a:r>
              <a:rPr lang="pt-PT" sz="1600" dirty="0"/>
              <a:t> </a:t>
            </a:r>
            <a:r>
              <a:rPr lang="pt-PT" sz="1600" dirty="0" err="1"/>
              <a:t>you</a:t>
            </a:r>
            <a:r>
              <a:rPr lang="es-ES" sz="1600" dirty="0"/>
              <a:t>” permite ver o que </a:t>
            </a:r>
            <a:r>
              <a:rPr lang="es-ES" sz="1600" dirty="0" err="1"/>
              <a:t>lhe</a:t>
            </a:r>
            <a:r>
              <a:rPr lang="es-ES" sz="1600" dirty="0"/>
              <a:t> </a:t>
            </a:r>
            <a:r>
              <a:rPr lang="es-ES" sz="1600" dirty="0" err="1"/>
              <a:t>pagaram</a:t>
            </a:r>
            <a:endParaRPr lang="pt-PT" dirty="0"/>
          </a:p>
        </p:txBody>
      </p:sp>
      <p:cxnSp>
        <p:nvCxnSpPr>
          <p:cNvPr id="25" name="Conexão reta 24">
            <a:extLst>
              <a:ext uri="{FF2B5EF4-FFF2-40B4-BE49-F238E27FC236}">
                <a16:creationId xmlns:a16="http://schemas.microsoft.com/office/drawing/2014/main" id="{E6412D00-21A6-3DDB-D9EE-1DE57EF0CE8D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9915608" y="874210"/>
            <a:ext cx="9427" cy="2139291"/>
          </a:xfrm>
          <a:prstGeom prst="line">
            <a:avLst/>
          </a:prstGeom>
          <a:ln>
            <a:solidFill>
              <a:srgbClr val="5454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1748B713-4D03-16BD-F9BE-3B7B7A102DC3}"/>
              </a:ext>
            </a:extLst>
          </p:cNvPr>
          <p:cNvCxnSpPr>
            <a:cxnSpLocks/>
          </p:cNvCxnSpPr>
          <p:nvPr/>
        </p:nvCxnSpPr>
        <p:spPr>
          <a:xfrm flipH="1">
            <a:off x="7365442" y="874210"/>
            <a:ext cx="2550166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xão reta unidirecional 37">
            <a:extLst>
              <a:ext uri="{FF2B5EF4-FFF2-40B4-BE49-F238E27FC236}">
                <a16:creationId xmlns:a16="http://schemas.microsoft.com/office/drawing/2014/main" id="{06CE0D9F-CB5A-5F66-9E01-C3AC3E30A620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006476" y="874210"/>
            <a:ext cx="646361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3ACFEDA-1642-8253-AC0A-1828F87793EA}"/>
              </a:ext>
            </a:extLst>
          </p:cNvPr>
          <p:cNvSpPr txBox="1"/>
          <p:nvPr/>
        </p:nvSpPr>
        <p:spPr>
          <a:xfrm>
            <a:off x="814261" y="3013501"/>
            <a:ext cx="31922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Para </a:t>
            </a:r>
            <a:r>
              <a:rPr lang="en-US" sz="2400" b="1" dirty="0" err="1">
                <a:solidFill>
                  <a:schemeClr val="tx2"/>
                </a:solidFill>
              </a:rPr>
              <a:t>ver</a:t>
            </a:r>
            <a:r>
              <a:rPr lang="en-US" sz="2400" b="1" dirty="0">
                <a:solidFill>
                  <a:schemeClr val="tx2"/>
                </a:solidFill>
              </a:rPr>
              <a:t> as </a:t>
            </a:r>
            <a:r>
              <a:rPr lang="en-US" sz="2400" b="1" dirty="0" err="1">
                <a:solidFill>
                  <a:schemeClr val="tx2"/>
                </a:solidFill>
              </a:rPr>
              <a:t>despesas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que </a:t>
            </a:r>
            <a:r>
              <a:rPr lang="en-US" sz="2400" dirty="0" err="1">
                <a:solidFill>
                  <a:schemeClr val="tx2"/>
                </a:solidFill>
              </a:rPr>
              <a:t>já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foram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pagas</a:t>
            </a:r>
            <a:endParaRPr lang="en-US" sz="2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52403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8B3062BA-0C08-263E-C1DA-F8BD9CCD4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19" y="461549"/>
            <a:ext cx="3055978" cy="5786852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BACAAA8-A7C9-9B71-AE75-B48B1350110B}"/>
              </a:ext>
            </a:extLst>
          </p:cNvPr>
          <p:cNvSpPr txBox="1"/>
          <p:nvPr/>
        </p:nvSpPr>
        <p:spPr>
          <a:xfrm>
            <a:off x="929830" y="2155662"/>
            <a:ext cx="25769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Para </a:t>
            </a:r>
            <a:r>
              <a:rPr lang="en-US" sz="2400" b="1" dirty="0" err="1">
                <a:solidFill>
                  <a:schemeClr val="tx2"/>
                </a:solidFill>
              </a:rPr>
              <a:t>ver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os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detalhes</a:t>
            </a:r>
            <a:r>
              <a:rPr lang="en-US" sz="2400" b="1" dirty="0">
                <a:solidFill>
                  <a:schemeClr val="tx2"/>
                </a:solidFill>
              </a:rPr>
              <a:t> da </a:t>
            </a:r>
            <a:r>
              <a:rPr lang="en-US" sz="2400" b="1" dirty="0" err="1">
                <a:solidFill>
                  <a:schemeClr val="tx2"/>
                </a:solidFill>
              </a:rPr>
              <a:t>conta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2B5A4AF0-5E0C-43B5-9B2F-B68DB8133CF4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3224554" y="4840214"/>
            <a:ext cx="1409699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68392F9-47BF-7A6C-10D8-5588E0D481CE}"/>
              </a:ext>
            </a:extLst>
          </p:cNvPr>
          <p:cNvSpPr txBox="1"/>
          <p:nvPr/>
        </p:nvSpPr>
        <p:spPr>
          <a:xfrm>
            <a:off x="1027522" y="4670937"/>
            <a:ext cx="2197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editar</a:t>
            </a:r>
            <a:r>
              <a:rPr lang="en-US" sz="1600" dirty="0">
                <a:solidFill>
                  <a:schemeClr val="tx2"/>
                </a:solidFill>
              </a:rPr>
              <a:t> a </a:t>
            </a:r>
            <a:r>
              <a:rPr lang="en-US" sz="1600" dirty="0" err="1">
                <a:solidFill>
                  <a:schemeClr val="tx2"/>
                </a:solidFill>
              </a:rPr>
              <a:t>conta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67FEEA7C-7777-5D16-A811-7A6DE7EFEE34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416972" y="4788410"/>
            <a:ext cx="565609" cy="4669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F136B8C-8236-E5C1-8281-0AF2AB0E8FD2}"/>
              </a:ext>
            </a:extLst>
          </p:cNvPr>
          <p:cNvSpPr txBox="1"/>
          <p:nvPr/>
        </p:nvSpPr>
        <p:spPr>
          <a:xfrm>
            <a:off x="7982581" y="4623802"/>
            <a:ext cx="351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submeter a </a:t>
            </a:r>
            <a:r>
              <a:rPr lang="en-US" sz="1600" dirty="0" err="1">
                <a:solidFill>
                  <a:schemeClr val="tx2"/>
                </a:solidFill>
              </a:rPr>
              <a:t>edição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50E1816B-AEDC-57BF-D0AE-C464E5E476CE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233981" y="5311143"/>
            <a:ext cx="1409699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1E354F1-9AA1-8A64-045C-D0224A78D722}"/>
              </a:ext>
            </a:extLst>
          </p:cNvPr>
          <p:cNvSpPr txBox="1"/>
          <p:nvPr/>
        </p:nvSpPr>
        <p:spPr>
          <a:xfrm>
            <a:off x="929830" y="5141866"/>
            <a:ext cx="230415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cancelar</a:t>
            </a:r>
            <a:r>
              <a:rPr lang="en-US" sz="1600" dirty="0">
                <a:solidFill>
                  <a:schemeClr val="tx2"/>
                </a:solidFill>
              </a:rPr>
              <a:t> a </a:t>
            </a:r>
            <a:r>
              <a:rPr lang="en-US" sz="1600" dirty="0" err="1">
                <a:solidFill>
                  <a:schemeClr val="tx2"/>
                </a:solidFill>
              </a:rPr>
              <a:t>edição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E43A8755-8653-AFC8-BBAA-E014205B8E4A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7416972" y="5303021"/>
            <a:ext cx="683619" cy="4669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172DE95-CEC8-4C79-BE74-D81024B21F87}"/>
              </a:ext>
            </a:extLst>
          </p:cNvPr>
          <p:cNvSpPr txBox="1"/>
          <p:nvPr/>
        </p:nvSpPr>
        <p:spPr>
          <a:xfrm>
            <a:off x="8100591" y="5138413"/>
            <a:ext cx="33981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sair</a:t>
            </a:r>
            <a:r>
              <a:rPr lang="en-US" sz="1600" dirty="0">
                <a:solidFill>
                  <a:schemeClr val="tx2"/>
                </a:solidFill>
              </a:rPr>
              <a:t> da </a:t>
            </a:r>
            <a:r>
              <a:rPr lang="en-US" sz="1600" dirty="0" err="1">
                <a:solidFill>
                  <a:schemeClr val="tx2"/>
                </a:solidFill>
              </a:rPr>
              <a:t>conta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234250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206359A-F1E3-49EE-BBC2-40888C4A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65700" y="2026"/>
            <a:ext cx="2926300" cy="5030922"/>
            <a:chOff x="9265700" y="2026"/>
            <a:chExt cx="2926300" cy="5030922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ED90C42-6A0F-48E8-BF96-7D3E2A395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26904" y="2026"/>
              <a:ext cx="2249810" cy="2294745"/>
            </a:xfrm>
            <a:custGeom>
              <a:avLst/>
              <a:gdLst>
                <a:gd name="connsiteX0" fmla="*/ 49162 w 2249810"/>
                <a:gd name="connsiteY0" fmla="*/ 0 h 2294745"/>
                <a:gd name="connsiteX1" fmla="*/ 2200648 w 2249810"/>
                <a:gd name="connsiteY1" fmla="*/ 0 h 2294745"/>
                <a:gd name="connsiteX2" fmla="*/ 2210105 w 2249810"/>
                <a:gd name="connsiteY2" fmla="*/ 23601 h 2294745"/>
                <a:gd name="connsiteX3" fmla="*/ 2249810 w 2249810"/>
                <a:gd name="connsiteY3" fmla="*/ 326934 h 2294745"/>
                <a:gd name="connsiteX4" fmla="*/ 2249810 w 2249810"/>
                <a:gd name="connsiteY4" fmla="*/ 422824 h 2294745"/>
                <a:gd name="connsiteX5" fmla="*/ 2249810 w 2249810"/>
                <a:gd name="connsiteY5" fmla="*/ 696534 h 2294745"/>
                <a:gd name="connsiteX6" fmla="*/ 2249810 w 2249810"/>
                <a:gd name="connsiteY6" fmla="*/ 848826 h 2294745"/>
                <a:gd name="connsiteX7" fmla="*/ 2249810 w 2249810"/>
                <a:gd name="connsiteY7" fmla="*/ 1058531 h 2294745"/>
                <a:gd name="connsiteX8" fmla="*/ 2249810 w 2249810"/>
                <a:gd name="connsiteY8" fmla="*/ 1218426 h 2294745"/>
                <a:gd name="connsiteX9" fmla="*/ 1955981 w 2249810"/>
                <a:gd name="connsiteY9" fmla="*/ 1845313 h 2294745"/>
                <a:gd name="connsiteX10" fmla="*/ 1225437 w 2249810"/>
                <a:gd name="connsiteY10" fmla="*/ 2208220 h 2294745"/>
                <a:gd name="connsiteX11" fmla="*/ 1123061 w 2249810"/>
                <a:gd name="connsiteY11" fmla="*/ 2294745 h 2294745"/>
                <a:gd name="connsiteX12" fmla="*/ 1024372 w 2249810"/>
                <a:gd name="connsiteY12" fmla="*/ 2208220 h 2294745"/>
                <a:gd name="connsiteX13" fmla="*/ 293828 w 2249810"/>
                <a:gd name="connsiteY13" fmla="*/ 1845313 h 2294745"/>
                <a:gd name="connsiteX14" fmla="*/ 0 w 2249810"/>
                <a:gd name="connsiteY14" fmla="*/ 1218426 h 2294745"/>
                <a:gd name="connsiteX15" fmla="*/ 0 w 2249810"/>
                <a:gd name="connsiteY15" fmla="*/ 1058531 h 2294745"/>
                <a:gd name="connsiteX16" fmla="*/ 0 w 2249810"/>
                <a:gd name="connsiteY16" fmla="*/ 848826 h 2294745"/>
                <a:gd name="connsiteX17" fmla="*/ 0 w 2249810"/>
                <a:gd name="connsiteY17" fmla="*/ 696534 h 2294745"/>
                <a:gd name="connsiteX18" fmla="*/ 0 w 2249810"/>
                <a:gd name="connsiteY18" fmla="*/ 422824 h 2294745"/>
                <a:gd name="connsiteX19" fmla="*/ 0 w 2249810"/>
                <a:gd name="connsiteY19" fmla="*/ 326934 h 2294745"/>
                <a:gd name="connsiteX20" fmla="*/ 39705 w 2249810"/>
                <a:gd name="connsiteY20" fmla="*/ 23601 h 2294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49810" h="2294745">
                  <a:moveTo>
                    <a:pt x="49162" y="0"/>
                  </a:moveTo>
                  <a:lnTo>
                    <a:pt x="2200648" y="0"/>
                  </a:lnTo>
                  <a:lnTo>
                    <a:pt x="2210105" y="23601"/>
                  </a:lnTo>
                  <a:cubicBezTo>
                    <a:pt x="2236898" y="106934"/>
                    <a:pt x="2249810" y="205568"/>
                    <a:pt x="2249810" y="326934"/>
                  </a:cubicBezTo>
                  <a:lnTo>
                    <a:pt x="2249810" y="422824"/>
                  </a:lnTo>
                  <a:lnTo>
                    <a:pt x="2249810" y="696534"/>
                  </a:lnTo>
                  <a:lnTo>
                    <a:pt x="2249810" y="848826"/>
                  </a:lnTo>
                  <a:lnTo>
                    <a:pt x="2249810" y="1058531"/>
                  </a:lnTo>
                  <a:lnTo>
                    <a:pt x="2249810" y="1218426"/>
                  </a:lnTo>
                  <a:cubicBezTo>
                    <a:pt x="2249810" y="1542068"/>
                    <a:pt x="2157989" y="1704061"/>
                    <a:pt x="1955981" y="1845313"/>
                  </a:cubicBezTo>
                  <a:cubicBezTo>
                    <a:pt x="1745898" y="1967026"/>
                    <a:pt x="1470144" y="2019115"/>
                    <a:pt x="1225437" y="2208220"/>
                  </a:cubicBezTo>
                  <a:lnTo>
                    <a:pt x="1123061" y="2294745"/>
                  </a:lnTo>
                  <a:lnTo>
                    <a:pt x="1024372" y="2208220"/>
                  </a:lnTo>
                  <a:cubicBezTo>
                    <a:pt x="779664" y="2019115"/>
                    <a:pt x="503910" y="1967026"/>
                    <a:pt x="293828" y="1845313"/>
                  </a:cubicBezTo>
                  <a:cubicBezTo>
                    <a:pt x="91820" y="1704061"/>
                    <a:pt x="0" y="1542068"/>
                    <a:pt x="0" y="1218426"/>
                  </a:cubicBezTo>
                  <a:lnTo>
                    <a:pt x="0" y="1058531"/>
                  </a:lnTo>
                  <a:lnTo>
                    <a:pt x="0" y="848826"/>
                  </a:lnTo>
                  <a:lnTo>
                    <a:pt x="0" y="696534"/>
                  </a:lnTo>
                  <a:lnTo>
                    <a:pt x="0" y="422824"/>
                  </a:lnTo>
                  <a:lnTo>
                    <a:pt x="0" y="326934"/>
                  </a:lnTo>
                  <a:cubicBezTo>
                    <a:pt x="0" y="205568"/>
                    <a:pt x="12912" y="106934"/>
                    <a:pt x="39705" y="23601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DA0863A-55F7-4EB0-9451-F3EE4D65D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97154" y="1907348"/>
              <a:ext cx="1594846" cy="3044131"/>
            </a:xfrm>
            <a:custGeom>
              <a:avLst/>
              <a:gdLst>
                <a:gd name="connsiteX0" fmla="*/ 1126749 w 1594846"/>
                <a:gd name="connsiteY0" fmla="*/ 0 h 3044131"/>
                <a:gd name="connsiteX1" fmla="*/ 1225438 w 1594846"/>
                <a:gd name="connsiteY1" fmla="*/ 86525 h 3044131"/>
                <a:gd name="connsiteX2" fmla="*/ 1413279 w 1594846"/>
                <a:gd name="connsiteY2" fmla="*/ 205892 h 3044131"/>
                <a:gd name="connsiteX3" fmla="*/ 1594846 w 1594846"/>
                <a:gd name="connsiteY3" fmla="*/ 289191 h 3044131"/>
                <a:gd name="connsiteX4" fmla="*/ 1594846 w 1594846"/>
                <a:gd name="connsiteY4" fmla="*/ 2754939 h 3044131"/>
                <a:gd name="connsiteX5" fmla="*/ 1413277 w 1594846"/>
                <a:gd name="connsiteY5" fmla="*/ 2838239 h 3044131"/>
                <a:gd name="connsiteX6" fmla="*/ 1225436 w 1594846"/>
                <a:gd name="connsiteY6" fmla="*/ 2957606 h 3044131"/>
                <a:gd name="connsiteX7" fmla="*/ 1123061 w 1594846"/>
                <a:gd name="connsiteY7" fmla="*/ 3044131 h 3044131"/>
                <a:gd name="connsiteX8" fmla="*/ 1024372 w 1594846"/>
                <a:gd name="connsiteY8" fmla="*/ 2957606 h 3044131"/>
                <a:gd name="connsiteX9" fmla="*/ 293828 w 1594846"/>
                <a:gd name="connsiteY9" fmla="*/ 2594699 h 3044131"/>
                <a:gd name="connsiteX10" fmla="*/ 0 w 1594846"/>
                <a:gd name="connsiteY10" fmla="*/ 1967812 h 3044131"/>
                <a:gd name="connsiteX11" fmla="*/ 0 w 1594846"/>
                <a:gd name="connsiteY11" fmla="*/ 1807917 h 3044131"/>
                <a:gd name="connsiteX12" fmla="*/ 0 w 1594846"/>
                <a:gd name="connsiteY12" fmla="*/ 1598212 h 3044131"/>
                <a:gd name="connsiteX13" fmla="*/ 0 w 1594846"/>
                <a:gd name="connsiteY13" fmla="*/ 1445920 h 3044131"/>
                <a:gd name="connsiteX14" fmla="*/ 0 w 1594846"/>
                <a:gd name="connsiteY14" fmla="*/ 1172210 h 3044131"/>
                <a:gd name="connsiteX15" fmla="*/ 0 w 1594846"/>
                <a:gd name="connsiteY15" fmla="*/ 1076320 h 3044131"/>
                <a:gd name="connsiteX16" fmla="*/ 293829 w 1594846"/>
                <a:gd name="connsiteY16" fmla="*/ 449433 h 3044131"/>
                <a:gd name="connsiteX17" fmla="*/ 1024374 w 1594846"/>
                <a:gd name="connsiteY17" fmla="*/ 86525 h 304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94846" h="3044131">
                  <a:moveTo>
                    <a:pt x="1126749" y="0"/>
                  </a:moveTo>
                  <a:lnTo>
                    <a:pt x="1225438" y="86525"/>
                  </a:lnTo>
                  <a:cubicBezTo>
                    <a:pt x="1286615" y="133801"/>
                    <a:pt x="1349732" y="172514"/>
                    <a:pt x="1413279" y="205892"/>
                  </a:cubicBezTo>
                  <a:lnTo>
                    <a:pt x="1594846" y="289191"/>
                  </a:lnTo>
                  <a:lnTo>
                    <a:pt x="1594846" y="2754939"/>
                  </a:lnTo>
                  <a:lnTo>
                    <a:pt x="1413277" y="2838239"/>
                  </a:lnTo>
                  <a:cubicBezTo>
                    <a:pt x="1349730" y="2871617"/>
                    <a:pt x="1286613" y="2910330"/>
                    <a:pt x="1225436" y="2957606"/>
                  </a:cubicBezTo>
                  <a:lnTo>
                    <a:pt x="1123061" y="3044131"/>
                  </a:lnTo>
                  <a:lnTo>
                    <a:pt x="1024372" y="2957606"/>
                  </a:lnTo>
                  <a:cubicBezTo>
                    <a:pt x="779664" y="2768501"/>
                    <a:pt x="503910" y="2716412"/>
                    <a:pt x="293828" y="2594699"/>
                  </a:cubicBezTo>
                  <a:cubicBezTo>
                    <a:pt x="91820" y="2453447"/>
                    <a:pt x="0" y="2291454"/>
                    <a:pt x="0" y="1967812"/>
                  </a:cubicBezTo>
                  <a:lnTo>
                    <a:pt x="0" y="1807917"/>
                  </a:lnTo>
                  <a:lnTo>
                    <a:pt x="0" y="1598212"/>
                  </a:lnTo>
                  <a:lnTo>
                    <a:pt x="0" y="1445920"/>
                  </a:lnTo>
                  <a:lnTo>
                    <a:pt x="0" y="1172210"/>
                  </a:lnTo>
                  <a:lnTo>
                    <a:pt x="0" y="1076320"/>
                  </a:lnTo>
                  <a:cubicBezTo>
                    <a:pt x="0" y="752678"/>
                    <a:pt x="91821" y="590684"/>
                    <a:pt x="293829" y="449433"/>
                  </a:cubicBezTo>
                  <a:cubicBezTo>
                    <a:pt x="503912" y="327719"/>
                    <a:pt x="779665" y="275630"/>
                    <a:pt x="1024374" y="86525"/>
                  </a:cubicBezTo>
                  <a:close/>
                </a:path>
              </a:pathLst>
            </a:custGeom>
            <a:solidFill>
              <a:schemeClr val="bg2">
                <a:lumMod val="75000"/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FE7CFE2-40F6-44B2-8AAD-0C384EEFCF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265700" y="7622"/>
              <a:ext cx="2372219" cy="2371961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4282900 w 4447989"/>
                <a:gd name="connsiteY0" fmla="*/ 2048959 h 5795027"/>
                <a:gd name="connsiteX1" fmla="*/ 4282900 w 4447989"/>
                <a:gd name="connsiteY1" fmla="*/ 2231503 h 5795027"/>
                <a:gd name="connsiteX2" fmla="*/ 4282900 w 4447989"/>
                <a:gd name="connsiteY2" fmla="*/ 2752557 h 5795027"/>
                <a:gd name="connsiteX3" fmla="*/ 4282900 w 4447989"/>
                <a:gd name="connsiteY3" fmla="*/ 3042471 h 5795027"/>
                <a:gd name="connsiteX4" fmla="*/ 4282900 w 4447989"/>
                <a:gd name="connsiteY4" fmla="*/ 3441681 h 5795027"/>
                <a:gd name="connsiteX5" fmla="*/ 4282900 w 4447989"/>
                <a:gd name="connsiteY5" fmla="*/ 3746068 h 5795027"/>
                <a:gd name="connsiteX6" fmla="*/ 3723546 w 4447989"/>
                <a:gd name="connsiteY6" fmla="*/ 4939455 h 5795027"/>
                <a:gd name="connsiteX7" fmla="*/ 2332829 w 4447989"/>
                <a:gd name="connsiteY7" fmla="*/ 5630311 h 5795027"/>
                <a:gd name="connsiteX8" fmla="*/ 2137940 w 4447989"/>
                <a:gd name="connsiteY8" fmla="*/ 5795027 h 5795027"/>
                <a:gd name="connsiteX9" fmla="*/ 1950069 w 4447989"/>
                <a:gd name="connsiteY9" fmla="*/ 5630311 h 5795027"/>
                <a:gd name="connsiteX10" fmla="*/ 559353 w 4447989"/>
                <a:gd name="connsiteY10" fmla="*/ 4939455 h 5795027"/>
                <a:gd name="connsiteX11" fmla="*/ 0 w 4447989"/>
                <a:gd name="connsiteY11" fmla="*/ 3746068 h 5795027"/>
                <a:gd name="connsiteX12" fmla="*/ 0 w 4447989"/>
                <a:gd name="connsiteY12" fmla="*/ 3441681 h 5795027"/>
                <a:gd name="connsiteX13" fmla="*/ 0 w 4447989"/>
                <a:gd name="connsiteY13" fmla="*/ 3042471 h 5795027"/>
                <a:gd name="connsiteX14" fmla="*/ 0 w 4447989"/>
                <a:gd name="connsiteY14" fmla="*/ 2752557 h 5795027"/>
                <a:gd name="connsiteX15" fmla="*/ 0 w 4447989"/>
                <a:gd name="connsiteY15" fmla="*/ 2231503 h 5795027"/>
                <a:gd name="connsiteX16" fmla="*/ 0 w 4447989"/>
                <a:gd name="connsiteY16" fmla="*/ 2048959 h 5795027"/>
                <a:gd name="connsiteX17" fmla="*/ 559354 w 4447989"/>
                <a:gd name="connsiteY17" fmla="*/ 855573 h 5795027"/>
                <a:gd name="connsiteX18" fmla="*/ 1950071 w 4447989"/>
                <a:gd name="connsiteY18" fmla="*/ 164715 h 5795027"/>
                <a:gd name="connsiteX19" fmla="*/ 2144960 w 4447989"/>
                <a:gd name="connsiteY19" fmla="*/ 0 h 5795027"/>
                <a:gd name="connsiteX20" fmla="*/ 2332832 w 4447989"/>
                <a:gd name="connsiteY20" fmla="*/ 164715 h 5795027"/>
                <a:gd name="connsiteX21" fmla="*/ 3723546 w 4447989"/>
                <a:gd name="connsiteY21" fmla="*/ 855573 h 5795027"/>
                <a:gd name="connsiteX22" fmla="*/ 4447989 w 4447989"/>
                <a:gd name="connsiteY22" fmla="*/ 2214048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82900"/>
                <a:gd name="connsiteY0" fmla="*/ 1519558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48071 w 4292243"/>
                <a:gd name="connsiteY0" fmla="*/ 1519558 h 5795027"/>
                <a:gd name="connsiteX1" fmla="*/ 4282900 w 4292243"/>
                <a:gd name="connsiteY1" fmla="*/ 2231503 h 5795027"/>
                <a:gd name="connsiteX2" fmla="*/ 4282900 w 4292243"/>
                <a:gd name="connsiteY2" fmla="*/ 2752557 h 5795027"/>
                <a:gd name="connsiteX3" fmla="*/ 4282900 w 4292243"/>
                <a:gd name="connsiteY3" fmla="*/ 3042471 h 5795027"/>
                <a:gd name="connsiteX4" fmla="*/ 4282900 w 4292243"/>
                <a:gd name="connsiteY4" fmla="*/ 3441681 h 5795027"/>
                <a:gd name="connsiteX5" fmla="*/ 4282900 w 4292243"/>
                <a:gd name="connsiteY5" fmla="*/ 3746068 h 5795027"/>
                <a:gd name="connsiteX6" fmla="*/ 3723546 w 4292243"/>
                <a:gd name="connsiteY6" fmla="*/ 4939455 h 5795027"/>
                <a:gd name="connsiteX7" fmla="*/ 2332829 w 4292243"/>
                <a:gd name="connsiteY7" fmla="*/ 5630311 h 5795027"/>
                <a:gd name="connsiteX8" fmla="*/ 2137940 w 4292243"/>
                <a:gd name="connsiteY8" fmla="*/ 5795027 h 5795027"/>
                <a:gd name="connsiteX9" fmla="*/ 1950069 w 4292243"/>
                <a:gd name="connsiteY9" fmla="*/ 5630311 h 5795027"/>
                <a:gd name="connsiteX10" fmla="*/ 559353 w 4292243"/>
                <a:gd name="connsiteY10" fmla="*/ 4939455 h 5795027"/>
                <a:gd name="connsiteX11" fmla="*/ 0 w 4292243"/>
                <a:gd name="connsiteY11" fmla="*/ 3746068 h 5795027"/>
                <a:gd name="connsiteX12" fmla="*/ 0 w 4292243"/>
                <a:gd name="connsiteY12" fmla="*/ 3441681 h 5795027"/>
                <a:gd name="connsiteX13" fmla="*/ 0 w 4292243"/>
                <a:gd name="connsiteY13" fmla="*/ 3042471 h 5795027"/>
                <a:gd name="connsiteX14" fmla="*/ 0 w 4292243"/>
                <a:gd name="connsiteY14" fmla="*/ 2752557 h 5795027"/>
                <a:gd name="connsiteX15" fmla="*/ 0 w 4292243"/>
                <a:gd name="connsiteY15" fmla="*/ 2231503 h 5795027"/>
                <a:gd name="connsiteX16" fmla="*/ 0 w 4292243"/>
                <a:gd name="connsiteY16" fmla="*/ 2048959 h 5795027"/>
                <a:gd name="connsiteX17" fmla="*/ 559354 w 4292243"/>
                <a:gd name="connsiteY17" fmla="*/ 855573 h 5795027"/>
                <a:gd name="connsiteX18" fmla="*/ 1950071 w 4292243"/>
                <a:gd name="connsiteY18" fmla="*/ 164715 h 5795027"/>
                <a:gd name="connsiteX19" fmla="*/ 2144960 w 4292243"/>
                <a:gd name="connsiteY19" fmla="*/ 0 h 5795027"/>
                <a:gd name="connsiteX20" fmla="*/ 2332832 w 4292243"/>
                <a:gd name="connsiteY20" fmla="*/ 164715 h 5795027"/>
                <a:gd name="connsiteX21" fmla="*/ 3723546 w 4292243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3723546 w 4282900"/>
                <a:gd name="connsiteY21" fmla="*/ 855573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2144960 w 4282900"/>
                <a:gd name="connsiteY18" fmla="*/ 0 h 5795027"/>
                <a:gd name="connsiteX0" fmla="*/ 4213242 w 4282900"/>
                <a:gd name="connsiteY0" fmla="*/ 1512593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64279 w 4282900"/>
                <a:gd name="connsiteY17" fmla="*/ 1516418 h 5795027"/>
                <a:gd name="connsiteX18" fmla="*/ 559354 w 4282900"/>
                <a:gd name="connsiteY18" fmla="*/ 855573 h 5795027"/>
                <a:gd name="connsiteX19" fmla="*/ 2144960 w 4282900"/>
                <a:gd name="connsiteY19" fmla="*/ 0 h 5795027"/>
                <a:gd name="connsiteX0" fmla="*/ 4213242 w 4282900"/>
                <a:gd name="connsiteY0" fmla="*/ 657020 h 4939454"/>
                <a:gd name="connsiteX1" fmla="*/ 4282900 w 4282900"/>
                <a:gd name="connsiteY1" fmla="*/ 1375930 h 4939454"/>
                <a:gd name="connsiteX2" fmla="*/ 4282900 w 4282900"/>
                <a:gd name="connsiteY2" fmla="*/ 1896984 h 4939454"/>
                <a:gd name="connsiteX3" fmla="*/ 4282900 w 4282900"/>
                <a:gd name="connsiteY3" fmla="*/ 2186898 h 4939454"/>
                <a:gd name="connsiteX4" fmla="*/ 4282900 w 4282900"/>
                <a:gd name="connsiteY4" fmla="*/ 2586108 h 4939454"/>
                <a:gd name="connsiteX5" fmla="*/ 4282900 w 4282900"/>
                <a:gd name="connsiteY5" fmla="*/ 2890495 h 4939454"/>
                <a:gd name="connsiteX6" fmla="*/ 3723546 w 4282900"/>
                <a:gd name="connsiteY6" fmla="*/ 4083882 h 4939454"/>
                <a:gd name="connsiteX7" fmla="*/ 2332829 w 4282900"/>
                <a:gd name="connsiteY7" fmla="*/ 4774738 h 4939454"/>
                <a:gd name="connsiteX8" fmla="*/ 2137940 w 4282900"/>
                <a:gd name="connsiteY8" fmla="*/ 4939454 h 4939454"/>
                <a:gd name="connsiteX9" fmla="*/ 1950069 w 4282900"/>
                <a:gd name="connsiteY9" fmla="*/ 4774738 h 4939454"/>
                <a:gd name="connsiteX10" fmla="*/ 559353 w 4282900"/>
                <a:gd name="connsiteY10" fmla="*/ 4083882 h 4939454"/>
                <a:gd name="connsiteX11" fmla="*/ 0 w 4282900"/>
                <a:gd name="connsiteY11" fmla="*/ 2890495 h 4939454"/>
                <a:gd name="connsiteX12" fmla="*/ 0 w 4282900"/>
                <a:gd name="connsiteY12" fmla="*/ 2586108 h 4939454"/>
                <a:gd name="connsiteX13" fmla="*/ 0 w 4282900"/>
                <a:gd name="connsiteY13" fmla="*/ 2186898 h 4939454"/>
                <a:gd name="connsiteX14" fmla="*/ 0 w 4282900"/>
                <a:gd name="connsiteY14" fmla="*/ 1896984 h 4939454"/>
                <a:gd name="connsiteX15" fmla="*/ 0 w 4282900"/>
                <a:gd name="connsiteY15" fmla="*/ 1375930 h 4939454"/>
                <a:gd name="connsiteX16" fmla="*/ 0 w 4282900"/>
                <a:gd name="connsiteY16" fmla="*/ 1193386 h 4939454"/>
                <a:gd name="connsiteX17" fmla="*/ 64279 w 4282900"/>
                <a:gd name="connsiteY17" fmla="*/ 660845 h 4939454"/>
                <a:gd name="connsiteX18" fmla="*/ 559354 w 4282900"/>
                <a:gd name="connsiteY18" fmla="*/ 0 h 493945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  <a:gd name="connsiteX0" fmla="*/ 4213242 w 4282900"/>
                <a:gd name="connsiteY0" fmla="*/ 0 h 4282434"/>
                <a:gd name="connsiteX1" fmla="*/ 4282900 w 4282900"/>
                <a:gd name="connsiteY1" fmla="*/ 718910 h 4282434"/>
                <a:gd name="connsiteX2" fmla="*/ 4282900 w 4282900"/>
                <a:gd name="connsiteY2" fmla="*/ 1239964 h 4282434"/>
                <a:gd name="connsiteX3" fmla="*/ 4282900 w 4282900"/>
                <a:gd name="connsiteY3" fmla="*/ 1529878 h 4282434"/>
                <a:gd name="connsiteX4" fmla="*/ 4282900 w 4282900"/>
                <a:gd name="connsiteY4" fmla="*/ 1929088 h 4282434"/>
                <a:gd name="connsiteX5" fmla="*/ 4282900 w 4282900"/>
                <a:gd name="connsiteY5" fmla="*/ 2233475 h 4282434"/>
                <a:gd name="connsiteX6" fmla="*/ 3723546 w 4282900"/>
                <a:gd name="connsiteY6" fmla="*/ 3426862 h 4282434"/>
                <a:gd name="connsiteX7" fmla="*/ 2332829 w 4282900"/>
                <a:gd name="connsiteY7" fmla="*/ 4117718 h 4282434"/>
                <a:gd name="connsiteX8" fmla="*/ 2137940 w 4282900"/>
                <a:gd name="connsiteY8" fmla="*/ 4282434 h 4282434"/>
                <a:gd name="connsiteX9" fmla="*/ 1950069 w 4282900"/>
                <a:gd name="connsiteY9" fmla="*/ 4117718 h 4282434"/>
                <a:gd name="connsiteX10" fmla="*/ 559353 w 4282900"/>
                <a:gd name="connsiteY10" fmla="*/ 3426862 h 4282434"/>
                <a:gd name="connsiteX11" fmla="*/ 0 w 4282900"/>
                <a:gd name="connsiteY11" fmla="*/ 2233475 h 4282434"/>
                <a:gd name="connsiteX12" fmla="*/ 0 w 4282900"/>
                <a:gd name="connsiteY12" fmla="*/ 1929088 h 4282434"/>
                <a:gd name="connsiteX13" fmla="*/ 0 w 4282900"/>
                <a:gd name="connsiteY13" fmla="*/ 1529878 h 4282434"/>
                <a:gd name="connsiteX14" fmla="*/ 0 w 4282900"/>
                <a:gd name="connsiteY14" fmla="*/ 1239964 h 4282434"/>
                <a:gd name="connsiteX15" fmla="*/ 0 w 4282900"/>
                <a:gd name="connsiteY15" fmla="*/ 718910 h 4282434"/>
                <a:gd name="connsiteX16" fmla="*/ 0 w 4282900"/>
                <a:gd name="connsiteY16" fmla="*/ 536366 h 4282434"/>
                <a:gd name="connsiteX17" fmla="*/ 64279 w 4282900"/>
                <a:gd name="connsiteY17" fmla="*/ 3825 h 428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82900" h="4282434">
                  <a:moveTo>
                    <a:pt x="4213242" y="0"/>
                  </a:moveTo>
                  <a:cubicBezTo>
                    <a:pt x="4294511" y="306972"/>
                    <a:pt x="4271290" y="481595"/>
                    <a:pt x="4282900" y="718910"/>
                  </a:cubicBezTo>
                  <a:lnTo>
                    <a:pt x="4282900" y="1239964"/>
                  </a:lnTo>
                  <a:lnTo>
                    <a:pt x="4282900" y="1529878"/>
                  </a:lnTo>
                  <a:lnTo>
                    <a:pt x="4282900" y="1929088"/>
                  </a:lnTo>
                  <a:lnTo>
                    <a:pt x="4282900" y="2233475"/>
                  </a:lnTo>
                  <a:cubicBezTo>
                    <a:pt x="4282900" y="2849584"/>
                    <a:pt x="4108103" y="3157966"/>
                    <a:pt x="3723546" y="3426862"/>
                  </a:cubicBezTo>
                  <a:cubicBezTo>
                    <a:pt x="3323617" y="3658565"/>
                    <a:pt x="2798672" y="3757725"/>
                    <a:pt x="2332829" y="4117718"/>
                  </a:cubicBezTo>
                  <a:lnTo>
                    <a:pt x="2137940" y="4282434"/>
                  </a:lnTo>
                  <a:lnTo>
                    <a:pt x="1950069" y="4117718"/>
                  </a:lnTo>
                  <a:cubicBezTo>
                    <a:pt x="1484225" y="3757725"/>
                    <a:pt x="959280" y="3658565"/>
                    <a:pt x="559353" y="3426862"/>
                  </a:cubicBezTo>
                  <a:cubicBezTo>
                    <a:pt x="174796" y="3157966"/>
                    <a:pt x="0" y="2849584"/>
                    <a:pt x="0" y="2233475"/>
                  </a:cubicBezTo>
                  <a:lnTo>
                    <a:pt x="0" y="1929088"/>
                  </a:lnTo>
                  <a:lnTo>
                    <a:pt x="0" y="1529878"/>
                  </a:lnTo>
                  <a:lnTo>
                    <a:pt x="0" y="1239964"/>
                  </a:lnTo>
                  <a:lnTo>
                    <a:pt x="0" y="718910"/>
                  </a:lnTo>
                  <a:lnTo>
                    <a:pt x="0" y="536366"/>
                  </a:lnTo>
                  <a:cubicBezTo>
                    <a:pt x="10713" y="417185"/>
                    <a:pt x="19813" y="133066"/>
                    <a:pt x="64279" y="3825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F0D6A17-AA80-4608-8660-8D1587A1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36649" y="1823190"/>
              <a:ext cx="1654608" cy="3209758"/>
            </a:xfrm>
            <a:custGeom>
              <a:avLst/>
              <a:gdLst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3723546 w 4282900"/>
                <a:gd name="connsiteY2" fmla="*/ 855573 h 5795027"/>
                <a:gd name="connsiteX3" fmla="*/ 4282900 w 4282900"/>
                <a:gd name="connsiteY3" fmla="*/ 2048959 h 5795027"/>
                <a:gd name="connsiteX4" fmla="*/ 4282900 w 4282900"/>
                <a:gd name="connsiteY4" fmla="*/ 2231503 h 5795027"/>
                <a:gd name="connsiteX5" fmla="*/ 4282900 w 4282900"/>
                <a:gd name="connsiteY5" fmla="*/ 2752557 h 5795027"/>
                <a:gd name="connsiteX6" fmla="*/ 4282900 w 4282900"/>
                <a:gd name="connsiteY6" fmla="*/ 3042471 h 5795027"/>
                <a:gd name="connsiteX7" fmla="*/ 4282900 w 4282900"/>
                <a:gd name="connsiteY7" fmla="*/ 3441681 h 5795027"/>
                <a:gd name="connsiteX8" fmla="*/ 4282900 w 4282900"/>
                <a:gd name="connsiteY8" fmla="*/ 3746068 h 5795027"/>
                <a:gd name="connsiteX9" fmla="*/ 3723546 w 4282900"/>
                <a:gd name="connsiteY9" fmla="*/ 4939455 h 5795027"/>
                <a:gd name="connsiteX10" fmla="*/ 2332829 w 4282900"/>
                <a:gd name="connsiteY10" fmla="*/ 5630311 h 5795027"/>
                <a:gd name="connsiteX11" fmla="*/ 2137940 w 4282900"/>
                <a:gd name="connsiteY11" fmla="*/ 5795027 h 5795027"/>
                <a:gd name="connsiteX12" fmla="*/ 1950069 w 4282900"/>
                <a:gd name="connsiteY12" fmla="*/ 5630311 h 5795027"/>
                <a:gd name="connsiteX13" fmla="*/ 559353 w 4282900"/>
                <a:gd name="connsiteY13" fmla="*/ 4939455 h 5795027"/>
                <a:gd name="connsiteX14" fmla="*/ 0 w 4282900"/>
                <a:gd name="connsiteY14" fmla="*/ 3746068 h 5795027"/>
                <a:gd name="connsiteX15" fmla="*/ 0 w 4282900"/>
                <a:gd name="connsiteY15" fmla="*/ 3441681 h 5795027"/>
                <a:gd name="connsiteX16" fmla="*/ 0 w 4282900"/>
                <a:gd name="connsiteY16" fmla="*/ 3042471 h 5795027"/>
                <a:gd name="connsiteX17" fmla="*/ 0 w 4282900"/>
                <a:gd name="connsiteY17" fmla="*/ 2752557 h 5795027"/>
                <a:gd name="connsiteX18" fmla="*/ 0 w 4282900"/>
                <a:gd name="connsiteY18" fmla="*/ 2231503 h 5795027"/>
                <a:gd name="connsiteX19" fmla="*/ 0 w 4282900"/>
                <a:gd name="connsiteY19" fmla="*/ 2048959 h 5795027"/>
                <a:gd name="connsiteX20" fmla="*/ 559354 w 4282900"/>
                <a:gd name="connsiteY20" fmla="*/ 855573 h 5795027"/>
                <a:gd name="connsiteX21" fmla="*/ 1950071 w 4282900"/>
                <a:gd name="connsiteY21" fmla="*/ 164715 h 5795027"/>
                <a:gd name="connsiteX0" fmla="*/ 2144960 w 4282900"/>
                <a:gd name="connsiteY0" fmla="*/ 0 h 5795027"/>
                <a:gd name="connsiteX1" fmla="*/ 2332832 w 4282900"/>
                <a:gd name="connsiteY1" fmla="*/ 164715 h 5795027"/>
                <a:gd name="connsiteX2" fmla="*/ 2976290 w 4282900"/>
                <a:gd name="connsiteY2" fmla="*/ 524033 h 5795027"/>
                <a:gd name="connsiteX3" fmla="*/ 3723546 w 4282900"/>
                <a:gd name="connsiteY3" fmla="*/ 855573 h 5795027"/>
                <a:gd name="connsiteX4" fmla="*/ 4282900 w 4282900"/>
                <a:gd name="connsiteY4" fmla="*/ 2048959 h 5795027"/>
                <a:gd name="connsiteX5" fmla="*/ 4282900 w 4282900"/>
                <a:gd name="connsiteY5" fmla="*/ 2231503 h 5795027"/>
                <a:gd name="connsiteX6" fmla="*/ 4282900 w 4282900"/>
                <a:gd name="connsiteY6" fmla="*/ 2752557 h 5795027"/>
                <a:gd name="connsiteX7" fmla="*/ 4282900 w 4282900"/>
                <a:gd name="connsiteY7" fmla="*/ 3042471 h 5795027"/>
                <a:gd name="connsiteX8" fmla="*/ 4282900 w 4282900"/>
                <a:gd name="connsiteY8" fmla="*/ 3441681 h 5795027"/>
                <a:gd name="connsiteX9" fmla="*/ 4282900 w 4282900"/>
                <a:gd name="connsiteY9" fmla="*/ 3746068 h 5795027"/>
                <a:gd name="connsiteX10" fmla="*/ 3723546 w 4282900"/>
                <a:gd name="connsiteY10" fmla="*/ 4939455 h 5795027"/>
                <a:gd name="connsiteX11" fmla="*/ 2332829 w 4282900"/>
                <a:gd name="connsiteY11" fmla="*/ 5630311 h 5795027"/>
                <a:gd name="connsiteX12" fmla="*/ 2137940 w 4282900"/>
                <a:gd name="connsiteY12" fmla="*/ 5795027 h 5795027"/>
                <a:gd name="connsiteX13" fmla="*/ 1950069 w 4282900"/>
                <a:gd name="connsiteY13" fmla="*/ 5630311 h 5795027"/>
                <a:gd name="connsiteX14" fmla="*/ 559353 w 4282900"/>
                <a:gd name="connsiteY14" fmla="*/ 4939455 h 5795027"/>
                <a:gd name="connsiteX15" fmla="*/ 0 w 4282900"/>
                <a:gd name="connsiteY15" fmla="*/ 3746068 h 5795027"/>
                <a:gd name="connsiteX16" fmla="*/ 0 w 4282900"/>
                <a:gd name="connsiteY16" fmla="*/ 3441681 h 5795027"/>
                <a:gd name="connsiteX17" fmla="*/ 0 w 4282900"/>
                <a:gd name="connsiteY17" fmla="*/ 3042471 h 5795027"/>
                <a:gd name="connsiteX18" fmla="*/ 0 w 4282900"/>
                <a:gd name="connsiteY18" fmla="*/ 2752557 h 5795027"/>
                <a:gd name="connsiteX19" fmla="*/ 0 w 4282900"/>
                <a:gd name="connsiteY19" fmla="*/ 2231503 h 5795027"/>
                <a:gd name="connsiteX20" fmla="*/ 0 w 4282900"/>
                <a:gd name="connsiteY20" fmla="*/ 2048959 h 5795027"/>
                <a:gd name="connsiteX21" fmla="*/ 559354 w 4282900"/>
                <a:gd name="connsiteY21" fmla="*/ 855573 h 5795027"/>
                <a:gd name="connsiteX22" fmla="*/ 1950071 w 4282900"/>
                <a:gd name="connsiteY22" fmla="*/ 164715 h 5795027"/>
                <a:gd name="connsiteX23" fmla="*/ 2144960 w 4282900"/>
                <a:gd name="connsiteY23" fmla="*/ 0 h 5795027"/>
                <a:gd name="connsiteX0" fmla="*/ 3723546 w 4282900"/>
                <a:gd name="connsiteY0" fmla="*/ 855573 h 5795027"/>
                <a:gd name="connsiteX1" fmla="*/ 4282900 w 4282900"/>
                <a:gd name="connsiteY1" fmla="*/ 2048959 h 5795027"/>
                <a:gd name="connsiteX2" fmla="*/ 4282900 w 4282900"/>
                <a:gd name="connsiteY2" fmla="*/ 2231503 h 5795027"/>
                <a:gd name="connsiteX3" fmla="*/ 4282900 w 4282900"/>
                <a:gd name="connsiteY3" fmla="*/ 2752557 h 5795027"/>
                <a:gd name="connsiteX4" fmla="*/ 4282900 w 4282900"/>
                <a:gd name="connsiteY4" fmla="*/ 3042471 h 5795027"/>
                <a:gd name="connsiteX5" fmla="*/ 4282900 w 4282900"/>
                <a:gd name="connsiteY5" fmla="*/ 3441681 h 5795027"/>
                <a:gd name="connsiteX6" fmla="*/ 4282900 w 4282900"/>
                <a:gd name="connsiteY6" fmla="*/ 3746068 h 5795027"/>
                <a:gd name="connsiteX7" fmla="*/ 3723546 w 4282900"/>
                <a:gd name="connsiteY7" fmla="*/ 4939455 h 5795027"/>
                <a:gd name="connsiteX8" fmla="*/ 2332829 w 4282900"/>
                <a:gd name="connsiteY8" fmla="*/ 5630311 h 5795027"/>
                <a:gd name="connsiteX9" fmla="*/ 2137940 w 4282900"/>
                <a:gd name="connsiteY9" fmla="*/ 5795027 h 5795027"/>
                <a:gd name="connsiteX10" fmla="*/ 1950069 w 4282900"/>
                <a:gd name="connsiteY10" fmla="*/ 5630311 h 5795027"/>
                <a:gd name="connsiteX11" fmla="*/ 559353 w 4282900"/>
                <a:gd name="connsiteY11" fmla="*/ 4939455 h 5795027"/>
                <a:gd name="connsiteX12" fmla="*/ 0 w 4282900"/>
                <a:gd name="connsiteY12" fmla="*/ 3746068 h 5795027"/>
                <a:gd name="connsiteX13" fmla="*/ 0 w 4282900"/>
                <a:gd name="connsiteY13" fmla="*/ 3441681 h 5795027"/>
                <a:gd name="connsiteX14" fmla="*/ 0 w 4282900"/>
                <a:gd name="connsiteY14" fmla="*/ 3042471 h 5795027"/>
                <a:gd name="connsiteX15" fmla="*/ 0 w 4282900"/>
                <a:gd name="connsiteY15" fmla="*/ 2752557 h 5795027"/>
                <a:gd name="connsiteX16" fmla="*/ 0 w 4282900"/>
                <a:gd name="connsiteY16" fmla="*/ 2231503 h 5795027"/>
                <a:gd name="connsiteX17" fmla="*/ 0 w 4282900"/>
                <a:gd name="connsiteY17" fmla="*/ 2048959 h 5795027"/>
                <a:gd name="connsiteX18" fmla="*/ 559354 w 4282900"/>
                <a:gd name="connsiteY18" fmla="*/ 855573 h 5795027"/>
                <a:gd name="connsiteX19" fmla="*/ 1950071 w 4282900"/>
                <a:gd name="connsiteY19" fmla="*/ 164715 h 5795027"/>
                <a:gd name="connsiteX20" fmla="*/ 2144960 w 4282900"/>
                <a:gd name="connsiteY20" fmla="*/ 0 h 5795027"/>
                <a:gd name="connsiteX21" fmla="*/ 2332832 w 4282900"/>
                <a:gd name="connsiteY21" fmla="*/ 164715 h 5795027"/>
                <a:gd name="connsiteX22" fmla="*/ 2976290 w 4282900"/>
                <a:gd name="connsiteY22" fmla="*/ 524033 h 5795027"/>
                <a:gd name="connsiteX23" fmla="*/ 3888635 w 4282900"/>
                <a:gd name="connsiteY23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22" fmla="*/ 3888635 w 4282900"/>
                <a:gd name="connsiteY22" fmla="*/ 1020662 h 5795027"/>
                <a:gd name="connsiteX0" fmla="*/ 4282900 w 4282900"/>
                <a:gd name="connsiteY0" fmla="*/ 2048959 h 5795027"/>
                <a:gd name="connsiteX1" fmla="*/ 4282900 w 4282900"/>
                <a:gd name="connsiteY1" fmla="*/ 2231503 h 5795027"/>
                <a:gd name="connsiteX2" fmla="*/ 4282900 w 4282900"/>
                <a:gd name="connsiteY2" fmla="*/ 2752557 h 5795027"/>
                <a:gd name="connsiteX3" fmla="*/ 4282900 w 4282900"/>
                <a:gd name="connsiteY3" fmla="*/ 3042471 h 5795027"/>
                <a:gd name="connsiteX4" fmla="*/ 4282900 w 4282900"/>
                <a:gd name="connsiteY4" fmla="*/ 3441681 h 5795027"/>
                <a:gd name="connsiteX5" fmla="*/ 4282900 w 4282900"/>
                <a:gd name="connsiteY5" fmla="*/ 3746068 h 5795027"/>
                <a:gd name="connsiteX6" fmla="*/ 3723546 w 4282900"/>
                <a:gd name="connsiteY6" fmla="*/ 4939455 h 5795027"/>
                <a:gd name="connsiteX7" fmla="*/ 2332829 w 4282900"/>
                <a:gd name="connsiteY7" fmla="*/ 5630311 h 5795027"/>
                <a:gd name="connsiteX8" fmla="*/ 2137940 w 4282900"/>
                <a:gd name="connsiteY8" fmla="*/ 5795027 h 5795027"/>
                <a:gd name="connsiteX9" fmla="*/ 1950069 w 4282900"/>
                <a:gd name="connsiteY9" fmla="*/ 5630311 h 5795027"/>
                <a:gd name="connsiteX10" fmla="*/ 559353 w 4282900"/>
                <a:gd name="connsiteY10" fmla="*/ 4939455 h 5795027"/>
                <a:gd name="connsiteX11" fmla="*/ 0 w 4282900"/>
                <a:gd name="connsiteY11" fmla="*/ 3746068 h 5795027"/>
                <a:gd name="connsiteX12" fmla="*/ 0 w 4282900"/>
                <a:gd name="connsiteY12" fmla="*/ 3441681 h 5795027"/>
                <a:gd name="connsiteX13" fmla="*/ 0 w 4282900"/>
                <a:gd name="connsiteY13" fmla="*/ 3042471 h 5795027"/>
                <a:gd name="connsiteX14" fmla="*/ 0 w 4282900"/>
                <a:gd name="connsiteY14" fmla="*/ 2752557 h 5795027"/>
                <a:gd name="connsiteX15" fmla="*/ 0 w 4282900"/>
                <a:gd name="connsiteY15" fmla="*/ 2231503 h 5795027"/>
                <a:gd name="connsiteX16" fmla="*/ 0 w 4282900"/>
                <a:gd name="connsiteY16" fmla="*/ 2048959 h 5795027"/>
                <a:gd name="connsiteX17" fmla="*/ 559354 w 4282900"/>
                <a:gd name="connsiteY17" fmla="*/ 855573 h 5795027"/>
                <a:gd name="connsiteX18" fmla="*/ 1950071 w 4282900"/>
                <a:gd name="connsiteY18" fmla="*/ 164715 h 5795027"/>
                <a:gd name="connsiteX19" fmla="*/ 2144960 w 4282900"/>
                <a:gd name="connsiteY19" fmla="*/ 0 h 5795027"/>
                <a:gd name="connsiteX20" fmla="*/ 2332832 w 4282900"/>
                <a:gd name="connsiteY20" fmla="*/ 164715 h 5795027"/>
                <a:gd name="connsiteX21" fmla="*/ 2976290 w 4282900"/>
                <a:gd name="connsiteY21" fmla="*/ 524033 h 5795027"/>
                <a:gd name="connsiteX0" fmla="*/ 4282900 w 4282900"/>
                <a:gd name="connsiteY0" fmla="*/ 2231503 h 5795027"/>
                <a:gd name="connsiteX1" fmla="*/ 4282900 w 4282900"/>
                <a:gd name="connsiteY1" fmla="*/ 2752557 h 5795027"/>
                <a:gd name="connsiteX2" fmla="*/ 4282900 w 4282900"/>
                <a:gd name="connsiteY2" fmla="*/ 3042471 h 5795027"/>
                <a:gd name="connsiteX3" fmla="*/ 4282900 w 4282900"/>
                <a:gd name="connsiteY3" fmla="*/ 3441681 h 5795027"/>
                <a:gd name="connsiteX4" fmla="*/ 4282900 w 4282900"/>
                <a:gd name="connsiteY4" fmla="*/ 3746068 h 5795027"/>
                <a:gd name="connsiteX5" fmla="*/ 3723546 w 4282900"/>
                <a:gd name="connsiteY5" fmla="*/ 4939455 h 5795027"/>
                <a:gd name="connsiteX6" fmla="*/ 2332829 w 4282900"/>
                <a:gd name="connsiteY6" fmla="*/ 5630311 h 5795027"/>
                <a:gd name="connsiteX7" fmla="*/ 2137940 w 4282900"/>
                <a:gd name="connsiteY7" fmla="*/ 5795027 h 5795027"/>
                <a:gd name="connsiteX8" fmla="*/ 1950069 w 4282900"/>
                <a:gd name="connsiteY8" fmla="*/ 5630311 h 5795027"/>
                <a:gd name="connsiteX9" fmla="*/ 559353 w 4282900"/>
                <a:gd name="connsiteY9" fmla="*/ 4939455 h 5795027"/>
                <a:gd name="connsiteX10" fmla="*/ 0 w 4282900"/>
                <a:gd name="connsiteY10" fmla="*/ 3746068 h 5795027"/>
                <a:gd name="connsiteX11" fmla="*/ 0 w 4282900"/>
                <a:gd name="connsiteY11" fmla="*/ 3441681 h 5795027"/>
                <a:gd name="connsiteX12" fmla="*/ 0 w 4282900"/>
                <a:gd name="connsiteY12" fmla="*/ 3042471 h 5795027"/>
                <a:gd name="connsiteX13" fmla="*/ 0 w 4282900"/>
                <a:gd name="connsiteY13" fmla="*/ 2752557 h 5795027"/>
                <a:gd name="connsiteX14" fmla="*/ 0 w 4282900"/>
                <a:gd name="connsiteY14" fmla="*/ 2231503 h 5795027"/>
                <a:gd name="connsiteX15" fmla="*/ 0 w 4282900"/>
                <a:gd name="connsiteY15" fmla="*/ 2048959 h 5795027"/>
                <a:gd name="connsiteX16" fmla="*/ 559354 w 4282900"/>
                <a:gd name="connsiteY16" fmla="*/ 855573 h 5795027"/>
                <a:gd name="connsiteX17" fmla="*/ 1950071 w 4282900"/>
                <a:gd name="connsiteY17" fmla="*/ 164715 h 5795027"/>
                <a:gd name="connsiteX18" fmla="*/ 2144960 w 4282900"/>
                <a:gd name="connsiteY18" fmla="*/ 0 h 5795027"/>
                <a:gd name="connsiteX19" fmla="*/ 2332832 w 4282900"/>
                <a:gd name="connsiteY19" fmla="*/ 164715 h 5795027"/>
                <a:gd name="connsiteX20" fmla="*/ 2976290 w 4282900"/>
                <a:gd name="connsiteY20" fmla="*/ 524033 h 5795027"/>
                <a:gd name="connsiteX0" fmla="*/ 4282900 w 4282900"/>
                <a:gd name="connsiteY0" fmla="*/ 2752557 h 5795027"/>
                <a:gd name="connsiteX1" fmla="*/ 4282900 w 4282900"/>
                <a:gd name="connsiteY1" fmla="*/ 3042471 h 5795027"/>
                <a:gd name="connsiteX2" fmla="*/ 4282900 w 4282900"/>
                <a:gd name="connsiteY2" fmla="*/ 3441681 h 5795027"/>
                <a:gd name="connsiteX3" fmla="*/ 4282900 w 4282900"/>
                <a:gd name="connsiteY3" fmla="*/ 3746068 h 5795027"/>
                <a:gd name="connsiteX4" fmla="*/ 3723546 w 4282900"/>
                <a:gd name="connsiteY4" fmla="*/ 4939455 h 5795027"/>
                <a:gd name="connsiteX5" fmla="*/ 2332829 w 4282900"/>
                <a:gd name="connsiteY5" fmla="*/ 5630311 h 5795027"/>
                <a:gd name="connsiteX6" fmla="*/ 2137940 w 4282900"/>
                <a:gd name="connsiteY6" fmla="*/ 5795027 h 5795027"/>
                <a:gd name="connsiteX7" fmla="*/ 1950069 w 4282900"/>
                <a:gd name="connsiteY7" fmla="*/ 5630311 h 5795027"/>
                <a:gd name="connsiteX8" fmla="*/ 559353 w 4282900"/>
                <a:gd name="connsiteY8" fmla="*/ 4939455 h 5795027"/>
                <a:gd name="connsiteX9" fmla="*/ 0 w 4282900"/>
                <a:gd name="connsiteY9" fmla="*/ 3746068 h 5795027"/>
                <a:gd name="connsiteX10" fmla="*/ 0 w 4282900"/>
                <a:gd name="connsiteY10" fmla="*/ 3441681 h 5795027"/>
                <a:gd name="connsiteX11" fmla="*/ 0 w 4282900"/>
                <a:gd name="connsiteY11" fmla="*/ 3042471 h 5795027"/>
                <a:gd name="connsiteX12" fmla="*/ 0 w 4282900"/>
                <a:gd name="connsiteY12" fmla="*/ 2752557 h 5795027"/>
                <a:gd name="connsiteX13" fmla="*/ 0 w 4282900"/>
                <a:gd name="connsiteY13" fmla="*/ 2231503 h 5795027"/>
                <a:gd name="connsiteX14" fmla="*/ 0 w 4282900"/>
                <a:gd name="connsiteY14" fmla="*/ 2048959 h 5795027"/>
                <a:gd name="connsiteX15" fmla="*/ 559354 w 4282900"/>
                <a:gd name="connsiteY15" fmla="*/ 855573 h 5795027"/>
                <a:gd name="connsiteX16" fmla="*/ 1950071 w 4282900"/>
                <a:gd name="connsiteY16" fmla="*/ 164715 h 5795027"/>
                <a:gd name="connsiteX17" fmla="*/ 2144960 w 4282900"/>
                <a:gd name="connsiteY17" fmla="*/ 0 h 5795027"/>
                <a:gd name="connsiteX18" fmla="*/ 2332832 w 4282900"/>
                <a:gd name="connsiteY18" fmla="*/ 164715 h 5795027"/>
                <a:gd name="connsiteX19" fmla="*/ 2976290 w 4282900"/>
                <a:gd name="connsiteY19" fmla="*/ 524033 h 5795027"/>
                <a:gd name="connsiteX0" fmla="*/ 4282900 w 4282900"/>
                <a:gd name="connsiteY0" fmla="*/ 3042471 h 5795027"/>
                <a:gd name="connsiteX1" fmla="*/ 4282900 w 4282900"/>
                <a:gd name="connsiteY1" fmla="*/ 3441681 h 5795027"/>
                <a:gd name="connsiteX2" fmla="*/ 4282900 w 4282900"/>
                <a:gd name="connsiteY2" fmla="*/ 3746068 h 5795027"/>
                <a:gd name="connsiteX3" fmla="*/ 3723546 w 4282900"/>
                <a:gd name="connsiteY3" fmla="*/ 4939455 h 5795027"/>
                <a:gd name="connsiteX4" fmla="*/ 2332829 w 4282900"/>
                <a:gd name="connsiteY4" fmla="*/ 5630311 h 5795027"/>
                <a:gd name="connsiteX5" fmla="*/ 2137940 w 4282900"/>
                <a:gd name="connsiteY5" fmla="*/ 5795027 h 5795027"/>
                <a:gd name="connsiteX6" fmla="*/ 1950069 w 4282900"/>
                <a:gd name="connsiteY6" fmla="*/ 5630311 h 5795027"/>
                <a:gd name="connsiteX7" fmla="*/ 559353 w 4282900"/>
                <a:gd name="connsiteY7" fmla="*/ 4939455 h 5795027"/>
                <a:gd name="connsiteX8" fmla="*/ 0 w 4282900"/>
                <a:gd name="connsiteY8" fmla="*/ 3746068 h 5795027"/>
                <a:gd name="connsiteX9" fmla="*/ 0 w 4282900"/>
                <a:gd name="connsiteY9" fmla="*/ 3441681 h 5795027"/>
                <a:gd name="connsiteX10" fmla="*/ 0 w 4282900"/>
                <a:gd name="connsiteY10" fmla="*/ 3042471 h 5795027"/>
                <a:gd name="connsiteX11" fmla="*/ 0 w 4282900"/>
                <a:gd name="connsiteY11" fmla="*/ 2752557 h 5795027"/>
                <a:gd name="connsiteX12" fmla="*/ 0 w 4282900"/>
                <a:gd name="connsiteY12" fmla="*/ 2231503 h 5795027"/>
                <a:gd name="connsiteX13" fmla="*/ 0 w 4282900"/>
                <a:gd name="connsiteY13" fmla="*/ 2048959 h 5795027"/>
                <a:gd name="connsiteX14" fmla="*/ 559354 w 4282900"/>
                <a:gd name="connsiteY14" fmla="*/ 855573 h 5795027"/>
                <a:gd name="connsiteX15" fmla="*/ 1950071 w 4282900"/>
                <a:gd name="connsiteY15" fmla="*/ 164715 h 5795027"/>
                <a:gd name="connsiteX16" fmla="*/ 2144960 w 4282900"/>
                <a:gd name="connsiteY16" fmla="*/ 0 h 5795027"/>
                <a:gd name="connsiteX17" fmla="*/ 2332832 w 4282900"/>
                <a:gd name="connsiteY17" fmla="*/ 164715 h 5795027"/>
                <a:gd name="connsiteX18" fmla="*/ 2976290 w 4282900"/>
                <a:gd name="connsiteY18" fmla="*/ 524033 h 5795027"/>
                <a:gd name="connsiteX0" fmla="*/ 4282900 w 4282900"/>
                <a:gd name="connsiteY0" fmla="*/ 3441681 h 5795027"/>
                <a:gd name="connsiteX1" fmla="*/ 4282900 w 4282900"/>
                <a:gd name="connsiteY1" fmla="*/ 3746068 h 5795027"/>
                <a:gd name="connsiteX2" fmla="*/ 3723546 w 4282900"/>
                <a:gd name="connsiteY2" fmla="*/ 4939455 h 5795027"/>
                <a:gd name="connsiteX3" fmla="*/ 2332829 w 4282900"/>
                <a:gd name="connsiteY3" fmla="*/ 5630311 h 5795027"/>
                <a:gd name="connsiteX4" fmla="*/ 2137940 w 4282900"/>
                <a:gd name="connsiteY4" fmla="*/ 5795027 h 5795027"/>
                <a:gd name="connsiteX5" fmla="*/ 1950069 w 4282900"/>
                <a:gd name="connsiteY5" fmla="*/ 5630311 h 5795027"/>
                <a:gd name="connsiteX6" fmla="*/ 559353 w 4282900"/>
                <a:gd name="connsiteY6" fmla="*/ 4939455 h 5795027"/>
                <a:gd name="connsiteX7" fmla="*/ 0 w 4282900"/>
                <a:gd name="connsiteY7" fmla="*/ 3746068 h 5795027"/>
                <a:gd name="connsiteX8" fmla="*/ 0 w 4282900"/>
                <a:gd name="connsiteY8" fmla="*/ 3441681 h 5795027"/>
                <a:gd name="connsiteX9" fmla="*/ 0 w 4282900"/>
                <a:gd name="connsiteY9" fmla="*/ 3042471 h 5795027"/>
                <a:gd name="connsiteX10" fmla="*/ 0 w 4282900"/>
                <a:gd name="connsiteY10" fmla="*/ 2752557 h 5795027"/>
                <a:gd name="connsiteX11" fmla="*/ 0 w 4282900"/>
                <a:gd name="connsiteY11" fmla="*/ 2231503 h 5795027"/>
                <a:gd name="connsiteX12" fmla="*/ 0 w 4282900"/>
                <a:gd name="connsiteY12" fmla="*/ 2048959 h 5795027"/>
                <a:gd name="connsiteX13" fmla="*/ 559354 w 4282900"/>
                <a:gd name="connsiteY13" fmla="*/ 855573 h 5795027"/>
                <a:gd name="connsiteX14" fmla="*/ 1950071 w 4282900"/>
                <a:gd name="connsiteY14" fmla="*/ 164715 h 5795027"/>
                <a:gd name="connsiteX15" fmla="*/ 2144960 w 4282900"/>
                <a:gd name="connsiteY15" fmla="*/ 0 h 5795027"/>
                <a:gd name="connsiteX16" fmla="*/ 2332832 w 4282900"/>
                <a:gd name="connsiteY16" fmla="*/ 164715 h 5795027"/>
                <a:gd name="connsiteX17" fmla="*/ 2976290 w 4282900"/>
                <a:gd name="connsiteY17" fmla="*/ 524033 h 5795027"/>
                <a:gd name="connsiteX0" fmla="*/ 4282900 w 4282900"/>
                <a:gd name="connsiteY0" fmla="*/ 3441681 h 5795027"/>
                <a:gd name="connsiteX1" fmla="*/ 3723546 w 4282900"/>
                <a:gd name="connsiteY1" fmla="*/ 4939455 h 5795027"/>
                <a:gd name="connsiteX2" fmla="*/ 2332829 w 4282900"/>
                <a:gd name="connsiteY2" fmla="*/ 5630311 h 5795027"/>
                <a:gd name="connsiteX3" fmla="*/ 2137940 w 4282900"/>
                <a:gd name="connsiteY3" fmla="*/ 5795027 h 5795027"/>
                <a:gd name="connsiteX4" fmla="*/ 1950069 w 4282900"/>
                <a:gd name="connsiteY4" fmla="*/ 5630311 h 5795027"/>
                <a:gd name="connsiteX5" fmla="*/ 559353 w 4282900"/>
                <a:gd name="connsiteY5" fmla="*/ 4939455 h 5795027"/>
                <a:gd name="connsiteX6" fmla="*/ 0 w 4282900"/>
                <a:gd name="connsiteY6" fmla="*/ 3746068 h 5795027"/>
                <a:gd name="connsiteX7" fmla="*/ 0 w 4282900"/>
                <a:gd name="connsiteY7" fmla="*/ 3441681 h 5795027"/>
                <a:gd name="connsiteX8" fmla="*/ 0 w 4282900"/>
                <a:gd name="connsiteY8" fmla="*/ 3042471 h 5795027"/>
                <a:gd name="connsiteX9" fmla="*/ 0 w 4282900"/>
                <a:gd name="connsiteY9" fmla="*/ 2752557 h 5795027"/>
                <a:gd name="connsiteX10" fmla="*/ 0 w 4282900"/>
                <a:gd name="connsiteY10" fmla="*/ 2231503 h 5795027"/>
                <a:gd name="connsiteX11" fmla="*/ 0 w 4282900"/>
                <a:gd name="connsiteY11" fmla="*/ 2048959 h 5795027"/>
                <a:gd name="connsiteX12" fmla="*/ 559354 w 4282900"/>
                <a:gd name="connsiteY12" fmla="*/ 855573 h 5795027"/>
                <a:gd name="connsiteX13" fmla="*/ 1950071 w 4282900"/>
                <a:gd name="connsiteY13" fmla="*/ 164715 h 5795027"/>
                <a:gd name="connsiteX14" fmla="*/ 2144960 w 4282900"/>
                <a:gd name="connsiteY14" fmla="*/ 0 h 5795027"/>
                <a:gd name="connsiteX15" fmla="*/ 2332832 w 4282900"/>
                <a:gd name="connsiteY15" fmla="*/ 164715 h 5795027"/>
                <a:gd name="connsiteX16" fmla="*/ 2976290 w 4282900"/>
                <a:gd name="connsiteY16" fmla="*/ 524033 h 5795027"/>
                <a:gd name="connsiteX0" fmla="*/ 3723546 w 3723546"/>
                <a:gd name="connsiteY0" fmla="*/ 4939455 h 5795027"/>
                <a:gd name="connsiteX1" fmla="*/ 2332829 w 3723546"/>
                <a:gd name="connsiteY1" fmla="*/ 5630311 h 5795027"/>
                <a:gd name="connsiteX2" fmla="*/ 2137940 w 3723546"/>
                <a:gd name="connsiteY2" fmla="*/ 5795027 h 5795027"/>
                <a:gd name="connsiteX3" fmla="*/ 1950069 w 3723546"/>
                <a:gd name="connsiteY3" fmla="*/ 5630311 h 5795027"/>
                <a:gd name="connsiteX4" fmla="*/ 559353 w 3723546"/>
                <a:gd name="connsiteY4" fmla="*/ 4939455 h 5795027"/>
                <a:gd name="connsiteX5" fmla="*/ 0 w 3723546"/>
                <a:gd name="connsiteY5" fmla="*/ 3746068 h 5795027"/>
                <a:gd name="connsiteX6" fmla="*/ 0 w 3723546"/>
                <a:gd name="connsiteY6" fmla="*/ 3441681 h 5795027"/>
                <a:gd name="connsiteX7" fmla="*/ 0 w 3723546"/>
                <a:gd name="connsiteY7" fmla="*/ 3042471 h 5795027"/>
                <a:gd name="connsiteX8" fmla="*/ 0 w 3723546"/>
                <a:gd name="connsiteY8" fmla="*/ 2752557 h 5795027"/>
                <a:gd name="connsiteX9" fmla="*/ 0 w 3723546"/>
                <a:gd name="connsiteY9" fmla="*/ 2231503 h 5795027"/>
                <a:gd name="connsiteX10" fmla="*/ 0 w 3723546"/>
                <a:gd name="connsiteY10" fmla="*/ 2048959 h 5795027"/>
                <a:gd name="connsiteX11" fmla="*/ 559354 w 3723546"/>
                <a:gd name="connsiteY11" fmla="*/ 855573 h 5795027"/>
                <a:gd name="connsiteX12" fmla="*/ 1950071 w 3723546"/>
                <a:gd name="connsiteY12" fmla="*/ 164715 h 5795027"/>
                <a:gd name="connsiteX13" fmla="*/ 2144960 w 3723546"/>
                <a:gd name="connsiteY13" fmla="*/ 0 h 5795027"/>
                <a:gd name="connsiteX14" fmla="*/ 2332832 w 3723546"/>
                <a:gd name="connsiteY14" fmla="*/ 164715 h 5795027"/>
                <a:gd name="connsiteX15" fmla="*/ 2976290 w 3723546"/>
                <a:gd name="connsiteY15" fmla="*/ 524033 h 5795027"/>
                <a:gd name="connsiteX0" fmla="*/ 3723546 w 3723546"/>
                <a:gd name="connsiteY0" fmla="*/ 4939455 h 5795027"/>
                <a:gd name="connsiteX1" fmla="*/ 2989878 w 3723546"/>
                <a:gd name="connsiteY1" fmla="*/ 5266109 h 5795027"/>
                <a:gd name="connsiteX2" fmla="*/ 2332829 w 3723546"/>
                <a:gd name="connsiteY2" fmla="*/ 5630311 h 5795027"/>
                <a:gd name="connsiteX3" fmla="*/ 2137940 w 3723546"/>
                <a:gd name="connsiteY3" fmla="*/ 5795027 h 5795027"/>
                <a:gd name="connsiteX4" fmla="*/ 1950069 w 3723546"/>
                <a:gd name="connsiteY4" fmla="*/ 5630311 h 5795027"/>
                <a:gd name="connsiteX5" fmla="*/ 559353 w 3723546"/>
                <a:gd name="connsiteY5" fmla="*/ 4939455 h 5795027"/>
                <a:gd name="connsiteX6" fmla="*/ 0 w 3723546"/>
                <a:gd name="connsiteY6" fmla="*/ 3746068 h 5795027"/>
                <a:gd name="connsiteX7" fmla="*/ 0 w 3723546"/>
                <a:gd name="connsiteY7" fmla="*/ 3441681 h 5795027"/>
                <a:gd name="connsiteX8" fmla="*/ 0 w 3723546"/>
                <a:gd name="connsiteY8" fmla="*/ 3042471 h 5795027"/>
                <a:gd name="connsiteX9" fmla="*/ 0 w 3723546"/>
                <a:gd name="connsiteY9" fmla="*/ 2752557 h 5795027"/>
                <a:gd name="connsiteX10" fmla="*/ 0 w 3723546"/>
                <a:gd name="connsiteY10" fmla="*/ 2231503 h 5795027"/>
                <a:gd name="connsiteX11" fmla="*/ 0 w 3723546"/>
                <a:gd name="connsiteY11" fmla="*/ 2048959 h 5795027"/>
                <a:gd name="connsiteX12" fmla="*/ 559354 w 3723546"/>
                <a:gd name="connsiteY12" fmla="*/ 855573 h 5795027"/>
                <a:gd name="connsiteX13" fmla="*/ 1950071 w 3723546"/>
                <a:gd name="connsiteY13" fmla="*/ 164715 h 5795027"/>
                <a:gd name="connsiteX14" fmla="*/ 2144960 w 3723546"/>
                <a:gd name="connsiteY14" fmla="*/ 0 h 5795027"/>
                <a:gd name="connsiteX15" fmla="*/ 2332832 w 3723546"/>
                <a:gd name="connsiteY15" fmla="*/ 164715 h 5795027"/>
                <a:gd name="connsiteX16" fmla="*/ 2976290 w 3723546"/>
                <a:gd name="connsiteY16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89878 w 2989878"/>
                <a:gd name="connsiteY0" fmla="*/ 5266109 h 5795027"/>
                <a:gd name="connsiteX1" fmla="*/ 2332829 w 2989878"/>
                <a:gd name="connsiteY1" fmla="*/ 5630311 h 5795027"/>
                <a:gd name="connsiteX2" fmla="*/ 2137940 w 2989878"/>
                <a:gd name="connsiteY2" fmla="*/ 5795027 h 5795027"/>
                <a:gd name="connsiteX3" fmla="*/ 1950069 w 2989878"/>
                <a:gd name="connsiteY3" fmla="*/ 5630311 h 5795027"/>
                <a:gd name="connsiteX4" fmla="*/ 559353 w 2989878"/>
                <a:gd name="connsiteY4" fmla="*/ 4939455 h 5795027"/>
                <a:gd name="connsiteX5" fmla="*/ 0 w 2989878"/>
                <a:gd name="connsiteY5" fmla="*/ 3746068 h 5795027"/>
                <a:gd name="connsiteX6" fmla="*/ 0 w 2989878"/>
                <a:gd name="connsiteY6" fmla="*/ 3441681 h 5795027"/>
                <a:gd name="connsiteX7" fmla="*/ 0 w 2989878"/>
                <a:gd name="connsiteY7" fmla="*/ 3042471 h 5795027"/>
                <a:gd name="connsiteX8" fmla="*/ 0 w 2989878"/>
                <a:gd name="connsiteY8" fmla="*/ 2752557 h 5795027"/>
                <a:gd name="connsiteX9" fmla="*/ 0 w 2989878"/>
                <a:gd name="connsiteY9" fmla="*/ 2231503 h 5795027"/>
                <a:gd name="connsiteX10" fmla="*/ 0 w 2989878"/>
                <a:gd name="connsiteY10" fmla="*/ 2048959 h 5795027"/>
                <a:gd name="connsiteX11" fmla="*/ 559354 w 2989878"/>
                <a:gd name="connsiteY11" fmla="*/ 855573 h 5795027"/>
                <a:gd name="connsiteX12" fmla="*/ 1950071 w 2989878"/>
                <a:gd name="connsiteY12" fmla="*/ 164715 h 5795027"/>
                <a:gd name="connsiteX13" fmla="*/ 2144960 w 2989878"/>
                <a:gd name="connsiteY13" fmla="*/ 0 h 5795027"/>
                <a:gd name="connsiteX14" fmla="*/ 2332832 w 2989878"/>
                <a:gd name="connsiteY14" fmla="*/ 164715 h 5795027"/>
                <a:gd name="connsiteX15" fmla="*/ 2976290 w 2989878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76290"/>
                <a:gd name="connsiteY0" fmla="*/ 5266109 h 5795027"/>
                <a:gd name="connsiteX1" fmla="*/ 2332829 w 2976290"/>
                <a:gd name="connsiteY1" fmla="*/ 5630311 h 5795027"/>
                <a:gd name="connsiteX2" fmla="*/ 2137940 w 2976290"/>
                <a:gd name="connsiteY2" fmla="*/ 5795027 h 5795027"/>
                <a:gd name="connsiteX3" fmla="*/ 1950069 w 2976290"/>
                <a:gd name="connsiteY3" fmla="*/ 5630311 h 5795027"/>
                <a:gd name="connsiteX4" fmla="*/ 559353 w 2976290"/>
                <a:gd name="connsiteY4" fmla="*/ 4939455 h 5795027"/>
                <a:gd name="connsiteX5" fmla="*/ 0 w 2976290"/>
                <a:gd name="connsiteY5" fmla="*/ 3746068 h 5795027"/>
                <a:gd name="connsiteX6" fmla="*/ 0 w 2976290"/>
                <a:gd name="connsiteY6" fmla="*/ 3441681 h 5795027"/>
                <a:gd name="connsiteX7" fmla="*/ 0 w 2976290"/>
                <a:gd name="connsiteY7" fmla="*/ 3042471 h 5795027"/>
                <a:gd name="connsiteX8" fmla="*/ 0 w 2976290"/>
                <a:gd name="connsiteY8" fmla="*/ 2752557 h 5795027"/>
                <a:gd name="connsiteX9" fmla="*/ 0 w 2976290"/>
                <a:gd name="connsiteY9" fmla="*/ 2231503 h 5795027"/>
                <a:gd name="connsiteX10" fmla="*/ 0 w 2976290"/>
                <a:gd name="connsiteY10" fmla="*/ 2048959 h 5795027"/>
                <a:gd name="connsiteX11" fmla="*/ 559354 w 2976290"/>
                <a:gd name="connsiteY11" fmla="*/ 855573 h 5795027"/>
                <a:gd name="connsiteX12" fmla="*/ 1950071 w 2976290"/>
                <a:gd name="connsiteY12" fmla="*/ 164715 h 5795027"/>
                <a:gd name="connsiteX13" fmla="*/ 2144960 w 2976290"/>
                <a:gd name="connsiteY13" fmla="*/ 0 h 5795027"/>
                <a:gd name="connsiteX14" fmla="*/ 2332832 w 2976290"/>
                <a:gd name="connsiteY14" fmla="*/ 164715 h 5795027"/>
                <a:gd name="connsiteX15" fmla="*/ 2976290 w 2976290"/>
                <a:gd name="connsiteY15" fmla="*/ 524033 h 5795027"/>
                <a:gd name="connsiteX0" fmla="*/ 2955049 w 2987296"/>
                <a:gd name="connsiteY0" fmla="*/ 5266109 h 5795027"/>
                <a:gd name="connsiteX1" fmla="*/ 2332829 w 2987296"/>
                <a:gd name="connsiteY1" fmla="*/ 5630311 h 5795027"/>
                <a:gd name="connsiteX2" fmla="*/ 2137940 w 2987296"/>
                <a:gd name="connsiteY2" fmla="*/ 5795027 h 5795027"/>
                <a:gd name="connsiteX3" fmla="*/ 1950069 w 2987296"/>
                <a:gd name="connsiteY3" fmla="*/ 5630311 h 5795027"/>
                <a:gd name="connsiteX4" fmla="*/ 559353 w 2987296"/>
                <a:gd name="connsiteY4" fmla="*/ 4939455 h 5795027"/>
                <a:gd name="connsiteX5" fmla="*/ 0 w 2987296"/>
                <a:gd name="connsiteY5" fmla="*/ 3746068 h 5795027"/>
                <a:gd name="connsiteX6" fmla="*/ 0 w 2987296"/>
                <a:gd name="connsiteY6" fmla="*/ 3441681 h 5795027"/>
                <a:gd name="connsiteX7" fmla="*/ 0 w 2987296"/>
                <a:gd name="connsiteY7" fmla="*/ 3042471 h 5795027"/>
                <a:gd name="connsiteX8" fmla="*/ 0 w 2987296"/>
                <a:gd name="connsiteY8" fmla="*/ 2752557 h 5795027"/>
                <a:gd name="connsiteX9" fmla="*/ 0 w 2987296"/>
                <a:gd name="connsiteY9" fmla="*/ 2231503 h 5795027"/>
                <a:gd name="connsiteX10" fmla="*/ 0 w 2987296"/>
                <a:gd name="connsiteY10" fmla="*/ 2048959 h 5795027"/>
                <a:gd name="connsiteX11" fmla="*/ 559354 w 2987296"/>
                <a:gd name="connsiteY11" fmla="*/ 855573 h 5795027"/>
                <a:gd name="connsiteX12" fmla="*/ 1950071 w 2987296"/>
                <a:gd name="connsiteY12" fmla="*/ 164715 h 5795027"/>
                <a:gd name="connsiteX13" fmla="*/ 2144960 w 2987296"/>
                <a:gd name="connsiteY13" fmla="*/ 0 h 5795027"/>
                <a:gd name="connsiteX14" fmla="*/ 2332832 w 2987296"/>
                <a:gd name="connsiteY14" fmla="*/ 164715 h 5795027"/>
                <a:gd name="connsiteX15" fmla="*/ 2987296 w 2987296"/>
                <a:gd name="connsiteY15" fmla="*/ 557051 h 579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987296" h="5795027">
                  <a:moveTo>
                    <a:pt x="2955049" y="5266109"/>
                  </a:moveTo>
                  <a:cubicBezTo>
                    <a:pt x="2737194" y="5332489"/>
                    <a:pt x="2474819" y="5542158"/>
                    <a:pt x="2332829" y="5630311"/>
                  </a:cubicBezTo>
                  <a:lnTo>
                    <a:pt x="2137940" y="5795027"/>
                  </a:lnTo>
                  <a:lnTo>
                    <a:pt x="1950069" y="5630311"/>
                  </a:lnTo>
                  <a:cubicBezTo>
                    <a:pt x="1484225" y="5270318"/>
                    <a:pt x="959280" y="5171158"/>
                    <a:pt x="559353" y="4939455"/>
                  </a:cubicBezTo>
                  <a:cubicBezTo>
                    <a:pt x="174796" y="4670559"/>
                    <a:pt x="0" y="4362177"/>
                    <a:pt x="0" y="3746068"/>
                  </a:cubicBezTo>
                  <a:lnTo>
                    <a:pt x="0" y="3441681"/>
                  </a:lnTo>
                  <a:lnTo>
                    <a:pt x="0" y="3042471"/>
                  </a:lnTo>
                  <a:lnTo>
                    <a:pt x="0" y="2752557"/>
                  </a:lnTo>
                  <a:lnTo>
                    <a:pt x="0" y="2231503"/>
                  </a:lnTo>
                  <a:lnTo>
                    <a:pt x="0" y="2048959"/>
                  </a:lnTo>
                  <a:cubicBezTo>
                    <a:pt x="0" y="1432851"/>
                    <a:pt x="174797" y="1124469"/>
                    <a:pt x="559354" y="855573"/>
                  </a:cubicBezTo>
                  <a:cubicBezTo>
                    <a:pt x="959283" y="623869"/>
                    <a:pt x="1484227" y="524709"/>
                    <a:pt x="1950071" y="164715"/>
                  </a:cubicBezTo>
                  <a:lnTo>
                    <a:pt x="2144960" y="0"/>
                  </a:lnTo>
                  <a:lnTo>
                    <a:pt x="2332832" y="164715"/>
                  </a:lnTo>
                  <a:cubicBezTo>
                    <a:pt x="2471387" y="252054"/>
                    <a:pt x="2755510" y="441908"/>
                    <a:pt x="2987296" y="557051"/>
                  </a:cubicBezTo>
                </a:path>
              </a:pathLst>
            </a:custGeom>
            <a:noFill/>
            <a:ln w="25400" cap="rnd">
              <a:solidFill>
                <a:schemeClr val="bg2">
                  <a:lumMod val="75000"/>
                  <a:alpha val="65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958DF84-F5C6-794F-8945-485D6C107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AF0997A-7C0F-4AD2-BA90-5FE341A17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9595" y="805231"/>
            <a:ext cx="3876811" cy="5245563"/>
          </a:xfrm>
          <a:custGeom>
            <a:avLst/>
            <a:gdLst>
              <a:gd name="connsiteX0" fmla="*/ 1941583 w 3876811"/>
              <a:gd name="connsiteY0" fmla="*/ 0 h 5245563"/>
              <a:gd name="connsiteX1" fmla="*/ 2111641 w 3876811"/>
              <a:gd name="connsiteY1" fmla="*/ 149097 h 5245563"/>
              <a:gd name="connsiteX2" fmla="*/ 3370493 w 3876811"/>
              <a:gd name="connsiteY2" fmla="*/ 774451 h 5245563"/>
              <a:gd name="connsiteX3" fmla="*/ 3876811 w 3876811"/>
              <a:gd name="connsiteY3" fmla="*/ 1854684 h 5245563"/>
              <a:gd name="connsiteX4" fmla="*/ 3876811 w 3876811"/>
              <a:gd name="connsiteY4" fmla="*/ 2019920 h 5245563"/>
              <a:gd name="connsiteX5" fmla="*/ 3876811 w 3876811"/>
              <a:gd name="connsiteY5" fmla="*/ 2491569 h 5245563"/>
              <a:gd name="connsiteX6" fmla="*/ 3876811 w 3876811"/>
              <a:gd name="connsiteY6" fmla="*/ 2753995 h 5245563"/>
              <a:gd name="connsiteX7" fmla="*/ 3876811 w 3876811"/>
              <a:gd name="connsiteY7" fmla="*/ 3115353 h 5245563"/>
              <a:gd name="connsiteX8" fmla="*/ 3876811 w 3876811"/>
              <a:gd name="connsiteY8" fmla="*/ 3390879 h 5245563"/>
              <a:gd name="connsiteX9" fmla="*/ 3370493 w 3876811"/>
              <a:gd name="connsiteY9" fmla="*/ 4471114 h 5245563"/>
              <a:gd name="connsiteX10" fmla="*/ 2111639 w 3876811"/>
              <a:gd name="connsiteY10" fmla="*/ 5096465 h 5245563"/>
              <a:gd name="connsiteX11" fmla="*/ 1935228 w 3876811"/>
              <a:gd name="connsiteY11" fmla="*/ 5245563 h 5245563"/>
              <a:gd name="connsiteX12" fmla="*/ 1765171 w 3876811"/>
              <a:gd name="connsiteY12" fmla="*/ 5096465 h 5245563"/>
              <a:gd name="connsiteX13" fmla="*/ 506317 w 3876811"/>
              <a:gd name="connsiteY13" fmla="*/ 4471114 h 5245563"/>
              <a:gd name="connsiteX14" fmla="*/ 0 w 3876811"/>
              <a:gd name="connsiteY14" fmla="*/ 3390879 h 5245563"/>
              <a:gd name="connsiteX15" fmla="*/ 0 w 3876811"/>
              <a:gd name="connsiteY15" fmla="*/ 3115353 h 5245563"/>
              <a:gd name="connsiteX16" fmla="*/ 0 w 3876811"/>
              <a:gd name="connsiteY16" fmla="*/ 2753995 h 5245563"/>
              <a:gd name="connsiteX17" fmla="*/ 0 w 3876811"/>
              <a:gd name="connsiteY17" fmla="*/ 2491569 h 5245563"/>
              <a:gd name="connsiteX18" fmla="*/ 0 w 3876811"/>
              <a:gd name="connsiteY18" fmla="*/ 2019920 h 5245563"/>
              <a:gd name="connsiteX19" fmla="*/ 0 w 3876811"/>
              <a:gd name="connsiteY19" fmla="*/ 1854684 h 5245563"/>
              <a:gd name="connsiteX20" fmla="*/ 506318 w 3876811"/>
              <a:gd name="connsiteY20" fmla="*/ 774451 h 5245563"/>
              <a:gd name="connsiteX21" fmla="*/ 1765173 w 3876811"/>
              <a:gd name="connsiteY21" fmla="*/ 149097 h 5245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76811" h="5245563">
                <a:moveTo>
                  <a:pt x="1941583" y="0"/>
                </a:moveTo>
                <a:lnTo>
                  <a:pt x="2111641" y="149097"/>
                </a:lnTo>
                <a:cubicBezTo>
                  <a:pt x="2533315" y="474958"/>
                  <a:pt x="3008487" y="564716"/>
                  <a:pt x="3370493" y="774451"/>
                </a:cubicBezTo>
                <a:cubicBezTo>
                  <a:pt x="3718590" y="1017851"/>
                  <a:pt x="3876811" y="1296993"/>
                  <a:pt x="3876811" y="1854684"/>
                </a:cubicBezTo>
                <a:lnTo>
                  <a:pt x="3876811" y="2019920"/>
                </a:lnTo>
                <a:lnTo>
                  <a:pt x="3876811" y="2491569"/>
                </a:lnTo>
                <a:lnTo>
                  <a:pt x="3876811" y="2753995"/>
                </a:lnTo>
                <a:lnTo>
                  <a:pt x="3876811" y="3115353"/>
                </a:lnTo>
                <a:lnTo>
                  <a:pt x="3876811" y="3390879"/>
                </a:lnTo>
                <a:cubicBezTo>
                  <a:pt x="3876811" y="3948571"/>
                  <a:pt x="3718588" y="4227713"/>
                  <a:pt x="3370493" y="4471114"/>
                </a:cubicBezTo>
                <a:cubicBezTo>
                  <a:pt x="3008484" y="4680847"/>
                  <a:pt x="2533312" y="4770605"/>
                  <a:pt x="2111639" y="5096465"/>
                </a:cubicBezTo>
                <a:lnTo>
                  <a:pt x="1935228" y="5245563"/>
                </a:lnTo>
                <a:lnTo>
                  <a:pt x="1765171" y="5096465"/>
                </a:lnTo>
                <a:cubicBezTo>
                  <a:pt x="1343496" y="4770605"/>
                  <a:pt x="868325" y="4680847"/>
                  <a:pt x="506317" y="4471114"/>
                </a:cubicBezTo>
                <a:cubicBezTo>
                  <a:pt x="158223" y="4227713"/>
                  <a:pt x="0" y="3948571"/>
                  <a:pt x="0" y="3390879"/>
                </a:cubicBezTo>
                <a:lnTo>
                  <a:pt x="0" y="3115353"/>
                </a:lnTo>
                <a:lnTo>
                  <a:pt x="0" y="2753995"/>
                </a:lnTo>
                <a:lnTo>
                  <a:pt x="0" y="2491569"/>
                </a:lnTo>
                <a:lnTo>
                  <a:pt x="0" y="2019920"/>
                </a:lnTo>
                <a:lnTo>
                  <a:pt x="0" y="1854684"/>
                </a:lnTo>
                <a:cubicBezTo>
                  <a:pt x="0" y="1296993"/>
                  <a:pt x="158224" y="1017851"/>
                  <a:pt x="506318" y="774451"/>
                </a:cubicBezTo>
                <a:cubicBezTo>
                  <a:pt x="868327" y="564716"/>
                  <a:pt x="1343498" y="474958"/>
                  <a:pt x="1765173" y="149097"/>
                </a:cubicBezTo>
                <a:close/>
              </a:path>
            </a:pathLst>
          </a:cu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C63092-4A73-7D35-49E3-B3D91E06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231" y="2296771"/>
            <a:ext cx="3149221" cy="214269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Físico</a:t>
            </a:r>
            <a:r>
              <a:rPr lang="en-US" dirty="0"/>
              <a:t> da Base de Dados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2E67446-732B-4F72-8560-6FABB6CB2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0828" y="720724"/>
            <a:ext cx="4014345" cy="5414576"/>
          </a:xfrm>
          <a:custGeom>
            <a:avLst/>
            <a:gdLst>
              <a:gd name="connsiteX0" fmla="*/ 2144960 w 4282900"/>
              <a:gd name="connsiteY0" fmla="*/ 0 h 5795027"/>
              <a:gd name="connsiteX1" fmla="*/ 2332832 w 4282900"/>
              <a:gd name="connsiteY1" fmla="*/ 164715 h 5795027"/>
              <a:gd name="connsiteX2" fmla="*/ 3723546 w 4282900"/>
              <a:gd name="connsiteY2" fmla="*/ 855573 h 5795027"/>
              <a:gd name="connsiteX3" fmla="*/ 4282900 w 4282900"/>
              <a:gd name="connsiteY3" fmla="*/ 2048959 h 5795027"/>
              <a:gd name="connsiteX4" fmla="*/ 4282900 w 4282900"/>
              <a:gd name="connsiteY4" fmla="*/ 2231503 h 5795027"/>
              <a:gd name="connsiteX5" fmla="*/ 4282900 w 4282900"/>
              <a:gd name="connsiteY5" fmla="*/ 2752557 h 5795027"/>
              <a:gd name="connsiteX6" fmla="*/ 4282900 w 4282900"/>
              <a:gd name="connsiteY6" fmla="*/ 3042471 h 5795027"/>
              <a:gd name="connsiteX7" fmla="*/ 4282900 w 4282900"/>
              <a:gd name="connsiteY7" fmla="*/ 3441681 h 5795027"/>
              <a:gd name="connsiteX8" fmla="*/ 4282900 w 4282900"/>
              <a:gd name="connsiteY8" fmla="*/ 3746068 h 5795027"/>
              <a:gd name="connsiteX9" fmla="*/ 3723546 w 4282900"/>
              <a:gd name="connsiteY9" fmla="*/ 4939455 h 5795027"/>
              <a:gd name="connsiteX10" fmla="*/ 2332829 w 4282900"/>
              <a:gd name="connsiteY10" fmla="*/ 5630311 h 5795027"/>
              <a:gd name="connsiteX11" fmla="*/ 2137940 w 4282900"/>
              <a:gd name="connsiteY11" fmla="*/ 5795027 h 5795027"/>
              <a:gd name="connsiteX12" fmla="*/ 1950069 w 4282900"/>
              <a:gd name="connsiteY12" fmla="*/ 5630311 h 5795027"/>
              <a:gd name="connsiteX13" fmla="*/ 559353 w 4282900"/>
              <a:gd name="connsiteY13" fmla="*/ 4939455 h 5795027"/>
              <a:gd name="connsiteX14" fmla="*/ 0 w 4282900"/>
              <a:gd name="connsiteY14" fmla="*/ 3746068 h 5795027"/>
              <a:gd name="connsiteX15" fmla="*/ 0 w 4282900"/>
              <a:gd name="connsiteY15" fmla="*/ 3441681 h 5795027"/>
              <a:gd name="connsiteX16" fmla="*/ 0 w 4282900"/>
              <a:gd name="connsiteY16" fmla="*/ 3042471 h 5795027"/>
              <a:gd name="connsiteX17" fmla="*/ 0 w 4282900"/>
              <a:gd name="connsiteY17" fmla="*/ 2752557 h 5795027"/>
              <a:gd name="connsiteX18" fmla="*/ 0 w 4282900"/>
              <a:gd name="connsiteY18" fmla="*/ 2231503 h 5795027"/>
              <a:gd name="connsiteX19" fmla="*/ 0 w 4282900"/>
              <a:gd name="connsiteY19" fmla="*/ 2048959 h 5795027"/>
              <a:gd name="connsiteX20" fmla="*/ 559354 w 4282900"/>
              <a:gd name="connsiteY20" fmla="*/ 855573 h 5795027"/>
              <a:gd name="connsiteX21" fmla="*/ 1950071 w 4282900"/>
              <a:gd name="connsiteY21" fmla="*/ 164715 h 579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282900" h="5795027">
                <a:moveTo>
                  <a:pt x="2144960" y="0"/>
                </a:moveTo>
                <a:lnTo>
                  <a:pt x="2332832" y="164715"/>
                </a:lnTo>
                <a:cubicBezTo>
                  <a:pt x="2798675" y="524709"/>
                  <a:pt x="3323620" y="623869"/>
                  <a:pt x="3723546" y="855573"/>
                </a:cubicBezTo>
                <a:cubicBezTo>
                  <a:pt x="4108105" y="1124469"/>
                  <a:pt x="4282900" y="1432851"/>
                  <a:pt x="4282900" y="2048959"/>
                </a:cubicBezTo>
                <a:lnTo>
                  <a:pt x="4282900" y="2231503"/>
                </a:lnTo>
                <a:lnTo>
                  <a:pt x="4282900" y="2752557"/>
                </a:lnTo>
                <a:lnTo>
                  <a:pt x="4282900" y="3042471"/>
                </a:lnTo>
                <a:lnTo>
                  <a:pt x="4282900" y="3441681"/>
                </a:lnTo>
                <a:lnTo>
                  <a:pt x="4282900" y="3746068"/>
                </a:lnTo>
                <a:cubicBezTo>
                  <a:pt x="4282900" y="4362177"/>
                  <a:pt x="4108103" y="4670559"/>
                  <a:pt x="3723546" y="4939455"/>
                </a:cubicBezTo>
                <a:cubicBezTo>
                  <a:pt x="3323617" y="5171158"/>
                  <a:pt x="2798672" y="5270318"/>
                  <a:pt x="2332829" y="5630311"/>
                </a:cubicBezTo>
                <a:lnTo>
                  <a:pt x="2137940" y="5795027"/>
                </a:lnTo>
                <a:lnTo>
                  <a:pt x="1950069" y="5630311"/>
                </a:lnTo>
                <a:cubicBezTo>
                  <a:pt x="1484225" y="5270318"/>
                  <a:pt x="959280" y="5171158"/>
                  <a:pt x="559353" y="4939455"/>
                </a:cubicBezTo>
                <a:cubicBezTo>
                  <a:pt x="174796" y="4670559"/>
                  <a:pt x="0" y="4362177"/>
                  <a:pt x="0" y="3746068"/>
                </a:cubicBezTo>
                <a:lnTo>
                  <a:pt x="0" y="3441681"/>
                </a:lnTo>
                <a:lnTo>
                  <a:pt x="0" y="3042471"/>
                </a:lnTo>
                <a:lnTo>
                  <a:pt x="0" y="2752557"/>
                </a:lnTo>
                <a:lnTo>
                  <a:pt x="0" y="2231503"/>
                </a:lnTo>
                <a:lnTo>
                  <a:pt x="0" y="2048959"/>
                </a:lnTo>
                <a:cubicBezTo>
                  <a:pt x="0" y="1432851"/>
                  <a:pt x="174797" y="1124469"/>
                  <a:pt x="559354" y="855573"/>
                </a:cubicBezTo>
                <a:cubicBezTo>
                  <a:pt x="959283" y="623869"/>
                  <a:pt x="1484227" y="524709"/>
                  <a:pt x="1950071" y="164715"/>
                </a:cubicBezTo>
                <a:close/>
              </a:path>
            </a:pathLst>
          </a:custGeom>
          <a:noFill/>
          <a:ln w="25400" cap="rnd">
            <a:solidFill>
              <a:schemeClr val="bg2">
                <a:lumMod val="75000"/>
                <a:alpha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A852F804-0B3E-7AE8-077B-9AD1D6371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427" y="1051025"/>
            <a:ext cx="5922287" cy="4634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97657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4E67-6B47-596B-7AA6-D7F10E584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Funny End of Presentation ANY QUESTIONS? Meme Generator at MemeCreator.org!">
            <a:extLst>
              <a:ext uri="{FF2B5EF4-FFF2-40B4-BE49-F238E27FC236}">
                <a16:creationId xmlns:a16="http://schemas.microsoft.com/office/drawing/2014/main" id="{5E4E2B10-0321-B831-07D6-301EBDCA7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984" y="653984"/>
            <a:ext cx="5550031" cy="555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94865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hlinkClick r:id="rId2" action="ppaction://hlinksldjump"/>
            <a:extLst>
              <a:ext uri="{FF2B5EF4-FFF2-40B4-BE49-F238E27FC236}">
                <a16:creationId xmlns:a16="http://schemas.microsoft.com/office/drawing/2014/main" id="{E43302F1-B19D-D180-E26B-04673A9716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304"/>
          <a:stretch/>
        </p:blipFill>
        <p:spPr>
          <a:xfrm>
            <a:off x="4402632" y="223116"/>
            <a:ext cx="3390900" cy="6450946"/>
          </a:xfrm>
          <a:prstGeom prst="rect">
            <a:avLst/>
          </a:prstGeom>
        </p:spPr>
      </p:pic>
      <p:sp>
        <p:nvSpPr>
          <p:cNvPr id="4" name="Retângulo 3">
            <a:hlinkClick r:id="rId4" action="ppaction://hlinksldjump"/>
            <a:extLst>
              <a:ext uri="{FF2B5EF4-FFF2-40B4-BE49-F238E27FC236}">
                <a16:creationId xmlns:a16="http://schemas.microsoft.com/office/drawing/2014/main" id="{D422FB7C-C8A7-2A3A-379B-9C1B7CF54B22}"/>
              </a:ext>
            </a:extLst>
          </p:cNvPr>
          <p:cNvSpPr/>
          <p:nvPr/>
        </p:nvSpPr>
        <p:spPr>
          <a:xfrm>
            <a:off x="4604382" y="5133672"/>
            <a:ext cx="3058652" cy="396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2FDB7226-8ED6-3D51-50AC-960EAFEE5A3D}"/>
              </a:ext>
            </a:extLst>
          </p:cNvPr>
          <p:cNvSpPr/>
          <p:nvPr/>
        </p:nvSpPr>
        <p:spPr>
          <a:xfrm>
            <a:off x="4604382" y="5649185"/>
            <a:ext cx="3058652" cy="396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657008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F439A27F-5E7F-3C3B-AE08-F2295CFA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468" y="223116"/>
            <a:ext cx="3395064" cy="6411768"/>
          </a:xfrm>
          <a:prstGeom prst="rect">
            <a:avLst/>
          </a:prstGeom>
        </p:spPr>
      </p:pic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B9124214-EB20-ED2C-D0A2-26159056E62E}"/>
              </a:ext>
            </a:extLst>
          </p:cNvPr>
          <p:cNvSpPr txBox="1">
            <a:spLocks/>
          </p:cNvSpPr>
          <p:nvPr/>
        </p:nvSpPr>
        <p:spPr>
          <a:xfrm>
            <a:off x="553352" y="5302706"/>
            <a:ext cx="3206999" cy="3443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 err="1"/>
              <a:t>Os</a:t>
            </a:r>
            <a:r>
              <a:rPr lang="en-US" sz="1600" dirty="0"/>
              <a:t> dados </a:t>
            </a:r>
            <a:r>
              <a:rPr lang="en-US" sz="1600" dirty="0" err="1"/>
              <a:t>inseridos</a:t>
            </a:r>
            <a:r>
              <a:rPr lang="en-US" sz="1600" dirty="0"/>
              <a:t> </a:t>
            </a:r>
            <a:r>
              <a:rPr lang="en-US" sz="1600" dirty="0" err="1"/>
              <a:t>serão</a:t>
            </a:r>
            <a:r>
              <a:rPr lang="en-US" sz="1600" dirty="0"/>
              <a:t> </a:t>
            </a:r>
            <a:r>
              <a:rPr lang="en-US" sz="1600" dirty="0" err="1"/>
              <a:t>submetidos</a:t>
            </a:r>
            <a:endParaRPr lang="en-US" sz="1600" dirty="0"/>
          </a:p>
        </p:txBody>
      </p:sp>
      <p:sp>
        <p:nvSpPr>
          <p:cNvPr id="39" name="Retângulo 38">
            <a:hlinkClick r:id="rId3" action="ppaction://hlinksldjump"/>
            <a:extLst>
              <a:ext uri="{FF2B5EF4-FFF2-40B4-BE49-F238E27FC236}">
                <a16:creationId xmlns:a16="http://schemas.microsoft.com/office/drawing/2014/main" id="{42254ADB-4A88-C65B-35B9-5C346CA1F04B}"/>
              </a:ext>
            </a:extLst>
          </p:cNvPr>
          <p:cNvSpPr/>
          <p:nvPr/>
        </p:nvSpPr>
        <p:spPr>
          <a:xfrm>
            <a:off x="4635909" y="5290364"/>
            <a:ext cx="2707571" cy="3736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Retângulo 39">
            <a:hlinkClick r:id="rId4" action="ppaction://hlinksldjump"/>
            <a:extLst>
              <a:ext uri="{FF2B5EF4-FFF2-40B4-BE49-F238E27FC236}">
                <a16:creationId xmlns:a16="http://schemas.microsoft.com/office/drawing/2014/main" id="{82CAB833-055E-F8CF-8487-6AE635101093}"/>
              </a:ext>
            </a:extLst>
          </p:cNvPr>
          <p:cNvSpPr/>
          <p:nvPr/>
        </p:nvSpPr>
        <p:spPr>
          <a:xfrm>
            <a:off x="4588774" y="5797505"/>
            <a:ext cx="2920181" cy="3945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F444986-1920-81C1-C42D-8B619F726866}"/>
              </a:ext>
            </a:extLst>
          </p:cNvPr>
          <p:cNvCxnSpPr>
            <a:cxnSpLocks/>
            <a:stCxn id="3" idx="2"/>
          </p:cNvCxnSpPr>
          <p:nvPr/>
        </p:nvCxnSpPr>
        <p:spPr>
          <a:xfrm rot="5400000">
            <a:off x="8355523" y="4800494"/>
            <a:ext cx="347734" cy="2040870"/>
          </a:xfrm>
          <a:prstGeom prst="bentConnector2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E50E945-EEE0-CD17-F63D-5571584E123C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3760351" y="5474884"/>
            <a:ext cx="875558" cy="2293"/>
          </a:xfrm>
          <a:prstGeom prst="bentConnector3">
            <a:avLst>
              <a:gd name="adj1" fmla="val 50000"/>
            </a:avLst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E41133B8-78E8-1AE5-FB9C-6D70EA5D34D0}"/>
              </a:ext>
            </a:extLst>
          </p:cNvPr>
          <p:cNvSpPr txBox="1">
            <a:spLocks/>
          </p:cNvSpPr>
          <p:nvPr/>
        </p:nvSpPr>
        <p:spPr>
          <a:xfrm>
            <a:off x="8364974" y="5163141"/>
            <a:ext cx="2369701" cy="4839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Volta para a Página </a:t>
            </a:r>
            <a:r>
              <a:rPr lang="en-US" sz="1600" dirty="0" err="1"/>
              <a:t>Inicial</a:t>
            </a:r>
            <a:endParaRPr lang="en-US" sz="1600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9F16962E-2C13-D7FD-053B-CBBC5A5EF920}"/>
              </a:ext>
            </a:extLst>
          </p:cNvPr>
          <p:cNvSpPr txBox="1">
            <a:spLocks/>
          </p:cNvSpPr>
          <p:nvPr/>
        </p:nvSpPr>
        <p:spPr>
          <a:xfrm>
            <a:off x="8017968" y="2556633"/>
            <a:ext cx="4013621" cy="1373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Para </a:t>
            </a:r>
            <a:r>
              <a:rPr lang="en-US" sz="2400" b="1" dirty="0" err="1"/>
              <a:t>criar</a:t>
            </a:r>
            <a:r>
              <a:rPr lang="en-US" sz="2400" b="1" dirty="0"/>
              <a:t> </a:t>
            </a:r>
            <a:r>
              <a:rPr lang="en-US" sz="2400" b="1" dirty="0" err="1"/>
              <a:t>uma</a:t>
            </a:r>
            <a:r>
              <a:rPr lang="en-US" sz="2400" b="1" dirty="0"/>
              <a:t> </a:t>
            </a:r>
            <a:r>
              <a:rPr lang="en-US" sz="2400" b="1" dirty="0" err="1"/>
              <a:t>conta</a:t>
            </a:r>
            <a:r>
              <a:rPr lang="en-US" sz="2400" b="1" dirty="0"/>
              <a:t> </a:t>
            </a:r>
            <a:r>
              <a:rPr lang="en-US" sz="2400" dirty="0"/>
              <a:t>nova </a:t>
            </a:r>
            <a:r>
              <a:rPr lang="pt-PT" sz="2400" dirty="0"/>
              <a:t>preencher</a:t>
            </a:r>
            <a:r>
              <a:rPr lang="en-US" sz="2400" dirty="0"/>
              <a:t> </a:t>
            </a:r>
            <a:r>
              <a:rPr lang="en-US" sz="2400" dirty="0" err="1"/>
              <a:t>todos</a:t>
            </a:r>
            <a:r>
              <a:rPr lang="en-US" sz="2400" dirty="0"/>
              <a:t> </a:t>
            </a:r>
            <a:r>
              <a:rPr lang="en-US" sz="2400" dirty="0" err="1"/>
              <a:t>os</a:t>
            </a:r>
            <a:r>
              <a:rPr lang="en-US" sz="2400" dirty="0"/>
              <a:t> campos </a:t>
            </a:r>
            <a:r>
              <a:rPr lang="en-US" sz="2400" b="1" dirty="0" err="1"/>
              <a:t>obrigatórios</a:t>
            </a:r>
            <a:r>
              <a:rPr lang="en-US" sz="2400" dirty="0"/>
              <a:t> ( *).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0944C78E-5140-4F63-8603-C0C402DA4C4D}"/>
              </a:ext>
            </a:extLst>
          </p:cNvPr>
          <p:cNvSpPr txBox="1"/>
          <p:nvPr/>
        </p:nvSpPr>
        <p:spPr>
          <a:xfrm>
            <a:off x="849745" y="2584914"/>
            <a:ext cx="30361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2"/>
                </a:solidFill>
              </a:rPr>
              <a:t>O email, o  </a:t>
            </a:r>
            <a:r>
              <a:rPr lang="en-US" sz="1600" dirty="0" err="1">
                <a:solidFill>
                  <a:schemeClr val="tx2"/>
                </a:solidFill>
              </a:rPr>
              <a:t>nome</a:t>
            </a:r>
            <a:r>
              <a:rPr lang="en-US" sz="1600" dirty="0">
                <a:solidFill>
                  <a:schemeClr val="tx2"/>
                </a:solidFill>
              </a:rPr>
              <a:t> e a password </a:t>
            </a:r>
            <a:r>
              <a:rPr lang="en-US" sz="1600" dirty="0" err="1">
                <a:solidFill>
                  <a:schemeClr val="tx2"/>
                </a:solidFill>
              </a:rPr>
              <a:t>não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pode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ter</a:t>
            </a:r>
            <a:r>
              <a:rPr lang="en-US" sz="1600" dirty="0">
                <a:solidFill>
                  <a:schemeClr val="tx2"/>
                </a:solidFill>
              </a:rPr>
              <a:t> “-” </a:t>
            </a:r>
            <a:r>
              <a:rPr lang="en-US" sz="1600" dirty="0" err="1">
                <a:solidFill>
                  <a:schemeClr val="tx2"/>
                </a:solidFill>
              </a:rPr>
              <a:t>nem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epaços</a:t>
            </a:r>
            <a:r>
              <a:rPr lang="en-US" sz="1600" dirty="0">
                <a:solidFill>
                  <a:schemeClr val="tx2"/>
                </a:solidFill>
              </a:rPr>
              <a:t> e </a:t>
            </a:r>
            <a:r>
              <a:rPr lang="en-US" sz="1600" dirty="0" err="1">
                <a:solidFill>
                  <a:schemeClr val="tx2"/>
                </a:solidFill>
              </a:rPr>
              <a:t>branco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solidFill>
                  <a:schemeClr val="tx2"/>
                </a:solidFill>
              </a:rPr>
              <a:t>O </a:t>
            </a:r>
            <a:r>
              <a:rPr lang="en-US" sz="1600" dirty="0" err="1">
                <a:solidFill>
                  <a:schemeClr val="tx2"/>
                </a:solidFill>
              </a:rPr>
              <a:t>número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telemóvel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tem</a:t>
            </a:r>
            <a:r>
              <a:rPr lang="en-US" sz="1600" dirty="0">
                <a:solidFill>
                  <a:schemeClr val="tx2"/>
                </a:solidFill>
              </a:rPr>
              <a:t> que ser </a:t>
            </a:r>
            <a:r>
              <a:rPr lang="en-US" sz="1600" dirty="0" err="1">
                <a:solidFill>
                  <a:schemeClr val="tx2"/>
                </a:solidFill>
              </a:rPr>
              <a:t>válido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em</a:t>
            </a:r>
            <a:r>
              <a:rPr lang="en-US" sz="1600" dirty="0">
                <a:solidFill>
                  <a:schemeClr val="tx2"/>
                </a:solidFill>
              </a:rPr>
              <a:t> Portugal</a:t>
            </a:r>
          </a:p>
        </p:txBody>
      </p:sp>
      <p:sp>
        <p:nvSpPr>
          <p:cNvPr id="33" name="Left Brace 16">
            <a:extLst>
              <a:ext uri="{FF2B5EF4-FFF2-40B4-BE49-F238E27FC236}">
                <a16:creationId xmlns:a16="http://schemas.microsoft.com/office/drawing/2014/main" id="{54737EAA-7329-4406-1702-19B0BBE8EE50}"/>
              </a:ext>
            </a:extLst>
          </p:cNvPr>
          <p:cNvSpPr/>
          <p:nvPr/>
        </p:nvSpPr>
        <p:spPr>
          <a:xfrm>
            <a:off x="4002816" y="2128767"/>
            <a:ext cx="585957" cy="2600466"/>
          </a:xfrm>
          <a:prstGeom prst="leftBrace">
            <a:avLst>
              <a:gd name="adj1" fmla="val 98835"/>
              <a:gd name="adj2" fmla="val 36105"/>
            </a:avLst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8659448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71848D4D-1F68-F723-B8FE-B785D708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268" y="336371"/>
            <a:ext cx="3275215" cy="6204112"/>
          </a:xfrm>
          <a:prstGeom prst="rect">
            <a:avLst/>
          </a:prstGeom>
        </p:spPr>
      </p:pic>
      <p:sp>
        <p:nvSpPr>
          <p:cNvPr id="18" name="Retângulo 17">
            <a:hlinkClick r:id="rId3" action="ppaction://hlinksldjump"/>
            <a:extLst>
              <a:ext uri="{FF2B5EF4-FFF2-40B4-BE49-F238E27FC236}">
                <a16:creationId xmlns:a16="http://schemas.microsoft.com/office/drawing/2014/main" id="{5B847516-1015-8E0F-F1D5-8F79DDE99AD5}"/>
              </a:ext>
            </a:extLst>
          </p:cNvPr>
          <p:cNvSpPr/>
          <p:nvPr/>
        </p:nvSpPr>
        <p:spPr>
          <a:xfrm>
            <a:off x="4633545" y="4604123"/>
            <a:ext cx="2743842" cy="3619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18">
            <a:hlinkClick r:id="rId4" action="ppaction://hlinksldjump"/>
            <a:extLst>
              <a:ext uri="{FF2B5EF4-FFF2-40B4-BE49-F238E27FC236}">
                <a16:creationId xmlns:a16="http://schemas.microsoft.com/office/drawing/2014/main" id="{DD6DA1E5-967F-370F-7D17-577536A8BFB0}"/>
              </a:ext>
            </a:extLst>
          </p:cNvPr>
          <p:cNvSpPr/>
          <p:nvPr/>
        </p:nvSpPr>
        <p:spPr>
          <a:xfrm>
            <a:off x="4633545" y="5112328"/>
            <a:ext cx="2743841" cy="361949"/>
          </a:xfrm>
          <a:prstGeom prst="rect">
            <a:avLst/>
          </a:prstGeom>
          <a:noFill/>
          <a:ln>
            <a:solidFill>
              <a:srgbClr val="FD76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28202CA6-4E4C-D5A7-3F6A-76E3CDDF8849}"/>
              </a:ext>
            </a:extLst>
          </p:cNvPr>
          <p:cNvSpPr txBox="1">
            <a:spLocks/>
          </p:cNvSpPr>
          <p:nvPr/>
        </p:nvSpPr>
        <p:spPr>
          <a:xfrm>
            <a:off x="723541" y="5208208"/>
            <a:ext cx="3105509" cy="5321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 err="1"/>
              <a:t>Os</a:t>
            </a:r>
            <a:r>
              <a:rPr lang="en-US" sz="1600" dirty="0"/>
              <a:t> dados </a:t>
            </a:r>
            <a:r>
              <a:rPr lang="en-US" sz="1600" dirty="0" err="1"/>
              <a:t>inseridos</a:t>
            </a:r>
            <a:r>
              <a:rPr lang="en-US" sz="1600" dirty="0"/>
              <a:t> </a:t>
            </a:r>
            <a:r>
              <a:rPr lang="en-US" sz="1600" dirty="0" err="1"/>
              <a:t>serão</a:t>
            </a:r>
            <a:r>
              <a:rPr lang="en-US" sz="1600" dirty="0"/>
              <a:t> </a:t>
            </a:r>
            <a:r>
              <a:rPr lang="en-US" sz="1600" dirty="0" err="1"/>
              <a:t>submitidos</a:t>
            </a:r>
            <a:endParaRPr lang="en-US" sz="1600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0BA654F8-FD21-DDC6-75CE-FB7A642B5710}"/>
              </a:ext>
            </a:extLst>
          </p:cNvPr>
          <p:cNvSpPr txBox="1">
            <a:spLocks/>
          </p:cNvSpPr>
          <p:nvPr/>
        </p:nvSpPr>
        <p:spPr>
          <a:xfrm>
            <a:off x="8597249" y="3078533"/>
            <a:ext cx="2308876" cy="5505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SzPct val="150000"/>
              <a:buFont typeface="Goudy Old Style" panose="02020502050305020303" pitchFamily="18" charset="0"/>
              <a:buChar char="∙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54864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94360" indent="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SzPct val="150000"/>
              <a:buFont typeface="Goudy Old Style" panose="02020502050305020303" pitchFamily="18" charset="0"/>
              <a:buChar char="∙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1600" dirty="0"/>
              <a:t>Volta para a Página </a:t>
            </a:r>
            <a:r>
              <a:rPr lang="en-US" sz="1600" dirty="0" err="1"/>
              <a:t>Inicial</a:t>
            </a:r>
            <a:endParaRPr lang="en-US" sz="1600" dirty="0"/>
          </a:p>
        </p:txBody>
      </p:sp>
      <p:cxnSp>
        <p:nvCxnSpPr>
          <p:cNvPr id="25" name="Connector: Elbow 5">
            <a:extLst>
              <a:ext uri="{FF2B5EF4-FFF2-40B4-BE49-F238E27FC236}">
                <a16:creationId xmlns:a16="http://schemas.microsoft.com/office/drawing/2014/main" id="{D7ABE0AA-7C80-97DB-A5BD-3C1E804D8AC0}"/>
              </a:ext>
            </a:extLst>
          </p:cNvPr>
          <p:cNvCxnSpPr>
            <a:cxnSpLocks/>
            <a:stCxn id="12" idx="2"/>
            <a:endCxn id="19" idx="3"/>
          </p:cNvCxnSpPr>
          <p:nvPr/>
        </p:nvCxnSpPr>
        <p:spPr>
          <a:xfrm rot="5400000">
            <a:off x="7732451" y="3274066"/>
            <a:ext cx="1664173" cy="2374301"/>
          </a:xfrm>
          <a:prstGeom prst="bentConnector2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11">
            <a:extLst>
              <a:ext uri="{FF2B5EF4-FFF2-40B4-BE49-F238E27FC236}">
                <a16:creationId xmlns:a16="http://schemas.microsoft.com/office/drawing/2014/main" id="{8B971CC8-005F-129A-EE7F-AF331A7829D9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3829050" y="4785098"/>
            <a:ext cx="804495" cy="689179"/>
          </a:xfrm>
          <a:prstGeom prst="bentConnector3">
            <a:avLst>
              <a:gd name="adj1" fmla="val 50000"/>
            </a:avLst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C1EC746-0347-6934-8940-23FD46A12E4C}"/>
              </a:ext>
            </a:extLst>
          </p:cNvPr>
          <p:cNvSpPr txBox="1"/>
          <p:nvPr/>
        </p:nvSpPr>
        <p:spPr>
          <a:xfrm>
            <a:off x="603315" y="2753668"/>
            <a:ext cx="359881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Para </a:t>
            </a:r>
            <a:r>
              <a:rPr lang="en-US" sz="2400" b="1" dirty="0" err="1">
                <a:solidFill>
                  <a:schemeClr val="tx2"/>
                </a:solidFill>
              </a:rPr>
              <a:t>entrar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na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sua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conta</a:t>
            </a:r>
            <a:r>
              <a:rPr lang="en-US" sz="2400" b="1" dirty="0">
                <a:solidFill>
                  <a:schemeClr val="tx2"/>
                </a:solidFill>
              </a:rPr>
              <a:t>  </a:t>
            </a:r>
            <a:r>
              <a:rPr lang="en-US" sz="2400" dirty="0" err="1">
                <a:solidFill>
                  <a:schemeClr val="tx2"/>
                </a:solidFill>
              </a:rPr>
              <a:t>tem</a:t>
            </a:r>
            <a:r>
              <a:rPr lang="en-US" sz="2400" dirty="0">
                <a:solidFill>
                  <a:schemeClr val="tx2"/>
                </a:solidFill>
              </a:rPr>
              <a:t> de </a:t>
            </a:r>
            <a:r>
              <a:rPr lang="pt-PT" sz="2400" dirty="0">
                <a:solidFill>
                  <a:schemeClr val="tx2"/>
                </a:solidFill>
              </a:rPr>
              <a:t>preencher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todos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os</a:t>
            </a:r>
            <a:r>
              <a:rPr lang="en-US" sz="2400" dirty="0">
                <a:solidFill>
                  <a:schemeClr val="tx2"/>
                </a:solidFill>
              </a:rPr>
              <a:t> campos </a:t>
            </a:r>
            <a:r>
              <a:rPr lang="en-US" sz="2400" dirty="0" err="1">
                <a:solidFill>
                  <a:schemeClr val="tx2"/>
                </a:solidFill>
              </a:rPr>
              <a:t>obrigatórios</a:t>
            </a:r>
            <a:r>
              <a:rPr lang="en-US" sz="2400" dirty="0">
                <a:solidFill>
                  <a:schemeClr val="tx2"/>
                </a:solidFill>
              </a:rPr>
              <a:t> ( *).</a:t>
            </a:r>
          </a:p>
        </p:txBody>
      </p:sp>
      <p:sp>
        <p:nvSpPr>
          <p:cNvPr id="33" name="Left Brace 16">
            <a:extLst>
              <a:ext uri="{FF2B5EF4-FFF2-40B4-BE49-F238E27FC236}">
                <a16:creationId xmlns:a16="http://schemas.microsoft.com/office/drawing/2014/main" id="{4CDCC3C9-5126-5700-BDDA-CE130A7A80E2}"/>
              </a:ext>
            </a:extLst>
          </p:cNvPr>
          <p:cNvSpPr/>
          <p:nvPr/>
        </p:nvSpPr>
        <p:spPr>
          <a:xfrm>
            <a:off x="4214805" y="3017365"/>
            <a:ext cx="344926" cy="877713"/>
          </a:xfrm>
          <a:prstGeom prst="leftBrace">
            <a:avLst>
              <a:gd name="adj1" fmla="val 98835"/>
              <a:gd name="adj2" fmla="val 51693"/>
            </a:avLst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920157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5">
            <a:extLst>
              <a:ext uri="{FF2B5EF4-FFF2-40B4-BE49-F238E27FC236}">
                <a16:creationId xmlns:a16="http://schemas.microsoft.com/office/drawing/2014/main" id="{D7B5187A-9B3C-9171-46BB-CBF5E4BA0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45" y="135746"/>
            <a:ext cx="3347392" cy="634573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1F3E968-CC67-5684-C079-8D4F5E0CEE96}"/>
              </a:ext>
            </a:extLst>
          </p:cNvPr>
          <p:cNvSpPr txBox="1"/>
          <p:nvPr/>
        </p:nvSpPr>
        <p:spPr>
          <a:xfrm>
            <a:off x="742949" y="874821"/>
            <a:ext cx="3192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tx2"/>
                </a:solidFill>
              </a:rPr>
              <a:t>Filtro</a:t>
            </a:r>
            <a:r>
              <a:rPr lang="en-US" sz="1600" dirty="0">
                <a:solidFill>
                  <a:schemeClr val="tx2"/>
                </a:solidFill>
              </a:rPr>
              <a:t> para mudar o </a:t>
            </a:r>
            <a:r>
              <a:rPr lang="en-US" sz="1600" dirty="0" err="1">
                <a:solidFill>
                  <a:schemeClr val="tx2"/>
                </a:solidFill>
              </a:rPr>
              <a:t>nome</a:t>
            </a:r>
            <a:r>
              <a:rPr lang="en-US" sz="1600" dirty="0">
                <a:solidFill>
                  <a:schemeClr val="tx2"/>
                </a:solidFill>
              </a:rPr>
              <a:t> do </a:t>
            </a:r>
            <a:r>
              <a:rPr lang="en-US" sz="1600" dirty="0" err="1">
                <a:solidFill>
                  <a:schemeClr val="tx2"/>
                </a:solidFill>
              </a:rPr>
              <a:t>grupo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r>
              <a:rPr lang="en-US" sz="1600" dirty="0">
                <a:solidFill>
                  <a:schemeClr val="tx2"/>
                </a:solidFill>
              </a:rPr>
              <a:t>“All” </a:t>
            </a: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ver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todos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grupos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em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simultâneo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9" name="Conexão reta unidirecional 18">
            <a:extLst>
              <a:ext uri="{FF2B5EF4-FFF2-40B4-BE49-F238E27FC236}">
                <a16:creationId xmlns:a16="http://schemas.microsoft.com/office/drawing/2014/main" id="{DE9B7B69-E769-DDEC-2B64-1A963266A141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935164" y="1290320"/>
            <a:ext cx="646361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EEEA7F6-C1D0-CA73-4EC7-93868AAA800A}"/>
              </a:ext>
            </a:extLst>
          </p:cNvPr>
          <p:cNvSpPr txBox="1"/>
          <p:nvPr/>
        </p:nvSpPr>
        <p:spPr>
          <a:xfrm>
            <a:off x="659526" y="3013501"/>
            <a:ext cx="35988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Para </a:t>
            </a:r>
            <a:r>
              <a:rPr lang="en-US" sz="2400" b="1" dirty="0" err="1">
                <a:solidFill>
                  <a:schemeClr val="tx2"/>
                </a:solidFill>
              </a:rPr>
              <a:t>ver</a:t>
            </a:r>
            <a:r>
              <a:rPr lang="en-US" sz="2400" b="1" dirty="0">
                <a:solidFill>
                  <a:schemeClr val="tx2"/>
                </a:solidFill>
              </a:rPr>
              <a:t> as </a:t>
            </a:r>
            <a:r>
              <a:rPr lang="en-US" sz="2400" b="1" dirty="0" err="1">
                <a:solidFill>
                  <a:schemeClr val="tx2"/>
                </a:solidFill>
              </a:rPr>
              <a:t>despesas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que </a:t>
            </a:r>
            <a:r>
              <a:rPr lang="en-US" sz="2400" dirty="0" err="1">
                <a:solidFill>
                  <a:schemeClr val="tx2"/>
                </a:solidFill>
              </a:rPr>
              <a:t>ainda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não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foram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pagas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32" name="Connector: Elbow 5">
            <a:extLst>
              <a:ext uri="{FF2B5EF4-FFF2-40B4-BE49-F238E27FC236}">
                <a16:creationId xmlns:a16="http://schemas.microsoft.com/office/drawing/2014/main" id="{FA80346C-F17B-BB6F-880A-7F8369F616C8}"/>
              </a:ext>
            </a:extLst>
          </p:cNvPr>
          <p:cNvCxnSpPr>
            <a:cxnSpLocks/>
            <a:stCxn id="47" idx="0"/>
          </p:cNvCxnSpPr>
          <p:nvPr/>
        </p:nvCxnSpPr>
        <p:spPr>
          <a:xfrm rot="16200000" flipV="1">
            <a:off x="7905152" y="907759"/>
            <a:ext cx="1748386" cy="2456946"/>
          </a:xfrm>
          <a:prstGeom prst="bentConnector2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655CDFB-5693-D57A-76AC-7B1AFF578D4E}"/>
              </a:ext>
            </a:extLst>
          </p:cNvPr>
          <p:cNvSpPr txBox="1"/>
          <p:nvPr/>
        </p:nvSpPr>
        <p:spPr>
          <a:xfrm>
            <a:off x="8377992" y="3010425"/>
            <a:ext cx="3259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Goudy Old Style" panose="02020502050305020303" pitchFamily="18" charset="0"/>
              <a:buNone/>
            </a:pPr>
            <a:r>
              <a:rPr lang="es-ES" sz="1600" dirty="0"/>
              <a:t>Filtro para mudar o tipo de despesas.</a:t>
            </a:r>
          </a:p>
          <a:p>
            <a:pPr marL="0" indent="0">
              <a:lnSpc>
                <a:spcPct val="100000"/>
              </a:lnSpc>
              <a:buFont typeface="Goudy Old Style" panose="02020502050305020303" pitchFamily="18" charset="0"/>
              <a:buNone/>
            </a:pPr>
            <a:r>
              <a:rPr lang="es-ES" sz="1600" dirty="0"/>
              <a:t>“</a:t>
            </a:r>
            <a:r>
              <a:rPr lang="es-ES" sz="1600" dirty="0" err="1"/>
              <a:t>Owe</a:t>
            </a:r>
            <a:r>
              <a:rPr lang="es-ES" sz="1600" dirty="0"/>
              <a:t>” permite ver o que </a:t>
            </a:r>
            <a:r>
              <a:rPr lang="es-ES" sz="1600" dirty="0" err="1"/>
              <a:t>deve</a:t>
            </a:r>
            <a:r>
              <a:rPr lang="es-ES" sz="1600" dirty="0"/>
              <a:t> e “</a:t>
            </a:r>
            <a:r>
              <a:rPr lang="es-ES" sz="1600" dirty="0" err="1"/>
              <a:t>Owed</a:t>
            </a:r>
            <a:r>
              <a:rPr lang="es-ES" sz="1600" dirty="0"/>
              <a:t>” permite ver o que </a:t>
            </a:r>
            <a:r>
              <a:rPr lang="es-ES" sz="1600" dirty="0" err="1"/>
              <a:t>lhe</a:t>
            </a:r>
            <a:r>
              <a:rPr lang="es-ES" sz="1600" dirty="0"/>
              <a:t> </a:t>
            </a:r>
            <a:r>
              <a:rPr lang="es-ES" sz="1600" dirty="0" err="1"/>
              <a:t>devem</a:t>
            </a:r>
            <a:r>
              <a:rPr lang="es-ES" sz="1600" dirty="0"/>
              <a:t>.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82382815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m 43">
            <a:extLst>
              <a:ext uri="{FF2B5EF4-FFF2-40B4-BE49-F238E27FC236}">
                <a16:creationId xmlns:a16="http://schemas.microsoft.com/office/drawing/2014/main" id="{F783E9F3-13C3-860B-2D10-2BD7442B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179" y="244535"/>
            <a:ext cx="3134162" cy="6237635"/>
          </a:xfrm>
          <a:prstGeom prst="rect">
            <a:avLst/>
          </a:prstGeom>
        </p:spPr>
      </p:pic>
      <p:sp>
        <p:nvSpPr>
          <p:cNvPr id="9" name="CaixaDeTexto 5">
            <a:extLst>
              <a:ext uri="{FF2B5EF4-FFF2-40B4-BE49-F238E27FC236}">
                <a16:creationId xmlns:a16="http://schemas.microsoft.com/office/drawing/2014/main" id="{51C88263-94A7-6272-84FF-DFD39B419D87}"/>
              </a:ext>
            </a:extLst>
          </p:cNvPr>
          <p:cNvSpPr txBox="1"/>
          <p:nvPr/>
        </p:nvSpPr>
        <p:spPr>
          <a:xfrm>
            <a:off x="8188185" y="3056908"/>
            <a:ext cx="3737014" cy="74418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Clicar</a:t>
            </a:r>
            <a:r>
              <a:rPr lang="en-US" sz="1600" dirty="0">
                <a:solidFill>
                  <a:schemeClr val="tx2"/>
                </a:solidFill>
              </a:rPr>
              <a:t> num dos </a:t>
            </a:r>
            <a:r>
              <a:rPr lang="en-US" sz="1600" dirty="0" err="1">
                <a:solidFill>
                  <a:schemeClr val="tx2"/>
                </a:solidFill>
              </a:rPr>
              <a:t>grupos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abre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uma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página</a:t>
            </a:r>
            <a:r>
              <a:rPr lang="en-US" sz="1600" dirty="0">
                <a:solidFill>
                  <a:schemeClr val="tx2"/>
                </a:solidFill>
              </a:rPr>
              <a:t> com </a:t>
            </a:r>
            <a:r>
              <a:rPr lang="en-US" sz="1600" dirty="0" err="1">
                <a:solidFill>
                  <a:schemeClr val="tx2"/>
                </a:solidFill>
              </a:rPr>
              <a:t>informção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sobre</a:t>
            </a:r>
            <a:r>
              <a:rPr lang="en-US" sz="1600" dirty="0">
                <a:solidFill>
                  <a:schemeClr val="tx2"/>
                </a:solidFill>
              </a:rPr>
              <a:t> o </a:t>
            </a:r>
            <a:r>
              <a:rPr lang="en-US" sz="1600" dirty="0" err="1">
                <a:solidFill>
                  <a:schemeClr val="tx2"/>
                </a:solidFill>
              </a:rPr>
              <a:t>grupo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selecionado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A3A2931A-CABD-C765-F071-D43B6EC8FBF8}"/>
              </a:ext>
            </a:extLst>
          </p:cNvPr>
          <p:cNvSpPr/>
          <p:nvPr/>
        </p:nvSpPr>
        <p:spPr>
          <a:xfrm>
            <a:off x="4049590" y="1908063"/>
            <a:ext cx="575690" cy="3919407"/>
          </a:xfrm>
          <a:prstGeom prst="leftBrace">
            <a:avLst>
              <a:gd name="adj1" fmla="val 98835"/>
              <a:gd name="adj2" fmla="val 50000"/>
            </a:avLst>
          </a:prstGeom>
          <a:ln>
            <a:solidFill>
              <a:srgbClr val="36363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D256AE8-FC7F-1343-DDFB-A1462FC4ED15}"/>
              </a:ext>
            </a:extLst>
          </p:cNvPr>
          <p:cNvSpPr txBox="1"/>
          <p:nvPr/>
        </p:nvSpPr>
        <p:spPr>
          <a:xfrm>
            <a:off x="8417385" y="653762"/>
            <a:ext cx="3104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Abre </a:t>
            </a:r>
            <a:r>
              <a:rPr lang="en-US" sz="1600" dirty="0" err="1">
                <a:solidFill>
                  <a:schemeClr val="tx2"/>
                </a:solidFill>
              </a:rPr>
              <a:t>uma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página</a:t>
            </a:r>
            <a:r>
              <a:rPr lang="en-US" sz="1600" dirty="0">
                <a:solidFill>
                  <a:schemeClr val="tx2"/>
                </a:solidFill>
              </a:rPr>
              <a:t> para </a:t>
            </a:r>
            <a:r>
              <a:rPr lang="en-US" sz="1600" dirty="0" err="1">
                <a:solidFill>
                  <a:schemeClr val="tx2"/>
                </a:solidFill>
              </a:rPr>
              <a:t>criar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grupos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765EFC-B501-D70B-908F-AF8CABF55B9D}"/>
              </a:ext>
            </a:extLst>
          </p:cNvPr>
          <p:cNvSpPr txBox="1"/>
          <p:nvPr/>
        </p:nvSpPr>
        <p:spPr>
          <a:xfrm>
            <a:off x="1466850" y="1064856"/>
            <a:ext cx="2052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Abre </a:t>
            </a:r>
            <a:r>
              <a:rPr lang="en-US" sz="1600" dirty="0" err="1">
                <a:solidFill>
                  <a:schemeClr val="tx2"/>
                </a:solidFill>
              </a:rPr>
              <a:t>uma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página</a:t>
            </a:r>
            <a:r>
              <a:rPr lang="en-US" sz="1600" dirty="0">
                <a:solidFill>
                  <a:schemeClr val="tx2"/>
                </a:solidFill>
              </a:rPr>
              <a:t> com </a:t>
            </a:r>
            <a:r>
              <a:rPr lang="en-US" sz="1600" dirty="0" err="1">
                <a:solidFill>
                  <a:schemeClr val="tx2"/>
                </a:solidFill>
              </a:rPr>
              <a:t>os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convites</a:t>
            </a:r>
            <a:r>
              <a:rPr lang="en-US" sz="1600" dirty="0">
                <a:solidFill>
                  <a:schemeClr val="tx2"/>
                </a:solidFill>
              </a:rPr>
              <a:t> para </a:t>
            </a:r>
            <a:r>
              <a:rPr lang="en-US" sz="1600" dirty="0" err="1">
                <a:solidFill>
                  <a:schemeClr val="tx2"/>
                </a:solidFill>
              </a:rPr>
              <a:t>grupos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3D38D0A-0745-4AD0-DFC9-CF983D2379DD}"/>
              </a:ext>
            </a:extLst>
          </p:cNvPr>
          <p:cNvSpPr txBox="1"/>
          <p:nvPr/>
        </p:nvSpPr>
        <p:spPr>
          <a:xfrm>
            <a:off x="1426639" y="3385592"/>
            <a:ext cx="2427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Lista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dos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grupos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a que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pertence</a:t>
            </a:r>
            <a:endParaRPr lang="en-US" sz="2400" b="1" dirty="0">
              <a:solidFill>
                <a:schemeClr val="tx2"/>
              </a:solidFill>
            </a:endParaRPr>
          </a:p>
        </p:txBody>
      </p: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844A9B6B-5979-3289-0747-D16198A1F0B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519004" y="1357244"/>
            <a:ext cx="1061172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B23C97EF-57B2-21FE-31F9-4AE6C3ADEF0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543800" y="823039"/>
            <a:ext cx="873585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5">
            <a:extLst>
              <a:ext uri="{FF2B5EF4-FFF2-40B4-BE49-F238E27FC236}">
                <a16:creationId xmlns:a16="http://schemas.microsoft.com/office/drawing/2014/main" id="{DC0066EA-1C0D-6AA0-F471-E081EF6FE8E3}"/>
              </a:ext>
            </a:extLst>
          </p:cNvPr>
          <p:cNvCxnSpPr>
            <a:cxnSpLocks/>
            <a:stCxn id="9" idx="0"/>
          </p:cNvCxnSpPr>
          <p:nvPr/>
        </p:nvCxnSpPr>
        <p:spPr>
          <a:xfrm rot="16200000" flipV="1">
            <a:off x="8471942" y="1472158"/>
            <a:ext cx="580408" cy="2589092"/>
          </a:xfrm>
          <a:prstGeom prst="bentConnector2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5048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m 108">
            <a:extLst>
              <a:ext uri="{FF2B5EF4-FFF2-40B4-BE49-F238E27FC236}">
                <a16:creationId xmlns:a16="http://schemas.microsoft.com/office/drawing/2014/main" id="{5FFF8DE4-D102-1DFD-F910-815C993C4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428" y="285135"/>
            <a:ext cx="3162741" cy="6166465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0579BFC-DD39-6099-BFCD-5545B41E49B9}"/>
              </a:ext>
            </a:extLst>
          </p:cNvPr>
          <p:cNvSpPr txBox="1"/>
          <p:nvPr/>
        </p:nvSpPr>
        <p:spPr>
          <a:xfrm>
            <a:off x="8787729" y="3429000"/>
            <a:ext cx="2720656" cy="52921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Clicar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na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despesa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irá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abrir</a:t>
            </a:r>
            <a:r>
              <a:rPr lang="en-US" sz="1600" dirty="0">
                <a:solidFill>
                  <a:schemeClr val="tx2"/>
                </a:solidFill>
              </a:rPr>
              <a:t> o </a:t>
            </a:r>
            <a:r>
              <a:rPr lang="en-US" sz="1600" dirty="0" err="1">
                <a:solidFill>
                  <a:schemeClr val="tx2"/>
                </a:solidFill>
              </a:rPr>
              <a:t>página</a:t>
            </a:r>
            <a:r>
              <a:rPr lang="en-US" sz="1600" dirty="0">
                <a:solidFill>
                  <a:schemeClr val="tx2"/>
                </a:solidFill>
              </a:rPr>
              <a:t> de </a:t>
            </a:r>
            <a:r>
              <a:rPr lang="en-US" sz="1600" dirty="0" err="1">
                <a:solidFill>
                  <a:schemeClr val="tx2"/>
                </a:solidFill>
              </a:rPr>
              <a:t>edição</a:t>
            </a:r>
            <a:r>
              <a:rPr lang="en-US" sz="1600" dirty="0">
                <a:solidFill>
                  <a:schemeClr val="tx2"/>
                </a:solidFill>
              </a:rPr>
              <a:t> da </a:t>
            </a:r>
            <a:r>
              <a:rPr lang="en-US" sz="1600" dirty="0" err="1">
                <a:solidFill>
                  <a:schemeClr val="tx2"/>
                </a:solidFill>
              </a:rPr>
              <a:t>mesma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EC3C77E-EF18-50CE-E969-7D1110112F8A}"/>
              </a:ext>
            </a:extLst>
          </p:cNvPr>
          <p:cNvSpPr txBox="1"/>
          <p:nvPr/>
        </p:nvSpPr>
        <p:spPr>
          <a:xfrm>
            <a:off x="1541154" y="2914650"/>
            <a:ext cx="2299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eliminar</a:t>
            </a:r>
            <a:r>
              <a:rPr lang="en-US" sz="1600" dirty="0">
                <a:solidFill>
                  <a:schemeClr val="tx2"/>
                </a:solidFill>
              </a:rPr>
              <a:t> o </a:t>
            </a:r>
            <a:r>
              <a:rPr lang="en-US" sz="1600" dirty="0" err="1">
                <a:solidFill>
                  <a:schemeClr val="tx2"/>
                </a:solidFill>
              </a:rPr>
              <a:t>grupo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30EF8148-0FA6-00B9-2F61-6DAAF8086AC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967798" y="1955611"/>
            <a:ext cx="1409700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F2217B-28CF-6C5F-8314-F6CB5779C016}"/>
              </a:ext>
            </a:extLst>
          </p:cNvPr>
          <p:cNvSpPr txBox="1"/>
          <p:nvPr/>
        </p:nvSpPr>
        <p:spPr>
          <a:xfrm>
            <a:off x="2031181" y="1786334"/>
            <a:ext cx="19366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sair</a:t>
            </a:r>
            <a:r>
              <a:rPr lang="en-US" sz="1600" dirty="0">
                <a:solidFill>
                  <a:schemeClr val="tx2"/>
                </a:solidFill>
              </a:rPr>
              <a:t> do </a:t>
            </a:r>
            <a:r>
              <a:rPr lang="en-US" sz="1600" dirty="0" err="1">
                <a:solidFill>
                  <a:schemeClr val="tx2"/>
                </a:solidFill>
              </a:rPr>
              <a:t>grupo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2A26201-77BA-5C3D-EDEC-2E9E796CAE7C}"/>
              </a:ext>
            </a:extLst>
          </p:cNvPr>
          <p:cNvSpPr txBox="1"/>
          <p:nvPr/>
        </p:nvSpPr>
        <p:spPr>
          <a:xfrm>
            <a:off x="636645" y="847356"/>
            <a:ext cx="35409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Clicar</a:t>
            </a:r>
            <a:r>
              <a:rPr lang="en-US" sz="1600" dirty="0">
                <a:solidFill>
                  <a:schemeClr val="tx2"/>
                </a:solidFill>
              </a:rPr>
              <a:t> no </a:t>
            </a:r>
            <a:r>
              <a:rPr lang="en-US" sz="1600" dirty="0" err="1">
                <a:solidFill>
                  <a:schemeClr val="tx2"/>
                </a:solidFill>
              </a:rPr>
              <a:t>nome</a:t>
            </a:r>
            <a:r>
              <a:rPr lang="en-US" sz="1600" dirty="0">
                <a:solidFill>
                  <a:schemeClr val="tx2"/>
                </a:solidFill>
              </a:rPr>
              <a:t> do </a:t>
            </a:r>
            <a:r>
              <a:rPr lang="en-US" sz="1600" dirty="0" err="1">
                <a:solidFill>
                  <a:schemeClr val="tx2"/>
                </a:solidFill>
              </a:rPr>
              <a:t>grupo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editá</a:t>
            </a:r>
            <a:r>
              <a:rPr lang="en-US" sz="1600" dirty="0">
                <a:solidFill>
                  <a:schemeClr val="tx2"/>
                </a:solidFill>
              </a:rPr>
              <a:t>-lo</a:t>
            </a:r>
          </a:p>
        </p:txBody>
      </p:sp>
      <p:cxnSp>
        <p:nvCxnSpPr>
          <p:cNvPr id="16" name="Conexão reta unidirecional 15">
            <a:extLst>
              <a:ext uri="{FF2B5EF4-FFF2-40B4-BE49-F238E27FC236}">
                <a16:creationId xmlns:a16="http://schemas.microsoft.com/office/drawing/2014/main" id="{1FC4AE60-91EC-2D80-46B8-5412B0C1F092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177640" y="1016633"/>
            <a:ext cx="927760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5">
            <a:extLst>
              <a:ext uri="{FF2B5EF4-FFF2-40B4-BE49-F238E27FC236}">
                <a16:creationId xmlns:a16="http://schemas.microsoft.com/office/drawing/2014/main" id="{E2A583CF-BA0A-CB47-194F-24759B78D15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840196" y="2096312"/>
            <a:ext cx="2115784" cy="987615"/>
          </a:xfrm>
          <a:prstGeom prst="bentConnector3">
            <a:avLst>
              <a:gd name="adj1" fmla="val 6332"/>
            </a:avLst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49301028-7E5B-67E1-ED5B-EE00965625B2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 flipV="1">
            <a:off x="6410229" y="1016632"/>
            <a:ext cx="2060530" cy="788549"/>
          </a:xfrm>
          <a:prstGeom prst="bentConnector3">
            <a:avLst>
              <a:gd name="adj1" fmla="val 3336"/>
            </a:avLst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9CCB28C0-3387-990F-95D3-DF16395631FB}"/>
              </a:ext>
            </a:extLst>
          </p:cNvPr>
          <p:cNvSpPr txBox="1"/>
          <p:nvPr/>
        </p:nvSpPr>
        <p:spPr>
          <a:xfrm>
            <a:off x="8470759" y="847356"/>
            <a:ext cx="3111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adicionar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pessoas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ao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grupo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0DB9D69-353F-7FF0-1699-2E56EF4639CA}"/>
              </a:ext>
            </a:extLst>
          </p:cNvPr>
          <p:cNvSpPr txBox="1"/>
          <p:nvPr/>
        </p:nvSpPr>
        <p:spPr>
          <a:xfrm>
            <a:off x="8544632" y="1663223"/>
            <a:ext cx="29637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exportar</a:t>
            </a:r>
            <a:r>
              <a:rPr lang="en-US" sz="1600" dirty="0">
                <a:solidFill>
                  <a:schemeClr val="tx2"/>
                </a:solidFill>
              </a:rPr>
              <a:t> as </a:t>
            </a:r>
            <a:r>
              <a:rPr lang="en-US" sz="1600" dirty="0" err="1">
                <a:solidFill>
                  <a:schemeClr val="tx2"/>
                </a:solidFill>
              </a:rPr>
              <a:t>despesas</a:t>
            </a:r>
            <a:r>
              <a:rPr lang="en-US" sz="1600" dirty="0">
                <a:solidFill>
                  <a:schemeClr val="tx2"/>
                </a:solidFill>
              </a:rPr>
              <a:t> do </a:t>
            </a:r>
            <a:r>
              <a:rPr lang="en-US" sz="1600" dirty="0" err="1">
                <a:solidFill>
                  <a:schemeClr val="tx2"/>
                </a:solidFill>
              </a:rPr>
              <a:t>grupo</a:t>
            </a:r>
            <a:r>
              <a:rPr lang="en-US" sz="1600" dirty="0">
                <a:solidFill>
                  <a:schemeClr val="tx2"/>
                </a:solidFill>
              </a:rPr>
              <a:t> para um </a:t>
            </a:r>
            <a:r>
              <a:rPr lang="en-US" sz="1600" dirty="0" err="1">
                <a:solidFill>
                  <a:schemeClr val="tx2"/>
                </a:solidFill>
              </a:rPr>
              <a:t>ficheiro</a:t>
            </a:r>
            <a:r>
              <a:rPr lang="en-US" sz="1600" dirty="0">
                <a:solidFill>
                  <a:schemeClr val="tx2"/>
                </a:solidFill>
              </a:rPr>
              <a:t> do </a:t>
            </a:r>
            <a:r>
              <a:rPr lang="en-US" sz="1600" dirty="0" err="1">
                <a:solidFill>
                  <a:schemeClr val="tx2"/>
                </a:solidFill>
              </a:rPr>
              <a:t>tipo</a:t>
            </a:r>
            <a:r>
              <a:rPr lang="en-US" sz="1600" dirty="0">
                <a:solidFill>
                  <a:schemeClr val="tx2"/>
                </a:solidFill>
              </a:rPr>
              <a:t> csv </a:t>
            </a:r>
          </a:p>
        </p:txBody>
      </p:sp>
      <p:cxnSp>
        <p:nvCxnSpPr>
          <p:cNvPr id="91" name="Conexão reta unidirecional 90">
            <a:extLst>
              <a:ext uri="{FF2B5EF4-FFF2-40B4-BE49-F238E27FC236}">
                <a16:creationId xmlns:a16="http://schemas.microsoft.com/office/drawing/2014/main" id="{2A8332EA-645B-37EC-5937-AA421E2D1672}"/>
              </a:ext>
            </a:extLst>
          </p:cNvPr>
          <p:cNvCxnSpPr>
            <a:cxnSpLocks/>
          </p:cNvCxnSpPr>
          <p:nvPr/>
        </p:nvCxnSpPr>
        <p:spPr>
          <a:xfrm flipH="1">
            <a:off x="6920961" y="1949211"/>
            <a:ext cx="1493236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xão: Ângulo Reto 103">
            <a:extLst>
              <a:ext uri="{FF2B5EF4-FFF2-40B4-BE49-F238E27FC236}">
                <a16:creationId xmlns:a16="http://schemas.microsoft.com/office/drawing/2014/main" id="{534562A4-759A-464D-7036-39FB115DC0A8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>
            <a:off x="7539077" y="3314716"/>
            <a:ext cx="1248652" cy="378892"/>
          </a:xfrm>
          <a:prstGeom prst="bentConnector3">
            <a:avLst>
              <a:gd name="adj1" fmla="val 50000"/>
            </a:avLst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67E64FC4-76F0-8195-FE29-64F84110023A}"/>
              </a:ext>
            </a:extLst>
          </p:cNvPr>
          <p:cNvSpPr txBox="1"/>
          <p:nvPr/>
        </p:nvSpPr>
        <p:spPr>
          <a:xfrm>
            <a:off x="844487" y="4150947"/>
            <a:ext cx="33331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Lista de </a:t>
            </a:r>
            <a:r>
              <a:rPr lang="en-US" sz="2400" b="1" dirty="0" err="1">
                <a:solidFill>
                  <a:schemeClr val="tx2"/>
                </a:solidFill>
              </a:rPr>
              <a:t>todas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dirty="0">
                <a:solidFill>
                  <a:schemeClr val="tx2"/>
                </a:solidFill>
              </a:rPr>
              <a:t>as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despesas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ordenadas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dirty="0" err="1">
                <a:solidFill>
                  <a:schemeClr val="tx2"/>
                </a:solidFill>
              </a:rPr>
              <a:t>por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3556776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83B29F0E-C9E7-2F0E-DBF3-1B5A0853F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380" y="456785"/>
            <a:ext cx="3108227" cy="594443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F7E1947-CED6-FFD2-48DA-2370AF1AFB39}"/>
              </a:ext>
            </a:extLst>
          </p:cNvPr>
          <p:cNvSpPr txBox="1"/>
          <p:nvPr/>
        </p:nvSpPr>
        <p:spPr>
          <a:xfrm>
            <a:off x="482066" y="2446278"/>
            <a:ext cx="333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tx2"/>
                </a:solidFill>
              </a:rPr>
              <a:t>Editar</a:t>
            </a:r>
            <a:r>
              <a:rPr lang="en-US" sz="2400" b="1" dirty="0">
                <a:solidFill>
                  <a:schemeClr val="tx2"/>
                </a:solidFill>
              </a:rPr>
              <a:t> </a:t>
            </a:r>
            <a:r>
              <a:rPr lang="en-US" sz="2400" b="1" dirty="0" err="1">
                <a:solidFill>
                  <a:schemeClr val="tx2"/>
                </a:solidFill>
              </a:rPr>
              <a:t>depesa</a:t>
            </a: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8163DDE-21F3-9811-257A-DFE3705A26FC}"/>
              </a:ext>
            </a:extLst>
          </p:cNvPr>
          <p:cNvSpPr txBox="1"/>
          <p:nvPr/>
        </p:nvSpPr>
        <p:spPr>
          <a:xfrm>
            <a:off x="793816" y="5613141"/>
            <a:ext cx="2555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submeter a </a:t>
            </a:r>
            <a:r>
              <a:rPr lang="en-US" sz="1600" dirty="0" err="1">
                <a:solidFill>
                  <a:schemeClr val="tx2"/>
                </a:solidFill>
              </a:rPr>
              <a:t>despesa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4D67DA9E-9E6A-BCC1-760D-A485532E8576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233981" y="4962762"/>
            <a:ext cx="1409699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01358EF-847A-27BC-A124-25D02113D445}"/>
              </a:ext>
            </a:extLst>
          </p:cNvPr>
          <p:cNvSpPr txBox="1"/>
          <p:nvPr/>
        </p:nvSpPr>
        <p:spPr>
          <a:xfrm>
            <a:off x="1036949" y="4793485"/>
            <a:ext cx="2197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pagar</a:t>
            </a:r>
            <a:r>
              <a:rPr lang="en-US" sz="1600" dirty="0">
                <a:solidFill>
                  <a:schemeClr val="tx2"/>
                </a:solidFill>
              </a:rPr>
              <a:t> a </a:t>
            </a:r>
            <a:r>
              <a:rPr lang="en-US" sz="1600" dirty="0" err="1">
                <a:solidFill>
                  <a:schemeClr val="tx2"/>
                </a:solidFill>
              </a:rPr>
              <a:t>despesa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8D449F2-CD30-C6A4-CCB4-8195736E0120}"/>
              </a:ext>
            </a:extLst>
          </p:cNvPr>
          <p:cNvSpPr txBox="1"/>
          <p:nvPr/>
        </p:nvSpPr>
        <p:spPr>
          <a:xfrm>
            <a:off x="8616100" y="875072"/>
            <a:ext cx="24038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voltar</a:t>
            </a:r>
            <a:r>
              <a:rPr lang="en-US" sz="1600" dirty="0">
                <a:solidFill>
                  <a:schemeClr val="tx2"/>
                </a:solidFill>
              </a:rPr>
              <a:t> para o </a:t>
            </a:r>
            <a:r>
              <a:rPr lang="en-US" sz="1600" dirty="0" err="1">
                <a:solidFill>
                  <a:schemeClr val="tx2"/>
                </a:solidFill>
              </a:rPr>
              <a:t>grupo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17" name="Conexão reta unidirecional 16">
            <a:extLst>
              <a:ext uri="{FF2B5EF4-FFF2-40B4-BE49-F238E27FC236}">
                <a16:creationId xmlns:a16="http://schemas.microsoft.com/office/drawing/2014/main" id="{743E9403-B9F2-7C76-6E0B-11996DE90C2C}"/>
              </a:ext>
            </a:extLst>
          </p:cNvPr>
          <p:cNvCxnSpPr>
            <a:cxnSpLocks/>
          </p:cNvCxnSpPr>
          <p:nvPr/>
        </p:nvCxnSpPr>
        <p:spPr>
          <a:xfrm flipH="1">
            <a:off x="7475456" y="1044349"/>
            <a:ext cx="1140643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5">
            <a:extLst>
              <a:ext uri="{FF2B5EF4-FFF2-40B4-BE49-F238E27FC236}">
                <a16:creationId xmlns:a16="http://schemas.microsoft.com/office/drawing/2014/main" id="{E9B4449B-4CF4-BB0B-8420-46FAE25E940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349169" y="5549132"/>
            <a:ext cx="2746831" cy="233286"/>
          </a:xfrm>
          <a:prstGeom prst="bentConnector3">
            <a:avLst>
              <a:gd name="adj1" fmla="val 100072"/>
            </a:avLst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D07D5F47-CCB9-9659-398E-0E4B8F403AD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475456" y="4962762"/>
            <a:ext cx="565609" cy="4669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ACF8F5A-7137-00EA-2D5B-771AB37D0BF9}"/>
              </a:ext>
            </a:extLst>
          </p:cNvPr>
          <p:cNvSpPr txBox="1"/>
          <p:nvPr/>
        </p:nvSpPr>
        <p:spPr>
          <a:xfrm>
            <a:off x="8041065" y="4798154"/>
            <a:ext cx="351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cancelar</a:t>
            </a:r>
            <a:r>
              <a:rPr lang="en-US" sz="1600" dirty="0">
                <a:solidFill>
                  <a:schemeClr val="tx2"/>
                </a:solidFill>
              </a:rPr>
              <a:t> o </a:t>
            </a:r>
            <a:r>
              <a:rPr lang="en-US" sz="1600" dirty="0" err="1">
                <a:solidFill>
                  <a:schemeClr val="tx2"/>
                </a:solidFill>
              </a:rPr>
              <a:t>pagamento</a:t>
            </a:r>
            <a:r>
              <a:rPr lang="en-US" sz="1600" dirty="0">
                <a:solidFill>
                  <a:schemeClr val="tx2"/>
                </a:solidFill>
              </a:rPr>
              <a:t> da </a:t>
            </a:r>
            <a:r>
              <a:rPr lang="en-US" sz="1600" dirty="0" err="1">
                <a:solidFill>
                  <a:schemeClr val="tx2"/>
                </a:solidFill>
              </a:rPr>
              <a:t>despesa</a:t>
            </a:r>
            <a:endParaRPr lang="en-US" sz="1600" dirty="0">
              <a:solidFill>
                <a:schemeClr val="tx2"/>
              </a:solidFill>
            </a:endParaRPr>
          </a:p>
        </p:txBody>
      </p:sp>
      <p:cxnSp>
        <p:nvCxnSpPr>
          <p:cNvPr id="35" name="Conexão reta unidirecional 34">
            <a:extLst>
              <a:ext uri="{FF2B5EF4-FFF2-40B4-BE49-F238E27FC236}">
                <a16:creationId xmlns:a16="http://schemas.microsoft.com/office/drawing/2014/main" id="{609E1909-D0AA-4C00-55A4-772D4FA165F7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256586" y="5406236"/>
            <a:ext cx="1409699" cy="0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C3E0F22D-BEA2-4EB8-3335-A6F9AFF27629}"/>
              </a:ext>
            </a:extLst>
          </p:cNvPr>
          <p:cNvSpPr txBox="1"/>
          <p:nvPr/>
        </p:nvSpPr>
        <p:spPr>
          <a:xfrm>
            <a:off x="1059554" y="5236959"/>
            <a:ext cx="21970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editar</a:t>
            </a:r>
            <a:r>
              <a:rPr lang="en-US" sz="1600" dirty="0">
                <a:solidFill>
                  <a:schemeClr val="tx2"/>
                </a:solidFill>
              </a:rPr>
              <a:t> a </a:t>
            </a:r>
            <a:r>
              <a:rPr lang="en-US" sz="1600" dirty="0" err="1">
                <a:solidFill>
                  <a:schemeClr val="tx2"/>
                </a:solidFill>
              </a:rPr>
              <a:t>despesa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C164035B-7196-BB5D-D56E-532A649C6B56}"/>
              </a:ext>
            </a:extLst>
          </p:cNvPr>
          <p:cNvSpPr/>
          <p:nvPr/>
        </p:nvSpPr>
        <p:spPr>
          <a:xfrm>
            <a:off x="5636538" y="5242459"/>
            <a:ext cx="896237" cy="3570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46" name="Conexão reta unidirecional 45">
            <a:extLst>
              <a:ext uri="{FF2B5EF4-FFF2-40B4-BE49-F238E27FC236}">
                <a16:creationId xmlns:a16="http://schemas.microsoft.com/office/drawing/2014/main" id="{D077FDFA-AEF2-A3CB-5F37-30A613E132E1}"/>
              </a:ext>
            </a:extLst>
          </p:cNvPr>
          <p:cNvCxnSpPr>
            <a:cxnSpLocks/>
            <a:stCxn id="47" idx="1"/>
          </p:cNvCxnSpPr>
          <p:nvPr/>
        </p:nvCxnSpPr>
        <p:spPr>
          <a:xfrm flipH="1" flipV="1">
            <a:off x="7426399" y="5425569"/>
            <a:ext cx="683619" cy="4669"/>
          </a:xfrm>
          <a:prstGeom prst="straightConnector1">
            <a:avLst/>
          </a:prstGeom>
          <a:ln>
            <a:solidFill>
              <a:srgbClr val="5454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642F0641-0059-3CC3-32C7-A40E0C53F586}"/>
              </a:ext>
            </a:extLst>
          </p:cNvPr>
          <p:cNvSpPr txBox="1"/>
          <p:nvPr/>
        </p:nvSpPr>
        <p:spPr>
          <a:xfrm>
            <a:off x="8110018" y="5260961"/>
            <a:ext cx="33981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Permite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eliminar</a:t>
            </a:r>
            <a:r>
              <a:rPr lang="en-US" sz="1600" dirty="0">
                <a:solidFill>
                  <a:schemeClr val="tx2"/>
                </a:solidFill>
              </a:rPr>
              <a:t> a </a:t>
            </a:r>
            <a:r>
              <a:rPr lang="en-US" sz="1600" dirty="0" err="1">
                <a:solidFill>
                  <a:schemeClr val="tx2"/>
                </a:solidFill>
              </a:rPr>
              <a:t>despesa</a:t>
            </a:r>
            <a:endParaRPr lang="en-US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05837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EE7AEEE1-2548-8F39-73B6-7CCD15162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86" y="211014"/>
            <a:ext cx="3091544" cy="623332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FFB453B5-C1DC-3352-42F0-037BC130094B}"/>
              </a:ext>
            </a:extLst>
          </p:cNvPr>
          <p:cNvSpPr txBox="1"/>
          <p:nvPr/>
        </p:nvSpPr>
        <p:spPr>
          <a:xfrm>
            <a:off x="1104900" y="2789069"/>
            <a:ext cx="2319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/>
                </a:solidFill>
              </a:rPr>
              <a:t>Adicionar</a:t>
            </a:r>
            <a:r>
              <a:rPr lang="en-US" sz="3200" b="1" dirty="0">
                <a:solidFill>
                  <a:schemeClr val="tx2"/>
                </a:solidFill>
              </a:rPr>
              <a:t> um </a:t>
            </a:r>
            <a:r>
              <a:rPr lang="en-US" sz="3200" b="1" dirty="0" err="1">
                <a:solidFill>
                  <a:schemeClr val="tx2"/>
                </a:solidFill>
              </a:rPr>
              <a:t>grupo</a:t>
            </a:r>
            <a:endParaRPr 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722823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arrakesh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Goudy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rakeshVTI" id="{DCD97A9B-DAE4-42FA-B2F9-0A5C34F43D6C}" vid="{A7163F41-974B-4A88-831F-D9DFFFE40CEC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</TotalTime>
  <Words>388</Words>
  <Application>Microsoft Office PowerPoint</Application>
  <PresentationFormat>Ecrã Panorâmico</PresentationFormat>
  <Paragraphs>55</Paragraphs>
  <Slides>16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16</vt:i4>
      </vt:variant>
    </vt:vector>
  </HeadingPairs>
  <TitlesOfParts>
    <vt:vector size="20" baseType="lpstr">
      <vt:lpstr>Aptos</vt:lpstr>
      <vt:lpstr>Arial</vt:lpstr>
      <vt:lpstr>Goudy Old Style</vt:lpstr>
      <vt:lpstr>MarrakeshVTI</vt:lpstr>
      <vt:lpstr>Trabalho Prático PD Meta 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 Físico da Base de Dados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Filipa da Silva Bizarro</dc:creator>
  <cp:lastModifiedBy>Lara Filipa da Silva Bizarro</cp:lastModifiedBy>
  <cp:revision>47</cp:revision>
  <dcterms:created xsi:type="dcterms:W3CDTF">2024-10-21T21:41:01Z</dcterms:created>
  <dcterms:modified xsi:type="dcterms:W3CDTF">2024-11-25T00:34:00Z</dcterms:modified>
</cp:coreProperties>
</file>