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9E41725-5602-4305-9A13-5343B160F587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7F1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7D2EEAC-C87A-4C08-B0A5-704061C573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7EC308-A987-4A61-8054-2209CF4330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82AD4-AFC5-4F78-BE42-251407AF6580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0F44FF-57AD-4761-BCE7-1BCB5B6963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604FAF-3A33-4488-8038-B361AA5897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63900-1514-466C-A018-87C7CCC93E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8476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F91D2-BBC4-44F5-BB54-BE64C3EEF80C}" type="datetimeFigureOut">
              <a:rPr lang="de-DE" smtClean="0"/>
              <a:t>24.06.2021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CBC5E-3270-4F5A-BC57-D221939605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440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DD499-39CF-44E3-AFA9-8B8F86078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7536"/>
            <a:ext cx="9622971" cy="1156380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accent4"/>
                </a:solidFill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871EFA-FF75-4A6F-AFC5-1D7736813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283916"/>
            <a:ext cx="9622971" cy="914400"/>
          </a:xfrm>
        </p:spPr>
        <p:txBody>
          <a:bodyPr>
            <a:normAutofit/>
          </a:bodyPr>
          <a:lstStyle>
            <a:lvl1pPr marL="0" indent="0" algn="l">
              <a:buNone/>
              <a:defRPr sz="4000">
                <a:solidFill>
                  <a:schemeClr val="accent4"/>
                </a:solidFill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C34463D-2C64-4244-A786-72F9145B0A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59" y="5703211"/>
            <a:ext cx="2271137" cy="54991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857A42E-2BA7-40A0-8F12-D530A1CB35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530" y="517083"/>
            <a:ext cx="1527253" cy="635033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458E042-8CF5-44E7-8D91-4262EBE5B3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198315"/>
            <a:ext cx="6760029" cy="1315627"/>
          </a:xfrm>
        </p:spPr>
        <p:txBody>
          <a:bodyPr/>
          <a:lstStyle>
            <a:lvl1pPr marL="0" indent="0">
              <a:buNone/>
              <a:defRPr sz="2400"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CE60334-BE44-4579-9AFB-C0B5F4BB3A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4513942"/>
            <a:ext cx="6760029" cy="914400"/>
          </a:xfrm>
        </p:spPr>
        <p:txBody>
          <a:bodyPr/>
          <a:lstStyle>
            <a:lvl1pPr marL="0" indent="0">
              <a:buNone/>
              <a:defRPr sz="2400"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95679D21-C683-440E-AFF3-EE91D5E26A4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5332E8-B613-4923-9B82-C04AF66D01B0}" type="datetime1">
              <a:rPr lang="de-DE" smtClean="0"/>
              <a:t>24.06.2021</a:t>
            </a:fld>
            <a:endParaRPr lang="de-DE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CAEA9015-C10C-4F49-A5FC-B6EBF2BE6C7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64F0D5B3-B5E2-4608-B282-235DD0C9E5E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45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9D079-C9F9-4E33-8696-71402533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4400" kern="1200">
                <a:solidFill>
                  <a:schemeClr val="accent4"/>
                </a:solidFill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CFAACE-0A20-4BCD-BEA9-08477E364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E92194-CDDD-4018-8C8B-3F06C8D1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E855F-06AD-43F9-81A2-496A849F867C}" type="datetime1">
              <a:rPr lang="de-DE" smtClean="0"/>
              <a:t>24.06.2021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AA9ADE-2465-478D-B970-3E19E43D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24255B04-40B8-41CC-A5B4-22C215F40C1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2310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2A706B-DB4E-4553-B2D9-2A905EF27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lang="de-DE" sz="4400" kern="1200" dirty="0">
                <a:solidFill>
                  <a:schemeClr val="accent4"/>
                </a:solidFill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D6C619-74BD-4C0C-BC00-C689701AF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750BC7-3082-4FF4-9CE6-5ABB0038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28DF-DFAD-4AEC-8949-26FBE059D6DF}" type="datetime1">
              <a:rPr lang="de-DE" smtClean="0"/>
              <a:t>24.06.2021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50553-BCB1-4840-9403-201BF6E0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16">
            <a:extLst>
              <a:ext uri="{FF2B5EF4-FFF2-40B4-BE49-F238E27FC236}">
                <a16:creationId xmlns:a16="http://schemas.microsoft.com/office/drawing/2014/main" id="{AD7409BB-BED8-4835-BCA0-262AFE17C6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1532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D5B90-0E63-43C2-9170-47B6869F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 b="1">
                <a:solidFill>
                  <a:schemeClr val="accent4"/>
                </a:solidFill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05835B-30A9-4843-90FB-E13573797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3A16CE-2837-4BA4-98F0-A7A8B335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24.06.2021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893874-0C02-465C-BC03-4C789DF0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16">
            <a:extLst>
              <a:ext uri="{FF2B5EF4-FFF2-40B4-BE49-F238E27FC236}">
                <a16:creationId xmlns:a16="http://schemas.microsoft.com/office/drawing/2014/main" id="{29ED7866-7A2E-4F3A-8739-1DCA62C62B8E}"/>
              </a:ext>
            </a:extLst>
          </p:cNvPr>
          <p:cNvSpPr txBox="1">
            <a:spLocks/>
          </p:cNvSpPr>
          <p:nvPr userDrawn="1"/>
        </p:nvSpPr>
        <p:spPr>
          <a:xfrm>
            <a:off x="3940944" y="6356350"/>
            <a:ext cx="4457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38510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FE1C0-7EE3-473C-8D04-FAA86EB8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296822"/>
            <a:ext cx="10515600" cy="2400538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A34948-DA81-480B-B889-0AA78A5C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97360"/>
            <a:ext cx="10521950" cy="77285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E10BF2-3D70-4308-8697-021913BB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FE8D-444E-4600-A3F4-B9BA664D1AD8}" type="datetime1">
              <a:rPr lang="de-DE" smtClean="0"/>
              <a:t>24.06.2021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F1E94F-043C-461F-B8BF-01960333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Fußzeilenplatzhalter 16">
            <a:extLst>
              <a:ext uri="{FF2B5EF4-FFF2-40B4-BE49-F238E27FC236}">
                <a16:creationId xmlns:a16="http://schemas.microsoft.com/office/drawing/2014/main" id="{BFA4E642-521E-4213-BF5B-70274CA8600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2111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2DDAF-73BC-44B2-96F9-040C7DCA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D40E1-224D-4B91-A585-6C76C1FA6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C995A8-02DD-4639-A009-8D68EE3BE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CB59AB-18D6-4155-BA6A-0E3EBB63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DBAB9-40E6-4EC7-A3D7-65FFC3231677}" type="datetime1">
              <a:rPr lang="de-DE" smtClean="0"/>
              <a:t>24.06.2021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E5890B-1475-40D6-8916-08590262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07E70D80-E84A-4B9D-8617-495CD16B23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482584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21F30-67FF-4AF3-85D8-2AC8E5181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5125"/>
            <a:ext cx="10800000" cy="1325563"/>
          </a:xfrm>
        </p:spPr>
        <p:txBody>
          <a:bodyPr/>
          <a:lstStyle>
            <a:lvl1pPr>
              <a:defRPr lang="de-DE" sz="4400" kern="1200">
                <a:solidFill>
                  <a:schemeClr val="accent4"/>
                </a:solidFill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9ECA8E-F7AA-4678-843D-C73F46129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AE5326-CC79-4DAD-8D08-23B7A15A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8EB559-A514-4623-BD31-FC0C65760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8BE1D8-379F-4051-837A-614FFE99B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298963-0934-4A7D-82F9-9EEC190E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12E0F-39BC-4C67-AE51-9200C1DAE275}" type="datetime1">
              <a:rPr lang="de-DE" smtClean="0"/>
              <a:t>24.06.2021</a:t>
            </a:fld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F1602C9-0458-447A-833E-21896E22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16">
            <a:extLst>
              <a:ext uri="{FF2B5EF4-FFF2-40B4-BE49-F238E27FC236}">
                <a16:creationId xmlns:a16="http://schemas.microsoft.com/office/drawing/2014/main" id="{52150BE2-EA8A-4744-A29E-F3EA269D6AB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87091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745D9-58AA-4CF4-A635-9C08CEDF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de-DE" sz="4400" kern="1200">
                <a:solidFill>
                  <a:schemeClr val="accent4"/>
                </a:solidFill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92450-1F48-4DA7-B356-64A8FE81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63AA-5109-46E5-BADA-E819FC655CE5}" type="datetime1">
              <a:rPr lang="de-DE" smtClean="0"/>
              <a:t>24.06.2021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2EE882-4AB4-4B24-9DB8-6FD67DE8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Fußzeilenplatzhalter 16">
            <a:extLst>
              <a:ext uri="{FF2B5EF4-FFF2-40B4-BE49-F238E27FC236}">
                <a16:creationId xmlns:a16="http://schemas.microsoft.com/office/drawing/2014/main" id="{94F8CC78-F68B-4D7D-AB7F-17A178C093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4965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E192C0F-D639-4360-89AB-4C69C4C2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B7F2-313D-4AE4-9F8F-C1AF621F20F1}" type="datetime1">
              <a:rPr lang="de-DE" smtClean="0"/>
              <a:t>24.06.2021</a:t>
            </a:fld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DF7127-4176-4CAA-A539-39328535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ußzeilenplatzhalter 16">
            <a:extLst>
              <a:ext uri="{FF2B5EF4-FFF2-40B4-BE49-F238E27FC236}">
                <a16:creationId xmlns:a16="http://schemas.microsoft.com/office/drawing/2014/main" id="{7FC41817-2BEC-458D-840D-BAA5E81E10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18108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63FD2-E875-4577-AC8D-BF84DA15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4"/>
                </a:solidFill>
                <a:effectLst>
                  <a:outerShdw blurRad="50800" dist="50800" dir="2400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F3DF28-A547-4CAA-AE1D-878C2289A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D2330D-71CD-471D-A761-5A5FFF5E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C3AA13-A300-4A92-8EA0-E60DC86C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1923-7A0F-45E0-A742-1A8B843086F3}" type="datetime1">
              <a:rPr lang="de-DE" smtClean="0"/>
              <a:t>24.06.2021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CF2A97-69A4-44FE-8B80-112D7C41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088A4D07-DC84-4520-9F06-0056DC83F2C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9330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D50DE-2F41-4D80-8C62-2E1512C6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3049E4-99D3-4AC5-A63B-1ACD61369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646566-AC36-4672-AA05-14D84125F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13382A-39EF-4090-A03D-E96FC71F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8C77-2F51-4EB9-B0EE-4B025C87D7DD}" type="datetime1">
              <a:rPr lang="de-DE" smtClean="0"/>
              <a:t>24.06.2021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CF81CC-99BE-45B7-9B7D-47F47191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Fußzeilenplatzhalter 16">
            <a:extLst>
              <a:ext uri="{FF2B5EF4-FFF2-40B4-BE49-F238E27FC236}">
                <a16:creationId xmlns:a16="http://schemas.microsoft.com/office/drawing/2014/main" id="{60FEFBA2-AD02-44AD-BBB1-D851CEFD18D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457330" cy="3651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188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7A89CBF-8C94-4B7C-A87E-65AF6459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751"/>
            <a:ext cx="108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87AD70-5A41-4DD0-84AA-862CEA799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8251"/>
            <a:ext cx="1080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7191C9-6AEB-4DA9-84C8-49583E33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C79C9-716B-4E3C-86FB-D2E355D3EC67}" type="datetime1">
              <a:rPr lang="de-DE" smtClean="0"/>
              <a:t>24.06.2021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118C7-9690-4B75-BD9C-E508C0302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Name – Fach</a:t>
            </a:r>
            <a:endParaRPr lang="fi-FI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B3FC8D-4DDA-4AB0-ADC3-67D550B9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E1EB3-B919-4771-A43C-7C8BA70B36D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02A03BC-D88B-4E41-BC45-33F7692E15F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0557"/>
            <a:ext cx="12192000" cy="28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0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4"/>
          </a:solidFill>
          <a:effectLst>
            <a:outerShdw blurRad="50800" dist="50800" dir="2400000" algn="ctr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701E7-C8DE-4001-8EC3-7EB97FBCF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179" y="694237"/>
            <a:ext cx="9622971" cy="1156380"/>
          </a:xfrm>
        </p:spPr>
        <p:txBody>
          <a:bodyPr>
            <a:normAutofit/>
          </a:bodyPr>
          <a:lstStyle/>
          <a:p>
            <a:r>
              <a:rPr lang="de-DE" dirty="0"/>
              <a:t>Qualitätssicherung in ITIL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33C628-FDC7-4B1F-9CD6-C362078D2A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060796"/>
            <a:ext cx="6760029" cy="1830885"/>
          </a:xfrm>
        </p:spPr>
        <p:txBody>
          <a:bodyPr>
            <a:normAutofit/>
          </a:bodyPr>
          <a:lstStyle/>
          <a:p>
            <a:r>
              <a:rPr lang="de-DE" dirty="0"/>
              <a:t>Vortragende:</a:t>
            </a:r>
          </a:p>
          <a:p>
            <a:r>
              <a:rPr lang="de-DE" dirty="0"/>
              <a:t>Lara Krautmacher</a:t>
            </a:r>
          </a:p>
          <a:p>
            <a:r>
              <a:rPr lang="de-DE" dirty="0"/>
              <a:t>Rene Wiskow</a:t>
            </a:r>
          </a:p>
          <a:p>
            <a:r>
              <a:rPr lang="de-DE" dirty="0"/>
              <a:t>Elena Kirsch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A2A122-5E2C-4FCB-B858-EFB2533112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4092984"/>
            <a:ext cx="6760029" cy="914400"/>
          </a:xfrm>
        </p:spPr>
        <p:txBody>
          <a:bodyPr/>
          <a:lstStyle/>
          <a:p>
            <a:r>
              <a:rPr lang="de-DE" dirty="0"/>
              <a:t>Im Fach IT-Management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C863CE1-8938-459B-9A83-1346F054B89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D5332E8-B613-4923-9B82-C04AF66D01B0}" type="datetime1">
              <a:rPr lang="de-DE" smtClean="0"/>
              <a:t>24.06.2021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B5C65E0-F216-4054-A00A-259E6B67F7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pt-BR" dirty="0"/>
              <a:t>Lara Krautmacher, René Wiskow und Elena Kirsch – IT-Management: QM in ITIL</a:t>
            </a:r>
            <a:endParaRPr lang="fi-FI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405FBC1-0722-4A73-BF85-E482D3730E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88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22DB4-323E-4D91-85DD-EF298570F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263" y="2766218"/>
            <a:ext cx="2423474" cy="1325563"/>
          </a:xfrm>
        </p:spPr>
        <p:txBody>
          <a:bodyPr/>
          <a:lstStyle/>
          <a:p>
            <a:r>
              <a:rPr lang="de-DE" dirty="0"/>
              <a:t>Einstieg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23FD-1628-43D6-BDA5-1CF582C5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24.06.2021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BC5A86-F03D-4BCB-BB49-2BD318E2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89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1F2BA-FF08-4F71-A579-C32E9BFA1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DBEAD0-F09F-47EE-911A-5B35A0D5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Grundlagen </a:t>
            </a:r>
          </a:p>
          <a:p>
            <a:pPr lvl="1"/>
            <a:r>
              <a:rPr lang="de-DE" dirty="0"/>
              <a:t>ITIL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Elemente des Service Lebenszyklus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Rollen im Service Lifecycle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Key Performance </a:t>
            </a:r>
            <a:r>
              <a:rPr lang="de-DE" sz="1800" b="0" i="0" u="none" strike="noStrike" baseline="0" dirty="0" err="1">
                <a:latin typeface="LinBiolinumTI"/>
              </a:rPr>
              <a:t>Indicators</a:t>
            </a:r>
            <a:endParaRPr lang="de-DE" sz="1800" dirty="0">
              <a:latin typeface="LinBiolinumTI"/>
            </a:endParaRPr>
          </a:p>
          <a:p>
            <a:pPr lvl="1"/>
            <a:r>
              <a:rPr lang="de-DE" dirty="0"/>
              <a:t>Qualitätssicherung in ITIL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Qualitätssicherung im ITIL-Prozess</a:t>
            </a:r>
          </a:p>
          <a:p>
            <a:pPr lvl="2"/>
            <a:r>
              <a:rPr lang="de-DE" sz="1800" b="0" i="0" u="none" strike="noStrike" baseline="0" dirty="0" err="1">
                <a:latin typeface="LinBiolinumTI"/>
              </a:rPr>
              <a:t>Continuous</a:t>
            </a:r>
            <a:r>
              <a:rPr lang="de-DE" sz="1800" b="0" i="0" u="none" strike="noStrike" baseline="0" dirty="0">
                <a:latin typeface="LinBiolinumTI"/>
              </a:rPr>
              <a:t> Service </a:t>
            </a:r>
            <a:r>
              <a:rPr lang="de-DE" sz="1800" b="0" i="0" u="none" strike="noStrike" baseline="0" dirty="0" err="1">
                <a:latin typeface="LinBiolinumTI"/>
              </a:rPr>
              <a:t>Improvement</a:t>
            </a:r>
            <a:endParaRPr lang="de-DE" sz="1800" dirty="0">
              <a:latin typeface="LinBiolinumTI"/>
            </a:endParaRPr>
          </a:p>
          <a:p>
            <a:pPr lvl="2"/>
            <a:r>
              <a:rPr lang="de-DE" sz="1800" b="0" i="0" u="none" strike="noStrike" baseline="0" dirty="0" err="1">
                <a:latin typeface="LinBiolinumTI"/>
              </a:rPr>
              <a:t>Testing</a:t>
            </a:r>
            <a:endParaRPr lang="de-DE" sz="1800" b="0" i="0" u="none" strike="noStrike" baseline="0" dirty="0">
              <a:latin typeface="LinBiolinumTI"/>
            </a:endParaRPr>
          </a:p>
          <a:p>
            <a:pPr marL="228600" lvl="2">
              <a:spcBef>
                <a:spcPts val="1000"/>
              </a:spcBef>
            </a:pPr>
            <a:r>
              <a:rPr lang="de-DE" sz="2800" dirty="0"/>
              <a:t>Projekt – Praktische Durchführung</a:t>
            </a:r>
          </a:p>
          <a:p>
            <a:pPr lvl="1"/>
            <a:r>
              <a:rPr lang="de-DE" dirty="0"/>
              <a:t>CSI im Planspiel</a:t>
            </a:r>
          </a:p>
          <a:p>
            <a:pPr lvl="1"/>
            <a:r>
              <a:rPr lang="de-DE" dirty="0" err="1"/>
              <a:t>Testing</a:t>
            </a:r>
            <a:endParaRPr lang="de-DE" dirty="0"/>
          </a:p>
          <a:p>
            <a:pPr lvl="2"/>
            <a:r>
              <a:rPr lang="de-DE" sz="1800" b="0" i="0" u="none" strike="noStrike" baseline="0" dirty="0" err="1">
                <a:latin typeface="LinBiolinumTI"/>
              </a:rPr>
              <a:t>Component</a:t>
            </a:r>
            <a:r>
              <a:rPr lang="de-DE" sz="1800" b="0" i="0" u="none" strike="noStrike" baseline="0" dirty="0">
                <a:latin typeface="LinBiolinumTI"/>
              </a:rPr>
              <a:t>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Release Package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Operational </a:t>
            </a:r>
            <a:r>
              <a:rPr lang="de-DE" sz="1800" b="0" i="0" u="none" strike="noStrike" baseline="0" dirty="0" err="1">
                <a:latin typeface="LinBiolinumTI"/>
              </a:rPr>
              <a:t>Readiness</a:t>
            </a:r>
            <a:r>
              <a:rPr lang="de-DE" sz="1800" b="0" i="0" u="none" strike="noStrike" baseline="0" dirty="0">
                <a:latin typeface="LinBiolinumTI"/>
              </a:rPr>
              <a:t>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Acceptance Test</a:t>
            </a:r>
          </a:p>
          <a:p>
            <a:pPr lvl="2"/>
            <a:r>
              <a:rPr lang="de-DE" sz="1800" b="0" i="0" u="none" strike="noStrike" baseline="0" dirty="0">
                <a:latin typeface="LinBiolinumTI"/>
              </a:rPr>
              <a:t>Service Validierung</a:t>
            </a:r>
            <a:endParaRPr lang="de-DE" dirty="0"/>
          </a:p>
          <a:p>
            <a:pPr lvl="1"/>
            <a:r>
              <a:rPr lang="de-DE" dirty="0"/>
              <a:t>Testplanung- und Durchführung </a:t>
            </a:r>
          </a:p>
          <a:p>
            <a:pPr marL="228600" lvl="2">
              <a:spcBef>
                <a:spcPts val="1000"/>
              </a:spcBef>
            </a:pPr>
            <a:r>
              <a:rPr lang="de-DE" sz="2800" dirty="0"/>
              <a:t>Fazit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329C0-E2DD-43AF-B6E6-7AA7B9A8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088F5-CBD1-44C3-809D-45DB2EE2134D}" type="datetime1">
              <a:rPr lang="de-DE" smtClean="0"/>
              <a:t>24.06.2021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26E086-87C5-4316-B330-70CADF1A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E1EB3-B919-4771-A43C-7C8BA70B36D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96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34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LinBiolinumTI</vt:lpstr>
      <vt:lpstr>Office</vt:lpstr>
      <vt:lpstr>Qualitätssicherung in ITIL</vt:lpstr>
      <vt:lpstr>Einstieg</vt:lpstr>
      <vt:lpstr>Gliederung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 </dc:title>
  <dc:creator>Elena Kirsch</dc:creator>
  <cp:lastModifiedBy>Kirsch, Elena</cp:lastModifiedBy>
  <cp:revision>21</cp:revision>
  <dcterms:created xsi:type="dcterms:W3CDTF">2020-12-15T09:28:29Z</dcterms:created>
  <dcterms:modified xsi:type="dcterms:W3CDTF">2021-06-24T07:19:30Z</dcterms:modified>
</cp:coreProperties>
</file>