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E41725-5602-4305-9A13-5343B160F587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7F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5F254-6FF7-44BD-8DF5-33903F979E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198D802A-0E85-433A-A54F-3782CF9EC143}">
      <dgm:prSet phldrT="[Text]"/>
      <dgm:spPr/>
      <dgm:t>
        <a:bodyPr/>
        <a:lstStyle/>
        <a:p>
          <a:r>
            <a:rPr lang="de-DE" dirty="0"/>
            <a:t>Frameworks</a:t>
          </a:r>
        </a:p>
      </dgm:t>
    </dgm:pt>
    <dgm:pt modelId="{BE5045E5-6289-4052-B3A7-F7B6BCAA0CF3}" type="parTrans" cxnId="{075D9785-D704-4895-B80F-9269FA9715DC}">
      <dgm:prSet/>
      <dgm:spPr/>
      <dgm:t>
        <a:bodyPr/>
        <a:lstStyle/>
        <a:p>
          <a:endParaRPr lang="de-DE"/>
        </a:p>
      </dgm:t>
    </dgm:pt>
    <dgm:pt modelId="{DF6829B3-A65A-4DA5-8627-B20C2B35C536}" type="sibTrans" cxnId="{075D9785-D704-4895-B80F-9269FA9715DC}">
      <dgm:prSet/>
      <dgm:spPr/>
      <dgm:t>
        <a:bodyPr/>
        <a:lstStyle/>
        <a:p>
          <a:endParaRPr lang="de-DE"/>
        </a:p>
      </dgm:t>
    </dgm:pt>
    <dgm:pt modelId="{CABCC930-C662-40C8-8169-7598A3711AE0}">
      <dgm:prSet phldrT="[Text]"/>
      <dgm:spPr/>
      <dgm:t>
        <a:bodyPr/>
        <a:lstStyle/>
        <a:p>
          <a:r>
            <a:rPr lang="de-DE" dirty="0"/>
            <a:t>Richtlinien</a:t>
          </a:r>
        </a:p>
      </dgm:t>
    </dgm:pt>
    <dgm:pt modelId="{2CD6E1A4-6761-4BF7-8709-CE588191FAB0}" type="parTrans" cxnId="{FBE51F87-CD07-4D0E-B3BF-345EE2F0521F}">
      <dgm:prSet/>
      <dgm:spPr/>
      <dgm:t>
        <a:bodyPr/>
        <a:lstStyle/>
        <a:p>
          <a:endParaRPr lang="de-DE"/>
        </a:p>
      </dgm:t>
    </dgm:pt>
    <dgm:pt modelId="{73A13104-137E-459F-A785-89CC989201EE}" type="sibTrans" cxnId="{FBE51F87-CD07-4D0E-B3BF-345EE2F0521F}">
      <dgm:prSet/>
      <dgm:spPr/>
      <dgm:t>
        <a:bodyPr/>
        <a:lstStyle/>
        <a:p>
          <a:endParaRPr lang="de-DE"/>
        </a:p>
      </dgm:t>
    </dgm:pt>
    <dgm:pt modelId="{69856CE3-1618-4447-AA9B-5D6E42DC526D}">
      <dgm:prSet phldrT="[Text]"/>
      <dgm:spPr/>
      <dgm:t>
        <a:bodyPr/>
        <a:lstStyle/>
        <a:p>
          <a:r>
            <a:rPr lang="de-DE" dirty="0"/>
            <a:t>Festlegung Werten, Regeln und Verhaltensweisen</a:t>
          </a:r>
        </a:p>
      </dgm:t>
    </dgm:pt>
    <dgm:pt modelId="{BAFFB0D3-93CC-45E4-BE9C-F0E55946A1FD}" type="parTrans" cxnId="{118910F5-56C5-4582-ADA8-4281FE23CEAF}">
      <dgm:prSet/>
      <dgm:spPr/>
      <dgm:t>
        <a:bodyPr/>
        <a:lstStyle/>
        <a:p>
          <a:endParaRPr lang="de-DE"/>
        </a:p>
      </dgm:t>
    </dgm:pt>
    <dgm:pt modelId="{B8C2F519-F229-4891-A17D-318F89092B7C}" type="sibTrans" cxnId="{118910F5-56C5-4582-ADA8-4281FE23CEAF}">
      <dgm:prSet/>
      <dgm:spPr/>
      <dgm:t>
        <a:bodyPr/>
        <a:lstStyle/>
        <a:p>
          <a:endParaRPr lang="de-DE"/>
        </a:p>
      </dgm:t>
    </dgm:pt>
    <dgm:pt modelId="{22FFE78B-556C-4AFA-A54D-054DFD5ACDE3}" type="pres">
      <dgm:prSet presAssocID="{F635F254-6FF7-44BD-8DF5-33903F979E0C}" presName="rootnode" presStyleCnt="0">
        <dgm:presLayoutVars>
          <dgm:chMax/>
          <dgm:chPref/>
          <dgm:dir/>
          <dgm:animLvl val="lvl"/>
        </dgm:presLayoutVars>
      </dgm:prSet>
      <dgm:spPr/>
    </dgm:pt>
    <dgm:pt modelId="{B6355D7D-74D4-4802-BE5C-C11223766E46}" type="pres">
      <dgm:prSet presAssocID="{198D802A-0E85-433A-A54F-3782CF9EC143}" presName="composite" presStyleCnt="0"/>
      <dgm:spPr/>
    </dgm:pt>
    <dgm:pt modelId="{D600A189-BA03-467E-94FC-FA83C62ACFEF}" type="pres">
      <dgm:prSet presAssocID="{198D802A-0E85-433A-A54F-3782CF9EC143}" presName="LShape" presStyleLbl="alignNode1" presStyleIdx="0" presStyleCnt="5"/>
      <dgm:spPr/>
    </dgm:pt>
    <dgm:pt modelId="{1FE5A4EA-D78A-4BD4-AA8C-C4C945219388}" type="pres">
      <dgm:prSet presAssocID="{198D802A-0E85-433A-A54F-3782CF9EC14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E1CD867-00DC-4299-A839-0FDF1CCD72F0}" type="pres">
      <dgm:prSet presAssocID="{198D802A-0E85-433A-A54F-3782CF9EC143}" presName="Triangle" presStyleLbl="alignNode1" presStyleIdx="1" presStyleCnt="5"/>
      <dgm:spPr/>
    </dgm:pt>
    <dgm:pt modelId="{4D03D057-C36B-411C-8C6C-C2D1BADECFCA}" type="pres">
      <dgm:prSet presAssocID="{DF6829B3-A65A-4DA5-8627-B20C2B35C536}" presName="sibTrans" presStyleCnt="0"/>
      <dgm:spPr/>
    </dgm:pt>
    <dgm:pt modelId="{9E2ED508-57F8-4B0B-AB56-D94F6A298131}" type="pres">
      <dgm:prSet presAssocID="{DF6829B3-A65A-4DA5-8627-B20C2B35C536}" presName="space" presStyleCnt="0"/>
      <dgm:spPr/>
    </dgm:pt>
    <dgm:pt modelId="{C7E7DC61-6466-4213-A8A9-CF7BCBF856C2}" type="pres">
      <dgm:prSet presAssocID="{CABCC930-C662-40C8-8169-7598A3711AE0}" presName="composite" presStyleCnt="0"/>
      <dgm:spPr/>
    </dgm:pt>
    <dgm:pt modelId="{B5B4064B-4315-467E-8625-421FE5C3489A}" type="pres">
      <dgm:prSet presAssocID="{CABCC930-C662-40C8-8169-7598A3711AE0}" presName="LShape" presStyleLbl="alignNode1" presStyleIdx="2" presStyleCnt="5" custLinFactNeighborX="100" custLinFactNeighborY="2482"/>
      <dgm:spPr/>
    </dgm:pt>
    <dgm:pt modelId="{66B9C720-E78D-46EF-AA5D-8F53D615A994}" type="pres">
      <dgm:prSet presAssocID="{CABCC930-C662-40C8-8169-7598A3711A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E58F2E-7E98-4449-843F-F23B09F79366}" type="pres">
      <dgm:prSet presAssocID="{CABCC930-C662-40C8-8169-7598A3711AE0}" presName="Triangle" presStyleLbl="alignNode1" presStyleIdx="3" presStyleCnt="5"/>
      <dgm:spPr/>
    </dgm:pt>
    <dgm:pt modelId="{1E053099-F340-46D0-91A9-7975116CDC1E}" type="pres">
      <dgm:prSet presAssocID="{73A13104-137E-459F-A785-89CC989201EE}" presName="sibTrans" presStyleCnt="0"/>
      <dgm:spPr/>
    </dgm:pt>
    <dgm:pt modelId="{DA81D931-38A9-41D7-8A4A-26F6BC5F1AD9}" type="pres">
      <dgm:prSet presAssocID="{73A13104-137E-459F-A785-89CC989201EE}" presName="space" presStyleCnt="0"/>
      <dgm:spPr/>
    </dgm:pt>
    <dgm:pt modelId="{B8099DB3-FA27-449F-B043-2E8B1EB675A9}" type="pres">
      <dgm:prSet presAssocID="{69856CE3-1618-4447-AA9B-5D6E42DC526D}" presName="composite" presStyleCnt="0"/>
      <dgm:spPr/>
    </dgm:pt>
    <dgm:pt modelId="{DE413F0D-11D1-44FA-BA69-58D0D8410DFA}" type="pres">
      <dgm:prSet presAssocID="{69856CE3-1618-4447-AA9B-5D6E42DC526D}" presName="LShape" presStyleLbl="alignNode1" presStyleIdx="4" presStyleCnt="5"/>
      <dgm:spPr/>
    </dgm:pt>
    <dgm:pt modelId="{E3E2D7DF-83B3-4218-9096-DA250EF9B683}" type="pres">
      <dgm:prSet presAssocID="{69856CE3-1618-4447-AA9B-5D6E42DC526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7F87910-FBEC-47F2-A871-355C9A89D5D2}" type="presOf" srcId="{F635F254-6FF7-44BD-8DF5-33903F979E0C}" destId="{22FFE78B-556C-4AFA-A54D-054DFD5ACDE3}" srcOrd="0" destOrd="0" presId="urn:microsoft.com/office/officeart/2009/3/layout/StepUpProcess"/>
    <dgm:cxn modelId="{075D9785-D704-4895-B80F-9269FA9715DC}" srcId="{F635F254-6FF7-44BD-8DF5-33903F979E0C}" destId="{198D802A-0E85-433A-A54F-3782CF9EC143}" srcOrd="0" destOrd="0" parTransId="{BE5045E5-6289-4052-B3A7-F7B6BCAA0CF3}" sibTransId="{DF6829B3-A65A-4DA5-8627-B20C2B35C536}"/>
    <dgm:cxn modelId="{FBE51F87-CD07-4D0E-B3BF-345EE2F0521F}" srcId="{F635F254-6FF7-44BD-8DF5-33903F979E0C}" destId="{CABCC930-C662-40C8-8169-7598A3711AE0}" srcOrd="1" destOrd="0" parTransId="{2CD6E1A4-6761-4BF7-8709-CE588191FAB0}" sibTransId="{73A13104-137E-459F-A785-89CC989201EE}"/>
    <dgm:cxn modelId="{DDB7AAB7-38E9-4152-9D3A-D50F22E4DA91}" type="presOf" srcId="{CABCC930-C662-40C8-8169-7598A3711AE0}" destId="{66B9C720-E78D-46EF-AA5D-8F53D615A994}" srcOrd="0" destOrd="0" presId="urn:microsoft.com/office/officeart/2009/3/layout/StepUpProcess"/>
    <dgm:cxn modelId="{4FFFAFDD-7916-4592-9F44-25FE0B9B207B}" type="presOf" srcId="{69856CE3-1618-4447-AA9B-5D6E42DC526D}" destId="{E3E2D7DF-83B3-4218-9096-DA250EF9B683}" srcOrd="0" destOrd="0" presId="urn:microsoft.com/office/officeart/2009/3/layout/StepUpProcess"/>
    <dgm:cxn modelId="{A76FDBF1-F11D-4182-8C05-472B792A5EAC}" type="presOf" srcId="{198D802A-0E85-433A-A54F-3782CF9EC143}" destId="{1FE5A4EA-D78A-4BD4-AA8C-C4C945219388}" srcOrd="0" destOrd="0" presId="urn:microsoft.com/office/officeart/2009/3/layout/StepUpProcess"/>
    <dgm:cxn modelId="{118910F5-56C5-4582-ADA8-4281FE23CEAF}" srcId="{F635F254-6FF7-44BD-8DF5-33903F979E0C}" destId="{69856CE3-1618-4447-AA9B-5D6E42DC526D}" srcOrd="2" destOrd="0" parTransId="{BAFFB0D3-93CC-45E4-BE9C-F0E55946A1FD}" sibTransId="{B8C2F519-F229-4891-A17D-318F89092B7C}"/>
    <dgm:cxn modelId="{79F2767A-9E32-4941-8785-A14BA8A4073F}" type="presParOf" srcId="{22FFE78B-556C-4AFA-A54D-054DFD5ACDE3}" destId="{B6355D7D-74D4-4802-BE5C-C11223766E46}" srcOrd="0" destOrd="0" presId="urn:microsoft.com/office/officeart/2009/3/layout/StepUpProcess"/>
    <dgm:cxn modelId="{95BAB95B-B9CC-4F89-A311-109E3EB5C1F7}" type="presParOf" srcId="{B6355D7D-74D4-4802-BE5C-C11223766E46}" destId="{D600A189-BA03-467E-94FC-FA83C62ACFEF}" srcOrd="0" destOrd="0" presId="urn:microsoft.com/office/officeart/2009/3/layout/StepUpProcess"/>
    <dgm:cxn modelId="{5A6B0DC2-907B-4C02-8088-62D8F66B2C94}" type="presParOf" srcId="{B6355D7D-74D4-4802-BE5C-C11223766E46}" destId="{1FE5A4EA-D78A-4BD4-AA8C-C4C945219388}" srcOrd="1" destOrd="0" presId="urn:microsoft.com/office/officeart/2009/3/layout/StepUpProcess"/>
    <dgm:cxn modelId="{12C5CD24-FDD0-4229-91D8-1CFE5852424C}" type="presParOf" srcId="{B6355D7D-74D4-4802-BE5C-C11223766E46}" destId="{1E1CD867-00DC-4299-A839-0FDF1CCD72F0}" srcOrd="2" destOrd="0" presId="urn:microsoft.com/office/officeart/2009/3/layout/StepUpProcess"/>
    <dgm:cxn modelId="{A1ECD105-5AE9-4CFD-AB7F-C3C47951B548}" type="presParOf" srcId="{22FFE78B-556C-4AFA-A54D-054DFD5ACDE3}" destId="{4D03D057-C36B-411C-8C6C-C2D1BADECFCA}" srcOrd="1" destOrd="0" presId="urn:microsoft.com/office/officeart/2009/3/layout/StepUpProcess"/>
    <dgm:cxn modelId="{AC297D1F-B006-4E6F-BBE3-F131E2B39073}" type="presParOf" srcId="{4D03D057-C36B-411C-8C6C-C2D1BADECFCA}" destId="{9E2ED508-57F8-4B0B-AB56-D94F6A298131}" srcOrd="0" destOrd="0" presId="urn:microsoft.com/office/officeart/2009/3/layout/StepUpProcess"/>
    <dgm:cxn modelId="{900F14E0-98ED-4C83-9592-59D4B296D72E}" type="presParOf" srcId="{22FFE78B-556C-4AFA-A54D-054DFD5ACDE3}" destId="{C7E7DC61-6466-4213-A8A9-CF7BCBF856C2}" srcOrd="2" destOrd="0" presId="urn:microsoft.com/office/officeart/2009/3/layout/StepUpProcess"/>
    <dgm:cxn modelId="{C10C1067-ECEE-4F34-A140-C3337E456AA8}" type="presParOf" srcId="{C7E7DC61-6466-4213-A8A9-CF7BCBF856C2}" destId="{B5B4064B-4315-467E-8625-421FE5C3489A}" srcOrd="0" destOrd="0" presId="urn:microsoft.com/office/officeart/2009/3/layout/StepUpProcess"/>
    <dgm:cxn modelId="{E3051C39-ADD2-4002-BBA2-B97D24112F93}" type="presParOf" srcId="{C7E7DC61-6466-4213-A8A9-CF7BCBF856C2}" destId="{66B9C720-E78D-46EF-AA5D-8F53D615A994}" srcOrd="1" destOrd="0" presId="urn:microsoft.com/office/officeart/2009/3/layout/StepUpProcess"/>
    <dgm:cxn modelId="{6E2C2F11-73BC-40CD-B9C8-34D1317F9A09}" type="presParOf" srcId="{C7E7DC61-6466-4213-A8A9-CF7BCBF856C2}" destId="{ABE58F2E-7E98-4449-843F-F23B09F79366}" srcOrd="2" destOrd="0" presId="urn:microsoft.com/office/officeart/2009/3/layout/StepUpProcess"/>
    <dgm:cxn modelId="{33CD2A2B-E73E-440B-9886-385F4C8AD06D}" type="presParOf" srcId="{22FFE78B-556C-4AFA-A54D-054DFD5ACDE3}" destId="{1E053099-F340-46D0-91A9-7975116CDC1E}" srcOrd="3" destOrd="0" presId="urn:microsoft.com/office/officeart/2009/3/layout/StepUpProcess"/>
    <dgm:cxn modelId="{6C8FC0DB-7C74-4E8E-8B6D-453527DCB2B2}" type="presParOf" srcId="{1E053099-F340-46D0-91A9-7975116CDC1E}" destId="{DA81D931-38A9-41D7-8A4A-26F6BC5F1AD9}" srcOrd="0" destOrd="0" presId="urn:microsoft.com/office/officeart/2009/3/layout/StepUpProcess"/>
    <dgm:cxn modelId="{D4AC3E42-9D2F-41D1-8F94-D5567E61A779}" type="presParOf" srcId="{22FFE78B-556C-4AFA-A54D-054DFD5ACDE3}" destId="{B8099DB3-FA27-449F-B043-2E8B1EB675A9}" srcOrd="4" destOrd="0" presId="urn:microsoft.com/office/officeart/2009/3/layout/StepUpProcess"/>
    <dgm:cxn modelId="{32B316CA-22CB-444B-AB36-4522DB361290}" type="presParOf" srcId="{B8099DB3-FA27-449F-B043-2E8B1EB675A9}" destId="{DE413F0D-11D1-44FA-BA69-58D0D8410DFA}" srcOrd="0" destOrd="0" presId="urn:microsoft.com/office/officeart/2009/3/layout/StepUpProcess"/>
    <dgm:cxn modelId="{D6506DE1-977A-4B05-A496-CB566D3229D1}" type="presParOf" srcId="{B8099DB3-FA27-449F-B043-2E8B1EB675A9}" destId="{E3E2D7DF-83B3-4218-9096-DA250EF9B6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97BA7-FF7F-442F-A064-D5DC1EBECBBE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8A1FBD0B-E311-4C6C-BF55-7B8A6E2591E9}">
      <dgm:prSet phldrT="[Text]"/>
      <dgm:spPr/>
      <dgm:t>
        <a:bodyPr/>
        <a:lstStyle/>
        <a:p>
          <a:r>
            <a:rPr lang="de-DE" dirty="0"/>
            <a:t>Management</a:t>
          </a:r>
        </a:p>
      </dgm:t>
    </dgm:pt>
    <dgm:pt modelId="{FF98C27E-81E7-4C14-A07C-ED61B021776F}" type="parTrans" cxnId="{9F4D365C-C2E2-4864-A19D-9FE4A6F56550}">
      <dgm:prSet/>
      <dgm:spPr/>
      <dgm:t>
        <a:bodyPr/>
        <a:lstStyle/>
        <a:p>
          <a:endParaRPr lang="de-DE"/>
        </a:p>
      </dgm:t>
    </dgm:pt>
    <dgm:pt modelId="{9776A3DD-8487-4A6C-B5BA-620672C6FFB6}" type="sibTrans" cxnId="{9F4D365C-C2E2-4864-A19D-9FE4A6F56550}">
      <dgm:prSet/>
      <dgm:spPr/>
      <dgm:t>
        <a:bodyPr/>
        <a:lstStyle/>
        <a:p>
          <a:endParaRPr lang="de-DE"/>
        </a:p>
      </dgm:t>
    </dgm:pt>
    <dgm:pt modelId="{451BEFFF-CAFB-49E5-AFEA-8740B14B61E1}">
      <dgm:prSet phldrT="[Text]"/>
      <dgm:spPr/>
      <dgm:t>
        <a:bodyPr/>
        <a:lstStyle/>
        <a:p>
          <a:r>
            <a:rPr lang="de-DE" dirty="0"/>
            <a:t>IT Management</a:t>
          </a:r>
        </a:p>
      </dgm:t>
    </dgm:pt>
    <dgm:pt modelId="{5842834D-6A32-495C-A39A-893F946F282E}" type="parTrans" cxnId="{01752ADA-4013-49F9-87DE-DB58FA63B4D5}">
      <dgm:prSet/>
      <dgm:spPr/>
      <dgm:t>
        <a:bodyPr/>
        <a:lstStyle/>
        <a:p>
          <a:endParaRPr lang="de-DE"/>
        </a:p>
      </dgm:t>
    </dgm:pt>
    <dgm:pt modelId="{62AFC9E6-A1CD-4BEF-8D5B-F5053C2BED4B}" type="sibTrans" cxnId="{01752ADA-4013-49F9-87DE-DB58FA63B4D5}">
      <dgm:prSet/>
      <dgm:spPr/>
      <dgm:t>
        <a:bodyPr/>
        <a:lstStyle/>
        <a:p>
          <a:endParaRPr lang="de-DE"/>
        </a:p>
      </dgm:t>
    </dgm:pt>
    <dgm:pt modelId="{F0CBF378-871C-4994-8411-BB15F4B1527D}">
      <dgm:prSet/>
      <dgm:spPr/>
      <dgm:t>
        <a:bodyPr/>
        <a:lstStyle/>
        <a:p>
          <a:r>
            <a:rPr lang="de-DE"/>
            <a:t>IT Service Management</a:t>
          </a:r>
          <a:endParaRPr lang="de-DE" dirty="0"/>
        </a:p>
      </dgm:t>
    </dgm:pt>
    <dgm:pt modelId="{FE2ADA8A-191E-47E8-BCB8-5B1448666A80}" type="parTrans" cxnId="{EE663DED-FA41-4037-8BF1-158E84227A0D}">
      <dgm:prSet/>
      <dgm:spPr/>
      <dgm:t>
        <a:bodyPr/>
        <a:lstStyle/>
        <a:p>
          <a:endParaRPr lang="de-DE"/>
        </a:p>
      </dgm:t>
    </dgm:pt>
    <dgm:pt modelId="{D04FB702-FB24-4C4C-95D5-CB5EACBD66C8}" type="sibTrans" cxnId="{EE663DED-FA41-4037-8BF1-158E84227A0D}">
      <dgm:prSet/>
      <dgm:spPr/>
      <dgm:t>
        <a:bodyPr/>
        <a:lstStyle/>
        <a:p>
          <a:endParaRPr lang="de-DE"/>
        </a:p>
      </dgm:t>
    </dgm:pt>
    <dgm:pt modelId="{E169CF01-391F-4CE9-A936-950C74131E5A}">
      <dgm:prSet/>
      <dgm:spPr/>
      <dgm:t>
        <a:bodyPr/>
        <a:lstStyle/>
        <a:p>
          <a:r>
            <a:rPr lang="de-DE" dirty="0"/>
            <a:t>ISO/IEC 2000</a:t>
          </a:r>
        </a:p>
      </dgm:t>
    </dgm:pt>
    <dgm:pt modelId="{54E03001-4ACB-4D80-AF21-2A7281511841}" type="parTrans" cxnId="{031785CF-6696-473A-BEC4-54E93461A54F}">
      <dgm:prSet/>
      <dgm:spPr/>
      <dgm:t>
        <a:bodyPr/>
        <a:lstStyle/>
        <a:p>
          <a:endParaRPr lang="de-DE"/>
        </a:p>
      </dgm:t>
    </dgm:pt>
    <dgm:pt modelId="{40AD9B6E-291C-4A28-B9FB-71919549B5EC}" type="sibTrans" cxnId="{031785CF-6696-473A-BEC4-54E93461A54F}">
      <dgm:prSet/>
      <dgm:spPr/>
      <dgm:t>
        <a:bodyPr/>
        <a:lstStyle/>
        <a:p>
          <a:endParaRPr lang="de-DE"/>
        </a:p>
      </dgm:t>
    </dgm:pt>
    <dgm:pt modelId="{72CF60FC-D1EA-4391-A44C-F4B6455F23C7}" type="pres">
      <dgm:prSet presAssocID="{54197BA7-FF7F-442F-A064-D5DC1EBECBBE}" presName="Name0" presStyleCnt="0">
        <dgm:presLayoutVars>
          <dgm:dir/>
          <dgm:resizeHandles val="exact"/>
        </dgm:presLayoutVars>
      </dgm:prSet>
      <dgm:spPr/>
    </dgm:pt>
    <dgm:pt modelId="{36EE8C6D-9AA0-4EE1-86F9-DB2D2E4F0F29}" type="pres">
      <dgm:prSet presAssocID="{8A1FBD0B-E311-4C6C-BF55-7B8A6E2591E9}" presName="node" presStyleLbl="node1" presStyleIdx="0" presStyleCnt="4" custScaleX="84420" custScaleY="97523" custLinFactNeighborX="-827" custLinFactNeighborY="45">
        <dgm:presLayoutVars>
          <dgm:bulletEnabled val="1"/>
        </dgm:presLayoutVars>
      </dgm:prSet>
      <dgm:spPr/>
    </dgm:pt>
    <dgm:pt modelId="{3501AD7D-AB64-4DC5-BB02-FE57E0BFA706}" type="pres">
      <dgm:prSet presAssocID="{9776A3DD-8487-4A6C-B5BA-620672C6FFB6}" presName="sibTrans" presStyleLbl="sibTrans2D1" presStyleIdx="0" presStyleCnt="3"/>
      <dgm:spPr/>
    </dgm:pt>
    <dgm:pt modelId="{07CE9D4C-5D36-4380-ACB5-1F4F14201DAB}" type="pres">
      <dgm:prSet presAssocID="{9776A3DD-8487-4A6C-B5BA-620672C6FFB6}" presName="connectorText" presStyleLbl="sibTrans2D1" presStyleIdx="0" presStyleCnt="3"/>
      <dgm:spPr/>
    </dgm:pt>
    <dgm:pt modelId="{08673AF8-4711-4153-AD5F-329EF9372DAC}" type="pres">
      <dgm:prSet presAssocID="{451BEFFF-CAFB-49E5-AFEA-8740B14B61E1}" presName="node" presStyleLbl="node1" presStyleIdx="1" presStyleCnt="4" custScaleX="90049" custScaleY="90985">
        <dgm:presLayoutVars>
          <dgm:bulletEnabled val="1"/>
        </dgm:presLayoutVars>
      </dgm:prSet>
      <dgm:spPr/>
    </dgm:pt>
    <dgm:pt modelId="{043DA333-4A22-45B7-8336-5B563B1627BF}" type="pres">
      <dgm:prSet presAssocID="{62AFC9E6-A1CD-4BEF-8D5B-F5053C2BED4B}" presName="sibTrans" presStyleLbl="sibTrans2D1" presStyleIdx="1" presStyleCnt="3"/>
      <dgm:spPr/>
    </dgm:pt>
    <dgm:pt modelId="{B5F095C1-0773-455D-B632-AB0E0D303DA6}" type="pres">
      <dgm:prSet presAssocID="{62AFC9E6-A1CD-4BEF-8D5B-F5053C2BED4B}" presName="connectorText" presStyleLbl="sibTrans2D1" presStyleIdx="1" presStyleCnt="3"/>
      <dgm:spPr/>
    </dgm:pt>
    <dgm:pt modelId="{21B31B7C-78A5-4D14-8F8B-8F9BB162F2C5}" type="pres">
      <dgm:prSet presAssocID="{F0CBF378-871C-4994-8411-BB15F4B1527D}" presName="node" presStyleLbl="node1" presStyleIdx="2" presStyleCnt="4">
        <dgm:presLayoutVars>
          <dgm:bulletEnabled val="1"/>
        </dgm:presLayoutVars>
      </dgm:prSet>
      <dgm:spPr/>
    </dgm:pt>
    <dgm:pt modelId="{FA6C90B7-3D36-4711-AD7F-6DE129D5B45A}" type="pres">
      <dgm:prSet presAssocID="{D04FB702-FB24-4C4C-95D5-CB5EACBD66C8}" presName="sibTrans" presStyleLbl="sibTrans2D1" presStyleIdx="2" presStyleCnt="3"/>
      <dgm:spPr/>
    </dgm:pt>
    <dgm:pt modelId="{A7FD1213-15C4-4D6D-B2DC-FD44DC94895D}" type="pres">
      <dgm:prSet presAssocID="{D04FB702-FB24-4C4C-95D5-CB5EACBD66C8}" presName="connectorText" presStyleLbl="sibTrans2D1" presStyleIdx="2" presStyleCnt="3"/>
      <dgm:spPr/>
    </dgm:pt>
    <dgm:pt modelId="{7319EE50-B1F6-4875-8CFC-3DC2B1ADD8A5}" type="pres">
      <dgm:prSet presAssocID="{E169CF01-391F-4CE9-A936-950C74131E5A}" presName="node" presStyleLbl="node1" presStyleIdx="3" presStyleCnt="4">
        <dgm:presLayoutVars>
          <dgm:bulletEnabled val="1"/>
        </dgm:presLayoutVars>
      </dgm:prSet>
      <dgm:spPr/>
    </dgm:pt>
  </dgm:ptLst>
  <dgm:cxnLst>
    <dgm:cxn modelId="{9F4D365C-C2E2-4864-A19D-9FE4A6F56550}" srcId="{54197BA7-FF7F-442F-A064-D5DC1EBECBBE}" destId="{8A1FBD0B-E311-4C6C-BF55-7B8A6E2591E9}" srcOrd="0" destOrd="0" parTransId="{FF98C27E-81E7-4C14-A07C-ED61B021776F}" sibTransId="{9776A3DD-8487-4A6C-B5BA-620672C6FFB6}"/>
    <dgm:cxn modelId="{849B885D-0793-4F28-B173-E831DB1467FE}" type="presOf" srcId="{62AFC9E6-A1CD-4BEF-8D5B-F5053C2BED4B}" destId="{043DA333-4A22-45B7-8336-5B563B1627BF}" srcOrd="0" destOrd="0" presId="urn:microsoft.com/office/officeart/2005/8/layout/process1"/>
    <dgm:cxn modelId="{AFD48048-D368-44E1-92D7-37388AB5262E}" type="presOf" srcId="{54197BA7-FF7F-442F-A064-D5DC1EBECBBE}" destId="{72CF60FC-D1EA-4391-A44C-F4B6455F23C7}" srcOrd="0" destOrd="0" presId="urn:microsoft.com/office/officeart/2005/8/layout/process1"/>
    <dgm:cxn modelId="{2E51478F-453A-45C0-886D-0C01633A68F1}" type="presOf" srcId="{D04FB702-FB24-4C4C-95D5-CB5EACBD66C8}" destId="{A7FD1213-15C4-4D6D-B2DC-FD44DC94895D}" srcOrd="1" destOrd="0" presId="urn:microsoft.com/office/officeart/2005/8/layout/process1"/>
    <dgm:cxn modelId="{B1EBAB99-83D3-4719-8595-E88C9CB8090E}" type="presOf" srcId="{F0CBF378-871C-4994-8411-BB15F4B1527D}" destId="{21B31B7C-78A5-4D14-8F8B-8F9BB162F2C5}" srcOrd="0" destOrd="0" presId="urn:microsoft.com/office/officeart/2005/8/layout/process1"/>
    <dgm:cxn modelId="{781706A2-75BC-4270-995B-03CCF6AB51D7}" type="presOf" srcId="{451BEFFF-CAFB-49E5-AFEA-8740B14B61E1}" destId="{08673AF8-4711-4153-AD5F-329EF9372DAC}" srcOrd="0" destOrd="0" presId="urn:microsoft.com/office/officeart/2005/8/layout/process1"/>
    <dgm:cxn modelId="{CFAE51B5-864D-402F-9C37-048DA8C97893}" type="presOf" srcId="{62AFC9E6-A1CD-4BEF-8D5B-F5053C2BED4B}" destId="{B5F095C1-0773-455D-B632-AB0E0D303DA6}" srcOrd="1" destOrd="0" presId="urn:microsoft.com/office/officeart/2005/8/layout/process1"/>
    <dgm:cxn modelId="{031785CF-6696-473A-BEC4-54E93461A54F}" srcId="{54197BA7-FF7F-442F-A064-D5DC1EBECBBE}" destId="{E169CF01-391F-4CE9-A936-950C74131E5A}" srcOrd="3" destOrd="0" parTransId="{54E03001-4ACB-4D80-AF21-2A7281511841}" sibTransId="{40AD9B6E-291C-4A28-B9FB-71919549B5EC}"/>
    <dgm:cxn modelId="{C5D2C4D2-7A16-4F69-ADFC-CD1FE156EBC2}" type="presOf" srcId="{8A1FBD0B-E311-4C6C-BF55-7B8A6E2591E9}" destId="{36EE8C6D-9AA0-4EE1-86F9-DB2D2E4F0F29}" srcOrd="0" destOrd="0" presId="urn:microsoft.com/office/officeart/2005/8/layout/process1"/>
    <dgm:cxn modelId="{78D21FDA-1CD4-4166-81CA-BBD50B592169}" type="presOf" srcId="{9776A3DD-8487-4A6C-B5BA-620672C6FFB6}" destId="{07CE9D4C-5D36-4380-ACB5-1F4F14201DAB}" srcOrd="1" destOrd="0" presId="urn:microsoft.com/office/officeart/2005/8/layout/process1"/>
    <dgm:cxn modelId="{01752ADA-4013-49F9-87DE-DB58FA63B4D5}" srcId="{54197BA7-FF7F-442F-A064-D5DC1EBECBBE}" destId="{451BEFFF-CAFB-49E5-AFEA-8740B14B61E1}" srcOrd="1" destOrd="0" parTransId="{5842834D-6A32-495C-A39A-893F946F282E}" sibTransId="{62AFC9E6-A1CD-4BEF-8D5B-F5053C2BED4B}"/>
    <dgm:cxn modelId="{100467E0-16D9-46AE-93F1-6D8888D7C0FC}" type="presOf" srcId="{E169CF01-391F-4CE9-A936-950C74131E5A}" destId="{7319EE50-B1F6-4875-8CFC-3DC2B1ADD8A5}" srcOrd="0" destOrd="0" presId="urn:microsoft.com/office/officeart/2005/8/layout/process1"/>
    <dgm:cxn modelId="{68DD55E4-9AB3-468E-A755-45DE6F65D396}" type="presOf" srcId="{9776A3DD-8487-4A6C-B5BA-620672C6FFB6}" destId="{3501AD7D-AB64-4DC5-BB02-FE57E0BFA706}" srcOrd="0" destOrd="0" presId="urn:microsoft.com/office/officeart/2005/8/layout/process1"/>
    <dgm:cxn modelId="{EE663DED-FA41-4037-8BF1-158E84227A0D}" srcId="{54197BA7-FF7F-442F-A064-D5DC1EBECBBE}" destId="{F0CBF378-871C-4994-8411-BB15F4B1527D}" srcOrd="2" destOrd="0" parTransId="{FE2ADA8A-191E-47E8-BCB8-5B1448666A80}" sibTransId="{D04FB702-FB24-4C4C-95D5-CB5EACBD66C8}"/>
    <dgm:cxn modelId="{410FC3F2-8CBE-43F7-A6CA-0392599007E9}" type="presOf" srcId="{D04FB702-FB24-4C4C-95D5-CB5EACBD66C8}" destId="{FA6C90B7-3D36-4711-AD7F-6DE129D5B45A}" srcOrd="0" destOrd="0" presId="urn:microsoft.com/office/officeart/2005/8/layout/process1"/>
    <dgm:cxn modelId="{71FBB597-16A3-4879-9174-9951A805A749}" type="presParOf" srcId="{72CF60FC-D1EA-4391-A44C-F4B6455F23C7}" destId="{36EE8C6D-9AA0-4EE1-86F9-DB2D2E4F0F29}" srcOrd="0" destOrd="0" presId="urn:microsoft.com/office/officeart/2005/8/layout/process1"/>
    <dgm:cxn modelId="{1BAA5D9A-1900-4F4F-A75A-67B87EB08E0D}" type="presParOf" srcId="{72CF60FC-D1EA-4391-A44C-F4B6455F23C7}" destId="{3501AD7D-AB64-4DC5-BB02-FE57E0BFA706}" srcOrd="1" destOrd="0" presId="urn:microsoft.com/office/officeart/2005/8/layout/process1"/>
    <dgm:cxn modelId="{F56CBC49-3B17-4E19-ABE5-51693E1713C8}" type="presParOf" srcId="{3501AD7D-AB64-4DC5-BB02-FE57E0BFA706}" destId="{07CE9D4C-5D36-4380-ACB5-1F4F14201DAB}" srcOrd="0" destOrd="0" presId="urn:microsoft.com/office/officeart/2005/8/layout/process1"/>
    <dgm:cxn modelId="{1CA68630-F654-49BB-96C0-90430034F873}" type="presParOf" srcId="{72CF60FC-D1EA-4391-A44C-F4B6455F23C7}" destId="{08673AF8-4711-4153-AD5F-329EF9372DAC}" srcOrd="2" destOrd="0" presId="urn:microsoft.com/office/officeart/2005/8/layout/process1"/>
    <dgm:cxn modelId="{3DEF1B7B-FEC3-4CDF-A8F4-D4F989C885C9}" type="presParOf" srcId="{72CF60FC-D1EA-4391-A44C-F4B6455F23C7}" destId="{043DA333-4A22-45B7-8336-5B563B1627BF}" srcOrd="3" destOrd="0" presId="urn:microsoft.com/office/officeart/2005/8/layout/process1"/>
    <dgm:cxn modelId="{98D24971-760F-4D5E-BB14-0576C069E0BD}" type="presParOf" srcId="{043DA333-4A22-45B7-8336-5B563B1627BF}" destId="{B5F095C1-0773-455D-B632-AB0E0D303DA6}" srcOrd="0" destOrd="0" presId="urn:microsoft.com/office/officeart/2005/8/layout/process1"/>
    <dgm:cxn modelId="{98338118-4557-43B6-8F39-5E5F17FE2EC8}" type="presParOf" srcId="{72CF60FC-D1EA-4391-A44C-F4B6455F23C7}" destId="{21B31B7C-78A5-4D14-8F8B-8F9BB162F2C5}" srcOrd="4" destOrd="0" presId="urn:microsoft.com/office/officeart/2005/8/layout/process1"/>
    <dgm:cxn modelId="{152A1BE0-F236-4AC9-83CB-2EDF8B4F5A7D}" type="presParOf" srcId="{72CF60FC-D1EA-4391-A44C-F4B6455F23C7}" destId="{FA6C90B7-3D36-4711-AD7F-6DE129D5B45A}" srcOrd="5" destOrd="0" presId="urn:microsoft.com/office/officeart/2005/8/layout/process1"/>
    <dgm:cxn modelId="{42EB637F-C24B-4F98-8A5C-1C3D79E596F0}" type="presParOf" srcId="{FA6C90B7-3D36-4711-AD7F-6DE129D5B45A}" destId="{A7FD1213-15C4-4D6D-B2DC-FD44DC94895D}" srcOrd="0" destOrd="0" presId="urn:microsoft.com/office/officeart/2005/8/layout/process1"/>
    <dgm:cxn modelId="{51C55506-2F16-4EDC-9619-21FCCC45ED02}" type="presParOf" srcId="{72CF60FC-D1EA-4391-A44C-F4B6455F23C7}" destId="{7319EE50-B1F6-4875-8CFC-3DC2B1ADD8A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0A189-BA03-467E-94FC-FA83C62ACFEF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5A4EA-D78A-4BD4-AA8C-C4C945219388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Frameworks</a:t>
          </a:r>
        </a:p>
      </dsp:txBody>
      <dsp:txXfrm>
        <a:off x="254058" y="2525889"/>
        <a:ext cx="2282418" cy="2000673"/>
      </dsp:txXfrm>
    </dsp:sp>
    <dsp:sp modelId="{1E1CD867-00DC-4299-A839-0FDF1CCD72F0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064B-4315-467E-8625-421FE5C3489A}">
      <dsp:nvSpPr>
        <dsp:cNvPr id="0" name=""/>
        <dsp:cNvSpPr/>
      </dsp:nvSpPr>
      <dsp:spPr>
        <a:xfrm rot="5400000">
          <a:off x="3304327" y="111682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9C720-E78D-46EF-AA5D-8F53D615A994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Richtlinien</a:t>
          </a:r>
        </a:p>
      </dsp:txBody>
      <dsp:txXfrm>
        <a:off x="3048184" y="1834480"/>
        <a:ext cx="2282418" cy="2000673"/>
      </dsp:txXfrm>
    </dsp:sp>
    <dsp:sp modelId="{ABE58F2E-7E98-4449-843F-F23B09F79366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13F0D-11D1-44FA-BA69-58D0D8410DFA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2D7DF-83B3-4218-9096-DA250EF9B683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Festlegung Werten, Regeln und Verhaltensweisen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8C6D-9AA0-4EE1-86F9-DB2D2E4F0F29}">
      <dsp:nvSpPr>
        <dsp:cNvPr id="0" name=""/>
        <dsp:cNvSpPr/>
      </dsp:nvSpPr>
      <dsp:spPr>
        <a:xfrm>
          <a:off x="0" y="1537534"/>
          <a:ext cx="1843019" cy="1277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Management</a:t>
          </a:r>
        </a:p>
      </dsp:txBody>
      <dsp:txXfrm>
        <a:off x="37415" y="1574949"/>
        <a:ext cx="1768189" cy="1202617"/>
      </dsp:txXfrm>
    </dsp:sp>
    <dsp:sp modelId="{3501AD7D-AB64-4DC5-BB02-FE57E0BFA706}">
      <dsp:nvSpPr>
        <dsp:cNvPr id="0" name=""/>
        <dsp:cNvSpPr/>
      </dsp:nvSpPr>
      <dsp:spPr>
        <a:xfrm rot="21599271">
          <a:off x="2061927" y="1905255"/>
          <a:ext cx="464084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061927" y="2013554"/>
        <a:ext cx="324859" cy="324854"/>
      </dsp:txXfrm>
    </dsp:sp>
    <dsp:sp modelId="{08673AF8-4711-4153-AD5F-329EF9372DAC}">
      <dsp:nvSpPr>
        <dsp:cNvPr id="0" name=""/>
        <dsp:cNvSpPr/>
      </dsp:nvSpPr>
      <dsp:spPr>
        <a:xfrm>
          <a:off x="2718650" y="1579765"/>
          <a:ext cx="1965909" cy="11918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IT Management</a:t>
          </a:r>
        </a:p>
      </dsp:txBody>
      <dsp:txXfrm>
        <a:off x="2753557" y="1614672"/>
        <a:ext cx="1896095" cy="1121992"/>
      </dsp:txXfrm>
    </dsp:sp>
    <dsp:sp modelId="{043DA333-4A22-45B7-8336-5B563B1627BF}">
      <dsp:nvSpPr>
        <dsp:cNvPr id="0" name=""/>
        <dsp:cNvSpPr/>
      </dsp:nvSpPr>
      <dsp:spPr>
        <a:xfrm>
          <a:off x="4902875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4902875" y="2013241"/>
        <a:ext cx="323980" cy="324854"/>
      </dsp:txXfrm>
    </dsp:sp>
    <dsp:sp modelId="{21B31B7C-78A5-4D14-8F8B-8F9BB162F2C5}">
      <dsp:nvSpPr>
        <dsp:cNvPr id="0" name=""/>
        <dsp:cNvSpPr/>
      </dsp:nvSpPr>
      <dsp:spPr>
        <a:xfrm>
          <a:off x="5557821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IT Service Management</a:t>
          </a:r>
          <a:endParaRPr lang="de-DE" sz="2300" kern="1200" dirty="0"/>
        </a:p>
      </dsp:txBody>
      <dsp:txXfrm>
        <a:off x="5596186" y="1559086"/>
        <a:ext cx="2106425" cy="1233163"/>
      </dsp:txXfrm>
    </dsp:sp>
    <dsp:sp modelId="{FA6C90B7-3D36-4711-AD7F-6DE129D5B45A}">
      <dsp:nvSpPr>
        <dsp:cNvPr id="0" name=""/>
        <dsp:cNvSpPr/>
      </dsp:nvSpPr>
      <dsp:spPr>
        <a:xfrm>
          <a:off x="7959292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959292" y="2013241"/>
        <a:ext cx="323980" cy="324854"/>
      </dsp:txXfrm>
    </dsp:sp>
    <dsp:sp modelId="{7319EE50-B1F6-4875-8CFC-3DC2B1ADD8A5}">
      <dsp:nvSpPr>
        <dsp:cNvPr id="0" name=""/>
        <dsp:cNvSpPr/>
      </dsp:nvSpPr>
      <dsp:spPr>
        <a:xfrm>
          <a:off x="8614239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ISO/IEC 2000</a:t>
          </a:r>
        </a:p>
      </dsp:txBody>
      <dsp:txXfrm>
        <a:off x="8652604" y="1559086"/>
        <a:ext cx="2106425" cy="1233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7D2EEAC-C87A-4C08-B0A5-704061C57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7EC308-A987-4A61-8054-2209CF433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AD4-AFC5-4F78-BE42-251407AF6580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F44FF-57AD-4761-BCE7-1BCB5B696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604FAF-3A33-4488-8038-B361AA5897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3900-1514-466C-A018-87C7CCC93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84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91D2-BBC4-44F5-BB54-BE64C3EEF80C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C5E-3270-4F5A-BC57-D22193960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8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LinLibertineT"/>
              </a:rPr>
              <a:t>Damit Frameworks die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Verbesserung der Qualität eines Unternehmens und dessen Produkte,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Dienstleistungen und Prozesse unterstützen können, müssen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 Organisationen Richtlinien verfassen, die </a:t>
            </a:r>
            <a:r>
              <a:rPr lang="de-DE" sz="1800" b="0" i="0" u="none" strike="noStrike" baseline="0" dirty="0" err="1">
                <a:latin typeface="LinLibertineT"/>
              </a:rPr>
              <a:t>dieWerte</a:t>
            </a:r>
            <a:r>
              <a:rPr lang="de-DE" sz="1800" b="0" i="0" u="none" strike="noStrike" baseline="0" dirty="0">
                <a:latin typeface="LinLibertineT"/>
              </a:rPr>
              <a:t>, Regeln und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gewünschten Verhaltensweisen im Unternehmen festlegen</a:t>
            </a: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Umsetzung von  Qualität in Unternehmen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6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D499-39CF-44E3-AFA9-8B8F8607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7536"/>
            <a:ext cx="9622971" cy="115638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871EFA-FF75-4A6F-AFC5-1D773681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83916"/>
            <a:ext cx="9622971" cy="914400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4"/>
                </a:solidFill>
                <a:effectLst/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34463D-2C64-4244-A786-72F9145B0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59" y="5703211"/>
            <a:ext cx="2271137" cy="549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57A42E-2BA7-40A0-8F12-D530A1CB3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0" y="517083"/>
            <a:ext cx="1527253" cy="635033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458E042-8CF5-44E7-8D91-4262EBE5B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198315"/>
            <a:ext cx="6760029" cy="1315627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CE60334-BE44-4579-9AFB-C0B5F4BB3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513942"/>
            <a:ext cx="6760029" cy="914400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5679D21-C683-440E-AFF3-EE91D5E26A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27.06.2021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CAEA9015-C10C-4F49-A5FC-B6EBF2BE6C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64F0D5B3-B5E2-4608-B282-235DD0C9E5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079-C9F9-4E33-8696-714025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FAACE-0A20-4BCD-BEA9-08477E36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92194-CDDD-4018-8C8B-3F06C8D1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55F-06AD-43F9-81A2-496A849F867C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A9ADE-2465-478D-B970-3E19E43D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24255B04-40B8-41CC-A5B4-22C215F40C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31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A706B-DB4E-4553-B2D9-2A905EF27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de-DE" sz="4400" kern="1200" dirty="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D6C619-74BD-4C0C-BC00-C689701A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50BC7-3082-4FF4-9CE6-5ABB00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28DF-DFAD-4AEC-8949-26FBE059D6DF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0553-BCB1-4840-9403-201BF6E0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AD7409BB-BED8-4835-BCA0-262AFE17C6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53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5B90-0E63-43C2-9170-47B6869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5835B-30A9-4843-90FB-E135737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A16CE-2837-4BA4-98F0-A7A8B335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3874-0C02-465C-BC03-4C789DF0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29ED7866-7A2E-4F3A-8739-1DCA62C62B8E}"/>
              </a:ext>
            </a:extLst>
          </p:cNvPr>
          <p:cNvSpPr txBox="1">
            <a:spLocks/>
          </p:cNvSpPr>
          <p:nvPr userDrawn="1"/>
        </p:nvSpPr>
        <p:spPr>
          <a:xfrm>
            <a:off x="3940944" y="6356350"/>
            <a:ext cx="4457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51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FE1C0-7EE3-473C-8D04-FAA86EB8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6822"/>
            <a:ext cx="10515600" cy="2400538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34948-DA81-480B-B889-0AA78A5C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7360"/>
            <a:ext cx="10521950" cy="7728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10BF2-3D70-4308-8697-021913B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FE8D-444E-4600-A3F4-B9BA664D1AD8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1E94F-043C-461F-B8BF-01960333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BFA4E642-521E-4213-BF5B-70274CA860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111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2DDAF-73BC-44B2-96F9-040C7DC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40E1-224D-4B91-A585-6C76C1FA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995A8-02DD-4639-A009-8D68EE3B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B59AB-18D6-4155-BA6A-0E3EBB6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AB9-40E6-4EC7-A3D7-65FFC3231677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5890B-1475-40D6-8916-08590262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7E70D80-E84A-4B9D-8617-495CD16B23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25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21F30-67FF-4AF3-85D8-2AC8E518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5"/>
            <a:ext cx="10800000" cy="1325563"/>
          </a:xfrm>
        </p:spPr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ECA8E-F7AA-4678-843D-C73F461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E5326-CC79-4DAD-8D08-23B7A15A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8EB559-A514-4623-BD31-FC0C6576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8BE1D8-379F-4051-837A-614FFE99B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98963-0934-4A7D-82F9-9EEC190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2E0F-39BC-4C67-AE51-9200C1DAE275}" type="datetime1">
              <a:rPr lang="de-DE" smtClean="0"/>
              <a:t>27.06.2021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1602C9-0458-447A-833E-21896E2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16">
            <a:extLst>
              <a:ext uri="{FF2B5EF4-FFF2-40B4-BE49-F238E27FC236}">
                <a16:creationId xmlns:a16="http://schemas.microsoft.com/office/drawing/2014/main" id="{52150BE2-EA8A-4744-A29E-F3EA269D6A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09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745D9-58AA-4CF4-A635-9C08CED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92450-1F48-4DA7-B356-64A8FE81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3AA-5109-46E5-BADA-E819FC655CE5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EE882-4AB4-4B24-9DB8-6FD67DE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16">
            <a:extLst>
              <a:ext uri="{FF2B5EF4-FFF2-40B4-BE49-F238E27FC236}">
                <a16:creationId xmlns:a16="http://schemas.microsoft.com/office/drawing/2014/main" id="{94F8CC78-F68B-4D7D-AB7F-17A178C093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965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192C0F-D639-4360-89AB-4C69C4C2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B7F2-313D-4AE4-9F8F-C1AF621F20F1}" type="datetime1">
              <a:rPr lang="de-DE" smtClean="0"/>
              <a:t>27.06.2021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DF7127-4176-4CAA-A539-3932853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16">
            <a:extLst>
              <a:ext uri="{FF2B5EF4-FFF2-40B4-BE49-F238E27FC236}">
                <a16:creationId xmlns:a16="http://schemas.microsoft.com/office/drawing/2014/main" id="{7FC41817-2BEC-458D-840D-BAA5E81E1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1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63FD2-E875-4577-AC8D-BF84DA1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3DF28-A547-4CAA-AE1D-878C2289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2330D-71CD-471D-A761-5A5FFF5E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3AA13-A300-4A92-8EA0-E60DC86C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1923-7A0F-45E0-A742-1A8B843086F3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F2A97-69A4-44FE-8B80-112D7C4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88A4D07-DC84-4520-9F06-0056DC83F2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33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D50DE-2F41-4D80-8C62-2E1512C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3049E4-99D3-4AC5-A63B-1ACD61369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46566-AC36-4672-AA05-14D84125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3382A-39EF-4090-A03D-E96FC71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C77-2F51-4EB9-B0EE-4B025C87D7DD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F81CC-99BE-45B7-9B7D-47F4719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60FEFBA2-AD02-44AD-BBB1-D851CEFD1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8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A89CBF-8C94-4B7C-A87E-65AF645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751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7AD70-5A41-4DD0-84AA-862CEA79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8251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191C9-6AEB-4DA9-84C8-49583E33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79C9-716B-4E3C-86FB-D2E355D3EC67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118C7-9690-4B75-BD9C-E508C0302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Name – Fach</a:t>
            </a:r>
            <a:endParaRPr lang="fi-F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3FC8D-4DDA-4AB0-ADC3-67D550B9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1EB3-B919-4771-A43C-7C8BA70B36D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02A03BC-D88B-4E41-BC45-33F7692E15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557"/>
            <a:ext cx="12192000" cy="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701E7-C8DE-4001-8EC3-7EB97FBC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79" y="694237"/>
            <a:ext cx="9622971" cy="1156380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Qualitätssicherung</a:t>
            </a:r>
            <a:r>
              <a:rPr lang="de-DE" dirty="0"/>
              <a:t> in ITIL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33C628-FDC7-4B1F-9CD6-C362078D2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060796"/>
            <a:ext cx="6760029" cy="1830885"/>
          </a:xfrm>
        </p:spPr>
        <p:txBody>
          <a:bodyPr>
            <a:normAutofit/>
          </a:bodyPr>
          <a:lstStyle/>
          <a:p>
            <a:r>
              <a:rPr lang="de-DE" dirty="0"/>
              <a:t>Vortragende:</a:t>
            </a:r>
          </a:p>
          <a:p>
            <a:r>
              <a:rPr lang="de-DE" dirty="0"/>
              <a:t>Lara Krautmacher</a:t>
            </a:r>
          </a:p>
          <a:p>
            <a:r>
              <a:rPr lang="de-DE" dirty="0"/>
              <a:t>Rene Wiskow</a:t>
            </a:r>
          </a:p>
          <a:p>
            <a:r>
              <a:rPr lang="de-DE" dirty="0"/>
              <a:t>Elena Kirsch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A2A122-5E2C-4FCB-B858-EFB2533112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092984"/>
            <a:ext cx="6760029" cy="914400"/>
          </a:xfrm>
        </p:spPr>
        <p:txBody>
          <a:bodyPr/>
          <a:lstStyle/>
          <a:p>
            <a:r>
              <a:rPr lang="de-DE" dirty="0"/>
              <a:t>Im Fach IT-Management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863CE1-8938-459B-9A83-1346F054B8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5C65E0-F216-4054-A00A-259E6B67F7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405FBC1-0722-4A73-BF85-E482D3730E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22DB4-323E-4D91-85DD-EF298570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447" y="2323158"/>
            <a:ext cx="2423474" cy="1325563"/>
          </a:xfrm>
        </p:spPr>
        <p:txBody>
          <a:bodyPr/>
          <a:lstStyle/>
          <a:p>
            <a:r>
              <a:rPr lang="de-DE" dirty="0">
                <a:effectLst/>
              </a:rPr>
              <a:t>Einstieg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23FD-1628-43D6-BDA5-1CF582C5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C5A86-F03D-4BCB-BB49-2BD318E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8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1F2BA-FF08-4F71-A579-C32E9BFA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BEAD0-F09F-47EE-911A-5B35A0D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Qualität und IT Management</a:t>
            </a:r>
          </a:p>
          <a:p>
            <a:r>
              <a:rPr lang="de-DE" dirty="0"/>
              <a:t>Grundlagen </a:t>
            </a:r>
          </a:p>
          <a:p>
            <a:pPr lvl="1"/>
            <a:r>
              <a:rPr lang="de-DE" dirty="0"/>
              <a:t>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Elemente des Service Lebenszyklus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Rollen im Service Lifecycle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Key Performance </a:t>
            </a:r>
            <a:r>
              <a:rPr lang="de-DE" sz="1800" b="0" i="0" u="none" strike="noStrike" baseline="0" dirty="0" err="1">
                <a:latin typeface="LinBiolinumTI"/>
              </a:rPr>
              <a:t>Indicators</a:t>
            </a:r>
            <a:endParaRPr lang="de-DE" sz="1800" dirty="0">
              <a:latin typeface="LinBiolinumTI"/>
            </a:endParaRPr>
          </a:p>
          <a:p>
            <a:pPr lvl="1"/>
            <a:r>
              <a:rPr lang="de-DE" dirty="0"/>
              <a:t>Qualitätssicherung in 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Qualitätssicherung im ITIL-Prozess</a:t>
            </a: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Continuous</a:t>
            </a:r>
            <a:r>
              <a:rPr lang="de-DE" sz="1800" b="0" i="0" u="none" strike="noStrike" baseline="0" dirty="0">
                <a:latin typeface="LinBiolinumTI"/>
              </a:rPr>
              <a:t> Service </a:t>
            </a:r>
            <a:r>
              <a:rPr lang="de-DE" sz="1800" b="0" i="0" u="none" strike="noStrike" baseline="0" dirty="0" err="1">
                <a:latin typeface="LinBiolinumTI"/>
              </a:rPr>
              <a:t>Improvement</a:t>
            </a:r>
            <a:endParaRPr lang="de-DE" sz="1800" dirty="0">
              <a:latin typeface="LinBiolinumTI"/>
            </a:endParaRP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Testing</a:t>
            </a:r>
            <a:endParaRPr lang="de-DE" sz="1800" b="0" i="0" u="none" strike="noStrike" baseline="0" dirty="0">
              <a:latin typeface="LinBiolinumTI"/>
            </a:endParaRPr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Projekt – Praktische Durchführung</a:t>
            </a:r>
          </a:p>
          <a:p>
            <a:pPr lvl="1"/>
            <a:r>
              <a:rPr lang="de-DE" dirty="0"/>
              <a:t>CSI im Planspiel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Component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Release Package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Operational </a:t>
            </a:r>
            <a:r>
              <a:rPr lang="de-DE" sz="1800" b="0" i="0" u="none" strike="noStrike" baseline="0" dirty="0" err="1">
                <a:latin typeface="LinBiolinumTI"/>
              </a:rPr>
              <a:t>Readiness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Acceptance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Service Validierung</a:t>
            </a:r>
            <a:endParaRPr lang="de-DE" dirty="0"/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Fazit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329C0-E2DD-43AF-B6E6-7AA7B9A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26E086-87C5-4316-B330-70CADF1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6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CF4D-1592-4AF2-AE5D-07333F6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AFB1F-016F-4231-B554-DC44F04D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b="1" dirty="0"/>
              <a:t>Allgemein: </a:t>
            </a:r>
          </a:p>
          <a:p>
            <a:pPr marL="0" indent="0" algn="l">
              <a:buNone/>
            </a:pPr>
            <a:r>
              <a:rPr lang="de-DE" dirty="0"/>
              <a:t>Qualität  - </a:t>
            </a:r>
            <a:r>
              <a:rPr lang="de-DE" sz="2800" b="0" i="0" u="none" strike="noStrike" baseline="0" dirty="0">
                <a:latin typeface="LinLibertineT"/>
              </a:rPr>
              <a:t>Beschaffenheit oder Eigenschaft einer Sache oder Person</a:t>
            </a:r>
          </a:p>
          <a:p>
            <a:pPr marL="0" indent="0" algn="l">
              <a:buNone/>
            </a:pPr>
            <a:endParaRPr lang="de-DE" dirty="0">
              <a:latin typeface="LinLibertineT"/>
            </a:endParaRPr>
          </a:p>
          <a:p>
            <a:pPr marL="0" indent="0" algn="l">
              <a:buNone/>
            </a:pPr>
            <a:r>
              <a:rPr lang="de-DE" b="1" dirty="0">
                <a:latin typeface="LinLibertineT"/>
              </a:rPr>
              <a:t>Wirtschaft: </a:t>
            </a:r>
          </a:p>
          <a:p>
            <a:pPr marL="0" indent="0" algn="l">
              <a:buNone/>
            </a:pPr>
            <a:r>
              <a:rPr lang="de-DE" dirty="0"/>
              <a:t>Qualität - Wert oder die Güte einer Sach- oder Dienstleistung aus Sicht des Anwenders/der Anwenderin</a:t>
            </a:r>
          </a:p>
          <a:p>
            <a:pPr marL="0" indent="0" algn="l">
              <a:buNone/>
            </a:pPr>
            <a:endParaRPr lang="de-DE" dirty="0"/>
          </a:p>
          <a:p>
            <a:pPr marL="0" indent="0" algn="l">
              <a:buNone/>
            </a:pPr>
            <a:r>
              <a:rPr lang="de-DE" b="1" dirty="0"/>
              <a:t>ISO 9000:2015</a:t>
            </a:r>
          </a:p>
          <a:p>
            <a:pPr marL="0" indent="0" algn="l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5A70E-EBC8-4955-A98C-98F5AE55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2DEB8-3DDD-4C6E-98EA-2987068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3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F0C2-9D7E-4C35-B486-C745847D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35AD9-B1E4-4497-A35F-4AE26CD7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03483-0C7F-4DA7-A3BD-9433C780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45B05A4-FA79-4292-A9BA-E86BD2089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655080"/>
              </p:ext>
            </p:extLst>
          </p:nvPr>
        </p:nvGraphicFramePr>
        <p:xfrm>
          <a:off x="2174200" y="13104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997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6FFA-BF39-4B59-AE45-906081F2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8D3D8-1078-405A-A037-B98F5423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4715-3C4E-40A5-AF12-1C79DE5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79B467E-8BD1-459D-90F5-2DB0FB91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A9E206AF-E34B-41CD-A38A-6210CA4C0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14835"/>
              </p:ext>
            </p:extLst>
          </p:nvPr>
        </p:nvGraphicFramePr>
        <p:xfrm>
          <a:off x="838200" y="1817688"/>
          <a:ext cx="1079976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43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27244-F10B-4BFF-966B-424C2281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IV - ITSM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2570D-7116-4AAE-8743-5418480F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Reihe von Richtlinien und Praktiken </a:t>
            </a:r>
            <a:r>
              <a:rPr lang="de-DE" dirty="0">
                <a:sym typeface="Wingdings" panose="05000000000000000000" pitchFamily="2" charset="2"/>
              </a:rPr>
              <a:t> Implementierung</a:t>
            </a:r>
            <a:r>
              <a:rPr lang="de-DE" dirty="0"/>
              <a:t>, Bereitstellung + Verwaltung von IT-Services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Fokus: </a:t>
            </a:r>
          </a:p>
          <a:p>
            <a:pPr marL="0" indent="0">
              <a:buNone/>
            </a:pPr>
            <a:r>
              <a:rPr lang="de-DE" dirty="0"/>
              <a:t>erklärten Bedürfnissen der Endnutzer*innen und den definierten Zielen des Unternehmens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3435-0D04-468F-8A7C-FFB9F979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593C62-B97E-4CA0-BEDA-2F9DB2F3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A020-0E46-4BDB-9336-ACD9023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V – ITSM und ITIL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5C620-D01C-48C4-ADB7-595BB728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Implementierung und Dokumentation </a:t>
            </a:r>
            <a:r>
              <a:rPr lang="de-DE" dirty="0">
                <a:sym typeface="Wingdings" panose="05000000000000000000" pitchFamily="2" charset="2"/>
              </a:rPr>
              <a:t> Information Technology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Infrastructure Library (ITIL)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de-DE" b="1" dirty="0"/>
              <a:t>ITIL </a:t>
            </a:r>
          </a:p>
          <a:p>
            <a:pPr marL="0" indent="0" algn="l">
              <a:buNone/>
            </a:pPr>
            <a:r>
              <a:rPr lang="de-DE" dirty="0"/>
              <a:t>Rahmenbedingungen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Services optimal auf die Anforderung aus dem Business abzustimmen + regelmäßig auf die beste Unterstützung der Geschäftsprozesse zu überprüfen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8D8A4-E90E-41A4-8D64-8131F5B8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1591B-B573-4132-9A5B-0F2329B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2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D03F-F580-4593-AEB0-EE3CEC81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254F4-82A2-4E31-9729-727C2AC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C2B4C-5C35-49B6-BA78-D1CC2157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F583B8-41B8-471D-8761-CA593837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1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83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LinBiolinumTI</vt:lpstr>
      <vt:lpstr>LinLibertineT</vt:lpstr>
      <vt:lpstr>Office</vt:lpstr>
      <vt:lpstr>Qualitätssicherung in ITIL</vt:lpstr>
      <vt:lpstr>Einstieg</vt:lpstr>
      <vt:lpstr>Gliederung</vt:lpstr>
      <vt:lpstr>Qualität und IT Management I</vt:lpstr>
      <vt:lpstr>Qualität und IT Management II</vt:lpstr>
      <vt:lpstr>Qualität und IT Management III</vt:lpstr>
      <vt:lpstr>Qualität und IT Management IV - ITSM </vt:lpstr>
      <vt:lpstr>Qualität und IT Management V – ITSM und ITIL</vt:lpstr>
      <vt:lpstr>Grundlagen - ITIL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</dc:title>
  <dc:creator>Elena Kirsch</dc:creator>
  <cp:lastModifiedBy>Kirsch, Elena</cp:lastModifiedBy>
  <cp:revision>27</cp:revision>
  <dcterms:created xsi:type="dcterms:W3CDTF">2020-12-15T09:28:29Z</dcterms:created>
  <dcterms:modified xsi:type="dcterms:W3CDTF">2021-06-27T07:22:10Z</dcterms:modified>
</cp:coreProperties>
</file>