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20061-C34D-A3B7-5940-BE709B74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BE5348-4150-1432-BF41-8B6158CD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EA1662-CE27-7E91-25F5-7CF742F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7837F-5CFE-225A-E541-647A53F1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D7270D-8060-A8C6-A7C6-FA02779F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EB6-58FE-87C8-2943-EAD33E2B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53DDB4-FA64-086A-6345-774426F4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E958B0-D10A-6C0E-B1FE-28D76C8A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1C958A-5789-BC81-F094-AD33E50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324CAB-88AB-EB4C-EDF2-EAE2A5AB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CE9607-01DF-C9E9-8FCF-3E4468A8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186745-8C9B-EA3C-0EA7-BDEAFFB5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DA54CB-AD29-B259-C175-2B66181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FAC867-1C3E-1317-8A06-FB742525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69E4E0-ED5E-7BDA-F01B-C5653265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11195-7B2D-D9B3-1F40-338AF6C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F45E7-882C-5889-7A91-E2899F98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B3A668-2163-DC5F-000C-99D04BD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DCAF15-837C-A2E6-CE96-389F9369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10E05E-29D6-5A52-DAF5-70CD817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82BAF-525F-B91E-F475-6B16136F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3B0169-04B6-889D-9395-E23924B83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6E271F-3BC1-6D80-61A5-20714621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CC5C0B-0752-E07E-F1B4-42DDAEC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0ADC54-A0FD-377E-3EA3-40C3F402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915A2-F608-CB47-7D85-9F5B65E9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A40043-FB96-7A9B-03E4-F76B4B7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423D24-C537-6D17-F5FC-75E928A2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5D0A0B-6928-7F21-5649-6D0A92C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E22978-46DA-85C6-DE20-B65E5FC6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820735-5828-0436-7078-B74046B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28269-9259-444F-3BA5-F1E655ED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7D23C9-45CE-8575-C235-FD69DBBE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944E9-8D81-521D-729D-FB4817B9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8F43CF3-1E47-5583-9F73-26AF58B57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B72FA3-7582-12BB-F3EA-975F34FCA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1726007-915E-7884-FA0D-ED29812A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8750862-4663-03F0-2194-B8CB21DB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241765-75DF-9FF1-F906-ABE1C7A9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90DF7-C693-4E1B-D6BF-73ACA0A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5B0646E-9E59-2347-C314-546A5DF2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65BE2F-4353-F35F-1B4A-20C1E90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892C00-D80C-C1D4-EAF8-8F262CED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79A57AA-DA4C-1030-4065-9E021CA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17ED76-FCF3-8304-59AC-349A2346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0BCA97-FAEC-78CA-192C-4C52F8F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3BDFD-BBAB-4676-9AD7-4144C8A5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3D548-6D89-F768-815F-891AF95C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BFEBB8-C4CC-F65C-C5E0-E3FCC863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CF33D7-7256-D25B-659F-E783A3E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4FC95A-F526-7249-5219-A45A5291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1A830-BAB5-56C0-A2E3-390AB953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A8A0-D08C-2278-C4E5-B3D2D6FA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F1B4B8F-FB16-7631-1952-002BD36C3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61FFA2-2A9B-A2B9-F24E-EE961386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E0668C-6C6A-F7E9-BA9B-F91D2C69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0D6D6E-5225-CAF9-033B-3A1AFC1B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9D935E-09F1-D2FA-29F4-6C4B5223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1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954657-7881-0EE8-FE81-36DB3A3B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7ED7C-AB82-76FB-8F8A-E0F2675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B42AD7-DA4B-7F65-F8E0-E238B299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6139-8FBB-48F7-89B6-3486CEBC20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C32107-80E4-4930-7E92-609D8A06F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CA5CE-3E40-4052-3A10-9E5E786F4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F04E-B909-4C77-8856-7266B15232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customizable pastel desktop wallpaper templates | Canva">
            <a:extLst>
              <a:ext uri="{FF2B5EF4-FFF2-40B4-BE49-F238E27FC236}">
                <a16:creationId xmlns:a16="http://schemas.microsoft.com/office/drawing/2014/main" id="{CA288042-DBA5-BA35-6D31-C50104ED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998DFC-A07F-CC0D-B7B3-95A1DC42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383">
            <a:off x="1461190" y="112642"/>
            <a:ext cx="9148763" cy="67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F87F8C4-A9A9-C55D-62B8-0A52525E31AF}"/>
              </a:ext>
            </a:extLst>
          </p:cNvPr>
          <p:cNvSpPr txBox="1"/>
          <p:nvPr/>
        </p:nvSpPr>
        <p:spPr>
          <a:xfrm>
            <a:off x="66174" y="6124074"/>
            <a:ext cx="418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Somaya</a:t>
            </a:r>
            <a:endParaRPr lang="en-US" dirty="0"/>
          </a:p>
          <a:p>
            <a:r>
              <a:rPr lang="en-US" dirty="0"/>
              <a:t>Lara</a:t>
            </a:r>
          </a:p>
        </p:txBody>
      </p:sp>
    </p:spTree>
    <p:extLst>
      <p:ext uri="{BB962C8B-B14F-4D97-AF65-F5344CB8AC3E}">
        <p14:creationId xmlns:p14="http://schemas.microsoft.com/office/powerpoint/2010/main" val="42894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ute Nature Floral Flower Minimalist Girly Abstract Background Wallpaper  6575432 Vector Art at Vecteezy">
            <a:extLst>
              <a:ext uri="{FF2B5EF4-FFF2-40B4-BE49-F238E27FC236}">
                <a16:creationId xmlns:a16="http://schemas.microsoft.com/office/drawing/2014/main" id="{17478F36-8041-80B2-3453-F889BE099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" b="10048"/>
          <a:stretch/>
        </p:blipFill>
        <p:spPr bwMode="auto">
          <a:xfrm>
            <a:off x="-12508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A80CA-4753-C7C8-538F-CCB1C75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9" y="632390"/>
            <a:ext cx="121919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genial SemiBold" panose="020F0502020204030204" pitchFamily="2" charset="0"/>
              </a:rPr>
              <a:t>Game🌻</a:t>
            </a:r>
          </a:p>
        </p:txBody>
      </p:sp>
      <p:pic>
        <p:nvPicPr>
          <p:cNvPr id="6" name="Tijdelijke aanduiding voor inhoud 5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3308DE2A-8059-8543-F147-045439A4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42" y="1744708"/>
            <a:ext cx="3368584" cy="3368584"/>
          </a:xfr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706506C8-4B63-4327-BF26-CF7157845414}"/>
              </a:ext>
            </a:extLst>
          </p:cNvPr>
          <p:cNvSpPr txBox="1"/>
          <p:nvPr/>
        </p:nvSpPr>
        <p:spPr>
          <a:xfrm>
            <a:off x="4173621" y="2459504"/>
            <a:ext cx="5443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🌸Character Customization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🌸Crops harvesting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🌸Quests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🌸Riddles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🌸Explore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🌸Meet new people!</a:t>
            </a:r>
          </a:p>
        </p:txBody>
      </p:sp>
      <p:pic>
        <p:nvPicPr>
          <p:cNvPr id="11" name="Afbeelding 10" descr="Afbeelding met tekst, schets, tekenfilm, illustratie&#10;&#10;Automatisch gegenereerde beschrijving">
            <a:extLst>
              <a:ext uri="{FF2B5EF4-FFF2-40B4-BE49-F238E27FC236}">
                <a16:creationId xmlns:a16="http://schemas.microsoft.com/office/drawing/2014/main" id="{726F9139-E1B9-6011-DF4A-01B02087A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948" y="1055946"/>
            <a:ext cx="4057346" cy="40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ute Nature Floral Flower Minimalist Girly Abstract Background Wallpaper  6575432 Vector Art at Vecteezy">
            <a:extLst>
              <a:ext uri="{FF2B5EF4-FFF2-40B4-BE49-F238E27FC236}">
                <a16:creationId xmlns:a16="http://schemas.microsoft.com/office/drawing/2014/main" id="{2F4FEEE5-255C-3291-F7D1-1249A621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" b="1004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323898-33FE-DA8B-BAF0-D92F2132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genial SemiBold" panose="02000503040000020004" pitchFamily="2" charset="0"/>
              </a:rPr>
              <a:t>Information🌻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6ABF57-EE56-CAAD-D9DB-AEA3F683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🌸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Game is text based (for now)</a:t>
            </a:r>
          </a:p>
          <a:p>
            <a:r>
              <a:rPr lang="en-US" sz="180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🌸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+mn-ea"/>
                <a:cs typeface="+mn-cs"/>
              </a:rPr>
              <a:t>Language: Python</a:t>
            </a:r>
          </a:p>
          <a:p>
            <a:r>
              <a:rPr lang="en-US" sz="180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🌸Designed by </a:t>
            </a:r>
            <a:r>
              <a:rPr lang="en-US" sz="1800" kern="1200" dirty="0" err="1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Somaya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&amp; Lara </a:t>
            </a:r>
          </a:p>
          <a:p>
            <a:r>
              <a:rPr lang="en-US" sz="180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🌸Pixel Game</a:t>
            </a:r>
            <a:endParaRPr lang="en-US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ute Nature Floral Flower Minimalist Girly Abstract Background Wallpaper  6575432 Vector Art at Vecteezy">
            <a:extLst>
              <a:ext uri="{FF2B5EF4-FFF2-40B4-BE49-F238E27FC236}">
                <a16:creationId xmlns:a16="http://schemas.microsoft.com/office/drawing/2014/main" id="{224ABD52-D400-A478-DFC9-62A4565E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" b="1004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63F406-0677-5CDB-3FA6-96252671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Characters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DC3F63-8020-7548-B4F4-AE998F7C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🌸Annie: Blacksmith ⚒️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🌸Mark: Fish shop owner 🎣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-----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🌸Others are still in the making</a:t>
            </a:r>
          </a:p>
        </p:txBody>
      </p:sp>
    </p:spTree>
    <p:extLst>
      <p:ext uri="{BB962C8B-B14F-4D97-AF65-F5344CB8AC3E}">
        <p14:creationId xmlns:p14="http://schemas.microsoft.com/office/powerpoint/2010/main" val="40606970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Congenial SemiBold</vt:lpstr>
      <vt:lpstr>Kantoorthema</vt:lpstr>
      <vt:lpstr>PowerPoint-presentatie</vt:lpstr>
      <vt:lpstr>Game🌻</vt:lpstr>
      <vt:lpstr>Information🌻</vt:lpstr>
      <vt:lpstr>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Lara Mollaoglu</dc:creator>
  <cp:lastModifiedBy>Lara Mollaoglu</cp:lastModifiedBy>
  <cp:revision>6</cp:revision>
  <dcterms:created xsi:type="dcterms:W3CDTF">2024-10-03T11:49:44Z</dcterms:created>
  <dcterms:modified xsi:type="dcterms:W3CDTF">2024-10-04T14:50:54Z</dcterms:modified>
</cp:coreProperties>
</file>