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7" r:id="rId1"/>
  </p:sldMasterIdLst>
  <p:notesMasterIdLst>
    <p:notesMasterId r:id="rId13"/>
  </p:notesMasterIdLst>
  <p:sldIdLst>
    <p:sldId id="256" r:id="rId2"/>
    <p:sldId id="257" r:id="rId3"/>
    <p:sldId id="321" r:id="rId4"/>
    <p:sldId id="323" r:id="rId5"/>
    <p:sldId id="322" r:id="rId6"/>
    <p:sldId id="326" r:id="rId7"/>
    <p:sldId id="325" r:id="rId8"/>
    <p:sldId id="344" r:id="rId9"/>
    <p:sldId id="345" r:id="rId10"/>
    <p:sldId id="346" r:id="rId11"/>
    <p:sldId id="267"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Livvic" pitchFamily="2" charset="0"/>
      <p:regular r:id="rId18"/>
      <p:bold r:id="rId19"/>
      <p:italic r:id="rId20"/>
      <p:boldItalic r:id="rId21"/>
    </p:embeddedFont>
    <p:embeddedFont>
      <p:font typeface="Roboto Condensed Light" panose="02000000000000000000" pitchFamily="2" charset="0"/>
      <p:regular r:id="rId22"/>
      <p:bold r:id="rId23"/>
      <p:italic r:id="rId24"/>
      <p:boldItalic r:id="rId25"/>
    </p:embeddedFont>
    <p:embeddedFont>
      <p:font typeface="Squada One" panose="020B060402020202020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D19458-ABEC-41C8-9460-422FFE8548D1}" v="7" dt="2024-01-02T18:53:18.511"/>
  </p1510:revLst>
</p1510:revInfo>
</file>

<file path=ppt/tableStyles.xml><?xml version="1.0" encoding="utf-8"?>
<a:tblStyleLst xmlns:a="http://schemas.openxmlformats.org/drawingml/2006/main" def="{5D402D6D-2A73-41A1-BCF3-AD97C878C218}">
  <a:tblStyle styleId="{5D402D6D-2A73-41A1-BCF3-AD97C878C21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1EBBBCC-DAD2-459C-BE2E-F6DE35CF9A28}" styleName="Style foncé 2 - Accentuation 3/Accentuation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3" name="Google Shape;7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555f6d730f1d2774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555f6d730f1d2774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1"/>
        <p:cNvGrpSpPr/>
        <p:nvPr/>
      </p:nvGrpSpPr>
      <p:grpSpPr>
        <a:xfrm>
          <a:off x="0" y="0"/>
          <a:ext cx="0" cy="0"/>
          <a:chOff x="0" y="0"/>
          <a:chExt cx="0" cy="0"/>
        </a:xfrm>
      </p:grpSpPr>
      <p:sp>
        <p:nvSpPr>
          <p:cNvPr id="2082" name="Google Shape;2082;g9d22b0d907_0_2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3" name="Google Shape;2083;g9d22b0d907_0_2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5"/>
        <p:cNvGrpSpPr/>
        <p:nvPr/>
      </p:nvGrpSpPr>
      <p:grpSpPr>
        <a:xfrm>
          <a:off x="0" y="0"/>
          <a:ext cx="0" cy="0"/>
          <a:chOff x="0" y="0"/>
          <a:chExt cx="0" cy="0"/>
        </a:xfrm>
      </p:grpSpPr>
      <p:sp>
        <p:nvSpPr>
          <p:cNvPr id="2096" name="Google Shape;2096;g9e8edfaca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7" name="Google Shape;2097;g9e8edfac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8"/>
        <p:cNvGrpSpPr/>
        <p:nvPr/>
      </p:nvGrpSpPr>
      <p:grpSpPr>
        <a:xfrm>
          <a:off x="0" y="0"/>
          <a:ext cx="0" cy="0"/>
          <a:chOff x="0" y="0"/>
          <a:chExt cx="0" cy="0"/>
        </a:xfrm>
      </p:grpSpPr>
      <p:sp>
        <p:nvSpPr>
          <p:cNvPr id="2089" name="Google Shape;2089;ga3f3a6d75d_3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0" name="Google Shape;2090;ga3f3a6d75d_3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8"/>
        <p:cNvGrpSpPr/>
        <p:nvPr/>
      </p:nvGrpSpPr>
      <p:grpSpPr>
        <a:xfrm>
          <a:off x="0" y="0"/>
          <a:ext cx="0" cy="0"/>
          <a:chOff x="0" y="0"/>
          <a:chExt cx="0" cy="0"/>
        </a:xfrm>
      </p:grpSpPr>
      <p:sp>
        <p:nvSpPr>
          <p:cNvPr id="2219" name="Google Shape;2219;ga3f3a6d75d_3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0" name="Google Shape;2220;ga3f3a6d75d_3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1"/>
        <p:cNvGrpSpPr/>
        <p:nvPr/>
      </p:nvGrpSpPr>
      <p:grpSpPr>
        <a:xfrm>
          <a:off x="0" y="0"/>
          <a:ext cx="0" cy="0"/>
          <a:chOff x="0" y="0"/>
          <a:chExt cx="0" cy="0"/>
        </a:xfrm>
      </p:grpSpPr>
      <p:sp>
        <p:nvSpPr>
          <p:cNvPr id="2212" name="Google Shape;2212;gb619df54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3" name="Google Shape;2213;gb619df54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a39e485748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a39e48574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freepik.es/foto-gratis/macho-angulo-casco-realidad-virtual_7133530.ht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1"/>
            </a:gs>
            <a:gs pos="100000">
              <a:schemeClr val="accent2"/>
            </a:gs>
          </a:gsLst>
          <a:lin ang="5400012"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
        <p:nvSpPr>
          <p:cNvPr id="11" name="Google Shape;11;p2"/>
          <p:cNvSpPr txBox="1"/>
          <p:nvPr/>
        </p:nvSpPr>
        <p:spPr>
          <a:xfrm flipH="1">
            <a:off x="1375550" y="3092475"/>
            <a:ext cx="6393000" cy="670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6000">
              <a:solidFill>
                <a:srgbClr val="FFFFFF"/>
              </a:solidFill>
              <a:latin typeface="Squada One"/>
              <a:ea typeface="Squada One"/>
              <a:cs typeface="Squada One"/>
              <a:sym typeface="Squada One"/>
            </a:endParaRPr>
          </a:p>
        </p:txBody>
      </p:sp>
      <p:pic>
        <p:nvPicPr>
          <p:cNvPr id="12" name="Google Shape;12;p2"/>
          <p:cNvPicPr preferRelativeResize="0"/>
          <p:nvPr/>
        </p:nvPicPr>
        <p:blipFill>
          <a:blip r:embed="rId2">
            <a:alphaModFix/>
          </a:blip>
          <a:stretch>
            <a:fillRect/>
          </a:stretch>
        </p:blipFill>
        <p:spPr>
          <a:xfrm>
            <a:off x="63" y="-399756"/>
            <a:ext cx="9144000" cy="4369387"/>
          </a:xfrm>
          <a:prstGeom prst="rect">
            <a:avLst/>
          </a:prstGeom>
          <a:noFill/>
          <a:ln>
            <a:noFill/>
          </a:ln>
        </p:spPr>
      </p:pic>
      <p:sp>
        <p:nvSpPr>
          <p:cNvPr id="13" name="Google Shape;13;p2"/>
          <p:cNvSpPr txBox="1">
            <a:spLocks noGrp="1"/>
          </p:cNvSpPr>
          <p:nvPr>
            <p:ph type="title"/>
          </p:nvPr>
        </p:nvSpPr>
        <p:spPr>
          <a:xfrm>
            <a:off x="457200" y="2932650"/>
            <a:ext cx="8229600" cy="5109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3000"/>
              <a:buFont typeface="Squada One"/>
              <a:buNone/>
              <a:defRPr sz="3000">
                <a:latin typeface="Squada One"/>
                <a:ea typeface="Squada One"/>
                <a:cs typeface="Squada One"/>
                <a:sym typeface="Squada One"/>
              </a:defRPr>
            </a:lvl2pPr>
            <a:lvl3pPr lvl="2">
              <a:spcBef>
                <a:spcPts val="0"/>
              </a:spcBef>
              <a:spcAft>
                <a:spcPts val="0"/>
              </a:spcAft>
              <a:buSzPts val="3000"/>
              <a:buFont typeface="Squada One"/>
              <a:buNone/>
              <a:defRPr sz="3000">
                <a:latin typeface="Squada One"/>
                <a:ea typeface="Squada One"/>
                <a:cs typeface="Squada One"/>
                <a:sym typeface="Squada One"/>
              </a:defRPr>
            </a:lvl3pPr>
            <a:lvl4pPr lvl="3">
              <a:spcBef>
                <a:spcPts val="0"/>
              </a:spcBef>
              <a:spcAft>
                <a:spcPts val="0"/>
              </a:spcAft>
              <a:buSzPts val="3000"/>
              <a:buFont typeface="Squada One"/>
              <a:buNone/>
              <a:defRPr sz="3000">
                <a:latin typeface="Squada One"/>
                <a:ea typeface="Squada One"/>
                <a:cs typeface="Squada One"/>
                <a:sym typeface="Squada One"/>
              </a:defRPr>
            </a:lvl4pPr>
            <a:lvl5pPr lvl="4">
              <a:spcBef>
                <a:spcPts val="0"/>
              </a:spcBef>
              <a:spcAft>
                <a:spcPts val="0"/>
              </a:spcAft>
              <a:buSzPts val="3000"/>
              <a:buFont typeface="Squada One"/>
              <a:buNone/>
              <a:defRPr sz="3000">
                <a:latin typeface="Squada One"/>
                <a:ea typeface="Squada One"/>
                <a:cs typeface="Squada One"/>
                <a:sym typeface="Squada One"/>
              </a:defRPr>
            </a:lvl5pPr>
            <a:lvl6pPr lvl="5">
              <a:spcBef>
                <a:spcPts val="0"/>
              </a:spcBef>
              <a:spcAft>
                <a:spcPts val="0"/>
              </a:spcAft>
              <a:buSzPts val="3000"/>
              <a:buFont typeface="Squada One"/>
              <a:buNone/>
              <a:defRPr sz="3000">
                <a:latin typeface="Squada One"/>
                <a:ea typeface="Squada One"/>
                <a:cs typeface="Squada One"/>
                <a:sym typeface="Squada One"/>
              </a:defRPr>
            </a:lvl6pPr>
            <a:lvl7pPr lvl="6">
              <a:spcBef>
                <a:spcPts val="0"/>
              </a:spcBef>
              <a:spcAft>
                <a:spcPts val="0"/>
              </a:spcAft>
              <a:buSzPts val="3000"/>
              <a:buFont typeface="Squada One"/>
              <a:buNone/>
              <a:defRPr sz="3000">
                <a:latin typeface="Squada One"/>
                <a:ea typeface="Squada One"/>
                <a:cs typeface="Squada One"/>
                <a:sym typeface="Squada One"/>
              </a:defRPr>
            </a:lvl7pPr>
            <a:lvl8pPr lvl="7">
              <a:spcBef>
                <a:spcPts val="0"/>
              </a:spcBef>
              <a:spcAft>
                <a:spcPts val="0"/>
              </a:spcAft>
              <a:buSzPts val="3000"/>
              <a:buFont typeface="Squada One"/>
              <a:buNone/>
              <a:defRPr sz="3000">
                <a:latin typeface="Squada One"/>
                <a:ea typeface="Squada One"/>
                <a:cs typeface="Squada One"/>
                <a:sym typeface="Squada One"/>
              </a:defRPr>
            </a:lvl8pPr>
            <a:lvl9pPr lvl="8">
              <a:spcBef>
                <a:spcPts val="0"/>
              </a:spcBef>
              <a:spcAft>
                <a:spcPts val="0"/>
              </a:spcAft>
              <a:buSzPts val="3000"/>
              <a:buFont typeface="Squada One"/>
              <a:buNone/>
              <a:defRPr sz="3000">
                <a:latin typeface="Squada One"/>
                <a:ea typeface="Squada One"/>
                <a:cs typeface="Squada One"/>
                <a:sym typeface="Squada One"/>
              </a:defRPr>
            </a:lvl9pPr>
          </a:lstStyle>
          <a:p>
            <a:endParaRPr/>
          </a:p>
        </p:txBody>
      </p:sp>
      <p:sp>
        <p:nvSpPr>
          <p:cNvPr id="14" name="Google Shape;14;p2"/>
          <p:cNvSpPr txBox="1">
            <a:spLocks noGrp="1"/>
          </p:cNvSpPr>
          <p:nvPr>
            <p:ph type="subTitle" idx="1"/>
          </p:nvPr>
        </p:nvSpPr>
        <p:spPr>
          <a:xfrm>
            <a:off x="457275" y="3192525"/>
            <a:ext cx="8229600" cy="417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pic>
        <p:nvPicPr>
          <p:cNvPr id="24" name="Google Shape;24;p4"/>
          <p:cNvPicPr preferRelativeResize="0"/>
          <p:nvPr/>
        </p:nvPicPr>
        <p:blipFill>
          <a:blip r:embed="rId2">
            <a:alphaModFix/>
          </a:blip>
          <a:stretch>
            <a:fillRect/>
          </a:stretch>
        </p:blipFill>
        <p:spPr>
          <a:xfrm>
            <a:off x="-580849" y="-923890"/>
            <a:ext cx="2300675" cy="2075900"/>
          </a:xfrm>
          <a:prstGeom prst="rect">
            <a:avLst/>
          </a:prstGeom>
          <a:noFill/>
          <a:ln>
            <a:noFill/>
          </a:ln>
        </p:spPr>
      </p:pic>
      <p:pic>
        <p:nvPicPr>
          <p:cNvPr id="25" name="Google Shape;25;p4"/>
          <p:cNvPicPr preferRelativeResize="0"/>
          <p:nvPr/>
        </p:nvPicPr>
        <p:blipFill>
          <a:blip r:embed="rId2">
            <a:alphaModFix/>
          </a:blip>
          <a:stretch>
            <a:fillRect/>
          </a:stretch>
        </p:blipFill>
        <p:spPr>
          <a:xfrm rot="10800000">
            <a:off x="7251655" y="3988100"/>
            <a:ext cx="2300675" cy="2075900"/>
          </a:xfrm>
          <a:prstGeom prst="rect">
            <a:avLst/>
          </a:prstGeom>
          <a:noFill/>
          <a:ln>
            <a:noFill/>
          </a:ln>
        </p:spPr>
      </p:pic>
      <p:sp>
        <p:nvSpPr>
          <p:cNvPr id="26" name="Google Shape;26;p4"/>
          <p:cNvSpPr txBox="1">
            <a:spLocks noGrp="1"/>
          </p:cNvSpPr>
          <p:nvPr>
            <p:ph type="ctrTitle"/>
          </p:nvPr>
        </p:nvSpPr>
        <p:spPr>
          <a:xfrm flipH="1">
            <a:off x="502200" y="445025"/>
            <a:ext cx="8184600" cy="670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27" name="Google Shape;27;p4"/>
          <p:cNvSpPr txBox="1">
            <a:spLocks noGrp="1"/>
          </p:cNvSpPr>
          <p:nvPr>
            <p:ph type="subTitle" idx="1"/>
          </p:nvPr>
        </p:nvSpPr>
        <p:spPr>
          <a:xfrm>
            <a:off x="1255350" y="1454625"/>
            <a:ext cx="6633300" cy="324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200"/>
              <a:buFont typeface="Livvic"/>
              <a:buAutoNum type="arabicPeriod"/>
              <a:defRPr sz="1200"/>
            </a:lvl1pPr>
            <a:lvl2pPr lvl="1" rtl="0">
              <a:lnSpc>
                <a:spcPct val="100000"/>
              </a:lnSpc>
              <a:spcBef>
                <a:spcPts val="0"/>
              </a:spcBef>
              <a:spcAft>
                <a:spcPts val="0"/>
              </a:spcAft>
              <a:buSzPts val="1200"/>
              <a:buAutoNum type="alphaLcPeriod"/>
              <a:defRPr sz="1200"/>
            </a:lvl2pPr>
            <a:lvl3pPr lvl="2" rtl="0">
              <a:lnSpc>
                <a:spcPct val="100000"/>
              </a:lnSpc>
              <a:spcBef>
                <a:spcPts val="0"/>
              </a:spcBef>
              <a:spcAft>
                <a:spcPts val="0"/>
              </a:spcAft>
              <a:buSzPts val="1200"/>
              <a:buAutoNum type="romanLcPeriod"/>
              <a:defRPr sz="1200"/>
            </a:lvl3pPr>
            <a:lvl4pPr lvl="3" rtl="0">
              <a:lnSpc>
                <a:spcPct val="100000"/>
              </a:lnSpc>
              <a:spcBef>
                <a:spcPts val="0"/>
              </a:spcBef>
              <a:spcAft>
                <a:spcPts val="0"/>
              </a:spcAft>
              <a:buSzPts val="1200"/>
              <a:buAutoNum type="arabicPeriod"/>
              <a:defRPr sz="1200"/>
            </a:lvl4pPr>
            <a:lvl5pPr lvl="4" rtl="0">
              <a:lnSpc>
                <a:spcPct val="100000"/>
              </a:lnSpc>
              <a:spcBef>
                <a:spcPts val="0"/>
              </a:spcBef>
              <a:spcAft>
                <a:spcPts val="0"/>
              </a:spcAft>
              <a:buSzPts val="1200"/>
              <a:buAutoNum type="alphaLcPeriod"/>
              <a:defRPr sz="1200"/>
            </a:lvl5pPr>
            <a:lvl6pPr lvl="5" rtl="0">
              <a:lnSpc>
                <a:spcPct val="100000"/>
              </a:lnSpc>
              <a:spcBef>
                <a:spcPts val="0"/>
              </a:spcBef>
              <a:spcAft>
                <a:spcPts val="0"/>
              </a:spcAft>
              <a:buSzPts val="1200"/>
              <a:buAutoNum type="romanLcPeriod"/>
              <a:defRPr sz="1200"/>
            </a:lvl6pPr>
            <a:lvl7pPr lvl="6" rtl="0">
              <a:lnSpc>
                <a:spcPct val="100000"/>
              </a:lnSpc>
              <a:spcBef>
                <a:spcPts val="0"/>
              </a:spcBef>
              <a:spcAft>
                <a:spcPts val="0"/>
              </a:spcAft>
              <a:buSzPts val="1200"/>
              <a:buAutoNum type="arabicPeriod"/>
              <a:defRPr sz="1200"/>
            </a:lvl7pPr>
            <a:lvl8pPr lvl="7" rtl="0">
              <a:lnSpc>
                <a:spcPct val="100000"/>
              </a:lnSpc>
              <a:spcBef>
                <a:spcPts val="0"/>
              </a:spcBef>
              <a:spcAft>
                <a:spcPts val="0"/>
              </a:spcAft>
              <a:buSzPts val="1200"/>
              <a:buAutoNum type="alphaLcPeriod"/>
              <a:defRPr sz="1200"/>
            </a:lvl8pPr>
            <a:lvl9pPr lvl="8" rtl="0">
              <a:lnSpc>
                <a:spcPct val="100000"/>
              </a:lnSpc>
              <a:spcBef>
                <a:spcPts val="0"/>
              </a:spcBef>
              <a:spcAft>
                <a:spcPts val="0"/>
              </a:spcAft>
              <a:buSzPts val="1200"/>
              <a:buAutoNum type="romanLcPeriod"/>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8"/>
        <p:cNvGrpSpPr/>
        <p:nvPr/>
      </p:nvGrpSpPr>
      <p:grpSpPr>
        <a:xfrm>
          <a:off x="0" y="0"/>
          <a:ext cx="0" cy="0"/>
          <a:chOff x="0" y="0"/>
          <a:chExt cx="0" cy="0"/>
        </a:xfrm>
      </p:grpSpPr>
      <p:sp>
        <p:nvSpPr>
          <p:cNvPr id="79" name="Google Shape;7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2">
  <p:cSld name="CUSTOM_1">
    <p:spTree>
      <p:nvGrpSpPr>
        <p:cNvPr id="1" name="Shape 137"/>
        <p:cNvGrpSpPr/>
        <p:nvPr/>
      </p:nvGrpSpPr>
      <p:grpSpPr>
        <a:xfrm>
          <a:off x="0" y="0"/>
          <a:ext cx="0" cy="0"/>
          <a:chOff x="0" y="0"/>
          <a:chExt cx="0" cy="0"/>
        </a:xfrm>
      </p:grpSpPr>
      <p:pic>
        <p:nvPicPr>
          <p:cNvPr id="138" name="Google Shape;138;p19"/>
          <p:cNvPicPr preferRelativeResize="0"/>
          <p:nvPr/>
        </p:nvPicPr>
        <p:blipFill>
          <a:blip r:embed="rId2">
            <a:alphaModFix/>
          </a:blip>
          <a:stretch>
            <a:fillRect/>
          </a:stretch>
        </p:blipFill>
        <p:spPr>
          <a:xfrm rot="10800000">
            <a:off x="3421663" y="3648350"/>
            <a:ext cx="2300675" cy="2075900"/>
          </a:xfrm>
          <a:prstGeom prst="rect">
            <a:avLst/>
          </a:prstGeom>
          <a:noFill/>
          <a:ln>
            <a:noFill/>
          </a:ln>
        </p:spPr>
      </p:pic>
      <p:pic>
        <p:nvPicPr>
          <p:cNvPr id="139" name="Google Shape;139;p19"/>
          <p:cNvPicPr preferRelativeResize="0"/>
          <p:nvPr/>
        </p:nvPicPr>
        <p:blipFill>
          <a:blip r:embed="rId2">
            <a:alphaModFix/>
          </a:blip>
          <a:stretch>
            <a:fillRect/>
          </a:stretch>
        </p:blipFill>
        <p:spPr>
          <a:xfrm>
            <a:off x="3421663" y="-580750"/>
            <a:ext cx="2300675" cy="2075900"/>
          </a:xfrm>
          <a:prstGeom prst="rect">
            <a:avLst/>
          </a:prstGeom>
          <a:noFill/>
          <a:ln>
            <a:noFill/>
          </a:ln>
        </p:spPr>
      </p:pic>
      <p:sp>
        <p:nvSpPr>
          <p:cNvPr id="140" name="Google Shape;140;p19"/>
          <p:cNvSpPr txBox="1">
            <a:spLocks noGrp="1"/>
          </p:cNvSpPr>
          <p:nvPr>
            <p:ph type="ctrTitle"/>
          </p:nvPr>
        </p:nvSpPr>
        <p:spPr>
          <a:xfrm flipH="1">
            <a:off x="2359650" y="1400650"/>
            <a:ext cx="4424700" cy="93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41" name="Google Shape;141;p19"/>
          <p:cNvSpPr txBox="1">
            <a:spLocks noGrp="1"/>
          </p:cNvSpPr>
          <p:nvPr>
            <p:ph type="subTitle" idx="1"/>
          </p:nvPr>
        </p:nvSpPr>
        <p:spPr>
          <a:xfrm>
            <a:off x="2378700" y="2530005"/>
            <a:ext cx="4386600" cy="93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300"/>
              <a:buNone/>
              <a:defRPr sz="1400"/>
            </a:lvl1pPr>
            <a:lvl2pPr lvl="1" algn="ctr" rtl="0">
              <a:lnSpc>
                <a:spcPct val="100000"/>
              </a:lnSpc>
              <a:spcBef>
                <a:spcPts val="0"/>
              </a:spcBef>
              <a:spcAft>
                <a:spcPts val="0"/>
              </a:spcAft>
              <a:buSzPts val="1300"/>
              <a:buNone/>
              <a:defRPr sz="1300"/>
            </a:lvl2pPr>
            <a:lvl3pPr lvl="2" algn="ctr" rtl="0">
              <a:lnSpc>
                <a:spcPct val="100000"/>
              </a:lnSpc>
              <a:spcBef>
                <a:spcPts val="0"/>
              </a:spcBef>
              <a:spcAft>
                <a:spcPts val="0"/>
              </a:spcAft>
              <a:buSzPts val="1300"/>
              <a:buNone/>
              <a:defRPr sz="1300"/>
            </a:lvl3pPr>
            <a:lvl4pPr lvl="3" algn="ctr" rtl="0">
              <a:lnSpc>
                <a:spcPct val="100000"/>
              </a:lnSpc>
              <a:spcBef>
                <a:spcPts val="0"/>
              </a:spcBef>
              <a:spcAft>
                <a:spcPts val="0"/>
              </a:spcAft>
              <a:buSzPts val="1300"/>
              <a:buNone/>
              <a:defRPr sz="1300"/>
            </a:lvl4pPr>
            <a:lvl5pPr lvl="4" algn="ctr" rtl="0">
              <a:lnSpc>
                <a:spcPct val="100000"/>
              </a:lnSpc>
              <a:spcBef>
                <a:spcPts val="0"/>
              </a:spcBef>
              <a:spcAft>
                <a:spcPts val="0"/>
              </a:spcAft>
              <a:buSzPts val="1300"/>
              <a:buNone/>
              <a:defRPr sz="1300"/>
            </a:lvl5pPr>
            <a:lvl6pPr lvl="5" algn="ctr" rtl="0">
              <a:lnSpc>
                <a:spcPct val="100000"/>
              </a:lnSpc>
              <a:spcBef>
                <a:spcPts val="0"/>
              </a:spcBef>
              <a:spcAft>
                <a:spcPts val="0"/>
              </a:spcAft>
              <a:buSzPts val="1300"/>
              <a:buNone/>
              <a:defRPr sz="1300"/>
            </a:lvl6pPr>
            <a:lvl7pPr lvl="6" algn="ctr" rtl="0">
              <a:lnSpc>
                <a:spcPct val="100000"/>
              </a:lnSpc>
              <a:spcBef>
                <a:spcPts val="0"/>
              </a:spcBef>
              <a:spcAft>
                <a:spcPts val="0"/>
              </a:spcAft>
              <a:buSzPts val="1300"/>
              <a:buNone/>
              <a:defRPr sz="1300"/>
            </a:lvl7pPr>
            <a:lvl8pPr lvl="7" algn="ctr" rtl="0">
              <a:lnSpc>
                <a:spcPct val="100000"/>
              </a:lnSpc>
              <a:spcBef>
                <a:spcPts val="0"/>
              </a:spcBef>
              <a:spcAft>
                <a:spcPts val="0"/>
              </a:spcAft>
              <a:buSzPts val="1300"/>
              <a:buNone/>
              <a:defRPr sz="1300"/>
            </a:lvl8pPr>
            <a:lvl9pPr lvl="8" algn="ctr" rtl="0">
              <a:lnSpc>
                <a:spcPct val="100000"/>
              </a:lnSpc>
              <a:spcBef>
                <a:spcPts val="0"/>
              </a:spcBef>
              <a:spcAft>
                <a:spcPts val="0"/>
              </a:spcAft>
              <a:buSzPts val="1300"/>
              <a:buNone/>
              <a:defRPr sz="13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7">
  <p:cSld name="CUSTOM_25">
    <p:spTree>
      <p:nvGrpSpPr>
        <p:cNvPr id="1" name="Shape 462"/>
        <p:cNvGrpSpPr/>
        <p:nvPr/>
      </p:nvGrpSpPr>
      <p:grpSpPr>
        <a:xfrm>
          <a:off x="0" y="0"/>
          <a:ext cx="0" cy="0"/>
          <a:chOff x="0" y="0"/>
          <a:chExt cx="0" cy="0"/>
        </a:xfrm>
      </p:grpSpPr>
      <p:pic>
        <p:nvPicPr>
          <p:cNvPr id="463" name="Google Shape;463;p50"/>
          <p:cNvPicPr preferRelativeResize="0"/>
          <p:nvPr/>
        </p:nvPicPr>
        <p:blipFill>
          <a:blip r:embed="rId2">
            <a:alphaModFix/>
          </a:blip>
          <a:stretch>
            <a:fillRect/>
          </a:stretch>
        </p:blipFill>
        <p:spPr>
          <a:xfrm>
            <a:off x="-551926" y="-847134"/>
            <a:ext cx="3136825" cy="2830350"/>
          </a:xfrm>
          <a:prstGeom prst="rect">
            <a:avLst/>
          </a:prstGeom>
          <a:noFill/>
          <a:ln>
            <a:noFill/>
          </a:ln>
        </p:spPr>
      </p:pic>
      <p:pic>
        <p:nvPicPr>
          <p:cNvPr id="464" name="Google Shape;464;p50"/>
          <p:cNvPicPr preferRelativeResize="0"/>
          <p:nvPr/>
        </p:nvPicPr>
        <p:blipFill>
          <a:blip r:embed="rId2">
            <a:alphaModFix/>
          </a:blip>
          <a:stretch>
            <a:fillRect/>
          </a:stretch>
        </p:blipFill>
        <p:spPr>
          <a:xfrm flipH="1">
            <a:off x="6559554" y="-846583"/>
            <a:ext cx="3136825" cy="2830350"/>
          </a:xfrm>
          <a:prstGeom prst="rect">
            <a:avLst/>
          </a:prstGeom>
          <a:noFill/>
          <a:ln>
            <a:noFill/>
          </a:ln>
        </p:spPr>
      </p:pic>
      <p:pic>
        <p:nvPicPr>
          <p:cNvPr id="465" name="Google Shape;465;p50"/>
          <p:cNvPicPr preferRelativeResize="0"/>
          <p:nvPr/>
        </p:nvPicPr>
        <p:blipFill>
          <a:blip r:embed="rId2">
            <a:alphaModFix/>
          </a:blip>
          <a:stretch>
            <a:fillRect/>
          </a:stretch>
        </p:blipFill>
        <p:spPr>
          <a:xfrm rot="10800000" flipH="1">
            <a:off x="-552472" y="2791087"/>
            <a:ext cx="3136825" cy="2830350"/>
          </a:xfrm>
          <a:prstGeom prst="rect">
            <a:avLst/>
          </a:prstGeom>
          <a:noFill/>
          <a:ln>
            <a:noFill/>
          </a:ln>
        </p:spPr>
      </p:pic>
      <p:pic>
        <p:nvPicPr>
          <p:cNvPr id="466" name="Google Shape;466;p50"/>
          <p:cNvPicPr preferRelativeResize="0"/>
          <p:nvPr/>
        </p:nvPicPr>
        <p:blipFill>
          <a:blip r:embed="rId2">
            <a:alphaModFix/>
          </a:blip>
          <a:stretch>
            <a:fillRect/>
          </a:stretch>
        </p:blipFill>
        <p:spPr>
          <a:xfrm rot="10800000">
            <a:off x="6549518" y="2790536"/>
            <a:ext cx="3136825" cy="2830350"/>
          </a:xfrm>
          <a:prstGeom prst="rect">
            <a:avLst/>
          </a:prstGeom>
          <a:noFill/>
          <a:ln>
            <a:noFill/>
          </a:ln>
        </p:spPr>
      </p:pic>
      <p:sp>
        <p:nvSpPr>
          <p:cNvPr id="467" name="Google Shape;467;p50"/>
          <p:cNvSpPr txBox="1">
            <a:spLocks noGrp="1"/>
          </p:cNvSpPr>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1">
  <p:cSld name="CUSTOM_29">
    <p:spTree>
      <p:nvGrpSpPr>
        <p:cNvPr id="1" name="Shape 545"/>
        <p:cNvGrpSpPr/>
        <p:nvPr/>
      </p:nvGrpSpPr>
      <p:grpSpPr>
        <a:xfrm>
          <a:off x="0" y="0"/>
          <a:ext cx="0" cy="0"/>
          <a:chOff x="0" y="0"/>
          <a:chExt cx="0" cy="0"/>
        </a:xfrm>
      </p:grpSpPr>
      <p:sp>
        <p:nvSpPr>
          <p:cNvPr id="546" name="Google Shape;546;p60"/>
          <p:cNvSpPr txBox="1">
            <a:spLocks noGrp="1"/>
          </p:cNvSpPr>
          <p:nvPr>
            <p:ph type="ctrTitle"/>
          </p:nvPr>
        </p:nvSpPr>
        <p:spPr>
          <a:xfrm flipH="1">
            <a:off x="540000" y="456180"/>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pic>
        <p:nvPicPr>
          <p:cNvPr id="547" name="Google Shape;547;p60"/>
          <p:cNvPicPr preferRelativeResize="0"/>
          <p:nvPr/>
        </p:nvPicPr>
        <p:blipFill>
          <a:blip r:embed="rId2">
            <a:alphaModFix/>
          </a:blip>
          <a:stretch>
            <a:fillRect/>
          </a:stretch>
        </p:blipFill>
        <p:spPr>
          <a:xfrm rot="10800000">
            <a:off x="7770966" y="3973492"/>
            <a:ext cx="2300675" cy="2075900"/>
          </a:xfrm>
          <a:prstGeom prst="rect">
            <a:avLst/>
          </a:prstGeom>
          <a:noFill/>
          <a:ln>
            <a:noFill/>
          </a:ln>
        </p:spPr>
      </p:pic>
      <p:pic>
        <p:nvPicPr>
          <p:cNvPr id="548" name="Google Shape;548;p60"/>
          <p:cNvPicPr preferRelativeResize="0"/>
          <p:nvPr/>
        </p:nvPicPr>
        <p:blipFill>
          <a:blip r:embed="rId2">
            <a:alphaModFix/>
          </a:blip>
          <a:stretch>
            <a:fillRect/>
          </a:stretch>
        </p:blipFill>
        <p:spPr>
          <a:xfrm rot="10800000" flipH="1">
            <a:off x="-918995" y="3893567"/>
            <a:ext cx="2300675" cy="2075900"/>
          </a:xfrm>
          <a:prstGeom prst="rect">
            <a:avLst/>
          </a:prstGeom>
          <a:noFill/>
          <a:ln>
            <a:noFill/>
          </a:ln>
        </p:spPr>
      </p:pic>
      <p:pic>
        <p:nvPicPr>
          <p:cNvPr id="549" name="Google Shape;549;p60"/>
          <p:cNvPicPr preferRelativeResize="0"/>
          <p:nvPr/>
        </p:nvPicPr>
        <p:blipFill>
          <a:blip r:embed="rId2">
            <a:alphaModFix/>
          </a:blip>
          <a:stretch>
            <a:fillRect/>
          </a:stretch>
        </p:blipFill>
        <p:spPr>
          <a:xfrm flipH="1">
            <a:off x="7769829" y="-210835"/>
            <a:ext cx="2300675" cy="2075900"/>
          </a:xfrm>
          <a:prstGeom prst="rect">
            <a:avLst/>
          </a:prstGeom>
          <a:noFill/>
          <a:ln>
            <a:noFill/>
          </a:ln>
        </p:spPr>
      </p:pic>
      <p:pic>
        <p:nvPicPr>
          <p:cNvPr id="550" name="Google Shape;550;p60"/>
          <p:cNvPicPr preferRelativeResize="0"/>
          <p:nvPr/>
        </p:nvPicPr>
        <p:blipFill>
          <a:blip r:embed="rId2">
            <a:alphaModFix/>
          </a:blip>
          <a:stretch>
            <a:fillRect/>
          </a:stretch>
        </p:blipFill>
        <p:spPr>
          <a:xfrm>
            <a:off x="-929394" y="-130910"/>
            <a:ext cx="2300675" cy="2075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9">
  <p:cSld name="CUSTOM_33">
    <p:spTree>
      <p:nvGrpSpPr>
        <p:cNvPr id="1" name="Shape 555"/>
        <p:cNvGrpSpPr/>
        <p:nvPr/>
      </p:nvGrpSpPr>
      <p:grpSpPr>
        <a:xfrm>
          <a:off x="0" y="0"/>
          <a:ext cx="0" cy="0"/>
          <a:chOff x="0" y="0"/>
          <a:chExt cx="0" cy="0"/>
        </a:xfrm>
      </p:grpSpPr>
      <p:sp>
        <p:nvSpPr>
          <p:cNvPr id="556" name="Google Shape;556;p62"/>
          <p:cNvSpPr txBox="1">
            <a:spLocks noGrp="1"/>
          </p:cNvSpPr>
          <p:nvPr>
            <p:ph type="ctrTitle"/>
          </p:nvPr>
        </p:nvSpPr>
        <p:spPr>
          <a:xfrm flipH="1">
            <a:off x="540000" y="455570"/>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57" name="Google Shape;557;p62"/>
          <p:cNvSpPr txBox="1">
            <a:spLocks noGrp="1"/>
          </p:cNvSpPr>
          <p:nvPr>
            <p:ph type="subTitle" idx="1"/>
          </p:nvPr>
        </p:nvSpPr>
        <p:spPr>
          <a:xfrm>
            <a:off x="2588100" y="2210650"/>
            <a:ext cx="3967800" cy="1844400"/>
          </a:xfrm>
          <a:prstGeom prst="rect">
            <a:avLst/>
          </a:prstGeom>
        </p:spPr>
        <p:txBody>
          <a:bodyPr spcFirstLastPara="1" wrap="square" lIns="91425" tIns="91425" rIns="91425" bIns="91425" anchor="t" anchorCtr="0">
            <a:noAutofit/>
          </a:bodyPr>
          <a:lstStyle>
            <a:lvl1pPr marR="50800" lvl="0" rtl="0">
              <a:lnSpc>
                <a:spcPct val="100000"/>
              </a:lnSpc>
              <a:spcBef>
                <a:spcPts val="0"/>
              </a:spcBef>
              <a:spcAft>
                <a:spcPts val="0"/>
              </a:spcAft>
              <a:buSzPts val="1200"/>
              <a:buChar char="●"/>
              <a:defRPr sz="1400"/>
            </a:lvl1pPr>
            <a:lvl2pPr lvl="1" algn="ctr" rtl="0">
              <a:lnSpc>
                <a:spcPct val="100000"/>
              </a:lnSpc>
              <a:spcBef>
                <a:spcPts val="0"/>
              </a:spcBef>
              <a:spcAft>
                <a:spcPts val="0"/>
              </a:spcAft>
              <a:buSzPts val="1000"/>
              <a:buChar char="○"/>
              <a:defRPr sz="1000"/>
            </a:lvl2pPr>
            <a:lvl3pPr lvl="2" algn="ctr" rtl="0">
              <a:lnSpc>
                <a:spcPct val="100000"/>
              </a:lnSpc>
              <a:spcBef>
                <a:spcPts val="0"/>
              </a:spcBef>
              <a:spcAft>
                <a:spcPts val="0"/>
              </a:spcAft>
              <a:buSzPts val="1000"/>
              <a:buChar char="■"/>
              <a:defRPr sz="1000"/>
            </a:lvl3pPr>
            <a:lvl4pPr lvl="3" algn="ctr" rtl="0">
              <a:lnSpc>
                <a:spcPct val="100000"/>
              </a:lnSpc>
              <a:spcBef>
                <a:spcPts val="0"/>
              </a:spcBef>
              <a:spcAft>
                <a:spcPts val="0"/>
              </a:spcAft>
              <a:buSzPts val="1000"/>
              <a:buChar char="●"/>
              <a:defRPr sz="1000"/>
            </a:lvl4pPr>
            <a:lvl5pPr lvl="4" algn="ctr" rtl="0">
              <a:lnSpc>
                <a:spcPct val="100000"/>
              </a:lnSpc>
              <a:spcBef>
                <a:spcPts val="0"/>
              </a:spcBef>
              <a:spcAft>
                <a:spcPts val="0"/>
              </a:spcAft>
              <a:buSzPts val="1000"/>
              <a:buChar char="○"/>
              <a:defRPr sz="1000"/>
            </a:lvl5pPr>
            <a:lvl6pPr lvl="5" algn="ctr" rtl="0">
              <a:lnSpc>
                <a:spcPct val="100000"/>
              </a:lnSpc>
              <a:spcBef>
                <a:spcPts val="0"/>
              </a:spcBef>
              <a:spcAft>
                <a:spcPts val="0"/>
              </a:spcAft>
              <a:buSzPts val="1000"/>
              <a:buChar char="■"/>
              <a:defRPr sz="1000"/>
            </a:lvl6pPr>
            <a:lvl7pPr lvl="6" algn="ctr" rtl="0">
              <a:lnSpc>
                <a:spcPct val="100000"/>
              </a:lnSpc>
              <a:spcBef>
                <a:spcPts val="0"/>
              </a:spcBef>
              <a:spcAft>
                <a:spcPts val="0"/>
              </a:spcAft>
              <a:buSzPts val="1000"/>
              <a:buChar char="●"/>
              <a:defRPr sz="1000"/>
            </a:lvl7pPr>
            <a:lvl8pPr lvl="7" algn="ctr" rtl="0">
              <a:lnSpc>
                <a:spcPct val="100000"/>
              </a:lnSpc>
              <a:spcBef>
                <a:spcPts val="0"/>
              </a:spcBef>
              <a:spcAft>
                <a:spcPts val="0"/>
              </a:spcAft>
              <a:buSzPts val="1000"/>
              <a:buChar char="○"/>
              <a:defRPr sz="1000"/>
            </a:lvl8pPr>
            <a:lvl9pPr lvl="8" algn="ctr" rtl="0">
              <a:lnSpc>
                <a:spcPct val="100000"/>
              </a:lnSpc>
              <a:spcBef>
                <a:spcPts val="0"/>
              </a:spcBef>
              <a:spcAft>
                <a:spcPts val="0"/>
              </a:spcAft>
              <a:buSzPts val="1000"/>
              <a:buChar char="■"/>
              <a:defRPr sz="1000"/>
            </a:lvl9pPr>
          </a:lstStyle>
          <a:p>
            <a:endParaRPr/>
          </a:p>
        </p:txBody>
      </p:sp>
      <p:sp>
        <p:nvSpPr>
          <p:cNvPr id="558" name="Google Shape;558;p62">
            <a:hlinkClick r:id="rId2"/>
          </p:cNvPr>
          <p:cNvSpPr txBox="1">
            <a:spLocks noGrp="1"/>
          </p:cNvSpPr>
          <p:nvPr>
            <p:ph type="ctrTitle" idx="2"/>
          </p:nvPr>
        </p:nvSpPr>
        <p:spPr>
          <a:xfrm>
            <a:off x="3224100" y="1799442"/>
            <a:ext cx="2695800" cy="26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pic>
        <p:nvPicPr>
          <p:cNvPr id="559" name="Google Shape;559;p62"/>
          <p:cNvPicPr preferRelativeResize="0"/>
          <p:nvPr/>
        </p:nvPicPr>
        <p:blipFill>
          <a:blip r:embed="rId3">
            <a:alphaModFix/>
          </a:blip>
          <a:stretch>
            <a:fillRect/>
          </a:stretch>
        </p:blipFill>
        <p:spPr>
          <a:xfrm rot="10800000">
            <a:off x="7247964" y="3287692"/>
            <a:ext cx="2300675" cy="2075900"/>
          </a:xfrm>
          <a:prstGeom prst="rect">
            <a:avLst/>
          </a:prstGeom>
          <a:noFill/>
          <a:ln>
            <a:noFill/>
          </a:ln>
        </p:spPr>
      </p:pic>
      <p:pic>
        <p:nvPicPr>
          <p:cNvPr id="560" name="Google Shape;560;p62"/>
          <p:cNvPicPr preferRelativeResize="0"/>
          <p:nvPr/>
        </p:nvPicPr>
        <p:blipFill>
          <a:blip r:embed="rId3">
            <a:alphaModFix/>
          </a:blip>
          <a:stretch>
            <a:fillRect/>
          </a:stretch>
        </p:blipFill>
        <p:spPr>
          <a:xfrm rot="10800000" flipH="1">
            <a:off x="-984228" y="3207767"/>
            <a:ext cx="2300675" cy="20759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41">
    <p:spTree>
      <p:nvGrpSpPr>
        <p:cNvPr id="1" name="Shape 561"/>
        <p:cNvGrpSpPr/>
        <p:nvPr/>
      </p:nvGrpSpPr>
      <p:grpSpPr>
        <a:xfrm>
          <a:off x="0" y="0"/>
          <a:ext cx="0" cy="0"/>
          <a:chOff x="0" y="0"/>
          <a:chExt cx="0" cy="0"/>
        </a:xfrm>
      </p:grpSpPr>
      <p:pic>
        <p:nvPicPr>
          <p:cNvPr id="562" name="Google Shape;562;p63"/>
          <p:cNvPicPr preferRelativeResize="0"/>
          <p:nvPr/>
        </p:nvPicPr>
        <p:blipFill>
          <a:blip r:embed="rId2">
            <a:alphaModFix/>
          </a:blip>
          <a:stretch>
            <a:fillRect/>
          </a:stretch>
        </p:blipFill>
        <p:spPr>
          <a:xfrm rot="10800000">
            <a:off x="6843313" y="-9498"/>
            <a:ext cx="2300675" cy="2075900"/>
          </a:xfrm>
          <a:prstGeom prst="rect">
            <a:avLst/>
          </a:prstGeom>
          <a:noFill/>
          <a:ln>
            <a:noFill/>
          </a:ln>
        </p:spPr>
      </p:pic>
      <p:pic>
        <p:nvPicPr>
          <p:cNvPr id="563" name="Google Shape;563;p63"/>
          <p:cNvPicPr preferRelativeResize="0"/>
          <p:nvPr/>
        </p:nvPicPr>
        <p:blipFill>
          <a:blip r:embed="rId2">
            <a:alphaModFix/>
          </a:blip>
          <a:stretch>
            <a:fillRect/>
          </a:stretch>
        </p:blipFill>
        <p:spPr>
          <a:xfrm rot="10800000" flipH="1">
            <a:off x="-12" y="-9498"/>
            <a:ext cx="2300675" cy="20759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41_1">
    <p:spTree>
      <p:nvGrpSpPr>
        <p:cNvPr id="1" name="Shape 564"/>
        <p:cNvGrpSpPr/>
        <p:nvPr/>
      </p:nvGrpSpPr>
      <p:grpSpPr>
        <a:xfrm>
          <a:off x="0" y="0"/>
          <a:ext cx="0" cy="0"/>
          <a:chOff x="0" y="0"/>
          <a:chExt cx="0" cy="0"/>
        </a:xfrm>
      </p:grpSpPr>
      <p:pic>
        <p:nvPicPr>
          <p:cNvPr id="565" name="Google Shape;565;p64"/>
          <p:cNvPicPr preferRelativeResize="0"/>
          <p:nvPr/>
        </p:nvPicPr>
        <p:blipFill>
          <a:blip r:embed="rId2">
            <a:alphaModFix/>
          </a:blip>
          <a:stretch>
            <a:fillRect/>
          </a:stretch>
        </p:blipFill>
        <p:spPr>
          <a:xfrm rot="10800000">
            <a:off x="7247964" y="3135292"/>
            <a:ext cx="2300675" cy="2075900"/>
          </a:xfrm>
          <a:prstGeom prst="rect">
            <a:avLst/>
          </a:prstGeom>
          <a:noFill/>
          <a:ln>
            <a:noFill/>
          </a:ln>
        </p:spPr>
      </p:pic>
      <p:pic>
        <p:nvPicPr>
          <p:cNvPr id="566" name="Google Shape;566;p64"/>
          <p:cNvPicPr preferRelativeResize="0"/>
          <p:nvPr/>
        </p:nvPicPr>
        <p:blipFill>
          <a:blip r:embed="rId2">
            <a:alphaModFix/>
          </a:blip>
          <a:stretch>
            <a:fillRect/>
          </a:stretch>
        </p:blipFill>
        <p:spPr>
          <a:xfrm rot="10800000" flipH="1">
            <a:off x="-984228" y="3055367"/>
            <a:ext cx="2300675" cy="20759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1"/>
            </a:gs>
            <a:gs pos="100000">
              <a:schemeClr val="accen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000"/>
              <a:buFont typeface="Squada One"/>
              <a:buNone/>
              <a:defRPr sz="3000">
                <a:solidFill>
                  <a:schemeClr val="lt1"/>
                </a:solidFill>
                <a:latin typeface="Squada One"/>
                <a:ea typeface="Squada One"/>
                <a:cs typeface="Squada One"/>
                <a:sym typeface="Squada One"/>
              </a:defRPr>
            </a:lvl1pPr>
            <a:lvl2pPr lvl="1" algn="ctr">
              <a:spcBef>
                <a:spcPts val="0"/>
              </a:spcBef>
              <a:spcAft>
                <a:spcPts val="0"/>
              </a:spcAft>
              <a:buClr>
                <a:schemeClr val="lt1"/>
              </a:buClr>
              <a:buSzPts val="2800"/>
              <a:buNone/>
              <a:defRPr sz="2800">
                <a:solidFill>
                  <a:schemeClr val="lt1"/>
                </a:solidFill>
              </a:defRPr>
            </a:lvl2pPr>
            <a:lvl3pPr lvl="2" algn="ctr">
              <a:spcBef>
                <a:spcPts val="0"/>
              </a:spcBef>
              <a:spcAft>
                <a:spcPts val="0"/>
              </a:spcAft>
              <a:buClr>
                <a:schemeClr val="lt1"/>
              </a:buClr>
              <a:buSzPts val="2800"/>
              <a:buNone/>
              <a:defRPr sz="2800">
                <a:solidFill>
                  <a:schemeClr val="lt1"/>
                </a:solidFill>
              </a:defRPr>
            </a:lvl3pPr>
            <a:lvl4pPr lvl="3" algn="ctr">
              <a:spcBef>
                <a:spcPts val="0"/>
              </a:spcBef>
              <a:spcAft>
                <a:spcPts val="0"/>
              </a:spcAft>
              <a:buClr>
                <a:schemeClr val="lt1"/>
              </a:buClr>
              <a:buSzPts val="2800"/>
              <a:buNone/>
              <a:defRPr sz="2800">
                <a:solidFill>
                  <a:schemeClr val="lt1"/>
                </a:solidFill>
              </a:defRPr>
            </a:lvl4pPr>
            <a:lvl5pPr lvl="4" algn="ctr">
              <a:spcBef>
                <a:spcPts val="0"/>
              </a:spcBef>
              <a:spcAft>
                <a:spcPts val="0"/>
              </a:spcAft>
              <a:buClr>
                <a:schemeClr val="lt1"/>
              </a:buClr>
              <a:buSzPts val="2800"/>
              <a:buNone/>
              <a:defRPr sz="2800">
                <a:solidFill>
                  <a:schemeClr val="lt1"/>
                </a:solidFill>
              </a:defRPr>
            </a:lvl5pPr>
            <a:lvl6pPr lvl="5" algn="ctr">
              <a:spcBef>
                <a:spcPts val="0"/>
              </a:spcBef>
              <a:spcAft>
                <a:spcPts val="0"/>
              </a:spcAft>
              <a:buClr>
                <a:schemeClr val="lt1"/>
              </a:buClr>
              <a:buSzPts val="2800"/>
              <a:buNone/>
              <a:defRPr sz="2800">
                <a:solidFill>
                  <a:schemeClr val="lt1"/>
                </a:solidFill>
              </a:defRPr>
            </a:lvl6pPr>
            <a:lvl7pPr lvl="6" algn="ctr">
              <a:spcBef>
                <a:spcPts val="0"/>
              </a:spcBef>
              <a:spcAft>
                <a:spcPts val="0"/>
              </a:spcAft>
              <a:buClr>
                <a:schemeClr val="lt1"/>
              </a:buClr>
              <a:buSzPts val="2800"/>
              <a:buNone/>
              <a:defRPr sz="2800">
                <a:solidFill>
                  <a:schemeClr val="lt1"/>
                </a:solidFill>
              </a:defRPr>
            </a:lvl7pPr>
            <a:lvl8pPr lvl="7" algn="ctr">
              <a:spcBef>
                <a:spcPts val="0"/>
              </a:spcBef>
              <a:spcAft>
                <a:spcPts val="0"/>
              </a:spcAft>
              <a:buClr>
                <a:schemeClr val="lt1"/>
              </a:buClr>
              <a:buSzPts val="2800"/>
              <a:buNone/>
              <a:defRPr sz="2800">
                <a:solidFill>
                  <a:schemeClr val="lt1"/>
                </a:solidFill>
              </a:defRPr>
            </a:lvl8pPr>
            <a:lvl9pPr lvl="8" algn="ctr">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457200" y="115247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Roboto Condensed Light"/>
              <a:buChar char="●"/>
              <a:defRPr sz="1800">
                <a:solidFill>
                  <a:schemeClr val="lt1"/>
                </a:solidFill>
                <a:latin typeface="Roboto Condensed Light"/>
                <a:ea typeface="Roboto Condensed Light"/>
                <a:cs typeface="Roboto Condensed Light"/>
                <a:sym typeface="Roboto Condensed Light"/>
              </a:defRPr>
            </a:lvl1pPr>
            <a:lvl2pPr marL="914400" lvl="1"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2pPr>
            <a:lvl3pPr marL="1371600" lvl="2"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3pPr>
            <a:lvl4pPr marL="1828800" lvl="3"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4pPr>
            <a:lvl5pPr marL="2286000" lvl="4"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5pPr>
            <a:lvl6pPr marL="2743200" lvl="5"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6pPr>
            <a:lvl7pPr marL="3200400" lvl="6"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7pPr>
            <a:lvl8pPr marL="3657600" lvl="7"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8pPr>
            <a:lvl9pPr marL="4114800" lvl="8" indent="-317500">
              <a:lnSpc>
                <a:spcPct val="115000"/>
              </a:lnSpc>
              <a:spcBef>
                <a:spcPts val="1600"/>
              </a:spcBef>
              <a:spcAft>
                <a:spcPts val="160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5" r:id="rId4"/>
    <p:sldLayoutId id="2147483696" r:id="rId5"/>
    <p:sldLayoutId id="2147483706" r:id="rId6"/>
    <p:sldLayoutId id="2147483708" r:id="rId7"/>
    <p:sldLayoutId id="2147483709" r:id="rId8"/>
    <p:sldLayoutId id="214748371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94"/>
          <p:cNvSpPr txBox="1">
            <a:spLocks noGrp="1"/>
          </p:cNvSpPr>
          <p:nvPr>
            <p:ph type="title"/>
          </p:nvPr>
        </p:nvSpPr>
        <p:spPr>
          <a:xfrm>
            <a:off x="328961" y="3568390"/>
            <a:ext cx="8486078" cy="1258250"/>
          </a:xfrm>
          <a:prstGeom prst="rect">
            <a:avLst/>
          </a:prstGeom>
        </p:spPr>
        <p:txBody>
          <a:bodyPr spcFirstLastPara="1" wrap="square" lIns="91425" tIns="91425" rIns="91425" bIns="91425" anchor="ctr" anchorCtr="0">
            <a:noAutofit/>
          </a:bodyPr>
          <a:lstStyle/>
          <a:p>
            <a:pPr lvl="0">
              <a:buClr>
                <a:schemeClr val="dk1"/>
              </a:buClr>
              <a:buSzPts val="1100"/>
            </a:pPr>
            <a:r>
              <a:rPr lang="en-US" sz="3600" dirty="0"/>
              <a:t>Information and Communication </a:t>
            </a:r>
            <a:br>
              <a:rPr lang="en-US" sz="3600" dirty="0"/>
            </a:br>
            <a:r>
              <a:rPr lang="en-US" sz="3600" dirty="0"/>
              <a:t>Technology (ICT)</a:t>
            </a:r>
            <a:endParaRPr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5"/>
                                        </p:tgtEl>
                                        <p:attrNameLst>
                                          <p:attrName>style.visibility</p:attrName>
                                        </p:attrNameLst>
                                      </p:cBhvr>
                                      <p:to>
                                        <p:strVal val="visible"/>
                                      </p:to>
                                    </p:set>
                                    <p:animEffect transition="in" filter="fade">
                                      <p:cBhvr>
                                        <p:cTn id="7" dur="1000"/>
                                        <p:tgtEl>
                                          <p:spTgt spid="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ED82CD-8FCF-FEA3-C443-DDB3849BD8F1}"/>
              </a:ext>
            </a:extLst>
          </p:cNvPr>
          <p:cNvSpPr>
            <a:spLocks noGrp="1"/>
          </p:cNvSpPr>
          <p:nvPr>
            <p:ph type="ctrTitle"/>
          </p:nvPr>
        </p:nvSpPr>
        <p:spPr>
          <a:xfrm flipH="1">
            <a:off x="2608712" y="493352"/>
            <a:ext cx="3926576" cy="592035"/>
          </a:xfrm>
        </p:spPr>
        <p:txBody>
          <a:bodyPr/>
          <a:lstStyle/>
          <a:p>
            <a:r>
              <a:rPr lang="en-US" sz="2800" b="1" dirty="0"/>
              <a:t>Google services in IT</a:t>
            </a:r>
          </a:p>
        </p:txBody>
      </p:sp>
      <p:sp>
        <p:nvSpPr>
          <p:cNvPr id="3" name="ZoneTexte 2">
            <a:extLst>
              <a:ext uri="{FF2B5EF4-FFF2-40B4-BE49-F238E27FC236}">
                <a16:creationId xmlns:a16="http://schemas.microsoft.com/office/drawing/2014/main" id="{1303CF8A-F10E-D0AB-6685-A817C73BFECB}"/>
              </a:ext>
            </a:extLst>
          </p:cNvPr>
          <p:cNvSpPr txBox="1"/>
          <p:nvPr/>
        </p:nvSpPr>
        <p:spPr>
          <a:xfrm>
            <a:off x="1293542" y="1843669"/>
            <a:ext cx="3189248" cy="1815882"/>
          </a:xfrm>
          <a:prstGeom prst="rect">
            <a:avLst/>
          </a:prstGeom>
          <a:noFill/>
        </p:spPr>
        <p:txBody>
          <a:bodyPr wrap="square" rtlCol="0">
            <a:spAutoFit/>
          </a:bodyPr>
          <a:lstStyle/>
          <a:p>
            <a:r>
              <a:rPr lang="en-GB" b="1" u="sng" dirty="0">
                <a:solidFill>
                  <a:schemeClr val="bg1"/>
                </a:solidFill>
                <a:effectLst/>
              </a:rPr>
              <a:t>Google Workspace :</a:t>
            </a:r>
            <a:endParaRPr lang="en-GB" b="1" u="sng" dirty="0">
              <a:solidFill>
                <a:schemeClr val="bg1"/>
              </a:solidFill>
            </a:endParaRPr>
          </a:p>
          <a:p>
            <a:r>
              <a:rPr lang="en-GB" dirty="0">
                <a:solidFill>
                  <a:schemeClr val="bg1"/>
                </a:solidFill>
                <a:effectLst/>
              </a:rPr>
              <a:t>Google Workspace offers a suite of cloud-based productivity tools including Gmail, Google Drive, Google Docs, Google Sheets, and Google Slides. It provides a collaborative environment for teams to work together efficiently and securely.</a:t>
            </a:r>
            <a:endParaRPr lang="en-GB" dirty="0">
              <a:solidFill>
                <a:schemeClr val="bg1"/>
              </a:solidFill>
            </a:endParaRPr>
          </a:p>
        </p:txBody>
      </p:sp>
      <p:sp>
        <p:nvSpPr>
          <p:cNvPr id="4" name="ZoneTexte 3">
            <a:extLst>
              <a:ext uri="{FF2B5EF4-FFF2-40B4-BE49-F238E27FC236}">
                <a16:creationId xmlns:a16="http://schemas.microsoft.com/office/drawing/2014/main" id="{30BD6F42-BA30-1271-BDF5-DB07C56B6774}"/>
              </a:ext>
            </a:extLst>
          </p:cNvPr>
          <p:cNvSpPr txBox="1"/>
          <p:nvPr/>
        </p:nvSpPr>
        <p:spPr>
          <a:xfrm>
            <a:off x="5040353" y="1843669"/>
            <a:ext cx="2869579" cy="1877437"/>
          </a:xfrm>
          <a:prstGeom prst="rect">
            <a:avLst/>
          </a:prstGeom>
          <a:noFill/>
        </p:spPr>
        <p:txBody>
          <a:bodyPr wrap="square" rtlCol="0">
            <a:spAutoFit/>
          </a:bodyPr>
          <a:lstStyle/>
          <a:p>
            <a:r>
              <a:rPr lang="en-GB" b="1" u="sng">
                <a:solidFill>
                  <a:schemeClr val="bg1"/>
                </a:solidFill>
                <a:effectLst/>
              </a:rPr>
              <a:t>Google Cloud Platform :</a:t>
            </a:r>
            <a:endParaRPr lang="en-GB" b="1" u="sng">
              <a:solidFill>
                <a:schemeClr val="bg1"/>
              </a:solidFill>
            </a:endParaRPr>
          </a:p>
          <a:p>
            <a:r>
              <a:rPr lang="en-GB">
                <a:solidFill>
                  <a:schemeClr val="bg1"/>
                </a:solidFill>
                <a:effectLst/>
              </a:rPr>
              <a:t>Google Cloud Platform offers a wide range of cloud computing services, including computing, storage, and machine learning. It allows businesses to build, deploy, and scale applications using Google's infrastructure.</a:t>
            </a:r>
            <a:endParaRPr lang="en-GB">
              <a:solidFill>
                <a:schemeClr val="bg1"/>
              </a:solidFill>
            </a:endParaRPr>
          </a:p>
        </p:txBody>
      </p:sp>
    </p:spTree>
    <p:extLst>
      <p:ext uri="{BB962C8B-B14F-4D97-AF65-F5344CB8AC3E}">
        <p14:creationId xmlns:p14="http://schemas.microsoft.com/office/powerpoint/2010/main" val="4275796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105"/>
          <p:cNvSpPr txBox="1">
            <a:spLocks noGrp="1"/>
          </p:cNvSpPr>
          <p:nvPr>
            <p:ph type="ctrTitle"/>
          </p:nvPr>
        </p:nvSpPr>
        <p:spPr>
          <a:xfrm flipH="1">
            <a:off x="2359650" y="1400650"/>
            <a:ext cx="4424700" cy="93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a:t>Conclusion </a:t>
            </a:r>
            <a:endParaRPr/>
          </a:p>
        </p:txBody>
      </p:sp>
      <p:sp>
        <p:nvSpPr>
          <p:cNvPr id="858" name="Google Shape;858;p105"/>
          <p:cNvSpPr txBox="1">
            <a:spLocks noGrp="1"/>
          </p:cNvSpPr>
          <p:nvPr>
            <p:ph type="subTitle" idx="1"/>
          </p:nvPr>
        </p:nvSpPr>
        <p:spPr>
          <a:xfrm>
            <a:off x="2397750" y="2339350"/>
            <a:ext cx="4386600" cy="1439829"/>
          </a:xfrm>
          <a:prstGeom prst="rect">
            <a:avLst/>
          </a:prstGeom>
        </p:spPr>
        <p:txBody>
          <a:bodyPr spcFirstLastPara="1" wrap="square" lIns="91425" tIns="91425" rIns="91425" bIns="91425" anchor="ctr" anchorCtr="0">
            <a:noAutofit/>
          </a:bodyPr>
          <a:lstStyle/>
          <a:p>
            <a:pPr marL="0" indent="0"/>
            <a:r>
              <a:rPr lang="en-GB">
                <a:latin typeface="+mj-lt"/>
              </a:rPr>
              <a:t>A comprehensive understanding of the technological services offered by Google and Microsoft, including Git and GitHub tools, contributes to the enhancement of technical capabilities and fosters innovation in the workplace context</a:t>
            </a:r>
            <a:r>
              <a:rPr lang="en-GB"/>
              <a:t>.</a:t>
            </a:r>
          </a:p>
          <a:p>
            <a:pPr marL="0" lvl="0" indent="0" algn="ctr" rtl="0">
              <a:spcBef>
                <a:spcPts val="0"/>
              </a:spcBef>
              <a:spcAft>
                <a:spcPts val="0"/>
              </a:spcAft>
              <a:buNone/>
            </a:pPr>
            <a:endParaRPr/>
          </a:p>
        </p:txBody>
      </p:sp>
      <p:cxnSp>
        <p:nvCxnSpPr>
          <p:cNvPr id="859" name="Google Shape;859;p105"/>
          <p:cNvCxnSpPr/>
          <p:nvPr/>
        </p:nvCxnSpPr>
        <p:spPr>
          <a:xfrm rot="10800000">
            <a:off x="2493000" y="2315375"/>
            <a:ext cx="4158000" cy="0"/>
          </a:xfrm>
          <a:prstGeom prst="straightConnector1">
            <a:avLst/>
          </a:prstGeom>
          <a:noFill/>
          <a:ln w="28575"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nodeType="clickEffect">
                                  <p:stCondLst>
                                    <p:cond delay="0"/>
                                  </p:stCondLst>
                                  <p:childTnLst>
                                    <p:anim calcmode="lin" valueType="num">
                                      <p:cBhvr additive="base">
                                        <p:cTn id="6" dur="1000"/>
                                        <p:tgtEl>
                                          <p:spTgt spid="859"/>
                                        </p:tgtEl>
                                        <p:attrNameLst>
                                          <p:attrName>ppt_x</p:attrName>
                                        </p:attrNameLst>
                                      </p:cBhvr>
                                      <p:tavLst>
                                        <p:tav tm="0">
                                          <p:val>
                                            <p:strVal val="#ppt_x"/>
                                          </p:val>
                                        </p:tav>
                                        <p:tav tm="100000">
                                          <p:val>
                                            <p:strVal val="#ppt_x-1"/>
                                          </p:val>
                                        </p:tav>
                                      </p:tavLst>
                                    </p:anim>
                                    <p:set>
                                      <p:cBhvr>
                                        <p:cTn id="7" dur="1" fill="hold">
                                          <p:stCondLst>
                                            <p:cond delay="1000"/>
                                          </p:stCondLst>
                                        </p:cTn>
                                        <p:tgtEl>
                                          <p:spTgt spid="85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58"/>
                                        </p:tgtEl>
                                        <p:attrNameLst>
                                          <p:attrName>style.visibility</p:attrName>
                                        </p:attrNameLst>
                                      </p:cBhvr>
                                      <p:to>
                                        <p:strVal val="visible"/>
                                      </p:to>
                                    </p:set>
                                    <p:animEffect transition="in" filter="fade">
                                      <p:cBhvr>
                                        <p:cTn id="12" dur="1000"/>
                                        <p:tgtEl>
                                          <p:spTgt spid="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10" name="ZoneTexte 9">
            <a:extLst>
              <a:ext uri="{FF2B5EF4-FFF2-40B4-BE49-F238E27FC236}">
                <a16:creationId xmlns:a16="http://schemas.microsoft.com/office/drawing/2014/main" id="{37CE11C4-AB4B-4252-BC28-48E974B321B1}"/>
              </a:ext>
            </a:extLst>
          </p:cNvPr>
          <p:cNvSpPr txBox="1"/>
          <p:nvPr/>
        </p:nvSpPr>
        <p:spPr>
          <a:xfrm>
            <a:off x="824346" y="1227617"/>
            <a:ext cx="3747654" cy="3200876"/>
          </a:xfrm>
          <a:prstGeom prst="rect">
            <a:avLst/>
          </a:prstGeom>
          <a:noFill/>
        </p:spPr>
        <p:txBody>
          <a:bodyPr wrap="square" rtlCol="0">
            <a:spAutoFit/>
          </a:bodyPr>
          <a:lstStyle/>
          <a:p>
            <a:r>
              <a:rPr lang="en-GB" sz="2800" b="1" u="sng">
                <a:solidFill>
                  <a:schemeClr val="bg1"/>
                </a:solidFill>
                <a:effectLst/>
              </a:rPr>
              <a:t>Introduction</a:t>
            </a:r>
            <a:endParaRPr lang="en-GB" sz="2800" b="1" u="sng">
              <a:solidFill>
                <a:schemeClr val="bg1"/>
              </a:solidFill>
            </a:endParaRPr>
          </a:p>
          <a:p>
            <a:r>
              <a:rPr lang="en-GB" sz="1600">
                <a:solidFill>
                  <a:schemeClr val="bg1"/>
                </a:solidFill>
                <a:effectLst/>
              </a:rPr>
              <a:t>Information and Communication Technology (ICT or TIC in French) refers to the integration of telecommunications and computers to access, store, transmit, understand, and manipulate information. It encompasses unified communications and the role of enterprise software, middleware, storage, and audiovisual technologies.</a:t>
            </a:r>
            <a:endParaRPr lang="en-GB" sz="1600">
              <a:solidFill>
                <a:schemeClr val="bg1"/>
              </a:solidFill>
            </a:endParaRPr>
          </a:p>
          <a:p>
            <a:endParaRPr lang="en-US"/>
          </a:p>
        </p:txBody>
      </p:sp>
      <p:pic>
        <p:nvPicPr>
          <p:cNvPr id="12" name="Image 11" descr="Une image contenant capture d’écran, texte, Appareils électroniques, cercle&#10;&#10;Description générée automatiquement">
            <a:extLst>
              <a:ext uri="{FF2B5EF4-FFF2-40B4-BE49-F238E27FC236}">
                <a16:creationId xmlns:a16="http://schemas.microsoft.com/office/drawing/2014/main" id="{5F84E495-B339-427E-EC54-B0EC1B69DC5C}"/>
              </a:ext>
            </a:extLst>
          </p:cNvPr>
          <p:cNvPicPr>
            <a:picLocks noChangeAspect="1"/>
          </p:cNvPicPr>
          <p:nvPr/>
        </p:nvPicPr>
        <p:blipFill>
          <a:blip r:embed="rId3"/>
          <a:stretch>
            <a:fillRect/>
          </a:stretch>
        </p:blipFill>
        <p:spPr>
          <a:xfrm>
            <a:off x="4991245" y="1118573"/>
            <a:ext cx="2826875" cy="3104473"/>
          </a:xfrm>
          <a:prstGeom prst="rect">
            <a:avLst/>
          </a:prstGeom>
          <a:effectLst>
            <a:softEdge rad="1270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84"/>
        <p:cNvGrpSpPr/>
        <p:nvPr/>
      </p:nvGrpSpPr>
      <p:grpSpPr>
        <a:xfrm>
          <a:off x="0" y="0"/>
          <a:ext cx="0" cy="0"/>
          <a:chOff x="0" y="0"/>
          <a:chExt cx="0" cy="0"/>
        </a:xfrm>
      </p:grpSpPr>
      <p:sp>
        <p:nvSpPr>
          <p:cNvPr id="8" name="ZoneTexte 7">
            <a:extLst>
              <a:ext uri="{FF2B5EF4-FFF2-40B4-BE49-F238E27FC236}">
                <a16:creationId xmlns:a16="http://schemas.microsoft.com/office/drawing/2014/main" id="{3A4A6635-E8D5-B03C-E395-41820759D73B}"/>
              </a:ext>
            </a:extLst>
          </p:cNvPr>
          <p:cNvSpPr txBox="1"/>
          <p:nvPr/>
        </p:nvSpPr>
        <p:spPr>
          <a:xfrm>
            <a:off x="1095894" y="1010016"/>
            <a:ext cx="3239886" cy="1169551"/>
          </a:xfrm>
          <a:prstGeom prst="rect">
            <a:avLst/>
          </a:prstGeom>
          <a:noFill/>
        </p:spPr>
        <p:txBody>
          <a:bodyPr wrap="square" rtlCol="0">
            <a:spAutoFit/>
          </a:bodyPr>
          <a:lstStyle/>
          <a:p>
            <a:r>
              <a:rPr lang="en-GB" b="1" u="sng">
                <a:solidFill>
                  <a:schemeClr val="bg1"/>
                </a:solidFill>
                <a:effectLst/>
              </a:rPr>
              <a:t>Universal Access</a:t>
            </a:r>
            <a:endParaRPr lang="en-GB" b="1" u="sng">
              <a:solidFill>
                <a:schemeClr val="bg1"/>
              </a:solidFill>
            </a:endParaRPr>
          </a:p>
          <a:p>
            <a:r>
              <a:rPr lang="en-GB">
                <a:solidFill>
                  <a:schemeClr val="bg1"/>
                </a:solidFill>
                <a:effectLst/>
              </a:rPr>
              <a:t>ICT provides the opportunity for all individuals, regardless of their location or background, to access educational resources and information.</a:t>
            </a:r>
            <a:endParaRPr lang="en-GB">
              <a:solidFill>
                <a:schemeClr val="bg1"/>
              </a:solidFill>
            </a:endParaRPr>
          </a:p>
        </p:txBody>
      </p:sp>
      <p:sp>
        <p:nvSpPr>
          <p:cNvPr id="9" name="ZoneTexte 8">
            <a:extLst>
              <a:ext uri="{FF2B5EF4-FFF2-40B4-BE49-F238E27FC236}">
                <a16:creationId xmlns:a16="http://schemas.microsoft.com/office/drawing/2014/main" id="{8133BEC7-ED8D-94A2-2D6C-90545A33FF7F}"/>
              </a:ext>
            </a:extLst>
          </p:cNvPr>
          <p:cNvSpPr txBox="1"/>
          <p:nvPr/>
        </p:nvSpPr>
        <p:spPr>
          <a:xfrm>
            <a:off x="5072844" y="1010016"/>
            <a:ext cx="3562350" cy="1169551"/>
          </a:xfrm>
          <a:prstGeom prst="rect">
            <a:avLst/>
          </a:prstGeom>
          <a:noFill/>
        </p:spPr>
        <p:txBody>
          <a:bodyPr wrap="square" rtlCol="0">
            <a:spAutoFit/>
          </a:bodyPr>
          <a:lstStyle/>
          <a:p>
            <a:r>
              <a:rPr lang="en-GB" b="1" u="sng">
                <a:solidFill>
                  <a:schemeClr val="bg1"/>
                </a:solidFill>
                <a:effectLst/>
              </a:rPr>
              <a:t>Equity</a:t>
            </a:r>
            <a:endParaRPr lang="en-GB" b="1" u="sng">
              <a:solidFill>
                <a:schemeClr val="bg1"/>
              </a:solidFill>
            </a:endParaRPr>
          </a:p>
          <a:p>
            <a:r>
              <a:rPr lang="en-GB">
                <a:solidFill>
                  <a:schemeClr val="bg1"/>
                </a:solidFill>
                <a:effectLst/>
              </a:rPr>
              <a:t>ICT helps bridge the digital divide and ensures equal opportunities for all learners, regardless of their socioeconomic status or geographical location.</a:t>
            </a:r>
            <a:endParaRPr lang="en-GB">
              <a:solidFill>
                <a:schemeClr val="bg1"/>
              </a:solidFill>
            </a:endParaRPr>
          </a:p>
        </p:txBody>
      </p:sp>
      <p:sp>
        <p:nvSpPr>
          <p:cNvPr id="13" name="ZoneTexte 12">
            <a:extLst>
              <a:ext uri="{FF2B5EF4-FFF2-40B4-BE49-F238E27FC236}">
                <a16:creationId xmlns:a16="http://schemas.microsoft.com/office/drawing/2014/main" id="{EC3BD3AC-349D-1361-9E0F-D26284EB643D}"/>
              </a:ext>
            </a:extLst>
          </p:cNvPr>
          <p:cNvSpPr txBox="1"/>
          <p:nvPr/>
        </p:nvSpPr>
        <p:spPr>
          <a:xfrm>
            <a:off x="5072844" y="2379157"/>
            <a:ext cx="3562350" cy="1169551"/>
          </a:xfrm>
          <a:prstGeom prst="rect">
            <a:avLst/>
          </a:prstGeom>
          <a:noFill/>
        </p:spPr>
        <p:txBody>
          <a:bodyPr wrap="square" rtlCol="0">
            <a:spAutoFit/>
          </a:bodyPr>
          <a:lstStyle/>
          <a:p>
            <a:r>
              <a:rPr lang="en-GB" b="1" u="sng">
                <a:solidFill>
                  <a:schemeClr val="bg1"/>
                </a:solidFill>
                <a:effectLst/>
              </a:rPr>
              <a:t>Quality Learning and Teaching</a:t>
            </a:r>
            <a:endParaRPr lang="en-GB" b="1" u="sng">
              <a:solidFill>
                <a:schemeClr val="bg1"/>
              </a:solidFill>
            </a:endParaRPr>
          </a:p>
          <a:p>
            <a:r>
              <a:rPr lang="en-GB">
                <a:solidFill>
                  <a:schemeClr val="bg1"/>
                </a:solidFill>
                <a:effectLst/>
              </a:rPr>
              <a:t>ICT enhances the learning experience by providing interactive and engaging content, personalized learning opportunities, and effective teaching methods.</a:t>
            </a:r>
            <a:endParaRPr lang="en-GB">
              <a:solidFill>
                <a:schemeClr val="bg1"/>
              </a:solidFill>
            </a:endParaRPr>
          </a:p>
        </p:txBody>
      </p:sp>
      <p:sp>
        <p:nvSpPr>
          <p:cNvPr id="14" name="ZoneTexte 13">
            <a:extLst>
              <a:ext uri="{FF2B5EF4-FFF2-40B4-BE49-F238E27FC236}">
                <a16:creationId xmlns:a16="http://schemas.microsoft.com/office/drawing/2014/main" id="{8B2AC09E-ED2A-39AA-A35B-35CFCB0BC130}"/>
              </a:ext>
            </a:extLst>
          </p:cNvPr>
          <p:cNvSpPr txBox="1"/>
          <p:nvPr/>
        </p:nvSpPr>
        <p:spPr>
          <a:xfrm>
            <a:off x="1095894" y="2379158"/>
            <a:ext cx="3727566" cy="1200329"/>
          </a:xfrm>
          <a:prstGeom prst="rect">
            <a:avLst/>
          </a:prstGeom>
          <a:noFill/>
        </p:spPr>
        <p:txBody>
          <a:bodyPr wrap="square" rtlCol="0">
            <a:spAutoFit/>
          </a:bodyPr>
          <a:lstStyle/>
          <a:p>
            <a:r>
              <a:rPr lang="en-GB" b="1" u="sng">
                <a:solidFill>
                  <a:schemeClr val="bg1"/>
                </a:solidFill>
                <a:effectLst/>
              </a:rPr>
              <a:t>Professional Development</a:t>
            </a:r>
            <a:endParaRPr lang="en-GB" b="1" u="sng">
              <a:solidFill>
                <a:schemeClr val="bg1"/>
              </a:solidFill>
            </a:endParaRPr>
          </a:p>
          <a:p>
            <a:r>
              <a:rPr lang="en-GB">
                <a:solidFill>
                  <a:schemeClr val="bg1"/>
                </a:solidFill>
                <a:effectLst/>
              </a:rPr>
              <a:t>ICT enables educators to improve their skills and knowledge through online courses, collaborative platforms, and access to a wide range of educational resources.</a:t>
            </a:r>
            <a:endParaRPr lang="en-GB">
              <a:solidFill>
                <a:schemeClr val="bg1"/>
              </a:solidFill>
            </a:endParaRPr>
          </a:p>
        </p:txBody>
      </p:sp>
      <p:sp>
        <p:nvSpPr>
          <p:cNvPr id="15" name="ZoneTexte 14">
            <a:extLst>
              <a:ext uri="{FF2B5EF4-FFF2-40B4-BE49-F238E27FC236}">
                <a16:creationId xmlns:a16="http://schemas.microsoft.com/office/drawing/2014/main" id="{829FF6AD-E202-0C52-913B-A49AE825C900}"/>
              </a:ext>
            </a:extLst>
          </p:cNvPr>
          <p:cNvSpPr txBox="1"/>
          <p:nvPr/>
        </p:nvSpPr>
        <p:spPr>
          <a:xfrm>
            <a:off x="1956608" y="3776203"/>
            <a:ext cx="5230784" cy="954107"/>
          </a:xfrm>
          <a:prstGeom prst="rect">
            <a:avLst/>
          </a:prstGeom>
          <a:noFill/>
        </p:spPr>
        <p:txBody>
          <a:bodyPr wrap="square" rtlCol="0">
            <a:spAutoFit/>
          </a:bodyPr>
          <a:lstStyle/>
          <a:p>
            <a:r>
              <a:rPr lang="en-GB" b="1" u="sng">
                <a:solidFill>
                  <a:schemeClr val="bg1"/>
                </a:solidFill>
                <a:effectLst/>
              </a:rPr>
              <a:t>Efficient Management</a:t>
            </a:r>
            <a:endParaRPr lang="en-GB" b="1" u="sng">
              <a:solidFill>
                <a:schemeClr val="bg1"/>
              </a:solidFill>
            </a:endParaRPr>
          </a:p>
          <a:p>
            <a:r>
              <a:rPr lang="en-GB">
                <a:solidFill>
                  <a:schemeClr val="bg1"/>
                </a:solidFill>
                <a:effectLst/>
              </a:rPr>
              <a:t>ICT streamlines administrative tasks, data management, and communication within educational institutions, leading to more efficient operations and resource allocation.</a:t>
            </a:r>
            <a:endParaRPr lang="en-GB">
              <a:solidFill>
                <a:schemeClr val="bg1"/>
              </a:solidFill>
            </a:endParaRPr>
          </a:p>
        </p:txBody>
      </p:sp>
      <p:sp>
        <p:nvSpPr>
          <p:cNvPr id="16" name="ZoneTexte 15">
            <a:extLst>
              <a:ext uri="{FF2B5EF4-FFF2-40B4-BE49-F238E27FC236}">
                <a16:creationId xmlns:a16="http://schemas.microsoft.com/office/drawing/2014/main" id="{0B9BD95E-98AA-49E7-A9E7-EB89D724979D}"/>
              </a:ext>
            </a:extLst>
          </p:cNvPr>
          <p:cNvSpPr txBox="1"/>
          <p:nvPr/>
        </p:nvSpPr>
        <p:spPr>
          <a:xfrm>
            <a:off x="2790825" y="320856"/>
            <a:ext cx="3562350" cy="461665"/>
          </a:xfrm>
          <a:prstGeom prst="rect">
            <a:avLst/>
          </a:prstGeom>
          <a:noFill/>
        </p:spPr>
        <p:txBody>
          <a:bodyPr wrap="square" rtlCol="0">
            <a:spAutoFit/>
          </a:bodyPr>
          <a:lstStyle/>
          <a:p>
            <a:r>
              <a:rPr lang="en-US" sz="2400" b="1">
                <a:solidFill>
                  <a:schemeClr val="bg1"/>
                </a:solidFill>
              </a:rPr>
              <a:t>Importance of ICT (TIC)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3"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98"/>
        <p:cNvGrpSpPr/>
        <p:nvPr/>
      </p:nvGrpSpPr>
      <p:grpSpPr>
        <a:xfrm>
          <a:off x="0" y="0"/>
          <a:ext cx="0" cy="0"/>
          <a:chOff x="0" y="0"/>
          <a:chExt cx="0" cy="0"/>
        </a:xfrm>
      </p:grpSpPr>
      <p:graphicFrame>
        <p:nvGraphicFramePr>
          <p:cNvPr id="5" name="Tableau 4">
            <a:extLst>
              <a:ext uri="{FF2B5EF4-FFF2-40B4-BE49-F238E27FC236}">
                <a16:creationId xmlns:a16="http://schemas.microsoft.com/office/drawing/2014/main" id="{923CD036-A9D7-E7E4-AAD8-5B2A50C6EA6F}"/>
              </a:ext>
            </a:extLst>
          </p:cNvPr>
          <p:cNvGraphicFramePr>
            <a:graphicFrameLocks noGrp="1"/>
          </p:cNvGraphicFramePr>
          <p:nvPr>
            <p:extLst>
              <p:ext uri="{D42A27DB-BD31-4B8C-83A1-F6EECF244321}">
                <p14:modId xmlns:p14="http://schemas.microsoft.com/office/powerpoint/2010/main" val="2396415198"/>
              </p:ext>
            </p:extLst>
          </p:nvPr>
        </p:nvGraphicFramePr>
        <p:xfrm>
          <a:off x="1330960" y="273050"/>
          <a:ext cx="6482079" cy="4485640"/>
        </p:xfrm>
        <a:graphic>
          <a:graphicData uri="http://schemas.openxmlformats.org/drawingml/2006/table">
            <a:tbl>
              <a:tblPr firstRow="1" bandRow="1">
                <a:tableStyleId>{69C7853C-536D-4A76-A0AE-DD22124D55A5}</a:tableStyleId>
              </a:tblPr>
              <a:tblGrid>
                <a:gridCol w="2160693">
                  <a:extLst>
                    <a:ext uri="{9D8B030D-6E8A-4147-A177-3AD203B41FA5}">
                      <a16:colId xmlns:a16="http://schemas.microsoft.com/office/drawing/2014/main" val="833469339"/>
                    </a:ext>
                  </a:extLst>
                </a:gridCol>
                <a:gridCol w="2160693">
                  <a:extLst>
                    <a:ext uri="{9D8B030D-6E8A-4147-A177-3AD203B41FA5}">
                      <a16:colId xmlns:a16="http://schemas.microsoft.com/office/drawing/2014/main" val="650678634"/>
                    </a:ext>
                  </a:extLst>
                </a:gridCol>
                <a:gridCol w="2160693">
                  <a:extLst>
                    <a:ext uri="{9D8B030D-6E8A-4147-A177-3AD203B41FA5}">
                      <a16:colId xmlns:a16="http://schemas.microsoft.com/office/drawing/2014/main" val="98001844"/>
                    </a:ext>
                  </a:extLst>
                </a:gridCol>
              </a:tblGrid>
              <a:tr h="370840">
                <a:tc gridSpan="3">
                  <a:txBody>
                    <a:bodyPr/>
                    <a:lstStyle/>
                    <a:p>
                      <a:pPr algn="ctr"/>
                      <a:r>
                        <a:rPr lang="en-US"/>
                        <a:t>Why Learn ICT (TIC)</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1933963"/>
                  </a:ext>
                </a:extLst>
              </a:tr>
              <a:tr h="370840">
                <a:tc>
                  <a:txBody>
                    <a:bodyPr/>
                    <a:lstStyle/>
                    <a:p>
                      <a:r>
                        <a:rPr lang="en-GB" sz="1200" b="1">
                          <a:effectLst/>
                        </a:rPr>
                        <a:t>Job Opportunities</a:t>
                      </a:r>
                      <a:endParaRPr lang="en-GB" sz="1200" b="1"/>
                    </a:p>
                    <a:p>
                      <a:r>
                        <a:rPr lang="en-GB" sz="1200">
                          <a:effectLst/>
                        </a:rPr>
                        <a:t>Learning ICT opens up a wide range of job opportunities in the technology industry.</a:t>
                      </a:r>
                      <a:endParaRPr lang="en-GB" sz="1200"/>
                    </a:p>
                  </a:txBody>
                  <a:tcPr/>
                </a:tc>
                <a:tc>
                  <a:txBody>
                    <a:bodyPr/>
                    <a:lstStyle/>
                    <a:p>
                      <a:r>
                        <a:rPr lang="en-GB" sz="1200" b="1">
                          <a:effectLst/>
                        </a:rPr>
                        <a:t>Personal Skill Development</a:t>
                      </a:r>
                      <a:endParaRPr lang="en-GB" sz="1200" b="1"/>
                    </a:p>
                    <a:p>
                      <a:r>
                        <a:rPr lang="en-GB" sz="1200">
                          <a:effectLst/>
                        </a:rPr>
                        <a:t>Learning ICT helps develop valuable skills that are applicable in various personal and professional settings.</a:t>
                      </a:r>
                      <a:endParaRPr lang="en-GB" sz="1200"/>
                    </a:p>
                  </a:txBody>
                  <a:tcPr/>
                </a:tc>
                <a:tc>
                  <a:txBody>
                    <a:bodyPr/>
                    <a:lstStyle/>
                    <a:p>
                      <a:r>
                        <a:rPr lang="en-GB" sz="1200" b="1">
                          <a:effectLst/>
                        </a:rPr>
                        <a:t>Learning and Research Facilitation</a:t>
                      </a:r>
                      <a:endParaRPr lang="en-GB" sz="1200" b="1"/>
                    </a:p>
                    <a:p>
                      <a:r>
                        <a:rPr lang="en-GB" sz="1200">
                          <a:effectLst/>
                        </a:rPr>
                        <a:t>ICT facilitates learning and research by providing access to vast amounts of information and resources.</a:t>
                      </a:r>
                      <a:endParaRPr lang="en-GB" sz="1200"/>
                    </a:p>
                  </a:txBody>
                  <a:tcPr/>
                </a:tc>
                <a:extLst>
                  <a:ext uri="{0D108BD9-81ED-4DB2-BD59-A6C34878D82A}">
                    <a16:rowId xmlns:a16="http://schemas.microsoft.com/office/drawing/2014/main" val="3291516253"/>
                  </a:ext>
                </a:extLst>
              </a:tr>
              <a:tr h="370840">
                <a:tc>
                  <a:txBody>
                    <a:bodyPr/>
                    <a:lstStyle/>
                    <a:p>
                      <a:r>
                        <a:rPr lang="en-GB" sz="1200" b="1">
                          <a:effectLst/>
                        </a:rPr>
                        <a:t>Social Interaction</a:t>
                      </a:r>
                      <a:endParaRPr lang="en-GB" sz="1200" b="1"/>
                    </a:p>
                    <a:p>
                      <a:r>
                        <a:rPr lang="en-GB" sz="1200">
                          <a:effectLst/>
                        </a:rPr>
                        <a:t>ICT enables social interaction through various communication platforms and social media.</a:t>
                      </a:r>
                      <a:endParaRPr lang="en-GB" sz="1200"/>
                    </a:p>
                  </a:txBody>
                  <a:tcPr/>
                </a:tc>
                <a:tc>
                  <a:txBody>
                    <a:bodyPr/>
                    <a:lstStyle/>
                    <a:p>
                      <a:r>
                        <a:rPr lang="en-GB" sz="1200" b="1">
                          <a:effectLst/>
                        </a:rPr>
                        <a:t>Productivity Improvement</a:t>
                      </a:r>
                      <a:endParaRPr lang="en-GB" sz="1200" b="1"/>
                    </a:p>
                    <a:p>
                      <a:r>
                        <a:rPr lang="en-GB" sz="1200">
                          <a:effectLst/>
                        </a:rPr>
                        <a:t>ICT tools and technologies enhance productivity by automating tasks and streamlining workflows.</a:t>
                      </a:r>
                      <a:endParaRPr lang="en-GB" sz="1200"/>
                    </a:p>
                  </a:txBody>
                  <a:tcPr/>
                </a:tc>
                <a:tc>
                  <a:txBody>
                    <a:bodyPr/>
                    <a:lstStyle/>
                    <a:p>
                      <a:r>
                        <a:rPr lang="en-GB" sz="1200" b="1">
                          <a:effectLst/>
                        </a:rPr>
                        <a:t>Innovation and Entrepreneurship</a:t>
                      </a:r>
                      <a:endParaRPr lang="en-GB" sz="1200" b="1"/>
                    </a:p>
                    <a:p>
                      <a:r>
                        <a:rPr lang="en-GB" sz="1200">
                          <a:effectLst/>
                        </a:rPr>
                        <a:t>ICT fosters innovation and entrepreneurship by providing tools and platforms for idea development and implementation.</a:t>
                      </a:r>
                      <a:endParaRPr lang="en-GB" sz="1200"/>
                    </a:p>
                  </a:txBody>
                  <a:tcPr/>
                </a:tc>
                <a:extLst>
                  <a:ext uri="{0D108BD9-81ED-4DB2-BD59-A6C34878D82A}">
                    <a16:rowId xmlns:a16="http://schemas.microsoft.com/office/drawing/2014/main" val="3399927922"/>
                  </a:ext>
                </a:extLst>
              </a:tr>
              <a:tr h="370840">
                <a:tc>
                  <a:txBody>
                    <a:bodyPr/>
                    <a:lstStyle/>
                    <a:p>
                      <a:r>
                        <a:rPr lang="en-GB" sz="1200" b="1">
                          <a:effectLst/>
                        </a:rPr>
                        <a:t>Broadening Learning Horizons</a:t>
                      </a:r>
                      <a:endParaRPr lang="en-GB" sz="1200" b="1"/>
                    </a:p>
                    <a:p>
                      <a:r>
                        <a:rPr lang="en-GB" sz="1200">
                          <a:effectLst/>
                        </a:rPr>
                        <a:t>ICT expands learning horizons by offering access to online courses, educational resources, and global networks.</a:t>
                      </a:r>
                      <a:endParaRPr lang="en-GB" sz="1200"/>
                    </a:p>
                  </a:txBody>
                  <a:tcPr/>
                </a:tc>
                <a:tc>
                  <a:txBody>
                    <a:bodyPr/>
                    <a:lstStyle/>
                    <a:p>
                      <a:r>
                        <a:rPr lang="en-GB" sz="1200" b="1">
                          <a:effectLst/>
                        </a:rPr>
                        <a:t>Enhanced Understanding of Technology</a:t>
                      </a:r>
                      <a:endParaRPr lang="en-GB" sz="1200" b="1"/>
                    </a:p>
                    <a:p>
                      <a:r>
                        <a:rPr lang="en-GB" sz="1200">
                          <a:effectLst/>
                        </a:rPr>
                        <a:t>Learning ICT provides a deeper understanding of technology and its impact on society.</a:t>
                      </a:r>
                      <a:endParaRPr lang="en-GB" sz="1200"/>
                    </a:p>
                  </a:txBody>
                  <a:tcPr/>
                </a:tc>
                <a:tc>
                  <a:txBody>
                    <a:bodyPr/>
                    <a:lstStyle/>
                    <a:p>
                      <a:r>
                        <a:rPr lang="en-GB" sz="1200" b="1">
                          <a:effectLst/>
                        </a:rPr>
                        <a:t>Self-Employment and Personal Projects</a:t>
                      </a:r>
                      <a:endParaRPr lang="en-GB" sz="1200" b="1"/>
                    </a:p>
                    <a:p>
                      <a:r>
                        <a:rPr lang="en-GB" sz="1200">
                          <a:effectLst/>
                        </a:rPr>
                        <a:t>ICT skills can be utilized for self-employment and personal projects, allowing individuals to pursue their passions and goals.</a:t>
                      </a:r>
                      <a:endParaRPr lang="en-GB" sz="1200"/>
                    </a:p>
                  </a:txBody>
                  <a:tcPr/>
                </a:tc>
                <a:extLst>
                  <a:ext uri="{0D108BD9-81ED-4DB2-BD59-A6C34878D82A}">
                    <a16:rowId xmlns:a16="http://schemas.microsoft.com/office/drawing/2014/main" val="26632268"/>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91"/>
        <p:cNvGrpSpPr/>
        <p:nvPr/>
      </p:nvGrpSpPr>
      <p:grpSpPr>
        <a:xfrm>
          <a:off x="0" y="0"/>
          <a:ext cx="0" cy="0"/>
          <a:chOff x="0" y="0"/>
          <a:chExt cx="0" cy="0"/>
        </a:xfrm>
      </p:grpSpPr>
      <p:sp>
        <p:nvSpPr>
          <p:cNvPr id="2092" name="Google Shape;2092;p160"/>
          <p:cNvSpPr txBox="1">
            <a:spLocks noGrp="1"/>
          </p:cNvSpPr>
          <p:nvPr>
            <p:ph type="ctrTitle"/>
          </p:nvPr>
        </p:nvSpPr>
        <p:spPr>
          <a:xfrm flipH="1">
            <a:off x="1135151" y="278396"/>
            <a:ext cx="6709827" cy="6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sz="2800" dirty="0"/>
              <a:t>Technologies Related to ICT (TIC)</a:t>
            </a:r>
            <a:endParaRPr sz="2800" dirty="0"/>
          </a:p>
        </p:txBody>
      </p:sp>
      <p:sp>
        <p:nvSpPr>
          <p:cNvPr id="6" name="ZoneTexte 5">
            <a:extLst>
              <a:ext uri="{FF2B5EF4-FFF2-40B4-BE49-F238E27FC236}">
                <a16:creationId xmlns:a16="http://schemas.microsoft.com/office/drawing/2014/main" id="{723B8A41-99F5-F6DB-E56C-54668354B2F0}"/>
              </a:ext>
            </a:extLst>
          </p:cNvPr>
          <p:cNvSpPr txBox="1"/>
          <p:nvPr/>
        </p:nvSpPr>
        <p:spPr>
          <a:xfrm>
            <a:off x="1179450" y="2444938"/>
            <a:ext cx="1564260" cy="2031325"/>
          </a:xfrm>
          <a:prstGeom prst="rect">
            <a:avLst/>
          </a:prstGeom>
          <a:noFill/>
        </p:spPr>
        <p:txBody>
          <a:bodyPr wrap="square" rtlCol="0">
            <a:spAutoFit/>
          </a:bodyPr>
          <a:lstStyle/>
          <a:p>
            <a:r>
              <a:rPr lang="en-GB" b="1" u="sng">
                <a:solidFill>
                  <a:schemeClr val="bg1"/>
                </a:solidFill>
                <a:effectLst/>
              </a:rPr>
              <a:t>Git and GitHub</a:t>
            </a:r>
            <a:endParaRPr lang="en-GB" b="1" u="sng">
              <a:solidFill>
                <a:schemeClr val="bg1"/>
              </a:solidFill>
            </a:endParaRPr>
          </a:p>
          <a:p>
            <a:r>
              <a:rPr lang="en-GB">
                <a:solidFill>
                  <a:schemeClr val="bg1"/>
                </a:solidFill>
                <a:effectLst/>
              </a:rPr>
              <a:t>Git and GitHub are essential tools for version control and collaboration in software development projects.</a:t>
            </a:r>
            <a:endParaRPr lang="en-GB">
              <a:solidFill>
                <a:schemeClr val="bg1"/>
              </a:solidFill>
            </a:endParaRPr>
          </a:p>
        </p:txBody>
      </p:sp>
      <p:sp>
        <p:nvSpPr>
          <p:cNvPr id="7" name="ZoneTexte 6">
            <a:extLst>
              <a:ext uri="{FF2B5EF4-FFF2-40B4-BE49-F238E27FC236}">
                <a16:creationId xmlns:a16="http://schemas.microsoft.com/office/drawing/2014/main" id="{3E4FEB72-8223-FC38-223B-D091C42A8E9F}"/>
              </a:ext>
            </a:extLst>
          </p:cNvPr>
          <p:cNvSpPr txBox="1"/>
          <p:nvPr/>
        </p:nvSpPr>
        <p:spPr>
          <a:xfrm>
            <a:off x="2655570" y="2448207"/>
            <a:ext cx="1688340" cy="2246769"/>
          </a:xfrm>
          <a:prstGeom prst="rect">
            <a:avLst/>
          </a:prstGeom>
          <a:noFill/>
        </p:spPr>
        <p:txBody>
          <a:bodyPr wrap="square" rtlCol="0">
            <a:spAutoFit/>
          </a:bodyPr>
          <a:lstStyle/>
          <a:p>
            <a:r>
              <a:rPr lang="en-GB" b="1" u="sng">
                <a:solidFill>
                  <a:schemeClr val="bg1"/>
                </a:solidFill>
                <a:effectLst/>
              </a:rPr>
              <a:t>Microsoft Tools</a:t>
            </a:r>
            <a:endParaRPr lang="en-GB" b="1" u="sng">
              <a:solidFill>
                <a:schemeClr val="bg1"/>
              </a:solidFill>
            </a:endParaRPr>
          </a:p>
          <a:p>
            <a:r>
              <a:rPr lang="en-GB">
                <a:solidFill>
                  <a:schemeClr val="bg1"/>
                </a:solidFill>
                <a:effectLst/>
              </a:rPr>
              <a:t>Microsoft Tools, including Word, Excel, PowerPoint, and Visual Studio, are widely used in various aspects of ICT and professional development.</a:t>
            </a:r>
            <a:endParaRPr lang="en-GB">
              <a:solidFill>
                <a:schemeClr val="bg1"/>
              </a:solidFill>
            </a:endParaRPr>
          </a:p>
        </p:txBody>
      </p:sp>
      <p:sp>
        <p:nvSpPr>
          <p:cNvPr id="8" name="ZoneTexte 7">
            <a:extLst>
              <a:ext uri="{FF2B5EF4-FFF2-40B4-BE49-F238E27FC236}">
                <a16:creationId xmlns:a16="http://schemas.microsoft.com/office/drawing/2014/main" id="{06176746-5CE5-B0F5-C8A8-24F0585B3E6E}"/>
              </a:ext>
            </a:extLst>
          </p:cNvPr>
          <p:cNvSpPr txBox="1"/>
          <p:nvPr/>
        </p:nvSpPr>
        <p:spPr>
          <a:xfrm>
            <a:off x="4279140" y="2444938"/>
            <a:ext cx="1600200" cy="2462213"/>
          </a:xfrm>
          <a:prstGeom prst="rect">
            <a:avLst/>
          </a:prstGeom>
          <a:noFill/>
        </p:spPr>
        <p:txBody>
          <a:bodyPr wrap="square" rtlCol="0">
            <a:spAutoFit/>
          </a:bodyPr>
          <a:lstStyle/>
          <a:p>
            <a:r>
              <a:rPr lang="en-GB" b="1" u="sng">
                <a:solidFill>
                  <a:schemeClr val="bg1"/>
                </a:solidFill>
                <a:effectLst/>
              </a:rPr>
              <a:t>Overleaf (LaTeX)</a:t>
            </a:r>
            <a:endParaRPr lang="en-GB" b="1" u="sng">
              <a:solidFill>
                <a:schemeClr val="bg1"/>
              </a:solidFill>
            </a:endParaRPr>
          </a:p>
          <a:p>
            <a:r>
              <a:rPr lang="en-GB">
                <a:solidFill>
                  <a:schemeClr val="bg1"/>
                </a:solidFill>
                <a:effectLst/>
              </a:rPr>
              <a:t>Overleaf is a popular online platform for collaborative writing and editing of LaTeX documents, commonly used in academic and scientific fields.</a:t>
            </a:r>
            <a:endParaRPr lang="en-GB">
              <a:solidFill>
                <a:schemeClr val="bg1"/>
              </a:solidFill>
            </a:endParaRPr>
          </a:p>
        </p:txBody>
      </p:sp>
      <p:sp>
        <p:nvSpPr>
          <p:cNvPr id="9" name="ZoneTexte 8">
            <a:extLst>
              <a:ext uri="{FF2B5EF4-FFF2-40B4-BE49-F238E27FC236}">
                <a16:creationId xmlns:a16="http://schemas.microsoft.com/office/drawing/2014/main" id="{D31DF171-0D82-8B37-8F03-385F943FC772}"/>
              </a:ext>
            </a:extLst>
          </p:cNvPr>
          <p:cNvSpPr txBox="1"/>
          <p:nvPr/>
        </p:nvSpPr>
        <p:spPr>
          <a:xfrm>
            <a:off x="5879340" y="2426429"/>
            <a:ext cx="1767840" cy="2462213"/>
          </a:xfrm>
          <a:prstGeom prst="rect">
            <a:avLst/>
          </a:prstGeom>
          <a:noFill/>
        </p:spPr>
        <p:txBody>
          <a:bodyPr wrap="square" rtlCol="0">
            <a:spAutoFit/>
          </a:bodyPr>
          <a:lstStyle/>
          <a:p>
            <a:r>
              <a:rPr lang="en-GB" b="1" u="sng">
                <a:solidFill>
                  <a:schemeClr val="bg1"/>
                </a:solidFill>
                <a:effectLst/>
              </a:rPr>
              <a:t>Google Services</a:t>
            </a:r>
            <a:endParaRPr lang="en-GB" b="1" u="sng">
              <a:solidFill>
                <a:schemeClr val="bg1"/>
              </a:solidFill>
            </a:endParaRPr>
          </a:p>
          <a:p>
            <a:r>
              <a:rPr lang="en-GB">
                <a:solidFill>
                  <a:schemeClr val="bg1"/>
                </a:solidFill>
                <a:effectLst/>
              </a:rPr>
              <a:t>Google Services, such as Google Docs, Google Sheets, and Google Slides, offer cloud-based productivity tools for collaboration and document management.</a:t>
            </a:r>
            <a:endParaRPr lang="en-GB">
              <a:solidFill>
                <a:schemeClr val="bg1"/>
              </a:solidFill>
            </a:endParaRPr>
          </a:p>
        </p:txBody>
      </p:sp>
      <p:pic>
        <p:nvPicPr>
          <p:cNvPr id="11" name="Image 10" descr="Une image contenant texte, Police, logo, Graphique&#10;&#10;Description générée automatiquement">
            <a:extLst>
              <a:ext uri="{FF2B5EF4-FFF2-40B4-BE49-F238E27FC236}">
                <a16:creationId xmlns:a16="http://schemas.microsoft.com/office/drawing/2014/main" id="{672B10AF-5B25-B894-F6BA-699C4DAFEA37}"/>
              </a:ext>
            </a:extLst>
          </p:cNvPr>
          <p:cNvPicPr>
            <a:picLocks noChangeAspect="1"/>
          </p:cNvPicPr>
          <p:nvPr/>
        </p:nvPicPr>
        <p:blipFill>
          <a:blip r:embed="rId3"/>
          <a:stretch>
            <a:fillRect/>
          </a:stretch>
        </p:blipFill>
        <p:spPr>
          <a:xfrm>
            <a:off x="1249680" y="1179410"/>
            <a:ext cx="1328040" cy="1167550"/>
          </a:xfrm>
          <a:prstGeom prst="rect">
            <a:avLst/>
          </a:prstGeom>
        </p:spPr>
      </p:pic>
      <p:pic>
        <p:nvPicPr>
          <p:cNvPr id="13" name="Image 12" descr="Une image contenant capture d’écran, Caractère coloré, cercle, Graphique&#10;&#10;Description générée automatiquement">
            <a:extLst>
              <a:ext uri="{FF2B5EF4-FFF2-40B4-BE49-F238E27FC236}">
                <a16:creationId xmlns:a16="http://schemas.microsoft.com/office/drawing/2014/main" id="{441DDF84-6543-441C-1FAA-8D59559976D7}"/>
              </a:ext>
            </a:extLst>
          </p:cNvPr>
          <p:cNvPicPr>
            <a:picLocks noChangeAspect="1"/>
          </p:cNvPicPr>
          <p:nvPr/>
        </p:nvPicPr>
        <p:blipFill>
          <a:blip r:embed="rId4"/>
          <a:stretch>
            <a:fillRect/>
          </a:stretch>
        </p:blipFill>
        <p:spPr>
          <a:xfrm>
            <a:off x="2743710" y="1179410"/>
            <a:ext cx="1476456" cy="1161982"/>
          </a:xfrm>
          <a:prstGeom prst="rect">
            <a:avLst/>
          </a:prstGeom>
        </p:spPr>
      </p:pic>
      <p:pic>
        <p:nvPicPr>
          <p:cNvPr id="15" name="Image 14" descr="Une image contenant Police, logo, Graphique, graphisme&#10;&#10;Description générée automatiquement">
            <a:extLst>
              <a:ext uri="{FF2B5EF4-FFF2-40B4-BE49-F238E27FC236}">
                <a16:creationId xmlns:a16="http://schemas.microsoft.com/office/drawing/2014/main" id="{78DF4931-041F-0B52-9A4F-3B00346C5A95}"/>
              </a:ext>
            </a:extLst>
          </p:cNvPr>
          <p:cNvPicPr>
            <a:picLocks noChangeAspect="1"/>
          </p:cNvPicPr>
          <p:nvPr/>
        </p:nvPicPr>
        <p:blipFill>
          <a:blip r:embed="rId5"/>
          <a:stretch>
            <a:fillRect/>
          </a:stretch>
        </p:blipFill>
        <p:spPr>
          <a:xfrm>
            <a:off x="4490065" y="1173842"/>
            <a:ext cx="1162589" cy="1167550"/>
          </a:xfrm>
          <a:prstGeom prst="rect">
            <a:avLst/>
          </a:prstGeom>
        </p:spPr>
      </p:pic>
      <p:pic>
        <p:nvPicPr>
          <p:cNvPr id="17" name="Image 16" descr="Une image contenant conception&#10;&#10;Description générée automatiquement avec une confiance moyenne">
            <a:extLst>
              <a:ext uri="{FF2B5EF4-FFF2-40B4-BE49-F238E27FC236}">
                <a16:creationId xmlns:a16="http://schemas.microsoft.com/office/drawing/2014/main" id="{9A475C97-A5BB-3B5A-548B-0E63EEDD3A27}"/>
              </a:ext>
            </a:extLst>
          </p:cNvPr>
          <p:cNvPicPr>
            <a:picLocks noChangeAspect="1"/>
          </p:cNvPicPr>
          <p:nvPr/>
        </p:nvPicPr>
        <p:blipFill>
          <a:blip r:embed="rId6"/>
          <a:stretch>
            <a:fillRect/>
          </a:stretch>
        </p:blipFill>
        <p:spPr>
          <a:xfrm>
            <a:off x="5922554" y="1173842"/>
            <a:ext cx="1642446" cy="116198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21"/>
        <p:cNvGrpSpPr/>
        <p:nvPr/>
      </p:nvGrpSpPr>
      <p:grpSpPr>
        <a:xfrm>
          <a:off x="0" y="0"/>
          <a:ext cx="0" cy="0"/>
          <a:chOff x="0" y="0"/>
          <a:chExt cx="0" cy="0"/>
        </a:xfrm>
      </p:grpSpPr>
      <p:sp>
        <p:nvSpPr>
          <p:cNvPr id="4" name="ZoneTexte 3">
            <a:extLst>
              <a:ext uri="{FF2B5EF4-FFF2-40B4-BE49-F238E27FC236}">
                <a16:creationId xmlns:a16="http://schemas.microsoft.com/office/drawing/2014/main" id="{45C2FDA2-605A-F8C4-60E4-C24725B7B182}"/>
              </a:ext>
            </a:extLst>
          </p:cNvPr>
          <p:cNvSpPr txBox="1"/>
          <p:nvPr/>
        </p:nvSpPr>
        <p:spPr>
          <a:xfrm>
            <a:off x="3093027" y="232720"/>
            <a:ext cx="2957946" cy="523220"/>
          </a:xfrm>
          <a:prstGeom prst="rect">
            <a:avLst/>
          </a:prstGeom>
          <a:noFill/>
        </p:spPr>
        <p:txBody>
          <a:bodyPr wrap="square" rtlCol="0">
            <a:spAutoFit/>
          </a:bodyPr>
          <a:lstStyle/>
          <a:p>
            <a:r>
              <a:rPr lang="en-US" sz="2800" b="1">
                <a:solidFill>
                  <a:schemeClr val="bg1"/>
                </a:solidFill>
              </a:rPr>
              <a:t>Git and GitHub</a:t>
            </a:r>
          </a:p>
        </p:txBody>
      </p:sp>
      <p:sp>
        <p:nvSpPr>
          <p:cNvPr id="5" name="ZoneTexte 4">
            <a:extLst>
              <a:ext uri="{FF2B5EF4-FFF2-40B4-BE49-F238E27FC236}">
                <a16:creationId xmlns:a16="http://schemas.microsoft.com/office/drawing/2014/main" id="{876917CD-75CB-7241-0201-3086AC647FDA}"/>
              </a:ext>
            </a:extLst>
          </p:cNvPr>
          <p:cNvSpPr txBox="1"/>
          <p:nvPr/>
        </p:nvSpPr>
        <p:spPr>
          <a:xfrm>
            <a:off x="1114783" y="872844"/>
            <a:ext cx="7531129" cy="1292662"/>
          </a:xfrm>
          <a:prstGeom prst="rect">
            <a:avLst/>
          </a:prstGeom>
          <a:noFill/>
        </p:spPr>
        <p:txBody>
          <a:bodyPr wrap="square" rtlCol="0">
            <a:spAutoFit/>
          </a:bodyPr>
          <a:lstStyle/>
          <a:p>
            <a:r>
              <a:rPr lang="en-GB" sz="1300" b="1">
                <a:solidFill>
                  <a:schemeClr val="bg1"/>
                </a:solidFill>
                <a:effectLst/>
                <a:latin typeface="+mj-lt"/>
              </a:rPr>
              <a:t>Git: Distributed Version Control System</a:t>
            </a:r>
          </a:p>
          <a:p>
            <a:r>
              <a:rPr lang="en-GB" sz="1300">
                <a:solidFill>
                  <a:schemeClr val="bg1"/>
                </a:solidFill>
                <a:effectLst/>
                <a:latin typeface="+mj-lt"/>
              </a:rPr>
              <a:t>  Git is a distributed version control system that allows multiple developers to collaborate on a project and track changes efficiently.</a:t>
            </a:r>
            <a:endParaRPr lang="en-GB" sz="1300">
              <a:solidFill>
                <a:schemeClr val="bg1"/>
              </a:solidFill>
              <a:latin typeface="+mj-lt"/>
            </a:endParaRPr>
          </a:p>
          <a:p>
            <a:r>
              <a:rPr lang="en-GB" sz="1300" b="1">
                <a:solidFill>
                  <a:schemeClr val="bg1"/>
                </a:solidFill>
                <a:effectLst/>
                <a:latin typeface="+mj-lt"/>
              </a:rPr>
              <a:t>GitHub: Web Hosting Platform</a:t>
            </a:r>
            <a:endParaRPr lang="en-GB" sz="1300" b="1">
              <a:solidFill>
                <a:schemeClr val="bg1"/>
              </a:solidFill>
              <a:latin typeface="+mj-lt"/>
            </a:endParaRPr>
          </a:p>
          <a:p>
            <a:pPr marL="114300" indent="0">
              <a:buNone/>
            </a:pPr>
            <a:r>
              <a:rPr lang="en-GB" sz="1300">
                <a:solidFill>
                  <a:schemeClr val="bg1"/>
                </a:solidFill>
                <a:effectLst/>
                <a:latin typeface="+mj-lt"/>
              </a:rPr>
              <a:t>GitHub is a web hosting platform for Git projects. It provides a centralized location for storing and managing code repositories. </a:t>
            </a:r>
            <a:endParaRPr lang="en-GB" sz="1300">
              <a:solidFill>
                <a:schemeClr val="bg1"/>
              </a:solidFill>
              <a:latin typeface="+mj-lt"/>
            </a:endParaRPr>
          </a:p>
        </p:txBody>
      </p:sp>
      <p:sp>
        <p:nvSpPr>
          <p:cNvPr id="6" name="ZoneTexte 5">
            <a:extLst>
              <a:ext uri="{FF2B5EF4-FFF2-40B4-BE49-F238E27FC236}">
                <a16:creationId xmlns:a16="http://schemas.microsoft.com/office/drawing/2014/main" id="{AD2F9DFD-D4E8-A5A1-7631-9E4905C5AD76}"/>
              </a:ext>
            </a:extLst>
          </p:cNvPr>
          <p:cNvSpPr txBox="1"/>
          <p:nvPr/>
        </p:nvSpPr>
        <p:spPr>
          <a:xfrm>
            <a:off x="554181" y="2282410"/>
            <a:ext cx="8361218" cy="2492990"/>
          </a:xfrm>
          <a:prstGeom prst="rect">
            <a:avLst/>
          </a:prstGeom>
          <a:noFill/>
        </p:spPr>
        <p:txBody>
          <a:bodyPr wrap="square" rtlCol="0">
            <a:spAutoFit/>
          </a:bodyPr>
          <a:lstStyle/>
          <a:p>
            <a:r>
              <a:rPr lang="en-GB" sz="1600" b="1">
                <a:solidFill>
                  <a:schemeClr val="bg1"/>
                </a:solidFill>
                <a:effectLst/>
              </a:rPr>
              <a:t>Benefits of Git and GitHub</a:t>
            </a:r>
            <a:endParaRPr lang="en-GB" sz="1600" b="1">
              <a:solidFill>
                <a:schemeClr val="bg1"/>
              </a:solidFill>
            </a:endParaRPr>
          </a:p>
          <a:p>
            <a:pPr marL="285750" indent="-285750">
              <a:buClr>
                <a:schemeClr val="bg1"/>
              </a:buClr>
              <a:buFont typeface="Arial" panose="020B0604020202020204" pitchFamily="34" charset="0"/>
              <a:buChar char="•"/>
            </a:pPr>
            <a:r>
              <a:rPr lang="en-GB" sz="1400">
                <a:solidFill>
                  <a:schemeClr val="bg1"/>
                </a:solidFill>
                <a:effectLst/>
              </a:rPr>
              <a:t>   Change Tracking: Git allows developers to track changes made to a project, making it easier to identify and revert to previous versions if needed.</a:t>
            </a:r>
          </a:p>
          <a:p>
            <a:pPr marL="285750" indent="-285750">
              <a:buClr>
                <a:schemeClr val="bg1"/>
              </a:buClr>
              <a:buFont typeface="Arial" panose="020B0604020202020204" pitchFamily="34" charset="0"/>
              <a:buChar char="•"/>
            </a:pPr>
            <a:r>
              <a:rPr lang="en-GB" sz="1400">
                <a:solidFill>
                  <a:schemeClr val="bg1"/>
                </a:solidFill>
                <a:effectLst/>
              </a:rPr>
              <a:t>   Effective Collaboration: Git and GitHub enable seamless collaboration among developers, allowing them to work on the same project simultaneously and merge their changes efficiently.</a:t>
            </a:r>
          </a:p>
          <a:p>
            <a:pPr marL="285750" indent="-285750">
              <a:buClr>
                <a:schemeClr val="bg1"/>
              </a:buClr>
              <a:buFont typeface="Arial" panose="020B0604020202020204" pitchFamily="34" charset="0"/>
              <a:buChar char="•"/>
            </a:pPr>
            <a:r>
              <a:rPr lang="en-GB" sz="1400">
                <a:solidFill>
                  <a:schemeClr val="bg1"/>
                </a:solidFill>
                <a:effectLst/>
              </a:rPr>
              <a:t>   Quick Retrieval: With Git, developers can easily retrieve previous versions of a project, making it convenient for debugging and troubleshooting.</a:t>
            </a:r>
          </a:p>
          <a:p>
            <a:pPr marL="285750" indent="-285750">
              <a:buClr>
                <a:schemeClr val="bg1"/>
              </a:buClr>
              <a:buFont typeface="Arial" panose="020B0604020202020204" pitchFamily="34" charset="0"/>
              <a:buChar char="•"/>
            </a:pPr>
            <a:r>
              <a:rPr lang="en-GB" sz="1400">
                <a:solidFill>
                  <a:schemeClr val="bg1"/>
                </a:solidFill>
                <a:effectLst/>
              </a:rPr>
              <a:t>   Security: Git provides secure version control, ensuring that only authorized individuals can access and modify the project's code.</a:t>
            </a:r>
          </a:p>
          <a:p>
            <a:pPr marL="285750" indent="-285750">
              <a:buClr>
                <a:schemeClr val="bg1"/>
              </a:buClr>
              <a:buFont typeface="Arial" panose="020B0604020202020204" pitchFamily="34" charset="0"/>
              <a:buChar char="•"/>
            </a:pPr>
            <a:r>
              <a:rPr lang="en-GB" sz="1400">
                <a:solidFill>
                  <a:schemeClr val="bg1"/>
                </a:solidFill>
                <a:effectLst/>
              </a:rPr>
              <a:t>   Flexibility of Work: Git allows developers to work offline and synchronize their changes with the central repository when they regain internet connectivity.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14"/>
        <p:cNvGrpSpPr/>
        <p:nvPr/>
      </p:nvGrpSpPr>
      <p:grpSpPr>
        <a:xfrm>
          <a:off x="0" y="0"/>
          <a:ext cx="0" cy="0"/>
          <a:chOff x="0" y="0"/>
          <a:chExt cx="0" cy="0"/>
        </a:xfrm>
      </p:grpSpPr>
      <p:sp>
        <p:nvSpPr>
          <p:cNvPr id="2215" name="Google Shape;2215;p163"/>
          <p:cNvSpPr txBox="1">
            <a:spLocks noGrp="1"/>
          </p:cNvSpPr>
          <p:nvPr>
            <p:ph type="ctrTitle"/>
          </p:nvPr>
        </p:nvSpPr>
        <p:spPr>
          <a:xfrm flipH="1">
            <a:off x="-230460" y="261529"/>
            <a:ext cx="3459571" cy="5578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800" dirty="0"/>
              <a:t>Microsoft Tools</a:t>
            </a:r>
            <a:endParaRPr sz="2800" dirty="0"/>
          </a:p>
        </p:txBody>
      </p:sp>
      <p:sp>
        <p:nvSpPr>
          <p:cNvPr id="5" name="Sous-titre 4">
            <a:extLst>
              <a:ext uri="{FF2B5EF4-FFF2-40B4-BE49-F238E27FC236}">
                <a16:creationId xmlns:a16="http://schemas.microsoft.com/office/drawing/2014/main" id="{CD5F1344-D8F8-067C-E3AE-A60CC10026E8}"/>
              </a:ext>
            </a:extLst>
          </p:cNvPr>
          <p:cNvSpPr>
            <a:spLocks noGrp="1"/>
          </p:cNvSpPr>
          <p:nvPr>
            <p:ph type="subTitle" idx="1"/>
          </p:nvPr>
        </p:nvSpPr>
        <p:spPr>
          <a:xfrm>
            <a:off x="310367" y="819419"/>
            <a:ext cx="8451683" cy="1303020"/>
          </a:xfrm>
        </p:spPr>
        <p:txBody>
          <a:bodyPr/>
          <a:lstStyle/>
          <a:p>
            <a:pPr>
              <a:buFont typeface="Wingdings" panose="05000000000000000000" pitchFamily="2" charset="2"/>
              <a:buChar char="Ø"/>
            </a:pPr>
            <a:r>
              <a:rPr lang="en-GB" sz="1800" b="1" dirty="0">
                <a:effectLst/>
                <a:latin typeface="+mj-lt"/>
                <a:ea typeface="Microsoft GothicNeo Light" panose="020B0503020000020004" pitchFamily="34" charset="-127"/>
                <a:cs typeface="Microsoft GothicNeo Light" panose="020B0503020000020004" pitchFamily="34" charset="-127"/>
              </a:rPr>
              <a:t>Microsoft Office</a:t>
            </a:r>
          </a:p>
          <a:p>
            <a:pPr marL="114300" indent="0">
              <a:buNone/>
            </a:pPr>
            <a:endParaRPr lang="en-GB" b="1" dirty="0"/>
          </a:p>
          <a:p>
            <a:pPr marL="114300" indent="0">
              <a:buNone/>
            </a:pPr>
            <a:r>
              <a:rPr lang="en-GB" dirty="0">
                <a:effectLst/>
                <a:latin typeface="+mj-lt"/>
              </a:rPr>
              <a:t>Microsoft Office is a suite of many productivity tools that includes Word, Excel, PowerPoint, and more. These tools are widely used in education and professional settings for creating documents, analysing data, and delivering presentations.</a:t>
            </a:r>
            <a:endParaRPr lang="en-GB" dirty="0">
              <a:latin typeface="+mj-lt"/>
            </a:endParaRPr>
          </a:p>
          <a:p>
            <a:pPr marL="114300" indent="0">
              <a:buNone/>
            </a:pPr>
            <a:endParaRPr lang="en-US" dirty="0"/>
          </a:p>
        </p:txBody>
      </p:sp>
      <p:sp>
        <p:nvSpPr>
          <p:cNvPr id="2" name="ZoneTexte 1">
            <a:extLst>
              <a:ext uri="{FF2B5EF4-FFF2-40B4-BE49-F238E27FC236}">
                <a16:creationId xmlns:a16="http://schemas.microsoft.com/office/drawing/2014/main" id="{54B6887F-5F56-2401-CB9A-787FB80AE864}"/>
              </a:ext>
            </a:extLst>
          </p:cNvPr>
          <p:cNvSpPr txBox="1"/>
          <p:nvPr/>
        </p:nvSpPr>
        <p:spPr>
          <a:xfrm>
            <a:off x="459452" y="2335530"/>
            <a:ext cx="7554470" cy="1815882"/>
          </a:xfrm>
          <a:prstGeom prst="rect">
            <a:avLst/>
          </a:prstGeom>
          <a:noFill/>
        </p:spPr>
        <p:txBody>
          <a:bodyPr wrap="square" rtlCol="0">
            <a:spAutoFit/>
          </a:bodyPr>
          <a:lstStyle/>
          <a:p>
            <a:r>
              <a:rPr lang="en-US"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Microsoft Word</a:t>
            </a:r>
            <a:r>
              <a:rPr lang="en-US"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is a word processing program that allows users to create and edit text documents,  used for multiple purposes : Education, Work …..</a:t>
            </a:r>
          </a:p>
          <a:p>
            <a:endParaRPr lang="en-US"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r>
              <a:rPr lang="en-US" b="1" dirty="0">
                <a:solidFill>
                  <a:schemeClr val="bg1"/>
                </a:solidFill>
                <a:effectLst/>
                <a:latin typeface="Times New Roman" panose="02020603050405020304" pitchFamily="18" charset="0"/>
                <a:ea typeface="Calibri" panose="020F0502020204030204" pitchFamily="34" charset="0"/>
              </a:rPr>
              <a:t>Microsoft Excel </a:t>
            </a:r>
            <a:r>
              <a:rPr lang="en-US" dirty="0">
                <a:solidFill>
                  <a:schemeClr val="bg1"/>
                </a:solidFill>
                <a:effectLst/>
                <a:latin typeface="Times New Roman" panose="02020603050405020304" pitchFamily="18" charset="0"/>
                <a:ea typeface="Calibri" panose="020F0502020204030204" pitchFamily="34" charset="0"/>
              </a:rPr>
              <a:t>is a spreadsheet that enables users to perform numerical calculations, create tables, and </a:t>
            </a:r>
            <a:r>
              <a:rPr lang="en-US" dirty="0" err="1">
                <a:solidFill>
                  <a:schemeClr val="bg1"/>
                </a:solidFill>
                <a:effectLst/>
                <a:latin typeface="Times New Roman" panose="02020603050405020304" pitchFamily="18" charset="0"/>
                <a:ea typeface="Calibri" panose="020F0502020204030204" pitchFamily="34" charset="0"/>
              </a:rPr>
              <a:t>coduct</a:t>
            </a:r>
            <a:r>
              <a:rPr lang="en-US" dirty="0">
                <a:solidFill>
                  <a:schemeClr val="bg1"/>
                </a:solidFill>
                <a:effectLst/>
                <a:latin typeface="Times New Roman" panose="02020603050405020304" pitchFamily="18" charset="0"/>
                <a:ea typeface="Calibri" panose="020F0502020204030204" pitchFamily="34" charset="0"/>
              </a:rPr>
              <a:t> data analysis, making it useful for financial operations and statistics.</a:t>
            </a:r>
          </a:p>
          <a:p>
            <a:endParaRPr lang="en-US" dirty="0">
              <a:solidFill>
                <a:schemeClr val="bg1"/>
              </a:solidFill>
              <a:effectLst/>
              <a:latin typeface="Times New Roman" panose="02020603050405020304" pitchFamily="18" charset="0"/>
              <a:ea typeface="Calibri" panose="020F0502020204030204" pitchFamily="34" charset="0"/>
            </a:endParaRPr>
          </a:p>
          <a:p>
            <a:r>
              <a:rPr lang="en-US" b="1"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Microsoft PowerPoint </a:t>
            </a:r>
            <a:r>
              <a:rPr lang="en-US"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is a program for preparing and presenting slideshows, allowing the creation of advanced slides containing text, images, and graphics to illustrate ideas and </a:t>
            </a:r>
            <a:r>
              <a:rPr lang="en-US"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informations</a:t>
            </a:r>
            <a:r>
              <a:rPr lang="en-US"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a:t>
            </a:r>
            <a:endParaRPr lang="en-US"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056" name="Picture 8">
            <a:extLst>
              <a:ext uri="{FF2B5EF4-FFF2-40B4-BE49-F238E27FC236}">
                <a16:creationId xmlns:a16="http://schemas.microsoft.com/office/drawing/2014/main" id="{CAB6FA79-97AF-DE93-2504-5CA15BD951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0602" y="2251026"/>
            <a:ext cx="641448" cy="641448"/>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a:extLst>
              <a:ext uri="{FF2B5EF4-FFF2-40B4-BE49-F238E27FC236}">
                <a16:creationId xmlns:a16="http://schemas.microsoft.com/office/drawing/2014/main" id="{EB716E7E-8BB6-EF25-1E1B-6041179F94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0602" y="2922747"/>
            <a:ext cx="641448" cy="641448"/>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875B46B6-332E-DE96-6111-AEA7869357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20602" y="3564195"/>
            <a:ext cx="641448" cy="6414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A95FD6-4DEE-6DD6-F34C-9360C9973812}"/>
              </a:ext>
            </a:extLst>
          </p:cNvPr>
          <p:cNvSpPr>
            <a:spLocks noGrp="1"/>
          </p:cNvSpPr>
          <p:nvPr>
            <p:ph type="ctrTitle"/>
          </p:nvPr>
        </p:nvSpPr>
        <p:spPr>
          <a:xfrm flipH="1">
            <a:off x="-158960" y="280310"/>
            <a:ext cx="3313872" cy="535030"/>
          </a:xfrm>
        </p:spPr>
        <p:txBody>
          <a:bodyPr/>
          <a:lstStyle/>
          <a:p>
            <a:r>
              <a:rPr lang="en-US" sz="2800" dirty="0"/>
              <a:t>Microsoft Tools</a:t>
            </a:r>
          </a:p>
        </p:txBody>
      </p:sp>
      <p:sp>
        <p:nvSpPr>
          <p:cNvPr id="3" name="Sous-titre 2">
            <a:extLst>
              <a:ext uri="{FF2B5EF4-FFF2-40B4-BE49-F238E27FC236}">
                <a16:creationId xmlns:a16="http://schemas.microsoft.com/office/drawing/2014/main" id="{E380612A-E913-8823-A236-CB58CD7E525F}"/>
              </a:ext>
            </a:extLst>
          </p:cNvPr>
          <p:cNvSpPr>
            <a:spLocks noGrp="1"/>
          </p:cNvSpPr>
          <p:nvPr>
            <p:ph type="subTitle" idx="1"/>
          </p:nvPr>
        </p:nvSpPr>
        <p:spPr>
          <a:xfrm>
            <a:off x="760650" y="1034840"/>
            <a:ext cx="7622700" cy="1309790"/>
          </a:xfrm>
        </p:spPr>
        <p:txBody>
          <a:bodyPr/>
          <a:lstStyle/>
          <a:p>
            <a:pPr marL="285750" indent="-285750">
              <a:buClr>
                <a:schemeClr val="bg1"/>
              </a:buClr>
              <a:buFont typeface="Wingdings" panose="05000000000000000000" pitchFamily="2" charset="2"/>
              <a:buChar char="Ø"/>
            </a:pPr>
            <a:r>
              <a:rPr lang="en-GB" sz="1800" b="1">
                <a:solidFill>
                  <a:schemeClr val="bg1"/>
                </a:solidFill>
                <a:effectLst/>
                <a:latin typeface="+mj-lt"/>
              </a:rPr>
              <a:t>Visual Studio</a:t>
            </a:r>
          </a:p>
          <a:p>
            <a:endParaRPr lang="en-GB" b="1">
              <a:solidFill>
                <a:schemeClr val="bg1"/>
              </a:solidFill>
              <a:latin typeface="+mj-lt"/>
            </a:endParaRPr>
          </a:p>
          <a:p>
            <a:pPr marL="114300" indent="0">
              <a:buNone/>
            </a:pPr>
            <a:r>
              <a:rPr lang="en-GB">
                <a:solidFill>
                  <a:schemeClr val="bg1"/>
                </a:solidFill>
                <a:effectLst/>
                <a:latin typeface="+mj-lt"/>
              </a:rPr>
              <a:t>Visual Studio is an integrated development environment (IDE) provided by </a:t>
            </a:r>
            <a:r>
              <a:rPr lang="en-US">
                <a:solidFill>
                  <a:schemeClr val="bg1"/>
                </a:solidFill>
                <a:effectLst/>
                <a:latin typeface="+mj-lt"/>
              </a:rPr>
              <a:t>Microsoft and</a:t>
            </a:r>
            <a:r>
              <a:rPr lang="en-GB">
                <a:solidFill>
                  <a:schemeClr val="bg1"/>
                </a:solidFill>
                <a:effectLst/>
                <a:latin typeface="+mj-lt"/>
              </a:rPr>
              <a:t> used for creating software applications. It provides a range of tools and features to support the development process, including code editing, debugging, testing, </a:t>
            </a:r>
            <a:r>
              <a:rPr lang="en-US">
                <a:latin typeface="+mj-lt"/>
              </a:rPr>
              <a:t>managing projects</a:t>
            </a:r>
            <a:r>
              <a:rPr lang="en-GB">
                <a:solidFill>
                  <a:schemeClr val="bg1"/>
                </a:solidFill>
                <a:latin typeface="+mj-lt"/>
              </a:rPr>
              <a:t>…</a:t>
            </a:r>
          </a:p>
          <a:p>
            <a:pPr marL="114300" indent="0">
              <a:buNone/>
            </a:pPr>
            <a:endParaRPr lang="en-US"/>
          </a:p>
        </p:txBody>
      </p:sp>
      <p:sp>
        <p:nvSpPr>
          <p:cNvPr id="5" name="ZoneTexte 4">
            <a:extLst>
              <a:ext uri="{FF2B5EF4-FFF2-40B4-BE49-F238E27FC236}">
                <a16:creationId xmlns:a16="http://schemas.microsoft.com/office/drawing/2014/main" id="{DFB5D303-778C-F78B-DF6A-E52A6DE48DE9}"/>
              </a:ext>
            </a:extLst>
          </p:cNvPr>
          <p:cNvSpPr txBox="1"/>
          <p:nvPr/>
        </p:nvSpPr>
        <p:spPr>
          <a:xfrm>
            <a:off x="1188721" y="2564130"/>
            <a:ext cx="3314700" cy="1661993"/>
          </a:xfrm>
          <a:prstGeom prst="rect">
            <a:avLst/>
          </a:prstGeom>
          <a:noFill/>
        </p:spPr>
        <p:txBody>
          <a:bodyPr wrap="square" rtlCol="0">
            <a:spAutoFit/>
          </a:bodyPr>
          <a:lstStyle/>
          <a:p>
            <a:r>
              <a:rPr lang="en-GB" b="1" u="sng">
                <a:solidFill>
                  <a:schemeClr val="bg1"/>
                </a:solidFill>
                <a:effectLst/>
              </a:rPr>
              <a:t>Writing and Debugging :</a:t>
            </a:r>
            <a:endParaRPr lang="en-GB" b="1" u="sng">
              <a:solidFill>
                <a:schemeClr val="bg1"/>
              </a:solidFill>
            </a:endParaRPr>
          </a:p>
          <a:p>
            <a:r>
              <a:rPr lang="en-GB">
                <a:solidFill>
                  <a:schemeClr val="bg1"/>
                </a:solidFill>
                <a:effectLst/>
              </a:rPr>
              <a:t>Visual Studio provides a powerful code editor with features like code highlighting, auto-completion, and code navigation. It also includes advanced debugging tools to help developers identify and fix issues in their code.</a:t>
            </a:r>
            <a:endParaRPr lang="en-GB">
              <a:solidFill>
                <a:schemeClr val="bg1"/>
              </a:solidFill>
            </a:endParaRPr>
          </a:p>
        </p:txBody>
      </p:sp>
      <p:sp>
        <p:nvSpPr>
          <p:cNvPr id="6" name="ZoneTexte 5">
            <a:extLst>
              <a:ext uri="{FF2B5EF4-FFF2-40B4-BE49-F238E27FC236}">
                <a16:creationId xmlns:a16="http://schemas.microsoft.com/office/drawing/2014/main" id="{1F91BBB2-6C48-B82A-5E91-DF8CDE3E72BE}"/>
              </a:ext>
            </a:extLst>
          </p:cNvPr>
          <p:cNvSpPr txBox="1"/>
          <p:nvPr/>
        </p:nvSpPr>
        <p:spPr>
          <a:xfrm>
            <a:off x="4419600" y="2584880"/>
            <a:ext cx="3779520" cy="1600438"/>
          </a:xfrm>
          <a:prstGeom prst="rect">
            <a:avLst/>
          </a:prstGeom>
          <a:noFill/>
        </p:spPr>
        <p:txBody>
          <a:bodyPr wrap="square" rtlCol="0">
            <a:spAutoFit/>
          </a:bodyPr>
          <a:lstStyle/>
          <a:p>
            <a:r>
              <a:rPr lang="en-GB" b="1" u="sng">
                <a:solidFill>
                  <a:schemeClr val="bg1"/>
                </a:solidFill>
                <a:effectLst/>
              </a:rPr>
              <a:t>Project Management and Testing </a:t>
            </a:r>
            <a:r>
              <a:rPr lang="en-GB" b="1" u="sng">
                <a:solidFill>
                  <a:schemeClr val="bg1"/>
                </a:solidFill>
              </a:rPr>
              <a:t>:</a:t>
            </a:r>
          </a:p>
          <a:p>
            <a:r>
              <a:rPr lang="en-GB">
                <a:solidFill>
                  <a:schemeClr val="bg1"/>
                </a:solidFill>
                <a:effectLst/>
              </a:rPr>
              <a:t>With Visual Studio, developers can easily manage their projects, organize code files, and collaborate with team members. It also offers comprehensive testing tools to ensure the quality and reliability of the applications being developed.</a:t>
            </a:r>
            <a:endParaRPr lang="en-GB">
              <a:solidFill>
                <a:schemeClr val="bg1"/>
              </a:solidFill>
            </a:endParaRPr>
          </a:p>
        </p:txBody>
      </p:sp>
      <p:pic>
        <p:nvPicPr>
          <p:cNvPr id="3076" name="Picture 4">
            <a:extLst>
              <a:ext uri="{FF2B5EF4-FFF2-40B4-BE49-F238E27FC236}">
                <a16:creationId xmlns:a16="http://schemas.microsoft.com/office/drawing/2014/main" id="{125EF4E7-7874-33B0-D3A8-D9B8596B3B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6071" y="1034840"/>
            <a:ext cx="483869" cy="483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842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A84BD414-483D-EC13-DB80-737742AF5159}"/>
              </a:ext>
            </a:extLst>
          </p:cNvPr>
          <p:cNvSpPr>
            <a:spLocks noGrp="1"/>
          </p:cNvSpPr>
          <p:nvPr>
            <p:ph type="subTitle" idx="1"/>
          </p:nvPr>
        </p:nvSpPr>
        <p:spPr>
          <a:xfrm>
            <a:off x="1285085" y="1583473"/>
            <a:ext cx="2892904" cy="2334322"/>
          </a:xfrm>
        </p:spPr>
        <p:txBody>
          <a:bodyPr/>
          <a:lstStyle/>
          <a:p>
            <a:pPr marL="114300" indent="0">
              <a:buNone/>
            </a:pPr>
            <a:r>
              <a:rPr lang="en-GB" sz="1800" b="1" u="sng">
                <a:effectLst/>
                <a:latin typeface="+mj-lt"/>
              </a:rPr>
              <a:t>Collaborative LaTeX Editor :</a:t>
            </a:r>
            <a:endParaRPr lang="en-GB" sz="1800" b="1" u="sng">
              <a:latin typeface="+mj-lt"/>
            </a:endParaRPr>
          </a:p>
          <a:p>
            <a:pPr marL="114300" indent="0">
              <a:buNone/>
            </a:pPr>
            <a:r>
              <a:rPr lang="en-GB" sz="1400">
                <a:effectLst/>
                <a:latin typeface="+mj-lt"/>
              </a:rPr>
              <a:t>Overleaf (LaTeX) is a cloud-based LaTeX editor that enables collaborative writing, editing, and publishing of scientific documents. It provides a user-friendly interface and real-time collaboration features, allowing multiple users to work on the same document simultaneously.</a:t>
            </a:r>
            <a:endParaRPr lang="en-GB" sz="1400">
              <a:latin typeface="+mj-lt"/>
            </a:endParaRPr>
          </a:p>
        </p:txBody>
      </p:sp>
      <p:sp>
        <p:nvSpPr>
          <p:cNvPr id="4" name="ZoneTexte 3">
            <a:extLst>
              <a:ext uri="{FF2B5EF4-FFF2-40B4-BE49-F238E27FC236}">
                <a16:creationId xmlns:a16="http://schemas.microsoft.com/office/drawing/2014/main" id="{F7DC7D93-F2CE-D6EA-C203-1DBA467D5056}"/>
              </a:ext>
            </a:extLst>
          </p:cNvPr>
          <p:cNvSpPr txBox="1"/>
          <p:nvPr/>
        </p:nvSpPr>
        <p:spPr>
          <a:xfrm>
            <a:off x="4966013" y="1457972"/>
            <a:ext cx="3003395" cy="2585323"/>
          </a:xfrm>
          <a:prstGeom prst="rect">
            <a:avLst/>
          </a:prstGeom>
          <a:noFill/>
        </p:spPr>
        <p:txBody>
          <a:bodyPr wrap="square" rtlCol="0">
            <a:spAutoFit/>
          </a:bodyPr>
          <a:lstStyle/>
          <a:p>
            <a:r>
              <a:rPr lang="en-GB" sz="1800" b="1" u="sng">
                <a:solidFill>
                  <a:schemeClr val="bg1"/>
                </a:solidFill>
                <a:effectLst/>
              </a:rPr>
              <a:t>Journal Templates and Direct Submission :</a:t>
            </a:r>
            <a:endParaRPr lang="en-GB" sz="1800" b="1" u="sng">
              <a:solidFill>
                <a:schemeClr val="bg1"/>
              </a:solidFill>
            </a:endParaRPr>
          </a:p>
          <a:p>
            <a:r>
              <a:rPr lang="en-GB">
                <a:solidFill>
                  <a:schemeClr val="bg1"/>
                </a:solidFill>
                <a:effectLst/>
              </a:rPr>
              <a:t>Overleaf partners with scientific publishers to provide LaTeX templates for journal articles. These templates ensure that authors can easily format their documents according to the journal's guidelines. Additionally, Overleaf offers direct submission links to streamline the publication process.</a:t>
            </a:r>
            <a:endParaRPr lang="en-GB">
              <a:solidFill>
                <a:schemeClr val="bg1"/>
              </a:solidFill>
            </a:endParaRPr>
          </a:p>
        </p:txBody>
      </p:sp>
      <p:pic>
        <p:nvPicPr>
          <p:cNvPr id="4097" name="Picture 1">
            <a:extLst>
              <a:ext uri="{FF2B5EF4-FFF2-40B4-BE49-F238E27FC236}">
                <a16:creationId xmlns:a16="http://schemas.microsoft.com/office/drawing/2014/main" id="{9A8FE504-C622-B5A4-02E2-AF643545DD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6255" y="302165"/>
            <a:ext cx="2411490" cy="798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788449"/>
      </p:ext>
    </p:extLst>
  </p:cSld>
  <p:clrMapOvr>
    <a:masterClrMapping/>
  </p:clrMapOvr>
</p:sld>
</file>

<file path=ppt/theme/theme1.xml><?xml version="1.0" encoding="utf-8"?>
<a:theme xmlns:a="http://schemas.openxmlformats.org/drawingml/2006/main" name="Tech Startup XL by Slidesgo">
  <a:themeElements>
    <a:clrScheme name="Simple Light">
      <a:dk1>
        <a:srgbClr val="000000"/>
      </a:dk1>
      <a:lt1>
        <a:srgbClr val="FFFFFF"/>
      </a:lt1>
      <a:dk2>
        <a:srgbClr val="595959"/>
      </a:dk2>
      <a:lt2>
        <a:srgbClr val="EEEEEE"/>
      </a:lt2>
      <a:accent1>
        <a:srgbClr val="88D3CE"/>
      </a:accent1>
      <a:accent2>
        <a:srgbClr val="423864"/>
      </a:accent2>
      <a:accent3>
        <a:srgbClr val="78909C"/>
      </a:accent3>
      <a:accent4>
        <a:srgbClr val="88D3CE"/>
      </a:accent4>
      <a:accent5>
        <a:srgbClr val="0097A7"/>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1144</Words>
  <Application>Microsoft Office PowerPoint</Application>
  <PresentationFormat>Affichage à l'écran (16:9)</PresentationFormat>
  <Paragraphs>81</Paragraphs>
  <Slides>11</Slides>
  <Notes>8</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11</vt:i4>
      </vt:variant>
    </vt:vector>
  </HeadingPairs>
  <TitlesOfParts>
    <vt:vector size="19" baseType="lpstr">
      <vt:lpstr>Roboto Condensed Light</vt:lpstr>
      <vt:lpstr>Livvic</vt:lpstr>
      <vt:lpstr>Times New Roman</vt:lpstr>
      <vt:lpstr>Squada One</vt:lpstr>
      <vt:lpstr>Arial</vt:lpstr>
      <vt:lpstr>Calibri</vt:lpstr>
      <vt:lpstr>Wingdings</vt:lpstr>
      <vt:lpstr>Tech Startup XL by Slidesgo</vt:lpstr>
      <vt:lpstr>Information and Communication  Technology (ICT)</vt:lpstr>
      <vt:lpstr>Présentation PowerPoint</vt:lpstr>
      <vt:lpstr>Présentation PowerPoint</vt:lpstr>
      <vt:lpstr>Présentation PowerPoint</vt:lpstr>
      <vt:lpstr>Technologies Related to ICT (TIC)</vt:lpstr>
      <vt:lpstr>Présentation PowerPoint</vt:lpstr>
      <vt:lpstr>Microsoft Tools</vt:lpstr>
      <vt:lpstr>Microsoft Tools</vt:lpstr>
      <vt:lpstr>Présentation PowerPoint</vt:lpstr>
      <vt:lpstr>Google services in IT</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and Communication  Technology (ICT)</dc:title>
  <dc:creator>mohamed wassim flih</dc:creator>
  <cp:lastModifiedBy>mohamed wassim flih</cp:lastModifiedBy>
  <cp:revision>4</cp:revision>
  <dcterms:modified xsi:type="dcterms:W3CDTF">2024-01-02T19:15:07Z</dcterms:modified>
</cp:coreProperties>
</file>