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18"/>
  </p:notesMasterIdLst>
  <p:handoutMasterIdLst>
    <p:handoutMasterId r:id="rId19"/>
  </p:handoutMasterIdLst>
  <p:sldIdLst>
    <p:sldId id="257" r:id="rId5"/>
    <p:sldId id="389" r:id="rId6"/>
    <p:sldId id="317" r:id="rId7"/>
    <p:sldId id="279" r:id="rId8"/>
    <p:sldId id="396" r:id="rId9"/>
    <p:sldId id="321" r:id="rId10"/>
    <p:sldId id="394" r:id="rId11"/>
    <p:sldId id="391" r:id="rId12"/>
    <p:sldId id="397" r:id="rId13"/>
    <p:sldId id="399" r:id="rId14"/>
    <p:sldId id="398" r:id="rId15"/>
    <p:sldId id="400" r:id="rId16"/>
    <p:sldId id="392" r:id="rId17"/>
  </p:sldIdLst>
  <p:sldSz cx="12192000" cy="6858000"/>
  <p:notesSz cx="6858000" cy="9144000"/>
  <p:defaultTextStyle>
    <a:defPPr rtl="0">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335B"/>
    <a:srgbClr val="CCE8DA"/>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8" autoAdjust="0"/>
    <p:restoredTop sz="93725" autoAdjust="0"/>
  </p:normalViewPr>
  <p:slideViewPr>
    <p:cSldViewPr snapToGrid="0">
      <p:cViewPr varScale="1">
        <p:scale>
          <a:sx n="122" d="100"/>
          <a:sy n="122" d="100"/>
        </p:scale>
        <p:origin x="232" y="304"/>
      </p:cViewPr>
      <p:guideLst>
        <p:guide pos="3840"/>
        <p:guide orient="horz" pos="2160"/>
      </p:guideLst>
    </p:cSldViewPr>
  </p:slideViewPr>
  <p:outlineViewPr>
    <p:cViewPr>
      <p:scale>
        <a:sx n="33" d="100"/>
        <a:sy n="33" d="100"/>
      </p:scale>
      <p:origin x="0" y="-2709"/>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114" d="100"/>
          <a:sy n="114" d="100"/>
        </p:scale>
        <p:origin x="2226"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D1471C2C-1567-47F4-803E-468024209D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a:p>
        </p:txBody>
      </p:sp>
      <p:sp>
        <p:nvSpPr>
          <p:cNvPr id="3" name="Espace réservé de la date 2">
            <a:extLst>
              <a:ext uri="{FF2B5EF4-FFF2-40B4-BE49-F238E27FC236}">
                <a16:creationId xmlns:a16="http://schemas.microsoft.com/office/drawing/2014/main" id="{058F5B09-2954-46C6-97BB-9E10649FE2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9A9E31E3-628B-F544-943D-341D4EF8C5B8}" type="datetime1">
              <a:rPr lang="fr-FR" smtClean="0"/>
              <a:t>07/01/2022</a:t>
            </a:fld>
            <a:endParaRPr lang="fr-FR"/>
          </a:p>
        </p:txBody>
      </p:sp>
      <p:sp>
        <p:nvSpPr>
          <p:cNvPr id="4" name="Espace réservé du pied de page 3">
            <a:extLst>
              <a:ext uri="{FF2B5EF4-FFF2-40B4-BE49-F238E27FC236}">
                <a16:creationId xmlns:a16="http://schemas.microsoft.com/office/drawing/2014/main" id="{E39A204B-EBA9-4C6D-BFB2-A104F00C8E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FR"/>
          </a:p>
        </p:txBody>
      </p:sp>
      <p:sp>
        <p:nvSpPr>
          <p:cNvPr id="5" name="Espace réservé du numéro de diapositive 4">
            <a:extLst>
              <a:ext uri="{FF2B5EF4-FFF2-40B4-BE49-F238E27FC236}">
                <a16:creationId xmlns:a16="http://schemas.microsoft.com/office/drawing/2014/main" id="{855F72FC-4D2D-4E5B-A4DD-62E2C822FB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023CDBB5-5B4A-4483-935D-A73935186B4D}" type="slidenum">
              <a:rPr lang="fr-FR" smtClean="0"/>
              <a:t>‹N°›</a:t>
            </a:fld>
            <a:endParaRPr lang="fr-FR"/>
          </a:p>
        </p:txBody>
      </p:sp>
    </p:spTree>
    <p:extLst>
      <p:ext uri="{BB962C8B-B14F-4D97-AF65-F5344CB8AC3E}">
        <p14:creationId xmlns:p14="http://schemas.microsoft.com/office/powerpoint/2010/main" val="2619237790"/>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8E12A429-08DE-3448-8374-BE49E28B69DA}" type="datetime1">
              <a:rPr lang="fr-FR" smtClean="0"/>
              <a:t>07/01/2022</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fr-FR"/>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fr-FR"/>
              <a:t>Modifiez les styles du texte</a:t>
            </a:r>
          </a:p>
          <a:p>
            <a:pPr lvl="1" rtl="0"/>
            <a:r>
              <a:rPr lang="fr-FR"/>
              <a:t>Deuxième niveau</a:t>
            </a:r>
          </a:p>
          <a:p>
            <a:pPr lvl="2" rtl="0"/>
            <a:r>
              <a:rPr lang="fr-FR"/>
              <a:t>Troisième niveau</a:t>
            </a:r>
          </a:p>
          <a:p>
            <a:pPr lvl="3" rtl="0"/>
            <a:r>
              <a:rPr lang="fr-FR"/>
              <a:t>Quatrième niveau</a:t>
            </a:r>
          </a:p>
          <a:p>
            <a:pPr lvl="4" rtl="0"/>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E7CCE34D-CFF1-4FFE-815B-D050E7ED2DFD}" type="slidenum">
              <a:rPr lang="fr-FR" smtClean="0"/>
              <a:t>‹N°›</a:t>
            </a:fld>
            <a:endParaRPr lang="fr-FR"/>
          </a:p>
        </p:txBody>
      </p:sp>
    </p:spTree>
    <p:extLst>
      <p:ext uri="{BB962C8B-B14F-4D97-AF65-F5344CB8AC3E}">
        <p14:creationId xmlns:p14="http://schemas.microsoft.com/office/powerpoint/2010/main" val="3979362889"/>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5"/>
          </p:nvPr>
        </p:nvSpPr>
        <p:spPr/>
        <p:txBody>
          <a:bodyPr rtlCol="0"/>
          <a:lstStyle/>
          <a:p>
            <a:pPr rtl="0"/>
            <a:fld id="{1983A999-5E0E-42CA-8400-604AE921FF7C}" type="slidenum">
              <a:rPr lang="fr-FR" smtClean="0"/>
              <a:t>1</a:t>
            </a:fld>
            <a:endParaRPr lang="fr-FR"/>
          </a:p>
        </p:txBody>
      </p:sp>
      <p:sp>
        <p:nvSpPr>
          <p:cNvPr id="5" name="Espace réservé de la date 4">
            <a:extLst>
              <a:ext uri="{FF2B5EF4-FFF2-40B4-BE49-F238E27FC236}">
                <a16:creationId xmlns:a16="http://schemas.microsoft.com/office/drawing/2014/main" id="{3C0A24FE-7EA0-4AB7-A794-AF7E7158E8D1}"/>
              </a:ext>
            </a:extLst>
          </p:cNvPr>
          <p:cNvSpPr>
            <a:spLocks noGrp="1"/>
          </p:cNvSpPr>
          <p:nvPr>
            <p:ph type="dt" idx="1"/>
          </p:nvPr>
        </p:nvSpPr>
        <p:spPr/>
        <p:txBody>
          <a:bodyPr/>
          <a:lstStyle/>
          <a:p>
            <a:pPr rtl="0"/>
            <a:fld id="{44F8E785-D06A-CB40-BF11-D28104BDA663}" type="datetime1">
              <a:rPr lang="fr-FR" smtClean="0"/>
              <a:t>07/01/2022</a:t>
            </a:fld>
            <a:endParaRPr lang="fr-FR"/>
          </a:p>
        </p:txBody>
      </p:sp>
    </p:spTree>
    <p:extLst>
      <p:ext uri="{BB962C8B-B14F-4D97-AF65-F5344CB8AC3E}">
        <p14:creationId xmlns:p14="http://schemas.microsoft.com/office/powerpoint/2010/main" val="15608359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5"/>
          </p:nvPr>
        </p:nvSpPr>
        <p:spPr/>
        <p:txBody>
          <a:bodyPr rtlCol="0"/>
          <a:lstStyle/>
          <a:p>
            <a:pPr rtl="0"/>
            <a:fld id="{1983A999-5E0E-42CA-8400-604AE921FF7C}" type="slidenum">
              <a:rPr lang="fr-FR" smtClean="0"/>
              <a:t>3</a:t>
            </a:fld>
            <a:endParaRPr lang="fr-FR"/>
          </a:p>
        </p:txBody>
      </p:sp>
      <p:sp>
        <p:nvSpPr>
          <p:cNvPr id="5" name="Espace réservé de la date 4">
            <a:extLst>
              <a:ext uri="{FF2B5EF4-FFF2-40B4-BE49-F238E27FC236}">
                <a16:creationId xmlns:a16="http://schemas.microsoft.com/office/drawing/2014/main" id="{643E0718-617C-47B3-A88F-680A8745BD35}"/>
              </a:ext>
            </a:extLst>
          </p:cNvPr>
          <p:cNvSpPr>
            <a:spLocks noGrp="1"/>
          </p:cNvSpPr>
          <p:nvPr>
            <p:ph type="dt" idx="1"/>
          </p:nvPr>
        </p:nvSpPr>
        <p:spPr/>
        <p:txBody>
          <a:bodyPr/>
          <a:lstStyle/>
          <a:p>
            <a:pPr rtl="0"/>
            <a:fld id="{E682D733-36D4-BE40-BEE9-9C55C0C4BE9D}" type="datetime1">
              <a:rPr lang="fr-FR" smtClean="0"/>
              <a:t>07/01/2022</a:t>
            </a:fld>
            <a:endParaRPr lang="fr-FR"/>
          </a:p>
        </p:txBody>
      </p:sp>
    </p:spTree>
    <p:extLst>
      <p:ext uri="{BB962C8B-B14F-4D97-AF65-F5344CB8AC3E}">
        <p14:creationId xmlns:p14="http://schemas.microsoft.com/office/powerpoint/2010/main" val="15865501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5"/>
          </p:nvPr>
        </p:nvSpPr>
        <p:spPr/>
        <p:txBody>
          <a:bodyPr rtlCol="0"/>
          <a:lstStyle/>
          <a:p>
            <a:pPr rtl="0"/>
            <a:fld id="{1983A999-5E0E-42CA-8400-604AE921FF7C}" type="slidenum">
              <a:rPr lang="fr-FR" smtClean="0"/>
              <a:t>6</a:t>
            </a:fld>
            <a:endParaRPr lang="fr-FR"/>
          </a:p>
        </p:txBody>
      </p:sp>
      <p:sp>
        <p:nvSpPr>
          <p:cNvPr id="5" name="Espace réservé de la date 4">
            <a:extLst>
              <a:ext uri="{FF2B5EF4-FFF2-40B4-BE49-F238E27FC236}">
                <a16:creationId xmlns:a16="http://schemas.microsoft.com/office/drawing/2014/main" id="{3236834A-611E-4010-A1F3-89B4D2C4A949}"/>
              </a:ext>
            </a:extLst>
          </p:cNvPr>
          <p:cNvSpPr>
            <a:spLocks noGrp="1"/>
          </p:cNvSpPr>
          <p:nvPr>
            <p:ph type="dt" idx="1"/>
          </p:nvPr>
        </p:nvSpPr>
        <p:spPr/>
        <p:txBody>
          <a:bodyPr/>
          <a:lstStyle/>
          <a:p>
            <a:pPr rtl="0"/>
            <a:fld id="{2F53953E-855C-674F-B50C-76EEB72AAD11}" type="datetime1">
              <a:rPr lang="fr-FR" smtClean="0"/>
              <a:t>07/01/2022</a:t>
            </a:fld>
            <a:endParaRPr lang="fr-FR"/>
          </a:p>
        </p:txBody>
      </p:sp>
    </p:spTree>
    <p:extLst>
      <p:ext uri="{BB962C8B-B14F-4D97-AF65-F5344CB8AC3E}">
        <p14:creationId xmlns:p14="http://schemas.microsoft.com/office/powerpoint/2010/main" val="41508926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5"/>
          </p:nvPr>
        </p:nvSpPr>
        <p:spPr/>
        <p:txBody>
          <a:bodyPr rtlCol="0"/>
          <a:lstStyle/>
          <a:p>
            <a:pPr rtl="0"/>
            <a:fld id="{1983A999-5E0E-42CA-8400-604AE921FF7C}" type="slidenum">
              <a:rPr lang="fr-FR" smtClean="0"/>
              <a:t>9</a:t>
            </a:fld>
            <a:endParaRPr lang="fr-FR"/>
          </a:p>
        </p:txBody>
      </p:sp>
      <p:sp>
        <p:nvSpPr>
          <p:cNvPr id="5" name="Espace réservé de la date 4">
            <a:extLst>
              <a:ext uri="{FF2B5EF4-FFF2-40B4-BE49-F238E27FC236}">
                <a16:creationId xmlns:a16="http://schemas.microsoft.com/office/drawing/2014/main" id="{643E0718-617C-47B3-A88F-680A8745BD35}"/>
              </a:ext>
            </a:extLst>
          </p:cNvPr>
          <p:cNvSpPr>
            <a:spLocks noGrp="1"/>
          </p:cNvSpPr>
          <p:nvPr>
            <p:ph type="dt" idx="1"/>
          </p:nvPr>
        </p:nvSpPr>
        <p:spPr/>
        <p:txBody>
          <a:bodyPr/>
          <a:lstStyle/>
          <a:p>
            <a:pPr rtl="0"/>
            <a:fld id="{3F24392B-4B38-194B-B9EA-7DDBBACC118F}" type="datetime1">
              <a:rPr lang="fr-FR" smtClean="0"/>
              <a:t>07/01/2022</a:t>
            </a:fld>
            <a:endParaRPr lang="fr-FR"/>
          </a:p>
        </p:txBody>
      </p:sp>
    </p:spTree>
    <p:extLst>
      <p:ext uri="{BB962C8B-B14F-4D97-AF65-F5344CB8AC3E}">
        <p14:creationId xmlns:p14="http://schemas.microsoft.com/office/powerpoint/2010/main" val="156521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5"/>
          </p:nvPr>
        </p:nvSpPr>
        <p:spPr/>
        <p:txBody>
          <a:bodyPr rtlCol="0"/>
          <a:lstStyle/>
          <a:p>
            <a:pPr rtl="0"/>
            <a:fld id="{1983A999-5E0E-42CA-8400-604AE921FF7C}" type="slidenum">
              <a:rPr lang="fr-FR" smtClean="0"/>
              <a:t>10</a:t>
            </a:fld>
            <a:endParaRPr lang="fr-FR"/>
          </a:p>
        </p:txBody>
      </p:sp>
      <p:sp>
        <p:nvSpPr>
          <p:cNvPr id="5" name="Espace réservé de la date 4">
            <a:extLst>
              <a:ext uri="{FF2B5EF4-FFF2-40B4-BE49-F238E27FC236}">
                <a16:creationId xmlns:a16="http://schemas.microsoft.com/office/drawing/2014/main" id="{643E0718-617C-47B3-A88F-680A8745BD35}"/>
              </a:ext>
            </a:extLst>
          </p:cNvPr>
          <p:cNvSpPr>
            <a:spLocks noGrp="1"/>
          </p:cNvSpPr>
          <p:nvPr>
            <p:ph type="dt" idx="1"/>
          </p:nvPr>
        </p:nvSpPr>
        <p:spPr/>
        <p:txBody>
          <a:bodyPr/>
          <a:lstStyle/>
          <a:p>
            <a:pPr rtl="0"/>
            <a:fld id="{3F24392B-4B38-194B-B9EA-7DDBBACC118F}" type="datetime1">
              <a:rPr lang="fr-FR" smtClean="0"/>
              <a:t>07/01/2022</a:t>
            </a:fld>
            <a:endParaRPr lang="fr-FR"/>
          </a:p>
        </p:txBody>
      </p:sp>
    </p:spTree>
    <p:extLst>
      <p:ext uri="{BB962C8B-B14F-4D97-AF65-F5344CB8AC3E}">
        <p14:creationId xmlns:p14="http://schemas.microsoft.com/office/powerpoint/2010/main" val="15737516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5"/>
          </p:nvPr>
        </p:nvSpPr>
        <p:spPr/>
        <p:txBody>
          <a:bodyPr rtlCol="0"/>
          <a:lstStyle/>
          <a:p>
            <a:pPr rtl="0"/>
            <a:fld id="{1983A999-5E0E-42CA-8400-604AE921FF7C}" type="slidenum">
              <a:rPr lang="fr-FR" smtClean="0"/>
              <a:t>11</a:t>
            </a:fld>
            <a:endParaRPr lang="fr-FR"/>
          </a:p>
        </p:txBody>
      </p:sp>
      <p:sp>
        <p:nvSpPr>
          <p:cNvPr id="5" name="Espace réservé de la date 4">
            <a:extLst>
              <a:ext uri="{FF2B5EF4-FFF2-40B4-BE49-F238E27FC236}">
                <a16:creationId xmlns:a16="http://schemas.microsoft.com/office/drawing/2014/main" id="{643E0718-617C-47B3-A88F-680A8745BD35}"/>
              </a:ext>
            </a:extLst>
          </p:cNvPr>
          <p:cNvSpPr>
            <a:spLocks noGrp="1"/>
          </p:cNvSpPr>
          <p:nvPr>
            <p:ph type="dt" idx="1"/>
          </p:nvPr>
        </p:nvSpPr>
        <p:spPr/>
        <p:txBody>
          <a:bodyPr/>
          <a:lstStyle/>
          <a:p>
            <a:pPr rtl="0"/>
            <a:fld id="{3F24392B-4B38-194B-B9EA-7DDBBACC118F}" type="datetime1">
              <a:rPr lang="fr-FR" smtClean="0"/>
              <a:t>07/01/2022</a:t>
            </a:fld>
            <a:endParaRPr lang="fr-FR"/>
          </a:p>
        </p:txBody>
      </p:sp>
    </p:spTree>
    <p:extLst>
      <p:ext uri="{BB962C8B-B14F-4D97-AF65-F5344CB8AC3E}">
        <p14:creationId xmlns:p14="http://schemas.microsoft.com/office/powerpoint/2010/main" val="33414077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5"/>
          </p:nvPr>
        </p:nvSpPr>
        <p:spPr/>
        <p:txBody>
          <a:bodyPr rtlCol="0"/>
          <a:lstStyle/>
          <a:p>
            <a:pPr rtl="0"/>
            <a:fld id="{1983A999-5E0E-42CA-8400-604AE921FF7C}" type="slidenum">
              <a:rPr lang="fr-FR" smtClean="0"/>
              <a:t>12</a:t>
            </a:fld>
            <a:endParaRPr lang="fr-FR"/>
          </a:p>
        </p:txBody>
      </p:sp>
      <p:sp>
        <p:nvSpPr>
          <p:cNvPr id="5" name="Espace réservé de la date 4">
            <a:extLst>
              <a:ext uri="{FF2B5EF4-FFF2-40B4-BE49-F238E27FC236}">
                <a16:creationId xmlns:a16="http://schemas.microsoft.com/office/drawing/2014/main" id="{643E0718-617C-47B3-A88F-680A8745BD35}"/>
              </a:ext>
            </a:extLst>
          </p:cNvPr>
          <p:cNvSpPr>
            <a:spLocks noGrp="1"/>
          </p:cNvSpPr>
          <p:nvPr>
            <p:ph type="dt" idx="1"/>
          </p:nvPr>
        </p:nvSpPr>
        <p:spPr/>
        <p:txBody>
          <a:bodyPr/>
          <a:lstStyle/>
          <a:p>
            <a:pPr rtl="0"/>
            <a:fld id="{3F24392B-4B38-194B-B9EA-7DDBBACC118F}" type="datetime1">
              <a:rPr lang="fr-FR" smtClean="0"/>
              <a:t>07/01/2022</a:t>
            </a:fld>
            <a:endParaRPr lang="fr-FR"/>
          </a:p>
        </p:txBody>
      </p:sp>
    </p:spTree>
    <p:extLst>
      <p:ext uri="{BB962C8B-B14F-4D97-AF65-F5344CB8AC3E}">
        <p14:creationId xmlns:p14="http://schemas.microsoft.com/office/powerpoint/2010/main" val="9283924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re">
    <p:spTree>
      <p:nvGrpSpPr>
        <p:cNvPr id="1" name=""/>
        <p:cNvGrpSpPr/>
        <p:nvPr/>
      </p:nvGrpSpPr>
      <p:grpSpPr>
        <a:xfrm>
          <a:off x="0" y="0"/>
          <a:ext cx="0" cy="0"/>
          <a:chOff x="0" y="0"/>
          <a:chExt cx="0" cy="0"/>
        </a:xfrm>
      </p:grpSpPr>
      <p:sp>
        <p:nvSpPr>
          <p:cNvPr id="6" name="Titre 1">
            <a:extLst>
              <a:ext uri="{FF2B5EF4-FFF2-40B4-BE49-F238E27FC236}">
                <a16:creationId xmlns:a16="http://schemas.microsoft.com/office/drawing/2014/main" id="{9E68F591-F3C7-4872-BBA0-0693794F4F11}"/>
              </a:ext>
            </a:extLst>
          </p:cNvPr>
          <p:cNvSpPr>
            <a:spLocks noGrp="1"/>
          </p:cNvSpPr>
          <p:nvPr>
            <p:ph type="ctrTitle" hasCustomPrompt="1"/>
          </p:nvPr>
        </p:nvSpPr>
        <p:spPr>
          <a:xfrm>
            <a:off x="7999414" y="1051551"/>
            <a:ext cx="3565524" cy="2384898"/>
          </a:xfrm>
        </p:spPr>
        <p:txBody>
          <a:bodyPr rtlCol="0" anchor="b" anchorCtr="0">
            <a:noAutofit/>
          </a:bodyPr>
          <a:lstStyle/>
          <a:p>
            <a:pPr rtl="0"/>
            <a:r>
              <a:rPr lang="fr-FR" sz="4800"/>
              <a:t>3DFloat</a:t>
            </a:r>
          </a:p>
        </p:txBody>
      </p:sp>
      <p:sp>
        <p:nvSpPr>
          <p:cNvPr id="14" name="Espace réservé d’image 13">
            <a:extLst>
              <a:ext uri="{FF2B5EF4-FFF2-40B4-BE49-F238E27FC236}">
                <a16:creationId xmlns:a16="http://schemas.microsoft.com/office/drawing/2014/main" id="{967766A8-18D5-4391-8DB7-7BFF6427636C}"/>
              </a:ext>
            </a:extLst>
          </p:cNvPr>
          <p:cNvSpPr>
            <a:spLocks noGrp="1"/>
          </p:cNvSpPr>
          <p:nvPr>
            <p:ph type="pic" sz="quarter" idx="13"/>
          </p:nvPr>
        </p:nvSpPr>
        <p:spPr>
          <a:xfrm>
            <a:off x="0" y="0"/>
            <a:ext cx="7452360" cy="6858000"/>
          </a:xfrm>
          <a:solidFill>
            <a:schemeClr val="accent5"/>
          </a:solidFill>
        </p:spPr>
        <p:txBody>
          <a:bodyPr rtlCol="0">
            <a:noAutofit/>
          </a:bodyPr>
          <a:lstStyle/>
          <a:p>
            <a:pPr rtl="0"/>
            <a:r>
              <a:rPr lang="fr-FR"/>
              <a:t>Cliquez sur l'icône pour ajouter une image</a:t>
            </a:r>
          </a:p>
        </p:txBody>
      </p:sp>
      <p:sp>
        <p:nvSpPr>
          <p:cNvPr id="8" name="Ovale 7">
            <a:extLst>
              <a:ext uri="{FF2B5EF4-FFF2-40B4-BE49-F238E27FC236}">
                <a16:creationId xmlns:a16="http://schemas.microsoft.com/office/drawing/2014/main" id="{938AD48E-7D67-4BE9-97B6-DB64DE5253B9}"/>
              </a:ext>
              <a:ext uri="{C183D7F6-B498-43B3-948B-1728B52AA6E4}">
                <adec:decorative xmlns:adec="http://schemas.microsoft.com/office/drawing/2017/decorative" val="1"/>
              </a:ext>
            </a:extLst>
          </p:cNvPr>
          <p:cNvSpPr>
            <a:spLocks noChangeAspect="1"/>
          </p:cNvSpPr>
          <p:nvPr userDrawn="1"/>
        </p:nvSpPr>
        <p:spPr>
          <a:xfrm>
            <a:off x="7999413" y="44527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a:p>
        </p:txBody>
      </p:sp>
      <p:grpSp>
        <p:nvGrpSpPr>
          <p:cNvPr id="9" name="Groupe 8">
            <a:extLst>
              <a:ext uri="{FF2B5EF4-FFF2-40B4-BE49-F238E27FC236}">
                <a16:creationId xmlns:a16="http://schemas.microsoft.com/office/drawing/2014/main" id="{EB6FF8E2-165B-49EB-8120-14190F9491BC}"/>
              </a:ext>
              <a:ext uri="{C183D7F6-B498-43B3-948B-1728B52AA6E4}">
                <adec:decorative xmlns:adec="http://schemas.microsoft.com/office/drawing/2017/decorative" val="1"/>
              </a:ext>
            </a:extLst>
          </p:cNvPr>
          <p:cNvGrpSpPr/>
          <p:nvPr userDrawn="1"/>
        </p:nvGrpSpPr>
        <p:grpSpPr>
          <a:xfrm rot="5400000">
            <a:off x="10915300" y="5534727"/>
            <a:ext cx="667802" cy="631474"/>
            <a:chOff x="10478914" y="1506691"/>
            <a:chExt cx="667802" cy="631474"/>
          </a:xfrm>
        </p:grpSpPr>
        <p:sp>
          <p:nvSpPr>
            <p:cNvPr id="10" name="Forme libre : Forme 9">
              <a:extLst>
                <a:ext uri="{FF2B5EF4-FFF2-40B4-BE49-F238E27FC236}">
                  <a16:creationId xmlns:a16="http://schemas.microsoft.com/office/drawing/2014/main" id="{79B763A7-EE7D-4306-8306-01E8C86E6350}"/>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a:p>
          </p:txBody>
        </p:sp>
        <p:sp>
          <p:nvSpPr>
            <p:cNvPr id="11" name="Ovale 10">
              <a:extLst>
                <a:ext uri="{FF2B5EF4-FFF2-40B4-BE49-F238E27FC236}">
                  <a16:creationId xmlns:a16="http://schemas.microsoft.com/office/drawing/2014/main" id="{4B3A935F-6844-4FCE-B0AE-5492715A58F1}"/>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a:p>
          </p:txBody>
        </p:sp>
      </p:grpSp>
      <p:sp>
        <p:nvSpPr>
          <p:cNvPr id="3" name="Espace réservé du texte 2">
            <a:extLst>
              <a:ext uri="{FF2B5EF4-FFF2-40B4-BE49-F238E27FC236}">
                <a16:creationId xmlns:a16="http://schemas.microsoft.com/office/drawing/2014/main" id="{5B16EB97-6E8A-4B50-8701-7CB158044DCA}"/>
              </a:ext>
            </a:extLst>
          </p:cNvPr>
          <p:cNvSpPr>
            <a:spLocks noGrp="1"/>
          </p:cNvSpPr>
          <p:nvPr>
            <p:ph type="body" sz="quarter" idx="14"/>
          </p:nvPr>
        </p:nvSpPr>
        <p:spPr>
          <a:xfrm>
            <a:off x="7999413" y="3568700"/>
            <a:ext cx="3565524" cy="1731963"/>
          </a:xfrm>
        </p:spPr>
        <p:txBody>
          <a:bodyPr rtlCol="0">
            <a:noAutofit/>
          </a:bodyPr>
          <a:lstStyle>
            <a:lvl1pPr>
              <a:buNone/>
              <a:defRPr sz="2000"/>
            </a:lvl1pPr>
            <a:lvl2pPr>
              <a:buNone/>
              <a:defRPr sz="2000"/>
            </a:lvl2pPr>
            <a:lvl3pPr>
              <a:buNone/>
              <a:defRPr sz="2000"/>
            </a:lvl3pPr>
            <a:lvl4pPr>
              <a:buNone/>
              <a:defRPr sz="2000"/>
            </a:lvl4pPr>
            <a:lvl5pPr>
              <a:buNone/>
              <a:defRPr sz="2000"/>
            </a:lvl5pPr>
          </a:lstStyle>
          <a:p>
            <a:pPr lvl="0" rtl="0"/>
            <a:r>
              <a:rPr lang="fr-FR"/>
              <a:t>Cliquez pour modifier les styles du texte du masque</a:t>
            </a:r>
          </a:p>
        </p:txBody>
      </p:sp>
    </p:spTree>
    <p:extLst>
      <p:ext uri="{BB962C8B-B14F-4D97-AF65-F5344CB8AC3E}">
        <p14:creationId xmlns:p14="http://schemas.microsoft.com/office/powerpoint/2010/main" val="600948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ntenu 3 colonnes">
    <p:spTree>
      <p:nvGrpSpPr>
        <p:cNvPr id="1" name=""/>
        <p:cNvGrpSpPr/>
        <p:nvPr/>
      </p:nvGrpSpPr>
      <p:grpSpPr>
        <a:xfrm>
          <a:off x="0" y="0"/>
          <a:ext cx="0" cy="0"/>
          <a:chOff x="0" y="0"/>
          <a:chExt cx="0" cy="0"/>
        </a:xfrm>
      </p:grpSpPr>
      <p:grpSp>
        <p:nvGrpSpPr>
          <p:cNvPr id="34" name="Groupe 3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p:nvPr/>
        </p:nvGrpSpPr>
        <p:grpSpPr>
          <a:xfrm>
            <a:off x="137931" y="5260967"/>
            <a:ext cx="1980001" cy="1363916"/>
            <a:chOff x="4879602" y="3781429"/>
            <a:chExt cx="1980001" cy="1363916"/>
          </a:xfrm>
        </p:grpSpPr>
        <p:sp>
          <p:nvSpPr>
            <p:cNvPr id="35" name="Forme libre : Form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fr-FR" dirty="0"/>
            </a:p>
          </p:txBody>
        </p:sp>
        <p:sp>
          <p:nvSpPr>
            <p:cNvPr id="36" name="Forme libre : Form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fr-FR" dirty="0">
                <a:solidFill>
                  <a:schemeClr val="tx1"/>
                </a:solidFill>
              </a:endParaRPr>
            </a:p>
          </p:txBody>
        </p:sp>
        <p:sp>
          <p:nvSpPr>
            <p:cNvPr id="37" name="Ovale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a:p>
          </p:txBody>
        </p:sp>
        <p:sp>
          <p:nvSpPr>
            <p:cNvPr id="38" name="Ovale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a:p>
          </p:txBody>
        </p:sp>
      </p:grpSp>
      <p:sp>
        <p:nvSpPr>
          <p:cNvPr id="19" name="Forme libre : Forme 1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ChangeAspect="1"/>
          </p:cNvSpPr>
          <p:nvPr/>
        </p:nvSpPr>
        <p:spPr>
          <a:xfrm rot="2700000">
            <a:off x="10834944" y="17126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a:p>
        </p:txBody>
      </p:sp>
      <p:sp>
        <p:nvSpPr>
          <p:cNvPr id="20" name="Ovale 1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p:nvPr/>
        </p:nvSpPr>
        <p:spPr>
          <a:xfrm rot="8100000">
            <a:off x="10849344" y="51834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a:p>
        </p:txBody>
      </p:sp>
      <p:sp>
        <p:nvSpPr>
          <p:cNvPr id="25" name="Ovale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a:p>
        </p:txBody>
      </p:sp>
      <p:sp>
        <p:nvSpPr>
          <p:cNvPr id="15" name="Titre 1">
            <a:extLst>
              <a:ext uri="{FF2B5EF4-FFF2-40B4-BE49-F238E27FC236}">
                <a16:creationId xmlns:a16="http://schemas.microsoft.com/office/drawing/2014/main" id="{EBCCE83C-72C8-4181-8D03-7CFB23A6FF2D}"/>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fr-FR" sz="4800" dirty="0"/>
            </a:lvl1pPr>
          </a:lstStyle>
          <a:p>
            <a:pPr lvl="0" rtl="0">
              <a:lnSpc>
                <a:spcPct val="100000"/>
              </a:lnSpc>
            </a:pPr>
            <a:r>
              <a:rPr lang="fr-FR"/>
              <a:t>Modifiez le style du titre</a:t>
            </a:r>
          </a:p>
        </p:txBody>
      </p:sp>
      <p:sp>
        <p:nvSpPr>
          <p:cNvPr id="16" name="Espace réservé du texte 2">
            <a:extLst>
              <a:ext uri="{FF2B5EF4-FFF2-40B4-BE49-F238E27FC236}">
                <a16:creationId xmlns:a16="http://schemas.microsoft.com/office/drawing/2014/main" id="{C6FCDFCC-38D1-43A4-918F-491DBA6B2CF6}"/>
              </a:ext>
            </a:extLst>
          </p:cNvPr>
          <p:cNvSpPr>
            <a:spLocks noGrp="1"/>
          </p:cNvSpPr>
          <p:nvPr>
            <p:ph type="body" idx="1"/>
          </p:nvPr>
        </p:nvSpPr>
        <p:spPr>
          <a:xfrm>
            <a:off x="550864" y="1731375"/>
            <a:ext cx="3563936" cy="535354"/>
          </a:xfrm>
        </p:spPr>
        <p:txBody>
          <a:bodyPr rtlCol="0" anchor="b">
            <a:noAutofit/>
          </a:bodyPr>
          <a:lstStyle>
            <a:lvl1pPr marL="0" indent="0">
              <a:buNone/>
              <a:defRPr sz="20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a:t>Cliquez pour modifier les styles du texte du masque</a:t>
            </a:r>
          </a:p>
        </p:txBody>
      </p:sp>
      <p:sp>
        <p:nvSpPr>
          <p:cNvPr id="17" name="Espace réservé du contenu 3">
            <a:extLst>
              <a:ext uri="{FF2B5EF4-FFF2-40B4-BE49-F238E27FC236}">
                <a16:creationId xmlns:a16="http://schemas.microsoft.com/office/drawing/2014/main" id="{8A9CB740-8581-4D62-8481-7ECBBEDA7219}"/>
              </a:ext>
            </a:extLst>
          </p:cNvPr>
          <p:cNvSpPr>
            <a:spLocks noGrp="1"/>
          </p:cNvSpPr>
          <p:nvPr>
            <p:ph sz="half" idx="2"/>
          </p:nvPr>
        </p:nvSpPr>
        <p:spPr>
          <a:xfrm>
            <a:off x="559476" y="2432304"/>
            <a:ext cx="3563936" cy="3515555"/>
          </a:xfrm>
        </p:spPr>
        <p:txBody>
          <a:bodyPr rtlCol="0">
            <a:noAutofit/>
          </a:bodyPr>
          <a:lstStyle>
            <a:lvl1pPr>
              <a:defRPr sz="1800"/>
            </a:lvl1pPr>
            <a:lvl2pPr>
              <a:defRPr sz="1800"/>
            </a:lvl2pPr>
            <a:lvl3pPr>
              <a:defRPr sz="1800"/>
            </a:lvl3pPr>
            <a:lvl4pPr>
              <a:defRPr sz="1800"/>
            </a:lvl4pPr>
            <a:lvl5pPr>
              <a:defRPr sz="1800"/>
            </a:lvl5pPr>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p>
        </p:txBody>
      </p:sp>
      <p:sp>
        <p:nvSpPr>
          <p:cNvPr id="22" name="Espace réservé du texte 4">
            <a:extLst>
              <a:ext uri="{FF2B5EF4-FFF2-40B4-BE49-F238E27FC236}">
                <a16:creationId xmlns:a16="http://schemas.microsoft.com/office/drawing/2014/main" id="{AB16E493-D962-46EC-BBB8-D7E68A640438}"/>
              </a:ext>
            </a:extLst>
          </p:cNvPr>
          <p:cNvSpPr>
            <a:spLocks noGrp="1"/>
          </p:cNvSpPr>
          <p:nvPr>
            <p:ph type="body" sz="quarter" idx="13"/>
          </p:nvPr>
        </p:nvSpPr>
        <p:spPr>
          <a:xfrm>
            <a:off x="4341573" y="1731375"/>
            <a:ext cx="3566160" cy="535354"/>
          </a:xfrm>
        </p:spPr>
        <p:txBody>
          <a:bodyPr vert="horz" wrap="square" lIns="0" tIns="0" rIns="0" bIns="0" rtlCol="0" anchor="b">
            <a:noAutofit/>
          </a:bodyPr>
          <a:lstStyle>
            <a:lvl1pPr>
              <a:buNone/>
              <a:defRPr lang="fr-FR" sz="2000" b="0" cap="all" spc="200" baseline="0" dirty="0">
                <a:solidFill>
                  <a:schemeClr val="tx1"/>
                </a:solidFill>
              </a:defRPr>
            </a:lvl1pPr>
          </a:lstStyle>
          <a:p>
            <a:pPr marL="228600" lvl="0" indent="-228600" rtl="0"/>
            <a:r>
              <a:rPr lang="fr-FR"/>
              <a:t>Cliquez pour modifier les styles du texte du masque</a:t>
            </a:r>
          </a:p>
        </p:txBody>
      </p:sp>
      <p:sp>
        <p:nvSpPr>
          <p:cNvPr id="23" name="Espace réservé du contenu 5">
            <a:extLst>
              <a:ext uri="{FF2B5EF4-FFF2-40B4-BE49-F238E27FC236}">
                <a16:creationId xmlns:a16="http://schemas.microsoft.com/office/drawing/2014/main" id="{88CC7C67-1BA6-42A6-B9D3-8EDF70A3DB38}"/>
              </a:ext>
            </a:extLst>
          </p:cNvPr>
          <p:cNvSpPr>
            <a:spLocks noGrp="1"/>
          </p:cNvSpPr>
          <p:nvPr>
            <p:ph sz="quarter" idx="14"/>
          </p:nvPr>
        </p:nvSpPr>
        <p:spPr>
          <a:xfrm>
            <a:off x="4341573" y="2427370"/>
            <a:ext cx="3508755" cy="3515555"/>
          </a:xfrm>
        </p:spPr>
        <p:txBody>
          <a:bodyPr rtlCol="0">
            <a:noAutofit/>
          </a:bodyPr>
          <a:lstStyle>
            <a:lvl1pPr>
              <a:defRPr sz="1700"/>
            </a:lvl1pPr>
            <a:lvl2pPr>
              <a:defRPr sz="1700"/>
            </a:lvl2pPr>
            <a:lvl3pPr>
              <a:defRPr sz="1700"/>
            </a:lvl3pPr>
            <a:lvl4pPr>
              <a:defRPr sz="1700"/>
            </a:lvl4pPr>
            <a:lvl5pPr>
              <a:defRPr sz="1700"/>
            </a:lvl5pPr>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p>
        </p:txBody>
      </p:sp>
      <p:sp>
        <p:nvSpPr>
          <p:cNvPr id="18" name="Espace réservé du texte 4">
            <a:extLst>
              <a:ext uri="{FF2B5EF4-FFF2-40B4-BE49-F238E27FC236}">
                <a16:creationId xmlns:a16="http://schemas.microsoft.com/office/drawing/2014/main"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a:buNone/>
              <a:defRPr lang="fr-FR" sz="2000" b="0" cap="all" spc="200" baseline="0" dirty="0">
                <a:solidFill>
                  <a:schemeClr val="tx1"/>
                </a:solidFill>
              </a:defRPr>
            </a:lvl1pPr>
          </a:lstStyle>
          <a:p>
            <a:pPr marL="228600" lvl="0" indent="-228600" rtl="0"/>
            <a:r>
              <a:rPr lang="fr-FR"/>
              <a:t>Cliquez pour modifier</a:t>
            </a:r>
          </a:p>
        </p:txBody>
      </p:sp>
      <p:sp>
        <p:nvSpPr>
          <p:cNvPr id="21" name="Espace réservé du contenu 5">
            <a:extLst>
              <a:ext uri="{FF2B5EF4-FFF2-40B4-BE49-F238E27FC236}">
                <a16:creationId xmlns:a16="http://schemas.microsoft.com/office/drawing/2014/main" id="{4534254A-2561-400F-87CB-18A8D3538124}"/>
              </a:ext>
            </a:extLst>
          </p:cNvPr>
          <p:cNvSpPr>
            <a:spLocks noGrp="1"/>
          </p:cNvSpPr>
          <p:nvPr>
            <p:ph sz="quarter" idx="4"/>
          </p:nvPr>
        </p:nvSpPr>
        <p:spPr>
          <a:xfrm>
            <a:off x="8139659" y="2427370"/>
            <a:ext cx="3508755" cy="3515555"/>
          </a:xfrm>
        </p:spPr>
        <p:txBody>
          <a:bodyPr rtlCol="0">
            <a:noAutofit/>
          </a:bodyPr>
          <a:lstStyle>
            <a:lvl1pPr>
              <a:defRPr sz="1700"/>
            </a:lvl1pPr>
            <a:lvl2pPr>
              <a:defRPr sz="1700"/>
            </a:lvl2pPr>
            <a:lvl3pPr>
              <a:defRPr sz="1700"/>
            </a:lvl3pPr>
            <a:lvl4pPr>
              <a:defRPr sz="1700"/>
            </a:lvl4pPr>
            <a:lvl5pPr>
              <a:defRPr sz="1700"/>
            </a:lvl5pPr>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p>
        </p:txBody>
      </p:sp>
      <p:sp>
        <p:nvSpPr>
          <p:cNvPr id="4" name="Espace réservé de la date 3">
            <a:extLst>
              <a:ext uri="{FF2B5EF4-FFF2-40B4-BE49-F238E27FC236}">
                <a16:creationId xmlns:a16="http://schemas.microsoft.com/office/drawing/2014/main" id="{8B1BC074-1090-47AF-BDE8-3859BF574BA6}"/>
              </a:ext>
            </a:extLst>
          </p:cNvPr>
          <p:cNvSpPr>
            <a:spLocks noGrp="1"/>
          </p:cNvSpPr>
          <p:nvPr>
            <p:ph type="dt" sz="half" idx="10"/>
          </p:nvPr>
        </p:nvSpPr>
        <p:spPr/>
        <p:txBody>
          <a:bodyPr rtlCol="0">
            <a:noAutofit/>
          </a:bodyPr>
          <a:lstStyle/>
          <a:p>
            <a:pPr rtl="0"/>
            <a:fld id="{214BB9C4-10AF-3C41-8A72-456DDF6D556C}" type="datetime3">
              <a:rPr lang="fr-FR" smtClean="0"/>
              <a:t>07.01.22</a:t>
            </a:fld>
            <a:endParaRPr lang="fr-FR" dirty="0"/>
          </a:p>
        </p:txBody>
      </p:sp>
      <p:sp>
        <p:nvSpPr>
          <p:cNvPr id="5" name="Espace réservé du pied de page 4">
            <a:extLst>
              <a:ext uri="{FF2B5EF4-FFF2-40B4-BE49-F238E27FC236}">
                <a16:creationId xmlns:a16="http://schemas.microsoft.com/office/drawing/2014/main" id="{F1D6522F-D41A-4734-8BD1-BD6E5A37D04C}"/>
              </a:ext>
            </a:extLst>
          </p:cNvPr>
          <p:cNvSpPr>
            <a:spLocks noGrp="1"/>
          </p:cNvSpPr>
          <p:nvPr>
            <p:ph type="ftr" sz="quarter" idx="11"/>
          </p:nvPr>
        </p:nvSpPr>
        <p:spPr/>
        <p:txBody>
          <a:bodyPr rtlCol="0">
            <a:noAutofit/>
          </a:bodyPr>
          <a:lstStyle/>
          <a:p>
            <a:pPr rtl="0"/>
            <a:r>
              <a:rPr lang="fr-FR"/>
              <a:t>Exemple de Texte de Pied de page</a:t>
            </a:r>
          </a:p>
        </p:txBody>
      </p:sp>
      <p:sp>
        <p:nvSpPr>
          <p:cNvPr id="6" name="Espace réservé du numéro de diapositive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rtlCol="0">
            <a:noAutofit/>
          </a:bodyPr>
          <a:lstStyle/>
          <a:p>
            <a:pPr rtl="0"/>
            <a:fld id="{DBA1B0FB-D917-4C8C-928F-313BD683BF39}" type="slidenum">
              <a:rPr lang="fr-FR" smtClean="0"/>
              <a:t>‹N°›</a:t>
            </a:fld>
            <a:endParaRPr lang="fr-FR"/>
          </a:p>
        </p:txBody>
      </p:sp>
    </p:spTree>
    <p:extLst>
      <p:ext uri="{BB962C8B-B14F-4D97-AF65-F5344CB8AC3E}">
        <p14:creationId xmlns:p14="http://schemas.microsoft.com/office/powerpoint/2010/main" val="22852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Synthèse">
    <p:spTree>
      <p:nvGrpSpPr>
        <p:cNvPr id="1" name=""/>
        <p:cNvGrpSpPr/>
        <p:nvPr/>
      </p:nvGrpSpPr>
      <p:grpSpPr>
        <a:xfrm>
          <a:off x="0" y="0"/>
          <a:ext cx="0" cy="0"/>
          <a:chOff x="0" y="0"/>
          <a:chExt cx="0" cy="0"/>
        </a:xfrm>
      </p:grpSpPr>
      <p:sp>
        <p:nvSpPr>
          <p:cNvPr id="5" name="Titre 1">
            <a:extLst>
              <a:ext uri="{FF2B5EF4-FFF2-40B4-BE49-F238E27FC236}">
                <a16:creationId xmlns:a16="http://schemas.microsoft.com/office/drawing/2014/main" id="{E949202B-67AE-417A-A336-DF5257FFDCF0}"/>
              </a:ext>
            </a:extLst>
          </p:cNvPr>
          <p:cNvSpPr>
            <a:spLocks noGrp="1"/>
          </p:cNvSpPr>
          <p:nvPr>
            <p:ph type="title"/>
          </p:nvPr>
        </p:nvSpPr>
        <p:spPr>
          <a:xfrm>
            <a:off x="550863" y="4508500"/>
            <a:ext cx="4500562" cy="1562959"/>
          </a:xfrm>
        </p:spPr>
        <p:txBody>
          <a:bodyPr wrap="square" rtlCol="0" anchor="t" anchorCtr="0">
            <a:noAutofit/>
          </a:bodyPr>
          <a:lstStyle/>
          <a:p>
            <a:pPr rtl="0"/>
            <a:r>
              <a:rPr lang="fr-FR"/>
              <a:t>Modifiez le style du titre</a:t>
            </a:r>
          </a:p>
        </p:txBody>
      </p:sp>
      <p:sp>
        <p:nvSpPr>
          <p:cNvPr id="10" name="Espace réservé d’image 9">
            <a:extLst>
              <a:ext uri="{FF2B5EF4-FFF2-40B4-BE49-F238E27FC236}">
                <a16:creationId xmlns:a16="http://schemas.microsoft.com/office/drawing/2014/main" id="{1786D546-2834-435F-950F-DCEFE654B3B1}"/>
              </a:ext>
            </a:extLst>
          </p:cNvPr>
          <p:cNvSpPr>
            <a:spLocks noGrp="1"/>
          </p:cNvSpPr>
          <p:nvPr>
            <p:ph type="pic" sz="quarter" idx="13"/>
          </p:nvPr>
        </p:nvSpPr>
        <p:spPr>
          <a:xfrm>
            <a:off x="0" y="0"/>
            <a:ext cx="12192000" cy="3776472"/>
          </a:xfrm>
          <a:solidFill>
            <a:schemeClr val="accent5"/>
          </a:solidFill>
        </p:spPr>
        <p:txBody>
          <a:bodyPr rtlCol="0">
            <a:noAutofit/>
          </a:bodyPr>
          <a:lstStyle/>
          <a:p>
            <a:pPr rtl="0"/>
            <a:r>
              <a:rPr lang="fr-FR"/>
              <a:t>Cliquez sur l'icône pour ajouter une image</a:t>
            </a:r>
          </a:p>
        </p:txBody>
      </p:sp>
      <p:sp>
        <p:nvSpPr>
          <p:cNvPr id="7" name="Espace réservé du contenu 6">
            <a:extLst>
              <a:ext uri="{FF2B5EF4-FFF2-40B4-BE49-F238E27FC236}">
                <a16:creationId xmlns:a16="http://schemas.microsoft.com/office/drawing/2014/main" id="{3BD763BD-EAC5-4DB8-81AF-9743BB6A9576}"/>
              </a:ext>
            </a:extLst>
          </p:cNvPr>
          <p:cNvSpPr>
            <a:spLocks noGrp="1"/>
          </p:cNvSpPr>
          <p:nvPr>
            <p:ph sz="quarter" idx="15"/>
          </p:nvPr>
        </p:nvSpPr>
        <p:spPr>
          <a:xfrm>
            <a:off x="5262411" y="4508500"/>
            <a:ext cx="6221412" cy="1563688"/>
          </a:xfrm>
        </p:spPr>
        <p:txBody>
          <a:bodyPr rtlCol="0">
            <a:noAutofit/>
          </a:bodyPr>
          <a:lstStyle>
            <a:lvl1pPr marL="0" indent="0">
              <a:buNone/>
              <a:defRPr sz="2000"/>
            </a:lvl1pPr>
            <a:lvl2pPr>
              <a:buNone/>
              <a:defRPr sz="1900"/>
            </a:lvl2pPr>
            <a:lvl3pPr>
              <a:buNone/>
              <a:defRPr sz="1900"/>
            </a:lvl3pPr>
            <a:lvl4pPr>
              <a:buNone/>
              <a:defRPr sz="1900"/>
            </a:lvl4pPr>
            <a:lvl5pPr>
              <a:buNone/>
              <a:defRPr sz="1900"/>
            </a:lvl5pPr>
          </a:lstStyle>
          <a:p>
            <a:pPr lvl="0" rtl="0"/>
            <a:r>
              <a:rPr lang="fr-FR"/>
              <a:t>Cliquez pour modifier les styles du texte du masque</a:t>
            </a:r>
          </a:p>
        </p:txBody>
      </p:sp>
      <p:sp>
        <p:nvSpPr>
          <p:cNvPr id="2" name="Espace réservé de la date 1">
            <a:extLst>
              <a:ext uri="{FF2B5EF4-FFF2-40B4-BE49-F238E27FC236}">
                <a16:creationId xmlns:a16="http://schemas.microsoft.com/office/drawing/2014/main" id="{AB81B449-7B97-41DC-B23F-65EDCBD316A6}"/>
              </a:ext>
            </a:extLst>
          </p:cNvPr>
          <p:cNvSpPr>
            <a:spLocks noGrp="1"/>
          </p:cNvSpPr>
          <p:nvPr>
            <p:ph type="dt" sz="half" idx="10"/>
          </p:nvPr>
        </p:nvSpPr>
        <p:spPr/>
        <p:txBody>
          <a:bodyPr rtlCol="0">
            <a:noAutofit/>
          </a:bodyPr>
          <a:lstStyle/>
          <a:p>
            <a:pPr rtl="0"/>
            <a:fld id="{EDB6DF13-FEA8-0D45-B5B9-65E2562A96E0}" type="datetime3">
              <a:rPr lang="fr-FR" smtClean="0"/>
              <a:t>07.01.22</a:t>
            </a:fld>
            <a:endParaRPr lang="fr-FR"/>
          </a:p>
        </p:txBody>
      </p:sp>
      <p:sp>
        <p:nvSpPr>
          <p:cNvPr id="3" name="Espace réservé du pied de page 2">
            <a:extLst>
              <a:ext uri="{FF2B5EF4-FFF2-40B4-BE49-F238E27FC236}">
                <a16:creationId xmlns:a16="http://schemas.microsoft.com/office/drawing/2014/main" id="{7C6B46D5-337B-4906-8412-4EEA3884FA7E}"/>
              </a:ext>
            </a:extLst>
          </p:cNvPr>
          <p:cNvSpPr>
            <a:spLocks noGrp="1"/>
          </p:cNvSpPr>
          <p:nvPr>
            <p:ph type="ftr" sz="quarter" idx="11"/>
          </p:nvPr>
        </p:nvSpPr>
        <p:spPr/>
        <p:txBody>
          <a:bodyPr rtlCol="0">
            <a:noAutofit/>
          </a:bodyPr>
          <a:lstStyle/>
          <a:p>
            <a:pPr rtl="0"/>
            <a:r>
              <a:rPr lang="fr-FR"/>
              <a:t>Exemple de Texte de Pied de page</a:t>
            </a:r>
          </a:p>
        </p:txBody>
      </p:sp>
      <p:sp>
        <p:nvSpPr>
          <p:cNvPr id="4" name="Espace réservé du numéro de diapositive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rtlCol="0">
            <a:noAutofit/>
          </a:bodyPr>
          <a:lstStyle/>
          <a:p>
            <a:pPr rtl="0"/>
            <a:fld id="{DBA1B0FB-D917-4C8C-928F-313BD683BF39}" type="slidenum">
              <a:rPr lang="fr-FR" smtClean="0"/>
              <a:t>‹N°›</a:t>
            </a:fld>
            <a:endParaRPr lang="fr-FR"/>
          </a:p>
        </p:txBody>
      </p:sp>
      <p:sp>
        <p:nvSpPr>
          <p:cNvPr id="8" name="Ovale 7">
            <a:extLst>
              <a:ext uri="{FF2B5EF4-FFF2-40B4-BE49-F238E27FC236}">
                <a16:creationId xmlns:a16="http://schemas.microsoft.com/office/drawing/2014/main" id="{446AF837-10C6-44A5-B8D6-960A57487B43}"/>
              </a:ext>
              <a:ext uri="{C183D7F6-B498-43B3-948B-1728B52AA6E4}">
                <adec:decorative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a:p>
        </p:txBody>
      </p:sp>
    </p:spTree>
    <p:extLst>
      <p:ext uri="{BB962C8B-B14F-4D97-AF65-F5344CB8AC3E}">
        <p14:creationId xmlns:p14="http://schemas.microsoft.com/office/powerpoint/2010/main" val="1425477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Fermeture">
    <p:spTree>
      <p:nvGrpSpPr>
        <p:cNvPr id="1" name=""/>
        <p:cNvGrpSpPr/>
        <p:nvPr/>
      </p:nvGrpSpPr>
      <p:grpSpPr>
        <a:xfrm>
          <a:off x="0" y="0"/>
          <a:ext cx="0" cy="0"/>
          <a:chOff x="0" y="0"/>
          <a:chExt cx="0" cy="0"/>
        </a:xfrm>
      </p:grpSpPr>
      <p:sp>
        <p:nvSpPr>
          <p:cNvPr id="28" name="Titre 1">
            <a:extLst>
              <a:ext uri="{FF2B5EF4-FFF2-40B4-BE49-F238E27FC236}">
                <a16:creationId xmlns:a16="http://schemas.microsoft.com/office/drawing/2014/main" id="{97246E34-E6EE-4BF3-A0D3-A20868B5A594}"/>
              </a:ext>
            </a:extLst>
          </p:cNvPr>
          <p:cNvSpPr>
            <a:spLocks noGrp="1"/>
          </p:cNvSpPr>
          <p:nvPr>
            <p:ph type="ctrTitle"/>
          </p:nvPr>
        </p:nvSpPr>
        <p:spPr>
          <a:xfrm>
            <a:off x="550863" y="549275"/>
            <a:ext cx="5437187" cy="2986234"/>
          </a:xfrm>
        </p:spPr>
        <p:txBody>
          <a:bodyPr rtlCol="0" anchor="b" anchorCtr="0">
            <a:noAutofit/>
          </a:bodyPr>
          <a:lstStyle/>
          <a:p>
            <a:pPr rtl="0"/>
            <a:r>
              <a:rPr lang="fr-FR"/>
              <a:t>Modifiez le style du titre</a:t>
            </a:r>
            <a:endParaRPr lang="fr-FR" dirty="0"/>
          </a:p>
        </p:txBody>
      </p:sp>
      <p:sp>
        <p:nvSpPr>
          <p:cNvPr id="31" name="Sous-titre 2">
            <a:extLst>
              <a:ext uri="{FF2B5EF4-FFF2-40B4-BE49-F238E27FC236}">
                <a16:creationId xmlns:a16="http://schemas.microsoft.com/office/drawing/2014/main" id="{45BE5FFB-47D1-4474-B6CA-C3C936DF285E}"/>
              </a:ext>
            </a:extLst>
          </p:cNvPr>
          <p:cNvSpPr>
            <a:spLocks noGrp="1"/>
          </p:cNvSpPr>
          <p:nvPr>
            <p:ph type="subTitle" idx="1"/>
          </p:nvPr>
        </p:nvSpPr>
        <p:spPr>
          <a:xfrm>
            <a:off x="550863" y="3827610"/>
            <a:ext cx="5437187" cy="2265216"/>
          </a:xfrm>
        </p:spPr>
        <p:txBody>
          <a:bodyPr rtlCol="0">
            <a:noAutofit/>
          </a:bodyPr>
          <a:lstStyle>
            <a:lvl1pPr>
              <a:buNone/>
              <a:defRPr sz="2400"/>
            </a:lvl1pPr>
          </a:lstStyle>
          <a:p>
            <a:pPr rtl="0"/>
            <a:r>
              <a:rPr lang="fr-FR">
                <a:solidFill>
                  <a:schemeClr val="tx1">
                    <a:alpha val="60000"/>
                  </a:schemeClr>
                </a:solidFill>
              </a:rPr>
              <a:t>Modifiez le style des sous-titres du masque</a:t>
            </a:r>
            <a:endParaRPr lang="fr-FR" dirty="0">
              <a:solidFill>
                <a:schemeClr val="tx1">
                  <a:alpha val="60000"/>
                </a:schemeClr>
              </a:solidFill>
            </a:endParaRPr>
          </a:p>
        </p:txBody>
      </p:sp>
      <p:sp>
        <p:nvSpPr>
          <p:cNvPr id="40" name="Espace réservé d’image 39">
            <a:extLst>
              <a:ext uri="{FF2B5EF4-FFF2-40B4-BE49-F238E27FC236}">
                <a16:creationId xmlns:a16="http://schemas.microsoft.com/office/drawing/2014/main" id="{008D9209-1A62-4AC3-BF92-94348A9BC06B}"/>
              </a:ext>
            </a:extLst>
          </p:cNvPr>
          <p:cNvSpPr>
            <a:spLocks noGrp="1"/>
          </p:cNvSpPr>
          <p:nvPr>
            <p:ph type="pic" sz="quarter" idx="15"/>
          </p:nvPr>
        </p:nvSpPr>
        <p:spPr>
          <a:xfrm>
            <a:off x="6556248" y="548640"/>
            <a:ext cx="5084064" cy="2880360"/>
          </a:xfrm>
          <a:solidFill>
            <a:schemeClr val="accent5"/>
          </a:solidFill>
        </p:spPr>
        <p:txBody>
          <a:bodyPr rtlCol="0">
            <a:noAutofit/>
          </a:bodyPr>
          <a:lstStyle/>
          <a:p>
            <a:pPr rtl="0"/>
            <a:r>
              <a:rPr lang="fr-FR"/>
              <a:t>Cliquez sur l'icône pour ajouter une image</a:t>
            </a:r>
            <a:endParaRPr lang="fr-FR" dirty="0"/>
          </a:p>
        </p:txBody>
      </p:sp>
      <p:sp>
        <p:nvSpPr>
          <p:cNvPr id="42" name="Espace réservé d’image 41">
            <a:extLst>
              <a:ext uri="{FF2B5EF4-FFF2-40B4-BE49-F238E27FC236}">
                <a16:creationId xmlns:a16="http://schemas.microsoft.com/office/drawing/2014/main" id="{FADBFB6B-1787-4549-91B6-D748C66B13C6}"/>
              </a:ext>
            </a:extLst>
          </p:cNvPr>
          <p:cNvSpPr>
            <a:spLocks noGrp="1"/>
          </p:cNvSpPr>
          <p:nvPr>
            <p:ph type="pic" sz="quarter" idx="16"/>
          </p:nvPr>
        </p:nvSpPr>
        <p:spPr>
          <a:xfrm>
            <a:off x="6556248" y="3429000"/>
            <a:ext cx="5084064" cy="2880360"/>
          </a:xfrm>
          <a:solidFill>
            <a:schemeClr val="accent5"/>
          </a:solidFill>
        </p:spPr>
        <p:txBody>
          <a:bodyPr rtlCol="0">
            <a:noAutofit/>
          </a:bodyPr>
          <a:lstStyle/>
          <a:p>
            <a:pPr rtl="0"/>
            <a:r>
              <a:rPr lang="fr-FR"/>
              <a:t>Cliquez sur l'icône pour ajouter une image</a:t>
            </a:r>
          </a:p>
        </p:txBody>
      </p:sp>
      <p:grpSp>
        <p:nvGrpSpPr>
          <p:cNvPr id="43" name="Groupe 42">
            <a:extLst>
              <a:ext uri="{FF2B5EF4-FFF2-40B4-BE49-F238E27FC236}">
                <a16:creationId xmlns:a16="http://schemas.microsoft.com/office/drawing/2014/main" id="{06966E3E-9B30-4375-AC9A-23256CC87D25}"/>
              </a:ext>
              <a:ext uri="{C183D7F6-B498-43B3-948B-1728B52AA6E4}">
                <adec:decorative xmlns:adec="http://schemas.microsoft.com/office/drawing/2017/decorative" val="1"/>
              </a:ext>
            </a:extLst>
          </p:cNvPr>
          <p:cNvGrpSpPr/>
          <p:nvPr userDrawn="1"/>
        </p:nvGrpSpPr>
        <p:grpSpPr>
          <a:xfrm>
            <a:off x="11161347" y="125399"/>
            <a:ext cx="1404698" cy="1155641"/>
            <a:chOff x="11161347" y="125399"/>
            <a:chExt cx="1404698" cy="1155641"/>
          </a:xfrm>
        </p:grpSpPr>
        <p:sp>
          <p:nvSpPr>
            <p:cNvPr id="44" name="Forme libre : Forme 43">
              <a:extLst>
                <a:ext uri="{FF2B5EF4-FFF2-40B4-BE49-F238E27FC236}">
                  <a16:creationId xmlns:a16="http://schemas.microsoft.com/office/drawing/2014/main"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fr-FR">
                <a:solidFill>
                  <a:schemeClr val="tx1"/>
                </a:solidFill>
              </a:endParaRPr>
            </a:p>
          </p:txBody>
        </p:sp>
        <p:sp>
          <p:nvSpPr>
            <p:cNvPr id="45" name="Ovale 44">
              <a:extLst>
                <a:ext uri="{FF2B5EF4-FFF2-40B4-BE49-F238E27FC236}">
                  <a16:creationId xmlns:a16="http://schemas.microsoft.com/office/drawing/2014/main"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a:p>
          </p:txBody>
        </p:sp>
        <p:sp>
          <p:nvSpPr>
            <p:cNvPr id="46" name="Forme libre : Forme 45">
              <a:extLst>
                <a:ext uri="{FF2B5EF4-FFF2-40B4-BE49-F238E27FC236}">
                  <a16:creationId xmlns:a16="http://schemas.microsoft.com/office/drawing/2014/main"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fr-FR">
                <a:solidFill>
                  <a:schemeClr val="tx1"/>
                </a:solidFill>
              </a:endParaRPr>
            </a:p>
          </p:txBody>
        </p:sp>
      </p:grpSp>
      <p:grpSp>
        <p:nvGrpSpPr>
          <p:cNvPr id="15" name="Groupe 14">
            <a:extLst>
              <a:ext uri="{FF2B5EF4-FFF2-40B4-BE49-F238E27FC236}">
                <a16:creationId xmlns:a16="http://schemas.microsoft.com/office/drawing/2014/main" id="{394664AE-6DC5-428F-9AC4-5A8F67571F72}"/>
              </a:ext>
              <a:ext uri="{C183D7F6-B498-43B3-948B-1728B52AA6E4}">
                <adec:decorative xmlns:adec="http://schemas.microsoft.com/office/drawing/2017/decorative" val="1"/>
              </a:ext>
            </a:extLst>
          </p:cNvPr>
          <p:cNvGrpSpPr/>
          <p:nvPr userDrawn="1"/>
        </p:nvGrpSpPr>
        <p:grpSpPr>
          <a:xfrm>
            <a:off x="594036" y="5610392"/>
            <a:ext cx="667802" cy="631474"/>
            <a:chOff x="10478914" y="1506691"/>
            <a:chExt cx="667802" cy="631474"/>
          </a:xfrm>
        </p:grpSpPr>
        <p:sp>
          <p:nvSpPr>
            <p:cNvPr id="16" name="Forme libre : Forme 15">
              <a:extLst>
                <a:ext uri="{FF2B5EF4-FFF2-40B4-BE49-F238E27FC236}">
                  <a16:creationId xmlns:a16="http://schemas.microsoft.com/office/drawing/2014/main"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a:p>
          </p:txBody>
        </p:sp>
        <p:sp>
          <p:nvSpPr>
            <p:cNvPr id="21" name="Ovale 20">
              <a:extLst>
                <a:ext uri="{FF2B5EF4-FFF2-40B4-BE49-F238E27FC236}">
                  <a16:creationId xmlns:a16="http://schemas.microsoft.com/office/drawing/2014/main" id="{104835D9-7DE9-4DDD-A6C2-1C526822700A}"/>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a:p>
          </p:txBody>
        </p:sp>
      </p:grpSp>
      <p:sp>
        <p:nvSpPr>
          <p:cNvPr id="5" name="Espace réservé de la date 4">
            <a:extLst>
              <a:ext uri="{FF2B5EF4-FFF2-40B4-BE49-F238E27FC236}">
                <a16:creationId xmlns:a16="http://schemas.microsoft.com/office/drawing/2014/main" id="{E57D2D6F-49E8-4217-A908-2D9E43583589}"/>
              </a:ext>
            </a:extLst>
          </p:cNvPr>
          <p:cNvSpPr>
            <a:spLocks noGrp="1"/>
          </p:cNvSpPr>
          <p:nvPr>
            <p:ph type="dt" sz="half" idx="10"/>
          </p:nvPr>
        </p:nvSpPr>
        <p:spPr/>
        <p:txBody>
          <a:bodyPr rtlCol="0">
            <a:noAutofit/>
          </a:bodyPr>
          <a:lstStyle/>
          <a:p>
            <a:pPr rtl="0"/>
            <a:fld id="{D9780611-96B9-AF46-BA27-EF12A00E9531}" type="datetime3">
              <a:rPr lang="fr-FR" smtClean="0"/>
              <a:t>07.01.22</a:t>
            </a:fld>
            <a:endParaRPr lang="fr-FR"/>
          </a:p>
        </p:txBody>
      </p:sp>
      <p:sp>
        <p:nvSpPr>
          <p:cNvPr id="6" name="Espace réservé du pied de page 5">
            <a:extLst>
              <a:ext uri="{FF2B5EF4-FFF2-40B4-BE49-F238E27FC236}">
                <a16:creationId xmlns:a16="http://schemas.microsoft.com/office/drawing/2014/main" id="{591C4440-6B8D-4A24-A807-8B1302A3DFAF}"/>
              </a:ext>
            </a:extLst>
          </p:cNvPr>
          <p:cNvSpPr>
            <a:spLocks noGrp="1"/>
          </p:cNvSpPr>
          <p:nvPr>
            <p:ph type="ftr" sz="quarter" idx="11"/>
          </p:nvPr>
        </p:nvSpPr>
        <p:spPr/>
        <p:txBody>
          <a:bodyPr rtlCol="0">
            <a:noAutofit/>
          </a:bodyPr>
          <a:lstStyle/>
          <a:p>
            <a:pPr rtl="0"/>
            <a:r>
              <a:rPr lang="fr-FR"/>
              <a:t>Exemple de Texte de Pied de page</a:t>
            </a:r>
          </a:p>
        </p:txBody>
      </p:sp>
      <p:sp>
        <p:nvSpPr>
          <p:cNvPr id="7" name="Espace réservé du numéro de diapositive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rtlCol="0">
            <a:noAutofit/>
          </a:bodyPr>
          <a:lstStyle/>
          <a:p>
            <a:pPr rtl="0"/>
            <a:fld id="{DBA1B0FB-D917-4C8C-928F-313BD683BF39}" type="slidenum">
              <a:rPr lang="fr-FR" smtClean="0"/>
              <a:t>‹N°›</a:t>
            </a:fld>
            <a:endParaRPr lang="fr-FR"/>
          </a:p>
        </p:txBody>
      </p:sp>
      <p:sp>
        <p:nvSpPr>
          <p:cNvPr id="17" name="Ovale 16">
            <a:extLst>
              <a:ext uri="{FF2B5EF4-FFF2-40B4-BE49-F238E27FC236}">
                <a16:creationId xmlns:a16="http://schemas.microsoft.com/office/drawing/2014/main" id="{83C43C1C-00B3-40E0-B073-B8C56206D07D}"/>
              </a:ext>
              <a:ext uri="{C183D7F6-B498-43B3-948B-1728B52AA6E4}">
                <adec:decorative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a:p>
        </p:txBody>
      </p:sp>
    </p:spTree>
    <p:extLst>
      <p:ext uri="{BB962C8B-B14F-4D97-AF65-F5344CB8AC3E}">
        <p14:creationId xmlns:p14="http://schemas.microsoft.com/office/powerpoint/2010/main" val="727319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rtlCol="0" anchor="t" anchorCtr="0">
            <a:noAutofit/>
          </a:bodyPr>
          <a:lstStyle>
            <a:lvl1pPr algn="l">
              <a:lnSpc>
                <a:spcPct val="100000"/>
              </a:lnSpc>
              <a:defRPr sz="6400"/>
            </a:lvl1pPr>
          </a:lstStyle>
          <a:p>
            <a:pPr rtl="0"/>
            <a:r>
              <a:rPr lang="fr-FR"/>
              <a:t>Modifiez le style du titre</a:t>
            </a:r>
            <a:endParaRPr lang="fr-FR" dirty="0"/>
          </a:p>
        </p:txBody>
      </p:sp>
      <p:sp>
        <p:nvSpPr>
          <p:cNvPr id="3" name="Sous-titr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rtlCol="0">
            <a:no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fr-FR"/>
              <a:t>Modifiez le style des sous-titres du masque</a:t>
            </a:r>
            <a:endParaRPr lang="fr-FR" dirty="0"/>
          </a:p>
        </p:txBody>
      </p:sp>
      <p:sp>
        <p:nvSpPr>
          <p:cNvPr id="4" name="Espace réservé de la date 3">
            <a:extLst>
              <a:ext uri="{FF2B5EF4-FFF2-40B4-BE49-F238E27FC236}">
                <a16:creationId xmlns:a16="http://schemas.microsoft.com/office/drawing/2014/main" id="{8B1BC074-1090-47AF-BDE8-3859BF574BA6}"/>
              </a:ext>
            </a:extLst>
          </p:cNvPr>
          <p:cNvSpPr>
            <a:spLocks noGrp="1"/>
          </p:cNvSpPr>
          <p:nvPr>
            <p:ph type="dt" sz="half" idx="10"/>
          </p:nvPr>
        </p:nvSpPr>
        <p:spPr/>
        <p:txBody>
          <a:bodyPr rtlCol="0">
            <a:noAutofit/>
          </a:bodyPr>
          <a:lstStyle/>
          <a:p>
            <a:pPr rtl="0"/>
            <a:fld id="{AEFCC129-8013-4D47-B9EF-066FC5EA52C6}" type="datetime3">
              <a:rPr lang="fr-FR" smtClean="0"/>
              <a:t>07.01.22</a:t>
            </a:fld>
            <a:endParaRPr lang="fr-FR" dirty="0"/>
          </a:p>
        </p:txBody>
      </p:sp>
      <p:sp>
        <p:nvSpPr>
          <p:cNvPr id="5" name="Espace réservé du pied de page 4">
            <a:extLst>
              <a:ext uri="{FF2B5EF4-FFF2-40B4-BE49-F238E27FC236}">
                <a16:creationId xmlns:a16="http://schemas.microsoft.com/office/drawing/2014/main" id="{F1D6522F-D41A-4734-8BD1-BD6E5A37D04C}"/>
              </a:ext>
            </a:extLst>
          </p:cNvPr>
          <p:cNvSpPr>
            <a:spLocks noGrp="1"/>
          </p:cNvSpPr>
          <p:nvPr>
            <p:ph type="ftr" sz="quarter" idx="11"/>
          </p:nvPr>
        </p:nvSpPr>
        <p:spPr/>
        <p:txBody>
          <a:bodyPr rtlCol="0">
            <a:noAutofit/>
          </a:bodyPr>
          <a:lstStyle/>
          <a:p>
            <a:pPr rtl="0"/>
            <a:r>
              <a:rPr lang="fr-FR"/>
              <a:t>Exemple de Texte de Pied de page</a:t>
            </a:r>
          </a:p>
        </p:txBody>
      </p:sp>
      <p:sp>
        <p:nvSpPr>
          <p:cNvPr id="6" name="Espace réservé du numéro de diapositive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rtlCol="0">
            <a:noAutofit/>
          </a:bodyPr>
          <a:lstStyle/>
          <a:p>
            <a:pPr rtl="0"/>
            <a:fld id="{DBA1B0FB-D917-4C8C-928F-313BD683BF39}" type="slidenum">
              <a:rPr lang="fr-FR" smtClean="0"/>
              <a:t>‹N°›</a:t>
            </a:fld>
            <a:endParaRPr lang="fr-FR"/>
          </a:p>
        </p:txBody>
      </p:sp>
      <p:sp>
        <p:nvSpPr>
          <p:cNvPr id="19" name="Forme libre : Form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a:p>
        </p:txBody>
      </p:sp>
      <p:sp>
        <p:nvSpPr>
          <p:cNvPr id="20" name="Ovale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a:p>
        </p:txBody>
      </p:sp>
      <p:sp>
        <p:nvSpPr>
          <p:cNvPr id="25" name="Ovale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a:p>
        </p:txBody>
      </p:sp>
      <p:grpSp>
        <p:nvGrpSpPr>
          <p:cNvPr id="34" name="Groupe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orme libre : Form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fr-FR" dirty="0"/>
            </a:p>
          </p:txBody>
        </p:sp>
        <p:sp>
          <p:nvSpPr>
            <p:cNvPr id="36" name="Forme libre : Form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fr-FR" dirty="0">
                <a:solidFill>
                  <a:schemeClr val="tx1"/>
                </a:solidFill>
              </a:endParaRPr>
            </a:p>
          </p:txBody>
        </p:sp>
        <p:sp>
          <p:nvSpPr>
            <p:cNvPr id="37" name="Ovale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a:p>
          </p:txBody>
        </p:sp>
        <p:sp>
          <p:nvSpPr>
            <p:cNvPr id="38" name="Ovale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a:p>
          </p:txBody>
        </p:sp>
      </p:grpSp>
    </p:spTree>
    <p:extLst>
      <p:ext uri="{BB962C8B-B14F-4D97-AF65-F5344CB8AC3E}">
        <p14:creationId xmlns:p14="http://schemas.microsoft.com/office/powerpoint/2010/main" val="3412362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2" name="Ovale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a:p>
        </p:txBody>
      </p:sp>
      <p:grpSp>
        <p:nvGrpSpPr>
          <p:cNvPr id="13" name="Groupe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orme libre : Form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a:p>
          </p:txBody>
        </p:sp>
        <p:sp>
          <p:nvSpPr>
            <p:cNvPr id="21" name="Ovale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a:p>
          </p:txBody>
        </p:sp>
      </p:grpSp>
      <p:sp>
        <p:nvSpPr>
          <p:cNvPr id="2" name="Titr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rtlCol="0">
            <a:noAutofit/>
          </a:bodyPr>
          <a:lstStyle>
            <a:lvl1pPr>
              <a:lnSpc>
                <a:spcPct val="100000"/>
              </a:lnSpc>
              <a:defRPr/>
            </a:lvl1pPr>
          </a:lstStyle>
          <a:p>
            <a:pPr rtl="0"/>
            <a:r>
              <a:rPr lang="fr-FR"/>
              <a:t>Modifiez le style du titre</a:t>
            </a:r>
            <a:endParaRPr lang="fr-FR" dirty="0"/>
          </a:p>
        </p:txBody>
      </p:sp>
      <p:sp>
        <p:nvSpPr>
          <p:cNvPr id="3" name="Espace réservé du contenu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rtlCol="0">
            <a:noAutofit/>
          </a:bodyPr>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fr-FR" dirty="0"/>
          </a:p>
        </p:txBody>
      </p:sp>
      <p:sp>
        <p:nvSpPr>
          <p:cNvPr id="4" name="Espace réservé du contenu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rtlCol="0">
            <a:noAutofit/>
          </a:bodyPr>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fr-FR" dirty="0"/>
          </a:p>
        </p:txBody>
      </p:sp>
      <p:sp>
        <p:nvSpPr>
          <p:cNvPr id="5" name="Espace réservé de la date 4">
            <a:extLst>
              <a:ext uri="{FF2B5EF4-FFF2-40B4-BE49-F238E27FC236}">
                <a16:creationId xmlns:a16="http://schemas.microsoft.com/office/drawing/2014/main" id="{BB99A8AF-0998-4613-B1D8-C14ECBFFDF67}"/>
              </a:ext>
            </a:extLst>
          </p:cNvPr>
          <p:cNvSpPr>
            <a:spLocks noGrp="1"/>
          </p:cNvSpPr>
          <p:nvPr>
            <p:ph type="dt" sz="half" idx="10"/>
          </p:nvPr>
        </p:nvSpPr>
        <p:spPr/>
        <p:txBody>
          <a:bodyPr rtlCol="0">
            <a:noAutofit/>
          </a:bodyPr>
          <a:lstStyle/>
          <a:p>
            <a:pPr rtl="0"/>
            <a:fld id="{BF58034A-7AFE-F940-B769-255E50B76A7E}" type="datetime3">
              <a:rPr lang="fr-FR" smtClean="0"/>
              <a:t>07.01.22</a:t>
            </a:fld>
            <a:endParaRPr lang="fr-FR"/>
          </a:p>
        </p:txBody>
      </p:sp>
      <p:sp>
        <p:nvSpPr>
          <p:cNvPr id="6" name="Espace réservé du pied de page 5">
            <a:extLst>
              <a:ext uri="{FF2B5EF4-FFF2-40B4-BE49-F238E27FC236}">
                <a16:creationId xmlns:a16="http://schemas.microsoft.com/office/drawing/2014/main" id="{66E44EAA-B8A9-4428-A9DF-1174DA940990}"/>
              </a:ext>
            </a:extLst>
          </p:cNvPr>
          <p:cNvSpPr>
            <a:spLocks noGrp="1"/>
          </p:cNvSpPr>
          <p:nvPr>
            <p:ph type="ftr" sz="quarter" idx="11"/>
          </p:nvPr>
        </p:nvSpPr>
        <p:spPr/>
        <p:txBody>
          <a:bodyPr rtlCol="0">
            <a:noAutofit/>
          </a:bodyPr>
          <a:lstStyle/>
          <a:p>
            <a:pPr rtl="0"/>
            <a:r>
              <a:rPr lang="fr-FR"/>
              <a:t>Exemple de Texte de Pied de page</a:t>
            </a:r>
          </a:p>
        </p:txBody>
      </p:sp>
      <p:sp>
        <p:nvSpPr>
          <p:cNvPr id="7" name="Espace réservé du numéro de diapositive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rtlCol="0">
            <a:noAutofit/>
          </a:bodyPr>
          <a:lstStyle/>
          <a:p>
            <a:pPr rtl="0"/>
            <a:fld id="{DBA1B0FB-D917-4C8C-928F-313BD683BF39}" type="slidenum">
              <a:rPr lang="fr-FR" smtClean="0"/>
              <a:t>‹N°›</a:t>
            </a:fld>
            <a:endParaRPr lang="fr-FR"/>
          </a:p>
        </p:txBody>
      </p:sp>
    </p:spTree>
    <p:extLst>
      <p:ext uri="{BB962C8B-B14F-4D97-AF65-F5344CB8AC3E}">
        <p14:creationId xmlns:p14="http://schemas.microsoft.com/office/powerpoint/2010/main" val="3617165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AB81B449-7B97-41DC-B23F-65EDCBD316A6}"/>
              </a:ext>
            </a:extLst>
          </p:cNvPr>
          <p:cNvSpPr>
            <a:spLocks noGrp="1"/>
          </p:cNvSpPr>
          <p:nvPr>
            <p:ph type="dt" sz="half" idx="10"/>
          </p:nvPr>
        </p:nvSpPr>
        <p:spPr/>
        <p:txBody>
          <a:bodyPr rtlCol="0">
            <a:noAutofit/>
          </a:bodyPr>
          <a:lstStyle/>
          <a:p>
            <a:pPr rtl="0"/>
            <a:fld id="{8351F815-A6F1-034F-8631-C20B9DCE0A34}" type="datetime3">
              <a:rPr lang="fr-FR" smtClean="0"/>
              <a:t>07.01.22</a:t>
            </a:fld>
            <a:endParaRPr lang="fr-FR"/>
          </a:p>
        </p:txBody>
      </p:sp>
      <p:sp>
        <p:nvSpPr>
          <p:cNvPr id="3" name="Espace réservé du pied de page 2">
            <a:extLst>
              <a:ext uri="{FF2B5EF4-FFF2-40B4-BE49-F238E27FC236}">
                <a16:creationId xmlns:a16="http://schemas.microsoft.com/office/drawing/2014/main" id="{7C6B46D5-337B-4906-8412-4EEA3884FA7E}"/>
              </a:ext>
            </a:extLst>
          </p:cNvPr>
          <p:cNvSpPr>
            <a:spLocks noGrp="1"/>
          </p:cNvSpPr>
          <p:nvPr>
            <p:ph type="ftr" sz="quarter" idx="11"/>
          </p:nvPr>
        </p:nvSpPr>
        <p:spPr/>
        <p:txBody>
          <a:bodyPr rtlCol="0">
            <a:noAutofit/>
          </a:bodyPr>
          <a:lstStyle/>
          <a:p>
            <a:pPr rtl="0"/>
            <a:r>
              <a:rPr lang="fr-FR"/>
              <a:t>Exemple de Texte de Pied de page</a:t>
            </a:r>
          </a:p>
        </p:txBody>
      </p:sp>
      <p:sp>
        <p:nvSpPr>
          <p:cNvPr id="4" name="Espace réservé du numéro de diapositive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rtlCol="0">
            <a:noAutofit/>
          </a:bodyPr>
          <a:lstStyle/>
          <a:p>
            <a:pPr rtl="0"/>
            <a:fld id="{DBA1B0FB-D917-4C8C-928F-313BD683BF39}" type="slidenum">
              <a:rPr lang="fr-FR" smtClean="0"/>
              <a:t>‹N°›</a:t>
            </a:fld>
            <a:endParaRPr lang="fr-FR"/>
          </a:p>
        </p:txBody>
      </p:sp>
    </p:spTree>
    <p:extLst>
      <p:ext uri="{BB962C8B-B14F-4D97-AF65-F5344CB8AC3E}">
        <p14:creationId xmlns:p14="http://schemas.microsoft.com/office/powerpoint/2010/main" val="3858332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grpSp>
        <p:nvGrpSpPr>
          <p:cNvPr id="8" name="Groupe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orme libre : Form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a:p>
          </p:txBody>
        </p:sp>
        <p:sp>
          <p:nvSpPr>
            <p:cNvPr id="12" name="Ovale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a:p>
          </p:txBody>
        </p:sp>
      </p:grpSp>
      <p:sp>
        <p:nvSpPr>
          <p:cNvPr id="2" name="Titr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rtlCol="0" anchor="t">
            <a:noAutofit/>
          </a:bodyPr>
          <a:lstStyle>
            <a:lvl1pPr>
              <a:lnSpc>
                <a:spcPct val="100000"/>
              </a:lnSpc>
              <a:defRPr sz="3200"/>
            </a:lvl1pPr>
          </a:lstStyle>
          <a:p>
            <a:pPr rtl="0"/>
            <a:r>
              <a:rPr lang="fr-FR"/>
              <a:t>Modifiez le style du titre</a:t>
            </a:r>
            <a:endParaRPr lang="fr-FR" dirty="0"/>
          </a:p>
        </p:txBody>
      </p:sp>
      <p:sp>
        <p:nvSpPr>
          <p:cNvPr id="3" name="Espace réservé du contenu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rtlCol="0">
            <a:no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fr-FR" dirty="0"/>
          </a:p>
        </p:txBody>
      </p:sp>
      <p:sp>
        <p:nvSpPr>
          <p:cNvPr id="4" name="Espace réservé du texte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rtlCol="0">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fr-FR"/>
              <a:t>Cliquez pour modifier les styles du texte du masque</a:t>
            </a:r>
          </a:p>
        </p:txBody>
      </p:sp>
      <p:sp>
        <p:nvSpPr>
          <p:cNvPr id="5" name="Espace réservé de la date 4">
            <a:extLst>
              <a:ext uri="{FF2B5EF4-FFF2-40B4-BE49-F238E27FC236}">
                <a16:creationId xmlns:a16="http://schemas.microsoft.com/office/drawing/2014/main" id="{EBD47AB1-6EB5-4E2C-B4A7-42DC643E9FF9}"/>
              </a:ext>
            </a:extLst>
          </p:cNvPr>
          <p:cNvSpPr>
            <a:spLocks noGrp="1"/>
          </p:cNvSpPr>
          <p:nvPr>
            <p:ph type="dt" sz="half" idx="10"/>
          </p:nvPr>
        </p:nvSpPr>
        <p:spPr/>
        <p:txBody>
          <a:bodyPr rtlCol="0">
            <a:noAutofit/>
          </a:bodyPr>
          <a:lstStyle/>
          <a:p>
            <a:pPr rtl="0"/>
            <a:fld id="{3C04FB12-3FD3-9545-AAFE-4F5D985780B7}" type="datetime3">
              <a:rPr lang="fr-FR" smtClean="0"/>
              <a:t>07.01.22</a:t>
            </a:fld>
            <a:endParaRPr lang="fr-FR"/>
          </a:p>
        </p:txBody>
      </p:sp>
      <p:sp>
        <p:nvSpPr>
          <p:cNvPr id="6" name="Espace réservé du pied de page 5">
            <a:extLst>
              <a:ext uri="{FF2B5EF4-FFF2-40B4-BE49-F238E27FC236}">
                <a16:creationId xmlns:a16="http://schemas.microsoft.com/office/drawing/2014/main" id="{5BA9D15F-B6ED-46E1-9840-0B625880EE4B}"/>
              </a:ext>
            </a:extLst>
          </p:cNvPr>
          <p:cNvSpPr>
            <a:spLocks noGrp="1"/>
          </p:cNvSpPr>
          <p:nvPr>
            <p:ph type="ftr" sz="quarter" idx="11"/>
          </p:nvPr>
        </p:nvSpPr>
        <p:spPr/>
        <p:txBody>
          <a:bodyPr rtlCol="0">
            <a:noAutofit/>
          </a:bodyPr>
          <a:lstStyle/>
          <a:p>
            <a:pPr rtl="0"/>
            <a:r>
              <a:rPr lang="fr-FR"/>
              <a:t>Exemple de Texte de Pied de page</a:t>
            </a:r>
          </a:p>
        </p:txBody>
      </p:sp>
      <p:sp>
        <p:nvSpPr>
          <p:cNvPr id="7" name="Espace réservé du numéro de diapositive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rtlCol="0">
            <a:noAutofit/>
          </a:bodyPr>
          <a:lstStyle/>
          <a:p>
            <a:pPr rtl="0"/>
            <a:fld id="{DBA1B0FB-D917-4C8C-928F-313BD683BF39}" type="slidenum">
              <a:rPr lang="fr-FR" smtClean="0"/>
              <a:t>‹N°›</a:t>
            </a:fld>
            <a:endParaRPr lang="fr-FR"/>
          </a:p>
        </p:txBody>
      </p:sp>
    </p:spTree>
    <p:extLst>
      <p:ext uri="{BB962C8B-B14F-4D97-AF65-F5344CB8AC3E}">
        <p14:creationId xmlns:p14="http://schemas.microsoft.com/office/powerpoint/2010/main" val="983562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5" name="Titre 1">
            <a:extLst>
              <a:ext uri="{FF2B5EF4-FFF2-40B4-BE49-F238E27FC236}">
                <a16:creationId xmlns:a16="http://schemas.microsoft.com/office/drawing/2014/main" id="{C0923D16-1EC5-4C17-ABA8-B13A1256B36F}"/>
              </a:ext>
            </a:extLst>
          </p:cNvPr>
          <p:cNvSpPr>
            <a:spLocks noGrp="1"/>
          </p:cNvSpPr>
          <p:nvPr>
            <p:ph type="title" hasCustomPrompt="1"/>
          </p:nvPr>
        </p:nvSpPr>
        <p:spPr>
          <a:xfrm>
            <a:off x="550864" y="549275"/>
            <a:ext cx="3565524" cy="1997855"/>
          </a:xfrm>
        </p:spPr>
        <p:txBody>
          <a:bodyPr wrap="square" rtlCol="0" anchor="b" anchorCtr="0">
            <a:noAutofit/>
          </a:bodyPr>
          <a:lstStyle>
            <a:lvl1pPr>
              <a:defRPr/>
            </a:lvl1pPr>
          </a:lstStyle>
          <a:p>
            <a:pPr rtl="0"/>
            <a:r>
              <a:rPr lang="fr-FR"/>
              <a:t>Cliquez pour ajouter un titre</a:t>
            </a:r>
          </a:p>
        </p:txBody>
      </p:sp>
      <p:sp>
        <p:nvSpPr>
          <p:cNvPr id="7" name="Espace réservé du contenu 2">
            <a:extLst>
              <a:ext uri="{FF2B5EF4-FFF2-40B4-BE49-F238E27FC236}">
                <a16:creationId xmlns:a16="http://schemas.microsoft.com/office/drawing/2014/main" id="{50294D8B-CF64-4C26-8C78-57A375E7D33B}"/>
              </a:ext>
            </a:extLst>
          </p:cNvPr>
          <p:cNvSpPr>
            <a:spLocks noGrp="1"/>
          </p:cNvSpPr>
          <p:nvPr>
            <p:ph idx="1" hasCustomPrompt="1"/>
          </p:nvPr>
        </p:nvSpPr>
        <p:spPr>
          <a:xfrm>
            <a:off x="550863" y="2677306"/>
            <a:ext cx="3565525" cy="3415519"/>
          </a:xfrm>
        </p:spPr>
        <p:txBody>
          <a:bodyPr rtlCol="0" anchor="t" anchorCtr="0">
            <a:noAutofit/>
          </a:bodyPr>
          <a:lstStyle>
            <a:lvl1pPr>
              <a:buNone/>
              <a:defRPr/>
            </a:lvl1pPr>
          </a:lstStyle>
          <a:p>
            <a:pPr rtl="0">
              <a:lnSpc>
                <a:spcPct val="120000"/>
              </a:lnSpc>
            </a:pPr>
            <a:r>
              <a:rPr lang="fr-FR" sz="1600"/>
              <a:t>Cliquer pour ajouter du texte</a:t>
            </a:r>
          </a:p>
        </p:txBody>
      </p:sp>
      <p:sp>
        <p:nvSpPr>
          <p:cNvPr id="17" name="Espace réservé d’image 16">
            <a:extLst>
              <a:ext uri="{FF2B5EF4-FFF2-40B4-BE49-F238E27FC236}">
                <a16:creationId xmlns:a16="http://schemas.microsoft.com/office/drawing/2014/main"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rtlCol="0">
            <a:noAutofit/>
          </a:bodyPr>
          <a:lstStyle/>
          <a:p>
            <a:pPr rtl="0"/>
            <a:r>
              <a:rPr lang="fr-FR"/>
              <a:t>Cliquez sur l'icône pour ajouter une image</a:t>
            </a:r>
          </a:p>
        </p:txBody>
      </p:sp>
      <p:sp>
        <p:nvSpPr>
          <p:cNvPr id="22" name="Espace réservé d’image 21">
            <a:extLst>
              <a:ext uri="{FF2B5EF4-FFF2-40B4-BE49-F238E27FC236}">
                <a16:creationId xmlns:a16="http://schemas.microsoft.com/office/drawing/2014/main"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rtlCol="0">
            <a:noAutofit/>
          </a:bodyPr>
          <a:lstStyle/>
          <a:p>
            <a:pPr rtl="0"/>
            <a:r>
              <a:rPr lang="fr-FR"/>
              <a:t>Cliquez sur l'icône pour ajouter une image</a:t>
            </a:r>
          </a:p>
        </p:txBody>
      </p:sp>
      <p:sp>
        <p:nvSpPr>
          <p:cNvPr id="25" name="Espace réservé d’image 24">
            <a:extLst>
              <a:ext uri="{FF2B5EF4-FFF2-40B4-BE49-F238E27FC236}">
                <a16:creationId xmlns:a16="http://schemas.microsoft.com/office/drawing/2014/main"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rtlCol="0">
            <a:noAutofit/>
          </a:bodyPr>
          <a:lstStyle/>
          <a:p>
            <a:pPr rtl="0"/>
            <a:r>
              <a:rPr lang="fr-FR"/>
              <a:t>Cliquez sur l'icône pour ajouter une image</a:t>
            </a:r>
          </a:p>
        </p:txBody>
      </p:sp>
      <p:sp>
        <p:nvSpPr>
          <p:cNvPr id="2" name="Espace réservé de la date 1">
            <a:extLst>
              <a:ext uri="{FF2B5EF4-FFF2-40B4-BE49-F238E27FC236}">
                <a16:creationId xmlns:a16="http://schemas.microsoft.com/office/drawing/2014/main" id="{AB81B449-7B97-41DC-B23F-65EDCBD316A6}"/>
              </a:ext>
            </a:extLst>
          </p:cNvPr>
          <p:cNvSpPr>
            <a:spLocks noGrp="1"/>
          </p:cNvSpPr>
          <p:nvPr>
            <p:ph type="dt" sz="half" idx="10"/>
          </p:nvPr>
        </p:nvSpPr>
        <p:spPr/>
        <p:txBody>
          <a:bodyPr rtlCol="0">
            <a:noAutofit/>
          </a:bodyPr>
          <a:lstStyle/>
          <a:p>
            <a:pPr rtl="0"/>
            <a:fld id="{253DF4BE-B1B8-D045-B69B-CD9947B14AEE}" type="datetime3">
              <a:rPr lang="fr-FR" smtClean="0"/>
              <a:t>07.01.22</a:t>
            </a:fld>
            <a:endParaRPr lang="fr-FR"/>
          </a:p>
        </p:txBody>
      </p:sp>
      <p:sp>
        <p:nvSpPr>
          <p:cNvPr id="3" name="Espace réservé du pied de page 2">
            <a:extLst>
              <a:ext uri="{FF2B5EF4-FFF2-40B4-BE49-F238E27FC236}">
                <a16:creationId xmlns:a16="http://schemas.microsoft.com/office/drawing/2014/main" id="{7C6B46D5-337B-4906-8412-4EEA3884FA7E}"/>
              </a:ext>
            </a:extLst>
          </p:cNvPr>
          <p:cNvSpPr>
            <a:spLocks noGrp="1"/>
          </p:cNvSpPr>
          <p:nvPr>
            <p:ph type="ftr" sz="quarter" idx="11"/>
          </p:nvPr>
        </p:nvSpPr>
        <p:spPr/>
        <p:txBody>
          <a:bodyPr rtlCol="0">
            <a:noAutofit/>
          </a:bodyPr>
          <a:lstStyle/>
          <a:p>
            <a:pPr rtl="0"/>
            <a:r>
              <a:rPr lang="fr-FR"/>
              <a:t>Exemple de Texte de Pied de page</a:t>
            </a:r>
          </a:p>
        </p:txBody>
      </p:sp>
      <p:sp>
        <p:nvSpPr>
          <p:cNvPr id="4" name="Espace réservé du numéro de diapositive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rtlCol="0">
            <a:noAutofit/>
          </a:bodyPr>
          <a:lstStyle/>
          <a:p>
            <a:pPr rtl="0"/>
            <a:fld id="{DBA1B0FB-D917-4C8C-928F-313BD683BF39}" type="slidenum">
              <a:rPr lang="fr-FR" smtClean="0"/>
              <a:t>‹N°›</a:t>
            </a:fld>
            <a:endParaRPr lang="fr-FR"/>
          </a:p>
        </p:txBody>
      </p:sp>
      <p:sp>
        <p:nvSpPr>
          <p:cNvPr id="6" name="Ovale 5">
            <a:extLst>
              <a:ext uri="{FF2B5EF4-FFF2-40B4-BE49-F238E27FC236}">
                <a16:creationId xmlns:a16="http://schemas.microsoft.com/office/drawing/2014/main" id="{92FF63B4-C261-4597-9EE0-811D250B9D21}"/>
              </a:ext>
              <a:ext uri="{C183D7F6-B498-43B3-948B-1728B52AA6E4}">
                <adec:decorative xmlns:adec="http://schemas.microsoft.com/office/drawing/2017/decorative" val="1"/>
              </a:ext>
            </a:extLst>
          </p:cNvPr>
          <p:cNvSpPr>
            <a:spLocks noChangeAspect="1"/>
          </p:cNvSpPr>
          <p:nvPr userDrawn="1"/>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a:p>
        </p:txBody>
      </p:sp>
      <p:grpSp>
        <p:nvGrpSpPr>
          <p:cNvPr id="10" name="Groupe 9">
            <a:extLst>
              <a:ext uri="{FF2B5EF4-FFF2-40B4-BE49-F238E27FC236}">
                <a16:creationId xmlns:a16="http://schemas.microsoft.com/office/drawing/2014/main" id="{F92CF088-7F97-4A11-8A81-0EF641F6986F}"/>
              </a:ext>
              <a:ext uri="{C183D7F6-B498-43B3-948B-1728B52AA6E4}">
                <adec:decorative xmlns:adec="http://schemas.microsoft.com/office/drawing/2017/decorative" val="1"/>
              </a:ext>
            </a:extLst>
          </p:cNvPr>
          <p:cNvGrpSpPr/>
          <p:nvPr userDrawn="1"/>
        </p:nvGrpSpPr>
        <p:grpSpPr>
          <a:xfrm>
            <a:off x="5602297" y="5691007"/>
            <a:ext cx="667802" cy="631474"/>
            <a:chOff x="3409557" y="4940429"/>
            <a:chExt cx="667802" cy="631474"/>
          </a:xfrm>
        </p:grpSpPr>
        <p:sp>
          <p:nvSpPr>
            <p:cNvPr id="11" name="Forme libre : Forme 10">
              <a:extLst>
                <a:ext uri="{FF2B5EF4-FFF2-40B4-BE49-F238E27FC236}">
                  <a16:creationId xmlns:a16="http://schemas.microsoft.com/office/drawing/2014/main" id="{165B23B7-CE74-4974-ABD8-BFA31D583416}"/>
                </a:ext>
              </a:extLst>
            </p:cNvPr>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a:p>
          </p:txBody>
        </p:sp>
        <p:sp>
          <p:nvSpPr>
            <p:cNvPr id="12" name="Ovale 11">
              <a:extLst>
                <a:ext uri="{FF2B5EF4-FFF2-40B4-BE49-F238E27FC236}">
                  <a16:creationId xmlns:a16="http://schemas.microsoft.com/office/drawing/2014/main" id="{FF99BB1F-6C9D-4972-9EF4-98ACD7BE71E5}"/>
                </a:ext>
              </a:extLst>
            </p:cNvPr>
            <p:cNvSpPr/>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dirty="0"/>
            </a:p>
          </p:txBody>
        </p:sp>
      </p:grpSp>
    </p:spTree>
    <p:extLst>
      <p:ext uri="{BB962C8B-B14F-4D97-AF65-F5344CB8AC3E}">
        <p14:creationId xmlns:p14="http://schemas.microsoft.com/office/powerpoint/2010/main" val="4284120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9" name="Titre 1">
            <a:extLst>
              <a:ext uri="{FF2B5EF4-FFF2-40B4-BE49-F238E27FC236}">
                <a16:creationId xmlns:a16="http://schemas.microsoft.com/office/drawing/2014/main" id="{A458B3A1-C77D-4AFC-B2C8-79520B53C452}"/>
              </a:ext>
            </a:extLst>
          </p:cNvPr>
          <p:cNvSpPr>
            <a:spLocks noGrp="1"/>
          </p:cNvSpPr>
          <p:nvPr>
            <p:ph type="title"/>
          </p:nvPr>
        </p:nvSpPr>
        <p:spPr>
          <a:xfrm>
            <a:off x="550863" y="4507200"/>
            <a:ext cx="4500562" cy="1562959"/>
          </a:xfrm>
        </p:spPr>
        <p:txBody>
          <a:bodyPr wrap="square" rtlCol="0" anchor="t" anchorCtr="0">
            <a:noAutofit/>
          </a:bodyPr>
          <a:lstStyle/>
          <a:p>
            <a:pPr rtl="0"/>
            <a:r>
              <a:rPr lang="fr-FR"/>
              <a:t>Modifiez le style du titre</a:t>
            </a:r>
            <a:endParaRPr lang="fr-FR" dirty="0"/>
          </a:p>
        </p:txBody>
      </p:sp>
      <p:sp>
        <p:nvSpPr>
          <p:cNvPr id="12" name="Espace réservé d’image 11">
            <a:extLst>
              <a:ext uri="{FF2B5EF4-FFF2-40B4-BE49-F238E27FC236}">
                <a16:creationId xmlns:a16="http://schemas.microsoft.com/office/drawing/2014/main" id="{F551DA26-B267-4F28-B4D0-65B3EF6E1112}"/>
              </a:ext>
            </a:extLst>
          </p:cNvPr>
          <p:cNvSpPr>
            <a:spLocks noGrp="1"/>
          </p:cNvSpPr>
          <p:nvPr>
            <p:ph type="pic" sz="quarter" idx="13"/>
          </p:nvPr>
        </p:nvSpPr>
        <p:spPr>
          <a:xfrm>
            <a:off x="0" y="0"/>
            <a:ext cx="3054096" cy="3776472"/>
          </a:xfrm>
          <a:solidFill>
            <a:schemeClr val="accent5"/>
          </a:solidFill>
        </p:spPr>
        <p:txBody>
          <a:bodyPr rtlCol="0">
            <a:noAutofit/>
          </a:bodyPr>
          <a:lstStyle/>
          <a:p>
            <a:pPr rtl="0"/>
            <a:r>
              <a:rPr lang="fr-FR"/>
              <a:t>Cliquez sur l'icône pour ajouter une image</a:t>
            </a:r>
          </a:p>
        </p:txBody>
      </p:sp>
      <p:sp>
        <p:nvSpPr>
          <p:cNvPr id="18" name="Espace réservé d’image 11">
            <a:extLst>
              <a:ext uri="{FF2B5EF4-FFF2-40B4-BE49-F238E27FC236}">
                <a16:creationId xmlns:a16="http://schemas.microsoft.com/office/drawing/2014/main" id="{95544A62-DA23-4840-99DE-09AFC8F4DC48}"/>
              </a:ext>
            </a:extLst>
          </p:cNvPr>
          <p:cNvSpPr>
            <a:spLocks noGrp="1"/>
          </p:cNvSpPr>
          <p:nvPr>
            <p:ph type="pic" sz="quarter" idx="14"/>
          </p:nvPr>
        </p:nvSpPr>
        <p:spPr>
          <a:xfrm>
            <a:off x="3054096" y="0"/>
            <a:ext cx="3054096" cy="3776472"/>
          </a:xfrm>
          <a:solidFill>
            <a:schemeClr val="accent5"/>
          </a:solidFill>
        </p:spPr>
        <p:txBody>
          <a:bodyPr rtlCol="0">
            <a:noAutofit/>
          </a:bodyPr>
          <a:lstStyle/>
          <a:p>
            <a:pPr rtl="0"/>
            <a:r>
              <a:rPr lang="fr-FR"/>
              <a:t>Cliquez sur l'icône pour ajouter une image</a:t>
            </a:r>
          </a:p>
        </p:txBody>
      </p:sp>
      <p:sp>
        <p:nvSpPr>
          <p:cNvPr id="19" name="Espace réservé d’image 11">
            <a:extLst>
              <a:ext uri="{FF2B5EF4-FFF2-40B4-BE49-F238E27FC236}">
                <a16:creationId xmlns:a16="http://schemas.microsoft.com/office/drawing/2014/main" id="{0C91AF30-C5BB-4601-BDEB-E60C93A16933}"/>
              </a:ext>
            </a:extLst>
          </p:cNvPr>
          <p:cNvSpPr>
            <a:spLocks noGrp="1"/>
          </p:cNvSpPr>
          <p:nvPr>
            <p:ph type="pic" sz="quarter" idx="15"/>
          </p:nvPr>
        </p:nvSpPr>
        <p:spPr>
          <a:xfrm>
            <a:off x="6083808" y="0"/>
            <a:ext cx="3054096" cy="3776472"/>
          </a:xfrm>
          <a:solidFill>
            <a:schemeClr val="accent5"/>
          </a:solidFill>
        </p:spPr>
        <p:txBody>
          <a:bodyPr rtlCol="0">
            <a:noAutofit/>
          </a:bodyPr>
          <a:lstStyle/>
          <a:p>
            <a:pPr rtl="0"/>
            <a:r>
              <a:rPr lang="fr-FR"/>
              <a:t>Cliquez sur l'icône pour ajouter une image</a:t>
            </a:r>
          </a:p>
        </p:txBody>
      </p:sp>
      <p:sp>
        <p:nvSpPr>
          <p:cNvPr id="20" name="Espace réservé d’image 11">
            <a:extLst>
              <a:ext uri="{FF2B5EF4-FFF2-40B4-BE49-F238E27FC236}">
                <a16:creationId xmlns:a16="http://schemas.microsoft.com/office/drawing/2014/main" id="{5B625AA5-EA5B-4115-A461-DA2C7087D83E}"/>
              </a:ext>
            </a:extLst>
          </p:cNvPr>
          <p:cNvSpPr>
            <a:spLocks noGrp="1"/>
          </p:cNvSpPr>
          <p:nvPr>
            <p:ph type="pic" sz="quarter" idx="16"/>
          </p:nvPr>
        </p:nvSpPr>
        <p:spPr>
          <a:xfrm>
            <a:off x="9137904" y="0"/>
            <a:ext cx="3054096" cy="3776472"/>
          </a:xfrm>
          <a:solidFill>
            <a:schemeClr val="accent5"/>
          </a:solidFill>
        </p:spPr>
        <p:txBody>
          <a:bodyPr rtlCol="0">
            <a:noAutofit/>
          </a:bodyPr>
          <a:lstStyle/>
          <a:p>
            <a:pPr rtl="0"/>
            <a:r>
              <a:rPr lang="fr-FR"/>
              <a:t>Cliquez sur l'icône pour ajouter une image</a:t>
            </a:r>
          </a:p>
        </p:txBody>
      </p:sp>
      <p:sp>
        <p:nvSpPr>
          <p:cNvPr id="2" name="Espace réservé de la date 1">
            <a:extLst>
              <a:ext uri="{FF2B5EF4-FFF2-40B4-BE49-F238E27FC236}">
                <a16:creationId xmlns:a16="http://schemas.microsoft.com/office/drawing/2014/main" id="{AB81B449-7B97-41DC-B23F-65EDCBD316A6}"/>
              </a:ext>
            </a:extLst>
          </p:cNvPr>
          <p:cNvSpPr>
            <a:spLocks noGrp="1"/>
          </p:cNvSpPr>
          <p:nvPr>
            <p:ph type="dt" sz="half" idx="10"/>
          </p:nvPr>
        </p:nvSpPr>
        <p:spPr/>
        <p:txBody>
          <a:bodyPr rtlCol="0">
            <a:noAutofit/>
          </a:bodyPr>
          <a:lstStyle/>
          <a:p>
            <a:pPr rtl="0"/>
            <a:fld id="{B3424D6E-53B0-8141-864C-455883856C90}" type="datetime3">
              <a:rPr lang="fr-FR" smtClean="0"/>
              <a:t>07.01.22</a:t>
            </a:fld>
            <a:endParaRPr lang="fr-FR"/>
          </a:p>
        </p:txBody>
      </p:sp>
      <p:sp>
        <p:nvSpPr>
          <p:cNvPr id="3" name="Espace réservé du pied de page 2">
            <a:extLst>
              <a:ext uri="{FF2B5EF4-FFF2-40B4-BE49-F238E27FC236}">
                <a16:creationId xmlns:a16="http://schemas.microsoft.com/office/drawing/2014/main" id="{7C6B46D5-337B-4906-8412-4EEA3884FA7E}"/>
              </a:ext>
            </a:extLst>
          </p:cNvPr>
          <p:cNvSpPr>
            <a:spLocks noGrp="1"/>
          </p:cNvSpPr>
          <p:nvPr>
            <p:ph type="ftr" sz="quarter" idx="11"/>
          </p:nvPr>
        </p:nvSpPr>
        <p:spPr/>
        <p:txBody>
          <a:bodyPr rtlCol="0">
            <a:noAutofit/>
          </a:bodyPr>
          <a:lstStyle/>
          <a:p>
            <a:pPr rtl="0"/>
            <a:r>
              <a:rPr lang="fr-FR"/>
              <a:t>Exemple de Texte de Pied de page</a:t>
            </a:r>
          </a:p>
        </p:txBody>
      </p:sp>
      <p:sp>
        <p:nvSpPr>
          <p:cNvPr id="4" name="Espace réservé du numéro de diapositive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rtlCol="0">
            <a:noAutofit/>
          </a:bodyPr>
          <a:lstStyle/>
          <a:p>
            <a:pPr rtl="0"/>
            <a:fld id="{DBA1B0FB-D917-4C8C-928F-313BD683BF39}" type="slidenum">
              <a:rPr lang="fr-FR" smtClean="0"/>
              <a:t>‹N°›</a:t>
            </a:fld>
            <a:endParaRPr lang="fr-FR"/>
          </a:p>
        </p:txBody>
      </p:sp>
      <p:sp>
        <p:nvSpPr>
          <p:cNvPr id="11" name="Espace réservé du contenu 6">
            <a:extLst>
              <a:ext uri="{FF2B5EF4-FFF2-40B4-BE49-F238E27FC236}">
                <a16:creationId xmlns:a16="http://schemas.microsoft.com/office/drawing/2014/main" id="{1B1AE41C-3196-4E6F-A3A8-313A92677FF3}"/>
              </a:ext>
            </a:extLst>
          </p:cNvPr>
          <p:cNvSpPr>
            <a:spLocks noGrp="1"/>
          </p:cNvSpPr>
          <p:nvPr>
            <p:ph sz="quarter" idx="15"/>
          </p:nvPr>
        </p:nvSpPr>
        <p:spPr>
          <a:xfrm>
            <a:off x="5262411" y="4508500"/>
            <a:ext cx="6221412" cy="1563688"/>
          </a:xfrm>
        </p:spPr>
        <p:txBody>
          <a:bodyPr rtlCol="0">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rtl="0"/>
            <a:r>
              <a:rPr lang="fr-FR"/>
              <a:t>Cliquez pour modifier les styles du texte du masque</a:t>
            </a:r>
          </a:p>
        </p:txBody>
      </p:sp>
    </p:spTree>
    <p:extLst>
      <p:ext uri="{BB962C8B-B14F-4D97-AF65-F5344CB8AC3E}">
        <p14:creationId xmlns:p14="http://schemas.microsoft.com/office/powerpoint/2010/main" val="2570260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aut de section">
    <p:bg>
      <p:bgRef idx="1001">
        <a:schemeClr val="bg1"/>
      </p:bgRef>
    </p:bg>
    <p:spTree>
      <p:nvGrpSpPr>
        <p:cNvPr id="1" name=""/>
        <p:cNvGrpSpPr/>
        <p:nvPr/>
      </p:nvGrpSpPr>
      <p:grpSpPr>
        <a:xfrm>
          <a:off x="0" y="0"/>
          <a:ext cx="0" cy="0"/>
          <a:chOff x="0" y="0"/>
          <a:chExt cx="0" cy="0"/>
        </a:xfrm>
      </p:grpSpPr>
      <p:sp>
        <p:nvSpPr>
          <p:cNvPr id="8" name="Espace réservé d’image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accent5"/>
          </a:solidFill>
        </p:spPr>
        <p:txBody>
          <a:bodyPr rtlCol="0"/>
          <a:lstStyle/>
          <a:p>
            <a:pPr rtl="0"/>
            <a:r>
              <a:rPr lang="fr-FR"/>
              <a:t>Cliquez sur l'icône pour ajouter une image</a:t>
            </a:r>
          </a:p>
        </p:txBody>
      </p:sp>
      <p:sp>
        <p:nvSpPr>
          <p:cNvPr id="4" name="Espace réservé de la date 3">
            <a:extLst>
              <a:ext uri="{FF2B5EF4-FFF2-40B4-BE49-F238E27FC236}">
                <a16:creationId xmlns:a16="http://schemas.microsoft.com/office/drawing/2014/main" id="{56403DDF-462A-45CE-931B-010AB4F73C3F}"/>
              </a:ext>
            </a:extLst>
          </p:cNvPr>
          <p:cNvSpPr>
            <a:spLocks noGrp="1"/>
          </p:cNvSpPr>
          <p:nvPr>
            <p:ph type="dt" sz="half" idx="10"/>
          </p:nvPr>
        </p:nvSpPr>
        <p:spPr/>
        <p:txBody>
          <a:bodyPr rtlCol="0"/>
          <a:lstStyle/>
          <a:p>
            <a:pPr rtl="0"/>
            <a:fld id="{A0585A24-2962-034B-9515-087DC1826B2B}" type="datetime3">
              <a:rPr lang="fr-FR" smtClean="0"/>
              <a:t>07.01.22</a:t>
            </a:fld>
            <a:endParaRPr lang="fr-FR"/>
          </a:p>
        </p:txBody>
      </p:sp>
      <p:sp>
        <p:nvSpPr>
          <p:cNvPr id="5" name="Espace réservé du pied de page 4">
            <a:extLst>
              <a:ext uri="{FF2B5EF4-FFF2-40B4-BE49-F238E27FC236}">
                <a16:creationId xmlns:a16="http://schemas.microsoft.com/office/drawing/2014/main" id="{39E10702-2ACF-4768-9E91-8CB87B89594D}"/>
              </a:ext>
            </a:extLst>
          </p:cNvPr>
          <p:cNvSpPr>
            <a:spLocks noGrp="1"/>
          </p:cNvSpPr>
          <p:nvPr>
            <p:ph type="ftr" sz="quarter" idx="11"/>
          </p:nvPr>
        </p:nvSpPr>
        <p:spPr/>
        <p:txBody>
          <a:bodyPr rtlCol="0"/>
          <a:lstStyle/>
          <a:p>
            <a:pPr rtl="0"/>
            <a:r>
              <a:rPr lang="fr-FR"/>
              <a:t>Exemple de Texte de Pied de page</a:t>
            </a:r>
          </a:p>
        </p:txBody>
      </p:sp>
      <p:sp>
        <p:nvSpPr>
          <p:cNvPr id="6" name="Espace réservé du numéro de diapositive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rtlCol="0"/>
          <a:lstStyle/>
          <a:p>
            <a:pPr rtl="0"/>
            <a:fld id="{DBA1B0FB-D917-4C8C-928F-313BD683BF39}" type="slidenum">
              <a:rPr lang="fr-FR" smtClean="0"/>
              <a:t>‹N°›</a:t>
            </a:fld>
            <a:endParaRPr lang="fr-FR"/>
          </a:p>
        </p:txBody>
      </p:sp>
      <p:sp>
        <p:nvSpPr>
          <p:cNvPr id="13" name="Rectangle 12">
            <a:extLst>
              <a:ext uri="{FF2B5EF4-FFF2-40B4-BE49-F238E27FC236}">
                <a16:creationId xmlns:a16="http://schemas.microsoft.com/office/drawing/2014/main" id="{80517979-166D-4AAA-ABBC-0C3E5C2ECF37}"/>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a:p>
        </p:txBody>
      </p:sp>
      <p:sp>
        <p:nvSpPr>
          <p:cNvPr id="14" name="Rectangle 13">
            <a:extLst>
              <a:ext uri="{FF2B5EF4-FFF2-40B4-BE49-F238E27FC236}">
                <a16:creationId xmlns:a16="http://schemas.microsoft.com/office/drawing/2014/main"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a:p>
        </p:txBody>
      </p:sp>
      <p:sp>
        <p:nvSpPr>
          <p:cNvPr id="15" name="Titre 1">
            <a:extLst>
              <a:ext uri="{FF2B5EF4-FFF2-40B4-BE49-F238E27FC236}">
                <a16:creationId xmlns:a16="http://schemas.microsoft.com/office/drawing/2014/main" id="{754E1219-253E-4FEF-A576-83857F44BA01}"/>
              </a:ext>
            </a:extLst>
          </p:cNvPr>
          <p:cNvSpPr>
            <a:spLocks noGrp="1"/>
          </p:cNvSpPr>
          <p:nvPr>
            <p:ph type="ctrTitle"/>
          </p:nvPr>
        </p:nvSpPr>
        <p:spPr>
          <a:xfrm>
            <a:off x="550863" y="549275"/>
            <a:ext cx="5437187" cy="2986234"/>
          </a:xfrm>
        </p:spPr>
        <p:txBody>
          <a:bodyPr rtlCol="0" anchor="b" anchorCtr="0">
            <a:noAutofit/>
          </a:bodyPr>
          <a:lstStyle>
            <a:lvl1pPr>
              <a:defRPr sz="6400"/>
            </a:lvl1pPr>
          </a:lstStyle>
          <a:p>
            <a:pPr rtl="0"/>
            <a:r>
              <a:rPr lang="fr-FR"/>
              <a:t>Modifiez le style du titre</a:t>
            </a:r>
            <a:endParaRPr lang="fr-FR" dirty="0"/>
          </a:p>
        </p:txBody>
      </p:sp>
      <p:sp>
        <p:nvSpPr>
          <p:cNvPr id="16" name="Sous-titre 2">
            <a:extLst>
              <a:ext uri="{FF2B5EF4-FFF2-40B4-BE49-F238E27FC236}">
                <a16:creationId xmlns:a16="http://schemas.microsoft.com/office/drawing/2014/main" id="{93411FC5-0B5A-4566-9984-827485AF9265}"/>
              </a:ext>
            </a:extLst>
          </p:cNvPr>
          <p:cNvSpPr>
            <a:spLocks noGrp="1"/>
          </p:cNvSpPr>
          <p:nvPr>
            <p:ph type="subTitle" idx="1"/>
          </p:nvPr>
        </p:nvSpPr>
        <p:spPr>
          <a:xfrm>
            <a:off x="550863" y="3816724"/>
            <a:ext cx="5437187" cy="2265216"/>
          </a:xfrm>
        </p:spPr>
        <p:txBody>
          <a:bodyPr rtlCol="0">
            <a:noAutofit/>
          </a:bodyPr>
          <a:lstStyle>
            <a:lvl1pPr>
              <a:buNone/>
              <a:defRPr sz="2400"/>
            </a:lvl1pPr>
          </a:lstStyle>
          <a:p>
            <a:pPr rtl="0"/>
            <a:r>
              <a:rPr lang="fr-FR">
                <a:solidFill>
                  <a:schemeClr val="tx1">
                    <a:alpha val="60000"/>
                  </a:schemeClr>
                </a:solidFill>
              </a:rPr>
              <a:t>Modifiez le style des sous-titres du masque</a:t>
            </a:r>
            <a:endParaRPr lang="fr-FR" dirty="0">
              <a:solidFill>
                <a:schemeClr val="tx1">
                  <a:alpha val="60000"/>
                </a:schemeClr>
              </a:solidFill>
            </a:endParaRPr>
          </a:p>
        </p:txBody>
      </p:sp>
    </p:spTree>
    <p:extLst>
      <p:ext uri="{BB962C8B-B14F-4D97-AF65-F5344CB8AC3E}">
        <p14:creationId xmlns:p14="http://schemas.microsoft.com/office/powerpoint/2010/main" val="10234295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Saut de section">
    <p:bg>
      <p:bgRef idx="1001">
        <a:schemeClr val="bg1"/>
      </p:bgRef>
    </p:bg>
    <p:spTree>
      <p:nvGrpSpPr>
        <p:cNvPr id="1" name=""/>
        <p:cNvGrpSpPr/>
        <p:nvPr/>
      </p:nvGrpSpPr>
      <p:grpSpPr>
        <a:xfrm>
          <a:off x="0" y="0"/>
          <a:ext cx="0" cy="0"/>
          <a:chOff x="0" y="0"/>
          <a:chExt cx="0" cy="0"/>
        </a:xfrm>
      </p:grpSpPr>
      <p:sp>
        <p:nvSpPr>
          <p:cNvPr id="8" name="Espace réservé d’image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bg2"/>
          </a:solidFill>
        </p:spPr>
        <p:txBody>
          <a:bodyPr rtlCol="0"/>
          <a:lstStyle/>
          <a:p>
            <a:pPr rtl="0"/>
            <a:r>
              <a:rPr lang="fr-FR"/>
              <a:t>Cliquez sur l'icône pour ajouter une image</a:t>
            </a:r>
          </a:p>
        </p:txBody>
      </p:sp>
      <p:sp>
        <p:nvSpPr>
          <p:cNvPr id="16" name="Sous-titre 2">
            <a:extLst>
              <a:ext uri="{FF2B5EF4-FFF2-40B4-BE49-F238E27FC236}">
                <a16:creationId xmlns:a16="http://schemas.microsoft.com/office/drawing/2014/main" id="{93411FC5-0B5A-4566-9984-827485AF9265}"/>
              </a:ext>
            </a:extLst>
          </p:cNvPr>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rtlCol="0">
            <a:noAutofit/>
          </a:bodyPr>
          <a:lstStyle>
            <a:lvl1pPr marL="548640" indent="0">
              <a:lnSpc>
                <a:spcPct val="200000"/>
              </a:lnSpc>
              <a:buNone/>
              <a:defRPr/>
            </a:lvl1pPr>
          </a:lstStyle>
          <a:p>
            <a:pPr rtl="0"/>
            <a:r>
              <a:rPr lang="fr-FR">
                <a:solidFill>
                  <a:schemeClr val="tx1">
                    <a:alpha val="60000"/>
                  </a:schemeClr>
                </a:solidFill>
              </a:rPr>
              <a:t>Modifiez le style des sous-titres du masque</a:t>
            </a:r>
            <a:endParaRPr lang="fr-FR" dirty="0">
              <a:solidFill>
                <a:schemeClr val="tx1">
                  <a:alpha val="60000"/>
                </a:schemeClr>
              </a:solidFill>
            </a:endParaRPr>
          </a:p>
        </p:txBody>
      </p:sp>
      <p:sp>
        <p:nvSpPr>
          <p:cNvPr id="15" name="Titre 1">
            <a:extLst>
              <a:ext uri="{FF2B5EF4-FFF2-40B4-BE49-F238E27FC236}">
                <a16:creationId xmlns:a16="http://schemas.microsoft.com/office/drawing/2014/main"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rtlCol="0" anchor="b" anchorCtr="0">
            <a:noAutofit/>
          </a:bodyPr>
          <a:lstStyle>
            <a:lvl1pPr marL="548640">
              <a:spcAft>
                <a:spcPts val="1200"/>
              </a:spcAft>
              <a:defRPr sz="6400"/>
            </a:lvl1pPr>
          </a:lstStyle>
          <a:p>
            <a:pPr rtl="0"/>
            <a:r>
              <a:rPr lang="fr-FR"/>
              <a:t>Modifiez le style du titre</a:t>
            </a:r>
            <a:endParaRPr lang="fr-FR" dirty="0"/>
          </a:p>
        </p:txBody>
      </p:sp>
    </p:spTree>
    <p:extLst>
      <p:ext uri="{BB962C8B-B14F-4D97-AF65-F5344CB8AC3E}">
        <p14:creationId xmlns:p14="http://schemas.microsoft.com/office/powerpoint/2010/main" val="2229304515"/>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5_Chronologie du tableau graphique">
    <p:spTree>
      <p:nvGrpSpPr>
        <p:cNvPr id="1" name=""/>
        <p:cNvGrpSpPr/>
        <p:nvPr/>
      </p:nvGrpSpPr>
      <p:grpSpPr>
        <a:xfrm>
          <a:off x="0" y="0"/>
          <a:ext cx="0" cy="0"/>
          <a:chOff x="0" y="0"/>
          <a:chExt cx="0" cy="0"/>
        </a:xfrm>
      </p:grpSpPr>
      <p:grpSp>
        <p:nvGrpSpPr>
          <p:cNvPr id="12" name="Groupe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orme libre : Form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fr-FR" dirty="0">
                <a:solidFill>
                  <a:schemeClr val="tx1"/>
                </a:solidFill>
              </a:endParaRPr>
            </a:p>
          </p:txBody>
        </p:sp>
        <p:sp>
          <p:nvSpPr>
            <p:cNvPr id="14" name="Ovale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a:p>
          </p:txBody>
        </p:sp>
        <p:sp>
          <p:nvSpPr>
            <p:cNvPr id="15" name="Ovale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a:p>
          </p:txBody>
        </p:sp>
        <p:sp>
          <p:nvSpPr>
            <p:cNvPr id="16" name="Forme libre : Form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fr-FR" dirty="0">
                <a:solidFill>
                  <a:schemeClr val="tx1"/>
                </a:solidFill>
              </a:endParaRPr>
            </a:p>
          </p:txBody>
        </p:sp>
      </p:grpSp>
      <p:sp>
        <p:nvSpPr>
          <p:cNvPr id="2" name="Titr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Autofit/>
          </a:bodyPr>
          <a:lstStyle>
            <a:lvl1pPr>
              <a:defRPr lang="fr-FR" dirty="0"/>
            </a:lvl1pPr>
          </a:lstStyle>
          <a:p>
            <a:pPr lvl="0" rtl="0">
              <a:lnSpc>
                <a:spcPct val="100000"/>
              </a:lnSpc>
            </a:pPr>
            <a:r>
              <a:rPr lang="fr-FR"/>
              <a:t>Modifiez le style du titre</a:t>
            </a:r>
          </a:p>
        </p:txBody>
      </p:sp>
      <p:sp>
        <p:nvSpPr>
          <p:cNvPr id="3" name="Espace réservé du contenu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rtlCol="0">
            <a:noAutofit/>
          </a:bodyPr>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fr-FR" dirty="0"/>
          </a:p>
        </p:txBody>
      </p:sp>
      <p:sp>
        <p:nvSpPr>
          <p:cNvPr id="4" name="Espace réservé de la date 3">
            <a:extLst>
              <a:ext uri="{FF2B5EF4-FFF2-40B4-BE49-F238E27FC236}">
                <a16:creationId xmlns:a16="http://schemas.microsoft.com/office/drawing/2014/main" id="{4D4EE704-5DCA-484E-85E0-0E3A7B1C5046}"/>
              </a:ext>
            </a:extLst>
          </p:cNvPr>
          <p:cNvSpPr>
            <a:spLocks noGrp="1"/>
          </p:cNvSpPr>
          <p:nvPr>
            <p:ph type="dt" sz="half" idx="10"/>
          </p:nvPr>
        </p:nvSpPr>
        <p:spPr/>
        <p:txBody>
          <a:bodyPr rtlCol="0">
            <a:noAutofit/>
          </a:bodyPr>
          <a:lstStyle/>
          <a:p>
            <a:pPr rtl="0"/>
            <a:fld id="{FDB8840D-8E7F-5246-9D30-B2E1504CEBF6}" type="datetime3">
              <a:rPr lang="fr-FR" smtClean="0"/>
              <a:t>07.01.22</a:t>
            </a:fld>
            <a:endParaRPr lang="fr-FR"/>
          </a:p>
        </p:txBody>
      </p:sp>
      <p:sp>
        <p:nvSpPr>
          <p:cNvPr id="5" name="Espace réservé du pied de page 4">
            <a:extLst>
              <a:ext uri="{FF2B5EF4-FFF2-40B4-BE49-F238E27FC236}">
                <a16:creationId xmlns:a16="http://schemas.microsoft.com/office/drawing/2014/main" id="{4CA69B66-1C18-44A2-93F7-97DED26F24AB}"/>
              </a:ext>
            </a:extLst>
          </p:cNvPr>
          <p:cNvSpPr>
            <a:spLocks noGrp="1"/>
          </p:cNvSpPr>
          <p:nvPr>
            <p:ph type="ftr" sz="quarter" idx="11"/>
          </p:nvPr>
        </p:nvSpPr>
        <p:spPr/>
        <p:txBody>
          <a:bodyPr rtlCol="0">
            <a:noAutofit/>
          </a:bodyPr>
          <a:lstStyle/>
          <a:p>
            <a:pPr rtl="0"/>
            <a:r>
              <a:rPr lang="fr-FR"/>
              <a:t>Exemple de Texte de Pied de page</a:t>
            </a:r>
          </a:p>
        </p:txBody>
      </p:sp>
      <p:sp>
        <p:nvSpPr>
          <p:cNvPr id="6" name="Espace réservé du numéro de diapositive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rtlCol="0">
            <a:noAutofit/>
          </a:bodyPr>
          <a:lstStyle/>
          <a:p>
            <a:pPr rtl="0"/>
            <a:fld id="{DBA1B0FB-D917-4C8C-928F-313BD683BF39}" type="slidenum">
              <a:rPr lang="fr-FR" smtClean="0"/>
              <a:t>‹N°›</a:t>
            </a:fld>
            <a:endParaRPr lang="fr-FR"/>
          </a:p>
        </p:txBody>
      </p:sp>
    </p:spTree>
    <p:extLst>
      <p:ext uri="{BB962C8B-B14F-4D97-AF65-F5344CB8AC3E}">
        <p14:creationId xmlns:p14="http://schemas.microsoft.com/office/powerpoint/2010/main" val="3616071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Citation">
    <p:spTree>
      <p:nvGrpSpPr>
        <p:cNvPr id="1" name=""/>
        <p:cNvGrpSpPr/>
        <p:nvPr/>
      </p:nvGrpSpPr>
      <p:grpSpPr>
        <a:xfrm>
          <a:off x="0" y="0"/>
          <a:ext cx="0" cy="0"/>
          <a:chOff x="0" y="0"/>
          <a:chExt cx="0" cy="0"/>
        </a:xfrm>
      </p:grpSpPr>
      <p:sp>
        <p:nvSpPr>
          <p:cNvPr id="5" name="Titre 1">
            <a:extLst>
              <a:ext uri="{FF2B5EF4-FFF2-40B4-BE49-F238E27FC236}">
                <a16:creationId xmlns:a16="http://schemas.microsoft.com/office/drawing/2014/main" id="{7062BF5C-3876-4161-B4FF-14CA94D326C6}"/>
              </a:ext>
            </a:extLst>
          </p:cNvPr>
          <p:cNvSpPr>
            <a:spLocks noGrp="1"/>
          </p:cNvSpPr>
          <p:nvPr>
            <p:ph type="title"/>
          </p:nvPr>
        </p:nvSpPr>
        <p:spPr>
          <a:xfrm>
            <a:off x="550864" y="549275"/>
            <a:ext cx="3566160" cy="3384550"/>
          </a:xfrm>
        </p:spPr>
        <p:txBody>
          <a:bodyPr wrap="square" rtlCol="0" anchor="b" anchorCtr="0">
            <a:noAutofit/>
          </a:bodyPr>
          <a:lstStyle>
            <a:lvl1pPr>
              <a:defRPr sz="4000"/>
            </a:lvl1pPr>
          </a:lstStyle>
          <a:p>
            <a:pPr rtl="0"/>
            <a:r>
              <a:rPr lang="fr-FR"/>
              <a:t>Modifiez le style du titre</a:t>
            </a:r>
            <a:endParaRPr lang="fr-FR" dirty="0"/>
          </a:p>
        </p:txBody>
      </p:sp>
      <p:grpSp>
        <p:nvGrpSpPr>
          <p:cNvPr id="8" name="Groupe 7">
            <a:extLst>
              <a:ext uri="{FF2B5EF4-FFF2-40B4-BE49-F238E27FC236}">
                <a16:creationId xmlns:a16="http://schemas.microsoft.com/office/drawing/2014/main" id="{B17C5C60-EC4D-410B-9997-0B73289605FD}"/>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9" name="Forme libre 5">
              <a:extLst>
                <a:ext uri="{FF2B5EF4-FFF2-40B4-BE49-F238E27FC236}">
                  <a16:creationId xmlns:a16="http://schemas.microsoft.com/office/drawing/2014/main" id="{0573155C-3428-4F4F-AE66-A519D777EAAE}"/>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a:p>
          </p:txBody>
        </p:sp>
        <p:sp>
          <p:nvSpPr>
            <p:cNvPr id="10" name="Forme libre 6">
              <a:extLst>
                <a:ext uri="{FF2B5EF4-FFF2-40B4-BE49-F238E27FC236}">
                  <a16:creationId xmlns:a16="http://schemas.microsoft.com/office/drawing/2014/main" id="{1853496C-159E-4D47-94B5-0835FB6511BA}"/>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a:p>
          </p:txBody>
        </p:sp>
        <p:sp>
          <p:nvSpPr>
            <p:cNvPr id="11" name="Forme libre 8">
              <a:extLst>
                <a:ext uri="{FF2B5EF4-FFF2-40B4-BE49-F238E27FC236}">
                  <a16:creationId xmlns:a16="http://schemas.microsoft.com/office/drawing/2014/main" id="{CE93E330-715B-44E8-84D9-CE166D428DA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a:p>
          </p:txBody>
        </p:sp>
      </p:grpSp>
      <p:sp>
        <p:nvSpPr>
          <p:cNvPr id="12" name="Ovale 11">
            <a:extLst>
              <a:ext uri="{FF2B5EF4-FFF2-40B4-BE49-F238E27FC236}">
                <a16:creationId xmlns:a16="http://schemas.microsoft.com/office/drawing/2014/main" id="{80A2FA6F-99B7-4984-A80C-570644889F02}"/>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a:p>
        </p:txBody>
      </p:sp>
      <p:sp>
        <p:nvSpPr>
          <p:cNvPr id="17" name="Espace réservé du contenu 16">
            <a:extLst>
              <a:ext uri="{FF2B5EF4-FFF2-40B4-BE49-F238E27FC236}">
                <a16:creationId xmlns:a16="http://schemas.microsoft.com/office/drawing/2014/main" id="{439C8C03-81B3-4DE8-B96A-78258E4467CC}"/>
              </a:ext>
            </a:extLst>
          </p:cNvPr>
          <p:cNvSpPr>
            <a:spLocks noGrp="1"/>
          </p:cNvSpPr>
          <p:nvPr>
            <p:ph sz="quarter" idx="15"/>
          </p:nvPr>
        </p:nvSpPr>
        <p:spPr>
          <a:xfrm>
            <a:off x="550863" y="4097338"/>
            <a:ext cx="3565524" cy="2351087"/>
          </a:xfrm>
        </p:spPr>
        <p:txBody>
          <a:bodyPr rtlCol="0">
            <a:noAutofit/>
          </a:bodyPr>
          <a:lstStyle>
            <a:lvl1pPr>
              <a:buNone/>
              <a:defRPr sz="2400"/>
            </a:lvl1pPr>
            <a:lvl2pPr>
              <a:defRPr sz="2000"/>
            </a:lvl2pPr>
            <a:lvl3pPr>
              <a:defRPr sz="2000"/>
            </a:lvl3pPr>
            <a:lvl4pPr>
              <a:defRPr sz="2000"/>
            </a:lvl4pPr>
            <a:lvl5pPr>
              <a:defRPr sz="2000"/>
            </a:lvl5pPr>
          </a:lstStyle>
          <a:p>
            <a:pPr lvl="0" rtl="0"/>
            <a:r>
              <a:rPr lang="fr-FR"/>
              <a:t>Cliquez pour modifier les styles du texte du masque</a:t>
            </a:r>
          </a:p>
        </p:txBody>
      </p:sp>
      <p:sp>
        <p:nvSpPr>
          <p:cNvPr id="15" name="Espace réservé d’image 14">
            <a:extLst>
              <a:ext uri="{FF2B5EF4-FFF2-40B4-BE49-F238E27FC236}">
                <a16:creationId xmlns:a16="http://schemas.microsoft.com/office/drawing/2014/main"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rtlCol="0">
            <a:noAutofit/>
          </a:bodyPr>
          <a:lstStyle/>
          <a:p>
            <a:pPr rtl="0"/>
            <a:r>
              <a:rPr lang="fr-FR"/>
              <a:t>Cliquez sur l'icône pour ajouter une image</a:t>
            </a:r>
          </a:p>
        </p:txBody>
      </p:sp>
      <p:sp>
        <p:nvSpPr>
          <p:cNvPr id="2" name="Espace réservé de la date 1">
            <a:extLst>
              <a:ext uri="{FF2B5EF4-FFF2-40B4-BE49-F238E27FC236}">
                <a16:creationId xmlns:a16="http://schemas.microsoft.com/office/drawing/2014/main" id="{AB81B449-7B97-41DC-B23F-65EDCBD316A6}"/>
              </a:ext>
            </a:extLst>
          </p:cNvPr>
          <p:cNvSpPr>
            <a:spLocks noGrp="1"/>
          </p:cNvSpPr>
          <p:nvPr>
            <p:ph type="dt" sz="half" idx="10"/>
          </p:nvPr>
        </p:nvSpPr>
        <p:spPr/>
        <p:txBody>
          <a:bodyPr rtlCol="0">
            <a:noAutofit/>
          </a:bodyPr>
          <a:lstStyle/>
          <a:p>
            <a:pPr rtl="0"/>
            <a:fld id="{85B9A295-F7C0-A146-9CC5-E4A38D83BD85}" type="datetime3">
              <a:rPr lang="fr-FR" smtClean="0"/>
              <a:t>07.01.22</a:t>
            </a:fld>
            <a:endParaRPr lang="fr-FR"/>
          </a:p>
        </p:txBody>
      </p:sp>
      <p:sp>
        <p:nvSpPr>
          <p:cNvPr id="3" name="Espace réservé du pied de page 2">
            <a:extLst>
              <a:ext uri="{FF2B5EF4-FFF2-40B4-BE49-F238E27FC236}">
                <a16:creationId xmlns:a16="http://schemas.microsoft.com/office/drawing/2014/main" id="{7C6B46D5-337B-4906-8412-4EEA3884FA7E}"/>
              </a:ext>
            </a:extLst>
          </p:cNvPr>
          <p:cNvSpPr>
            <a:spLocks noGrp="1"/>
          </p:cNvSpPr>
          <p:nvPr>
            <p:ph type="ftr" sz="quarter" idx="11"/>
          </p:nvPr>
        </p:nvSpPr>
        <p:spPr/>
        <p:txBody>
          <a:bodyPr rtlCol="0">
            <a:noAutofit/>
          </a:bodyPr>
          <a:lstStyle/>
          <a:p>
            <a:pPr rtl="0"/>
            <a:r>
              <a:rPr lang="fr-FR"/>
              <a:t>Exemple de Texte de Pied de page</a:t>
            </a:r>
          </a:p>
        </p:txBody>
      </p:sp>
      <p:sp>
        <p:nvSpPr>
          <p:cNvPr id="4" name="Espace réservé du numéro de diapositive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rtlCol="0">
            <a:noAutofit/>
          </a:bodyPr>
          <a:lstStyle/>
          <a:p>
            <a:pPr rtl="0"/>
            <a:fld id="{DBA1B0FB-D917-4C8C-928F-313BD683BF39}" type="slidenum">
              <a:rPr lang="fr-FR" smtClean="0"/>
              <a:t>‹N°›</a:t>
            </a:fld>
            <a:endParaRPr lang="fr-FR"/>
          </a:p>
        </p:txBody>
      </p:sp>
    </p:spTree>
    <p:extLst>
      <p:ext uri="{BB962C8B-B14F-4D97-AF65-F5344CB8AC3E}">
        <p14:creationId xmlns:p14="http://schemas.microsoft.com/office/powerpoint/2010/main" val="3063087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Équipe">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38C6F9E-A74F-4F54-9409-B6B93DF8CE78}"/>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fr-FR"/>
          </a:p>
        </p:txBody>
      </p:sp>
      <p:sp>
        <p:nvSpPr>
          <p:cNvPr id="34" name="Ovale 33">
            <a:extLst>
              <a:ext uri="{FF2B5EF4-FFF2-40B4-BE49-F238E27FC236}">
                <a16:creationId xmlns:a16="http://schemas.microsoft.com/office/drawing/2014/main" id="{6F0F71C5-78A4-4793-9BD4-3DF0EE3E3EB7}"/>
              </a:ext>
              <a:ext uri="{C183D7F6-B498-43B3-948B-1728B52AA6E4}">
                <adec:decorative xmlns:adec="http://schemas.microsoft.com/office/drawing/2017/decorative" val="1"/>
              </a:ext>
            </a:extLst>
          </p:cNvPr>
          <p:cNvSpPr>
            <a:spLocks noChangeAspect="1"/>
          </p:cNvSpPr>
          <p:nvPr userDrawn="1"/>
        </p:nvSpPr>
        <p:spPr>
          <a:xfrm>
            <a:off x="10288775" y="7626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a:p>
        </p:txBody>
      </p:sp>
      <p:sp>
        <p:nvSpPr>
          <p:cNvPr id="40" name="Titre 5">
            <a:extLst>
              <a:ext uri="{FF2B5EF4-FFF2-40B4-BE49-F238E27FC236}">
                <a16:creationId xmlns:a16="http://schemas.microsoft.com/office/drawing/2014/main" id="{36F60F77-4CC9-4F86-B70A-85012C6588A0}"/>
              </a:ext>
            </a:extLst>
          </p:cNvPr>
          <p:cNvSpPr>
            <a:spLocks noGrp="1"/>
          </p:cNvSpPr>
          <p:nvPr>
            <p:ph type="ctrTitle" hasCustomPrompt="1"/>
          </p:nvPr>
        </p:nvSpPr>
        <p:spPr>
          <a:xfrm>
            <a:off x="548640" y="548640"/>
            <a:ext cx="8281987" cy="1253041"/>
          </a:xfrm>
        </p:spPr>
        <p:txBody>
          <a:bodyPr rtlCol="0">
            <a:noAutofit/>
          </a:bodyPr>
          <a:lstStyle/>
          <a:p>
            <a:pPr rtl="0"/>
            <a:r>
              <a:rPr lang="fr-FR"/>
              <a:t>Équipe</a:t>
            </a:r>
          </a:p>
        </p:txBody>
      </p:sp>
      <p:grpSp>
        <p:nvGrpSpPr>
          <p:cNvPr id="51" name="Groupe 50">
            <a:extLst>
              <a:ext uri="{FF2B5EF4-FFF2-40B4-BE49-F238E27FC236}">
                <a16:creationId xmlns:a16="http://schemas.microsoft.com/office/drawing/2014/main" id="{E6093F87-C1F6-4FAB-B891-6F7D7FC20751}"/>
              </a:ext>
              <a:ext uri="{C183D7F6-B498-43B3-948B-1728B52AA6E4}">
                <adec:decorative xmlns:adec="http://schemas.microsoft.com/office/drawing/2017/decorative" val="1"/>
              </a:ext>
            </a:extLst>
          </p:cNvPr>
          <p:cNvGrpSpPr/>
          <p:nvPr userDrawn="1"/>
        </p:nvGrpSpPr>
        <p:grpSpPr>
          <a:xfrm>
            <a:off x="1800565" y="4518946"/>
            <a:ext cx="1980001" cy="1363916"/>
            <a:chOff x="4879602" y="3781429"/>
            <a:chExt cx="1980001" cy="1363916"/>
          </a:xfrm>
        </p:grpSpPr>
        <p:sp>
          <p:nvSpPr>
            <p:cNvPr id="52" name="Forme libre : Forme 51">
              <a:extLst>
                <a:ext uri="{FF2B5EF4-FFF2-40B4-BE49-F238E27FC236}">
                  <a16:creationId xmlns:a16="http://schemas.microsoft.com/office/drawing/2014/main" id="{E1A4FD5C-1E5B-46D1-BA9D-99928D19AF04}"/>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fr-FR"/>
            </a:p>
          </p:txBody>
        </p:sp>
        <p:sp>
          <p:nvSpPr>
            <p:cNvPr id="53" name="Forme libre : Forme 52">
              <a:extLst>
                <a:ext uri="{FF2B5EF4-FFF2-40B4-BE49-F238E27FC236}">
                  <a16:creationId xmlns:a16="http://schemas.microsoft.com/office/drawing/2014/main" id="{B7DF0ED5-A971-408F-A055-C7E5D7A623CD}"/>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fr-FR">
                <a:solidFill>
                  <a:schemeClr val="tx1"/>
                </a:solidFill>
              </a:endParaRPr>
            </a:p>
          </p:txBody>
        </p:sp>
        <p:sp>
          <p:nvSpPr>
            <p:cNvPr id="54" name="Ovale 53">
              <a:extLst>
                <a:ext uri="{FF2B5EF4-FFF2-40B4-BE49-F238E27FC236}">
                  <a16:creationId xmlns:a16="http://schemas.microsoft.com/office/drawing/2014/main" id="{AA81F353-4C5B-4A37-9846-2C1E2D0FC25F}"/>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a:p>
          </p:txBody>
        </p:sp>
        <p:sp>
          <p:nvSpPr>
            <p:cNvPr id="55" name="Ovale 54">
              <a:extLst>
                <a:ext uri="{FF2B5EF4-FFF2-40B4-BE49-F238E27FC236}">
                  <a16:creationId xmlns:a16="http://schemas.microsoft.com/office/drawing/2014/main" id="{42B74EA3-11CE-4D3F-99AD-162563447653}"/>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a:p>
          </p:txBody>
        </p:sp>
      </p:grpSp>
      <p:sp>
        <p:nvSpPr>
          <p:cNvPr id="56" name="Espace réservé d’image 55">
            <a:extLst>
              <a:ext uri="{FF2B5EF4-FFF2-40B4-BE49-F238E27FC236}">
                <a16:creationId xmlns:a16="http://schemas.microsoft.com/office/drawing/2014/main" id="{8F41896B-6DDA-4F82-9F74-3EBF93A3CD58}"/>
              </a:ext>
            </a:extLst>
          </p:cNvPr>
          <p:cNvSpPr>
            <a:spLocks noGrp="1"/>
          </p:cNvSpPr>
          <p:nvPr>
            <p:ph type="pic" sz="quarter" idx="13"/>
          </p:nvPr>
        </p:nvSpPr>
        <p:spPr>
          <a:xfrm>
            <a:off x="1078992" y="1990724"/>
            <a:ext cx="1691640" cy="1435608"/>
          </a:xfrm>
          <a:solidFill>
            <a:schemeClr val="accent5"/>
          </a:solidFill>
        </p:spPr>
        <p:txBody>
          <a:bodyPr rtlCol="0">
            <a:noAutofit/>
          </a:bodyPr>
          <a:lstStyle/>
          <a:p>
            <a:pPr rtl="0"/>
            <a:r>
              <a:rPr lang="fr-FR"/>
              <a:t>Cliquez sur l'icône pour ajouter une image</a:t>
            </a:r>
          </a:p>
        </p:txBody>
      </p:sp>
      <p:sp>
        <p:nvSpPr>
          <p:cNvPr id="57" name="Espace réservé d’image 55">
            <a:extLst>
              <a:ext uri="{FF2B5EF4-FFF2-40B4-BE49-F238E27FC236}">
                <a16:creationId xmlns:a16="http://schemas.microsoft.com/office/drawing/2014/main" id="{EF85499B-C29A-4C8B-922C-7CE4771E352C}"/>
              </a:ext>
            </a:extLst>
          </p:cNvPr>
          <p:cNvSpPr>
            <a:spLocks noGrp="1"/>
          </p:cNvSpPr>
          <p:nvPr>
            <p:ph type="pic" sz="quarter" idx="14"/>
          </p:nvPr>
        </p:nvSpPr>
        <p:spPr>
          <a:xfrm>
            <a:off x="3838384" y="1990724"/>
            <a:ext cx="1691640" cy="1435608"/>
          </a:xfrm>
          <a:solidFill>
            <a:schemeClr val="accent5"/>
          </a:solidFill>
        </p:spPr>
        <p:txBody>
          <a:bodyPr rtlCol="0">
            <a:noAutofit/>
          </a:bodyPr>
          <a:lstStyle/>
          <a:p>
            <a:pPr rtl="0"/>
            <a:r>
              <a:rPr lang="fr-FR"/>
              <a:t>Cliquez sur l'icône pour ajouter une image</a:t>
            </a:r>
          </a:p>
        </p:txBody>
      </p:sp>
      <p:sp>
        <p:nvSpPr>
          <p:cNvPr id="58" name="Espace réservé d’image 55">
            <a:extLst>
              <a:ext uri="{FF2B5EF4-FFF2-40B4-BE49-F238E27FC236}">
                <a16:creationId xmlns:a16="http://schemas.microsoft.com/office/drawing/2014/main" id="{F82A1DB8-0AE7-4E17-B07B-FCF45B85EE17}"/>
              </a:ext>
            </a:extLst>
          </p:cNvPr>
          <p:cNvSpPr>
            <a:spLocks noGrp="1"/>
          </p:cNvSpPr>
          <p:nvPr>
            <p:ph type="pic" sz="quarter" idx="15"/>
          </p:nvPr>
        </p:nvSpPr>
        <p:spPr>
          <a:xfrm>
            <a:off x="6661976" y="1993392"/>
            <a:ext cx="1691640" cy="1435608"/>
          </a:xfrm>
          <a:solidFill>
            <a:schemeClr val="accent5"/>
          </a:solidFill>
        </p:spPr>
        <p:txBody>
          <a:bodyPr rtlCol="0">
            <a:noAutofit/>
          </a:bodyPr>
          <a:lstStyle/>
          <a:p>
            <a:pPr rtl="0"/>
            <a:r>
              <a:rPr lang="fr-FR"/>
              <a:t>Cliquez sur l'icône pour ajouter une image</a:t>
            </a:r>
            <a:endParaRPr lang="fr-FR" dirty="0"/>
          </a:p>
        </p:txBody>
      </p:sp>
      <p:sp>
        <p:nvSpPr>
          <p:cNvPr id="59" name="Espace réservé d’image 55">
            <a:extLst>
              <a:ext uri="{FF2B5EF4-FFF2-40B4-BE49-F238E27FC236}">
                <a16:creationId xmlns:a16="http://schemas.microsoft.com/office/drawing/2014/main" id="{A83EEB6C-83B7-471D-B5A4-4071534048D2}"/>
              </a:ext>
            </a:extLst>
          </p:cNvPr>
          <p:cNvSpPr>
            <a:spLocks noGrp="1"/>
          </p:cNvSpPr>
          <p:nvPr>
            <p:ph type="pic" sz="quarter" idx="16"/>
          </p:nvPr>
        </p:nvSpPr>
        <p:spPr>
          <a:xfrm>
            <a:off x="9485568" y="1990724"/>
            <a:ext cx="1691640" cy="1435608"/>
          </a:xfrm>
          <a:solidFill>
            <a:schemeClr val="accent5"/>
          </a:solidFill>
        </p:spPr>
        <p:txBody>
          <a:bodyPr rtlCol="0">
            <a:noAutofit/>
          </a:bodyPr>
          <a:lstStyle/>
          <a:p>
            <a:pPr rtl="0"/>
            <a:r>
              <a:rPr lang="fr-FR"/>
              <a:t>Cliquez sur l'icône pour ajouter une image</a:t>
            </a:r>
          </a:p>
        </p:txBody>
      </p:sp>
      <p:sp>
        <p:nvSpPr>
          <p:cNvPr id="63" name="Espace réservé du texte 62">
            <a:extLst>
              <a:ext uri="{FF2B5EF4-FFF2-40B4-BE49-F238E27FC236}">
                <a16:creationId xmlns:a16="http://schemas.microsoft.com/office/drawing/2014/main" id="{17A96A8C-F792-485A-9BB9-4DEDCA0CE6B8}"/>
              </a:ext>
            </a:extLst>
          </p:cNvPr>
          <p:cNvSpPr>
            <a:spLocks noGrp="1"/>
          </p:cNvSpPr>
          <p:nvPr>
            <p:ph type="body" sz="quarter" idx="18" hasCustomPrompt="1"/>
          </p:nvPr>
        </p:nvSpPr>
        <p:spPr>
          <a:xfrm>
            <a:off x="1079500" y="3781425"/>
            <a:ext cx="1711325" cy="365760"/>
          </a:xfrm>
        </p:spPr>
        <p:txBody>
          <a:bodyPr rtlCol="0">
            <a:noAutofit/>
          </a:bodyPr>
          <a:lstStyle>
            <a:lvl1pPr>
              <a:buNone/>
              <a:defRPr sz="2000" b="1"/>
            </a:lvl1pPr>
          </a:lstStyle>
          <a:p>
            <a:pPr lvl="0" rtl="0"/>
            <a:r>
              <a:rPr lang="fr-FR"/>
              <a:t>Nom</a:t>
            </a:r>
          </a:p>
        </p:txBody>
      </p:sp>
      <p:sp>
        <p:nvSpPr>
          <p:cNvPr id="61" name="Espace réservé du texte 60">
            <a:extLst>
              <a:ext uri="{FF2B5EF4-FFF2-40B4-BE49-F238E27FC236}">
                <a16:creationId xmlns:a16="http://schemas.microsoft.com/office/drawing/2014/main" id="{6C65AE07-519E-4E3B-8521-621C8343914D}"/>
              </a:ext>
            </a:extLst>
          </p:cNvPr>
          <p:cNvSpPr>
            <a:spLocks noGrp="1"/>
          </p:cNvSpPr>
          <p:nvPr>
            <p:ph type="body" sz="quarter" idx="17" hasCustomPrompt="1"/>
          </p:nvPr>
        </p:nvSpPr>
        <p:spPr>
          <a:xfrm>
            <a:off x="1078733" y="4232949"/>
            <a:ext cx="1711572" cy="638175"/>
          </a:xfrm>
        </p:spPr>
        <p:txBody>
          <a:bodyPr rtlCol="0">
            <a:noAutofit/>
          </a:bodyPr>
          <a:lstStyle>
            <a:lvl1pPr>
              <a:buNone/>
              <a:defRPr sz="1800"/>
            </a:lvl1pPr>
          </a:lstStyle>
          <a:p>
            <a:pPr lvl="0" rtl="0"/>
            <a:r>
              <a:rPr lang="fr-FR"/>
              <a:t>Titre</a:t>
            </a:r>
          </a:p>
        </p:txBody>
      </p:sp>
      <p:sp>
        <p:nvSpPr>
          <p:cNvPr id="65" name="Espace réservé du texte 62">
            <a:extLst>
              <a:ext uri="{FF2B5EF4-FFF2-40B4-BE49-F238E27FC236}">
                <a16:creationId xmlns:a16="http://schemas.microsoft.com/office/drawing/2014/main" id="{FB878318-C287-428B-8105-429BC4B03F55}"/>
              </a:ext>
            </a:extLst>
          </p:cNvPr>
          <p:cNvSpPr>
            <a:spLocks noGrp="1"/>
          </p:cNvSpPr>
          <p:nvPr>
            <p:ph type="body" sz="quarter" idx="20" hasCustomPrompt="1"/>
          </p:nvPr>
        </p:nvSpPr>
        <p:spPr>
          <a:xfrm>
            <a:off x="3839151" y="3781425"/>
            <a:ext cx="1711325" cy="365760"/>
          </a:xfrm>
        </p:spPr>
        <p:txBody>
          <a:bodyPr rtlCol="0">
            <a:noAutofit/>
          </a:bodyPr>
          <a:lstStyle>
            <a:lvl1pPr>
              <a:buNone/>
              <a:defRPr sz="2000" b="1"/>
            </a:lvl1pPr>
          </a:lstStyle>
          <a:p>
            <a:pPr lvl="0" rtl="0"/>
            <a:r>
              <a:rPr lang="fr-FR"/>
              <a:t>Nom</a:t>
            </a:r>
          </a:p>
        </p:txBody>
      </p:sp>
      <p:sp>
        <p:nvSpPr>
          <p:cNvPr id="64" name="Espace réservé du texte 60">
            <a:extLst>
              <a:ext uri="{FF2B5EF4-FFF2-40B4-BE49-F238E27FC236}">
                <a16:creationId xmlns:a16="http://schemas.microsoft.com/office/drawing/2014/main" id="{1465E516-2CEF-4F9E-9375-7D41DCFCBB41}"/>
              </a:ext>
            </a:extLst>
          </p:cNvPr>
          <p:cNvSpPr>
            <a:spLocks noGrp="1"/>
          </p:cNvSpPr>
          <p:nvPr>
            <p:ph type="body" sz="quarter" idx="19" hasCustomPrompt="1"/>
          </p:nvPr>
        </p:nvSpPr>
        <p:spPr>
          <a:xfrm>
            <a:off x="3838384" y="4232949"/>
            <a:ext cx="1711572" cy="638175"/>
          </a:xfrm>
        </p:spPr>
        <p:txBody>
          <a:bodyPr rtlCol="0">
            <a:noAutofit/>
          </a:bodyPr>
          <a:lstStyle>
            <a:lvl1pPr>
              <a:buNone/>
              <a:defRPr sz="1800"/>
            </a:lvl1pPr>
          </a:lstStyle>
          <a:p>
            <a:pPr lvl="0" rtl="0"/>
            <a:r>
              <a:rPr lang="fr-FR"/>
              <a:t>Titre</a:t>
            </a:r>
          </a:p>
        </p:txBody>
      </p:sp>
      <p:sp>
        <p:nvSpPr>
          <p:cNvPr id="67" name="Espace réservé du texte 62">
            <a:extLst>
              <a:ext uri="{FF2B5EF4-FFF2-40B4-BE49-F238E27FC236}">
                <a16:creationId xmlns:a16="http://schemas.microsoft.com/office/drawing/2014/main" id="{FE012CE3-36AA-4016-A88E-27BCFFEFD69F}"/>
              </a:ext>
            </a:extLst>
          </p:cNvPr>
          <p:cNvSpPr>
            <a:spLocks noGrp="1"/>
          </p:cNvSpPr>
          <p:nvPr>
            <p:ph type="body" sz="quarter" idx="22" hasCustomPrompt="1"/>
          </p:nvPr>
        </p:nvSpPr>
        <p:spPr>
          <a:xfrm>
            <a:off x="6662743" y="3781425"/>
            <a:ext cx="1711325" cy="365760"/>
          </a:xfrm>
        </p:spPr>
        <p:txBody>
          <a:bodyPr rtlCol="0">
            <a:noAutofit/>
          </a:bodyPr>
          <a:lstStyle>
            <a:lvl1pPr>
              <a:buNone/>
              <a:defRPr sz="2000" b="1"/>
            </a:lvl1pPr>
          </a:lstStyle>
          <a:p>
            <a:pPr lvl="0" rtl="0"/>
            <a:r>
              <a:rPr lang="fr-FR"/>
              <a:t>Nom</a:t>
            </a:r>
          </a:p>
        </p:txBody>
      </p:sp>
      <p:sp>
        <p:nvSpPr>
          <p:cNvPr id="66" name="Espace réservé du texte 60">
            <a:extLst>
              <a:ext uri="{FF2B5EF4-FFF2-40B4-BE49-F238E27FC236}">
                <a16:creationId xmlns:a16="http://schemas.microsoft.com/office/drawing/2014/main" id="{8D5671AF-0137-4226-8A84-2784817E519C}"/>
              </a:ext>
            </a:extLst>
          </p:cNvPr>
          <p:cNvSpPr>
            <a:spLocks noGrp="1"/>
          </p:cNvSpPr>
          <p:nvPr>
            <p:ph type="body" sz="quarter" idx="21" hasCustomPrompt="1"/>
          </p:nvPr>
        </p:nvSpPr>
        <p:spPr>
          <a:xfrm>
            <a:off x="6661976" y="4232949"/>
            <a:ext cx="1711572" cy="638175"/>
          </a:xfrm>
        </p:spPr>
        <p:txBody>
          <a:bodyPr rtlCol="0">
            <a:noAutofit/>
          </a:bodyPr>
          <a:lstStyle>
            <a:lvl1pPr>
              <a:buNone/>
              <a:defRPr sz="1800"/>
            </a:lvl1pPr>
          </a:lstStyle>
          <a:p>
            <a:pPr lvl="0" rtl="0"/>
            <a:r>
              <a:rPr lang="fr-FR"/>
              <a:t>Titre</a:t>
            </a:r>
          </a:p>
        </p:txBody>
      </p:sp>
      <p:sp>
        <p:nvSpPr>
          <p:cNvPr id="69" name="Espace réservé du texte 62">
            <a:extLst>
              <a:ext uri="{FF2B5EF4-FFF2-40B4-BE49-F238E27FC236}">
                <a16:creationId xmlns:a16="http://schemas.microsoft.com/office/drawing/2014/main" id="{DA1587F0-23BF-4FB8-B06C-2B0AA928E931}"/>
              </a:ext>
            </a:extLst>
          </p:cNvPr>
          <p:cNvSpPr>
            <a:spLocks noGrp="1"/>
          </p:cNvSpPr>
          <p:nvPr>
            <p:ph type="body" sz="quarter" idx="24" hasCustomPrompt="1"/>
          </p:nvPr>
        </p:nvSpPr>
        <p:spPr>
          <a:xfrm>
            <a:off x="9433112" y="3787288"/>
            <a:ext cx="1711325" cy="365760"/>
          </a:xfrm>
        </p:spPr>
        <p:txBody>
          <a:bodyPr rtlCol="0">
            <a:noAutofit/>
          </a:bodyPr>
          <a:lstStyle>
            <a:lvl1pPr>
              <a:buNone/>
              <a:defRPr sz="2000" b="1"/>
            </a:lvl1pPr>
          </a:lstStyle>
          <a:p>
            <a:pPr lvl="0" rtl="0"/>
            <a:r>
              <a:rPr lang="fr-FR"/>
              <a:t>Nom</a:t>
            </a:r>
          </a:p>
        </p:txBody>
      </p:sp>
      <p:sp>
        <p:nvSpPr>
          <p:cNvPr id="68" name="Espace réservé du texte 60">
            <a:extLst>
              <a:ext uri="{FF2B5EF4-FFF2-40B4-BE49-F238E27FC236}">
                <a16:creationId xmlns:a16="http://schemas.microsoft.com/office/drawing/2014/main" id="{565C0B22-B5E7-44BB-A17C-7FB5BB5D82BB}"/>
              </a:ext>
            </a:extLst>
          </p:cNvPr>
          <p:cNvSpPr>
            <a:spLocks noGrp="1"/>
          </p:cNvSpPr>
          <p:nvPr>
            <p:ph type="body" sz="quarter" idx="23" hasCustomPrompt="1"/>
          </p:nvPr>
        </p:nvSpPr>
        <p:spPr>
          <a:xfrm>
            <a:off x="9432345" y="4238812"/>
            <a:ext cx="1711572" cy="638175"/>
          </a:xfrm>
        </p:spPr>
        <p:txBody>
          <a:bodyPr rtlCol="0">
            <a:noAutofit/>
          </a:bodyPr>
          <a:lstStyle>
            <a:lvl1pPr>
              <a:buNone/>
              <a:defRPr sz="1800"/>
            </a:lvl1pPr>
          </a:lstStyle>
          <a:p>
            <a:pPr lvl="0" rtl="0"/>
            <a:r>
              <a:rPr lang="fr-FR"/>
              <a:t>Titre</a:t>
            </a:r>
          </a:p>
        </p:txBody>
      </p:sp>
      <p:sp>
        <p:nvSpPr>
          <p:cNvPr id="4" name="Espace réservé de la date 3">
            <a:extLst>
              <a:ext uri="{FF2B5EF4-FFF2-40B4-BE49-F238E27FC236}">
                <a16:creationId xmlns:a16="http://schemas.microsoft.com/office/drawing/2014/main" id="{D8661572-1A59-4E3B-BA65-3329E9468C69}"/>
              </a:ext>
            </a:extLst>
          </p:cNvPr>
          <p:cNvSpPr>
            <a:spLocks noGrp="1"/>
          </p:cNvSpPr>
          <p:nvPr>
            <p:ph type="dt" sz="half" idx="10"/>
          </p:nvPr>
        </p:nvSpPr>
        <p:spPr/>
        <p:txBody>
          <a:bodyPr rtlCol="0">
            <a:noAutofit/>
          </a:bodyPr>
          <a:lstStyle/>
          <a:p>
            <a:pPr rtl="0"/>
            <a:fld id="{5AE438B0-EB04-6744-A625-2605EF50FC35}" type="datetime3">
              <a:rPr lang="fr-FR" smtClean="0"/>
              <a:t>07.01.22</a:t>
            </a:fld>
            <a:endParaRPr lang="fr-FR" dirty="0"/>
          </a:p>
        </p:txBody>
      </p:sp>
      <p:sp>
        <p:nvSpPr>
          <p:cNvPr id="5" name="Espace réservé du pied de page 4">
            <a:extLst>
              <a:ext uri="{FF2B5EF4-FFF2-40B4-BE49-F238E27FC236}">
                <a16:creationId xmlns:a16="http://schemas.microsoft.com/office/drawing/2014/main" id="{AFEF84F1-99FE-4F0B-9E76-F581C2C1B6D9}"/>
              </a:ext>
            </a:extLst>
          </p:cNvPr>
          <p:cNvSpPr>
            <a:spLocks noGrp="1"/>
          </p:cNvSpPr>
          <p:nvPr>
            <p:ph type="ftr" sz="quarter" idx="11"/>
          </p:nvPr>
        </p:nvSpPr>
        <p:spPr/>
        <p:txBody>
          <a:bodyPr rtlCol="0">
            <a:noAutofit/>
          </a:bodyPr>
          <a:lstStyle/>
          <a:p>
            <a:pPr rtl="0"/>
            <a:r>
              <a:rPr lang="fr-FR"/>
              <a:t>Exemple de Texte de Pied de page</a:t>
            </a:r>
          </a:p>
        </p:txBody>
      </p:sp>
      <p:sp>
        <p:nvSpPr>
          <p:cNvPr id="6" name="Espace réservé du numéro de diapositive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rtlCol="0">
            <a:noAutofit/>
          </a:bodyPr>
          <a:lstStyle/>
          <a:p>
            <a:pPr rtl="0"/>
            <a:fld id="{DBA1B0FB-D917-4C8C-928F-313BD683BF39}" type="slidenum">
              <a:rPr lang="fr-FR" smtClean="0"/>
              <a:t>‹N°›</a:t>
            </a:fld>
            <a:endParaRPr lang="fr-FR"/>
          </a:p>
        </p:txBody>
      </p:sp>
    </p:spTree>
    <p:extLst>
      <p:ext uri="{BB962C8B-B14F-4D97-AF65-F5344CB8AC3E}">
        <p14:creationId xmlns:p14="http://schemas.microsoft.com/office/powerpoint/2010/main" val="3715776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Contenu 2 colonnes (diapositive de comparaison)">
    <p:spTree>
      <p:nvGrpSpPr>
        <p:cNvPr id="1" name=""/>
        <p:cNvGrpSpPr/>
        <p:nvPr/>
      </p:nvGrpSpPr>
      <p:grpSpPr>
        <a:xfrm>
          <a:off x="0" y="0"/>
          <a:ext cx="0" cy="0"/>
          <a:chOff x="0" y="0"/>
          <a:chExt cx="0" cy="0"/>
        </a:xfrm>
      </p:grpSpPr>
      <p:sp>
        <p:nvSpPr>
          <p:cNvPr id="12" name="Ovale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fr-FR"/>
          </a:p>
        </p:txBody>
      </p:sp>
      <p:sp>
        <p:nvSpPr>
          <p:cNvPr id="2" name="Titr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fr-FR" sz="4800" dirty="0"/>
            </a:lvl1pPr>
          </a:lstStyle>
          <a:p>
            <a:pPr lvl="0" rtl="0">
              <a:lnSpc>
                <a:spcPct val="100000"/>
              </a:lnSpc>
            </a:pPr>
            <a:r>
              <a:rPr lang="fr-FR"/>
              <a:t>Modifiez le style du titre</a:t>
            </a:r>
          </a:p>
        </p:txBody>
      </p:sp>
      <p:sp>
        <p:nvSpPr>
          <p:cNvPr id="3" name="Espace réservé du texte 2">
            <a:extLst>
              <a:ext uri="{FF2B5EF4-FFF2-40B4-BE49-F238E27FC236}">
                <a16:creationId xmlns:a16="http://schemas.microsoft.com/office/drawing/2014/main" id="{555DF027-E633-44EE-ACA0-C205930AA93E}"/>
              </a:ext>
            </a:extLst>
          </p:cNvPr>
          <p:cNvSpPr>
            <a:spLocks noGrp="1"/>
          </p:cNvSpPr>
          <p:nvPr>
            <p:ph type="body" idx="1"/>
          </p:nvPr>
        </p:nvSpPr>
        <p:spPr>
          <a:xfrm>
            <a:off x="550864" y="1731375"/>
            <a:ext cx="5437186" cy="535354"/>
          </a:xfrm>
        </p:spPr>
        <p:txBody>
          <a:bodyPr rtlCol="0" anchor="b">
            <a:no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a:t>Cliquez pour modifier les styles du texte du masque</a:t>
            </a:r>
          </a:p>
        </p:txBody>
      </p:sp>
      <p:sp>
        <p:nvSpPr>
          <p:cNvPr id="4" name="Espace réservé du contenu 3">
            <a:extLst>
              <a:ext uri="{FF2B5EF4-FFF2-40B4-BE49-F238E27FC236}">
                <a16:creationId xmlns:a16="http://schemas.microsoft.com/office/drawing/2014/main" id="{9BA4F363-FEEF-4CD2-A18E-17AE8D485171}"/>
              </a:ext>
            </a:extLst>
          </p:cNvPr>
          <p:cNvSpPr>
            <a:spLocks noGrp="1"/>
          </p:cNvSpPr>
          <p:nvPr>
            <p:ph sz="half" idx="2"/>
          </p:nvPr>
        </p:nvSpPr>
        <p:spPr>
          <a:xfrm>
            <a:off x="550863" y="2427370"/>
            <a:ext cx="5429114" cy="3515555"/>
          </a:xfrm>
        </p:spPr>
        <p:txBody>
          <a:bodyPr rtlCol="0">
            <a:noAutofit/>
          </a:bodyPr>
          <a:lstStyle>
            <a:lvl1pPr>
              <a:defRPr sz="2400"/>
            </a:lvl1pPr>
            <a:lvl2pPr>
              <a:defRPr sz="1600"/>
            </a:lvl2pPr>
            <a:lvl3pPr>
              <a:defRPr sz="1600"/>
            </a:lvl3pPr>
            <a:lvl4pPr>
              <a:defRPr sz="1600"/>
            </a:lvl4pPr>
            <a:lvl5pPr>
              <a:defRPr sz="1600"/>
            </a:lvl5pPr>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p>
        </p:txBody>
      </p:sp>
      <p:sp>
        <p:nvSpPr>
          <p:cNvPr id="5" name="Espace réservé du texte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731375"/>
            <a:ext cx="5436392" cy="535354"/>
          </a:xfrm>
        </p:spPr>
        <p:txBody>
          <a:bodyPr vert="horz" wrap="square" lIns="0" tIns="0" rIns="0" bIns="0" rtlCol="0" anchor="b">
            <a:noAutofit/>
          </a:bodyPr>
          <a:lstStyle>
            <a:lvl1pPr>
              <a:buNone/>
              <a:defRPr lang="fr-FR" sz="1400" b="0" cap="all" spc="200" baseline="0" dirty="0">
                <a:solidFill>
                  <a:schemeClr val="tx1"/>
                </a:solidFill>
              </a:defRPr>
            </a:lvl1pPr>
          </a:lstStyle>
          <a:p>
            <a:pPr marL="228600" lvl="0" indent="-228600" rtl="0"/>
            <a:r>
              <a:rPr lang="fr-FR"/>
              <a:t>Cliquez pour modifier les styles du texte du masque</a:t>
            </a:r>
          </a:p>
        </p:txBody>
      </p:sp>
      <p:sp>
        <p:nvSpPr>
          <p:cNvPr id="6" name="Espace réservé du contenu 5">
            <a:extLst>
              <a:ext uri="{FF2B5EF4-FFF2-40B4-BE49-F238E27FC236}">
                <a16:creationId xmlns:a16="http://schemas.microsoft.com/office/drawing/2014/main" id="{A7AC943E-DB2B-40E0-907F-8EA1404791DE}"/>
              </a:ext>
            </a:extLst>
          </p:cNvPr>
          <p:cNvSpPr>
            <a:spLocks noGrp="1"/>
          </p:cNvSpPr>
          <p:nvPr>
            <p:ph sz="quarter" idx="4"/>
          </p:nvPr>
        </p:nvSpPr>
        <p:spPr>
          <a:xfrm>
            <a:off x="6212023" y="2427370"/>
            <a:ext cx="5436391" cy="3515555"/>
          </a:xfrm>
        </p:spPr>
        <p:txBody>
          <a:bodyPr rtlCol="0">
            <a:noAutofit/>
          </a:bodyPr>
          <a:lstStyle>
            <a:lvl1pPr>
              <a:defRPr sz="2400"/>
            </a:lvl1pPr>
            <a:lvl2pPr>
              <a:defRPr sz="1600"/>
            </a:lvl2pPr>
            <a:lvl3pPr>
              <a:defRPr sz="1600"/>
            </a:lvl3pPr>
            <a:lvl4pPr>
              <a:defRPr sz="1600"/>
            </a:lvl4pPr>
            <a:lvl5pPr>
              <a:defRPr sz="1600"/>
            </a:lvl5pPr>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p>
        </p:txBody>
      </p:sp>
      <p:sp>
        <p:nvSpPr>
          <p:cNvPr id="7" name="Espace réservé de la date 6">
            <a:extLst>
              <a:ext uri="{FF2B5EF4-FFF2-40B4-BE49-F238E27FC236}">
                <a16:creationId xmlns:a16="http://schemas.microsoft.com/office/drawing/2014/main" id="{DDCDCD5B-3F26-4AFA-8BD4-E5D8DD2AF494}"/>
              </a:ext>
            </a:extLst>
          </p:cNvPr>
          <p:cNvSpPr>
            <a:spLocks noGrp="1"/>
          </p:cNvSpPr>
          <p:nvPr>
            <p:ph type="dt" sz="half" idx="10"/>
          </p:nvPr>
        </p:nvSpPr>
        <p:spPr/>
        <p:txBody>
          <a:bodyPr rtlCol="0">
            <a:noAutofit/>
          </a:bodyPr>
          <a:lstStyle/>
          <a:p>
            <a:pPr rtl="0"/>
            <a:fld id="{36F33297-229E-AD4B-B3A2-E7D2842F79BA}" type="datetime3">
              <a:rPr lang="fr-FR" smtClean="0"/>
              <a:t>07.01.22</a:t>
            </a:fld>
            <a:endParaRPr lang="fr-FR"/>
          </a:p>
        </p:txBody>
      </p:sp>
      <p:sp>
        <p:nvSpPr>
          <p:cNvPr id="8" name="Espace réservé du pied de page 7">
            <a:extLst>
              <a:ext uri="{FF2B5EF4-FFF2-40B4-BE49-F238E27FC236}">
                <a16:creationId xmlns:a16="http://schemas.microsoft.com/office/drawing/2014/main" id="{3D10D1EE-83A0-4FB5-9B25-8A73DE891A87}"/>
              </a:ext>
            </a:extLst>
          </p:cNvPr>
          <p:cNvSpPr>
            <a:spLocks noGrp="1"/>
          </p:cNvSpPr>
          <p:nvPr>
            <p:ph type="ftr" sz="quarter" idx="11"/>
          </p:nvPr>
        </p:nvSpPr>
        <p:spPr/>
        <p:txBody>
          <a:bodyPr rtlCol="0">
            <a:noAutofit/>
          </a:bodyPr>
          <a:lstStyle/>
          <a:p>
            <a:pPr rtl="0"/>
            <a:r>
              <a:rPr lang="fr-FR"/>
              <a:t>Exemple de Texte de Pied de page</a:t>
            </a:r>
          </a:p>
        </p:txBody>
      </p:sp>
      <p:sp>
        <p:nvSpPr>
          <p:cNvPr id="9" name="Espace réservé du numéro de diapositive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rtlCol="0">
            <a:noAutofit/>
          </a:bodyPr>
          <a:lstStyle/>
          <a:p>
            <a:pPr rtl="0"/>
            <a:fld id="{DBA1B0FB-D917-4C8C-928F-313BD683BF39}" type="slidenum">
              <a:rPr lang="fr-FR" smtClean="0"/>
              <a:t>‹N°›</a:t>
            </a:fld>
            <a:endParaRPr lang="fr-FR"/>
          </a:p>
        </p:txBody>
      </p:sp>
    </p:spTree>
    <p:extLst>
      <p:ext uri="{BB962C8B-B14F-4D97-AF65-F5344CB8AC3E}">
        <p14:creationId xmlns:p14="http://schemas.microsoft.com/office/powerpoint/2010/main" val="670392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Autofit/>
          </a:bodyPr>
          <a:lstStyle/>
          <a:p>
            <a:pPr lvl="0" rtl="0">
              <a:lnSpc>
                <a:spcPct val="100000"/>
              </a:lnSpc>
            </a:pPr>
            <a:r>
              <a:rPr lang="fr-FR"/>
              <a:t>Modifiez le style du titre</a:t>
            </a:r>
            <a:endParaRPr lang="fr-FR" dirty="0"/>
          </a:p>
        </p:txBody>
      </p:sp>
      <p:sp>
        <p:nvSpPr>
          <p:cNvPr id="3" name="Espace réservé du texte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Autofit/>
          </a:bodyPr>
          <a:lstStyle/>
          <a:p>
            <a:pPr lvl="0" rtl="0"/>
            <a:r>
              <a:rPr lang="fr-FR"/>
              <a:t>Modifiez les styles du texte</a:t>
            </a:r>
          </a:p>
          <a:p>
            <a:pPr lvl="1" rtl="0"/>
            <a:r>
              <a:rPr lang="fr-FR"/>
              <a:t>Deuxième niveau</a:t>
            </a:r>
          </a:p>
          <a:p>
            <a:pPr lvl="2" rtl="0"/>
            <a:r>
              <a:rPr lang="fr-FR"/>
              <a:t>Troisième niveau</a:t>
            </a:r>
          </a:p>
          <a:p>
            <a:pPr lvl="3" rtl="0"/>
            <a:r>
              <a:rPr lang="fr-FR"/>
              <a:t>Quatrième niveau</a:t>
            </a:r>
          </a:p>
          <a:p>
            <a:pPr lvl="4" rtl="0"/>
            <a:r>
              <a:rPr lang="fr-FR"/>
              <a:t>Cinquième niveau</a:t>
            </a:r>
          </a:p>
        </p:txBody>
      </p:sp>
      <p:sp>
        <p:nvSpPr>
          <p:cNvPr id="4" name="Espace réservé de la date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pPr rtl="0"/>
            <a:fld id="{4B229BBD-4565-C44B-A3A5-B0BD3E788339}" type="datetime3">
              <a:rPr lang="fr-FR" smtClean="0"/>
              <a:t>07.01.22</a:t>
            </a:fld>
            <a:endParaRPr lang="fr-FR" dirty="0"/>
          </a:p>
        </p:txBody>
      </p:sp>
      <p:sp>
        <p:nvSpPr>
          <p:cNvPr id="5" name="Espace réservé du pied de page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pPr rtl="0"/>
            <a:r>
              <a:rPr lang="fr-FR"/>
              <a:t>Exemple de Texte de Pied de page</a:t>
            </a:r>
            <a:endParaRPr lang="fr-FR" dirty="0"/>
          </a:p>
        </p:txBody>
      </p:sp>
      <p:sp>
        <p:nvSpPr>
          <p:cNvPr id="6" name="Espace réservé du numéro de diapositive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lumMod val="65000"/>
                    <a:alpha val="80000"/>
                  </a:schemeClr>
                </a:solidFill>
              </a:defRPr>
            </a:lvl1pPr>
          </a:lstStyle>
          <a:p>
            <a:pPr rtl="0"/>
            <a:fld id="{DBA1B0FB-D917-4C8C-928F-313BD683BF39}" type="slidenum">
              <a:rPr lang="fr-FR" smtClean="0"/>
              <a:pPr rtl="0"/>
              <a:t>‹N°›</a:t>
            </a:fld>
            <a:endParaRPr lang="fr-FR"/>
          </a:p>
        </p:txBody>
      </p:sp>
    </p:spTree>
    <p:extLst>
      <p:ext uri="{BB962C8B-B14F-4D97-AF65-F5344CB8AC3E}">
        <p14:creationId xmlns:p14="http://schemas.microsoft.com/office/powerpoint/2010/main" val="2521255718"/>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33" r:id="rId3"/>
    <p:sldLayoutId id="2147483687" r:id="rId4"/>
    <p:sldLayoutId id="2147483734" r:id="rId5"/>
    <p:sldLayoutId id="2147483686" r:id="rId6"/>
    <p:sldLayoutId id="2147483696" r:id="rId7"/>
    <p:sldLayoutId id="2147483707" r:id="rId8"/>
    <p:sldLayoutId id="2147483689" r:id="rId9"/>
    <p:sldLayoutId id="2147483697" r:id="rId10"/>
    <p:sldLayoutId id="2147483731" r:id="rId11"/>
    <p:sldLayoutId id="2147483693" r:id="rId12"/>
    <p:sldLayoutId id="2147483685" r:id="rId13"/>
    <p:sldLayoutId id="2147483688" r:id="rId14"/>
    <p:sldLayoutId id="2147483691" r:id="rId15"/>
    <p:sldLayoutId id="2147483692" r:id="rId16"/>
  </p:sldLayoutIdLst>
  <p:hf hdr="0" ftr="0"/>
  <p:txStyles>
    <p:titleStyle>
      <a:lvl1pPr algn="l" defTabSz="914400" rtl="0" eaLnBrk="1" latinLnBrk="0" hangingPunct="1">
        <a:lnSpc>
          <a:spcPct val="90000"/>
        </a:lnSpc>
        <a:spcBef>
          <a:spcPct val="0"/>
        </a:spcBef>
        <a:buNone/>
        <a:defRPr lang="fr-FR"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12.xml"/><Relationship Id="rId4" Type="http://schemas.openxmlformats.org/officeDocument/2006/relationships/hyperlink" Target="https://aeklys.com/"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3.xml"/><Relationship Id="rId1" Type="http://schemas.openxmlformats.org/officeDocument/2006/relationships/slideLayout" Target="../slideLayouts/slideLayout11.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3" Type="http://schemas.openxmlformats.org/officeDocument/2006/relationships/image" Target="../media/image13.jpeg"/><Relationship Id="rId7" Type="http://schemas.openxmlformats.org/officeDocument/2006/relationships/hyperlink" Target="https://www.bbc.com/news/world-us-canada-53956683" TargetMode="External"/><Relationship Id="rId2" Type="http://schemas.openxmlformats.org/officeDocument/2006/relationships/image" Target="../media/image12.jpeg"/><Relationship Id="rId1" Type="http://schemas.openxmlformats.org/officeDocument/2006/relationships/slideLayout" Target="../slideLayouts/slideLayout12.xml"/><Relationship Id="rId6" Type="http://schemas.openxmlformats.org/officeDocument/2006/relationships/hyperlink" Target="https://www.businessinsider.com/elon-musk-neuralink-hopes-to-start-human-testing-2022-2021-12?r=US&amp;IR=T" TargetMode="External"/><Relationship Id="rId5" Type="http://schemas.openxmlformats.org/officeDocument/2006/relationships/hyperlink" Target="https://economictimes.indiatimes.com/tech/technology/elon-musks-neuralink-shows-monkey-with-brain-chip-playing-videogame-by-thinking/articleshow/82000047.cms?from=mdr" TargetMode="External"/><Relationship Id="rId4" Type="http://schemas.openxmlformats.org/officeDocument/2006/relationships/hyperlink" Target="https://www.the-sun.com/news/1174237/what-is-elon-musks-brain-chip-neuralink/"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86E938C-9D94-4B05-979A-D39FFC457291}"/>
              </a:ext>
            </a:extLst>
          </p:cNvPr>
          <p:cNvSpPr>
            <a:spLocks noGrp="1"/>
          </p:cNvSpPr>
          <p:nvPr>
            <p:ph type="ctrTitle"/>
          </p:nvPr>
        </p:nvSpPr>
        <p:spPr>
          <a:xfrm>
            <a:off x="7999414" y="1051551"/>
            <a:ext cx="3565524" cy="2384898"/>
          </a:xfrm>
        </p:spPr>
        <p:txBody>
          <a:bodyPr rtlCol="0" anchor="b" anchorCtr="0">
            <a:normAutofit/>
          </a:bodyPr>
          <a:lstStyle/>
          <a:p>
            <a:pPr rtl="0"/>
            <a:r>
              <a:rPr lang="fr-FR" dirty="0" err="1"/>
              <a:t>Emerging</a:t>
            </a:r>
            <a:r>
              <a:rPr lang="fr-FR" dirty="0"/>
              <a:t> and Future Technologies</a:t>
            </a:r>
          </a:p>
        </p:txBody>
      </p:sp>
      <p:pic>
        <p:nvPicPr>
          <p:cNvPr id="14" name="Espace réservé d’image 13" descr="Arrière-plan numérique Point de données">
            <a:extLst>
              <a:ext uri="{FF2B5EF4-FFF2-40B4-BE49-F238E27FC236}">
                <a16:creationId xmlns:a16="http://schemas.microsoft.com/office/drawing/2014/main" id="{9A8AD548-922D-4E1D-B19C-5F6E808B8160}"/>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7452360" cy="6858000"/>
          </a:xfrm>
        </p:spPr>
      </p:pic>
      <p:sp>
        <p:nvSpPr>
          <p:cNvPr id="3" name="Sous-titre 2">
            <a:extLst>
              <a:ext uri="{FF2B5EF4-FFF2-40B4-BE49-F238E27FC236}">
                <a16:creationId xmlns:a16="http://schemas.microsoft.com/office/drawing/2014/main" id="{D9A11267-FC52-4990-8D98-010AFABA5544}"/>
              </a:ext>
            </a:extLst>
          </p:cNvPr>
          <p:cNvSpPr>
            <a:spLocks noGrp="1"/>
          </p:cNvSpPr>
          <p:nvPr>
            <p:ph type="body" sz="quarter" idx="14"/>
          </p:nvPr>
        </p:nvSpPr>
        <p:spPr>
          <a:xfrm>
            <a:off x="7999413" y="3568700"/>
            <a:ext cx="3565524" cy="1731963"/>
          </a:xfrm>
        </p:spPr>
        <p:txBody>
          <a:bodyPr rtlCol="0">
            <a:normAutofit/>
          </a:bodyPr>
          <a:lstStyle/>
          <a:p>
            <a:pPr rtl="0"/>
            <a:r>
              <a:rPr lang="fr-FR" dirty="0"/>
              <a:t>Jean-Jonathan KOFFI</a:t>
            </a:r>
          </a:p>
          <a:p>
            <a:pPr rtl="0"/>
            <a:r>
              <a:rPr lang="fr-FR" dirty="0"/>
              <a:t>Colas NAUDI</a:t>
            </a:r>
          </a:p>
          <a:p>
            <a:pPr rtl="0"/>
            <a:r>
              <a:rPr lang="fr-FR" dirty="0"/>
              <a:t>Maxence OLLIVIER </a:t>
            </a:r>
          </a:p>
        </p:txBody>
      </p:sp>
      <p:pic>
        <p:nvPicPr>
          <p:cNvPr id="1026" name="Picture 2" descr="Logo couleur de l'IUT de Bayonne et du Pays Basque">
            <a:extLst>
              <a:ext uri="{FF2B5EF4-FFF2-40B4-BE49-F238E27FC236}">
                <a16:creationId xmlns:a16="http://schemas.microsoft.com/office/drawing/2014/main" id="{3185F851-3B84-DF43-A49F-964522FA73A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19528" y="0"/>
            <a:ext cx="1072472" cy="1557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28142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orme libre : Form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a:p>
        </p:txBody>
      </p:sp>
      <p:sp>
        <p:nvSpPr>
          <p:cNvPr id="36" name="Ovale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a:p>
        </p:txBody>
      </p:sp>
      <p:sp>
        <p:nvSpPr>
          <p:cNvPr id="38" name="Ovale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a:p>
        </p:txBody>
      </p:sp>
      <p:grpSp>
        <p:nvGrpSpPr>
          <p:cNvPr id="40" name="Groupe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orme libre : Form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a:p>
          </p:txBody>
        </p:sp>
        <p:sp>
          <p:nvSpPr>
            <p:cNvPr id="42" name="Forme libre : Form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a:solidFill>
                  <a:schemeClr val="tx1"/>
                </a:solidFill>
              </a:endParaRPr>
            </a:p>
          </p:txBody>
        </p:sp>
        <p:sp>
          <p:nvSpPr>
            <p:cNvPr id="43" name="Ovale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a:p>
          </p:txBody>
        </p:sp>
        <p:sp>
          <p:nvSpPr>
            <p:cNvPr id="44" name="Ovale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a:p>
        </p:txBody>
      </p:sp>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a:p>
        </p:txBody>
      </p:sp>
      <p:sp>
        <p:nvSpPr>
          <p:cNvPr id="2" name="Espace réservé de la date 1">
            <a:extLst>
              <a:ext uri="{FF2B5EF4-FFF2-40B4-BE49-F238E27FC236}">
                <a16:creationId xmlns:a16="http://schemas.microsoft.com/office/drawing/2014/main" id="{2910D835-B454-4270-BB35-86A187307E6F}"/>
              </a:ext>
            </a:extLst>
          </p:cNvPr>
          <p:cNvSpPr>
            <a:spLocks noGrp="1"/>
          </p:cNvSpPr>
          <p:nvPr>
            <p:ph type="dt" sz="half" idx="10"/>
          </p:nvPr>
        </p:nvSpPr>
        <p:spPr/>
        <p:txBody>
          <a:bodyPr rtlCol="0"/>
          <a:lstStyle/>
          <a:p>
            <a:pPr rtl="0"/>
            <a:fld id="{4A78C842-3A3B-E742-90B0-4210F02E746A}" type="datetime3">
              <a:rPr lang="fr-FR" smtClean="0"/>
              <a:t>07.01.22</a:t>
            </a:fld>
            <a:endParaRPr lang="fr-FR"/>
          </a:p>
        </p:txBody>
      </p:sp>
      <p:sp>
        <p:nvSpPr>
          <p:cNvPr id="4" name="Espace réservé du numéro de diapositive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rtlCol="0"/>
          <a:lstStyle/>
          <a:p>
            <a:pPr rtl="0"/>
            <a:fld id="{DBA1B0FB-D917-4C8C-928F-313BD683BF39}" type="slidenum">
              <a:rPr lang="fr-FR" smtClean="0"/>
              <a:t>10</a:t>
            </a:fld>
            <a:endParaRPr lang="fr-FR"/>
          </a:p>
        </p:txBody>
      </p:sp>
      <p:sp>
        <p:nvSpPr>
          <p:cNvPr id="10" name="ZoneTexte 9">
            <a:extLst>
              <a:ext uri="{FF2B5EF4-FFF2-40B4-BE49-F238E27FC236}">
                <a16:creationId xmlns:a16="http://schemas.microsoft.com/office/drawing/2014/main" id="{C7D2A55F-0514-4943-BA55-2D8794557280}"/>
              </a:ext>
            </a:extLst>
          </p:cNvPr>
          <p:cNvSpPr txBox="1"/>
          <p:nvPr/>
        </p:nvSpPr>
        <p:spPr>
          <a:xfrm>
            <a:off x="6619407" y="3380841"/>
            <a:ext cx="4761185" cy="707886"/>
          </a:xfrm>
          <a:prstGeom prst="rect">
            <a:avLst/>
          </a:prstGeom>
          <a:noFill/>
        </p:spPr>
        <p:txBody>
          <a:bodyPr wrap="square" rtlCol="0">
            <a:spAutoFit/>
          </a:bodyPr>
          <a:lstStyle/>
          <a:p>
            <a:r>
              <a:rPr lang="fr-FR" sz="4000" dirty="0" err="1"/>
              <a:t>Contactless</a:t>
            </a:r>
            <a:r>
              <a:rPr lang="fr-FR" sz="4000" dirty="0"/>
              <a:t> paiement</a:t>
            </a:r>
          </a:p>
        </p:txBody>
      </p:sp>
      <p:pic>
        <p:nvPicPr>
          <p:cNvPr id="2050" name="Picture 2">
            <a:extLst>
              <a:ext uri="{FF2B5EF4-FFF2-40B4-BE49-F238E27FC236}">
                <a16:creationId xmlns:a16="http://schemas.microsoft.com/office/drawing/2014/main" id="{6FB0C7E0-0067-BC43-BBB6-CBAE96B9570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7171" y="1264853"/>
            <a:ext cx="4939862" cy="4939862"/>
          </a:xfrm>
          <a:prstGeom prst="rect">
            <a:avLst/>
          </a:prstGeom>
          <a:noFill/>
          <a:extLst>
            <a:ext uri="{909E8E84-426E-40DD-AFC4-6F175D3DCCD1}">
              <a14:hiddenFill xmlns:a14="http://schemas.microsoft.com/office/drawing/2010/main">
                <a:solidFill>
                  <a:srgbClr val="FFFFFF"/>
                </a:solidFill>
              </a14:hiddenFill>
            </a:ext>
          </a:extLst>
        </p:spPr>
      </p:pic>
      <p:sp>
        <p:nvSpPr>
          <p:cNvPr id="18" name="ZoneTexte 17">
            <a:extLst>
              <a:ext uri="{FF2B5EF4-FFF2-40B4-BE49-F238E27FC236}">
                <a16:creationId xmlns:a16="http://schemas.microsoft.com/office/drawing/2014/main" id="{AC0905D7-5CED-8348-AA93-7C53224257CE}"/>
              </a:ext>
            </a:extLst>
          </p:cNvPr>
          <p:cNvSpPr txBox="1"/>
          <p:nvPr/>
        </p:nvSpPr>
        <p:spPr>
          <a:xfrm>
            <a:off x="5120754" y="60481"/>
            <a:ext cx="1950491" cy="707886"/>
          </a:xfrm>
          <a:prstGeom prst="rect">
            <a:avLst/>
          </a:prstGeom>
          <a:noFill/>
        </p:spPr>
        <p:txBody>
          <a:bodyPr wrap="square" rtlCol="0">
            <a:spAutoFit/>
          </a:bodyPr>
          <a:lstStyle/>
          <a:p>
            <a:r>
              <a:rPr lang="fr-FR" sz="4000" dirty="0"/>
              <a:t>AEKLYS</a:t>
            </a:r>
          </a:p>
        </p:txBody>
      </p:sp>
    </p:spTree>
    <p:extLst>
      <p:ext uri="{BB962C8B-B14F-4D97-AF65-F5344CB8AC3E}">
        <p14:creationId xmlns:p14="http://schemas.microsoft.com/office/powerpoint/2010/main" val="38199597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orme libre : Form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a:p>
        </p:txBody>
      </p:sp>
      <p:sp>
        <p:nvSpPr>
          <p:cNvPr id="36" name="Ovale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a:p>
        </p:txBody>
      </p:sp>
      <p:sp>
        <p:nvSpPr>
          <p:cNvPr id="38" name="Ovale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a:p>
        </p:txBody>
      </p:sp>
      <p:grpSp>
        <p:nvGrpSpPr>
          <p:cNvPr id="40" name="Groupe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orme libre : Form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a:p>
          </p:txBody>
        </p:sp>
        <p:sp>
          <p:nvSpPr>
            <p:cNvPr id="42" name="Forme libre : Form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a:solidFill>
                  <a:schemeClr val="tx1"/>
                </a:solidFill>
              </a:endParaRPr>
            </a:p>
          </p:txBody>
        </p:sp>
        <p:sp>
          <p:nvSpPr>
            <p:cNvPr id="43" name="Ovale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a:p>
          </p:txBody>
        </p:sp>
        <p:sp>
          <p:nvSpPr>
            <p:cNvPr id="44" name="Ovale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a:p>
        </p:txBody>
      </p:sp>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a:p>
        </p:txBody>
      </p:sp>
      <p:sp>
        <p:nvSpPr>
          <p:cNvPr id="2" name="Espace réservé de la date 1">
            <a:extLst>
              <a:ext uri="{FF2B5EF4-FFF2-40B4-BE49-F238E27FC236}">
                <a16:creationId xmlns:a16="http://schemas.microsoft.com/office/drawing/2014/main" id="{2910D835-B454-4270-BB35-86A187307E6F}"/>
              </a:ext>
            </a:extLst>
          </p:cNvPr>
          <p:cNvSpPr>
            <a:spLocks noGrp="1"/>
          </p:cNvSpPr>
          <p:nvPr>
            <p:ph type="dt" sz="half" idx="10"/>
          </p:nvPr>
        </p:nvSpPr>
        <p:spPr/>
        <p:txBody>
          <a:bodyPr rtlCol="0"/>
          <a:lstStyle/>
          <a:p>
            <a:pPr rtl="0"/>
            <a:fld id="{4A78C842-3A3B-E742-90B0-4210F02E746A}" type="datetime3">
              <a:rPr lang="fr-FR" smtClean="0"/>
              <a:t>07.01.22</a:t>
            </a:fld>
            <a:endParaRPr lang="fr-FR"/>
          </a:p>
        </p:txBody>
      </p:sp>
      <p:sp>
        <p:nvSpPr>
          <p:cNvPr id="4" name="Espace réservé du numéro de diapositive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rtlCol="0"/>
          <a:lstStyle/>
          <a:p>
            <a:pPr rtl="0"/>
            <a:fld id="{DBA1B0FB-D917-4C8C-928F-313BD683BF39}" type="slidenum">
              <a:rPr lang="fr-FR" smtClean="0"/>
              <a:t>11</a:t>
            </a:fld>
            <a:endParaRPr lang="fr-FR"/>
          </a:p>
        </p:txBody>
      </p:sp>
      <p:pic>
        <p:nvPicPr>
          <p:cNvPr id="3" name="Picture 2" descr="Qu&amp;#39;est-ce que NFC et à quoi ça sert ? - Coolblue - tout pour un sourire">
            <a:extLst>
              <a:ext uri="{FF2B5EF4-FFF2-40B4-BE49-F238E27FC236}">
                <a16:creationId xmlns:a16="http://schemas.microsoft.com/office/drawing/2014/main" id="{739E3440-8DA7-C942-978B-DA35402DBEF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0863" y="2065238"/>
            <a:ext cx="6734360" cy="3792086"/>
          </a:xfrm>
          <a:prstGeom prst="rect">
            <a:avLst/>
          </a:prstGeom>
          <a:noFill/>
          <a:extLst>
            <a:ext uri="{909E8E84-426E-40DD-AFC4-6F175D3DCCD1}">
              <a14:hiddenFill xmlns:a14="http://schemas.microsoft.com/office/drawing/2010/main">
                <a:solidFill>
                  <a:srgbClr val="FFFFFF"/>
                </a:solidFill>
              </a14:hiddenFill>
            </a:ext>
          </a:extLst>
        </p:spPr>
      </p:pic>
      <p:sp>
        <p:nvSpPr>
          <p:cNvPr id="18" name="ZoneTexte 17">
            <a:extLst>
              <a:ext uri="{FF2B5EF4-FFF2-40B4-BE49-F238E27FC236}">
                <a16:creationId xmlns:a16="http://schemas.microsoft.com/office/drawing/2014/main" id="{7ABFDA21-EF25-3740-85A0-01C666AE9226}"/>
              </a:ext>
            </a:extLst>
          </p:cNvPr>
          <p:cNvSpPr txBox="1"/>
          <p:nvPr/>
        </p:nvSpPr>
        <p:spPr>
          <a:xfrm>
            <a:off x="9413412" y="3706546"/>
            <a:ext cx="1182588" cy="707886"/>
          </a:xfrm>
          <a:prstGeom prst="rect">
            <a:avLst/>
          </a:prstGeom>
          <a:noFill/>
        </p:spPr>
        <p:txBody>
          <a:bodyPr wrap="square" rtlCol="0">
            <a:spAutoFit/>
          </a:bodyPr>
          <a:lstStyle/>
          <a:p>
            <a:r>
              <a:rPr lang="fr-FR" sz="4000" dirty="0"/>
              <a:t>NFC</a:t>
            </a:r>
          </a:p>
        </p:txBody>
      </p:sp>
      <p:sp>
        <p:nvSpPr>
          <p:cNvPr id="19" name="ZoneTexte 18">
            <a:extLst>
              <a:ext uri="{FF2B5EF4-FFF2-40B4-BE49-F238E27FC236}">
                <a16:creationId xmlns:a16="http://schemas.microsoft.com/office/drawing/2014/main" id="{26477A0C-0B18-FF41-B3CB-9C665C6CD015}"/>
              </a:ext>
            </a:extLst>
          </p:cNvPr>
          <p:cNvSpPr txBox="1"/>
          <p:nvPr/>
        </p:nvSpPr>
        <p:spPr>
          <a:xfrm>
            <a:off x="5153967" y="88319"/>
            <a:ext cx="1884066" cy="707886"/>
          </a:xfrm>
          <a:prstGeom prst="rect">
            <a:avLst/>
          </a:prstGeom>
          <a:noFill/>
        </p:spPr>
        <p:txBody>
          <a:bodyPr wrap="square" rtlCol="0">
            <a:spAutoFit/>
          </a:bodyPr>
          <a:lstStyle/>
          <a:p>
            <a:r>
              <a:rPr lang="fr-FR" sz="4000" dirty="0"/>
              <a:t>AEKLYS</a:t>
            </a:r>
          </a:p>
        </p:txBody>
      </p:sp>
    </p:spTree>
    <p:extLst>
      <p:ext uri="{BB962C8B-B14F-4D97-AF65-F5344CB8AC3E}">
        <p14:creationId xmlns:p14="http://schemas.microsoft.com/office/powerpoint/2010/main" val="28041699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orme libre : Form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a:p>
        </p:txBody>
      </p:sp>
      <p:sp>
        <p:nvSpPr>
          <p:cNvPr id="36" name="Ovale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a:p>
        </p:txBody>
      </p:sp>
      <p:sp>
        <p:nvSpPr>
          <p:cNvPr id="38" name="Ovale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a:p>
        </p:txBody>
      </p:sp>
      <p:grpSp>
        <p:nvGrpSpPr>
          <p:cNvPr id="40" name="Groupe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orme libre : Form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a:p>
          </p:txBody>
        </p:sp>
        <p:sp>
          <p:nvSpPr>
            <p:cNvPr id="42" name="Forme libre : Form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a:solidFill>
                  <a:schemeClr val="tx1"/>
                </a:solidFill>
              </a:endParaRPr>
            </a:p>
          </p:txBody>
        </p:sp>
        <p:sp>
          <p:nvSpPr>
            <p:cNvPr id="43" name="Ovale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a:p>
          </p:txBody>
        </p:sp>
        <p:sp>
          <p:nvSpPr>
            <p:cNvPr id="44" name="Ovale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a:p>
        </p:txBody>
      </p:sp>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a:p>
        </p:txBody>
      </p:sp>
      <p:sp>
        <p:nvSpPr>
          <p:cNvPr id="2" name="Espace réservé de la date 1">
            <a:extLst>
              <a:ext uri="{FF2B5EF4-FFF2-40B4-BE49-F238E27FC236}">
                <a16:creationId xmlns:a16="http://schemas.microsoft.com/office/drawing/2014/main" id="{2910D835-B454-4270-BB35-86A187307E6F}"/>
              </a:ext>
            </a:extLst>
          </p:cNvPr>
          <p:cNvSpPr>
            <a:spLocks noGrp="1"/>
          </p:cNvSpPr>
          <p:nvPr>
            <p:ph type="dt" sz="half" idx="10"/>
          </p:nvPr>
        </p:nvSpPr>
        <p:spPr/>
        <p:txBody>
          <a:bodyPr rtlCol="0"/>
          <a:lstStyle/>
          <a:p>
            <a:pPr rtl="0"/>
            <a:fld id="{4A78C842-3A3B-E742-90B0-4210F02E746A}" type="datetime3">
              <a:rPr lang="fr-FR" smtClean="0"/>
              <a:t>07.01.22</a:t>
            </a:fld>
            <a:endParaRPr lang="fr-FR"/>
          </a:p>
        </p:txBody>
      </p:sp>
      <p:sp>
        <p:nvSpPr>
          <p:cNvPr id="4" name="Espace réservé du numéro de diapositive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rtlCol="0"/>
          <a:lstStyle/>
          <a:p>
            <a:pPr rtl="0"/>
            <a:fld id="{DBA1B0FB-D917-4C8C-928F-313BD683BF39}" type="slidenum">
              <a:rPr lang="fr-FR" smtClean="0"/>
              <a:t>12</a:t>
            </a:fld>
            <a:endParaRPr lang="fr-FR"/>
          </a:p>
        </p:txBody>
      </p:sp>
      <p:sp>
        <p:nvSpPr>
          <p:cNvPr id="18" name="ZoneTexte 17">
            <a:extLst>
              <a:ext uri="{FF2B5EF4-FFF2-40B4-BE49-F238E27FC236}">
                <a16:creationId xmlns:a16="http://schemas.microsoft.com/office/drawing/2014/main" id="{7ABFDA21-EF25-3740-85A0-01C666AE9226}"/>
              </a:ext>
            </a:extLst>
          </p:cNvPr>
          <p:cNvSpPr txBox="1"/>
          <p:nvPr/>
        </p:nvSpPr>
        <p:spPr>
          <a:xfrm>
            <a:off x="7349277" y="2976368"/>
            <a:ext cx="3083388" cy="1323439"/>
          </a:xfrm>
          <a:prstGeom prst="rect">
            <a:avLst/>
          </a:prstGeom>
          <a:noFill/>
        </p:spPr>
        <p:txBody>
          <a:bodyPr wrap="square" rtlCol="0">
            <a:spAutoFit/>
          </a:bodyPr>
          <a:lstStyle/>
          <a:p>
            <a:r>
              <a:rPr lang="fr-FR" sz="4000" dirty="0"/>
              <a:t>No </a:t>
            </a:r>
            <a:r>
              <a:rPr lang="fr-FR" sz="4000" dirty="0" err="1"/>
              <a:t>need</a:t>
            </a:r>
            <a:r>
              <a:rPr lang="fr-FR" sz="4000" dirty="0"/>
              <a:t> to </a:t>
            </a:r>
            <a:r>
              <a:rPr lang="fr-FR" sz="4000" dirty="0" err="1"/>
              <a:t>be</a:t>
            </a:r>
            <a:r>
              <a:rPr lang="fr-FR" sz="4000" dirty="0"/>
              <a:t> </a:t>
            </a:r>
            <a:r>
              <a:rPr lang="fr-FR" sz="4000" dirty="0" err="1"/>
              <a:t>charged</a:t>
            </a:r>
            <a:endParaRPr lang="fr-FR" sz="4000" dirty="0"/>
          </a:p>
        </p:txBody>
      </p:sp>
      <p:sp>
        <p:nvSpPr>
          <p:cNvPr id="19" name="ZoneTexte 18">
            <a:extLst>
              <a:ext uri="{FF2B5EF4-FFF2-40B4-BE49-F238E27FC236}">
                <a16:creationId xmlns:a16="http://schemas.microsoft.com/office/drawing/2014/main" id="{26477A0C-0B18-FF41-B3CB-9C665C6CD015}"/>
              </a:ext>
            </a:extLst>
          </p:cNvPr>
          <p:cNvSpPr txBox="1"/>
          <p:nvPr/>
        </p:nvSpPr>
        <p:spPr>
          <a:xfrm>
            <a:off x="5153967" y="88319"/>
            <a:ext cx="1884066" cy="707886"/>
          </a:xfrm>
          <a:prstGeom prst="rect">
            <a:avLst/>
          </a:prstGeom>
          <a:noFill/>
        </p:spPr>
        <p:txBody>
          <a:bodyPr wrap="square" rtlCol="0">
            <a:spAutoFit/>
          </a:bodyPr>
          <a:lstStyle/>
          <a:p>
            <a:r>
              <a:rPr lang="fr-FR" sz="4000" dirty="0"/>
              <a:t>AEKLYS</a:t>
            </a:r>
          </a:p>
        </p:txBody>
      </p:sp>
      <p:pic>
        <p:nvPicPr>
          <p:cNvPr id="4098" name="Picture 2" descr="Avizar Chargeur secteur Blanc pour Smartphones dotés d&amp;#39;une connectique  Lightning - Chargeur téléphone Avizar sur LDLC">
            <a:extLst>
              <a:ext uri="{FF2B5EF4-FFF2-40B4-BE49-F238E27FC236}">
                <a16:creationId xmlns:a16="http://schemas.microsoft.com/office/drawing/2014/main" id="{6F470C04-0176-2E49-94C7-72714C8E065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5229" y="1618291"/>
            <a:ext cx="4188372" cy="4188372"/>
          </a:xfrm>
          <a:prstGeom prst="rect">
            <a:avLst/>
          </a:prstGeom>
          <a:noFill/>
          <a:extLst>
            <a:ext uri="{909E8E84-426E-40DD-AFC4-6F175D3DCCD1}">
              <a14:hiddenFill xmlns:a14="http://schemas.microsoft.com/office/drawing/2010/main">
                <a:solidFill>
                  <a:srgbClr val="FFFFFF"/>
                </a:solidFill>
              </a14:hiddenFill>
            </a:ext>
          </a:extLst>
        </p:spPr>
      </p:pic>
      <p:cxnSp>
        <p:nvCxnSpPr>
          <p:cNvPr id="6" name="Connecteur droit 5">
            <a:extLst>
              <a:ext uri="{FF2B5EF4-FFF2-40B4-BE49-F238E27FC236}">
                <a16:creationId xmlns:a16="http://schemas.microsoft.com/office/drawing/2014/main" id="{C0C47188-8B5D-2F43-A2EE-C5689A04066C}"/>
              </a:ext>
            </a:extLst>
          </p:cNvPr>
          <p:cNvCxnSpPr/>
          <p:nvPr/>
        </p:nvCxnSpPr>
        <p:spPr>
          <a:xfrm>
            <a:off x="896845" y="1113361"/>
            <a:ext cx="5199155" cy="5108763"/>
          </a:xfrm>
          <a:prstGeom prst="line">
            <a:avLst/>
          </a:prstGeom>
          <a:ln w="539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Connecteur droit 20">
            <a:extLst>
              <a:ext uri="{FF2B5EF4-FFF2-40B4-BE49-F238E27FC236}">
                <a16:creationId xmlns:a16="http://schemas.microsoft.com/office/drawing/2014/main" id="{B8EDA7F5-83B6-7347-868C-4E18AEEEEB76}"/>
              </a:ext>
            </a:extLst>
          </p:cNvPr>
          <p:cNvCxnSpPr>
            <a:cxnSpLocks/>
          </p:cNvCxnSpPr>
          <p:nvPr/>
        </p:nvCxnSpPr>
        <p:spPr>
          <a:xfrm flipH="1">
            <a:off x="1139924" y="1180402"/>
            <a:ext cx="4956076" cy="5041722"/>
          </a:xfrm>
          <a:prstGeom prst="line">
            <a:avLst/>
          </a:prstGeom>
          <a:ln w="539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090309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re 21">
            <a:extLst>
              <a:ext uri="{FF2B5EF4-FFF2-40B4-BE49-F238E27FC236}">
                <a16:creationId xmlns:a16="http://schemas.microsoft.com/office/drawing/2014/main" id="{F8FAEED9-1ECD-45F9-87A0-9394BAEABB79}"/>
              </a:ext>
            </a:extLst>
          </p:cNvPr>
          <p:cNvSpPr>
            <a:spLocks noGrp="1"/>
          </p:cNvSpPr>
          <p:nvPr>
            <p:ph type="ctrTitle"/>
          </p:nvPr>
        </p:nvSpPr>
        <p:spPr>
          <a:xfrm>
            <a:off x="550863" y="549275"/>
            <a:ext cx="5437187" cy="2986234"/>
          </a:xfrm>
        </p:spPr>
        <p:txBody>
          <a:bodyPr rtlCol="0"/>
          <a:lstStyle/>
          <a:p>
            <a:pPr rtl="0"/>
            <a:br>
              <a:rPr lang="fr-FR" b="1" dirty="0"/>
            </a:br>
            <a:endParaRPr lang="fr-FR" dirty="0"/>
          </a:p>
        </p:txBody>
      </p:sp>
      <p:sp>
        <p:nvSpPr>
          <p:cNvPr id="23" name="Sous-titre 22">
            <a:extLst>
              <a:ext uri="{FF2B5EF4-FFF2-40B4-BE49-F238E27FC236}">
                <a16:creationId xmlns:a16="http://schemas.microsoft.com/office/drawing/2014/main" id="{8E5E4638-9BCB-4C2E-914F-CC868E2020D5}"/>
              </a:ext>
            </a:extLst>
          </p:cNvPr>
          <p:cNvSpPr>
            <a:spLocks noGrp="1"/>
          </p:cNvSpPr>
          <p:nvPr>
            <p:ph type="subTitle" idx="1"/>
          </p:nvPr>
        </p:nvSpPr>
        <p:spPr>
          <a:xfrm>
            <a:off x="550863" y="388883"/>
            <a:ext cx="5437187" cy="5703943"/>
          </a:xfrm>
        </p:spPr>
        <p:txBody>
          <a:bodyPr rtlCol="0"/>
          <a:lstStyle/>
          <a:p>
            <a:pPr rtl="0"/>
            <a:r>
              <a:rPr lang="fr-FR" dirty="0"/>
              <a:t>Bibliography of report 1I</a:t>
            </a:r>
          </a:p>
          <a:p>
            <a:pPr rtl="0"/>
            <a:endParaRPr lang="fr-FR" dirty="0"/>
          </a:p>
        </p:txBody>
      </p:sp>
      <p:pic>
        <p:nvPicPr>
          <p:cNvPr id="27" name="Espace réservé d’image 26" descr="Arrière-plan numérique Point de données">
            <a:extLst>
              <a:ext uri="{FF2B5EF4-FFF2-40B4-BE49-F238E27FC236}">
                <a16:creationId xmlns:a16="http://schemas.microsoft.com/office/drawing/2014/main" id="{9E660784-34E2-4CDA-926A-DDD6AAF35046}"/>
              </a:ext>
            </a:extLst>
          </p:cNvPr>
          <p:cNvPicPr>
            <a:picLocks noGrp="1" noChangeAspect="1"/>
          </p:cNvPicPr>
          <p:nvPr>
            <p:ph type="pic" sz="quarter" idx="15"/>
          </p:nvPr>
        </p:nvPicPr>
        <p:blipFill rotWithShape="1">
          <a:blip r:embed="rId2" cstate="screen">
            <a:extLst>
              <a:ext uri="{28A0092B-C50C-407E-A947-70E740481C1C}">
                <a14:useLocalDpi xmlns:a14="http://schemas.microsoft.com/office/drawing/2010/main" val="0"/>
              </a:ext>
            </a:extLst>
          </a:blip>
          <a:srcRect/>
          <a:stretch/>
        </p:blipFill>
        <p:spPr>
          <a:xfrm>
            <a:off x="6556248" y="548640"/>
            <a:ext cx="5084064" cy="2880360"/>
          </a:xfrm>
        </p:spPr>
      </p:pic>
      <p:pic>
        <p:nvPicPr>
          <p:cNvPr id="33" name="Espace réservé d’image 32" descr="Arrière-plan numérique Point de données">
            <a:extLst>
              <a:ext uri="{FF2B5EF4-FFF2-40B4-BE49-F238E27FC236}">
                <a16:creationId xmlns:a16="http://schemas.microsoft.com/office/drawing/2014/main" id="{48106962-23C6-4DFE-BB3A-E5FFF03F38CE}"/>
              </a:ext>
            </a:extLst>
          </p:cNvPr>
          <p:cNvPicPr>
            <a:picLocks noGrp="1" noChangeAspect="1"/>
          </p:cNvPicPr>
          <p:nvPr>
            <p:ph type="pic" sz="quarter" idx="16"/>
          </p:nvPr>
        </p:nvPicPr>
        <p:blipFill rotWithShape="1">
          <a:blip r:embed="rId3" cstate="screen">
            <a:extLst>
              <a:ext uri="{28A0092B-C50C-407E-A947-70E740481C1C}">
                <a14:useLocalDpi xmlns:a14="http://schemas.microsoft.com/office/drawing/2010/main" val="0"/>
              </a:ext>
            </a:extLst>
          </a:blip>
          <a:srcRect/>
          <a:stretch/>
        </p:blipFill>
        <p:spPr>
          <a:xfrm>
            <a:off x="6556248" y="3429000"/>
            <a:ext cx="5084064" cy="2880360"/>
          </a:xfrm>
        </p:spPr>
      </p:pic>
      <p:sp>
        <p:nvSpPr>
          <p:cNvPr id="4" name="Espace réservé de la date 3">
            <a:extLst>
              <a:ext uri="{FF2B5EF4-FFF2-40B4-BE49-F238E27FC236}">
                <a16:creationId xmlns:a16="http://schemas.microsoft.com/office/drawing/2014/main" id="{7823E305-6365-4345-8BD1-4A31C61D96CB}"/>
              </a:ext>
            </a:extLst>
          </p:cNvPr>
          <p:cNvSpPr>
            <a:spLocks noGrp="1"/>
          </p:cNvSpPr>
          <p:nvPr>
            <p:ph type="dt" sz="half" idx="10"/>
          </p:nvPr>
        </p:nvSpPr>
        <p:spPr>
          <a:xfrm>
            <a:off x="550863" y="6507212"/>
            <a:ext cx="2628900" cy="153888"/>
          </a:xfrm>
        </p:spPr>
        <p:txBody>
          <a:bodyPr rtlCol="0"/>
          <a:lstStyle/>
          <a:p>
            <a:pPr rtl="0"/>
            <a:fld id="{678B933C-4F7A-AC40-A3A9-9E2DC6250497}" type="datetime3">
              <a:rPr lang="fr-FR" smtClean="0"/>
              <a:t>07.01.22</a:t>
            </a:fld>
            <a:endParaRPr lang="fr-FR"/>
          </a:p>
        </p:txBody>
      </p:sp>
      <p:sp>
        <p:nvSpPr>
          <p:cNvPr id="6" name="Espace réservé du numéro de diapositive 5">
            <a:extLst>
              <a:ext uri="{FF2B5EF4-FFF2-40B4-BE49-F238E27FC236}">
                <a16:creationId xmlns:a16="http://schemas.microsoft.com/office/drawing/2014/main" id="{36E60F23-FB58-4EF8-82FD-E86CED25FDD4}"/>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fr-FR" smtClean="0"/>
              <a:pPr rtl="0"/>
              <a:t>13</a:t>
            </a:fld>
            <a:endParaRPr lang="fr-FR"/>
          </a:p>
        </p:txBody>
      </p:sp>
      <p:sp>
        <p:nvSpPr>
          <p:cNvPr id="2" name="Rectangle 1">
            <a:extLst>
              <a:ext uri="{FF2B5EF4-FFF2-40B4-BE49-F238E27FC236}">
                <a16:creationId xmlns:a16="http://schemas.microsoft.com/office/drawing/2014/main" id="{36519EAC-5945-6D42-9346-947D3249C5ED}"/>
              </a:ext>
            </a:extLst>
          </p:cNvPr>
          <p:cNvSpPr/>
          <p:nvPr/>
        </p:nvSpPr>
        <p:spPr>
          <a:xfrm>
            <a:off x="2164467" y="972174"/>
            <a:ext cx="1851148" cy="369332"/>
          </a:xfrm>
          <a:prstGeom prst="rect">
            <a:avLst/>
          </a:prstGeom>
        </p:spPr>
        <p:txBody>
          <a:bodyPr wrap="none">
            <a:spAutoFit/>
          </a:bodyPr>
          <a:lstStyle/>
          <a:p>
            <a:r>
              <a:rPr lang="fr-FR" dirty="0">
                <a:hlinkClick r:id="rId4"/>
              </a:rPr>
              <a:t>https://</a:t>
            </a:r>
            <a:r>
              <a:rPr lang="fr-FR" dirty="0" err="1">
                <a:hlinkClick r:id="rId4"/>
              </a:rPr>
              <a:t>aeklys.com</a:t>
            </a:r>
            <a:endParaRPr lang="fr-FR" dirty="0"/>
          </a:p>
        </p:txBody>
      </p:sp>
      <p:sp>
        <p:nvSpPr>
          <p:cNvPr id="9" name="Rectangle 8">
            <a:extLst>
              <a:ext uri="{FF2B5EF4-FFF2-40B4-BE49-F238E27FC236}">
                <a16:creationId xmlns:a16="http://schemas.microsoft.com/office/drawing/2014/main" id="{EF0E7AF2-0955-174D-8B9A-7F1D644873D9}"/>
              </a:ext>
            </a:extLst>
          </p:cNvPr>
          <p:cNvSpPr/>
          <p:nvPr/>
        </p:nvSpPr>
        <p:spPr>
          <a:xfrm>
            <a:off x="424733" y="972174"/>
            <a:ext cx="1898212" cy="369332"/>
          </a:xfrm>
          <a:prstGeom prst="rect">
            <a:avLst/>
          </a:prstGeom>
        </p:spPr>
        <p:txBody>
          <a:bodyPr wrap="none">
            <a:spAutoFit/>
          </a:bodyPr>
          <a:lstStyle/>
          <a:p>
            <a:r>
              <a:rPr lang="fr-FR" dirty="0"/>
              <a:t>AEKLYS </a:t>
            </a:r>
            <a:r>
              <a:rPr lang="fr-FR" dirty="0" err="1"/>
              <a:t>Website</a:t>
            </a:r>
            <a:r>
              <a:rPr lang="fr-FR" dirty="0"/>
              <a:t> : </a:t>
            </a:r>
          </a:p>
        </p:txBody>
      </p:sp>
      <p:sp>
        <p:nvSpPr>
          <p:cNvPr id="3" name="ZoneTexte 2">
            <a:extLst>
              <a:ext uri="{FF2B5EF4-FFF2-40B4-BE49-F238E27FC236}">
                <a16:creationId xmlns:a16="http://schemas.microsoft.com/office/drawing/2014/main" id="{20E4D926-7D25-8444-A3EC-677B1BA0E480}"/>
              </a:ext>
            </a:extLst>
          </p:cNvPr>
          <p:cNvSpPr txBox="1"/>
          <p:nvPr/>
        </p:nvSpPr>
        <p:spPr>
          <a:xfrm>
            <a:off x="231228" y="2375338"/>
            <a:ext cx="184731" cy="369332"/>
          </a:xfrm>
          <a:prstGeom prst="rect">
            <a:avLst/>
          </a:prstGeom>
          <a:noFill/>
        </p:spPr>
        <p:txBody>
          <a:bodyPr wrap="none" rtlCol="0">
            <a:spAutoFit/>
          </a:bodyPr>
          <a:lstStyle/>
          <a:p>
            <a:endParaRPr lang="fr-FR" dirty="0"/>
          </a:p>
        </p:txBody>
      </p:sp>
    </p:spTree>
    <p:extLst>
      <p:ext uri="{BB962C8B-B14F-4D97-AF65-F5344CB8AC3E}">
        <p14:creationId xmlns:p14="http://schemas.microsoft.com/office/powerpoint/2010/main" val="4664459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046426E-F6F6-4A7C-9181-8C3090996261}"/>
              </a:ext>
            </a:extLst>
          </p:cNvPr>
          <p:cNvSpPr>
            <a:spLocks noGrp="1"/>
          </p:cNvSpPr>
          <p:nvPr>
            <p:ph type="title"/>
          </p:nvPr>
        </p:nvSpPr>
        <p:spPr>
          <a:xfrm>
            <a:off x="550864" y="549275"/>
            <a:ext cx="3565524" cy="1997855"/>
          </a:xfrm>
        </p:spPr>
        <p:txBody>
          <a:bodyPr rtlCol="0"/>
          <a:lstStyle/>
          <a:p>
            <a:pPr rtl="0"/>
            <a:br>
              <a:rPr lang="fr-FR" dirty="0"/>
            </a:br>
            <a:br>
              <a:rPr lang="fr-FR" dirty="0"/>
            </a:br>
            <a:br>
              <a:rPr lang="fr-FR" dirty="0"/>
            </a:br>
            <a:r>
              <a:rPr lang="fr-FR" dirty="0" err="1"/>
              <a:t>Reporting</a:t>
            </a:r>
            <a:br>
              <a:rPr lang="fr-FR" dirty="0"/>
            </a:br>
            <a:endParaRPr lang="fr-FR" dirty="0"/>
          </a:p>
        </p:txBody>
      </p:sp>
      <p:sp>
        <p:nvSpPr>
          <p:cNvPr id="3" name="Espace réservé du contenu 2">
            <a:extLst>
              <a:ext uri="{FF2B5EF4-FFF2-40B4-BE49-F238E27FC236}">
                <a16:creationId xmlns:a16="http://schemas.microsoft.com/office/drawing/2014/main" id="{D3B60D6F-4D0F-4D33-B2A7-159C8583FF00}"/>
              </a:ext>
            </a:extLst>
          </p:cNvPr>
          <p:cNvSpPr>
            <a:spLocks noGrp="1"/>
          </p:cNvSpPr>
          <p:nvPr>
            <p:ph idx="1"/>
          </p:nvPr>
        </p:nvSpPr>
        <p:spPr>
          <a:xfrm>
            <a:off x="550863" y="2677306"/>
            <a:ext cx="3565525" cy="3415519"/>
          </a:xfrm>
        </p:spPr>
        <p:txBody>
          <a:bodyPr rtlCol="0"/>
          <a:lstStyle/>
          <a:p>
            <a:pPr rtl="0"/>
            <a:r>
              <a:rPr lang="fr-FR" b="1" dirty="0"/>
              <a:t>The </a:t>
            </a:r>
            <a:r>
              <a:rPr lang="fr-FR" b="1" dirty="0" err="1"/>
              <a:t>Neuralink</a:t>
            </a:r>
            <a:r>
              <a:rPr lang="fr-FR" b="1" dirty="0"/>
              <a:t> chip</a:t>
            </a:r>
          </a:p>
          <a:p>
            <a:pPr rtl="0"/>
            <a:r>
              <a:rPr lang="fr-FR" dirty="0"/>
              <a:t>Thème deux</a:t>
            </a:r>
          </a:p>
          <a:p>
            <a:pPr rtl="0"/>
            <a:r>
              <a:rPr lang="fr-FR" dirty="0"/>
              <a:t>Thème trois</a:t>
            </a:r>
          </a:p>
          <a:p>
            <a:pPr rtl="0"/>
            <a:endParaRPr lang="fr-FR" dirty="0"/>
          </a:p>
        </p:txBody>
      </p:sp>
      <p:pic>
        <p:nvPicPr>
          <p:cNvPr id="8" name="Espace réservé d’image 7" descr="Données numériques">
            <a:extLst>
              <a:ext uri="{FF2B5EF4-FFF2-40B4-BE49-F238E27FC236}">
                <a16:creationId xmlns:a16="http://schemas.microsoft.com/office/drawing/2014/main" id="{06D2324F-3B7B-45EF-9584-C8EADD2C8C0B}"/>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5208928" y="1596771"/>
            <a:ext cx="3448558" cy="3448558"/>
          </a:xfrm>
        </p:spPr>
      </p:pic>
      <p:pic>
        <p:nvPicPr>
          <p:cNvPr id="10" name="Espace réservé d’image 9" descr="Points de données ">
            <a:extLst>
              <a:ext uri="{FF2B5EF4-FFF2-40B4-BE49-F238E27FC236}">
                <a16:creationId xmlns:a16="http://schemas.microsoft.com/office/drawing/2014/main" id="{71F862F9-0E8A-4DB9-8083-1C3AA6E5D777}"/>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8918575" y="596392"/>
            <a:ext cx="2263776" cy="2263776"/>
          </a:xfrm>
        </p:spPr>
      </p:pic>
      <p:pic>
        <p:nvPicPr>
          <p:cNvPr id="12" name="Espace réservé d’image 11" descr="Arrière-plan de données">
            <a:extLst>
              <a:ext uri="{FF2B5EF4-FFF2-40B4-BE49-F238E27FC236}">
                <a16:creationId xmlns:a16="http://schemas.microsoft.com/office/drawing/2014/main" id="{A63F39B9-0715-40B5-8ECB-9B983F99C690}"/>
              </a:ext>
            </a:extLst>
          </p:cNvPr>
          <p:cNvPicPr>
            <a:picLocks noGrp="1" noChangeAspect="1"/>
          </p:cNvPicPr>
          <p:nvPr>
            <p:ph type="pic" sz="quarter" idx="15"/>
          </p:nvPr>
        </p:nvPicPr>
        <p:blipFill rotWithShape="1">
          <a:blip r:embed="rId4" cstate="screen">
            <a:extLst>
              <a:ext uri="{28A0092B-C50C-407E-A947-70E740481C1C}">
                <a14:useLocalDpi xmlns:a14="http://schemas.microsoft.com/office/drawing/2010/main" val="0"/>
              </a:ext>
            </a:extLst>
          </a:blip>
          <a:srcRect/>
          <a:stretch/>
        </p:blipFill>
        <p:spPr>
          <a:xfrm>
            <a:off x="9091612" y="3324733"/>
            <a:ext cx="2936876" cy="2936876"/>
          </a:xfrm>
        </p:spPr>
      </p:pic>
      <p:sp>
        <p:nvSpPr>
          <p:cNvPr id="13" name="Espace réservé de la date 12">
            <a:extLst>
              <a:ext uri="{FF2B5EF4-FFF2-40B4-BE49-F238E27FC236}">
                <a16:creationId xmlns:a16="http://schemas.microsoft.com/office/drawing/2014/main" id="{915FE2C5-E66A-4405-B19E-2C5C546C98E4}"/>
              </a:ext>
            </a:extLst>
          </p:cNvPr>
          <p:cNvSpPr>
            <a:spLocks noGrp="1"/>
          </p:cNvSpPr>
          <p:nvPr>
            <p:ph type="dt" sz="half" idx="10"/>
          </p:nvPr>
        </p:nvSpPr>
        <p:spPr>
          <a:xfrm>
            <a:off x="550863" y="6507212"/>
            <a:ext cx="2628900" cy="153888"/>
          </a:xfrm>
        </p:spPr>
        <p:txBody>
          <a:bodyPr rtlCol="0"/>
          <a:lstStyle/>
          <a:p>
            <a:pPr rtl="0"/>
            <a:fld id="{76049A06-328B-7443-9AE4-3A5E4A43CCB2}" type="datetime3">
              <a:rPr lang="fr-FR" smtClean="0"/>
              <a:t>07.01.22</a:t>
            </a:fld>
            <a:endParaRPr lang="fr-FR" dirty="0"/>
          </a:p>
        </p:txBody>
      </p:sp>
      <p:sp>
        <p:nvSpPr>
          <p:cNvPr id="15" name="Espace réservé du numéro de diapositive 14">
            <a:extLst>
              <a:ext uri="{FF2B5EF4-FFF2-40B4-BE49-F238E27FC236}">
                <a16:creationId xmlns:a16="http://schemas.microsoft.com/office/drawing/2014/main" id="{3B199C97-F175-437D-8311-DB662925C063}"/>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fr-FR" smtClean="0"/>
              <a:pPr/>
              <a:t>2</a:t>
            </a:fld>
            <a:endParaRPr lang="fr-FR"/>
          </a:p>
        </p:txBody>
      </p:sp>
    </p:spTree>
    <p:extLst>
      <p:ext uri="{BB962C8B-B14F-4D97-AF65-F5344CB8AC3E}">
        <p14:creationId xmlns:p14="http://schemas.microsoft.com/office/powerpoint/2010/main" val="23132348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orme libre : Form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a:p>
        </p:txBody>
      </p:sp>
      <p:sp>
        <p:nvSpPr>
          <p:cNvPr id="36" name="Ovale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a:p>
        </p:txBody>
      </p:sp>
      <p:sp>
        <p:nvSpPr>
          <p:cNvPr id="38" name="Ovale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a:p>
        </p:txBody>
      </p:sp>
      <p:grpSp>
        <p:nvGrpSpPr>
          <p:cNvPr id="40" name="Groupe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orme libre : Form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a:p>
          </p:txBody>
        </p:sp>
        <p:sp>
          <p:nvSpPr>
            <p:cNvPr id="42" name="Forme libre : Form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a:solidFill>
                  <a:schemeClr val="tx1"/>
                </a:solidFill>
              </a:endParaRPr>
            </a:p>
          </p:txBody>
        </p:sp>
        <p:sp>
          <p:nvSpPr>
            <p:cNvPr id="43" name="Ovale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a:p>
          </p:txBody>
        </p:sp>
        <p:sp>
          <p:nvSpPr>
            <p:cNvPr id="44" name="Ovale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a:p>
        </p:txBody>
      </p:sp>
      <p:pic>
        <p:nvPicPr>
          <p:cNvPr id="8" name="Espace réservé d’image 7" descr="Arrière-plan numérique Point de données">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a:p>
        </p:txBody>
      </p:sp>
      <p:sp>
        <p:nvSpPr>
          <p:cNvPr id="15" name="Titr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5437187" cy="2986234"/>
          </a:xfrm>
        </p:spPr>
        <p:txBody>
          <a:bodyPr vert="horz" wrap="square" lIns="0" tIns="0" rIns="0" bIns="0" rtlCol="0" anchor="b" anchorCtr="0">
            <a:normAutofit/>
          </a:bodyPr>
          <a:lstStyle/>
          <a:p>
            <a:pPr rtl="0">
              <a:lnSpc>
                <a:spcPct val="100000"/>
              </a:lnSpc>
            </a:pPr>
            <a:r>
              <a:rPr lang="en-US" sz="4400" b="1" dirty="0">
                <a:effectLst/>
                <a:latin typeface="Times New Roman" panose="02020603050405020304" pitchFamily="18" charset="0"/>
                <a:ea typeface="Calibri" panose="020F0502020204030204" pitchFamily="34" charset="0"/>
              </a:rPr>
              <a:t>NEURALINK</a:t>
            </a:r>
            <a:r>
              <a:rPr lang="en-US" sz="4400" dirty="0">
                <a:effectLst/>
                <a:latin typeface="Times New Roman" panose="02020603050405020304" pitchFamily="18" charset="0"/>
                <a:ea typeface="Calibri" panose="020F0502020204030204" pitchFamily="34" charset="0"/>
              </a:rPr>
              <a:t> </a:t>
            </a:r>
            <a:endParaRPr lang="fr-FR" sz="4400" kern="1200" dirty="0">
              <a:solidFill>
                <a:schemeClr val="tx1"/>
              </a:solidFill>
              <a:latin typeface="+mj-lt"/>
              <a:ea typeface="+mj-ea"/>
              <a:cs typeface="+mj-cs"/>
            </a:endParaRPr>
          </a:p>
        </p:txBody>
      </p:sp>
      <p:sp>
        <p:nvSpPr>
          <p:cNvPr id="16" name="Sous-titre 15">
            <a:extLst>
              <a:ext uri="{FF2B5EF4-FFF2-40B4-BE49-F238E27FC236}">
                <a16:creationId xmlns:a16="http://schemas.microsoft.com/office/drawing/2014/main" id="{4BDCF583-1D5D-4235-97C2-39272B80A0B1}"/>
              </a:ext>
            </a:extLst>
          </p:cNvPr>
          <p:cNvSpPr>
            <a:spLocks noGrp="1"/>
          </p:cNvSpPr>
          <p:nvPr>
            <p:ph type="subTitle" idx="1"/>
          </p:nvPr>
        </p:nvSpPr>
        <p:spPr>
          <a:xfrm>
            <a:off x="324088" y="3762198"/>
            <a:ext cx="5437187" cy="2265216"/>
          </a:xfrm>
        </p:spPr>
        <p:txBody>
          <a:bodyPr vert="horz" wrap="square" lIns="0" tIns="0" rIns="0" bIns="0" rtlCol="0">
            <a:normAutofit/>
          </a:bodyPr>
          <a:lstStyle/>
          <a:p>
            <a:pPr marL="0" indent="0" rtl="0">
              <a:lnSpc>
                <a:spcPct val="100000"/>
              </a:lnSpc>
              <a:buNone/>
            </a:pPr>
            <a:endParaRPr lang="fr-FR" kern="1200" dirty="0">
              <a:latin typeface="+mn-lt"/>
              <a:ea typeface="+mn-ea"/>
              <a:cs typeface="+mn-cs"/>
            </a:endParaRPr>
          </a:p>
        </p:txBody>
      </p:sp>
      <p:sp>
        <p:nvSpPr>
          <p:cNvPr id="2" name="Espace réservé de la date 1">
            <a:extLst>
              <a:ext uri="{FF2B5EF4-FFF2-40B4-BE49-F238E27FC236}">
                <a16:creationId xmlns:a16="http://schemas.microsoft.com/office/drawing/2014/main" id="{2910D835-B454-4270-BB35-86A187307E6F}"/>
              </a:ext>
            </a:extLst>
          </p:cNvPr>
          <p:cNvSpPr>
            <a:spLocks noGrp="1"/>
          </p:cNvSpPr>
          <p:nvPr>
            <p:ph type="dt" sz="half" idx="10"/>
          </p:nvPr>
        </p:nvSpPr>
        <p:spPr/>
        <p:txBody>
          <a:bodyPr rtlCol="0"/>
          <a:lstStyle/>
          <a:p>
            <a:pPr rtl="0"/>
            <a:fld id="{31E5C33A-19A2-3345-A14E-A4F949D8EEA2}" type="datetime3">
              <a:rPr lang="fr-FR" smtClean="0"/>
              <a:t>07.01.22</a:t>
            </a:fld>
            <a:endParaRPr lang="fr-FR"/>
          </a:p>
        </p:txBody>
      </p:sp>
      <p:sp>
        <p:nvSpPr>
          <p:cNvPr id="4" name="Espace réservé du numéro de diapositive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rtlCol="0"/>
          <a:lstStyle/>
          <a:p>
            <a:pPr rtl="0"/>
            <a:fld id="{DBA1B0FB-D917-4C8C-928F-313BD683BF39}" type="slidenum">
              <a:rPr lang="fr-FR" smtClean="0"/>
              <a:t>3</a:t>
            </a:fld>
            <a:endParaRPr lang="fr-FR"/>
          </a:p>
        </p:txBody>
      </p:sp>
    </p:spTree>
    <p:extLst>
      <p:ext uri="{BB962C8B-B14F-4D97-AF65-F5344CB8AC3E}">
        <p14:creationId xmlns:p14="http://schemas.microsoft.com/office/powerpoint/2010/main" val="5600218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re 13">
            <a:extLst>
              <a:ext uri="{FF2B5EF4-FFF2-40B4-BE49-F238E27FC236}">
                <a16:creationId xmlns:a16="http://schemas.microsoft.com/office/drawing/2014/main" id="{C15EE852-24F1-4643-8082-AB45CFF2BA10}"/>
              </a:ext>
            </a:extLst>
          </p:cNvPr>
          <p:cNvSpPr>
            <a:spLocks noGrp="1"/>
          </p:cNvSpPr>
          <p:nvPr>
            <p:ph type="title"/>
          </p:nvPr>
        </p:nvSpPr>
        <p:spPr>
          <a:xfrm>
            <a:off x="550864" y="549275"/>
            <a:ext cx="3566160" cy="3384550"/>
          </a:xfrm>
        </p:spPr>
        <p:txBody>
          <a:bodyPr rtlCol="0">
            <a:normAutofit/>
          </a:bodyPr>
          <a:lstStyle/>
          <a:p>
            <a:pPr rtl="0"/>
            <a:r>
              <a:rPr lang="en-US" sz="2800" dirty="0">
                <a:effectLst/>
                <a:latin typeface="Times New Roman" panose="02020603050405020304" pitchFamily="18" charset="0"/>
                <a:ea typeface="Calibri" panose="020F0502020204030204" pitchFamily="34" charset="0"/>
              </a:rPr>
              <a:t>Elon Musk, the founder</a:t>
            </a:r>
            <a:endParaRPr lang="fr-FR" sz="2800" dirty="0"/>
          </a:p>
        </p:txBody>
      </p:sp>
      <p:sp>
        <p:nvSpPr>
          <p:cNvPr id="15" name="Espace réservé du contenu 14">
            <a:extLst>
              <a:ext uri="{FF2B5EF4-FFF2-40B4-BE49-F238E27FC236}">
                <a16:creationId xmlns:a16="http://schemas.microsoft.com/office/drawing/2014/main" id="{4139825C-53C7-44F4-A064-9795CECD081B}"/>
              </a:ext>
            </a:extLst>
          </p:cNvPr>
          <p:cNvSpPr>
            <a:spLocks noGrp="1"/>
          </p:cNvSpPr>
          <p:nvPr>
            <p:ph sz="quarter" idx="15"/>
          </p:nvPr>
        </p:nvSpPr>
        <p:spPr>
          <a:xfrm>
            <a:off x="550863" y="4097338"/>
            <a:ext cx="3565524" cy="2351087"/>
          </a:xfrm>
        </p:spPr>
        <p:txBody>
          <a:bodyPr rtlCol="0"/>
          <a:lstStyle/>
          <a:p>
            <a:pPr rtl="0"/>
            <a:endParaRPr lang="fr-FR" dirty="0"/>
          </a:p>
        </p:txBody>
      </p:sp>
      <p:sp>
        <p:nvSpPr>
          <p:cNvPr id="19" name="Espace réservé de la date 18">
            <a:extLst>
              <a:ext uri="{FF2B5EF4-FFF2-40B4-BE49-F238E27FC236}">
                <a16:creationId xmlns:a16="http://schemas.microsoft.com/office/drawing/2014/main" id="{386DB667-0553-4FB8-B0E0-776539934AFF}"/>
              </a:ext>
            </a:extLst>
          </p:cNvPr>
          <p:cNvSpPr>
            <a:spLocks noGrp="1"/>
          </p:cNvSpPr>
          <p:nvPr>
            <p:ph type="dt" sz="half" idx="10"/>
          </p:nvPr>
        </p:nvSpPr>
        <p:spPr>
          <a:xfrm>
            <a:off x="550863" y="6507212"/>
            <a:ext cx="2628900" cy="153888"/>
          </a:xfrm>
        </p:spPr>
        <p:txBody>
          <a:bodyPr rtlCol="0"/>
          <a:lstStyle/>
          <a:p>
            <a:pPr rtl="0"/>
            <a:fld id="{DA4D2345-BF9F-684D-B9EE-2A909D12C231}" type="datetime3">
              <a:rPr lang="fr-FR" smtClean="0"/>
              <a:t>07.01.22</a:t>
            </a:fld>
            <a:endParaRPr lang="fr-FR" dirty="0"/>
          </a:p>
        </p:txBody>
      </p:sp>
      <p:sp>
        <p:nvSpPr>
          <p:cNvPr id="21" name="Espace réservé du numéro de diapositive 20">
            <a:extLst>
              <a:ext uri="{FF2B5EF4-FFF2-40B4-BE49-F238E27FC236}">
                <a16:creationId xmlns:a16="http://schemas.microsoft.com/office/drawing/2014/main" id="{1C563B34-DD53-4FB1-B8C2-8914E01C6365}"/>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fr-FR" smtClean="0"/>
              <a:pPr rtl="0"/>
              <a:t>4</a:t>
            </a:fld>
            <a:endParaRPr lang="fr-FR"/>
          </a:p>
        </p:txBody>
      </p:sp>
      <p:pic>
        <p:nvPicPr>
          <p:cNvPr id="5" name="Espace réservé pour une image  4">
            <a:extLst>
              <a:ext uri="{FF2B5EF4-FFF2-40B4-BE49-F238E27FC236}">
                <a16:creationId xmlns:a16="http://schemas.microsoft.com/office/drawing/2014/main" id="{86E2E1D5-AB8D-4B89-85C7-08B828A803EC}"/>
              </a:ext>
            </a:extLst>
          </p:cNvPr>
          <p:cNvPicPr>
            <a:picLocks noGrp="1" noChangeAspect="1"/>
          </p:cNvPicPr>
          <p:nvPr>
            <p:ph type="pic" sz="quarter" idx="13"/>
          </p:nvPr>
        </p:nvPicPr>
        <p:blipFill>
          <a:blip r:embed="rId2">
            <a:extLst>
              <a:ext uri="{BEBA8EAE-BF5A-486C-A8C5-ECC9F3942E4B}">
                <a14:imgProps xmlns:a14="http://schemas.microsoft.com/office/drawing/2010/main">
                  <a14:imgLayer r:embed="rId3">
                    <a14:imgEffect>
                      <a14:backgroundRemoval t="1087" b="95870" l="29111" r="70111">
                        <a14:foregroundMark x1="48000" y1="5870" x2="48000" y2="5870"/>
                        <a14:foregroundMark x1="48000" y1="5870" x2="48000" y2="5870"/>
                        <a14:foregroundMark x1="47889" y1="1304" x2="47889" y2="1304"/>
                        <a14:foregroundMark x1="51667" y1="60652" x2="51667" y2="60652"/>
                        <a14:foregroundMark x1="50333" y1="57826" x2="50333" y2="57826"/>
                        <a14:foregroundMark x1="50333" y1="62609" x2="50333" y2="62609"/>
                        <a14:foregroundMark x1="44444" y1="38913" x2="44444" y2="38913"/>
                        <a14:foregroundMark x1="46556" y1="85000" x2="46556" y2="85000"/>
                        <a14:foregroundMark x1="42333" y1="94130" x2="42333" y2="94130"/>
                        <a14:foregroundMark x1="37667" y1="90217" x2="37667" y2="90217"/>
                        <a14:foregroundMark x1="49667" y1="55652" x2="49667" y2="55652"/>
                        <a14:foregroundMark x1="46333" y1="50000" x2="46333" y2="50000"/>
                        <a14:foregroundMark x1="47111" y1="84348" x2="47111" y2="84348"/>
                        <a14:foregroundMark x1="59000" y1="95870" x2="59000" y2="95870"/>
                      </a14:backgroundRemoval>
                    </a14:imgEffect>
                  </a14:imgLayer>
                </a14:imgProps>
              </a:ext>
            </a:extLst>
          </a:blip>
          <a:srcRect l="24444" r="24444"/>
          <a:stretch>
            <a:fillRect/>
          </a:stretch>
        </p:blipFill>
        <p:spPr>
          <a:xfrm>
            <a:off x="5508784" y="549275"/>
            <a:ext cx="5132388" cy="5132388"/>
          </a:xfrm>
        </p:spPr>
      </p:pic>
    </p:spTree>
    <p:extLst>
      <p:ext uri="{BB962C8B-B14F-4D97-AF65-F5344CB8AC3E}">
        <p14:creationId xmlns:p14="http://schemas.microsoft.com/office/powerpoint/2010/main" val="3955183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AF830495-FD30-44D1-AEFD-8745E12CEB63}"/>
              </a:ext>
            </a:extLst>
          </p:cNvPr>
          <p:cNvSpPr>
            <a:spLocks noGrp="1"/>
          </p:cNvSpPr>
          <p:nvPr>
            <p:ph type="dt" sz="half" idx="10"/>
          </p:nvPr>
        </p:nvSpPr>
        <p:spPr/>
        <p:txBody>
          <a:bodyPr/>
          <a:lstStyle/>
          <a:p>
            <a:pPr rtl="0"/>
            <a:fld id="{8C897B84-7CC8-C542-92EC-ADDAC7241E5B}" type="datetime3">
              <a:rPr lang="fr-FR" smtClean="0"/>
              <a:t>07.01.22</a:t>
            </a:fld>
            <a:endParaRPr lang="fr-FR"/>
          </a:p>
        </p:txBody>
      </p:sp>
      <p:sp>
        <p:nvSpPr>
          <p:cNvPr id="4" name="Espace réservé du numéro de diapositive 3">
            <a:extLst>
              <a:ext uri="{FF2B5EF4-FFF2-40B4-BE49-F238E27FC236}">
                <a16:creationId xmlns:a16="http://schemas.microsoft.com/office/drawing/2014/main" id="{C6395315-E2FC-4C68-888A-13755DB2678E}"/>
              </a:ext>
            </a:extLst>
          </p:cNvPr>
          <p:cNvSpPr>
            <a:spLocks noGrp="1"/>
          </p:cNvSpPr>
          <p:nvPr>
            <p:ph type="sldNum" sz="quarter" idx="12"/>
          </p:nvPr>
        </p:nvSpPr>
        <p:spPr/>
        <p:txBody>
          <a:bodyPr/>
          <a:lstStyle/>
          <a:p>
            <a:pPr rtl="0"/>
            <a:fld id="{DBA1B0FB-D917-4C8C-928F-313BD683BF39}" type="slidenum">
              <a:rPr lang="fr-FR" smtClean="0"/>
              <a:t>5</a:t>
            </a:fld>
            <a:endParaRPr lang="fr-FR"/>
          </a:p>
        </p:txBody>
      </p:sp>
      <p:pic>
        <p:nvPicPr>
          <p:cNvPr id="6" name="Image 5">
            <a:extLst>
              <a:ext uri="{FF2B5EF4-FFF2-40B4-BE49-F238E27FC236}">
                <a16:creationId xmlns:a16="http://schemas.microsoft.com/office/drawing/2014/main" id="{5B1AD778-B4EC-4C20-8244-E9A81AD65A27}"/>
              </a:ext>
            </a:extLst>
          </p:cNvPr>
          <p:cNvPicPr>
            <a:picLocks noChangeAspect="1"/>
          </p:cNvPicPr>
          <p:nvPr/>
        </p:nvPicPr>
        <p:blipFill>
          <a:blip r:embed="rId2"/>
          <a:stretch>
            <a:fillRect/>
          </a:stretch>
        </p:blipFill>
        <p:spPr>
          <a:xfrm>
            <a:off x="1214034" y="196900"/>
            <a:ext cx="9763931" cy="6255019"/>
          </a:xfrm>
          <a:prstGeom prst="rect">
            <a:avLst/>
          </a:prstGeom>
        </p:spPr>
      </p:pic>
    </p:spTree>
    <p:extLst>
      <p:ext uri="{BB962C8B-B14F-4D97-AF65-F5344CB8AC3E}">
        <p14:creationId xmlns:p14="http://schemas.microsoft.com/office/powerpoint/2010/main" val="35890850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re 10">
            <a:extLst>
              <a:ext uri="{FF2B5EF4-FFF2-40B4-BE49-F238E27FC236}">
                <a16:creationId xmlns:a16="http://schemas.microsoft.com/office/drawing/2014/main" id="{581E8936-2270-47FE-94A4-398CB123EF90}"/>
              </a:ext>
            </a:extLst>
          </p:cNvPr>
          <p:cNvSpPr>
            <a:spLocks noGrp="1"/>
          </p:cNvSpPr>
          <p:nvPr>
            <p:ph type="title"/>
          </p:nvPr>
        </p:nvSpPr>
        <p:spPr>
          <a:xfrm>
            <a:off x="550863" y="4508500"/>
            <a:ext cx="4500562" cy="1562959"/>
          </a:xfrm>
        </p:spPr>
        <p:txBody>
          <a:bodyPr rtlCol="0"/>
          <a:lstStyle/>
          <a:p>
            <a:pPr rtl="0"/>
            <a:r>
              <a:rPr lang="fr-FR"/>
              <a:t>Récapitulatif</a:t>
            </a:r>
          </a:p>
        </p:txBody>
      </p:sp>
      <p:pic>
        <p:nvPicPr>
          <p:cNvPr id="16" name="Espace réservé d’image 15" descr="Arrière-plan numérique Point de données">
            <a:extLst>
              <a:ext uri="{FF2B5EF4-FFF2-40B4-BE49-F238E27FC236}">
                <a16:creationId xmlns:a16="http://schemas.microsoft.com/office/drawing/2014/main" id="{361E9ADB-7377-4CF1-9AE4-AEFBDEBEEEEC}"/>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12192000" cy="3776472"/>
          </a:xfrm>
        </p:spPr>
      </p:pic>
      <p:sp>
        <p:nvSpPr>
          <p:cNvPr id="13" name="Espace réservé du contenu 12">
            <a:extLst>
              <a:ext uri="{FF2B5EF4-FFF2-40B4-BE49-F238E27FC236}">
                <a16:creationId xmlns:a16="http://schemas.microsoft.com/office/drawing/2014/main" id="{C0287FEC-3826-4868-8D93-52429C6156F5}"/>
              </a:ext>
            </a:extLst>
          </p:cNvPr>
          <p:cNvSpPr>
            <a:spLocks noGrp="1"/>
          </p:cNvSpPr>
          <p:nvPr>
            <p:ph sz="quarter" idx="15"/>
          </p:nvPr>
        </p:nvSpPr>
        <p:spPr>
          <a:xfrm>
            <a:off x="5262411" y="4508500"/>
            <a:ext cx="6221412" cy="1563688"/>
          </a:xfrm>
        </p:spPr>
        <p:txBody>
          <a:bodyPr rtlCol="0">
            <a:normAutofit fontScale="85000" lnSpcReduction="10000"/>
          </a:bodyPr>
          <a:lstStyle/>
          <a:p>
            <a:pPr rtl="0"/>
            <a:r>
              <a:rPr lang="fr-FR"/>
              <a:t>Avec PowerPoint, vous pouvez créer des présentations et partager votre travail avec d’autres personnes, où qu’elles soient. Tapez ici le texte souhaité pour commencer. Vous pouvez également ajouter des images, des dessins et des vidéos sur ce modèle. Enregistrez sur OneDrive et accédez à vos présentations à partir de votre ordinateur, tablette ou téléphone. </a:t>
            </a:r>
          </a:p>
        </p:txBody>
      </p:sp>
      <p:sp>
        <p:nvSpPr>
          <p:cNvPr id="4" name="Espace réservé de la date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rtlCol="0"/>
          <a:lstStyle/>
          <a:p>
            <a:pPr rtl="0"/>
            <a:fld id="{32069ABC-9E80-554C-8C8C-125CD109F8D9}" type="datetime3">
              <a:rPr lang="fr-FR" smtClean="0"/>
              <a:t>07.01.22</a:t>
            </a:fld>
            <a:endParaRPr lang="fr-FR" dirty="0"/>
          </a:p>
        </p:txBody>
      </p:sp>
      <p:sp>
        <p:nvSpPr>
          <p:cNvPr id="6" name="Espace réservé du numéro de diapositive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fr-FR" smtClean="0"/>
              <a:pPr rtl="0"/>
              <a:t>6</a:t>
            </a:fld>
            <a:endParaRPr lang="fr-FR"/>
          </a:p>
        </p:txBody>
      </p:sp>
      <p:pic>
        <p:nvPicPr>
          <p:cNvPr id="3" name="Image 2">
            <a:extLst>
              <a:ext uri="{FF2B5EF4-FFF2-40B4-BE49-F238E27FC236}">
                <a16:creationId xmlns:a16="http://schemas.microsoft.com/office/drawing/2014/main" id="{64A1BBAC-DA73-44C3-8F77-861501B806AC}"/>
              </a:ext>
            </a:extLst>
          </p:cNvPr>
          <p:cNvPicPr>
            <a:picLocks noChangeAspect="1"/>
          </p:cNvPicPr>
          <p:nvPr/>
        </p:nvPicPr>
        <p:blipFill>
          <a:blip r:embed="rId4"/>
          <a:stretch>
            <a:fillRect/>
          </a:stretch>
        </p:blipFill>
        <p:spPr>
          <a:xfrm>
            <a:off x="420707" y="0"/>
            <a:ext cx="11350586" cy="6858000"/>
          </a:xfrm>
          <a:prstGeom prst="rect">
            <a:avLst/>
          </a:prstGeom>
        </p:spPr>
      </p:pic>
    </p:spTree>
    <p:extLst>
      <p:ext uri="{BB962C8B-B14F-4D97-AF65-F5344CB8AC3E}">
        <p14:creationId xmlns:p14="http://schemas.microsoft.com/office/powerpoint/2010/main" val="35215613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3AF1A2B1-B1E0-4FF4-B32C-FFC22FDA9AE7}"/>
              </a:ext>
            </a:extLst>
          </p:cNvPr>
          <p:cNvSpPr>
            <a:spLocks noGrp="1"/>
          </p:cNvSpPr>
          <p:nvPr>
            <p:ph type="dt" sz="half" idx="10"/>
          </p:nvPr>
        </p:nvSpPr>
        <p:spPr/>
        <p:txBody>
          <a:bodyPr/>
          <a:lstStyle/>
          <a:p>
            <a:pPr rtl="0"/>
            <a:fld id="{BD7E7BF2-8E22-3D4A-A6BC-197F479EFF44}" type="datetime3">
              <a:rPr lang="fr-FR" smtClean="0"/>
              <a:t>07.01.22</a:t>
            </a:fld>
            <a:endParaRPr lang="fr-FR"/>
          </a:p>
        </p:txBody>
      </p:sp>
      <p:sp>
        <p:nvSpPr>
          <p:cNvPr id="4" name="Espace réservé du numéro de diapositive 3">
            <a:extLst>
              <a:ext uri="{FF2B5EF4-FFF2-40B4-BE49-F238E27FC236}">
                <a16:creationId xmlns:a16="http://schemas.microsoft.com/office/drawing/2014/main" id="{89C4D651-262D-4FDD-BE95-7B09F86B7F84}"/>
              </a:ext>
            </a:extLst>
          </p:cNvPr>
          <p:cNvSpPr>
            <a:spLocks noGrp="1"/>
          </p:cNvSpPr>
          <p:nvPr>
            <p:ph type="sldNum" sz="quarter" idx="12"/>
          </p:nvPr>
        </p:nvSpPr>
        <p:spPr/>
        <p:txBody>
          <a:bodyPr/>
          <a:lstStyle/>
          <a:p>
            <a:pPr rtl="0"/>
            <a:fld id="{DBA1B0FB-D917-4C8C-928F-313BD683BF39}" type="slidenum">
              <a:rPr lang="fr-FR" smtClean="0"/>
              <a:t>7</a:t>
            </a:fld>
            <a:endParaRPr lang="fr-FR"/>
          </a:p>
        </p:txBody>
      </p:sp>
      <p:pic>
        <p:nvPicPr>
          <p:cNvPr id="6" name="Image 5">
            <a:extLst>
              <a:ext uri="{FF2B5EF4-FFF2-40B4-BE49-F238E27FC236}">
                <a16:creationId xmlns:a16="http://schemas.microsoft.com/office/drawing/2014/main" id="{59BE8F0D-5156-4B22-83E3-874A85E8CEC4}"/>
              </a:ext>
            </a:extLst>
          </p:cNvPr>
          <p:cNvPicPr>
            <a:picLocks noChangeAspect="1"/>
          </p:cNvPicPr>
          <p:nvPr/>
        </p:nvPicPr>
        <p:blipFill>
          <a:blip r:embed="rId2"/>
          <a:stretch>
            <a:fillRect/>
          </a:stretch>
        </p:blipFill>
        <p:spPr>
          <a:xfrm>
            <a:off x="1804987" y="461962"/>
            <a:ext cx="8582025" cy="5934075"/>
          </a:xfrm>
          <a:prstGeom prst="rect">
            <a:avLst/>
          </a:prstGeom>
        </p:spPr>
      </p:pic>
    </p:spTree>
    <p:extLst>
      <p:ext uri="{BB962C8B-B14F-4D97-AF65-F5344CB8AC3E}">
        <p14:creationId xmlns:p14="http://schemas.microsoft.com/office/powerpoint/2010/main" val="25232150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Sous-titre 22">
            <a:extLst>
              <a:ext uri="{FF2B5EF4-FFF2-40B4-BE49-F238E27FC236}">
                <a16:creationId xmlns:a16="http://schemas.microsoft.com/office/drawing/2014/main" id="{8E5E4638-9BCB-4C2E-914F-CC868E2020D5}"/>
              </a:ext>
            </a:extLst>
          </p:cNvPr>
          <p:cNvSpPr>
            <a:spLocks noGrp="1"/>
          </p:cNvSpPr>
          <p:nvPr>
            <p:ph type="subTitle" idx="1"/>
          </p:nvPr>
        </p:nvSpPr>
        <p:spPr>
          <a:xfrm>
            <a:off x="6548755" y="343840"/>
            <a:ext cx="5437187" cy="6064446"/>
          </a:xfrm>
        </p:spPr>
        <p:txBody>
          <a:bodyPr rtlCol="0"/>
          <a:lstStyle/>
          <a:p>
            <a:pPr rtl="0"/>
            <a:endParaRPr lang="fr-FR" sz="1400" dirty="0"/>
          </a:p>
          <a:p>
            <a:pPr rtl="0"/>
            <a:endParaRPr lang="fr-FR" sz="1400" dirty="0"/>
          </a:p>
        </p:txBody>
      </p:sp>
      <p:pic>
        <p:nvPicPr>
          <p:cNvPr id="27" name="Espace réservé d’image 26" descr="Arrière-plan numérique Point de données">
            <a:extLst>
              <a:ext uri="{FF2B5EF4-FFF2-40B4-BE49-F238E27FC236}">
                <a16:creationId xmlns:a16="http://schemas.microsoft.com/office/drawing/2014/main" id="{9E660784-34E2-4CDA-926A-DDD6AAF35046}"/>
              </a:ext>
            </a:extLst>
          </p:cNvPr>
          <p:cNvPicPr>
            <a:picLocks noGrp="1" noChangeAspect="1"/>
          </p:cNvPicPr>
          <p:nvPr>
            <p:ph type="pic" sz="quarter" idx="15"/>
          </p:nvPr>
        </p:nvPicPr>
        <p:blipFill rotWithShape="1">
          <a:blip r:embed="rId2" cstate="screen">
            <a:extLst>
              <a:ext uri="{28A0092B-C50C-407E-A947-70E740481C1C}">
                <a14:useLocalDpi xmlns:a14="http://schemas.microsoft.com/office/drawing/2010/main" val="0"/>
              </a:ext>
            </a:extLst>
          </a:blip>
          <a:srcRect/>
          <a:stretch/>
        </p:blipFill>
        <p:spPr>
          <a:xfrm>
            <a:off x="6556248" y="548640"/>
            <a:ext cx="5084064" cy="2880360"/>
          </a:xfrm>
        </p:spPr>
      </p:pic>
      <p:pic>
        <p:nvPicPr>
          <p:cNvPr id="33" name="Espace réservé d’image 32" descr="Arrière-plan numérique Point de données">
            <a:extLst>
              <a:ext uri="{FF2B5EF4-FFF2-40B4-BE49-F238E27FC236}">
                <a16:creationId xmlns:a16="http://schemas.microsoft.com/office/drawing/2014/main" id="{48106962-23C6-4DFE-BB3A-E5FFF03F38CE}"/>
              </a:ext>
            </a:extLst>
          </p:cNvPr>
          <p:cNvPicPr>
            <a:picLocks noGrp="1" noChangeAspect="1"/>
          </p:cNvPicPr>
          <p:nvPr>
            <p:ph type="pic" sz="quarter" idx="16"/>
          </p:nvPr>
        </p:nvPicPr>
        <p:blipFill rotWithShape="1">
          <a:blip r:embed="rId3" cstate="screen">
            <a:extLst>
              <a:ext uri="{28A0092B-C50C-407E-A947-70E740481C1C}">
                <a14:useLocalDpi xmlns:a14="http://schemas.microsoft.com/office/drawing/2010/main" val="0"/>
              </a:ext>
            </a:extLst>
          </a:blip>
          <a:srcRect/>
          <a:stretch/>
        </p:blipFill>
        <p:spPr>
          <a:xfrm>
            <a:off x="6556248" y="3429000"/>
            <a:ext cx="5084064" cy="2880360"/>
          </a:xfrm>
        </p:spPr>
      </p:pic>
      <p:sp>
        <p:nvSpPr>
          <p:cNvPr id="4" name="Espace réservé de la date 3">
            <a:extLst>
              <a:ext uri="{FF2B5EF4-FFF2-40B4-BE49-F238E27FC236}">
                <a16:creationId xmlns:a16="http://schemas.microsoft.com/office/drawing/2014/main" id="{7823E305-6365-4345-8BD1-4A31C61D96CB}"/>
              </a:ext>
            </a:extLst>
          </p:cNvPr>
          <p:cNvSpPr>
            <a:spLocks noGrp="1"/>
          </p:cNvSpPr>
          <p:nvPr>
            <p:ph type="dt" sz="half" idx="10"/>
          </p:nvPr>
        </p:nvSpPr>
        <p:spPr>
          <a:xfrm>
            <a:off x="550863" y="6507212"/>
            <a:ext cx="2628900" cy="153888"/>
          </a:xfrm>
        </p:spPr>
        <p:txBody>
          <a:bodyPr rtlCol="0"/>
          <a:lstStyle/>
          <a:p>
            <a:pPr rtl="0"/>
            <a:fld id="{2CC9C2B7-85E7-6244-9CBE-1E5F72846556}" type="datetime3">
              <a:rPr lang="fr-FR" smtClean="0"/>
              <a:t>07.01.22</a:t>
            </a:fld>
            <a:endParaRPr lang="fr-FR"/>
          </a:p>
        </p:txBody>
      </p:sp>
      <p:sp>
        <p:nvSpPr>
          <p:cNvPr id="6" name="Espace réservé du numéro de diapositive 5">
            <a:extLst>
              <a:ext uri="{FF2B5EF4-FFF2-40B4-BE49-F238E27FC236}">
                <a16:creationId xmlns:a16="http://schemas.microsoft.com/office/drawing/2014/main" id="{36E60F23-FB58-4EF8-82FD-E86CED25FDD4}"/>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fr-FR" smtClean="0"/>
              <a:pPr rtl="0"/>
              <a:t>8</a:t>
            </a:fld>
            <a:endParaRPr lang="fr-FR"/>
          </a:p>
        </p:txBody>
      </p:sp>
      <p:sp>
        <p:nvSpPr>
          <p:cNvPr id="10" name="ZoneTexte 9">
            <a:extLst>
              <a:ext uri="{FF2B5EF4-FFF2-40B4-BE49-F238E27FC236}">
                <a16:creationId xmlns:a16="http://schemas.microsoft.com/office/drawing/2014/main" id="{A22D88EE-66A6-4DE3-BD6D-AD6D11F5B07E}"/>
              </a:ext>
            </a:extLst>
          </p:cNvPr>
          <p:cNvSpPr txBox="1"/>
          <p:nvPr/>
        </p:nvSpPr>
        <p:spPr>
          <a:xfrm>
            <a:off x="130472" y="734701"/>
            <a:ext cx="6098582" cy="5384936"/>
          </a:xfrm>
          <a:prstGeom prst="rect">
            <a:avLst/>
          </a:prstGeom>
          <a:noFill/>
        </p:spPr>
        <p:txBody>
          <a:bodyPr wrap="square">
            <a:spAutoFit/>
          </a:bodyPr>
          <a:lstStyle/>
          <a:p>
            <a:pPr rtl="0"/>
            <a:r>
              <a:rPr lang="fr-FR" sz="1800" b="1" dirty="0"/>
              <a:t>Bibliography of report 1</a:t>
            </a:r>
          </a:p>
          <a:p>
            <a:pPr rtl="0"/>
            <a:endParaRPr lang="fr-FR" sz="1800" b="1" dirty="0"/>
          </a:p>
          <a:p>
            <a:pPr>
              <a:lnSpc>
                <a:spcPct val="107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Introducing Elon Musk's Chip </a:t>
            </a:r>
            <a:r>
              <a:rPr lang="en-US" sz="1800" u="sng"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4"/>
              </a:rPr>
              <a:t>https://www.the-sun.com/news/1174237/what-is-elon-musks-brain-chip-neuralink/</a:t>
            </a:r>
            <a:r>
              <a:rPr lang="fr-FR"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Elon Musk's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Neuralink</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Shows Monkey With Brain Chip Playing Video Game While Thinking </a:t>
            </a:r>
            <a:r>
              <a:rPr lang="en-US" sz="1800" u="sng"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5"/>
              </a:rPr>
              <a:t>https://economictimes.indiatimes.com/tech/technology/elon-musks-neuralink-shows-monkey-with-brain-chip-playing-videogame-by-thinking/articleshow/82000047.cms?from=mdr</a:t>
            </a:r>
            <a:r>
              <a:rPr lang="fr-FR" sz="1800" u="sng"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Elon Musk said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Neuralink</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hopes to start implanting its brain chips in humans in 2022, later than he expected. </a:t>
            </a:r>
            <a:r>
              <a:rPr lang="fr-FR" sz="1800" u="sng"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6"/>
              </a:rPr>
              <a:t>https://www.businessinsider.com/elon-musk-neuralink-hopes-to-start-human-testing-2022-2021-12?r=US&amp;IR=T</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Neuralink</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Elon Musk unveils insert chip into pig, shows connection made </a:t>
            </a:r>
            <a:r>
              <a:rPr lang="en-US" sz="1800" u="sng"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7"/>
              </a:rPr>
              <a:t>https://www.bbc.com/news/world-us-canada-53956683</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477988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orme libre : Form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a:p>
        </p:txBody>
      </p:sp>
      <p:sp>
        <p:nvSpPr>
          <p:cNvPr id="36" name="Ovale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a:p>
        </p:txBody>
      </p:sp>
      <p:sp>
        <p:nvSpPr>
          <p:cNvPr id="38" name="Ovale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a:p>
        </p:txBody>
      </p:sp>
      <p:grpSp>
        <p:nvGrpSpPr>
          <p:cNvPr id="40" name="Groupe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orme libre : Form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a:p>
          </p:txBody>
        </p:sp>
        <p:sp>
          <p:nvSpPr>
            <p:cNvPr id="42" name="Forme libre : Form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a:solidFill>
                  <a:schemeClr val="tx1"/>
                </a:solidFill>
              </a:endParaRPr>
            </a:p>
          </p:txBody>
        </p:sp>
        <p:sp>
          <p:nvSpPr>
            <p:cNvPr id="43" name="Ovale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a:p>
          </p:txBody>
        </p:sp>
        <p:sp>
          <p:nvSpPr>
            <p:cNvPr id="44" name="Ovale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a:p>
        </p:txBody>
      </p:sp>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a:p>
        </p:txBody>
      </p:sp>
      <p:sp>
        <p:nvSpPr>
          <p:cNvPr id="2" name="Espace réservé de la date 1">
            <a:extLst>
              <a:ext uri="{FF2B5EF4-FFF2-40B4-BE49-F238E27FC236}">
                <a16:creationId xmlns:a16="http://schemas.microsoft.com/office/drawing/2014/main" id="{2910D835-B454-4270-BB35-86A187307E6F}"/>
              </a:ext>
            </a:extLst>
          </p:cNvPr>
          <p:cNvSpPr>
            <a:spLocks noGrp="1"/>
          </p:cNvSpPr>
          <p:nvPr>
            <p:ph type="dt" sz="half" idx="10"/>
          </p:nvPr>
        </p:nvSpPr>
        <p:spPr/>
        <p:txBody>
          <a:bodyPr rtlCol="0"/>
          <a:lstStyle/>
          <a:p>
            <a:pPr rtl="0"/>
            <a:fld id="{4A78C842-3A3B-E742-90B0-4210F02E746A}" type="datetime3">
              <a:rPr lang="fr-FR" smtClean="0"/>
              <a:t>07.01.22</a:t>
            </a:fld>
            <a:endParaRPr lang="fr-FR"/>
          </a:p>
        </p:txBody>
      </p:sp>
      <p:sp>
        <p:nvSpPr>
          <p:cNvPr id="4" name="Espace réservé du numéro de diapositive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rtlCol="0"/>
          <a:lstStyle/>
          <a:p>
            <a:pPr rtl="0"/>
            <a:fld id="{DBA1B0FB-D917-4C8C-928F-313BD683BF39}" type="slidenum">
              <a:rPr lang="fr-FR" smtClean="0"/>
              <a:t>9</a:t>
            </a:fld>
            <a:endParaRPr lang="fr-FR"/>
          </a:p>
        </p:txBody>
      </p:sp>
      <p:pic>
        <p:nvPicPr>
          <p:cNvPr id="1026" name="Picture 2">
            <a:extLst>
              <a:ext uri="{FF2B5EF4-FFF2-40B4-BE49-F238E27FC236}">
                <a16:creationId xmlns:a16="http://schemas.microsoft.com/office/drawing/2014/main" id="{A679C4DD-E51D-B54F-B758-9036E0C1C34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5806" y="688423"/>
            <a:ext cx="5481145" cy="5481145"/>
          </a:xfrm>
          <a:prstGeom prst="rect">
            <a:avLst/>
          </a:prstGeom>
          <a:noFill/>
          <a:extLst>
            <a:ext uri="{909E8E84-426E-40DD-AFC4-6F175D3DCCD1}">
              <a14:hiddenFill xmlns:a14="http://schemas.microsoft.com/office/drawing/2010/main">
                <a:solidFill>
                  <a:srgbClr val="FFFFFF"/>
                </a:solidFill>
              </a14:hiddenFill>
            </a:ext>
          </a:extLst>
        </p:spPr>
      </p:pic>
      <p:sp>
        <p:nvSpPr>
          <p:cNvPr id="10" name="ZoneTexte 9">
            <a:extLst>
              <a:ext uri="{FF2B5EF4-FFF2-40B4-BE49-F238E27FC236}">
                <a16:creationId xmlns:a16="http://schemas.microsoft.com/office/drawing/2014/main" id="{C7D2A55F-0514-4943-BA55-2D8794557280}"/>
              </a:ext>
            </a:extLst>
          </p:cNvPr>
          <p:cNvSpPr txBox="1"/>
          <p:nvPr/>
        </p:nvSpPr>
        <p:spPr>
          <a:xfrm>
            <a:off x="8336472" y="3075052"/>
            <a:ext cx="1950491" cy="707886"/>
          </a:xfrm>
          <a:prstGeom prst="rect">
            <a:avLst/>
          </a:prstGeom>
          <a:noFill/>
        </p:spPr>
        <p:txBody>
          <a:bodyPr wrap="square" rtlCol="0">
            <a:spAutoFit/>
          </a:bodyPr>
          <a:lstStyle/>
          <a:p>
            <a:r>
              <a:rPr lang="fr-FR" sz="4000" dirty="0"/>
              <a:t>AEKLYS</a:t>
            </a:r>
          </a:p>
        </p:txBody>
      </p:sp>
    </p:spTree>
    <p:extLst>
      <p:ext uri="{BB962C8B-B14F-4D97-AF65-F5344CB8AC3E}">
        <p14:creationId xmlns:p14="http://schemas.microsoft.com/office/powerpoint/2010/main" val="2084058983"/>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74514806.tgt.Office_50301108_TF33713516_Win32_OJ112196127.potx" id="{22996B42-D21B-4B21-8A2E-2EFD633A6008}" vid="{A1A70CD2-AB8C-4833-8F02-56C7A9672AB5}"/>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904751AB-E840-446F-8D49-E697067EC887}">
  <ds:schemaRefs>
    <ds:schemaRef ds:uri="http://schemas.microsoft.com/sharepoint/v3/contenttype/forms"/>
  </ds:schemaRefs>
</ds:datastoreItem>
</file>

<file path=customXml/itemProps2.xml><?xml version="1.0" encoding="utf-8"?>
<ds:datastoreItem xmlns:ds="http://schemas.openxmlformats.org/officeDocument/2006/customXml" ds:itemID="{DE4876F9-7AE1-498D-B8FE-1E3AD703D2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0811A92-D464-4AC4-A396-BA73B10CEEA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Conception flottante 3D</Template>
  <TotalTime>65</TotalTime>
  <Words>274</Words>
  <Application>Microsoft Macintosh PowerPoint</Application>
  <PresentationFormat>Grand écran</PresentationFormat>
  <Paragraphs>67</Paragraphs>
  <Slides>13</Slides>
  <Notes>7</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13</vt:i4>
      </vt:variant>
    </vt:vector>
  </HeadingPairs>
  <TitlesOfParts>
    <vt:vector size="19" baseType="lpstr">
      <vt:lpstr>Arial</vt:lpstr>
      <vt:lpstr>Calibri</vt:lpstr>
      <vt:lpstr>Gill Sans MT</vt:lpstr>
      <vt:lpstr>Times New Roman</vt:lpstr>
      <vt:lpstr>Walbaum Display</vt:lpstr>
      <vt:lpstr>3DFloatVTI</vt:lpstr>
      <vt:lpstr>Emerging and Future Technologies</vt:lpstr>
      <vt:lpstr>   Reporting </vt:lpstr>
      <vt:lpstr>NEURALINK </vt:lpstr>
      <vt:lpstr>Elon Musk, the founder</vt:lpstr>
      <vt:lpstr>Présentation PowerPoint</vt:lpstr>
      <vt:lpstr>Récapitulatif</vt:lpstr>
      <vt:lpstr>Présentation PowerPoint</vt:lpstr>
      <vt:lpstr>Présentation PowerPoint</vt:lpstr>
      <vt:lpstr>Présentation PowerPoint</vt:lpstr>
      <vt:lpstr>Présentation PowerPoint</vt:lpstr>
      <vt:lpstr>Présentation PowerPoint</vt:lpstr>
      <vt:lpstr>Présentation PowerPoint</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Emerging and Future Technologies</dc:title>
  <dc:creator>jonathan koffi</dc:creator>
  <cp:lastModifiedBy>Naudi Colas</cp:lastModifiedBy>
  <cp:revision>16</cp:revision>
  <dcterms:created xsi:type="dcterms:W3CDTF">2022-01-06T21:29:21Z</dcterms:created>
  <dcterms:modified xsi:type="dcterms:W3CDTF">2022-01-07T07:36:54Z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