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60" r:id="rId3"/>
    <p:sldId id="263" r:id="rId4"/>
    <p:sldId id="264" r:id="rId5"/>
    <p:sldId id="261" r:id="rId6"/>
    <p:sldId id="265" r:id="rId7"/>
    <p:sldId id="266" r:id="rId8"/>
    <p:sldId id="262" r:id="rId9"/>
    <p:sldId id="267" r:id="rId10"/>
    <p:sldId id="268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CA8ECD-7BF5-4A51-8098-FD724C60E058}">
  <a:tblStyle styleId="{B0CA8ECD-7BF5-4A51-8098-FD724C60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 varScale="1">
        <p:scale>
          <a:sx n="135" d="100"/>
          <a:sy n="135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9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5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05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75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319598" y="627827"/>
            <a:ext cx="5053664" cy="2878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L’empreinte</a:t>
            </a:r>
            <a:r>
              <a:rPr lang="en" dirty="0"/>
              <a:t> du numérique sur </a:t>
            </a:r>
            <a:r>
              <a:rPr lang="en" dirty="0" err="1"/>
              <a:t>l’environnement</a:t>
            </a:r>
            <a:endParaRPr dirty="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8CC65E66-2AE2-B24B-AD50-B34E661B083C}"/>
              </a:ext>
            </a:extLst>
          </p:cNvPr>
          <p:cNvSpPr txBox="1"/>
          <p:nvPr/>
        </p:nvSpPr>
        <p:spPr>
          <a:xfrm>
            <a:off x="319598" y="3927398"/>
            <a:ext cx="23551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Oswald" pitchFamily="2" charset="77"/>
              </a:rPr>
              <a:t>CABROL Yoann</a:t>
            </a:r>
          </a:p>
          <a:p>
            <a:r>
              <a:rPr lang="fr-FR" dirty="0">
                <a:solidFill>
                  <a:schemeClr val="tx1"/>
                </a:solidFill>
                <a:latin typeface="Oswald" pitchFamily="2" charset="77"/>
              </a:rPr>
              <a:t>DA SILVA Eduardo</a:t>
            </a:r>
          </a:p>
          <a:p>
            <a:r>
              <a:rPr lang="fr-FR" dirty="0">
                <a:solidFill>
                  <a:schemeClr val="tx1"/>
                </a:solidFill>
                <a:latin typeface="Oswald" pitchFamily="2" charset="77"/>
              </a:rPr>
              <a:t>LAURIOU Tanguy</a:t>
            </a:r>
          </a:p>
          <a:p>
            <a:r>
              <a:rPr lang="fr-FR" dirty="0">
                <a:solidFill>
                  <a:schemeClr val="tx1"/>
                </a:solidFill>
                <a:latin typeface="Oswald" pitchFamily="2" charset="77"/>
              </a:rPr>
              <a:t>NAUDI Colas</a:t>
            </a:r>
          </a:p>
          <a:p>
            <a:r>
              <a:rPr lang="fr-FR" dirty="0">
                <a:solidFill>
                  <a:schemeClr val="tx1"/>
                </a:solidFill>
                <a:latin typeface="Oswald" pitchFamily="2" charset="77"/>
              </a:rPr>
              <a:t>RODRIGUEZ SINCLAIR Juan-David</a:t>
            </a:r>
          </a:p>
        </p:txBody>
      </p:sp>
      <p:pic>
        <p:nvPicPr>
          <p:cNvPr id="1026" name="Picture 2" descr="Logo couleur de l'IUT de Bayonne et du Pays Basque">
            <a:extLst>
              <a:ext uri="{FF2B5EF4-FFF2-40B4-BE49-F238E27FC236}">
                <a16:creationId xmlns:a16="http://schemas.microsoft.com/office/drawing/2014/main" id="{04055ECA-F7BA-2647-B985-6187D6AD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61913" cy="6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C065FD6-1D58-9249-AF40-6DD955DEEC05}"/>
              </a:ext>
            </a:extLst>
          </p:cNvPr>
          <p:cNvSpPr txBox="1"/>
          <p:nvPr/>
        </p:nvSpPr>
        <p:spPr>
          <a:xfrm>
            <a:off x="7615417" y="4770552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Oswald" pitchFamily="2" charset="77"/>
              </a:rPr>
              <a:t>12 Octobre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7;p36">
            <a:extLst>
              <a:ext uri="{FF2B5EF4-FFF2-40B4-BE49-F238E27FC236}">
                <a16:creationId xmlns:a16="http://schemas.microsoft.com/office/drawing/2014/main" id="{1455F8BB-EC9C-8F4B-B3BB-9AA2F7EA2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745" y="2042316"/>
            <a:ext cx="6286510" cy="10588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de </a:t>
            </a:r>
            <a:r>
              <a:rPr lang="en" dirty="0" err="1"/>
              <a:t>votre</a:t>
            </a:r>
            <a:r>
              <a:rPr lang="en" dirty="0"/>
              <a:t> attention.</a:t>
            </a:r>
            <a:br>
              <a:rPr lang="en" dirty="0"/>
            </a:br>
            <a:r>
              <a:rPr lang="en" sz="2000" dirty="0"/>
              <a:t>Si </a:t>
            </a:r>
            <a:r>
              <a:rPr lang="en" sz="2000" dirty="0" err="1"/>
              <a:t>vous</a:t>
            </a:r>
            <a:r>
              <a:rPr lang="en" sz="2000" dirty="0"/>
              <a:t> </a:t>
            </a:r>
            <a:r>
              <a:rPr lang="en" sz="2000" dirty="0" err="1"/>
              <a:t>avez</a:t>
            </a:r>
            <a:r>
              <a:rPr lang="en" sz="2000" dirty="0"/>
              <a:t> des questions nous </a:t>
            </a:r>
            <a:r>
              <a:rPr lang="en" sz="2000" dirty="0" err="1"/>
              <a:t>sommes</a:t>
            </a:r>
            <a:r>
              <a:rPr lang="en" sz="2000" dirty="0"/>
              <a:t> </a:t>
            </a:r>
            <a:r>
              <a:rPr lang="en" sz="2000" dirty="0" err="1"/>
              <a:t>là</a:t>
            </a:r>
            <a:r>
              <a:rPr lang="en" sz="2000" dirty="0"/>
              <a:t> pour y </a:t>
            </a:r>
            <a:r>
              <a:rPr lang="en" sz="2000" dirty="0" err="1"/>
              <a:t>répondre</a:t>
            </a:r>
            <a:r>
              <a:rPr lang="en" sz="20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5278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238302" y="589207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238302" y="3326681"/>
            <a:ext cx="628651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nouveaux usages du numérique </a:t>
            </a:r>
            <a:r>
              <a:rPr lang="en" dirty="0" err="1"/>
              <a:t>ont</a:t>
            </a:r>
            <a:r>
              <a:rPr lang="en" dirty="0"/>
              <a:t> un impact </a:t>
            </a:r>
            <a:r>
              <a:rPr lang="en" dirty="0" err="1"/>
              <a:t>désastreux</a:t>
            </a:r>
            <a:r>
              <a:rPr lang="en" dirty="0"/>
              <a:t> sur la </a:t>
            </a:r>
            <a:r>
              <a:rPr lang="en" dirty="0" err="1"/>
              <a:t>planète</a:t>
            </a:r>
            <a:endParaRPr dirty="0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5234833" y="416278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43A5B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581291" y="1830726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BEB0DC8-33D4-754C-871C-EE71CE71CAD0}"/>
              </a:ext>
            </a:extLst>
          </p:cNvPr>
          <p:cNvGrpSpPr/>
          <p:nvPr/>
        </p:nvGrpSpPr>
        <p:grpSpPr>
          <a:xfrm>
            <a:off x="6298188" y="649109"/>
            <a:ext cx="695617" cy="1469559"/>
            <a:chOff x="6298188" y="649109"/>
            <a:chExt cx="695617" cy="14695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12B6A894-9571-7844-BF08-5EDFDAC11BA5}"/>
                </a:ext>
              </a:extLst>
            </p:cNvPr>
            <p:cNvGrpSpPr/>
            <p:nvPr/>
          </p:nvGrpSpPr>
          <p:grpSpPr>
            <a:xfrm>
              <a:off x="6298188" y="649109"/>
              <a:ext cx="695617" cy="1469559"/>
              <a:chOff x="7911511" y="2064496"/>
              <a:chExt cx="695617" cy="1469559"/>
            </a:xfrm>
          </p:grpSpPr>
          <p:sp>
            <p:nvSpPr>
              <p:cNvPr id="69" name="Google Shape;379;p32">
                <a:extLst>
                  <a:ext uri="{FF2B5EF4-FFF2-40B4-BE49-F238E27FC236}">
                    <a16:creationId xmlns:a16="http://schemas.microsoft.com/office/drawing/2014/main" id="{3EF90945-5263-EE48-AB2B-BDFBDA31E73C}"/>
                  </a:ext>
                </a:extLst>
              </p:cNvPr>
              <p:cNvSpPr/>
              <p:nvPr/>
            </p:nvSpPr>
            <p:spPr>
              <a:xfrm>
                <a:off x="8243225" y="2064496"/>
                <a:ext cx="82890" cy="437231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380;p32">
                <a:extLst>
                  <a:ext uri="{FF2B5EF4-FFF2-40B4-BE49-F238E27FC236}">
                    <a16:creationId xmlns:a16="http://schemas.microsoft.com/office/drawing/2014/main" id="{8853E9D6-7C30-7747-BABB-81A597D2EEF4}"/>
                  </a:ext>
                </a:extLst>
              </p:cNvPr>
              <p:cNvSpPr/>
              <p:nvPr/>
            </p:nvSpPr>
            <p:spPr>
              <a:xfrm>
                <a:off x="7911511" y="2523345"/>
                <a:ext cx="343647" cy="178416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81;p32">
                <a:extLst>
                  <a:ext uri="{FF2B5EF4-FFF2-40B4-BE49-F238E27FC236}">
                    <a16:creationId xmlns:a16="http://schemas.microsoft.com/office/drawing/2014/main" id="{7CF6547E-A61D-EF42-B2CA-43EC59FCC432}"/>
                  </a:ext>
                </a:extLst>
              </p:cNvPr>
              <p:cNvSpPr/>
              <p:nvPr/>
            </p:nvSpPr>
            <p:spPr>
              <a:xfrm>
                <a:off x="8243225" y="2129755"/>
                <a:ext cx="82890" cy="3719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382;p32">
                <a:extLst>
                  <a:ext uri="{FF2B5EF4-FFF2-40B4-BE49-F238E27FC236}">
                    <a16:creationId xmlns:a16="http://schemas.microsoft.com/office/drawing/2014/main" id="{0D5B8563-2011-B343-B400-4442C0044F76}"/>
                  </a:ext>
                </a:extLst>
              </p:cNvPr>
              <p:cNvSpPr/>
              <p:nvPr/>
            </p:nvSpPr>
            <p:spPr>
              <a:xfrm>
                <a:off x="7911511" y="2558894"/>
                <a:ext cx="314346" cy="14286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83;p32">
                <a:extLst>
                  <a:ext uri="{FF2B5EF4-FFF2-40B4-BE49-F238E27FC236}">
                    <a16:creationId xmlns:a16="http://schemas.microsoft.com/office/drawing/2014/main" id="{8B843A4F-E702-2E4F-8D11-9E50E6915F38}"/>
                  </a:ext>
                </a:extLst>
              </p:cNvPr>
              <p:cNvSpPr/>
              <p:nvPr/>
            </p:nvSpPr>
            <p:spPr>
              <a:xfrm>
                <a:off x="8292377" y="2503210"/>
                <a:ext cx="18960" cy="103084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84;p32">
                <a:extLst>
                  <a:ext uri="{FF2B5EF4-FFF2-40B4-BE49-F238E27FC236}">
                    <a16:creationId xmlns:a16="http://schemas.microsoft.com/office/drawing/2014/main" id="{49494097-3762-FB4F-B756-0E59943B665A}"/>
                  </a:ext>
                </a:extLst>
              </p:cNvPr>
              <p:cNvSpPr/>
              <p:nvPr/>
            </p:nvSpPr>
            <p:spPr>
              <a:xfrm>
                <a:off x="8244794" y="2480989"/>
                <a:ext cx="149026" cy="82494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385;p32">
                <a:extLst>
                  <a:ext uri="{FF2B5EF4-FFF2-40B4-BE49-F238E27FC236}">
                    <a16:creationId xmlns:a16="http://schemas.microsoft.com/office/drawing/2014/main" id="{6B5C9796-6EC4-BC4F-B211-37C8EE3DCDEA}"/>
                  </a:ext>
                </a:extLst>
              </p:cNvPr>
              <p:cNvSpPr/>
              <p:nvPr/>
            </p:nvSpPr>
            <p:spPr>
              <a:xfrm>
                <a:off x="8206753" y="2480989"/>
                <a:ext cx="91904" cy="85767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87;p32">
                <a:extLst>
                  <a:ext uri="{FF2B5EF4-FFF2-40B4-BE49-F238E27FC236}">
                    <a16:creationId xmlns:a16="http://schemas.microsoft.com/office/drawing/2014/main" id="{84EA1E5E-6B99-9843-B9D3-6597555D93DA}"/>
                  </a:ext>
                </a:extLst>
              </p:cNvPr>
              <p:cNvSpPr/>
              <p:nvPr/>
            </p:nvSpPr>
            <p:spPr>
              <a:xfrm>
                <a:off x="8272121" y="2527012"/>
                <a:ext cx="335007" cy="193787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387;p32">
              <a:extLst>
                <a:ext uri="{FF2B5EF4-FFF2-40B4-BE49-F238E27FC236}">
                  <a16:creationId xmlns:a16="http://schemas.microsoft.com/office/drawing/2014/main" id="{C91BC38F-3092-E440-B9B9-11AE2C2C431C}"/>
                </a:ext>
              </a:extLst>
            </p:cNvPr>
            <p:cNvSpPr/>
            <p:nvPr/>
          </p:nvSpPr>
          <p:spPr>
            <a:xfrm>
              <a:off x="6656908" y="1107887"/>
              <a:ext cx="335007" cy="193787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388;p32">
              <a:extLst>
                <a:ext uri="{FF2B5EF4-FFF2-40B4-BE49-F238E27FC236}">
                  <a16:creationId xmlns:a16="http://schemas.microsoft.com/office/drawing/2014/main" id="{3BA6AFD6-9ACC-394E-AC69-10FB3A0E1E5F}"/>
                </a:ext>
              </a:extLst>
            </p:cNvPr>
            <p:cNvSpPr/>
            <p:nvPr/>
          </p:nvSpPr>
          <p:spPr>
            <a:xfrm>
              <a:off x="6708015" y="1117680"/>
              <a:ext cx="283901" cy="183994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center - Free computer icons">
            <a:extLst>
              <a:ext uri="{FF2B5EF4-FFF2-40B4-BE49-F238E27FC236}">
                <a16:creationId xmlns:a16="http://schemas.microsoft.com/office/drawing/2014/main" id="{3412F40F-B171-9146-A1B0-7871C1D36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1" y="723546"/>
            <a:ext cx="1431107" cy="143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Google Shape;507;p36">
            <a:extLst>
              <a:ext uri="{FF2B5EF4-FFF2-40B4-BE49-F238E27FC236}">
                <a16:creationId xmlns:a16="http://schemas.microsoft.com/office/drawing/2014/main" id="{B7BBB38E-7228-3843-ADF3-4068FF61F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788" y="723546"/>
            <a:ext cx="2525083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/>
              <a:t>pollue</a:t>
            </a:r>
            <a:r>
              <a:rPr lang="en" sz="2400" dirty="0"/>
              <a:t> beaucoup</a:t>
            </a:r>
            <a:endParaRPr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A7E3A4-EFFF-B247-83DD-D3844243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" y="2893448"/>
            <a:ext cx="715552" cy="7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115383-350A-1649-B875-A9A5C77A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64" y="2920011"/>
            <a:ext cx="700420" cy="7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E55B7CE-1BC4-7744-AB2E-29D61CBFC3D4}"/>
              </a:ext>
            </a:extLst>
          </p:cNvPr>
          <p:cNvCxnSpPr>
            <a:stCxn id="1026" idx="2"/>
            <a:endCxn id="1032" idx="0"/>
          </p:cNvCxnSpPr>
          <p:nvPr/>
        </p:nvCxnSpPr>
        <p:spPr>
          <a:xfrm>
            <a:off x="885235" y="2154653"/>
            <a:ext cx="656939" cy="7653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A94A6B9D-4676-5C4A-B85D-B726084B4AC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545871" y="2154653"/>
            <a:ext cx="339364" cy="738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507;p36">
            <a:extLst>
              <a:ext uri="{FF2B5EF4-FFF2-40B4-BE49-F238E27FC236}">
                <a16:creationId xmlns:a16="http://schemas.microsoft.com/office/drawing/2014/main" id="{2BCCCCF2-3878-2748-B0E6-DB0CF388485C}"/>
              </a:ext>
            </a:extLst>
          </p:cNvPr>
          <p:cNvSpPr txBox="1">
            <a:spLocks/>
          </p:cNvSpPr>
          <p:nvPr/>
        </p:nvSpPr>
        <p:spPr>
          <a:xfrm>
            <a:off x="169681" y="3797732"/>
            <a:ext cx="4051374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FR" sz="2400" b="1" dirty="0"/>
              <a:t>2% à 4% des émissions mondiales </a:t>
            </a:r>
            <a:r>
              <a:rPr lang="fr-FR" sz="2400" dirty="0"/>
              <a:t>en gaz à effet de serre</a:t>
            </a:r>
          </a:p>
        </p:txBody>
      </p:sp>
      <p:pic>
        <p:nvPicPr>
          <p:cNvPr id="1036" name="Picture 12" descr="Laptop Icon Png #192925 - Free Icons Library">
            <a:extLst>
              <a:ext uri="{FF2B5EF4-FFF2-40B4-BE49-F238E27FC236}">
                <a16:creationId xmlns:a16="http://schemas.microsoft.com/office/drawing/2014/main" id="{64ABF103-597C-7849-8E0C-D826FCE0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04" y="178571"/>
            <a:ext cx="1465964" cy="14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ue, mobile, phone, call, communication, smartphone icon - Download on  Iconfinder">
            <a:extLst>
              <a:ext uri="{FF2B5EF4-FFF2-40B4-BE49-F238E27FC236}">
                <a16:creationId xmlns:a16="http://schemas.microsoft.com/office/drawing/2014/main" id="{79D82AD1-14C3-B64D-B045-49615EADC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9" t="20433" r="36687" b="22551"/>
          <a:stretch/>
        </p:blipFill>
        <p:spPr bwMode="auto">
          <a:xfrm>
            <a:off x="5929758" y="564694"/>
            <a:ext cx="341932" cy="70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507;p36">
            <a:extLst>
              <a:ext uri="{FF2B5EF4-FFF2-40B4-BE49-F238E27FC236}">
                <a16:creationId xmlns:a16="http://schemas.microsoft.com/office/drawing/2014/main" id="{B2C80A55-0B9E-4342-BDF7-8EFD662D87FA}"/>
              </a:ext>
            </a:extLst>
          </p:cNvPr>
          <p:cNvSpPr txBox="1">
            <a:spLocks/>
          </p:cNvSpPr>
          <p:nvPr/>
        </p:nvSpPr>
        <p:spPr>
          <a:xfrm>
            <a:off x="5486400" y="1375253"/>
            <a:ext cx="2978553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dirty="0"/>
              <a:t>Consomme de </a:t>
            </a:r>
            <a:r>
              <a:rPr lang="fr-FR" sz="2400" b="1" dirty="0"/>
              <a:t>l’énergie et des ressources</a:t>
            </a:r>
            <a:endParaRPr lang="fr-FR" sz="2400" dirty="0"/>
          </a:p>
        </p:txBody>
      </p:sp>
      <p:pic>
        <p:nvPicPr>
          <p:cNvPr id="1040" name="Picture 16" descr="Download Free png Lcd tv png 1 » PNG Image - DLPNG.com">
            <a:extLst>
              <a:ext uri="{FF2B5EF4-FFF2-40B4-BE49-F238E27FC236}">
                <a16:creationId xmlns:a16="http://schemas.microsoft.com/office/drawing/2014/main" id="{C876037D-72DC-8649-977C-1B55CC4B5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26" y="2287590"/>
            <a:ext cx="1667520" cy="10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Google Shape;507;p36">
            <a:extLst>
              <a:ext uri="{FF2B5EF4-FFF2-40B4-BE49-F238E27FC236}">
                <a16:creationId xmlns:a16="http://schemas.microsoft.com/office/drawing/2014/main" id="{29AC24A2-DFD4-0542-9278-0E7471085A9E}"/>
              </a:ext>
            </a:extLst>
          </p:cNvPr>
          <p:cNvSpPr txBox="1">
            <a:spLocks/>
          </p:cNvSpPr>
          <p:nvPr/>
        </p:nvSpPr>
        <p:spPr>
          <a:xfrm>
            <a:off x="4691531" y="4277993"/>
            <a:ext cx="475691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dirty="0"/>
              <a:t>Pour une télévision :</a:t>
            </a:r>
          </a:p>
          <a:p>
            <a:pPr algn="ctr"/>
            <a:r>
              <a:rPr lang="fr-FR" sz="2400" b="1" dirty="0"/>
              <a:t>2,6 tonnes </a:t>
            </a:r>
            <a:r>
              <a:rPr lang="fr-FR" sz="2400" dirty="0"/>
              <a:t>de matières</a:t>
            </a:r>
          </a:p>
          <a:p>
            <a:pPr algn="ctr"/>
            <a:r>
              <a:rPr lang="fr-FR" sz="2400" dirty="0"/>
              <a:t>Émission égale à un </a:t>
            </a:r>
            <a:r>
              <a:rPr lang="fr-FR" sz="2400" b="1" dirty="0"/>
              <a:t>aller-retour en avion Paris/Nice</a:t>
            </a:r>
          </a:p>
        </p:txBody>
      </p:sp>
    </p:spTree>
    <p:extLst>
      <p:ext uri="{BB962C8B-B14F-4D97-AF65-F5344CB8AC3E}">
        <p14:creationId xmlns:p14="http://schemas.microsoft.com/office/powerpoint/2010/main" val="245629841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uilding construction home house icon - Free Any House">
            <a:extLst>
              <a:ext uri="{FF2B5EF4-FFF2-40B4-BE49-F238E27FC236}">
                <a16:creationId xmlns:a16="http://schemas.microsoft.com/office/drawing/2014/main" id="{52C836AC-7FD4-1C43-94FB-69FC3363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71" y="1060196"/>
            <a:ext cx="1297641" cy="12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ilding construction home house icon - Free Any House">
            <a:extLst>
              <a:ext uri="{FF2B5EF4-FFF2-40B4-BE49-F238E27FC236}">
                <a16:creationId xmlns:a16="http://schemas.microsoft.com/office/drawing/2014/main" id="{8F9A5FBF-0A8B-3243-9A33-029F258B5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" y="1046630"/>
            <a:ext cx="1766047" cy="176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1688362-995C-1A4D-AA18-8160171B0844}"/>
              </a:ext>
            </a:extLst>
          </p:cNvPr>
          <p:cNvGrpSpPr/>
          <p:nvPr/>
        </p:nvGrpSpPr>
        <p:grpSpPr>
          <a:xfrm>
            <a:off x="235291" y="3417675"/>
            <a:ext cx="4740120" cy="1582390"/>
            <a:chOff x="324938" y="2327402"/>
            <a:chExt cx="4740120" cy="1582390"/>
          </a:xfrm>
        </p:grpSpPr>
        <p:sp>
          <p:nvSpPr>
            <p:cNvPr id="5" name="Google Shape;507;p36">
              <a:extLst>
                <a:ext uri="{FF2B5EF4-FFF2-40B4-BE49-F238E27FC236}">
                  <a16:creationId xmlns:a16="http://schemas.microsoft.com/office/drawing/2014/main" id="{159332A0-B329-B94B-87F4-5E74C9955911}"/>
                </a:ext>
              </a:extLst>
            </p:cNvPr>
            <p:cNvSpPr txBox="1">
              <a:spLocks/>
            </p:cNvSpPr>
            <p:nvPr/>
          </p:nvSpPr>
          <p:spPr>
            <a:xfrm>
              <a:off x="324938" y="2327402"/>
              <a:ext cx="4740120" cy="488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4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r>
                <a:rPr lang="fr-FR" sz="2400" dirty="0"/>
                <a:t>La </a:t>
              </a:r>
              <a:r>
                <a:rPr lang="fr-FR" sz="2400" b="1" dirty="0"/>
                <a:t>consommation des foyers </a:t>
              </a:r>
              <a:r>
                <a:rPr lang="fr-FR" sz="2400" dirty="0"/>
                <a:t>entre 2002 et 2012 a bondi de </a:t>
              </a:r>
              <a:r>
                <a:rPr lang="fr-FR" sz="2400" b="1" dirty="0"/>
                <a:t>40%</a:t>
              </a:r>
              <a:endParaRPr lang="fr-FR" sz="2400" dirty="0"/>
            </a:p>
          </p:txBody>
        </p:sp>
        <p:sp>
          <p:nvSpPr>
            <p:cNvPr id="7" name="Google Shape;507;p36">
              <a:extLst>
                <a:ext uri="{FF2B5EF4-FFF2-40B4-BE49-F238E27FC236}">
                  <a16:creationId xmlns:a16="http://schemas.microsoft.com/office/drawing/2014/main" id="{4550C394-7FE3-2747-ABDD-298BD30022AE}"/>
                </a:ext>
              </a:extLst>
            </p:cNvPr>
            <p:cNvSpPr txBox="1">
              <a:spLocks/>
            </p:cNvSpPr>
            <p:nvPr/>
          </p:nvSpPr>
          <p:spPr>
            <a:xfrm>
              <a:off x="324938" y="3421096"/>
              <a:ext cx="4740120" cy="488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4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Oswald"/>
                <a:buNone/>
                <a:defRPr sz="30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r>
                <a:rPr lang="fr-FR" sz="2400" dirty="0"/>
                <a:t>Si la tendance se poursuit on atteindrait </a:t>
              </a:r>
              <a:r>
                <a:rPr lang="fr-FR" sz="2400" b="1" dirty="0"/>
                <a:t>en 2050 </a:t>
              </a:r>
              <a:r>
                <a:rPr lang="fr-FR" sz="2400" dirty="0"/>
                <a:t>un émission totale équivalente à </a:t>
              </a:r>
              <a:r>
                <a:rPr lang="fr-FR" sz="2400" b="1" dirty="0"/>
                <a:t>35,1% des émissions globales</a:t>
              </a:r>
              <a:r>
                <a:rPr lang="fr-FR" sz="2400" dirty="0"/>
                <a:t>.</a:t>
              </a:r>
            </a:p>
          </p:txBody>
        </p:sp>
      </p:grpSp>
      <p:grpSp>
        <p:nvGrpSpPr>
          <p:cNvPr id="10" name="Google Shape;2577;p63">
            <a:extLst>
              <a:ext uri="{FF2B5EF4-FFF2-40B4-BE49-F238E27FC236}">
                <a16:creationId xmlns:a16="http://schemas.microsoft.com/office/drawing/2014/main" id="{866515D1-325A-7E44-9639-64CCF65F956C}"/>
              </a:ext>
            </a:extLst>
          </p:cNvPr>
          <p:cNvGrpSpPr/>
          <p:nvPr/>
        </p:nvGrpSpPr>
        <p:grpSpPr>
          <a:xfrm>
            <a:off x="5719482" y="340659"/>
            <a:ext cx="2309460" cy="2315415"/>
            <a:chOff x="4815575" y="1416800"/>
            <a:chExt cx="73750" cy="71400"/>
          </a:xfrm>
        </p:grpSpPr>
        <p:sp>
          <p:nvSpPr>
            <p:cNvPr id="11" name="Google Shape;2578;p63">
              <a:extLst>
                <a:ext uri="{FF2B5EF4-FFF2-40B4-BE49-F238E27FC236}">
                  <a16:creationId xmlns:a16="http://schemas.microsoft.com/office/drawing/2014/main" id="{9655CFB4-6436-DB44-ADBE-F95A11B17E92}"/>
                </a:ext>
              </a:extLst>
            </p:cNvPr>
            <p:cNvSpPr/>
            <p:nvPr/>
          </p:nvSpPr>
          <p:spPr>
            <a:xfrm>
              <a:off x="4815575" y="1416800"/>
              <a:ext cx="43100" cy="52150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9;p63">
              <a:extLst>
                <a:ext uri="{FF2B5EF4-FFF2-40B4-BE49-F238E27FC236}">
                  <a16:creationId xmlns:a16="http://schemas.microsoft.com/office/drawing/2014/main" id="{1784D4A6-111F-B641-B9CE-E708252E9460}"/>
                </a:ext>
              </a:extLst>
            </p:cNvPr>
            <p:cNvSpPr/>
            <p:nvPr/>
          </p:nvSpPr>
          <p:spPr>
            <a:xfrm>
              <a:off x="4861725" y="1421125"/>
              <a:ext cx="27600" cy="51250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80;p63">
              <a:extLst>
                <a:ext uri="{FF2B5EF4-FFF2-40B4-BE49-F238E27FC236}">
                  <a16:creationId xmlns:a16="http://schemas.microsoft.com/office/drawing/2014/main" id="{2CD5C733-7220-324C-B533-DE362DA9A19A}"/>
                </a:ext>
              </a:extLst>
            </p:cNvPr>
            <p:cNvSpPr/>
            <p:nvPr/>
          </p:nvSpPr>
          <p:spPr>
            <a:xfrm>
              <a:off x="4829450" y="1467825"/>
              <a:ext cx="49250" cy="20375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4" name="Picture 12" descr="Laptop Icon Png #192925 - Free Icons Library">
            <a:extLst>
              <a:ext uri="{FF2B5EF4-FFF2-40B4-BE49-F238E27FC236}">
                <a16:creationId xmlns:a16="http://schemas.microsoft.com/office/drawing/2014/main" id="{A784C678-A39C-4147-9948-FF075971A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978" y="804627"/>
            <a:ext cx="1465964" cy="14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Blue, mobile, phone, call, communication, smartphone icon - Download on  Iconfinder">
            <a:extLst>
              <a:ext uri="{FF2B5EF4-FFF2-40B4-BE49-F238E27FC236}">
                <a16:creationId xmlns:a16="http://schemas.microsoft.com/office/drawing/2014/main" id="{B25342D1-B9E7-2E49-9332-E4F0604A0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9" t="20433" r="36687" b="22551"/>
          <a:stretch/>
        </p:blipFill>
        <p:spPr bwMode="auto">
          <a:xfrm>
            <a:off x="6155732" y="1190750"/>
            <a:ext cx="341932" cy="70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507;p36">
            <a:extLst>
              <a:ext uri="{FF2B5EF4-FFF2-40B4-BE49-F238E27FC236}">
                <a16:creationId xmlns:a16="http://schemas.microsoft.com/office/drawing/2014/main" id="{0778E4D0-A2AB-9A4C-AF72-4191DA3DF9FC}"/>
              </a:ext>
            </a:extLst>
          </p:cNvPr>
          <p:cNvSpPr txBox="1">
            <a:spLocks/>
          </p:cNvSpPr>
          <p:nvPr/>
        </p:nvSpPr>
        <p:spPr>
          <a:xfrm>
            <a:off x="4955961" y="3122687"/>
            <a:ext cx="4188039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b="1" dirty="0"/>
              <a:t>Renouvèlement trop rapide </a:t>
            </a:r>
            <a:r>
              <a:rPr lang="fr-FR" sz="2400" dirty="0"/>
              <a:t>des objets numériques</a:t>
            </a:r>
          </a:p>
        </p:txBody>
      </p:sp>
    </p:spTree>
    <p:extLst>
      <p:ext uri="{BB962C8B-B14F-4D97-AF65-F5344CB8AC3E}">
        <p14:creationId xmlns:p14="http://schemas.microsoft.com/office/powerpoint/2010/main" val="393756841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509;p36">
            <a:extLst>
              <a:ext uri="{FF2B5EF4-FFF2-40B4-BE49-F238E27FC236}">
                <a16:creationId xmlns:a16="http://schemas.microsoft.com/office/drawing/2014/main" id="{A6E1353F-7F13-5D41-AED3-193304C65C3E}"/>
              </a:ext>
            </a:extLst>
          </p:cNvPr>
          <p:cNvGrpSpPr/>
          <p:nvPr/>
        </p:nvGrpSpPr>
        <p:grpSpPr>
          <a:xfrm>
            <a:off x="5234833" y="416278"/>
            <a:ext cx="3692747" cy="3689803"/>
            <a:chOff x="1736800" y="621675"/>
            <a:chExt cx="4451775" cy="4448225"/>
          </a:xfrm>
        </p:grpSpPr>
        <p:sp>
          <p:nvSpPr>
            <p:cNvPr id="160" name="Google Shape;510;p36">
              <a:extLst>
                <a:ext uri="{FF2B5EF4-FFF2-40B4-BE49-F238E27FC236}">
                  <a16:creationId xmlns:a16="http://schemas.microsoft.com/office/drawing/2014/main" id="{9D7E0DF4-6B96-6642-8038-7178B337DB62}"/>
                </a:ext>
              </a:extLst>
            </p:cNvPr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11;p36">
              <a:extLst>
                <a:ext uri="{FF2B5EF4-FFF2-40B4-BE49-F238E27FC236}">
                  <a16:creationId xmlns:a16="http://schemas.microsoft.com/office/drawing/2014/main" id="{0733D619-7FB1-8A49-893C-6805D485C629}"/>
                </a:ext>
              </a:extLst>
            </p:cNvPr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12;p36">
              <a:extLst>
                <a:ext uri="{FF2B5EF4-FFF2-40B4-BE49-F238E27FC236}">
                  <a16:creationId xmlns:a16="http://schemas.microsoft.com/office/drawing/2014/main" id="{86CE3FDF-1C22-7A48-98A4-3FD848D96DC7}"/>
                </a:ext>
              </a:extLst>
            </p:cNvPr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13;p36">
              <a:extLst>
                <a:ext uri="{FF2B5EF4-FFF2-40B4-BE49-F238E27FC236}">
                  <a16:creationId xmlns:a16="http://schemas.microsoft.com/office/drawing/2014/main" id="{F173AFED-1D06-5441-AAFC-86C0786B20B4}"/>
                </a:ext>
              </a:extLst>
            </p:cNvPr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14;p36">
              <a:extLst>
                <a:ext uri="{FF2B5EF4-FFF2-40B4-BE49-F238E27FC236}">
                  <a16:creationId xmlns:a16="http://schemas.microsoft.com/office/drawing/2014/main" id="{A99CFE21-8EE8-AD4A-9683-A1A2AD6B4BA5}"/>
                </a:ext>
              </a:extLst>
            </p:cNvPr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15;p36">
              <a:extLst>
                <a:ext uri="{FF2B5EF4-FFF2-40B4-BE49-F238E27FC236}">
                  <a16:creationId xmlns:a16="http://schemas.microsoft.com/office/drawing/2014/main" id="{037FB065-1559-3244-957B-3D7CE830F586}"/>
                </a:ext>
              </a:extLst>
            </p:cNvPr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16;p36">
              <a:extLst>
                <a:ext uri="{FF2B5EF4-FFF2-40B4-BE49-F238E27FC236}">
                  <a16:creationId xmlns:a16="http://schemas.microsoft.com/office/drawing/2014/main" id="{7F59BA60-2517-D747-8223-6A02E0BFA6AB}"/>
                </a:ext>
              </a:extLst>
            </p:cNvPr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17;p36">
              <a:extLst>
                <a:ext uri="{FF2B5EF4-FFF2-40B4-BE49-F238E27FC236}">
                  <a16:creationId xmlns:a16="http://schemas.microsoft.com/office/drawing/2014/main" id="{008B91A7-DFF9-3F41-A719-3EB21CEA5B0D}"/>
                </a:ext>
              </a:extLst>
            </p:cNvPr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18;p36">
              <a:extLst>
                <a:ext uri="{FF2B5EF4-FFF2-40B4-BE49-F238E27FC236}">
                  <a16:creationId xmlns:a16="http://schemas.microsoft.com/office/drawing/2014/main" id="{AA038B67-6182-EE48-841C-E6ECA03AD049}"/>
                </a:ext>
              </a:extLst>
            </p:cNvPr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19;p36">
              <a:extLst>
                <a:ext uri="{FF2B5EF4-FFF2-40B4-BE49-F238E27FC236}">
                  <a16:creationId xmlns:a16="http://schemas.microsoft.com/office/drawing/2014/main" id="{37648213-BF46-8F48-BBA4-EF31B9B02689}"/>
                </a:ext>
              </a:extLst>
            </p:cNvPr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20;p36">
              <a:extLst>
                <a:ext uri="{FF2B5EF4-FFF2-40B4-BE49-F238E27FC236}">
                  <a16:creationId xmlns:a16="http://schemas.microsoft.com/office/drawing/2014/main" id="{2C9F842D-612B-5841-9A90-00ED96AF30DF}"/>
                </a:ext>
              </a:extLst>
            </p:cNvPr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21;p36">
              <a:extLst>
                <a:ext uri="{FF2B5EF4-FFF2-40B4-BE49-F238E27FC236}">
                  <a16:creationId xmlns:a16="http://schemas.microsoft.com/office/drawing/2014/main" id="{D89904D6-1DE9-0446-9201-96C751A424CC}"/>
                </a:ext>
              </a:extLst>
            </p:cNvPr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22;p36">
              <a:extLst>
                <a:ext uri="{FF2B5EF4-FFF2-40B4-BE49-F238E27FC236}">
                  <a16:creationId xmlns:a16="http://schemas.microsoft.com/office/drawing/2014/main" id="{985D483F-8AF1-1E46-9E75-0D9A2F2B6C93}"/>
                </a:ext>
              </a:extLst>
            </p:cNvPr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23;p36">
              <a:extLst>
                <a:ext uri="{FF2B5EF4-FFF2-40B4-BE49-F238E27FC236}">
                  <a16:creationId xmlns:a16="http://schemas.microsoft.com/office/drawing/2014/main" id="{1F4117CD-25BB-344E-A246-7952671791E4}"/>
                </a:ext>
              </a:extLst>
            </p:cNvPr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24;p36">
              <a:extLst>
                <a:ext uri="{FF2B5EF4-FFF2-40B4-BE49-F238E27FC236}">
                  <a16:creationId xmlns:a16="http://schemas.microsoft.com/office/drawing/2014/main" id="{03D61EC3-3899-D542-BDE2-C624DDA22561}"/>
                </a:ext>
              </a:extLst>
            </p:cNvPr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25;p36">
              <a:extLst>
                <a:ext uri="{FF2B5EF4-FFF2-40B4-BE49-F238E27FC236}">
                  <a16:creationId xmlns:a16="http://schemas.microsoft.com/office/drawing/2014/main" id="{336703E2-C652-2344-B43A-156F7A78F2BF}"/>
                </a:ext>
              </a:extLst>
            </p:cNvPr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26;p36">
              <a:extLst>
                <a:ext uri="{FF2B5EF4-FFF2-40B4-BE49-F238E27FC236}">
                  <a16:creationId xmlns:a16="http://schemas.microsoft.com/office/drawing/2014/main" id="{0EB61A36-CD2B-C14E-8402-7EFDD9E0DE4F}"/>
                </a:ext>
              </a:extLst>
            </p:cNvPr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27;p36">
              <a:extLst>
                <a:ext uri="{FF2B5EF4-FFF2-40B4-BE49-F238E27FC236}">
                  <a16:creationId xmlns:a16="http://schemas.microsoft.com/office/drawing/2014/main" id="{AC4E41C5-AA16-BD46-93FF-6D175CB38B27}"/>
                </a:ext>
              </a:extLst>
            </p:cNvPr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28;p36">
              <a:extLst>
                <a:ext uri="{FF2B5EF4-FFF2-40B4-BE49-F238E27FC236}">
                  <a16:creationId xmlns:a16="http://schemas.microsoft.com/office/drawing/2014/main" id="{435D95BF-EB4E-6C4C-B0C3-B4A638AE4581}"/>
                </a:ext>
              </a:extLst>
            </p:cNvPr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29;p36">
              <a:extLst>
                <a:ext uri="{FF2B5EF4-FFF2-40B4-BE49-F238E27FC236}">
                  <a16:creationId xmlns:a16="http://schemas.microsoft.com/office/drawing/2014/main" id="{C714666B-0ED9-594E-A655-2FBD571C4E96}"/>
                </a:ext>
              </a:extLst>
            </p:cNvPr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30;p36">
              <a:extLst>
                <a:ext uri="{FF2B5EF4-FFF2-40B4-BE49-F238E27FC236}">
                  <a16:creationId xmlns:a16="http://schemas.microsoft.com/office/drawing/2014/main" id="{550C2389-DCE9-DC4F-9AA5-91B8105F7844}"/>
                </a:ext>
              </a:extLst>
            </p:cNvPr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31;p36">
              <a:extLst>
                <a:ext uri="{FF2B5EF4-FFF2-40B4-BE49-F238E27FC236}">
                  <a16:creationId xmlns:a16="http://schemas.microsoft.com/office/drawing/2014/main" id="{691B7080-9B44-0845-98C0-1A05987BBDBF}"/>
                </a:ext>
              </a:extLst>
            </p:cNvPr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32;p36">
              <a:extLst>
                <a:ext uri="{FF2B5EF4-FFF2-40B4-BE49-F238E27FC236}">
                  <a16:creationId xmlns:a16="http://schemas.microsoft.com/office/drawing/2014/main" id="{48A256FB-D5B3-DF42-90A4-33CCE41BB8F1}"/>
                </a:ext>
              </a:extLst>
            </p:cNvPr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3;p36">
              <a:extLst>
                <a:ext uri="{FF2B5EF4-FFF2-40B4-BE49-F238E27FC236}">
                  <a16:creationId xmlns:a16="http://schemas.microsoft.com/office/drawing/2014/main" id="{CE096976-5005-484C-8FD5-CBF080838D65}"/>
                </a:ext>
              </a:extLst>
            </p:cNvPr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34;p36">
              <a:extLst>
                <a:ext uri="{FF2B5EF4-FFF2-40B4-BE49-F238E27FC236}">
                  <a16:creationId xmlns:a16="http://schemas.microsoft.com/office/drawing/2014/main" id="{E9674CAE-8F99-E542-B25C-B9A1DAC16158}"/>
                </a:ext>
              </a:extLst>
            </p:cNvPr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35;p36">
              <a:extLst>
                <a:ext uri="{FF2B5EF4-FFF2-40B4-BE49-F238E27FC236}">
                  <a16:creationId xmlns:a16="http://schemas.microsoft.com/office/drawing/2014/main" id="{D038BB74-9338-7843-A52F-411C4CC2CB7E}"/>
                </a:ext>
              </a:extLst>
            </p:cNvPr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36;p36">
              <a:extLst>
                <a:ext uri="{FF2B5EF4-FFF2-40B4-BE49-F238E27FC236}">
                  <a16:creationId xmlns:a16="http://schemas.microsoft.com/office/drawing/2014/main" id="{9F01E561-9054-F144-81C6-4CA8CF7EBE10}"/>
                </a:ext>
              </a:extLst>
            </p:cNvPr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37;p36">
              <a:extLst>
                <a:ext uri="{FF2B5EF4-FFF2-40B4-BE49-F238E27FC236}">
                  <a16:creationId xmlns:a16="http://schemas.microsoft.com/office/drawing/2014/main" id="{E01FC8FE-18AC-7044-9B69-454F2C964557}"/>
                </a:ext>
              </a:extLst>
            </p:cNvPr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38;p36">
              <a:extLst>
                <a:ext uri="{FF2B5EF4-FFF2-40B4-BE49-F238E27FC236}">
                  <a16:creationId xmlns:a16="http://schemas.microsoft.com/office/drawing/2014/main" id="{66E40893-33EB-DC45-97CC-6348DB9CA133}"/>
                </a:ext>
              </a:extLst>
            </p:cNvPr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39;p36">
              <a:extLst>
                <a:ext uri="{FF2B5EF4-FFF2-40B4-BE49-F238E27FC236}">
                  <a16:creationId xmlns:a16="http://schemas.microsoft.com/office/drawing/2014/main" id="{DCBF164B-D4ED-CF42-9C65-2EF331531EE2}"/>
                </a:ext>
              </a:extLst>
            </p:cNvPr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40;p36">
              <a:extLst>
                <a:ext uri="{FF2B5EF4-FFF2-40B4-BE49-F238E27FC236}">
                  <a16:creationId xmlns:a16="http://schemas.microsoft.com/office/drawing/2014/main" id="{33231A68-26B2-AB42-9C1C-8DA004BEC7AD}"/>
                </a:ext>
              </a:extLst>
            </p:cNvPr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41;p36">
              <a:extLst>
                <a:ext uri="{FF2B5EF4-FFF2-40B4-BE49-F238E27FC236}">
                  <a16:creationId xmlns:a16="http://schemas.microsoft.com/office/drawing/2014/main" id="{951CCBBD-C39F-DF4D-A383-5D968E5253FB}"/>
                </a:ext>
              </a:extLst>
            </p:cNvPr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42;p36">
              <a:extLst>
                <a:ext uri="{FF2B5EF4-FFF2-40B4-BE49-F238E27FC236}">
                  <a16:creationId xmlns:a16="http://schemas.microsoft.com/office/drawing/2014/main" id="{7248E988-45F6-334F-B54A-CBE91BD460C2}"/>
                </a:ext>
              </a:extLst>
            </p:cNvPr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43A5B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238302" y="589207"/>
            <a:ext cx="1335974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238302" y="2059005"/>
            <a:ext cx="6286510" cy="1431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numérique face au </a:t>
            </a:r>
            <a:r>
              <a:rPr lang="en" dirty="0" err="1"/>
              <a:t>défi</a:t>
            </a:r>
            <a:r>
              <a:rPr lang="en" dirty="0"/>
              <a:t> </a:t>
            </a:r>
            <a:r>
              <a:rPr lang="en" dirty="0" err="1"/>
              <a:t>environnemental</a:t>
            </a: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581291" y="1830726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B673207-4942-1649-B987-E29F5607209A}"/>
              </a:ext>
            </a:extLst>
          </p:cNvPr>
          <p:cNvGrpSpPr/>
          <p:nvPr/>
        </p:nvGrpSpPr>
        <p:grpSpPr>
          <a:xfrm>
            <a:off x="6298188" y="649109"/>
            <a:ext cx="695617" cy="1469559"/>
            <a:chOff x="6298188" y="649109"/>
            <a:chExt cx="695617" cy="1469559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BD32C6F5-E1BF-8541-8031-F6246291E9D0}"/>
                </a:ext>
              </a:extLst>
            </p:cNvPr>
            <p:cNvGrpSpPr/>
            <p:nvPr/>
          </p:nvGrpSpPr>
          <p:grpSpPr>
            <a:xfrm>
              <a:off x="6298188" y="649109"/>
              <a:ext cx="695617" cy="1469559"/>
              <a:chOff x="7911511" y="2064496"/>
              <a:chExt cx="695617" cy="1469559"/>
            </a:xfrm>
          </p:grpSpPr>
          <p:sp>
            <p:nvSpPr>
              <p:cNvPr id="93" name="Google Shape;379;p32">
                <a:extLst>
                  <a:ext uri="{FF2B5EF4-FFF2-40B4-BE49-F238E27FC236}">
                    <a16:creationId xmlns:a16="http://schemas.microsoft.com/office/drawing/2014/main" id="{6BB1A453-12E2-2549-82E3-1BCD121CFE6B}"/>
                  </a:ext>
                </a:extLst>
              </p:cNvPr>
              <p:cNvSpPr/>
              <p:nvPr/>
            </p:nvSpPr>
            <p:spPr>
              <a:xfrm>
                <a:off x="8243225" y="2064496"/>
                <a:ext cx="82890" cy="437231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380;p32">
                <a:extLst>
                  <a:ext uri="{FF2B5EF4-FFF2-40B4-BE49-F238E27FC236}">
                    <a16:creationId xmlns:a16="http://schemas.microsoft.com/office/drawing/2014/main" id="{9FB7C565-CD81-6C43-B47A-D7B90D924440}"/>
                  </a:ext>
                </a:extLst>
              </p:cNvPr>
              <p:cNvSpPr/>
              <p:nvPr/>
            </p:nvSpPr>
            <p:spPr>
              <a:xfrm>
                <a:off x="7911511" y="2523345"/>
                <a:ext cx="343647" cy="178416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81;p32">
                <a:extLst>
                  <a:ext uri="{FF2B5EF4-FFF2-40B4-BE49-F238E27FC236}">
                    <a16:creationId xmlns:a16="http://schemas.microsoft.com/office/drawing/2014/main" id="{B2424E0F-4041-9140-948D-4C295B0E049E}"/>
                  </a:ext>
                </a:extLst>
              </p:cNvPr>
              <p:cNvSpPr/>
              <p:nvPr/>
            </p:nvSpPr>
            <p:spPr>
              <a:xfrm>
                <a:off x="8243225" y="2129755"/>
                <a:ext cx="82890" cy="3719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382;p32">
                <a:extLst>
                  <a:ext uri="{FF2B5EF4-FFF2-40B4-BE49-F238E27FC236}">
                    <a16:creationId xmlns:a16="http://schemas.microsoft.com/office/drawing/2014/main" id="{F4AEAF6B-89C2-4541-B93F-7C8EB38C0859}"/>
                  </a:ext>
                </a:extLst>
              </p:cNvPr>
              <p:cNvSpPr/>
              <p:nvPr/>
            </p:nvSpPr>
            <p:spPr>
              <a:xfrm>
                <a:off x="7911511" y="2558894"/>
                <a:ext cx="314346" cy="14286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83;p32">
                <a:extLst>
                  <a:ext uri="{FF2B5EF4-FFF2-40B4-BE49-F238E27FC236}">
                    <a16:creationId xmlns:a16="http://schemas.microsoft.com/office/drawing/2014/main" id="{67BCC8FC-48EE-F34E-838B-4F61D77F0034}"/>
                  </a:ext>
                </a:extLst>
              </p:cNvPr>
              <p:cNvSpPr/>
              <p:nvPr/>
            </p:nvSpPr>
            <p:spPr>
              <a:xfrm>
                <a:off x="8292377" y="2503210"/>
                <a:ext cx="18960" cy="103084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84;p32">
                <a:extLst>
                  <a:ext uri="{FF2B5EF4-FFF2-40B4-BE49-F238E27FC236}">
                    <a16:creationId xmlns:a16="http://schemas.microsoft.com/office/drawing/2014/main" id="{635481C3-25B0-934A-AB10-E15973120749}"/>
                  </a:ext>
                </a:extLst>
              </p:cNvPr>
              <p:cNvSpPr/>
              <p:nvPr/>
            </p:nvSpPr>
            <p:spPr>
              <a:xfrm>
                <a:off x="8244794" y="2480989"/>
                <a:ext cx="149026" cy="82494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385;p32">
                <a:extLst>
                  <a:ext uri="{FF2B5EF4-FFF2-40B4-BE49-F238E27FC236}">
                    <a16:creationId xmlns:a16="http://schemas.microsoft.com/office/drawing/2014/main" id="{92ACE927-717B-C549-8852-7D4385BBB8F9}"/>
                  </a:ext>
                </a:extLst>
              </p:cNvPr>
              <p:cNvSpPr/>
              <p:nvPr/>
            </p:nvSpPr>
            <p:spPr>
              <a:xfrm>
                <a:off x="8206753" y="2480989"/>
                <a:ext cx="91904" cy="85767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87;p32">
                <a:extLst>
                  <a:ext uri="{FF2B5EF4-FFF2-40B4-BE49-F238E27FC236}">
                    <a16:creationId xmlns:a16="http://schemas.microsoft.com/office/drawing/2014/main" id="{49B2B98E-AC28-9048-A04F-77498BDD9AE8}"/>
                  </a:ext>
                </a:extLst>
              </p:cNvPr>
              <p:cNvSpPr/>
              <p:nvPr/>
            </p:nvSpPr>
            <p:spPr>
              <a:xfrm>
                <a:off x="8272121" y="2527012"/>
                <a:ext cx="335007" cy="193787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" name="Google Shape;387;p32">
              <a:extLst>
                <a:ext uri="{FF2B5EF4-FFF2-40B4-BE49-F238E27FC236}">
                  <a16:creationId xmlns:a16="http://schemas.microsoft.com/office/drawing/2014/main" id="{28C28B49-258A-EE45-8C95-C0F9F0E02877}"/>
                </a:ext>
              </a:extLst>
            </p:cNvPr>
            <p:cNvSpPr/>
            <p:nvPr/>
          </p:nvSpPr>
          <p:spPr>
            <a:xfrm>
              <a:off x="6656908" y="1107887"/>
              <a:ext cx="335007" cy="193787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388;p32">
              <a:extLst>
                <a:ext uri="{FF2B5EF4-FFF2-40B4-BE49-F238E27FC236}">
                  <a16:creationId xmlns:a16="http://schemas.microsoft.com/office/drawing/2014/main" id="{071DBD85-5713-8D44-B600-1F23713937DC}"/>
                </a:ext>
              </a:extLst>
            </p:cNvPr>
            <p:cNvSpPr/>
            <p:nvPr/>
          </p:nvSpPr>
          <p:spPr>
            <a:xfrm>
              <a:off x="6708015" y="1117680"/>
              <a:ext cx="283901" cy="183994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6BC68A39-1D02-F744-BEB3-FBE74918108D}"/>
              </a:ext>
            </a:extLst>
          </p:cNvPr>
          <p:cNvGrpSpPr/>
          <p:nvPr/>
        </p:nvGrpSpPr>
        <p:grpSpPr>
          <a:xfrm>
            <a:off x="6873009" y="814407"/>
            <a:ext cx="886642" cy="1694375"/>
            <a:chOff x="6298188" y="649109"/>
            <a:chExt cx="695617" cy="1469559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411F8FB8-C0BB-BA44-8E36-D7193A914DB7}"/>
                </a:ext>
              </a:extLst>
            </p:cNvPr>
            <p:cNvGrpSpPr/>
            <p:nvPr/>
          </p:nvGrpSpPr>
          <p:grpSpPr>
            <a:xfrm>
              <a:off x="6298188" y="649109"/>
              <a:ext cx="695617" cy="1469559"/>
              <a:chOff x="7911511" y="2064496"/>
              <a:chExt cx="695617" cy="1469559"/>
            </a:xfrm>
          </p:grpSpPr>
          <p:sp>
            <p:nvSpPr>
              <p:cNvPr id="151" name="Google Shape;379;p32">
                <a:extLst>
                  <a:ext uri="{FF2B5EF4-FFF2-40B4-BE49-F238E27FC236}">
                    <a16:creationId xmlns:a16="http://schemas.microsoft.com/office/drawing/2014/main" id="{3C4E798D-5278-A542-904D-E99E2FE2D10E}"/>
                  </a:ext>
                </a:extLst>
              </p:cNvPr>
              <p:cNvSpPr/>
              <p:nvPr/>
            </p:nvSpPr>
            <p:spPr>
              <a:xfrm>
                <a:off x="8243225" y="2064496"/>
                <a:ext cx="82890" cy="437231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380;p32">
                <a:extLst>
                  <a:ext uri="{FF2B5EF4-FFF2-40B4-BE49-F238E27FC236}">
                    <a16:creationId xmlns:a16="http://schemas.microsoft.com/office/drawing/2014/main" id="{CA619A73-43A7-944E-80E0-E6E20505B877}"/>
                  </a:ext>
                </a:extLst>
              </p:cNvPr>
              <p:cNvSpPr/>
              <p:nvPr/>
            </p:nvSpPr>
            <p:spPr>
              <a:xfrm>
                <a:off x="7911511" y="2523345"/>
                <a:ext cx="343647" cy="178416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81;p32">
                <a:extLst>
                  <a:ext uri="{FF2B5EF4-FFF2-40B4-BE49-F238E27FC236}">
                    <a16:creationId xmlns:a16="http://schemas.microsoft.com/office/drawing/2014/main" id="{549289BF-E394-404C-8869-3E8CD1C7EE9D}"/>
                  </a:ext>
                </a:extLst>
              </p:cNvPr>
              <p:cNvSpPr/>
              <p:nvPr/>
            </p:nvSpPr>
            <p:spPr>
              <a:xfrm>
                <a:off x="8243225" y="2129755"/>
                <a:ext cx="82890" cy="3719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" name="Google Shape;382;p32">
                <a:extLst>
                  <a:ext uri="{FF2B5EF4-FFF2-40B4-BE49-F238E27FC236}">
                    <a16:creationId xmlns:a16="http://schemas.microsoft.com/office/drawing/2014/main" id="{1E64C623-4D43-1C42-9F96-EB6542180AFE}"/>
                  </a:ext>
                </a:extLst>
              </p:cNvPr>
              <p:cNvSpPr/>
              <p:nvPr/>
            </p:nvSpPr>
            <p:spPr>
              <a:xfrm>
                <a:off x="7911511" y="2558894"/>
                <a:ext cx="314346" cy="14286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83;p32">
                <a:extLst>
                  <a:ext uri="{FF2B5EF4-FFF2-40B4-BE49-F238E27FC236}">
                    <a16:creationId xmlns:a16="http://schemas.microsoft.com/office/drawing/2014/main" id="{1A2F6E20-9D1F-1749-BA6B-B46776E63AAD}"/>
                  </a:ext>
                </a:extLst>
              </p:cNvPr>
              <p:cNvSpPr/>
              <p:nvPr/>
            </p:nvSpPr>
            <p:spPr>
              <a:xfrm>
                <a:off x="8292377" y="2503210"/>
                <a:ext cx="18960" cy="103084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84;p32">
                <a:extLst>
                  <a:ext uri="{FF2B5EF4-FFF2-40B4-BE49-F238E27FC236}">
                    <a16:creationId xmlns:a16="http://schemas.microsoft.com/office/drawing/2014/main" id="{C4E7EA23-1EF9-9C49-BB30-5E6D0C9A723D}"/>
                  </a:ext>
                </a:extLst>
              </p:cNvPr>
              <p:cNvSpPr/>
              <p:nvPr/>
            </p:nvSpPr>
            <p:spPr>
              <a:xfrm>
                <a:off x="8244794" y="2480989"/>
                <a:ext cx="149026" cy="82494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385;p32">
                <a:extLst>
                  <a:ext uri="{FF2B5EF4-FFF2-40B4-BE49-F238E27FC236}">
                    <a16:creationId xmlns:a16="http://schemas.microsoft.com/office/drawing/2014/main" id="{FD947914-976A-9440-89AB-155111B9CC0F}"/>
                  </a:ext>
                </a:extLst>
              </p:cNvPr>
              <p:cNvSpPr/>
              <p:nvPr/>
            </p:nvSpPr>
            <p:spPr>
              <a:xfrm>
                <a:off x="8206753" y="2480989"/>
                <a:ext cx="91904" cy="85767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87;p32">
                <a:extLst>
                  <a:ext uri="{FF2B5EF4-FFF2-40B4-BE49-F238E27FC236}">
                    <a16:creationId xmlns:a16="http://schemas.microsoft.com/office/drawing/2014/main" id="{5845089B-E87B-7343-A8E7-E1CF60A14EA6}"/>
                  </a:ext>
                </a:extLst>
              </p:cNvPr>
              <p:cNvSpPr/>
              <p:nvPr/>
            </p:nvSpPr>
            <p:spPr>
              <a:xfrm>
                <a:off x="8272121" y="2527012"/>
                <a:ext cx="335007" cy="193787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" name="Google Shape;387;p32">
              <a:extLst>
                <a:ext uri="{FF2B5EF4-FFF2-40B4-BE49-F238E27FC236}">
                  <a16:creationId xmlns:a16="http://schemas.microsoft.com/office/drawing/2014/main" id="{D07B0EAD-AF90-BF44-97ED-FF2CFE9E4FCF}"/>
                </a:ext>
              </a:extLst>
            </p:cNvPr>
            <p:cNvSpPr/>
            <p:nvPr/>
          </p:nvSpPr>
          <p:spPr>
            <a:xfrm>
              <a:off x="6656908" y="1107887"/>
              <a:ext cx="335007" cy="193787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388;p32">
              <a:extLst>
                <a:ext uri="{FF2B5EF4-FFF2-40B4-BE49-F238E27FC236}">
                  <a16:creationId xmlns:a16="http://schemas.microsoft.com/office/drawing/2014/main" id="{672D5D49-E92D-0142-A77C-BF84A976C720}"/>
                </a:ext>
              </a:extLst>
            </p:cNvPr>
            <p:cNvSpPr/>
            <p:nvPr/>
          </p:nvSpPr>
          <p:spPr>
            <a:xfrm>
              <a:off x="6708015" y="1117680"/>
              <a:ext cx="283901" cy="183994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75614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st Premium Man Holding Shopping bags Illustration download in PNG &amp;amp;  Vector format">
            <a:extLst>
              <a:ext uri="{FF2B5EF4-FFF2-40B4-BE49-F238E27FC236}">
                <a16:creationId xmlns:a16="http://schemas.microsoft.com/office/drawing/2014/main" id="{50A39A87-CD67-F944-A05A-1DA85C03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79" y="0"/>
            <a:ext cx="1772771" cy="177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07;p36">
            <a:extLst>
              <a:ext uri="{FF2B5EF4-FFF2-40B4-BE49-F238E27FC236}">
                <a16:creationId xmlns:a16="http://schemas.microsoft.com/office/drawing/2014/main" id="{60EB2325-3D8F-D84D-B284-68F1B7DB1054}"/>
              </a:ext>
            </a:extLst>
          </p:cNvPr>
          <p:cNvSpPr txBox="1">
            <a:spLocks/>
          </p:cNvSpPr>
          <p:nvPr/>
        </p:nvSpPr>
        <p:spPr>
          <a:xfrm>
            <a:off x="2687891" y="642037"/>
            <a:ext cx="4188039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b="1" dirty="0"/>
              <a:t>Consommation excessive</a:t>
            </a:r>
            <a:endParaRPr lang="fr-FR" sz="2400" dirty="0"/>
          </a:p>
        </p:txBody>
      </p:sp>
      <p:pic>
        <p:nvPicPr>
          <p:cNvPr id="3076" name="Picture 4" descr="iPhone 12 | Apple Wiki | Fandom">
            <a:extLst>
              <a:ext uri="{FF2B5EF4-FFF2-40B4-BE49-F238E27FC236}">
                <a16:creationId xmlns:a16="http://schemas.microsoft.com/office/drawing/2014/main" id="{F24DA6D7-71A3-5843-B919-13624C1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9" y="1811929"/>
            <a:ext cx="1613652" cy="121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07;p36">
            <a:extLst>
              <a:ext uri="{FF2B5EF4-FFF2-40B4-BE49-F238E27FC236}">
                <a16:creationId xmlns:a16="http://schemas.microsoft.com/office/drawing/2014/main" id="{8143F6D4-A0C4-004B-BB8F-27DB507E8862}"/>
              </a:ext>
            </a:extLst>
          </p:cNvPr>
          <p:cNvSpPr txBox="1">
            <a:spLocks/>
          </p:cNvSpPr>
          <p:nvPr/>
        </p:nvSpPr>
        <p:spPr>
          <a:xfrm>
            <a:off x="3521608" y="2453967"/>
            <a:ext cx="2924017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dirty="0"/>
              <a:t>Trop d’objets existent </a:t>
            </a:r>
            <a:r>
              <a:rPr lang="fr-FR" sz="2400" b="1" dirty="0"/>
              <a:t>en même temps</a:t>
            </a:r>
            <a:endParaRPr lang="fr-FR" sz="2400" dirty="0"/>
          </a:p>
        </p:txBody>
      </p:sp>
      <p:sp>
        <p:nvSpPr>
          <p:cNvPr id="9" name="Google Shape;507;p36">
            <a:extLst>
              <a:ext uri="{FF2B5EF4-FFF2-40B4-BE49-F238E27FC236}">
                <a16:creationId xmlns:a16="http://schemas.microsoft.com/office/drawing/2014/main" id="{7BF24B15-1390-A144-A17C-BD71611D540B}"/>
              </a:ext>
            </a:extLst>
          </p:cNvPr>
          <p:cNvSpPr txBox="1">
            <a:spLocks/>
          </p:cNvSpPr>
          <p:nvPr/>
        </p:nvSpPr>
        <p:spPr>
          <a:xfrm>
            <a:off x="3593326" y="4350249"/>
            <a:ext cx="2924017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dirty="0"/>
              <a:t>Les </a:t>
            </a:r>
            <a:r>
              <a:rPr lang="fr-FR" sz="2400" b="1" dirty="0"/>
              <a:t>data </a:t>
            </a:r>
            <a:r>
              <a:rPr lang="fr-FR" sz="2400" b="1" dirty="0" err="1"/>
              <a:t>centers</a:t>
            </a:r>
            <a:r>
              <a:rPr lang="fr-FR" sz="2400" b="1" dirty="0"/>
              <a:t> des GAFAM </a:t>
            </a:r>
            <a:r>
              <a:rPr lang="fr-FR" sz="2400" dirty="0"/>
              <a:t>essayent de se mettre au </a:t>
            </a:r>
            <a:r>
              <a:rPr lang="fr-FR" sz="2400" b="1" dirty="0"/>
              <a:t>vert</a:t>
            </a:r>
          </a:p>
        </p:txBody>
      </p:sp>
      <p:pic>
        <p:nvPicPr>
          <p:cNvPr id="10" name="Picture 2" descr="Data center - Free computer icons">
            <a:extLst>
              <a:ext uri="{FF2B5EF4-FFF2-40B4-BE49-F238E27FC236}">
                <a16:creationId xmlns:a16="http://schemas.microsoft.com/office/drawing/2014/main" id="{2ED6BD8E-9589-D74F-AAA6-2DFE9D87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16" y="3480316"/>
            <a:ext cx="1332598" cy="133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1699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mart City, IoT et choix du réseau (1/2) : l&amp;#39;IoT dans la stratégie smart  city">
            <a:extLst>
              <a:ext uri="{FF2B5EF4-FFF2-40B4-BE49-F238E27FC236}">
                <a16:creationId xmlns:a16="http://schemas.microsoft.com/office/drawing/2014/main" id="{FE655266-DA8A-EF40-8F67-0C0EE88E5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6" y="250888"/>
            <a:ext cx="2874309" cy="191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07;p36">
            <a:extLst>
              <a:ext uri="{FF2B5EF4-FFF2-40B4-BE49-F238E27FC236}">
                <a16:creationId xmlns:a16="http://schemas.microsoft.com/office/drawing/2014/main" id="{7A264785-98CD-CD49-95A4-C1A78B7D78A7}"/>
              </a:ext>
            </a:extLst>
          </p:cNvPr>
          <p:cNvSpPr txBox="1">
            <a:spLocks/>
          </p:cNvSpPr>
          <p:nvPr/>
        </p:nvSpPr>
        <p:spPr>
          <a:xfrm>
            <a:off x="476568" y="4403916"/>
            <a:ext cx="2924017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dirty="0"/>
              <a:t>La </a:t>
            </a:r>
            <a:r>
              <a:rPr lang="fr-FR" sz="2400" b="1" dirty="0"/>
              <a:t>création de smart </a:t>
            </a:r>
            <a:r>
              <a:rPr lang="fr-FR" sz="2400" b="1" dirty="0" err="1"/>
              <a:t>cities</a:t>
            </a:r>
            <a:r>
              <a:rPr lang="fr-FR" sz="2400" b="1" dirty="0"/>
              <a:t> </a:t>
            </a:r>
            <a:r>
              <a:rPr lang="fr-FR" sz="2400" dirty="0"/>
              <a:t>permettrait grâce aux émissions du numériques de </a:t>
            </a:r>
            <a:r>
              <a:rPr lang="fr-FR" sz="2400" b="1" dirty="0"/>
              <a:t>réduire les émission de 20% dans d’autres secteurs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A4272A-5E32-704E-B93A-05456B91A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9" r="40165"/>
          <a:stretch/>
        </p:blipFill>
        <p:spPr bwMode="auto">
          <a:xfrm>
            <a:off x="4052527" y="-116665"/>
            <a:ext cx="1038946" cy="25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07;p36">
            <a:extLst>
              <a:ext uri="{FF2B5EF4-FFF2-40B4-BE49-F238E27FC236}">
                <a16:creationId xmlns:a16="http://schemas.microsoft.com/office/drawing/2014/main" id="{5C96D168-D3DC-384B-BFDA-809B95F39C44}"/>
              </a:ext>
            </a:extLst>
          </p:cNvPr>
          <p:cNvSpPr txBox="1">
            <a:spLocks/>
          </p:cNvSpPr>
          <p:nvPr/>
        </p:nvSpPr>
        <p:spPr>
          <a:xfrm>
            <a:off x="4994780" y="1576544"/>
            <a:ext cx="2924017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dirty="0"/>
              <a:t>Laisser la </a:t>
            </a:r>
            <a:r>
              <a:rPr lang="fr-FR" sz="2400" dirty="0" err="1"/>
              <a:t>possibIlité</a:t>
            </a:r>
            <a:r>
              <a:rPr lang="fr-FR" sz="2400" dirty="0"/>
              <a:t> aux utilisateurs </a:t>
            </a:r>
            <a:r>
              <a:rPr lang="fr-FR" sz="2400" b="1" dirty="0"/>
              <a:t>d’accéder aux API</a:t>
            </a:r>
          </a:p>
        </p:txBody>
      </p:sp>
      <p:sp>
        <p:nvSpPr>
          <p:cNvPr id="9" name="Google Shape;507;p36">
            <a:extLst>
              <a:ext uri="{FF2B5EF4-FFF2-40B4-BE49-F238E27FC236}">
                <a16:creationId xmlns:a16="http://schemas.microsoft.com/office/drawing/2014/main" id="{6269AEB5-A599-2940-9246-21EDB444F5E2}"/>
              </a:ext>
            </a:extLst>
          </p:cNvPr>
          <p:cNvSpPr txBox="1">
            <a:spLocks/>
          </p:cNvSpPr>
          <p:nvPr/>
        </p:nvSpPr>
        <p:spPr>
          <a:xfrm>
            <a:off x="4718354" y="4520457"/>
            <a:ext cx="3476867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b="1" dirty="0"/>
              <a:t>Ne pas être fermé sur un écosystème (ex : Apple)</a:t>
            </a:r>
          </a:p>
        </p:txBody>
      </p:sp>
      <p:pic>
        <p:nvPicPr>
          <p:cNvPr id="4100" name="Picture 4" descr="Apple Consultants Network - Votre expert local">
            <a:extLst>
              <a:ext uri="{FF2B5EF4-FFF2-40B4-BE49-F238E27FC236}">
                <a16:creationId xmlns:a16="http://schemas.microsoft.com/office/drawing/2014/main" id="{4D9C2443-4BD6-134B-AAF2-66D4182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23" y="2206515"/>
            <a:ext cx="4052527" cy="19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261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509;p36">
            <a:extLst>
              <a:ext uri="{FF2B5EF4-FFF2-40B4-BE49-F238E27FC236}">
                <a16:creationId xmlns:a16="http://schemas.microsoft.com/office/drawing/2014/main" id="{5DBA7996-4014-CA44-8363-F6BCFF161EC5}"/>
              </a:ext>
            </a:extLst>
          </p:cNvPr>
          <p:cNvGrpSpPr/>
          <p:nvPr/>
        </p:nvGrpSpPr>
        <p:grpSpPr>
          <a:xfrm>
            <a:off x="5234833" y="416278"/>
            <a:ext cx="3692747" cy="3689803"/>
            <a:chOff x="1736800" y="621675"/>
            <a:chExt cx="4451775" cy="4448225"/>
          </a:xfrm>
        </p:grpSpPr>
        <p:sp>
          <p:nvSpPr>
            <p:cNvPr id="146" name="Google Shape;510;p36">
              <a:extLst>
                <a:ext uri="{FF2B5EF4-FFF2-40B4-BE49-F238E27FC236}">
                  <a16:creationId xmlns:a16="http://schemas.microsoft.com/office/drawing/2014/main" id="{7F961679-979E-F84A-A9F0-E57B7B4F5896}"/>
                </a:ext>
              </a:extLst>
            </p:cNvPr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11;p36">
              <a:extLst>
                <a:ext uri="{FF2B5EF4-FFF2-40B4-BE49-F238E27FC236}">
                  <a16:creationId xmlns:a16="http://schemas.microsoft.com/office/drawing/2014/main" id="{A12795A7-EA29-DF4D-9E0D-F42533131382}"/>
                </a:ext>
              </a:extLst>
            </p:cNvPr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12;p36">
              <a:extLst>
                <a:ext uri="{FF2B5EF4-FFF2-40B4-BE49-F238E27FC236}">
                  <a16:creationId xmlns:a16="http://schemas.microsoft.com/office/drawing/2014/main" id="{042D088A-40AB-FE4F-AE75-6855A2EE768B}"/>
                </a:ext>
              </a:extLst>
            </p:cNvPr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13;p36">
              <a:extLst>
                <a:ext uri="{FF2B5EF4-FFF2-40B4-BE49-F238E27FC236}">
                  <a16:creationId xmlns:a16="http://schemas.microsoft.com/office/drawing/2014/main" id="{A0794009-477E-FE49-BD8C-90C0F26FD913}"/>
                </a:ext>
              </a:extLst>
            </p:cNvPr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14;p36">
              <a:extLst>
                <a:ext uri="{FF2B5EF4-FFF2-40B4-BE49-F238E27FC236}">
                  <a16:creationId xmlns:a16="http://schemas.microsoft.com/office/drawing/2014/main" id="{6C37DCC3-599B-DD40-ABEA-87491546F134}"/>
                </a:ext>
              </a:extLst>
            </p:cNvPr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15;p36">
              <a:extLst>
                <a:ext uri="{FF2B5EF4-FFF2-40B4-BE49-F238E27FC236}">
                  <a16:creationId xmlns:a16="http://schemas.microsoft.com/office/drawing/2014/main" id="{DCE39849-0B3D-3243-9CC9-875718AE38AE}"/>
                </a:ext>
              </a:extLst>
            </p:cNvPr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16;p36">
              <a:extLst>
                <a:ext uri="{FF2B5EF4-FFF2-40B4-BE49-F238E27FC236}">
                  <a16:creationId xmlns:a16="http://schemas.microsoft.com/office/drawing/2014/main" id="{6519B20F-DBB8-2246-980E-12E3F4729218}"/>
                </a:ext>
              </a:extLst>
            </p:cNvPr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17;p36">
              <a:extLst>
                <a:ext uri="{FF2B5EF4-FFF2-40B4-BE49-F238E27FC236}">
                  <a16:creationId xmlns:a16="http://schemas.microsoft.com/office/drawing/2014/main" id="{0C319545-F0BC-E141-BBE9-F2742E14CCA3}"/>
                </a:ext>
              </a:extLst>
            </p:cNvPr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18;p36">
              <a:extLst>
                <a:ext uri="{FF2B5EF4-FFF2-40B4-BE49-F238E27FC236}">
                  <a16:creationId xmlns:a16="http://schemas.microsoft.com/office/drawing/2014/main" id="{0CC60169-62DF-2047-9AE3-DB6B4A2DB46A}"/>
                </a:ext>
              </a:extLst>
            </p:cNvPr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19;p36">
              <a:extLst>
                <a:ext uri="{FF2B5EF4-FFF2-40B4-BE49-F238E27FC236}">
                  <a16:creationId xmlns:a16="http://schemas.microsoft.com/office/drawing/2014/main" id="{7295594E-1A0A-0F40-8766-4A395FC6B7F3}"/>
                </a:ext>
              </a:extLst>
            </p:cNvPr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0;p36">
              <a:extLst>
                <a:ext uri="{FF2B5EF4-FFF2-40B4-BE49-F238E27FC236}">
                  <a16:creationId xmlns:a16="http://schemas.microsoft.com/office/drawing/2014/main" id="{E5C6310E-0F94-814D-A691-5D0CD17B23F8}"/>
                </a:ext>
              </a:extLst>
            </p:cNvPr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1;p36">
              <a:extLst>
                <a:ext uri="{FF2B5EF4-FFF2-40B4-BE49-F238E27FC236}">
                  <a16:creationId xmlns:a16="http://schemas.microsoft.com/office/drawing/2014/main" id="{D62AA0DE-3598-E24C-BBA9-ABFF610AF6B3}"/>
                </a:ext>
              </a:extLst>
            </p:cNvPr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2;p36">
              <a:extLst>
                <a:ext uri="{FF2B5EF4-FFF2-40B4-BE49-F238E27FC236}">
                  <a16:creationId xmlns:a16="http://schemas.microsoft.com/office/drawing/2014/main" id="{240792D0-AFC3-1F4E-A2AF-57792F0A865C}"/>
                </a:ext>
              </a:extLst>
            </p:cNvPr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3;p36">
              <a:extLst>
                <a:ext uri="{FF2B5EF4-FFF2-40B4-BE49-F238E27FC236}">
                  <a16:creationId xmlns:a16="http://schemas.microsoft.com/office/drawing/2014/main" id="{06B94081-F502-4241-8BEB-64B4BB25AE47}"/>
                </a:ext>
              </a:extLst>
            </p:cNvPr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4;p36">
              <a:extLst>
                <a:ext uri="{FF2B5EF4-FFF2-40B4-BE49-F238E27FC236}">
                  <a16:creationId xmlns:a16="http://schemas.microsoft.com/office/drawing/2014/main" id="{99A93568-59FF-A148-A036-F1423D77AD3B}"/>
                </a:ext>
              </a:extLst>
            </p:cNvPr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25;p36">
              <a:extLst>
                <a:ext uri="{FF2B5EF4-FFF2-40B4-BE49-F238E27FC236}">
                  <a16:creationId xmlns:a16="http://schemas.microsoft.com/office/drawing/2014/main" id="{B95BF211-89DE-6D4F-A961-930EC9977192}"/>
                </a:ext>
              </a:extLst>
            </p:cNvPr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26;p36">
              <a:extLst>
                <a:ext uri="{FF2B5EF4-FFF2-40B4-BE49-F238E27FC236}">
                  <a16:creationId xmlns:a16="http://schemas.microsoft.com/office/drawing/2014/main" id="{5FC2CEF1-7F01-C44B-8353-AA2F624CEEFD}"/>
                </a:ext>
              </a:extLst>
            </p:cNvPr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27;p36">
              <a:extLst>
                <a:ext uri="{FF2B5EF4-FFF2-40B4-BE49-F238E27FC236}">
                  <a16:creationId xmlns:a16="http://schemas.microsoft.com/office/drawing/2014/main" id="{EAB8EF27-4FF5-254D-B086-4F8C39730A21}"/>
                </a:ext>
              </a:extLst>
            </p:cNvPr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28;p36">
              <a:extLst>
                <a:ext uri="{FF2B5EF4-FFF2-40B4-BE49-F238E27FC236}">
                  <a16:creationId xmlns:a16="http://schemas.microsoft.com/office/drawing/2014/main" id="{DA42C271-1E46-214A-9F4A-2C9ACFF8DD1E}"/>
                </a:ext>
              </a:extLst>
            </p:cNvPr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29;p36">
              <a:extLst>
                <a:ext uri="{FF2B5EF4-FFF2-40B4-BE49-F238E27FC236}">
                  <a16:creationId xmlns:a16="http://schemas.microsoft.com/office/drawing/2014/main" id="{8BFA48A0-BDE0-F743-80D4-E87752A25DD8}"/>
                </a:ext>
              </a:extLst>
            </p:cNvPr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30;p36">
              <a:extLst>
                <a:ext uri="{FF2B5EF4-FFF2-40B4-BE49-F238E27FC236}">
                  <a16:creationId xmlns:a16="http://schemas.microsoft.com/office/drawing/2014/main" id="{4AC5DCED-5D39-9C44-A5D4-188E5755E2FA}"/>
                </a:ext>
              </a:extLst>
            </p:cNvPr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31;p36">
              <a:extLst>
                <a:ext uri="{FF2B5EF4-FFF2-40B4-BE49-F238E27FC236}">
                  <a16:creationId xmlns:a16="http://schemas.microsoft.com/office/drawing/2014/main" id="{47687527-D699-B24F-B81A-0F55137A18FA}"/>
                </a:ext>
              </a:extLst>
            </p:cNvPr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32;p36">
              <a:extLst>
                <a:ext uri="{FF2B5EF4-FFF2-40B4-BE49-F238E27FC236}">
                  <a16:creationId xmlns:a16="http://schemas.microsoft.com/office/drawing/2014/main" id="{43C2C261-1DFA-8D44-91C3-27158F247EE8}"/>
                </a:ext>
              </a:extLst>
            </p:cNvPr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33;p36">
              <a:extLst>
                <a:ext uri="{FF2B5EF4-FFF2-40B4-BE49-F238E27FC236}">
                  <a16:creationId xmlns:a16="http://schemas.microsoft.com/office/drawing/2014/main" id="{B57F396E-5424-784E-979B-1A0AECBC3A6C}"/>
                </a:ext>
              </a:extLst>
            </p:cNvPr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34;p36">
              <a:extLst>
                <a:ext uri="{FF2B5EF4-FFF2-40B4-BE49-F238E27FC236}">
                  <a16:creationId xmlns:a16="http://schemas.microsoft.com/office/drawing/2014/main" id="{B07C280E-7E50-2041-8168-D082814079AD}"/>
                </a:ext>
              </a:extLst>
            </p:cNvPr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35;p36">
              <a:extLst>
                <a:ext uri="{FF2B5EF4-FFF2-40B4-BE49-F238E27FC236}">
                  <a16:creationId xmlns:a16="http://schemas.microsoft.com/office/drawing/2014/main" id="{8DF1EF15-9029-E14F-B8C2-9A173B0947CF}"/>
                </a:ext>
              </a:extLst>
            </p:cNvPr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36;p36">
              <a:extLst>
                <a:ext uri="{FF2B5EF4-FFF2-40B4-BE49-F238E27FC236}">
                  <a16:creationId xmlns:a16="http://schemas.microsoft.com/office/drawing/2014/main" id="{DE63CAC4-6268-9D47-8D75-56C3AA9E05A4}"/>
                </a:ext>
              </a:extLst>
            </p:cNvPr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37;p36">
              <a:extLst>
                <a:ext uri="{FF2B5EF4-FFF2-40B4-BE49-F238E27FC236}">
                  <a16:creationId xmlns:a16="http://schemas.microsoft.com/office/drawing/2014/main" id="{442FC91B-7B2F-EE42-BFA4-8F83A29BC55E}"/>
                </a:ext>
              </a:extLst>
            </p:cNvPr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38;p36">
              <a:extLst>
                <a:ext uri="{FF2B5EF4-FFF2-40B4-BE49-F238E27FC236}">
                  <a16:creationId xmlns:a16="http://schemas.microsoft.com/office/drawing/2014/main" id="{47D5C42C-D03A-F241-ACBD-4D9BA549FA3B}"/>
                </a:ext>
              </a:extLst>
            </p:cNvPr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39;p36">
              <a:extLst>
                <a:ext uri="{FF2B5EF4-FFF2-40B4-BE49-F238E27FC236}">
                  <a16:creationId xmlns:a16="http://schemas.microsoft.com/office/drawing/2014/main" id="{26D8A2B3-22DA-4C45-896D-3FD5078182DD}"/>
                </a:ext>
              </a:extLst>
            </p:cNvPr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0;p36">
              <a:extLst>
                <a:ext uri="{FF2B5EF4-FFF2-40B4-BE49-F238E27FC236}">
                  <a16:creationId xmlns:a16="http://schemas.microsoft.com/office/drawing/2014/main" id="{41C2C882-BAE3-6E49-B03E-425B50B59C12}"/>
                </a:ext>
              </a:extLst>
            </p:cNvPr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41;p36">
              <a:extLst>
                <a:ext uri="{FF2B5EF4-FFF2-40B4-BE49-F238E27FC236}">
                  <a16:creationId xmlns:a16="http://schemas.microsoft.com/office/drawing/2014/main" id="{6B360DF4-C108-644C-83B2-87CB1013A084}"/>
                </a:ext>
              </a:extLst>
            </p:cNvPr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42;p36">
              <a:extLst>
                <a:ext uri="{FF2B5EF4-FFF2-40B4-BE49-F238E27FC236}">
                  <a16:creationId xmlns:a16="http://schemas.microsoft.com/office/drawing/2014/main" id="{CC125542-ACA6-3548-901D-C704582AE98C}"/>
                </a:ext>
              </a:extLst>
            </p:cNvPr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43A5B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238301" y="589207"/>
            <a:ext cx="1242107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238301" y="1996575"/>
            <a:ext cx="6286510" cy="2117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 pour </a:t>
            </a:r>
            <a:r>
              <a:rPr lang="en" dirty="0" err="1"/>
              <a:t>réduire</a:t>
            </a:r>
            <a:r>
              <a:rPr lang="en" dirty="0"/>
              <a:t> les </a:t>
            </a:r>
            <a:br>
              <a:rPr lang="en" dirty="0"/>
            </a:br>
            <a:r>
              <a:rPr lang="en" dirty="0"/>
              <a:t>impacts du numérique sur </a:t>
            </a:r>
            <a:r>
              <a:rPr lang="en" dirty="0" err="1"/>
              <a:t>l’environnement</a:t>
            </a: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581291" y="1830726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BEE8F38C-D3B6-D444-A74B-FD98AB1A4071}"/>
              </a:ext>
            </a:extLst>
          </p:cNvPr>
          <p:cNvGrpSpPr/>
          <p:nvPr/>
        </p:nvGrpSpPr>
        <p:grpSpPr>
          <a:xfrm>
            <a:off x="6298188" y="649109"/>
            <a:ext cx="695617" cy="1469559"/>
            <a:chOff x="6298188" y="649109"/>
            <a:chExt cx="695617" cy="1469559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D108501A-4813-E14F-AE8F-79FEEC7AC8C1}"/>
                </a:ext>
              </a:extLst>
            </p:cNvPr>
            <p:cNvGrpSpPr/>
            <p:nvPr/>
          </p:nvGrpSpPr>
          <p:grpSpPr>
            <a:xfrm>
              <a:off x="6298188" y="649109"/>
              <a:ext cx="695617" cy="1469559"/>
              <a:chOff x="7911511" y="2064496"/>
              <a:chExt cx="695617" cy="1469559"/>
            </a:xfrm>
          </p:grpSpPr>
          <p:sp>
            <p:nvSpPr>
              <p:cNvPr id="113" name="Google Shape;379;p32">
                <a:extLst>
                  <a:ext uri="{FF2B5EF4-FFF2-40B4-BE49-F238E27FC236}">
                    <a16:creationId xmlns:a16="http://schemas.microsoft.com/office/drawing/2014/main" id="{CF25CDD0-9DA4-3842-B90E-76D30568B19E}"/>
                  </a:ext>
                </a:extLst>
              </p:cNvPr>
              <p:cNvSpPr/>
              <p:nvPr/>
            </p:nvSpPr>
            <p:spPr>
              <a:xfrm>
                <a:off x="8243225" y="2064496"/>
                <a:ext cx="82890" cy="437231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380;p32">
                <a:extLst>
                  <a:ext uri="{FF2B5EF4-FFF2-40B4-BE49-F238E27FC236}">
                    <a16:creationId xmlns:a16="http://schemas.microsoft.com/office/drawing/2014/main" id="{97927AAC-A493-E74F-A661-4F7D6C6FB999}"/>
                  </a:ext>
                </a:extLst>
              </p:cNvPr>
              <p:cNvSpPr/>
              <p:nvPr/>
            </p:nvSpPr>
            <p:spPr>
              <a:xfrm>
                <a:off x="7911511" y="2523345"/>
                <a:ext cx="343647" cy="178416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81;p32">
                <a:extLst>
                  <a:ext uri="{FF2B5EF4-FFF2-40B4-BE49-F238E27FC236}">
                    <a16:creationId xmlns:a16="http://schemas.microsoft.com/office/drawing/2014/main" id="{61C8E98D-89F2-8144-9011-38C9247946A2}"/>
                  </a:ext>
                </a:extLst>
              </p:cNvPr>
              <p:cNvSpPr/>
              <p:nvPr/>
            </p:nvSpPr>
            <p:spPr>
              <a:xfrm>
                <a:off x="8243225" y="2129755"/>
                <a:ext cx="82890" cy="3719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382;p32">
                <a:extLst>
                  <a:ext uri="{FF2B5EF4-FFF2-40B4-BE49-F238E27FC236}">
                    <a16:creationId xmlns:a16="http://schemas.microsoft.com/office/drawing/2014/main" id="{00977736-8E53-C246-8E41-3314DF179FE9}"/>
                  </a:ext>
                </a:extLst>
              </p:cNvPr>
              <p:cNvSpPr/>
              <p:nvPr/>
            </p:nvSpPr>
            <p:spPr>
              <a:xfrm>
                <a:off x="7911511" y="2558894"/>
                <a:ext cx="314346" cy="14286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83;p32">
                <a:extLst>
                  <a:ext uri="{FF2B5EF4-FFF2-40B4-BE49-F238E27FC236}">
                    <a16:creationId xmlns:a16="http://schemas.microsoft.com/office/drawing/2014/main" id="{811D0128-3D30-1443-886F-6322E0988663}"/>
                  </a:ext>
                </a:extLst>
              </p:cNvPr>
              <p:cNvSpPr/>
              <p:nvPr/>
            </p:nvSpPr>
            <p:spPr>
              <a:xfrm>
                <a:off x="8292377" y="2503210"/>
                <a:ext cx="18960" cy="103084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84;p32">
                <a:extLst>
                  <a:ext uri="{FF2B5EF4-FFF2-40B4-BE49-F238E27FC236}">
                    <a16:creationId xmlns:a16="http://schemas.microsoft.com/office/drawing/2014/main" id="{54C6A01C-74C4-294B-83C1-B964A96BF52E}"/>
                  </a:ext>
                </a:extLst>
              </p:cNvPr>
              <p:cNvSpPr/>
              <p:nvPr/>
            </p:nvSpPr>
            <p:spPr>
              <a:xfrm>
                <a:off x="8244794" y="2480989"/>
                <a:ext cx="149026" cy="82494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385;p32">
                <a:extLst>
                  <a:ext uri="{FF2B5EF4-FFF2-40B4-BE49-F238E27FC236}">
                    <a16:creationId xmlns:a16="http://schemas.microsoft.com/office/drawing/2014/main" id="{22E8FF38-BA05-F342-BDC5-681448F764FA}"/>
                  </a:ext>
                </a:extLst>
              </p:cNvPr>
              <p:cNvSpPr/>
              <p:nvPr/>
            </p:nvSpPr>
            <p:spPr>
              <a:xfrm>
                <a:off x="8206753" y="2480989"/>
                <a:ext cx="91904" cy="85767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87;p32">
                <a:extLst>
                  <a:ext uri="{FF2B5EF4-FFF2-40B4-BE49-F238E27FC236}">
                    <a16:creationId xmlns:a16="http://schemas.microsoft.com/office/drawing/2014/main" id="{F62E2F8A-7C2F-4B4E-A02B-70CED6E942D0}"/>
                  </a:ext>
                </a:extLst>
              </p:cNvPr>
              <p:cNvSpPr/>
              <p:nvPr/>
            </p:nvSpPr>
            <p:spPr>
              <a:xfrm>
                <a:off x="8272121" y="2527012"/>
                <a:ext cx="335007" cy="193787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387;p32">
              <a:extLst>
                <a:ext uri="{FF2B5EF4-FFF2-40B4-BE49-F238E27FC236}">
                  <a16:creationId xmlns:a16="http://schemas.microsoft.com/office/drawing/2014/main" id="{B6999F5A-FD0B-AF48-9EE6-BD0067223910}"/>
                </a:ext>
              </a:extLst>
            </p:cNvPr>
            <p:cNvSpPr/>
            <p:nvPr/>
          </p:nvSpPr>
          <p:spPr>
            <a:xfrm>
              <a:off x="6656908" y="1107887"/>
              <a:ext cx="335007" cy="193787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88;p32">
              <a:extLst>
                <a:ext uri="{FF2B5EF4-FFF2-40B4-BE49-F238E27FC236}">
                  <a16:creationId xmlns:a16="http://schemas.microsoft.com/office/drawing/2014/main" id="{50EFEABD-3CCA-BC4C-9A96-0F415529CE07}"/>
                </a:ext>
              </a:extLst>
            </p:cNvPr>
            <p:cNvSpPr/>
            <p:nvPr/>
          </p:nvSpPr>
          <p:spPr>
            <a:xfrm>
              <a:off x="6708015" y="1117680"/>
              <a:ext cx="283901" cy="183994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7F1B5F72-B4B8-4447-A8FF-0102D453A4E6}"/>
              </a:ext>
            </a:extLst>
          </p:cNvPr>
          <p:cNvGrpSpPr/>
          <p:nvPr/>
        </p:nvGrpSpPr>
        <p:grpSpPr>
          <a:xfrm>
            <a:off x="6873009" y="814407"/>
            <a:ext cx="886642" cy="1694375"/>
            <a:chOff x="6298188" y="649109"/>
            <a:chExt cx="695617" cy="1469559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0542173C-4C81-AB49-8589-A8655ED7CABE}"/>
                </a:ext>
              </a:extLst>
            </p:cNvPr>
            <p:cNvGrpSpPr/>
            <p:nvPr/>
          </p:nvGrpSpPr>
          <p:grpSpPr>
            <a:xfrm>
              <a:off x="6298188" y="649109"/>
              <a:ext cx="695617" cy="1469559"/>
              <a:chOff x="7911511" y="2064496"/>
              <a:chExt cx="695617" cy="1469559"/>
            </a:xfrm>
          </p:grpSpPr>
          <p:sp>
            <p:nvSpPr>
              <p:cNvPr id="125" name="Google Shape;379;p32">
                <a:extLst>
                  <a:ext uri="{FF2B5EF4-FFF2-40B4-BE49-F238E27FC236}">
                    <a16:creationId xmlns:a16="http://schemas.microsoft.com/office/drawing/2014/main" id="{A61DD904-C0D3-1947-9292-2359707693E6}"/>
                  </a:ext>
                </a:extLst>
              </p:cNvPr>
              <p:cNvSpPr/>
              <p:nvPr/>
            </p:nvSpPr>
            <p:spPr>
              <a:xfrm>
                <a:off x="8243225" y="2064496"/>
                <a:ext cx="82890" cy="437231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" name="Google Shape;380;p32">
                <a:extLst>
                  <a:ext uri="{FF2B5EF4-FFF2-40B4-BE49-F238E27FC236}">
                    <a16:creationId xmlns:a16="http://schemas.microsoft.com/office/drawing/2014/main" id="{DD35692B-A439-E445-B4F6-51A98E00DC7D}"/>
                  </a:ext>
                </a:extLst>
              </p:cNvPr>
              <p:cNvSpPr/>
              <p:nvPr/>
            </p:nvSpPr>
            <p:spPr>
              <a:xfrm>
                <a:off x="7911511" y="2523345"/>
                <a:ext cx="343647" cy="178416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81;p32">
                <a:extLst>
                  <a:ext uri="{FF2B5EF4-FFF2-40B4-BE49-F238E27FC236}">
                    <a16:creationId xmlns:a16="http://schemas.microsoft.com/office/drawing/2014/main" id="{8C82FD9E-940C-1643-B5BE-99FC7D9E4532}"/>
                  </a:ext>
                </a:extLst>
              </p:cNvPr>
              <p:cNvSpPr/>
              <p:nvPr/>
            </p:nvSpPr>
            <p:spPr>
              <a:xfrm>
                <a:off x="8243225" y="2129755"/>
                <a:ext cx="82890" cy="3719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382;p32">
                <a:extLst>
                  <a:ext uri="{FF2B5EF4-FFF2-40B4-BE49-F238E27FC236}">
                    <a16:creationId xmlns:a16="http://schemas.microsoft.com/office/drawing/2014/main" id="{DFD26961-B842-F14F-A0B5-D3FBC9EC6842}"/>
                  </a:ext>
                </a:extLst>
              </p:cNvPr>
              <p:cNvSpPr/>
              <p:nvPr/>
            </p:nvSpPr>
            <p:spPr>
              <a:xfrm>
                <a:off x="7911511" y="2558894"/>
                <a:ext cx="314346" cy="14286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83;p32">
                <a:extLst>
                  <a:ext uri="{FF2B5EF4-FFF2-40B4-BE49-F238E27FC236}">
                    <a16:creationId xmlns:a16="http://schemas.microsoft.com/office/drawing/2014/main" id="{E76970B3-289A-494A-9FDC-B88513FA02FA}"/>
                  </a:ext>
                </a:extLst>
              </p:cNvPr>
              <p:cNvSpPr/>
              <p:nvPr/>
            </p:nvSpPr>
            <p:spPr>
              <a:xfrm>
                <a:off x="8292377" y="2503210"/>
                <a:ext cx="18960" cy="103084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84;p32">
                <a:extLst>
                  <a:ext uri="{FF2B5EF4-FFF2-40B4-BE49-F238E27FC236}">
                    <a16:creationId xmlns:a16="http://schemas.microsoft.com/office/drawing/2014/main" id="{50FCF851-E8E0-CE48-910D-29C335282D65}"/>
                  </a:ext>
                </a:extLst>
              </p:cNvPr>
              <p:cNvSpPr/>
              <p:nvPr/>
            </p:nvSpPr>
            <p:spPr>
              <a:xfrm>
                <a:off x="8244794" y="2480989"/>
                <a:ext cx="149026" cy="82494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385;p32">
                <a:extLst>
                  <a:ext uri="{FF2B5EF4-FFF2-40B4-BE49-F238E27FC236}">
                    <a16:creationId xmlns:a16="http://schemas.microsoft.com/office/drawing/2014/main" id="{CB41CA9D-A908-614E-BF55-119C4F2972DC}"/>
                  </a:ext>
                </a:extLst>
              </p:cNvPr>
              <p:cNvSpPr/>
              <p:nvPr/>
            </p:nvSpPr>
            <p:spPr>
              <a:xfrm>
                <a:off x="8206753" y="2480989"/>
                <a:ext cx="91904" cy="85767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87;p32">
                <a:extLst>
                  <a:ext uri="{FF2B5EF4-FFF2-40B4-BE49-F238E27FC236}">
                    <a16:creationId xmlns:a16="http://schemas.microsoft.com/office/drawing/2014/main" id="{30ABBDB9-6416-974E-B28B-F6E08C09ECC3}"/>
                  </a:ext>
                </a:extLst>
              </p:cNvPr>
              <p:cNvSpPr/>
              <p:nvPr/>
            </p:nvSpPr>
            <p:spPr>
              <a:xfrm>
                <a:off x="8272121" y="2527012"/>
                <a:ext cx="335007" cy="193787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387;p32">
              <a:extLst>
                <a:ext uri="{FF2B5EF4-FFF2-40B4-BE49-F238E27FC236}">
                  <a16:creationId xmlns:a16="http://schemas.microsoft.com/office/drawing/2014/main" id="{27C4E7E7-546A-A142-A655-B1D9C0A449D0}"/>
                </a:ext>
              </a:extLst>
            </p:cNvPr>
            <p:cNvSpPr/>
            <p:nvPr/>
          </p:nvSpPr>
          <p:spPr>
            <a:xfrm>
              <a:off x="6656908" y="1107887"/>
              <a:ext cx="335007" cy="193787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88;p32">
              <a:extLst>
                <a:ext uri="{FF2B5EF4-FFF2-40B4-BE49-F238E27FC236}">
                  <a16:creationId xmlns:a16="http://schemas.microsoft.com/office/drawing/2014/main" id="{B2C41B10-2EFA-4F4A-B110-DDFAC4304737}"/>
                </a:ext>
              </a:extLst>
            </p:cNvPr>
            <p:cNvSpPr/>
            <p:nvPr/>
          </p:nvSpPr>
          <p:spPr>
            <a:xfrm>
              <a:off x="6708015" y="1117680"/>
              <a:ext cx="283901" cy="183994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26254F79-411C-FA43-932A-48CB17DB5570}"/>
              </a:ext>
            </a:extLst>
          </p:cNvPr>
          <p:cNvGrpSpPr/>
          <p:nvPr/>
        </p:nvGrpSpPr>
        <p:grpSpPr>
          <a:xfrm>
            <a:off x="5923440" y="1033778"/>
            <a:ext cx="1137483" cy="1951362"/>
            <a:chOff x="6298188" y="649109"/>
            <a:chExt cx="695617" cy="146955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9CD1A89-95E3-554B-BA43-6F92C2CC7C92}"/>
                </a:ext>
              </a:extLst>
            </p:cNvPr>
            <p:cNvGrpSpPr/>
            <p:nvPr/>
          </p:nvGrpSpPr>
          <p:grpSpPr>
            <a:xfrm>
              <a:off x="6298188" y="649109"/>
              <a:ext cx="695617" cy="1469559"/>
              <a:chOff x="7911511" y="2064496"/>
              <a:chExt cx="695617" cy="1469559"/>
            </a:xfrm>
          </p:grpSpPr>
          <p:sp>
            <p:nvSpPr>
              <p:cNvPr id="137" name="Google Shape;379;p32">
                <a:extLst>
                  <a:ext uri="{FF2B5EF4-FFF2-40B4-BE49-F238E27FC236}">
                    <a16:creationId xmlns:a16="http://schemas.microsoft.com/office/drawing/2014/main" id="{AA279FED-358D-374C-A169-A0E0BD515B0B}"/>
                  </a:ext>
                </a:extLst>
              </p:cNvPr>
              <p:cNvSpPr/>
              <p:nvPr/>
            </p:nvSpPr>
            <p:spPr>
              <a:xfrm>
                <a:off x="8243225" y="2064496"/>
                <a:ext cx="82890" cy="437231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380;p32">
                <a:extLst>
                  <a:ext uri="{FF2B5EF4-FFF2-40B4-BE49-F238E27FC236}">
                    <a16:creationId xmlns:a16="http://schemas.microsoft.com/office/drawing/2014/main" id="{3CB63A4D-486E-2B44-98FF-E44062AA5C79}"/>
                  </a:ext>
                </a:extLst>
              </p:cNvPr>
              <p:cNvSpPr/>
              <p:nvPr/>
            </p:nvSpPr>
            <p:spPr>
              <a:xfrm>
                <a:off x="7911511" y="2523345"/>
                <a:ext cx="343647" cy="178416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81;p32">
                <a:extLst>
                  <a:ext uri="{FF2B5EF4-FFF2-40B4-BE49-F238E27FC236}">
                    <a16:creationId xmlns:a16="http://schemas.microsoft.com/office/drawing/2014/main" id="{379B5FFD-7ED6-F648-BE5F-1368B0FAACE9}"/>
                  </a:ext>
                </a:extLst>
              </p:cNvPr>
              <p:cNvSpPr/>
              <p:nvPr/>
            </p:nvSpPr>
            <p:spPr>
              <a:xfrm>
                <a:off x="8243225" y="2129755"/>
                <a:ext cx="82890" cy="3719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382;p32">
                <a:extLst>
                  <a:ext uri="{FF2B5EF4-FFF2-40B4-BE49-F238E27FC236}">
                    <a16:creationId xmlns:a16="http://schemas.microsoft.com/office/drawing/2014/main" id="{B3C2BB25-6781-C94A-B46B-DB6FF35FEC0F}"/>
                  </a:ext>
                </a:extLst>
              </p:cNvPr>
              <p:cNvSpPr/>
              <p:nvPr/>
            </p:nvSpPr>
            <p:spPr>
              <a:xfrm>
                <a:off x="7911511" y="2558894"/>
                <a:ext cx="314346" cy="14286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83;p32">
                <a:extLst>
                  <a:ext uri="{FF2B5EF4-FFF2-40B4-BE49-F238E27FC236}">
                    <a16:creationId xmlns:a16="http://schemas.microsoft.com/office/drawing/2014/main" id="{CB6E2246-E4CB-3741-8D9F-1672E104FE72}"/>
                  </a:ext>
                </a:extLst>
              </p:cNvPr>
              <p:cNvSpPr/>
              <p:nvPr/>
            </p:nvSpPr>
            <p:spPr>
              <a:xfrm>
                <a:off x="8292377" y="2503210"/>
                <a:ext cx="18960" cy="103084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84;p32">
                <a:extLst>
                  <a:ext uri="{FF2B5EF4-FFF2-40B4-BE49-F238E27FC236}">
                    <a16:creationId xmlns:a16="http://schemas.microsoft.com/office/drawing/2014/main" id="{1914F05B-BAAB-6748-9F81-E4C33A0900AA}"/>
                  </a:ext>
                </a:extLst>
              </p:cNvPr>
              <p:cNvSpPr/>
              <p:nvPr/>
            </p:nvSpPr>
            <p:spPr>
              <a:xfrm>
                <a:off x="8244794" y="2480989"/>
                <a:ext cx="149026" cy="82494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rgbClr val="F2E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" name="Google Shape;385;p32">
                <a:extLst>
                  <a:ext uri="{FF2B5EF4-FFF2-40B4-BE49-F238E27FC236}">
                    <a16:creationId xmlns:a16="http://schemas.microsoft.com/office/drawing/2014/main" id="{5AF85052-6B8D-BB48-B3C8-FB9F9D0C6D93}"/>
                  </a:ext>
                </a:extLst>
              </p:cNvPr>
              <p:cNvSpPr/>
              <p:nvPr/>
            </p:nvSpPr>
            <p:spPr>
              <a:xfrm>
                <a:off x="8206753" y="2480989"/>
                <a:ext cx="91904" cy="85767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87;p32">
                <a:extLst>
                  <a:ext uri="{FF2B5EF4-FFF2-40B4-BE49-F238E27FC236}">
                    <a16:creationId xmlns:a16="http://schemas.microsoft.com/office/drawing/2014/main" id="{5DBBF01E-FC85-B945-A419-79F71540317F}"/>
                  </a:ext>
                </a:extLst>
              </p:cNvPr>
              <p:cNvSpPr/>
              <p:nvPr/>
            </p:nvSpPr>
            <p:spPr>
              <a:xfrm>
                <a:off x="8272121" y="2527012"/>
                <a:ext cx="335007" cy="193787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" name="Google Shape;387;p32">
              <a:extLst>
                <a:ext uri="{FF2B5EF4-FFF2-40B4-BE49-F238E27FC236}">
                  <a16:creationId xmlns:a16="http://schemas.microsoft.com/office/drawing/2014/main" id="{1D016D2C-AAE6-6C42-BECA-430E885A72D7}"/>
                </a:ext>
              </a:extLst>
            </p:cNvPr>
            <p:cNvSpPr/>
            <p:nvPr/>
          </p:nvSpPr>
          <p:spPr>
            <a:xfrm>
              <a:off x="6656908" y="1107887"/>
              <a:ext cx="335007" cy="193787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388;p32">
              <a:extLst>
                <a:ext uri="{FF2B5EF4-FFF2-40B4-BE49-F238E27FC236}">
                  <a16:creationId xmlns:a16="http://schemas.microsoft.com/office/drawing/2014/main" id="{CC671409-F4FB-DA4B-B77E-3B7F03854DF0}"/>
                </a:ext>
              </a:extLst>
            </p:cNvPr>
            <p:cNvSpPr/>
            <p:nvPr/>
          </p:nvSpPr>
          <p:spPr>
            <a:xfrm>
              <a:off x="6708015" y="1117680"/>
              <a:ext cx="283901" cy="183994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64822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Gmail - Icônes logo gratuites">
            <a:extLst>
              <a:ext uri="{FF2B5EF4-FFF2-40B4-BE49-F238E27FC236}">
                <a16:creationId xmlns:a16="http://schemas.microsoft.com/office/drawing/2014/main" id="{F5525AF9-BD98-104F-87E2-7517B93F0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3690">
            <a:off x="1646054" y="434767"/>
            <a:ext cx="472152" cy="47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mail - Icônes logo gratuites">
            <a:extLst>
              <a:ext uri="{FF2B5EF4-FFF2-40B4-BE49-F238E27FC236}">
                <a16:creationId xmlns:a16="http://schemas.microsoft.com/office/drawing/2014/main" id="{633F7584-D4B5-1A4D-AEBD-720063E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9671">
            <a:off x="1136340" y="207072"/>
            <a:ext cx="610720" cy="6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mail - Icônes logo gratuites">
            <a:extLst>
              <a:ext uri="{FF2B5EF4-FFF2-40B4-BE49-F238E27FC236}">
                <a16:creationId xmlns:a16="http://schemas.microsoft.com/office/drawing/2014/main" id="{BC3CBEA2-FEC4-1A4B-9D1C-8B0E343E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230">
            <a:off x="640069" y="310241"/>
            <a:ext cx="770965" cy="77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mail - Icônes logo gratuites">
            <a:extLst>
              <a:ext uri="{FF2B5EF4-FFF2-40B4-BE49-F238E27FC236}">
                <a16:creationId xmlns:a16="http://schemas.microsoft.com/office/drawing/2014/main" id="{C63930B3-1292-9E49-B345-ACE2B4CAC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26" y="575982"/>
            <a:ext cx="948016" cy="94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pen Trash Can Icons - Download Free Vector Icons | Noun Project">
            <a:extLst>
              <a:ext uri="{FF2B5EF4-FFF2-40B4-BE49-F238E27FC236}">
                <a16:creationId xmlns:a16="http://schemas.microsoft.com/office/drawing/2014/main" id="{6B6C0F47-D5F7-CB41-AE17-2F0291A9D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70" y="31739"/>
            <a:ext cx="1793686" cy="17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07;p36">
            <a:extLst>
              <a:ext uri="{FF2B5EF4-FFF2-40B4-BE49-F238E27FC236}">
                <a16:creationId xmlns:a16="http://schemas.microsoft.com/office/drawing/2014/main" id="{DD8EF36C-032C-4A49-9BD4-DE4AA7E4DD1C}"/>
              </a:ext>
            </a:extLst>
          </p:cNvPr>
          <p:cNvSpPr txBox="1">
            <a:spLocks/>
          </p:cNvSpPr>
          <p:nvPr/>
        </p:nvSpPr>
        <p:spPr>
          <a:xfrm>
            <a:off x="20345" y="2152940"/>
            <a:ext cx="2842710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b="1" dirty="0"/>
              <a:t>Vider régulièrement</a:t>
            </a:r>
            <a:r>
              <a:rPr lang="fr-FR" sz="2400" dirty="0"/>
              <a:t> sa boîte mail</a:t>
            </a:r>
          </a:p>
        </p:txBody>
      </p:sp>
      <p:pic>
        <p:nvPicPr>
          <p:cNvPr id="5126" name="Picture 6" descr="DrainCheck harnesses Do Not Disturb mode to monitor battery drain on pwned  iPhones - Jailbreak.tv">
            <a:extLst>
              <a:ext uri="{FF2B5EF4-FFF2-40B4-BE49-F238E27FC236}">
                <a16:creationId xmlns:a16="http://schemas.microsoft.com/office/drawing/2014/main" id="{A48FD322-9B4A-B848-8FE0-388009DEB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0" t="39838" r="40122" b="40202"/>
          <a:stretch/>
        </p:blipFill>
        <p:spPr bwMode="auto">
          <a:xfrm>
            <a:off x="5952564" y="891675"/>
            <a:ext cx="1308848" cy="54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507;p36">
            <a:extLst>
              <a:ext uri="{FF2B5EF4-FFF2-40B4-BE49-F238E27FC236}">
                <a16:creationId xmlns:a16="http://schemas.microsoft.com/office/drawing/2014/main" id="{74B0904F-AC16-FD44-8017-D48F0985240F}"/>
              </a:ext>
            </a:extLst>
          </p:cNvPr>
          <p:cNvSpPr txBox="1">
            <a:spLocks/>
          </p:cNvSpPr>
          <p:nvPr/>
        </p:nvSpPr>
        <p:spPr>
          <a:xfrm>
            <a:off x="5185633" y="2327402"/>
            <a:ext cx="2842710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dirty="0"/>
              <a:t>Se mettre en </a:t>
            </a:r>
            <a:r>
              <a:rPr lang="fr-FR" sz="2400" b="1" dirty="0"/>
              <a:t>mode économie d’énergie</a:t>
            </a:r>
            <a:r>
              <a:rPr lang="fr-FR" sz="2400" dirty="0"/>
              <a:t> quand c’est possible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3C8DD7FD-F71F-6C41-99F9-1A3C4D77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12" y="2724140"/>
            <a:ext cx="1793686" cy="17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CE44B0A9-C1B7-6D42-B455-E6262625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818" y="296725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07;p36">
            <a:extLst>
              <a:ext uri="{FF2B5EF4-FFF2-40B4-BE49-F238E27FC236}">
                <a16:creationId xmlns:a16="http://schemas.microsoft.com/office/drawing/2014/main" id="{0631FE1F-A25C-1746-A7E0-2AB43067C7E6}"/>
              </a:ext>
            </a:extLst>
          </p:cNvPr>
          <p:cNvSpPr txBox="1">
            <a:spLocks/>
          </p:cNvSpPr>
          <p:nvPr/>
        </p:nvSpPr>
        <p:spPr>
          <a:xfrm>
            <a:off x="1096670" y="4323170"/>
            <a:ext cx="5589436" cy="48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2400" dirty="0"/>
              <a:t>Consommer </a:t>
            </a:r>
            <a:r>
              <a:rPr lang="fr-FR" sz="2400" b="1" dirty="0"/>
              <a:t>local</a:t>
            </a:r>
            <a:r>
              <a:rPr lang="fr-FR" sz="2400" dirty="0"/>
              <a:t> au lieu d’acheter sur </a:t>
            </a:r>
            <a:r>
              <a:rPr lang="fr-FR" sz="2400" b="1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88225262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229</Words>
  <Application>Microsoft Macintosh PowerPoint</Application>
  <PresentationFormat>Affichage à l'écran (16:9)</PresentationFormat>
  <Paragraphs>32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Open Sans</vt:lpstr>
      <vt:lpstr>Oswald</vt:lpstr>
      <vt:lpstr>Environmental Consulting by Slidesgo</vt:lpstr>
      <vt:lpstr>L’empreinte du numérique sur l’environnement</vt:lpstr>
      <vt:lpstr>01</vt:lpstr>
      <vt:lpstr>pollue beaucoup</vt:lpstr>
      <vt:lpstr>Présentation PowerPoint</vt:lpstr>
      <vt:lpstr>02</vt:lpstr>
      <vt:lpstr>Présentation PowerPoint</vt:lpstr>
      <vt:lpstr>Présentation PowerPoint</vt:lpstr>
      <vt:lpstr>03</vt:lpstr>
      <vt:lpstr>Présentation PowerPoint</vt:lpstr>
      <vt:lpstr>Merci de votre attention. Si vous avez des questions nous sommes là pour y répondre.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L’empreinte du numérique sur l’environnement</dc:title>
  <cp:lastModifiedBy>Microsoft Office User</cp:lastModifiedBy>
  <cp:revision>19</cp:revision>
  <dcterms:modified xsi:type="dcterms:W3CDTF">2021-10-12T15:30:19Z</dcterms:modified>
</cp:coreProperties>
</file>