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8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772400" y="0"/>
            <a:ext cx="4907280" cy="1478280"/>
          </a:xfrm>
        </p:spPr>
        <p:txBody>
          <a:bodyPr/>
          <a:lstStyle/>
          <a:p>
            <a:r>
              <a:rPr lang="fr-FR" dirty="0" smtClean="0"/>
              <a:t>BUT Informatique Semester 1</a:t>
            </a:r>
            <a:br>
              <a:rPr lang="fr-FR" dirty="0" smtClean="0"/>
            </a:br>
            <a:r>
              <a:rPr lang="fr-FR"/>
              <a:t>Titouan </a:t>
            </a:r>
            <a:r>
              <a:rPr lang="fr-FR" smtClean="0"/>
              <a:t>BRIERRE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TD2, TP3</a:t>
            </a:r>
            <a:br>
              <a:rPr lang="fr-FR" dirty="0" smtClean="0"/>
            </a:br>
            <a:r>
              <a:rPr lang="fr-FR" dirty="0" smtClean="0"/>
              <a:t>10th September 2021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1650"/>
            <a:ext cx="7598802" cy="234696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045" y="4678680"/>
            <a:ext cx="1500955" cy="217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42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7200" dirty="0" smtClean="0">
                <a:solidFill>
                  <a:schemeClr val="tx1"/>
                </a:solidFill>
              </a:rPr>
              <a:t>How did people do before this app ?</a:t>
            </a:r>
            <a:endParaRPr lang="fr-FR" sz="7200" dirty="0">
              <a:solidFill>
                <a:schemeClr val="tx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472" y="3586219"/>
            <a:ext cx="4309528" cy="327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42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7200" dirty="0" smtClean="0">
                <a:solidFill>
                  <a:schemeClr val="tx1"/>
                </a:solidFill>
              </a:rPr>
              <a:t>What is the </a:t>
            </a:r>
            <a:r>
              <a:rPr lang="fr-FR" sz="7200" dirty="0" err="1" smtClean="0">
                <a:solidFill>
                  <a:schemeClr val="tx1"/>
                </a:solidFill>
              </a:rPr>
              <a:t>app</a:t>
            </a:r>
            <a:r>
              <a:rPr lang="fr-FR" sz="7200" dirty="0" smtClean="0">
                <a:solidFill>
                  <a:schemeClr val="tx1"/>
                </a:solidFill>
              </a:rPr>
              <a:t> and what is it used for ?</a:t>
            </a:r>
            <a:endParaRPr lang="fr-FR" sz="7200" dirty="0">
              <a:solidFill>
                <a:schemeClr val="tx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400" y="4301067"/>
            <a:ext cx="4087812" cy="255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7200" dirty="0" smtClean="0">
                <a:solidFill>
                  <a:schemeClr val="tx1"/>
                </a:solidFill>
              </a:rPr>
              <a:t>Why is it important ?</a:t>
            </a:r>
            <a:endParaRPr lang="fr-FR" sz="7200" dirty="0">
              <a:solidFill>
                <a:schemeClr val="tx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4016375"/>
            <a:ext cx="4546600" cy="284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61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49</TotalTime>
  <Words>39</Words>
  <Application>Microsoft Office PowerPoint</Application>
  <PresentationFormat>Grand écran</PresentationFormat>
  <Paragraphs>4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7" baseType="lpstr">
      <vt:lpstr>Century Gothic</vt:lpstr>
      <vt:lpstr>Wingdings 3</vt:lpstr>
      <vt:lpstr>Secteur</vt:lpstr>
      <vt:lpstr>Présentation PowerPoint</vt:lpstr>
      <vt:lpstr>Présentation PowerPoint</vt:lpstr>
      <vt:lpstr>Présentation PowerPoint</vt:lpstr>
      <vt:lpstr>Présentation PowerPoint</vt:lpstr>
    </vt:vector>
  </TitlesOfParts>
  <Company>iutbay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Brierre Titouan</dc:creator>
  <cp:lastModifiedBy>Brierre Titouan</cp:lastModifiedBy>
  <cp:revision>8</cp:revision>
  <dcterms:created xsi:type="dcterms:W3CDTF">2021-09-09T17:02:45Z</dcterms:created>
  <dcterms:modified xsi:type="dcterms:W3CDTF">2021-09-10T08:16:39Z</dcterms:modified>
</cp:coreProperties>
</file>