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2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93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1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3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4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31D8-D2C3-43C1-A7E0-1F5619D832A8}" type="datetimeFigureOut">
              <a:rPr lang="fr-FR" smtClean="0"/>
              <a:t>06/05/2022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C517-4DDD-4AF4-BE33-E2BD2D672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6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0897227" y="120617"/>
            <a:ext cx="1196814" cy="70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8065" y="4372495"/>
            <a:ext cx="1763235" cy="243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24066" y="143794"/>
            <a:ext cx="2145061" cy="167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VSmile console pocket : Comparateur, Avis, Prix | ConsoB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97" y="2165608"/>
            <a:ext cx="1812049" cy="18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s Anciens Téléphones Mobiles 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79" y="4433427"/>
            <a:ext cx="2078439" cy="2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ole SONY PS TWO / console PS2 - Cdiscount Jeux vidé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78" y="1047603"/>
            <a:ext cx="2974282" cy="297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Algobox — Wikipédia"/>
          <p:cNvSpPr>
            <a:spLocks noChangeAspect="1" noChangeArrowheads="1"/>
          </p:cNvSpPr>
          <p:nvPr/>
        </p:nvSpPr>
        <p:spPr bwMode="auto">
          <a:xfrm>
            <a:off x="3206346" y="1544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10" descr="Algobox — Wikipé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Algobox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315" y="2749267"/>
            <a:ext cx="1903615" cy="19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élécharger Skype (gratuit) - Club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669" y="262475"/>
            <a:ext cx="1739598" cy="173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ot Games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750" y="6188813"/>
            <a:ext cx="592282" cy="59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plitude Studios | Linked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129" y="5100244"/>
            <a:ext cx="1757755" cy="17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+ Windows XP Fonds d'écra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8" y="262475"/>
            <a:ext cx="3625652" cy="20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cône Minecraft, logo dans Vecto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41" y="420793"/>
            <a:ext cx="981653" cy="9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ésentation du cours complet HTML et CS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36" y="5151477"/>
            <a:ext cx="2867352" cy="15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scord | Guide d'achat pour la confidentialité et la sécurité | Mozilla  Foundati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750" y="2500297"/>
            <a:ext cx="1500269" cy="15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, Charte Graphique | IUT de Bayonne et du Pays Basqu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0" y="4481860"/>
            <a:ext cx="1583544" cy="22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7975" y="459221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My MoodBoard</a:t>
            </a:r>
            <a:endParaRPr lang="fr-FR" b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10897227" y="143794"/>
            <a:ext cx="1218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Titouan BRIERRE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1339124" y="45922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TD3, TP5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7975" y="837065"/>
            <a:ext cx="192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R2.12 – Anglais d’entreprise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7975" y="111406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06/05/2022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897464" y="4588376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7030A0"/>
                </a:solidFill>
              </a:rPr>
              <a:t>Programming</a:t>
            </a:r>
            <a:endParaRPr lang="fr-FR" u="sng" dirty="0">
              <a:solidFill>
                <a:srgbClr val="7030A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738659" y="163274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7030A0"/>
                </a:solidFill>
              </a:rPr>
              <a:t>Social Media</a:t>
            </a:r>
            <a:endParaRPr lang="fr-FR" u="sng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369127" y="181740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7030A0"/>
                </a:solidFill>
              </a:rPr>
              <a:t>Gaming</a:t>
            </a:r>
            <a:endParaRPr lang="fr-FR" u="sng" dirty="0">
              <a:solidFill>
                <a:srgbClr val="7030A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07975" y="138332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BUT S2</a:t>
            </a:r>
            <a:endParaRPr lang="fr-FR" sz="1200" dirty="0"/>
          </a:p>
        </p:txBody>
      </p:sp>
      <p:pic>
        <p:nvPicPr>
          <p:cNvPr id="21" name="Picture 8" descr="CORSAIR SPEC DELTA RGB ATX - Boitier PC CORSAIR sur PowerLab.f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736" y="4141745"/>
            <a:ext cx="1238722" cy="26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Brierre Titouan</dc:creator>
  <cp:lastModifiedBy>Brierre Titouan</cp:lastModifiedBy>
  <cp:revision>12</cp:revision>
  <dcterms:created xsi:type="dcterms:W3CDTF">2022-05-06T08:38:50Z</dcterms:created>
  <dcterms:modified xsi:type="dcterms:W3CDTF">2022-05-06T14:12:40Z</dcterms:modified>
</cp:coreProperties>
</file>