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65" r:id="rId2"/>
  </p:sldMasterIdLst>
  <p:notesMasterIdLst>
    <p:notesMasterId r:id="rId8"/>
  </p:notesMasterIdLst>
  <p:handoutMasterIdLst>
    <p:handoutMasterId r:id="rId9"/>
  </p:handoutMasterIdLst>
  <p:sldIdLst>
    <p:sldId id="256" r:id="rId3"/>
    <p:sldId id="410" r:id="rId4"/>
    <p:sldId id="411" r:id="rId5"/>
    <p:sldId id="412" r:id="rId6"/>
    <p:sldId id="413" r:id="rId7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>
      <p:cViewPr>
        <p:scale>
          <a:sx n="70" d="100"/>
          <a:sy n="70" d="100"/>
        </p:scale>
        <p:origin x="-1134" y="-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0185A3-DBC9-4268-AB62-D4AA1F2F0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2648E6-786D-4FE7-93A3-82552F2F61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C9BE-2604-409D-814D-3738AA8643E6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5710AB-25B9-4600-B5BB-E349701170C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E31E13-23CD-4A6B-A6B8-101E88C5DEC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1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BCC2FB-66F1-4AFA-8E2C-FC70CC0CE45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8726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419225" y="4867275"/>
            <a:ext cx="6937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803400" y="5788025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2063750" y="4495800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7413" y="1158875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5600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436688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FC3359B-74AC-472E-9FDA-39AE330CFDC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9F83A3E-6738-477F-8076-AFB3A527356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435100" y="4867275"/>
            <a:ext cx="695325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803400" y="5791200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2035175" y="4479925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8567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825" y="1154113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2425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452563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CD6B0CD-D248-4687-A91F-7CEF4DC545C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89D4259-49F4-48B0-ABEB-02C159C7167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CAE31ED-15CB-4027-A177-F381FFB58DC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6A47253-CE6D-4DD5-B2E7-9280C471D81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2F96920-0A8D-4672-8EF9-6DEB7450FA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0CCF3E7-B1C4-4E45-8CE7-58AC83105BC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6CF8651-540E-4166-89A1-AB2D3382F67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98C8882-B179-4BD8-B898-6464D06E5BB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42443B6-D6C8-4192-A7D8-AE1DD4CD5BB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18161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99AEAA8-BD59-4B4D-863D-AF06BAAE79A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045FECB-088D-4E97-9F39-B38CCF62F01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B17A62-3C6C-4436-AFA2-185C4C67364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F3DB879-25B7-458F-9385-2489FE91C8F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B0E4DC2-D915-4445-ACAC-42E8AC3650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BB31E5F-5529-4F03-AB62-14F842FEBE4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F33EA4-C4C8-41BD-8493-AB12EB0BE9E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A2991DC-73E7-4DC8-BCA2-982AE97C7B3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E50C1362-E199-4147-BB01-3DCDDA9A41D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2" name="Текст 1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0899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8306595" y="1066006"/>
            <a:ext cx="2011362" cy="4159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7705726" y="3721100"/>
            <a:ext cx="3200400" cy="3968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805863" y="5734050"/>
            <a:ext cx="6604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35B7B404-B31F-4C9F-9F82-F623E2E61A9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794" r:id="rId4"/>
    <p:sldLayoutId id="2147483795" r:id="rId5"/>
    <p:sldLayoutId id="2147483802" r:id="rId6"/>
    <p:sldLayoutId id="2147483796" r:id="rId7"/>
    <p:sldLayoutId id="2147483803" r:id="rId8"/>
    <p:sldLayoutId id="2147483804" r:id="rId9"/>
    <p:sldLayoutId id="2147483797" r:id="rId10"/>
    <p:sldLayoutId id="214748379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1370385"/>
            <a:ext cx="8420100" cy="1015663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en-US" dirty="0" err="1" smtClean="0"/>
              <a:t>NoteApp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764704"/>
            <a:ext cx="8640836" cy="390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764704"/>
            <a:ext cx="797525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548680"/>
            <a:ext cx="788957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476672"/>
            <a:ext cx="7560840" cy="512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4882</TotalTime>
  <Words>1</Words>
  <Application>Microsoft Office PowerPoint</Application>
  <PresentationFormat>Лист A4 (210x297 мм)</PresentationFormat>
  <Paragraphs>2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Специальное оформление</vt:lpstr>
      <vt:lpstr>Эркер</vt:lpstr>
      <vt:lpstr> Лекция 3. NoteApp</vt:lpstr>
      <vt:lpstr>Слайд 2</vt:lpstr>
      <vt:lpstr>Слайд 3</vt:lpstr>
      <vt:lpstr>Слайд 4</vt:lpstr>
      <vt:lpstr>Слайд 5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Введение</dc:subject>
  <dc:creator>Гергель В.П.</dc:creator>
  <cp:lastModifiedBy>eugene</cp:lastModifiedBy>
  <cp:revision>309</cp:revision>
  <dcterms:created xsi:type="dcterms:W3CDTF">2004-08-14T10:27:56Z</dcterms:created>
  <dcterms:modified xsi:type="dcterms:W3CDTF">2017-02-28T06:43:21Z</dcterms:modified>
</cp:coreProperties>
</file>