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10.png" ContentType="image/png"/>
  <Override PartName="/ppt/media/image7.png" ContentType="image/png"/>
  <Override PartName="/ppt/media/image11.png" ContentType="image/png"/>
  <Override PartName="/ppt/media/image8.png" ContentType="image/png"/>
  <Override PartName="/ppt/media/image12.png" ContentType="image/png"/>
  <Override PartName="/ppt/media/image9.png" ContentType="image/png"/>
  <Override PartName="/ppt/slides/slide1.xml" ContentType="application/vnd.openxmlformats-officedocument.presentationml.slide+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Lst>
  <p:sldIdLst>
    <p:sldId id="256" r:id="rId11"/>
    <p:sldId id="257" r:id="rId12"/>
    <p:sldId id="258" r:id="rId13"/>
    <p:sldId id="259" r:id="rId14"/>
    <p:sldId id="260" r:id="rId15"/>
    <p:sldId id="261" r:id="rId16"/>
  </p:sldIdLst>
  <p:sldSz cx="10077450" cy="5668963"/>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Yellow Idea">
    <p:spTree>
      <p:nvGrpSpPr>
        <p:cNvPr id="1" name=""/>
        <p:cNvGrpSpPr/>
        <p:nvPr/>
      </p:nvGrpSpPr>
      <p:grpSpPr>
        <a:xfrm>
          <a:off x="0" y="0"/>
          <a:ext cx="0" cy="0"/>
          <a:chOff x="0" y="0"/>
          <a:chExt cx="0" cy="0"/>
        </a:xfrm>
      </p:grpSpPr>
      <p:sp>
        <p:nvSpPr>
          <p:cNvPr id="33" name="PlaceHolder 1"/>
          <p:cNvSpPr>
            <a:spLocks noGrp="1"/>
          </p:cNvSpPr>
          <p:nvPr>
            <p:ph type="title"/>
          </p:nvPr>
        </p:nvSpPr>
        <p:spPr>
          <a:xfrm>
            <a:off x="503640" y="225720"/>
            <a:ext cx="9067320" cy="9450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4" name="PlaceHolder 2"/>
          <p:cNvSpPr>
            <a:spLocks noGrp="1"/>
          </p:cNvSpPr>
          <p:nvPr>
            <p:ph/>
          </p:nvPr>
        </p:nvSpPr>
        <p:spPr>
          <a:xfrm>
            <a:off x="4138560" y="1326240"/>
            <a:ext cx="5432400" cy="3286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A1FE70E-2C82-4160-9AA4-249F018E61D7}"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scription">
    <p:spTree>
      <p:nvGrpSpPr>
        <p:cNvPr id="1" name=""/>
        <p:cNvGrpSpPr/>
        <p:nvPr/>
      </p:nvGrpSpPr>
      <p:grpSpPr>
        <a:xfrm>
          <a:off x="0" y="0"/>
          <a:ext cx="0" cy="0"/>
          <a:chOff x="0" y="0"/>
          <a:chExt cx="0" cy="0"/>
        </a:xfrm>
      </p:grpSpPr>
      <p:sp>
        <p:nvSpPr>
          <p:cNvPr id="71" name="PlaceHolder 1"/>
          <p:cNvSpPr>
            <a:spLocks noGrp="1"/>
          </p:cNvSpPr>
          <p:nvPr>
            <p:ph type="title"/>
          </p:nvPr>
        </p:nvSpPr>
        <p:spPr>
          <a:xfrm>
            <a:off x="503640" y="225720"/>
            <a:ext cx="9067320" cy="9450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2" name="PlaceHolder 2"/>
          <p:cNvSpPr>
            <a:spLocks noGrp="1"/>
          </p:cNvSpPr>
          <p:nvPr>
            <p:ph/>
          </p:nvPr>
        </p:nvSpPr>
        <p:spPr>
          <a:xfrm>
            <a:off x="4138560" y="1326240"/>
            <a:ext cx="5432400" cy="3286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E70B315C-FD98-403E-931F-7A90946905BB}"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Contens">
    <p:spTree>
      <p:nvGrpSpPr>
        <p:cNvPr id="1" name=""/>
        <p:cNvGrpSpPr/>
        <p:nvPr/>
      </p:nvGrpSpPr>
      <p:grpSpPr>
        <a:xfrm>
          <a:off x="0" y="0"/>
          <a:ext cx="0" cy="0"/>
          <a:chOff x="0" y="0"/>
          <a:chExt cx="0" cy="0"/>
        </a:xfrm>
      </p:grpSpPr>
      <p:sp>
        <p:nvSpPr>
          <p:cNvPr id="120" name="PlaceHolder 1"/>
          <p:cNvSpPr>
            <a:spLocks noGrp="1"/>
          </p:cNvSpPr>
          <p:nvPr>
            <p:ph type="title"/>
          </p:nvPr>
        </p:nvSpPr>
        <p:spPr>
          <a:xfrm>
            <a:off x="503640" y="225720"/>
            <a:ext cx="9067320" cy="9450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1" name="PlaceHolder 2"/>
          <p:cNvSpPr>
            <a:spLocks noGrp="1"/>
          </p:cNvSpPr>
          <p:nvPr>
            <p:ph/>
          </p:nvPr>
        </p:nvSpPr>
        <p:spPr>
          <a:xfrm>
            <a:off x="4138560" y="1326240"/>
            <a:ext cx="5432400" cy="3286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91F500A6-FB17-457F-B733-0572DC39C869}"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p:spTree>
      <p:nvGrpSpPr>
        <p:cNvPr id="1" name=""/>
        <p:cNvGrpSpPr/>
        <p:nvPr/>
      </p:nvGrpSpPr>
      <p:grpSpPr>
        <a:xfrm>
          <a:off x="0" y="0"/>
          <a:ext cx="0" cy="0"/>
          <a:chOff x="0" y="0"/>
          <a:chExt cx="0" cy="0"/>
        </a:xfrm>
      </p:grpSpPr>
      <p:sp>
        <p:nvSpPr>
          <p:cNvPr id="150" name="PlaceHolder 1"/>
          <p:cNvSpPr>
            <a:spLocks noGrp="1"/>
          </p:cNvSpPr>
          <p:nvPr>
            <p:ph type="title"/>
          </p:nvPr>
        </p:nvSpPr>
        <p:spPr>
          <a:xfrm>
            <a:off x="503640" y="225720"/>
            <a:ext cx="9067320" cy="9450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1" name="PlaceHolder 2"/>
          <p:cNvSpPr>
            <a:spLocks noGrp="1"/>
          </p:cNvSpPr>
          <p:nvPr>
            <p:ph/>
          </p:nvPr>
        </p:nvSpPr>
        <p:spPr>
          <a:xfrm>
            <a:off x="4138560" y="1326240"/>
            <a:ext cx="5432400" cy="3286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FF3E0932-48EA-41A5-B216-CE569F1EB601}"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Article1">
    <p:spTree>
      <p:nvGrpSpPr>
        <p:cNvPr id="1" name=""/>
        <p:cNvGrpSpPr/>
        <p:nvPr/>
      </p:nvGrpSpPr>
      <p:grpSpPr>
        <a:xfrm>
          <a:off x="0" y="0"/>
          <a:ext cx="0" cy="0"/>
          <a:chOff x="0" y="0"/>
          <a:chExt cx="0" cy="0"/>
        </a:xfrm>
      </p:grpSpPr>
      <p:sp>
        <p:nvSpPr>
          <p:cNvPr id="177" name="PlaceHolder 1"/>
          <p:cNvSpPr>
            <a:spLocks noGrp="1"/>
          </p:cNvSpPr>
          <p:nvPr>
            <p:ph type="title"/>
          </p:nvPr>
        </p:nvSpPr>
        <p:spPr>
          <a:xfrm>
            <a:off x="503640" y="225720"/>
            <a:ext cx="9067320" cy="9450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8" name="PlaceHolder 2"/>
          <p:cNvSpPr>
            <a:spLocks noGrp="1"/>
          </p:cNvSpPr>
          <p:nvPr>
            <p:ph/>
          </p:nvPr>
        </p:nvSpPr>
        <p:spPr>
          <a:xfrm>
            <a:off x="4138560" y="1326240"/>
            <a:ext cx="5432400" cy="3286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B8C10506-3C5D-4730-BAA9-B54E28E910E0}"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Article2">
    <p:spTree>
      <p:nvGrpSpPr>
        <p:cNvPr id="1" name=""/>
        <p:cNvGrpSpPr/>
        <p:nvPr/>
      </p:nvGrpSpPr>
      <p:grpSpPr>
        <a:xfrm>
          <a:off x="0" y="0"/>
          <a:ext cx="0" cy="0"/>
          <a:chOff x="0" y="0"/>
          <a:chExt cx="0" cy="0"/>
        </a:xfrm>
      </p:grpSpPr>
      <p:sp>
        <p:nvSpPr>
          <p:cNvPr id="220" name="PlaceHolder 1"/>
          <p:cNvSpPr>
            <a:spLocks noGrp="1"/>
          </p:cNvSpPr>
          <p:nvPr>
            <p:ph type="title"/>
          </p:nvPr>
        </p:nvSpPr>
        <p:spPr>
          <a:xfrm>
            <a:off x="503640" y="225720"/>
            <a:ext cx="9067320" cy="9450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21" name="PlaceHolder 2"/>
          <p:cNvSpPr>
            <a:spLocks noGrp="1"/>
          </p:cNvSpPr>
          <p:nvPr>
            <p:ph/>
          </p:nvPr>
        </p:nvSpPr>
        <p:spPr>
          <a:xfrm>
            <a:off x="4138560" y="1326240"/>
            <a:ext cx="5432400" cy="3286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7A638FBA-DAF6-4662-A67F-548E377F1409}" type="slidenum">
              <a:t>&lt;#&gt;</a:t>
            </a:fld>
          </a:p>
        </p:txBody>
      </p:sp>
      <p:sp>
        <p:nvSpPr>
          <p:cNvPr id="6" name="PlaceHolder 5"/>
          <p:cNvSpPr>
            <a:spLocks noGrp="1"/>
          </p:cNvSpPr>
          <p:nvPr>
            <p:ph type="dt" idx="1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Infographic1">
    <p:spTree>
      <p:nvGrpSpPr>
        <p:cNvPr id="1" name=""/>
        <p:cNvGrpSpPr/>
        <p:nvPr/>
      </p:nvGrpSpPr>
      <p:grpSpPr>
        <a:xfrm>
          <a:off x="0" y="0"/>
          <a:ext cx="0" cy="0"/>
          <a:chOff x="0" y="0"/>
          <a:chExt cx="0" cy="0"/>
        </a:xfrm>
      </p:grpSpPr>
      <p:sp>
        <p:nvSpPr>
          <p:cNvPr id="255" name="PlaceHolder 1"/>
          <p:cNvSpPr>
            <a:spLocks noGrp="1"/>
          </p:cNvSpPr>
          <p:nvPr>
            <p:ph type="title"/>
          </p:nvPr>
        </p:nvSpPr>
        <p:spPr>
          <a:xfrm>
            <a:off x="503640" y="225720"/>
            <a:ext cx="9067320" cy="9450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56" name="PlaceHolder 2"/>
          <p:cNvSpPr>
            <a:spLocks noGrp="1"/>
          </p:cNvSpPr>
          <p:nvPr>
            <p:ph/>
          </p:nvPr>
        </p:nvSpPr>
        <p:spPr>
          <a:xfrm>
            <a:off x="4138560" y="1326240"/>
            <a:ext cx="5432400" cy="3286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286AEE98-7A04-4601-9159-EE4651767F03}" type="slidenum">
              <a:t>&lt;#&gt;</a:t>
            </a:fld>
          </a:p>
        </p:txBody>
      </p:sp>
      <p:sp>
        <p:nvSpPr>
          <p:cNvPr id="6" name="PlaceHolder 5"/>
          <p:cNvSpPr>
            <a:spLocks noGrp="1"/>
          </p:cNvSpPr>
          <p:nvPr>
            <p:ph type="dt" idx="2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Infographic3">
    <p:spTree>
      <p:nvGrpSpPr>
        <p:cNvPr id="1" name=""/>
        <p:cNvGrpSpPr/>
        <p:nvPr/>
      </p:nvGrpSpPr>
      <p:grpSpPr>
        <a:xfrm>
          <a:off x="0" y="0"/>
          <a:ext cx="0" cy="0"/>
          <a:chOff x="0" y="0"/>
          <a:chExt cx="0" cy="0"/>
        </a:xfrm>
      </p:grpSpPr>
      <p:sp>
        <p:nvSpPr>
          <p:cNvPr id="289" name="PlaceHolder 1"/>
          <p:cNvSpPr>
            <a:spLocks noGrp="1"/>
          </p:cNvSpPr>
          <p:nvPr>
            <p:ph type="title"/>
          </p:nvPr>
        </p:nvSpPr>
        <p:spPr>
          <a:xfrm>
            <a:off x="503640" y="225720"/>
            <a:ext cx="9067320" cy="9450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90" name="PlaceHolder 2"/>
          <p:cNvSpPr>
            <a:spLocks noGrp="1"/>
          </p:cNvSpPr>
          <p:nvPr>
            <p:ph/>
          </p:nvPr>
        </p:nvSpPr>
        <p:spPr>
          <a:xfrm>
            <a:off x="4138560" y="1326240"/>
            <a:ext cx="5432400" cy="3286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22"/>
          </p:nvPr>
        </p:nvSpPr>
        <p:spPr/>
        <p:txBody>
          <a:bodyPr/>
          <a:p>
            <a:r>
              <a:t>Footer</a:t>
            </a:r>
          </a:p>
        </p:txBody>
      </p:sp>
      <p:sp>
        <p:nvSpPr>
          <p:cNvPr id="5" name="PlaceHolder 4"/>
          <p:cNvSpPr>
            <a:spLocks noGrp="1"/>
          </p:cNvSpPr>
          <p:nvPr>
            <p:ph type="sldNum" idx="23"/>
          </p:nvPr>
        </p:nvSpPr>
        <p:spPr/>
        <p:txBody>
          <a:bodyPr/>
          <a:p>
            <a:fld id="{B8F4017E-313F-451A-A3CD-E24D88177CA3}" type="slidenum">
              <a:t>&lt;#&gt;</a:t>
            </a:fld>
          </a:p>
        </p:txBody>
      </p:sp>
      <p:sp>
        <p:nvSpPr>
          <p:cNvPr id="6" name="PlaceHolder 5"/>
          <p:cNvSpPr>
            <a:spLocks noGrp="1"/>
          </p:cNvSpPr>
          <p:nvPr>
            <p:ph type="dt" idx="24"/>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End">
    <p:spTree>
      <p:nvGrpSpPr>
        <p:cNvPr id="1" name=""/>
        <p:cNvGrpSpPr/>
        <p:nvPr/>
      </p:nvGrpSpPr>
      <p:grpSpPr>
        <a:xfrm>
          <a:off x="0" y="0"/>
          <a:ext cx="0" cy="0"/>
          <a:chOff x="0" y="0"/>
          <a:chExt cx="0" cy="0"/>
        </a:xfrm>
      </p:grpSpPr>
      <p:sp>
        <p:nvSpPr>
          <p:cNvPr id="332" name="PlaceHolder 1"/>
          <p:cNvSpPr>
            <a:spLocks noGrp="1"/>
          </p:cNvSpPr>
          <p:nvPr>
            <p:ph type="title"/>
          </p:nvPr>
        </p:nvSpPr>
        <p:spPr>
          <a:xfrm>
            <a:off x="503640" y="225720"/>
            <a:ext cx="9067320" cy="9450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33" name="PlaceHolder 2"/>
          <p:cNvSpPr>
            <a:spLocks noGrp="1"/>
          </p:cNvSpPr>
          <p:nvPr>
            <p:ph/>
          </p:nvPr>
        </p:nvSpPr>
        <p:spPr>
          <a:xfrm>
            <a:off x="4138560" y="1326240"/>
            <a:ext cx="5432400" cy="3286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25"/>
          </p:nvPr>
        </p:nvSpPr>
        <p:spPr/>
        <p:txBody>
          <a:bodyPr/>
          <a:p>
            <a:r>
              <a:t>Footer</a:t>
            </a:r>
          </a:p>
        </p:txBody>
      </p:sp>
      <p:sp>
        <p:nvSpPr>
          <p:cNvPr id="5" name="PlaceHolder 4"/>
          <p:cNvSpPr>
            <a:spLocks noGrp="1"/>
          </p:cNvSpPr>
          <p:nvPr>
            <p:ph type="sldNum" idx="26"/>
          </p:nvPr>
        </p:nvSpPr>
        <p:spPr/>
        <p:txBody>
          <a:bodyPr/>
          <a:p>
            <a:fld id="{E4A031C9-7E6C-4EA4-A710-2ECCAB71AD4D}" type="slidenum">
              <a:t>&lt;#&gt;</a:t>
            </a:fld>
          </a:p>
        </p:txBody>
      </p:sp>
      <p:sp>
        <p:nvSpPr>
          <p:cNvPr id="6" name="PlaceHolder 5"/>
          <p:cNvSpPr>
            <a:spLocks noGrp="1"/>
          </p:cNvSpPr>
          <p:nvPr>
            <p:ph type="dt" idx="27"/>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eeeee"/>
        </a:solidFill>
      </p:bgPr>
    </p:bg>
    <p:spTree>
      <p:nvGrpSpPr>
        <p:cNvPr id="1" name=""/>
        <p:cNvGrpSpPr/>
        <p:nvPr/>
      </p:nvGrpSpPr>
      <p:grpSpPr>
        <a:xfrm>
          <a:off x="0" y="0"/>
          <a:ext cx="0" cy="0"/>
          <a:chOff x="0" y="0"/>
          <a:chExt cx="0" cy="0"/>
        </a:xfrm>
      </p:grpSpPr>
      <p:sp>
        <p:nvSpPr>
          <p:cNvPr id="0" name=""/>
          <p:cNvSpPr/>
          <p:nvPr/>
        </p:nvSpPr>
        <p:spPr>
          <a:xfrm>
            <a:off x="2445480" y="1530000"/>
            <a:ext cx="360" cy="266760"/>
          </a:xfrm>
          <a:prstGeom prst="line">
            <a:avLst/>
          </a:prstGeom>
          <a:ln cap="rnd" w="78120">
            <a:solidFill>
              <a:srgbClr val="ffffff"/>
            </a:solidFill>
            <a:round/>
          </a:ln>
        </p:spPr>
        <p:style>
          <a:lnRef idx="0"/>
          <a:fillRef idx="0"/>
          <a:effectRef idx="0"/>
          <a:fontRef idx="minor"/>
        </p:style>
        <p:txBody>
          <a:bodyPr lIns="128880" rIns="128880" tIns="83880" bIns="83880" anchor="ctr" anchorCtr="1">
            <a:noAutofit/>
          </a:bodyPr>
          <a:p>
            <a:endParaRPr b="0" lang="en-US" sz="1800" spc="-1" strike="noStrike">
              <a:solidFill>
                <a:srgbClr val="000000"/>
              </a:solidFill>
              <a:latin typeface="Arial"/>
              <a:ea typeface="DejaVu Sans"/>
            </a:endParaRPr>
          </a:p>
        </p:txBody>
      </p:sp>
      <p:sp>
        <p:nvSpPr>
          <p:cNvPr id="1" name=""/>
          <p:cNvSpPr/>
          <p:nvPr/>
        </p:nvSpPr>
        <p:spPr>
          <a:xfrm flipH="1">
            <a:off x="3367440" y="1916640"/>
            <a:ext cx="188640" cy="188640"/>
          </a:xfrm>
          <a:prstGeom prst="line">
            <a:avLst/>
          </a:prstGeom>
          <a:ln cap="rnd" w="78120">
            <a:solidFill>
              <a:srgbClr val="ffffff"/>
            </a:solidFill>
            <a:round/>
          </a:ln>
        </p:spPr>
        <p:style>
          <a:lnRef idx="0"/>
          <a:fillRef idx="0"/>
          <a:effectRef idx="0"/>
          <a:fontRef idx="minor"/>
        </p:style>
        <p:txBody>
          <a:bodyPr lIns="128880" rIns="128880" tIns="83880" bIns="83880" anchor="ctr" anchorCtr="1">
            <a:noAutofit/>
          </a:bodyPr>
          <a:p>
            <a:endParaRPr b="0" lang="en-US" sz="1800" spc="-1" strike="noStrike">
              <a:solidFill>
                <a:srgbClr val="000000"/>
              </a:solidFill>
              <a:latin typeface="Arial"/>
              <a:ea typeface="DejaVu Sans"/>
            </a:endParaRPr>
          </a:p>
        </p:txBody>
      </p:sp>
      <p:sp>
        <p:nvSpPr>
          <p:cNvPr id="2" name=""/>
          <p:cNvSpPr/>
          <p:nvPr/>
        </p:nvSpPr>
        <p:spPr>
          <a:xfrm flipH="1">
            <a:off x="3581280" y="2949480"/>
            <a:ext cx="267120" cy="360"/>
          </a:xfrm>
          <a:prstGeom prst="line">
            <a:avLst/>
          </a:prstGeom>
          <a:ln cap="rnd" w="78120">
            <a:solidFill>
              <a:srgbClr val="ffffff"/>
            </a:solidFill>
            <a:round/>
          </a:ln>
        </p:spPr>
        <p:style>
          <a:lnRef idx="0"/>
          <a:fillRef idx="0"/>
          <a:effectRef idx="0"/>
          <a:fontRef idx="minor"/>
        </p:style>
        <p:txBody>
          <a:bodyPr lIns="128880" rIns="128880" tIns="-83880" bIns="-83880" anchor="ctr" anchorCtr="1">
            <a:noAutofit/>
          </a:bodyPr>
          <a:p>
            <a:endParaRPr b="0" lang="en-US" sz="1800" spc="-1" strike="noStrike">
              <a:solidFill>
                <a:srgbClr val="000000"/>
              </a:solidFill>
              <a:latin typeface="Arial"/>
              <a:ea typeface="DejaVu Sans"/>
            </a:endParaRPr>
          </a:p>
        </p:txBody>
      </p:sp>
      <p:sp>
        <p:nvSpPr>
          <p:cNvPr id="3" name=""/>
          <p:cNvSpPr/>
          <p:nvPr/>
        </p:nvSpPr>
        <p:spPr>
          <a:xfrm>
            <a:off x="1335240" y="1916640"/>
            <a:ext cx="189000" cy="188640"/>
          </a:xfrm>
          <a:prstGeom prst="line">
            <a:avLst/>
          </a:prstGeom>
          <a:ln cap="rnd" w="78120">
            <a:solidFill>
              <a:srgbClr val="ffffff"/>
            </a:solidFill>
            <a:round/>
          </a:ln>
        </p:spPr>
        <p:style>
          <a:lnRef idx="0"/>
          <a:fillRef idx="0"/>
          <a:effectRef idx="0"/>
          <a:fontRef idx="minor"/>
        </p:style>
        <p:txBody>
          <a:bodyPr lIns="128880" rIns="128880" tIns="83880" bIns="83880" anchor="ctr" anchorCtr="1">
            <a:noAutofit/>
          </a:bodyPr>
          <a:p>
            <a:endParaRPr b="0" lang="en-US" sz="1800" spc="-1" strike="noStrike">
              <a:solidFill>
                <a:srgbClr val="000000"/>
              </a:solidFill>
              <a:latin typeface="Arial"/>
              <a:ea typeface="DejaVu Sans"/>
            </a:endParaRPr>
          </a:p>
        </p:txBody>
      </p:sp>
      <p:sp>
        <p:nvSpPr>
          <p:cNvPr id="4" name=""/>
          <p:cNvSpPr/>
          <p:nvPr/>
        </p:nvSpPr>
        <p:spPr>
          <a:xfrm>
            <a:off x="1042920" y="2949480"/>
            <a:ext cx="267120" cy="360"/>
          </a:xfrm>
          <a:prstGeom prst="line">
            <a:avLst/>
          </a:prstGeom>
          <a:ln cap="rnd" w="78120">
            <a:solidFill>
              <a:srgbClr val="ffffff"/>
            </a:solidFill>
            <a:round/>
          </a:ln>
        </p:spPr>
        <p:style>
          <a:lnRef idx="0"/>
          <a:fillRef idx="0"/>
          <a:effectRef idx="0"/>
          <a:fontRef idx="minor"/>
        </p:style>
        <p:txBody>
          <a:bodyPr lIns="128880" rIns="128880" tIns="-83880" bIns="-83880" anchor="ctr" anchorCtr="1">
            <a:noAutofit/>
          </a:bodyPr>
          <a:p>
            <a:endParaRPr b="0" lang="en-US" sz="1800" spc="-1" strike="noStrike">
              <a:solidFill>
                <a:srgbClr val="000000"/>
              </a:solidFill>
              <a:latin typeface="Arial"/>
              <a:ea typeface="DejaVu Sans"/>
            </a:endParaRPr>
          </a:p>
        </p:txBody>
      </p:sp>
      <p:sp>
        <p:nvSpPr>
          <p:cNvPr id="5" name=""/>
          <p:cNvSpPr/>
          <p:nvPr/>
        </p:nvSpPr>
        <p:spPr>
          <a:xfrm>
            <a:off x="2417040" y="1498320"/>
            <a:ext cx="360" cy="267120"/>
          </a:xfrm>
          <a:prstGeom prst="line">
            <a:avLst/>
          </a:prstGeom>
          <a:ln cap="rnd" w="78120">
            <a:solidFill>
              <a:srgbClr val="000000"/>
            </a:solidFill>
            <a:round/>
          </a:ln>
        </p:spPr>
        <p:style>
          <a:lnRef idx="0"/>
          <a:fillRef idx="0"/>
          <a:effectRef idx="0"/>
          <a:fontRef idx="minor"/>
        </p:style>
        <p:txBody>
          <a:bodyPr lIns="128880" rIns="128880" tIns="83880" bIns="83880" anchor="ctr" anchorCtr="1">
            <a:noAutofit/>
          </a:bodyPr>
          <a:p>
            <a:endParaRPr b="0" lang="en-US" sz="1800" spc="-1" strike="noStrike">
              <a:solidFill>
                <a:srgbClr val="000000"/>
              </a:solidFill>
              <a:latin typeface="Arial"/>
              <a:ea typeface="DejaVu Sans"/>
            </a:endParaRPr>
          </a:p>
        </p:txBody>
      </p:sp>
      <p:sp>
        <p:nvSpPr>
          <p:cNvPr id="6" name=""/>
          <p:cNvSpPr/>
          <p:nvPr/>
        </p:nvSpPr>
        <p:spPr>
          <a:xfrm flipH="1">
            <a:off x="3339000" y="1885320"/>
            <a:ext cx="188640" cy="188640"/>
          </a:xfrm>
          <a:prstGeom prst="line">
            <a:avLst/>
          </a:prstGeom>
          <a:ln cap="rnd" w="78120">
            <a:solidFill>
              <a:srgbClr val="000000"/>
            </a:solidFill>
            <a:round/>
          </a:ln>
        </p:spPr>
        <p:style>
          <a:lnRef idx="0"/>
          <a:fillRef idx="0"/>
          <a:effectRef idx="0"/>
          <a:fontRef idx="minor"/>
        </p:style>
        <p:txBody>
          <a:bodyPr lIns="128880" rIns="128880" tIns="83880" bIns="83880" anchor="ctr" anchorCtr="1">
            <a:noAutofit/>
          </a:bodyPr>
          <a:p>
            <a:endParaRPr b="0" lang="en-US" sz="1800" spc="-1" strike="noStrike">
              <a:solidFill>
                <a:srgbClr val="000000"/>
              </a:solidFill>
              <a:latin typeface="Arial"/>
              <a:ea typeface="DejaVu Sans"/>
            </a:endParaRPr>
          </a:p>
        </p:txBody>
      </p:sp>
      <p:sp>
        <p:nvSpPr>
          <p:cNvPr id="7" name=""/>
          <p:cNvSpPr/>
          <p:nvPr/>
        </p:nvSpPr>
        <p:spPr>
          <a:xfrm flipH="1">
            <a:off x="3552840" y="2918160"/>
            <a:ext cx="267120" cy="360"/>
          </a:xfrm>
          <a:prstGeom prst="line">
            <a:avLst/>
          </a:prstGeom>
          <a:ln cap="rnd" w="78120">
            <a:solidFill>
              <a:srgbClr val="000000"/>
            </a:solidFill>
            <a:round/>
          </a:ln>
        </p:spPr>
        <p:style>
          <a:lnRef idx="0"/>
          <a:fillRef idx="0"/>
          <a:effectRef idx="0"/>
          <a:fontRef idx="minor"/>
        </p:style>
        <p:txBody>
          <a:bodyPr lIns="128880" rIns="128880" tIns="-83880" bIns="-83880" anchor="ctr" anchorCtr="1">
            <a:noAutofit/>
          </a:bodyPr>
          <a:p>
            <a:endParaRPr b="0" lang="en-US" sz="1800" spc="-1" strike="noStrike">
              <a:solidFill>
                <a:srgbClr val="000000"/>
              </a:solidFill>
              <a:latin typeface="Arial"/>
              <a:ea typeface="DejaVu Sans"/>
            </a:endParaRPr>
          </a:p>
        </p:txBody>
      </p:sp>
      <p:sp>
        <p:nvSpPr>
          <p:cNvPr id="8" name=""/>
          <p:cNvSpPr/>
          <p:nvPr/>
        </p:nvSpPr>
        <p:spPr>
          <a:xfrm>
            <a:off x="1306800" y="1885320"/>
            <a:ext cx="188640" cy="188640"/>
          </a:xfrm>
          <a:prstGeom prst="line">
            <a:avLst/>
          </a:prstGeom>
          <a:ln cap="rnd" w="78120">
            <a:solidFill>
              <a:srgbClr val="000000"/>
            </a:solidFill>
            <a:round/>
          </a:ln>
        </p:spPr>
        <p:style>
          <a:lnRef idx="0"/>
          <a:fillRef idx="0"/>
          <a:effectRef idx="0"/>
          <a:fontRef idx="minor"/>
        </p:style>
        <p:txBody>
          <a:bodyPr lIns="128880" rIns="128880" tIns="83880" bIns="83880" anchor="ctr" anchorCtr="1">
            <a:noAutofit/>
          </a:bodyPr>
          <a:p>
            <a:endParaRPr b="0" lang="en-US" sz="1800" spc="-1" strike="noStrike">
              <a:solidFill>
                <a:srgbClr val="000000"/>
              </a:solidFill>
              <a:latin typeface="Arial"/>
              <a:ea typeface="DejaVu Sans"/>
            </a:endParaRPr>
          </a:p>
        </p:txBody>
      </p:sp>
      <p:sp>
        <p:nvSpPr>
          <p:cNvPr id="9" name=""/>
          <p:cNvSpPr/>
          <p:nvPr/>
        </p:nvSpPr>
        <p:spPr>
          <a:xfrm>
            <a:off x="1014480" y="2918160"/>
            <a:ext cx="267120" cy="360"/>
          </a:xfrm>
          <a:prstGeom prst="line">
            <a:avLst/>
          </a:prstGeom>
          <a:ln cap="rnd" w="78120">
            <a:solidFill>
              <a:srgbClr val="000000"/>
            </a:solidFill>
            <a:round/>
          </a:ln>
        </p:spPr>
        <p:style>
          <a:lnRef idx="0"/>
          <a:fillRef idx="0"/>
          <a:effectRef idx="0"/>
          <a:fontRef idx="minor"/>
        </p:style>
        <p:txBody>
          <a:bodyPr lIns="128880" rIns="128880" tIns="-83880" bIns="-83880" anchor="ctr" anchorCtr="1">
            <a:noAutofit/>
          </a:bodyPr>
          <a:p>
            <a:endParaRPr b="0" lang="en-US" sz="1800" spc="-1" strike="noStrike">
              <a:solidFill>
                <a:srgbClr val="000000"/>
              </a:solidFill>
              <a:latin typeface="Arial"/>
              <a:ea typeface="DejaVu Sans"/>
            </a:endParaRPr>
          </a:p>
        </p:txBody>
      </p:sp>
      <p:sp>
        <p:nvSpPr>
          <p:cNvPr id="10" name=""/>
          <p:cNvSpPr/>
          <p:nvPr/>
        </p:nvSpPr>
        <p:spPr>
          <a:xfrm flipH="1">
            <a:off x="2982600" y="3843000"/>
            <a:ext cx="126000" cy="126000"/>
          </a:xfrm>
          <a:prstGeom prst="line">
            <a:avLst/>
          </a:prstGeom>
          <a:ln cap="rnd" w="52200">
            <a:solidFill>
              <a:srgbClr val="000000"/>
            </a:solidFill>
            <a:round/>
          </a:ln>
        </p:spPr>
        <p:style>
          <a:lnRef idx="0"/>
          <a:fillRef idx="0"/>
          <a:effectRef idx="0"/>
          <a:fontRef idx="minor"/>
        </p:style>
        <p:txBody>
          <a:bodyPr lIns="115920" rIns="115920" tIns="55080" bIns="55080" anchor="ctr" anchorCtr="1">
            <a:noAutofit/>
          </a:bodyPr>
          <a:p>
            <a:endParaRPr b="0" lang="en-US" sz="1800" spc="-1" strike="noStrike">
              <a:solidFill>
                <a:srgbClr val="000000"/>
              </a:solidFill>
              <a:latin typeface="Arial"/>
              <a:ea typeface="DejaVu Sans"/>
            </a:endParaRPr>
          </a:p>
        </p:txBody>
      </p:sp>
      <p:sp>
        <p:nvSpPr>
          <p:cNvPr id="11" name=""/>
          <p:cNvSpPr/>
          <p:nvPr/>
        </p:nvSpPr>
        <p:spPr>
          <a:xfrm>
            <a:off x="2982600" y="3843000"/>
            <a:ext cx="126000" cy="126000"/>
          </a:xfrm>
          <a:prstGeom prst="line">
            <a:avLst/>
          </a:prstGeom>
          <a:ln cap="rnd" w="52200">
            <a:solidFill>
              <a:srgbClr val="000000"/>
            </a:solidFill>
            <a:round/>
          </a:ln>
        </p:spPr>
        <p:style>
          <a:lnRef idx="0"/>
          <a:fillRef idx="0"/>
          <a:effectRef idx="0"/>
          <a:fontRef idx="minor"/>
        </p:style>
        <p:txBody>
          <a:bodyPr lIns="115920" rIns="115920" tIns="55080" bIns="55080" anchor="ctr" anchorCtr="1">
            <a:noAutofit/>
          </a:bodyPr>
          <a:p>
            <a:endParaRPr b="0" lang="en-US" sz="1800" spc="-1" strike="noStrike">
              <a:solidFill>
                <a:srgbClr val="000000"/>
              </a:solidFill>
              <a:latin typeface="Arial"/>
              <a:ea typeface="DejaVu Sans"/>
            </a:endParaRPr>
          </a:p>
        </p:txBody>
      </p:sp>
      <p:sp>
        <p:nvSpPr>
          <p:cNvPr id="12" name=""/>
          <p:cNvSpPr/>
          <p:nvPr/>
        </p:nvSpPr>
        <p:spPr>
          <a:xfrm flipH="1">
            <a:off x="1771200" y="2054520"/>
            <a:ext cx="126000" cy="126360"/>
          </a:xfrm>
          <a:prstGeom prst="line">
            <a:avLst/>
          </a:prstGeom>
          <a:ln cap="rnd" w="52200">
            <a:solidFill>
              <a:srgbClr val="000000"/>
            </a:solidFill>
            <a:round/>
          </a:ln>
        </p:spPr>
        <p:style>
          <a:lnRef idx="0"/>
          <a:fillRef idx="0"/>
          <a:effectRef idx="0"/>
          <a:fontRef idx="minor"/>
        </p:style>
        <p:txBody>
          <a:bodyPr lIns="115920" rIns="115920" tIns="55440" bIns="55440" anchor="ctr" anchorCtr="1">
            <a:noAutofit/>
          </a:bodyPr>
          <a:p>
            <a:endParaRPr b="0" lang="en-US" sz="1800" spc="-1" strike="noStrike">
              <a:solidFill>
                <a:srgbClr val="000000"/>
              </a:solidFill>
              <a:latin typeface="Arial"/>
              <a:ea typeface="DejaVu Sans"/>
            </a:endParaRPr>
          </a:p>
        </p:txBody>
      </p:sp>
      <p:sp>
        <p:nvSpPr>
          <p:cNvPr id="13" name=""/>
          <p:cNvSpPr/>
          <p:nvPr/>
        </p:nvSpPr>
        <p:spPr>
          <a:xfrm>
            <a:off x="1771200" y="2054520"/>
            <a:ext cx="126000" cy="126360"/>
          </a:xfrm>
          <a:prstGeom prst="line">
            <a:avLst/>
          </a:prstGeom>
          <a:ln cap="rnd" w="52200">
            <a:solidFill>
              <a:srgbClr val="000000"/>
            </a:solidFill>
            <a:round/>
          </a:ln>
        </p:spPr>
        <p:style>
          <a:lnRef idx="0"/>
          <a:fillRef idx="0"/>
          <a:effectRef idx="0"/>
          <a:fontRef idx="minor"/>
        </p:style>
        <p:txBody>
          <a:bodyPr lIns="115920" rIns="115920" tIns="55440" bIns="55440" anchor="ctr" anchorCtr="1">
            <a:noAutofit/>
          </a:bodyPr>
          <a:p>
            <a:endParaRPr b="0" lang="en-US" sz="1800" spc="-1" strike="noStrike">
              <a:solidFill>
                <a:srgbClr val="000000"/>
              </a:solidFill>
              <a:latin typeface="Arial"/>
              <a:ea typeface="DejaVu Sans"/>
            </a:endParaRPr>
          </a:p>
        </p:txBody>
      </p:sp>
      <p:sp>
        <p:nvSpPr>
          <p:cNvPr id="14" name=""/>
          <p:cNvSpPr/>
          <p:nvPr/>
        </p:nvSpPr>
        <p:spPr>
          <a:xfrm>
            <a:off x="1568160" y="4124880"/>
            <a:ext cx="183240" cy="204480"/>
          </a:xfrm>
          <a:custGeom>
            <a:avLst/>
            <a:gdLst>
              <a:gd name="textAreaLeft" fmla="*/ 0 w 183240"/>
              <a:gd name="textAreaRight" fmla="*/ 184680 w 183240"/>
              <a:gd name="textAreaTop" fmla="*/ 0 h 204480"/>
              <a:gd name="textAreaBottom" fmla="*/ 205920 h 204480"/>
            </a:gdLst>
            <a:ahLst/>
            <a:rect l="textAreaLeft" t="textAreaTop" r="textAreaRight" b="textAreaBottom"/>
            <a:pathLst>
              <a:path w="513" h="572">
                <a:moveTo>
                  <a:pt x="0" y="572"/>
                </a:moveTo>
                <a:lnTo>
                  <a:pt x="513" y="390"/>
                </a:lnTo>
                <a:lnTo>
                  <a:pt x="103" y="0"/>
                </a:lnTo>
                <a:lnTo>
                  <a:pt x="0" y="572"/>
                </a:lnTo>
                <a:close/>
              </a:path>
            </a:pathLst>
          </a:custGeom>
          <a:noFill/>
          <a:ln cap="rnd" w="52200">
            <a:solidFill>
              <a:srgbClr val="000000"/>
            </a:solidFill>
            <a:round/>
          </a:ln>
        </p:spPr>
        <p:style>
          <a:lnRef idx="0"/>
          <a:fillRef idx="0"/>
          <a:effectRef idx="0"/>
          <a:fontRef idx="minor"/>
        </p:style>
        <p:txBody>
          <a:bodyPr lIns="115920" rIns="115920" tIns="70920" bIns="70920" anchor="ctr" anchorCtr="1">
            <a:noAutofit/>
          </a:bodyPr>
          <a:p>
            <a:pPr>
              <a:lnSpc>
                <a:spcPct val="100000"/>
              </a:lnSpc>
            </a:pPr>
            <a:endParaRPr b="0" lang="en-US" sz="1800" spc="-1" strike="noStrike">
              <a:solidFill>
                <a:srgbClr val="000000"/>
              </a:solidFill>
              <a:latin typeface="Arial"/>
              <a:ea typeface="DejaVu Sans"/>
            </a:endParaRPr>
          </a:p>
        </p:txBody>
      </p:sp>
      <p:sp>
        <p:nvSpPr>
          <p:cNvPr id="15" name=""/>
          <p:cNvSpPr/>
          <p:nvPr/>
        </p:nvSpPr>
        <p:spPr>
          <a:xfrm>
            <a:off x="3603240" y="3255120"/>
            <a:ext cx="185400" cy="201240"/>
          </a:xfrm>
          <a:custGeom>
            <a:avLst/>
            <a:gdLst>
              <a:gd name="textAreaLeft" fmla="*/ 0 w 185400"/>
              <a:gd name="textAreaRight" fmla="*/ 186840 w 185400"/>
              <a:gd name="textAreaTop" fmla="*/ 0 h 201240"/>
              <a:gd name="textAreaBottom" fmla="*/ 202680 h 201240"/>
            </a:gdLst>
            <a:ahLst/>
            <a:rect l="textAreaLeft" t="textAreaTop" r="textAreaRight" b="textAreaBottom"/>
            <a:pathLst>
              <a:path w="519" h="563">
                <a:moveTo>
                  <a:pt x="0" y="262"/>
                </a:moveTo>
                <a:lnTo>
                  <a:pt x="455" y="563"/>
                </a:lnTo>
                <a:lnTo>
                  <a:pt x="519" y="0"/>
                </a:lnTo>
                <a:lnTo>
                  <a:pt x="0" y="262"/>
                </a:lnTo>
                <a:close/>
              </a:path>
            </a:pathLst>
          </a:custGeom>
          <a:noFill/>
          <a:ln cap="rnd" w="52200">
            <a:solidFill>
              <a:srgbClr val="000000"/>
            </a:solidFill>
            <a:round/>
          </a:ln>
        </p:spPr>
        <p:style>
          <a:lnRef idx="0"/>
          <a:fillRef idx="0"/>
          <a:effectRef idx="0"/>
          <a:fontRef idx="minor"/>
        </p:style>
        <p:txBody>
          <a:bodyPr lIns="115920" rIns="115920" tIns="70920" bIns="70920" anchor="ctr" anchorCtr="1">
            <a:noAutofit/>
          </a:bodyPr>
          <a:p>
            <a:pPr>
              <a:lnSpc>
                <a:spcPct val="100000"/>
              </a:lnSpc>
            </a:pPr>
            <a:endParaRPr b="0" lang="en-US" sz="1800" spc="-1" strike="noStrike">
              <a:solidFill>
                <a:srgbClr val="000000"/>
              </a:solidFill>
              <a:latin typeface="Arial"/>
              <a:ea typeface="DejaVu Sans"/>
            </a:endParaRPr>
          </a:p>
        </p:txBody>
      </p:sp>
      <p:sp>
        <p:nvSpPr>
          <p:cNvPr id="16" name=""/>
          <p:cNvSpPr/>
          <p:nvPr/>
        </p:nvSpPr>
        <p:spPr>
          <a:xfrm>
            <a:off x="784800" y="2121840"/>
            <a:ext cx="206280" cy="181800"/>
          </a:xfrm>
          <a:custGeom>
            <a:avLst/>
            <a:gdLst>
              <a:gd name="textAreaLeft" fmla="*/ 0 w 206280"/>
              <a:gd name="textAreaRight" fmla="*/ 207720 w 206280"/>
              <a:gd name="textAreaTop" fmla="*/ 0 h 181800"/>
              <a:gd name="textAreaBottom" fmla="*/ 183240 h 181800"/>
            </a:gdLst>
            <a:ahLst/>
            <a:rect l="textAreaLeft" t="textAreaTop" r="textAreaRight" b="textAreaBottom"/>
            <a:pathLst>
              <a:path w="577" h="509">
                <a:moveTo>
                  <a:pt x="0" y="73"/>
                </a:moveTo>
                <a:lnTo>
                  <a:pt x="328" y="509"/>
                </a:lnTo>
                <a:lnTo>
                  <a:pt x="577" y="0"/>
                </a:lnTo>
                <a:lnTo>
                  <a:pt x="0" y="73"/>
                </a:lnTo>
                <a:close/>
              </a:path>
            </a:pathLst>
          </a:custGeom>
          <a:noFill/>
          <a:ln cap="rnd" w="52200">
            <a:solidFill>
              <a:srgbClr val="000000"/>
            </a:solidFill>
            <a:round/>
          </a:ln>
        </p:spPr>
        <p:style>
          <a:lnRef idx="0"/>
          <a:fillRef idx="0"/>
          <a:effectRef idx="0"/>
          <a:fontRef idx="minor"/>
        </p:style>
        <p:txBody>
          <a:bodyPr lIns="115920" rIns="115920" tIns="70920" bIns="70920" anchor="ctr" anchorCtr="1">
            <a:noAutofit/>
          </a:bodyPr>
          <a:p>
            <a:pPr>
              <a:lnSpc>
                <a:spcPct val="100000"/>
              </a:lnSpc>
            </a:pPr>
            <a:endParaRPr b="0" lang="en-US" sz="1800" spc="-1" strike="noStrike">
              <a:solidFill>
                <a:srgbClr val="000000"/>
              </a:solidFill>
              <a:latin typeface="Arial"/>
              <a:ea typeface="DejaVu Sans"/>
            </a:endParaRPr>
          </a:p>
        </p:txBody>
      </p:sp>
      <p:sp>
        <p:nvSpPr>
          <p:cNvPr id="17" name=""/>
          <p:cNvSpPr/>
          <p:nvPr/>
        </p:nvSpPr>
        <p:spPr>
          <a:xfrm>
            <a:off x="3623040" y="2125080"/>
            <a:ext cx="214920" cy="214560"/>
          </a:xfrm>
          <a:custGeom>
            <a:avLst/>
            <a:gdLst>
              <a:gd name="textAreaLeft" fmla="*/ 0 w 214920"/>
              <a:gd name="textAreaRight" fmla="*/ 216360 w 214920"/>
              <a:gd name="textAreaTop" fmla="*/ 0 h 214560"/>
              <a:gd name="textAreaBottom" fmla="*/ 216000 h 214560"/>
            </a:gdLst>
            <a:ahLst/>
            <a:rect l="textAreaLeft" t="textAreaTop" r="textAreaRight" b="textAreaBottom"/>
            <a:pathLst>
              <a:path w="601" h="600">
                <a:moveTo>
                  <a:pt x="601" y="300"/>
                </a:moveTo>
                <a:lnTo>
                  <a:pt x="600" y="320"/>
                </a:lnTo>
                <a:lnTo>
                  <a:pt x="599" y="340"/>
                </a:lnTo>
                <a:lnTo>
                  <a:pt x="596" y="359"/>
                </a:lnTo>
                <a:lnTo>
                  <a:pt x="591" y="378"/>
                </a:lnTo>
                <a:lnTo>
                  <a:pt x="586" y="396"/>
                </a:lnTo>
                <a:lnTo>
                  <a:pt x="579" y="414"/>
                </a:lnTo>
                <a:lnTo>
                  <a:pt x="571" y="432"/>
                </a:lnTo>
                <a:lnTo>
                  <a:pt x="561" y="450"/>
                </a:lnTo>
                <a:lnTo>
                  <a:pt x="550" y="467"/>
                </a:lnTo>
                <a:lnTo>
                  <a:pt x="539" y="484"/>
                </a:lnTo>
                <a:lnTo>
                  <a:pt x="527" y="499"/>
                </a:lnTo>
                <a:lnTo>
                  <a:pt x="513" y="513"/>
                </a:lnTo>
                <a:lnTo>
                  <a:pt x="499" y="526"/>
                </a:lnTo>
                <a:lnTo>
                  <a:pt x="484" y="538"/>
                </a:lnTo>
                <a:lnTo>
                  <a:pt x="468" y="549"/>
                </a:lnTo>
                <a:lnTo>
                  <a:pt x="451" y="560"/>
                </a:lnTo>
                <a:lnTo>
                  <a:pt x="433" y="570"/>
                </a:lnTo>
                <a:lnTo>
                  <a:pt x="415" y="578"/>
                </a:lnTo>
                <a:lnTo>
                  <a:pt x="397" y="585"/>
                </a:lnTo>
                <a:lnTo>
                  <a:pt x="379" y="590"/>
                </a:lnTo>
                <a:lnTo>
                  <a:pt x="360" y="595"/>
                </a:lnTo>
                <a:lnTo>
                  <a:pt x="341" y="598"/>
                </a:lnTo>
                <a:lnTo>
                  <a:pt x="321" y="599"/>
                </a:lnTo>
                <a:lnTo>
                  <a:pt x="301" y="600"/>
                </a:lnTo>
                <a:lnTo>
                  <a:pt x="281" y="599"/>
                </a:lnTo>
                <a:lnTo>
                  <a:pt x="261" y="598"/>
                </a:lnTo>
                <a:lnTo>
                  <a:pt x="241" y="595"/>
                </a:lnTo>
                <a:lnTo>
                  <a:pt x="222" y="590"/>
                </a:lnTo>
                <a:lnTo>
                  <a:pt x="204" y="585"/>
                </a:lnTo>
                <a:lnTo>
                  <a:pt x="186" y="578"/>
                </a:lnTo>
                <a:lnTo>
                  <a:pt x="168" y="570"/>
                </a:lnTo>
                <a:lnTo>
                  <a:pt x="150" y="560"/>
                </a:lnTo>
                <a:lnTo>
                  <a:pt x="133" y="549"/>
                </a:lnTo>
                <a:lnTo>
                  <a:pt x="117" y="538"/>
                </a:lnTo>
                <a:lnTo>
                  <a:pt x="102" y="526"/>
                </a:lnTo>
                <a:lnTo>
                  <a:pt x="88" y="513"/>
                </a:lnTo>
                <a:lnTo>
                  <a:pt x="75" y="499"/>
                </a:lnTo>
                <a:lnTo>
                  <a:pt x="63" y="484"/>
                </a:lnTo>
                <a:lnTo>
                  <a:pt x="52" y="467"/>
                </a:lnTo>
                <a:lnTo>
                  <a:pt x="41" y="450"/>
                </a:lnTo>
                <a:lnTo>
                  <a:pt x="31" y="432"/>
                </a:lnTo>
                <a:lnTo>
                  <a:pt x="23" y="414"/>
                </a:lnTo>
                <a:lnTo>
                  <a:pt x="16" y="396"/>
                </a:lnTo>
                <a:lnTo>
                  <a:pt x="10" y="378"/>
                </a:lnTo>
                <a:lnTo>
                  <a:pt x="6" y="359"/>
                </a:lnTo>
                <a:lnTo>
                  <a:pt x="3" y="340"/>
                </a:lnTo>
                <a:lnTo>
                  <a:pt x="1" y="320"/>
                </a:lnTo>
                <a:lnTo>
                  <a:pt x="0" y="300"/>
                </a:lnTo>
                <a:lnTo>
                  <a:pt x="1" y="280"/>
                </a:lnTo>
                <a:lnTo>
                  <a:pt x="3" y="260"/>
                </a:lnTo>
                <a:lnTo>
                  <a:pt x="6" y="241"/>
                </a:lnTo>
                <a:lnTo>
                  <a:pt x="10" y="222"/>
                </a:lnTo>
                <a:lnTo>
                  <a:pt x="16" y="204"/>
                </a:lnTo>
                <a:lnTo>
                  <a:pt x="23" y="186"/>
                </a:lnTo>
                <a:lnTo>
                  <a:pt x="31" y="168"/>
                </a:lnTo>
                <a:lnTo>
                  <a:pt x="41" y="150"/>
                </a:lnTo>
                <a:lnTo>
                  <a:pt x="52" y="133"/>
                </a:lnTo>
                <a:lnTo>
                  <a:pt x="63" y="117"/>
                </a:lnTo>
                <a:lnTo>
                  <a:pt x="75" y="102"/>
                </a:lnTo>
                <a:lnTo>
                  <a:pt x="88" y="87"/>
                </a:lnTo>
                <a:lnTo>
                  <a:pt x="102" y="74"/>
                </a:lnTo>
                <a:lnTo>
                  <a:pt x="117" y="62"/>
                </a:lnTo>
                <a:lnTo>
                  <a:pt x="133" y="51"/>
                </a:lnTo>
                <a:lnTo>
                  <a:pt x="150" y="40"/>
                </a:lnTo>
                <a:lnTo>
                  <a:pt x="168" y="30"/>
                </a:lnTo>
                <a:lnTo>
                  <a:pt x="186" y="22"/>
                </a:lnTo>
                <a:lnTo>
                  <a:pt x="204" y="15"/>
                </a:lnTo>
                <a:lnTo>
                  <a:pt x="222" y="10"/>
                </a:lnTo>
                <a:lnTo>
                  <a:pt x="241" y="5"/>
                </a:lnTo>
                <a:lnTo>
                  <a:pt x="260" y="2"/>
                </a:lnTo>
                <a:lnTo>
                  <a:pt x="280" y="1"/>
                </a:lnTo>
                <a:lnTo>
                  <a:pt x="301" y="0"/>
                </a:lnTo>
                <a:lnTo>
                  <a:pt x="321" y="1"/>
                </a:lnTo>
                <a:lnTo>
                  <a:pt x="341" y="2"/>
                </a:lnTo>
                <a:lnTo>
                  <a:pt x="360" y="5"/>
                </a:lnTo>
                <a:lnTo>
                  <a:pt x="379" y="10"/>
                </a:lnTo>
                <a:lnTo>
                  <a:pt x="397" y="15"/>
                </a:lnTo>
                <a:lnTo>
                  <a:pt x="415" y="22"/>
                </a:lnTo>
                <a:lnTo>
                  <a:pt x="433" y="30"/>
                </a:lnTo>
                <a:lnTo>
                  <a:pt x="451" y="40"/>
                </a:lnTo>
                <a:lnTo>
                  <a:pt x="468" y="51"/>
                </a:lnTo>
                <a:lnTo>
                  <a:pt x="484" y="62"/>
                </a:lnTo>
                <a:lnTo>
                  <a:pt x="499" y="74"/>
                </a:lnTo>
                <a:lnTo>
                  <a:pt x="513" y="87"/>
                </a:lnTo>
                <a:lnTo>
                  <a:pt x="527" y="102"/>
                </a:lnTo>
                <a:lnTo>
                  <a:pt x="539" y="117"/>
                </a:lnTo>
                <a:lnTo>
                  <a:pt x="550" y="133"/>
                </a:lnTo>
                <a:lnTo>
                  <a:pt x="561" y="150"/>
                </a:lnTo>
                <a:lnTo>
                  <a:pt x="571" y="168"/>
                </a:lnTo>
                <a:lnTo>
                  <a:pt x="579" y="186"/>
                </a:lnTo>
                <a:lnTo>
                  <a:pt x="586" y="204"/>
                </a:lnTo>
                <a:lnTo>
                  <a:pt x="591" y="222"/>
                </a:lnTo>
                <a:lnTo>
                  <a:pt x="596" y="240"/>
                </a:lnTo>
                <a:lnTo>
                  <a:pt x="599" y="260"/>
                </a:lnTo>
                <a:lnTo>
                  <a:pt x="600" y="279"/>
                </a:lnTo>
                <a:lnTo>
                  <a:pt x="601" y="300"/>
                </a:lnTo>
                <a:close/>
              </a:path>
            </a:pathLst>
          </a:custGeom>
          <a:noFill/>
          <a:ln cap="rnd" w="52200">
            <a:solidFill>
              <a:srgbClr val="000000"/>
            </a:solidFill>
            <a:round/>
          </a:ln>
        </p:spPr>
        <p:style>
          <a:lnRef idx="0"/>
          <a:fillRef idx="0"/>
          <a:effectRef idx="0"/>
          <a:fontRef idx="minor"/>
        </p:style>
        <p:txBody>
          <a:bodyPr lIns="115920" rIns="115920" tIns="70920" bIns="70920" anchor="ctr" anchorCtr="1">
            <a:noAutofit/>
          </a:bodyPr>
          <a:p>
            <a:pPr>
              <a:lnSpc>
                <a:spcPct val="100000"/>
              </a:lnSpc>
            </a:pPr>
            <a:endParaRPr b="0" lang="en-US" sz="1800" spc="-1" strike="noStrike">
              <a:solidFill>
                <a:srgbClr val="000000"/>
              </a:solidFill>
              <a:latin typeface="Arial"/>
              <a:ea typeface="DejaVu Sans"/>
            </a:endParaRPr>
          </a:p>
        </p:txBody>
      </p:sp>
      <p:sp>
        <p:nvSpPr>
          <p:cNvPr id="18" name=""/>
          <p:cNvSpPr/>
          <p:nvPr/>
        </p:nvSpPr>
        <p:spPr>
          <a:xfrm>
            <a:off x="8636400" y="4366080"/>
            <a:ext cx="104400" cy="120600"/>
          </a:xfrm>
          <a:prstGeom prst="line">
            <a:avLst/>
          </a:prstGeom>
          <a:ln cap="rnd" w="78840">
            <a:solidFill>
              <a:srgbClr val="ffffff"/>
            </a:solidFill>
            <a:round/>
          </a:ln>
        </p:spPr>
        <p:style>
          <a:lnRef idx="0"/>
          <a:fillRef idx="0"/>
          <a:effectRef idx="0"/>
          <a:fontRef idx="minor"/>
        </p:style>
        <p:txBody>
          <a:bodyPr lIns="129240" rIns="129240" tIns="36360" bIns="36360" anchor="ctr" anchorCtr="1">
            <a:noAutofit/>
          </a:bodyPr>
          <a:p>
            <a:endParaRPr b="0" lang="en-US" sz="1800" spc="-1" strike="noStrike">
              <a:solidFill>
                <a:srgbClr val="000000"/>
              </a:solidFill>
              <a:latin typeface="Arial"/>
              <a:ea typeface="DejaVu Sans"/>
            </a:endParaRPr>
          </a:p>
        </p:txBody>
      </p:sp>
      <p:sp>
        <p:nvSpPr>
          <p:cNvPr id="19" name=""/>
          <p:cNvSpPr/>
          <p:nvPr/>
        </p:nvSpPr>
        <p:spPr>
          <a:xfrm flipH="1">
            <a:off x="9283680" y="4098960"/>
            <a:ext cx="12600" cy="160200"/>
          </a:xfrm>
          <a:prstGeom prst="line">
            <a:avLst/>
          </a:prstGeom>
          <a:ln cap="rnd" w="78840">
            <a:solidFill>
              <a:srgbClr val="ffffff"/>
            </a:solidFill>
            <a:round/>
          </a:ln>
        </p:spPr>
        <p:style>
          <a:lnRef idx="0"/>
          <a:fillRef idx="0"/>
          <a:effectRef idx="0"/>
          <a:fontRef idx="minor"/>
        </p:style>
        <p:txBody>
          <a:bodyPr lIns="129240" rIns="129240" tIns="75960" bIns="75960" anchor="ctr" anchorCtr="1">
            <a:noAutofit/>
          </a:bodyPr>
          <a:p>
            <a:endParaRPr b="0" lang="en-US" sz="1800" spc="-1" strike="noStrike">
              <a:solidFill>
                <a:srgbClr val="000000"/>
              </a:solidFill>
              <a:latin typeface="Arial"/>
              <a:ea typeface="DejaVu Sans"/>
            </a:endParaRPr>
          </a:p>
        </p:txBody>
      </p:sp>
      <p:sp>
        <p:nvSpPr>
          <p:cNvPr id="20" name=""/>
          <p:cNvSpPr/>
          <p:nvPr/>
        </p:nvSpPr>
        <p:spPr>
          <a:xfrm flipH="1">
            <a:off x="9712080" y="4448520"/>
            <a:ext cx="122400" cy="106200"/>
          </a:xfrm>
          <a:prstGeom prst="line">
            <a:avLst/>
          </a:prstGeom>
          <a:ln cap="rnd" w="78840">
            <a:solidFill>
              <a:srgbClr val="ffffff"/>
            </a:solidFill>
            <a:round/>
          </a:ln>
        </p:spPr>
        <p:style>
          <a:lnRef idx="0"/>
          <a:fillRef idx="0"/>
          <a:effectRef idx="0"/>
          <a:fontRef idx="minor"/>
        </p:style>
        <p:txBody>
          <a:bodyPr lIns="129240" rIns="129240" tIns="21960" bIns="21960" anchor="ctr" anchorCtr="1">
            <a:noAutofit/>
          </a:bodyPr>
          <a:p>
            <a:endParaRPr b="0" lang="en-US" sz="1800" spc="-1" strike="noStrike">
              <a:solidFill>
                <a:srgbClr val="000000"/>
              </a:solidFill>
              <a:latin typeface="Arial"/>
              <a:ea typeface="DejaVu Sans"/>
            </a:endParaRPr>
          </a:p>
        </p:txBody>
      </p:sp>
      <p:sp>
        <p:nvSpPr>
          <p:cNvPr id="21" name=""/>
          <p:cNvSpPr/>
          <p:nvPr/>
        </p:nvSpPr>
        <p:spPr>
          <a:xfrm>
            <a:off x="8277840" y="4982040"/>
            <a:ext cx="160560" cy="10080"/>
          </a:xfrm>
          <a:prstGeom prst="line">
            <a:avLst/>
          </a:prstGeom>
          <a:ln cap="rnd" w="78840">
            <a:solidFill>
              <a:srgbClr val="ffffff"/>
            </a:solidFill>
            <a:round/>
          </a:ln>
        </p:spPr>
        <p:style>
          <a:lnRef idx="0"/>
          <a:fillRef idx="0"/>
          <a:effectRef idx="0"/>
          <a:fontRef idx="minor"/>
        </p:style>
        <p:txBody>
          <a:bodyPr lIns="129240" rIns="129240" tIns="-74160" bIns="-74160" anchor="ctr" anchorCtr="1">
            <a:noAutofit/>
          </a:bodyPr>
          <a:p>
            <a:endParaRPr b="0" lang="en-US" sz="1800" spc="-1" strike="noStrike">
              <a:solidFill>
                <a:srgbClr val="000000"/>
              </a:solidFill>
              <a:latin typeface="Arial"/>
              <a:ea typeface="DejaVu Sans"/>
            </a:endParaRPr>
          </a:p>
        </p:txBody>
      </p:sp>
      <p:sp>
        <p:nvSpPr>
          <p:cNvPr id="22" name=""/>
          <p:cNvSpPr/>
          <p:nvPr/>
        </p:nvSpPr>
        <p:spPr>
          <a:xfrm flipV="1">
            <a:off x="8547480" y="5457960"/>
            <a:ext cx="122760" cy="106200"/>
          </a:xfrm>
          <a:prstGeom prst="line">
            <a:avLst/>
          </a:prstGeom>
          <a:ln cap="rnd" w="78840">
            <a:solidFill>
              <a:srgbClr val="ffffff"/>
            </a:solidFill>
            <a:round/>
          </a:ln>
        </p:spPr>
        <p:style>
          <a:lnRef idx="0"/>
          <a:fillRef idx="0"/>
          <a:effectRef idx="0"/>
          <a:fontRef idx="minor"/>
        </p:style>
        <p:txBody>
          <a:bodyPr lIns="129240" rIns="129240" tIns="21960" bIns="21960" anchor="ctr" anchorCtr="1">
            <a:noAutofit/>
          </a:bodyPr>
          <a:p>
            <a:endParaRPr b="0" lang="en-US" sz="1800" spc="-1" strike="noStrike">
              <a:solidFill>
                <a:srgbClr val="000000"/>
              </a:solidFill>
              <a:latin typeface="Arial"/>
              <a:ea typeface="DejaVu Sans"/>
            </a:endParaRPr>
          </a:p>
        </p:txBody>
      </p:sp>
      <p:sp>
        <p:nvSpPr>
          <p:cNvPr id="23" name=""/>
          <p:cNvSpPr/>
          <p:nvPr/>
        </p:nvSpPr>
        <p:spPr>
          <a:xfrm>
            <a:off x="5007600" y="429120"/>
            <a:ext cx="206280" cy="181440"/>
          </a:xfrm>
          <a:custGeom>
            <a:avLst/>
            <a:gdLst>
              <a:gd name="textAreaLeft" fmla="*/ 0 w 206280"/>
              <a:gd name="textAreaRight" fmla="*/ 207720 w 206280"/>
              <a:gd name="textAreaTop" fmla="*/ 0 h 181440"/>
              <a:gd name="textAreaBottom" fmla="*/ 182880 h 181440"/>
            </a:gdLst>
            <a:ahLst/>
            <a:rect l="textAreaLeft" t="textAreaTop" r="textAreaRight" b="textAreaBottom"/>
            <a:pathLst>
              <a:path w="577" h="508">
                <a:moveTo>
                  <a:pt x="0" y="73"/>
                </a:moveTo>
                <a:lnTo>
                  <a:pt x="328" y="508"/>
                </a:lnTo>
                <a:lnTo>
                  <a:pt x="577" y="0"/>
                </a:lnTo>
                <a:lnTo>
                  <a:pt x="0" y="73"/>
                </a:lnTo>
                <a:close/>
              </a:path>
            </a:pathLst>
          </a:custGeom>
          <a:noFill/>
          <a:ln cap="rnd" w="52200">
            <a:solidFill>
              <a:srgbClr val="ffffff"/>
            </a:solidFill>
            <a:round/>
          </a:ln>
        </p:spPr>
        <p:style>
          <a:lnRef idx="0"/>
          <a:fillRef idx="0"/>
          <a:effectRef idx="0"/>
          <a:fontRef idx="minor"/>
        </p:style>
        <p:txBody>
          <a:bodyPr lIns="115920" rIns="115920" tIns="70920" bIns="70920" anchor="ctr" anchorCtr="1">
            <a:noAutofit/>
          </a:bodyPr>
          <a:p>
            <a:pPr>
              <a:lnSpc>
                <a:spcPct val="100000"/>
              </a:lnSpc>
            </a:pPr>
            <a:endParaRPr b="0" lang="en-US" sz="1800" spc="-1" strike="noStrike">
              <a:solidFill>
                <a:srgbClr val="000000"/>
              </a:solidFill>
              <a:latin typeface="Arial"/>
              <a:ea typeface="DejaVu Sans"/>
            </a:endParaRPr>
          </a:p>
        </p:txBody>
      </p:sp>
      <p:sp>
        <p:nvSpPr>
          <p:cNvPr id="24" name=""/>
          <p:cNvSpPr/>
          <p:nvPr/>
        </p:nvSpPr>
        <p:spPr>
          <a:xfrm>
            <a:off x="6344640" y="5159520"/>
            <a:ext cx="185400" cy="201240"/>
          </a:xfrm>
          <a:custGeom>
            <a:avLst/>
            <a:gdLst>
              <a:gd name="textAreaLeft" fmla="*/ 0 w 185400"/>
              <a:gd name="textAreaRight" fmla="*/ 186840 w 185400"/>
              <a:gd name="textAreaTop" fmla="*/ 0 h 201240"/>
              <a:gd name="textAreaBottom" fmla="*/ 202680 h 201240"/>
            </a:gdLst>
            <a:ahLst/>
            <a:rect l="textAreaLeft" t="textAreaTop" r="textAreaRight" b="textAreaBottom"/>
            <a:pathLst>
              <a:path w="519" h="563">
                <a:moveTo>
                  <a:pt x="0" y="262"/>
                </a:moveTo>
                <a:lnTo>
                  <a:pt x="455" y="563"/>
                </a:lnTo>
                <a:lnTo>
                  <a:pt x="519" y="0"/>
                </a:lnTo>
                <a:lnTo>
                  <a:pt x="0" y="262"/>
                </a:lnTo>
                <a:close/>
              </a:path>
            </a:pathLst>
          </a:custGeom>
          <a:noFill/>
          <a:ln cap="rnd" w="52200">
            <a:solidFill>
              <a:srgbClr val="ffffff"/>
            </a:solidFill>
            <a:round/>
          </a:ln>
        </p:spPr>
        <p:style>
          <a:lnRef idx="0"/>
          <a:fillRef idx="0"/>
          <a:effectRef idx="0"/>
          <a:fontRef idx="minor"/>
        </p:style>
        <p:txBody>
          <a:bodyPr lIns="115920" rIns="115920" tIns="70920" bIns="70920" anchor="ctr" anchorCtr="1">
            <a:noAutofit/>
          </a:bodyPr>
          <a:p>
            <a:pPr>
              <a:lnSpc>
                <a:spcPct val="100000"/>
              </a:lnSpc>
            </a:pPr>
            <a:endParaRPr b="0" lang="en-US" sz="1800" spc="-1" strike="noStrike">
              <a:solidFill>
                <a:srgbClr val="000000"/>
              </a:solidFill>
              <a:latin typeface="Arial"/>
              <a:ea typeface="DejaVu Sans"/>
            </a:endParaRPr>
          </a:p>
        </p:txBody>
      </p:sp>
      <p:sp>
        <p:nvSpPr>
          <p:cNvPr id="25" name=""/>
          <p:cNvSpPr/>
          <p:nvPr/>
        </p:nvSpPr>
        <p:spPr>
          <a:xfrm flipH="1">
            <a:off x="8118720" y="1172880"/>
            <a:ext cx="126360" cy="126360"/>
          </a:xfrm>
          <a:prstGeom prst="line">
            <a:avLst/>
          </a:prstGeom>
          <a:ln cap="rnd" w="52200">
            <a:solidFill>
              <a:srgbClr val="ffffff"/>
            </a:solidFill>
            <a:round/>
          </a:ln>
        </p:spPr>
        <p:style>
          <a:lnRef idx="0"/>
          <a:fillRef idx="0"/>
          <a:effectRef idx="0"/>
          <a:fontRef idx="minor"/>
        </p:style>
        <p:txBody>
          <a:bodyPr lIns="115920" rIns="115920" tIns="55440" bIns="55440" anchor="ctr" anchorCtr="1">
            <a:noAutofit/>
          </a:bodyPr>
          <a:p>
            <a:endParaRPr b="0" lang="en-US" sz="1800" spc="-1" strike="noStrike">
              <a:solidFill>
                <a:srgbClr val="000000"/>
              </a:solidFill>
              <a:latin typeface="Arial"/>
              <a:ea typeface="DejaVu Sans"/>
            </a:endParaRPr>
          </a:p>
        </p:txBody>
      </p:sp>
      <p:sp>
        <p:nvSpPr>
          <p:cNvPr id="26" name=""/>
          <p:cNvSpPr/>
          <p:nvPr/>
        </p:nvSpPr>
        <p:spPr>
          <a:xfrm>
            <a:off x="8118720" y="1172880"/>
            <a:ext cx="126360" cy="126360"/>
          </a:xfrm>
          <a:prstGeom prst="line">
            <a:avLst/>
          </a:prstGeom>
          <a:ln cap="rnd" w="52200">
            <a:solidFill>
              <a:srgbClr val="ffffff"/>
            </a:solidFill>
            <a:round/>
          </a:ln>
        </p:spPr>
        <p:style>
          <a:lnRef idx="0"/>
          <a:fillRef idx="0"/>
          <a:effectRef idx="0"/>
          <a:fontRef idx="minor"/>
        </p:style>
        <p:txBody>
          <a:bodyPr lIns="115920" rIns="115920" tIns="55440" bIns="55440" anchor="ctr" anchorCtr="1">
            <a:noAutofit/>
          </a:bodyPr>
          <a:p>
            <a:endParaRPr b="0" lang="en-US" sz="1800" spc="-1" strike="noStrike">
              <a:solidFill>
                <a:srgbClr val="000000"/>
              </a:solidFill>
              <a:latin typeface="Arial"/>
              <a:ea typeface="DejaVu Sans"/>
            </a:endParaRPr>
          </a:p>
        </p:txBody>
      </p:sp>
      <p:sp>
        <p:nvSpPr>
          <p:cNvPr id="27" name=""/>
          <p:cNvSpPr/>
          <p:nvPr/>
        </p:nvSpPr>
        <p:spPr>
          <a:xfrm>
            <a:off x="9665640" y="2216520"/>
            <a:ext cx="214920" cy="214560"/>
          </a:xfrm>
          <a:custGeom>
            <a:avLst/>
            <a:gdLst>
              <a:gd name="textAreaLeft" fmla="*/ 0 w 214920"/>
              <a:gd name="textAreaRight" fmla="*/ 216360 w 214920"/>
              <a:gd name="textAreaTop" fmla="*/ 0 h 214560"/>
              <a:gd name="textAreaBottom" fmla="*/ 216000 h 214560"/>
            </a:gdLst>
            <a:ahLst/>
            <a:rect l="textAreaLeft" t="textAreaTop" r="textAreaRight" b="textAreaBottom"/>
            <a:pathLst>
              <a:path w="601" h="600">
                <a:moveTo>
                  <a:pt x="601" y="300"/>
                </a:moveTo>
                <a:lnTo>
                  <a:pt x="600" y="320"/>
                </a:lnTo>
                <a:lnTo>
                  <a:pt x="598" y="340"/>
                </a:lnTo>
                <a:lnTo>
                  <a:pt x="595" y="359"/>
                </a:lnTo>
                <a:lnTo>
                  <a:pt x="591" y="378"/>
                </a:lnTo>
                <a:lnTo>
                  <a:pt x="585" y="396"/>
                </a:lnTo>
                <a:lnTo>
                  <a:pt x="578" y="414"/>
                </a:lnTo>
                <a:lnTo>
                  <a:pt x="570" y="432"/>
                </a:lnTo>
                <a:lnTo>
                  <a:pt x="560" y="450"/>
                </a:lnTo>
                <a:lnTo>
                  <a:pt x="549" y="467"/>
                </a:lnTo>
                <a:lnTo>
                  <a:pt x="538" y="484"/>
                </a:lnTo>
                <a:lnTo>
                  <a:pt x="526" y="499"/>
                </a:lnTo>
                <a:lnTo>
                  <a:pt x="513" y="513"/>
                </a:lnTo>
                <a:lnTo>
                  <a:pt x="499" y="526"/>
                </a:lnTo>
                <a:lnTo>
                  <a:pt x="484" y="538"/>
                </a:lnTo>
                <a:lnTo>
                  <a:pt x="468" y="549"/>
                </a:lnTo>
                <a:lnTo>
                  <a:pt x="451" y="560"/>
                </a:lnTo>
                <a:lnTo>
                  <a:pt x="433" y="570"/>
                </a:lnTo>
                <a:lnTo>
                  <a:pt x="415" y="578"/>
                </a:lnTo>
                <a:lnTo>
                  <a:pt x="397" y="585"/>
                </a:lnTo>
                <a:lnTo>
                  <a:pt x="378" y="590"/>
                </a:lnTo>
                <a:lnTo>
                  <a:pt x="360" y="595"/>
                </a:lnTo>
                <a:lnTo>
                  <a:pt x="340" y="598"/>
                </a:lnTo>
                <a:lnTo>
                  <a:pt x="320" y="599"/>
                </a:lnTo>
                <a:lnTo>
                  <a:pt x="300" y="600"/>
                </a:lnTo>
                <a:lnTo>
                  <a:pt x="280" y="599"/>
                </a:lnTo>
                <a:lnTo>
                  <a:pt x="260" y="598"/>
                </a:lnTo>
                <a:lnTo>
                  <a:pt x="241" y="595"/>
                </a:lnTo>
                <a:lnTo>
                  <a:pt x="222" y="590"/>
                </a:lnTo>
                <a:lnTo>
                  <a:pt x="204" y="585"/>
                </a:lnTo>
                <a:lnTo>
                  <a:pt x="186" y="578"/>
                </a:lnTo>
                <a:lnTo>
                  <a:pt x="168" y="570"/>
                </a:lnTo>
                <a:lnTo>
                  <a:pt x="150" y="560"/>
                </a:lnTo>
                <a:lnTo>
                  <a:pt x="133" y="549"/>
                </a:lnTo>
                <a:lnTo>
                  <a:pt x="116" y="538"/>
                </a:lnTo>
                <a:lnTo>
                  <a:pt x="101" y="526"/>
                </a:lnTo>
                <a:lnTo>
                  <a:pt x="87" y="513"/>
                </a:lnTo>
                <a:lnTo>
                  <a:pt x="74" y="499"/>
                </a:lnTo>
                <a:lnTo>
                  <a:pt x="62" y="484"/>
                </a:lnTo>
                <a:lnTo>
                  <a:pt x="51" y="467"/>
                </a:lnTo>
                <a:lnTo>
                  <a:pt x="40" y="450"/>
                </a:lnTo>
                <a:lnTo>
                  <a:pt x="30" y="432"/>
                </a:lnTo>
                <a:lnTo>
                  <a:pt x="22" y="414"/>
                </a:lnTo>
                <a:lnTo>
                  <a:pt x="15" y="396"/>
                </a:lnTo>
                <a:lnTo>
                  <a:pt x="10" y="378"/>
                </a:lnTo>
                <a:lnTo>
                  <a:pt x="5" y="359"/>
                </a:lnTo>
                <a:lnTo>
                  <a:pt x="2" y="340"/>
                </a:lnTo>
                <a:lnTo>
                  <a:pt x="1" y="320"/>
                </a:lnTo>
                <a:lnTo>
                  <a:pt x="0" y="300"/>
                </a:lnTo>
                <a:lnTo>
                  <a:pt x="1" y="280"/>
                </a:lnTo>
                <a:lnTo>
                  <a:pt x="2" y="260"/>
                </a:lnTo>
                <a:lnTo>
                  <a:pt x="5" y="241"/>
                </a:lnTo>
                <a:lnTo>
                  <a:pt x="10" y="222"/>
                </a:lnTo>
                <a:lnTo>
                  <a:pt x="15" y="204"/>
                </a:lnTo>
                <a:lnTo>
                  <a:pt x="22" y="186"/>
                </a:lnTo>
                <a:lnTo>
                  <a:pt x="30" y="168"/>
                </a:lnTo>
                <a:lnTo>
                  <a:pt x="40" y="150"/>
                </a:lnTo>
                <a:lnTo>
                  <a:pt x="51" y="133"/>
                </a:lnTo>
                <a:lnTo>
                  <a:pt x="62" y="116"/>
                </a:lnTo>
                <a:lnTo>
                  <a:pt x="74" y="101"/>
                </a:lnTo>
                <a:lnTo>
                  <a:pt x="87" y="87"/>
                </a:lnTo>
                <a:lnTo>
                  <a:pt x="101" y="74"/>
                </a:lnTo>
                <a:lnTo>
                  <a:pt x="116" y="62"/>
                </a:lnTo>
                <a:lnTo>
                  <a:pt x="133" y="51"/>
                </a:lnTo>
                <a:lnTo>
                  <a:pt x="150" y="40"/>
                </a:lnTo>
                <a:lnTo>
                  <a:pt x="168" y="30"/>
                </a:lnTo>
                <a:lnTo>
                  <a:pt x="186" y="22"/>
                </a:lnTo>
                <a:lnTo>
                  <a:pt x="204" y="15"/>
                </a:lnTo>
                <a:lnTo>
                  <a:pt x="222" y="9"/>
                </a:lnTo>
                <a:lnTo>
                  <a:pt x="241" y="5"/>
                </a:lnTo>
                <a:lnTo>
                  <a:pt x="260" y="2"/>
                </a:lnTo>
                <a:lnTo>
                  <a:pt x="280" y="1"/>
                </a:lnTo>
                <a:lnTo>
                  <a:pt x="300" y="0"/>
                </a:lnTo>
                <a:lnTo>
                  <a:pt x="321" y="1"/>
                </a:lnTo>
                <a:lnTo>
                  <a:pt x="341" y="2"/>
                </a:lnTo>
                <a:lnTo>
                  <a:pt x="360" y="5"/>
                </a:lnTo>
                <a:lnTo>
                  <a:pt x="379" y="9"/>
                </a:lnTo>
                <a:lnTo>
                  <a:pt x="397" y="15"/>
                </a:lnTo>
                <a:lnTo>
                  <a:pt x="415" y="22"/>
                </a:lnTo>
                <a:lnTo>
                  <a:pt x="433" y="30"/>
                </a:lnTo>
                <a:lnTo>
                  <a:pt x="451" y="40"/>
                </a:lnTo>
                <a:lnTo>
                  <a:pt x="468" y="51"/>
                </a:lnTo>
                <a:lnTo>
                  <a:pt x="484" y="62"/>
                </a:lnTo>
                <a:lnTo>
                  <a:pt x="499" y="74"/>
                </a:lnTo>
                <a:lnTo>
                  <a:pt x="513" y="87"/>
                </a:lnTo>
                <a:lnTo>
                  <a:pt x="526" y="101"/>
                </a:lnTo>
                <a:lnTo>
                  <a:pt x="538" y="116"/>
                </a:lnTo>
                <a:lnTo>
                  <a:pt x="549" y="133"/>
                </a:lnTo>
                <a:lnTo>
                  <a:pt x="560" y="150"/>
                </a:lnTo>
                <a:lnTo>
                  <a:pt x="570" y="168"/>
                </a:lnTo>
                <a:lnTo>
                  <a:pt x="578" y="186"/>
                </a:lnTo>
                <a:lnTo>
                  <a:pt x="585" y="204"/>
                </a:lnTo>
                <a:lnTo>
                  <a:pt x="591" y="222"/>
                </a:lnTo>
                <a:lnTo>
                  <a:pt x="595" y="241"/>
                </a:lnTo>
                <a:lnTo>
                  <a:pt x="598" y="260"/>
                </a:lnTo>
                <a:lnTo>
                  <a:pt x="600" y="280"/>
                </a:lnTo>
                <a:lnTo>
                  <a:pt x="601" y="300"/>
                </a:lnTo>
                <a:close/>
              </a:path>
            </a:pathLst>
          </a:custGeom>
          <a:noFill/>
          <a:ln cap="rnd" w="52200">
            <a:solidFill>
              <a:srgbClr val="ffffff"/>
            </a:solidFill>
            <a:round/>
          </a:ln>
        </p:spPr>
        <p:style>
          <a:lnRef idx="0"/>
          <a:fillRef idx="0"/>
          <a:effectRef idx="0"/>
          <a:fontRef idx="minor"/>
        </p:style>
        <p:txBody>
          <a:bodyPr lIns="115920" rIns="115920" tIns="70920" bIns="70920" anchor="ctr" anchorCtr="1">
            <a:noAutofit/>
          </a:bodyPr>
          <a:p>
            <a:pPr>
              <a:lnSpc>
                <a:spcPct val="100000"/>
              </a:lnSpc>
            </a:pPr>
            <a:endParaRPr b="0" lang="en-US" sz="1800" spc="-1" strike="noStrike">
              <a:solidFill>
                <a:srgbClr val="000000"/>
              </a:solidFill>
              <a:latin typeface="Arial"/>
              <a:ea typeface="DejaVu Sans"/>
            </a:endParaRPr>
          </a:p>
        </p:txBody>
      </p:sp>
      <p:sp>
        <p:nvSpPr>
          <p:cNvPr id="28" name="PlaceHolder 1"/>
          <p:cNvSpPr>
            <a:spLocks noGrp="1"/>
          </p:cNvSpPr>
          <p:nvPr>
            <p:ph type="title"/>
          </p:nvPr>
        </p:nvSpPr>
        <p:spPr>
          <a:xfrm>
            <a:off x="503640" y="225720"/>
            <a:ext cx="9067320" cy="9450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9" name="PlaceHolder 2"/>
          <p:cNvSpPr>
            <a:spLocks noGrp="1"/>
          </p:cNvSpPr>
          <p:nvPr>
            <p:ph type="body"/>
          </p:nvPr>
        </p:nvSpPr>
        <p:spPr>
          <a:xfrm>
            <a:off x="4138560" y="1326240"/>
            <a:ext cx="5432400" cy="3286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30" name="PlaceHolder 3"/>
          <p:cNvSpPr>
            <a:spLocks noGrp="1"/>
          </p:cNvSpPr>
          <p:nvPr>
            <p:ph type="ftr" idx="1"/>
          </p:nvPr>
        </p:nvSpPr>
        <p:spPr>
          <a:xfrm>
            <a:off x="3445920" y="5164560"/>
            <a:ext cx="3192480" cy="38916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1" name="PlaceHolder 4"/>
          <p:cNvSpPr>
            <a:spLocks noGrp="1"/>
          </p:cNvSpPr>
          <p:nvPr>
            <p:ph type="sldNum" idx="2"/>
          </p:nvPr>
        </p:nvSpPr>
        <p:spPr>
          <a:xfrm>
            <a:off x="7224840" y="5164560"/>
            <a:ext cx="2346120" cy="38916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1F382E02-88C2-4B6F-8D85-8964058A2116}"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32" name="PlaceHolder 5"/>
          <p:cNvSpPr>
            <a:spLocks noGrp="1"/>
          </p:cNvSpPr>
          <p:nvPr>
            <p:ph type="dt" idx="3"/>
          </p:nvPr>
        </p:nvSpPr>
        <p:spPr>
          <a:xfrm>
            <a:off x="503640" y="5164560"/>
            <a:ext cx="2346120" cy="38916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eeeee"/>
        </a:solidFill>
      </p:bgPr>
    </p:bg>
    <p:spTree>
      <p:nvGrpSpPr>
        <p:cNvPr id="1" name=""/>
        <p:cNvGrpSpPr/>
        <p:nvPr/>
      </p:nvGrpSpPr>
      <p:grpSpPr>
        <a:xfrm>
          <a:off x="0" y="0"/>
          <a:ext cx="0" cy="0"/>
          <a:chOff x="0" y="0"/>
          <a:chExt cx="0" cy="0"/>
        </a:xfrm>
      </p:grpSpPr>
      <p:sp>
        <p:nvSpPr>
          <p:cNvPr id="35" name=""/>
          <p:cNvSpPr/>
          <p:nvPr/>
        </p:nvSpPr>
        <p:spPr>
          <a:xfrm>
            <a:off x="3583440" y="5415480"/>
            <a:ext cx="166680" cy="179640"/>
          </a:xfrm>
          <a:custGeom>
            <a:avLst/>
            <a:gdLst>
              <a:gd name="textAreaLeft" fmla="*/ 0 w 166680"/>
              <a:gd name="textAreaRight" fmla="*/ 168120 w 166680"/>
              <a:gd name="textAreaTop" fmla="*/ 0 h 179640"/>
              <a:gd name="textAreaBottom" fmla="*/ 181080 h 179640"/>
            </a:gdLst>
            <a:ahLst/>
            <a:rect l="textAreaLeft" t="textAreaTop" r="textAreaRight" b="textAreaBottom"/>
            <a:pathLst>
              <a:path w="467" h="503">
                <a:moveTo>
                  <a:pt x="0" y="230"/>
                </a:moveTo>
                <a:lnTo>
                  <a:pt x="405" y="503"/>
                </a:lnTo>
                <a:lnTo>
                  <a:pt x="467" y="0"/>
                </a:lnTo>
                <a:lnTo>
                  <a:pt x="0" y="230"/>
                </a:lnTo>
                <a:close/>
              </a:path>
            </a:pathLst>
          </a:custGeom>
          <a:noFill/>
          <a:ln cap="rnd" w="46800">
            <a:solidFill>
              <a:srgbClr val="f2c02c"/>
            </a:solidFill>
            <a:round/>
          </a:ln>
        </p:spPr>
        <p:style>
          <a:lnRef idx="0"/>
          <a:fillRef idx="0"/>
          <a:effectRef idx="0"/>
          <a:fontRef idx="minor"/>
        </p:style>
        <p:txBody>
          <a:bodyPr lIns="113400" rIns="113400" tIns="68400" bIns="68400" anchor="ctr" anchorCtr="1">
            <a:noAutofit/>
          </a:bodyPr>
          <a:p>
            <a:pPr>
              <a:lnSpc>
                <a:spcPct val="100000"/>
              </a:lnSpc>
            </a:pPr>
            <a:endParaRPr b="0" lang="en-US" sz="1800" spc="-1" strike="noStrike">
              <a:solidFill>
                <a:srgbClr val="000000"/>
              </a:solidFill>
              <a:latin typeface="Arial"/>
              <a:ea typeface="DejaVu Sans"/>
            </a:endParaRPr>
          </a:p>
        </p:txBody>
      </p:sp>
      <p:sp>
        <p:nvSpPr>
          <p:cNvPr id="36" name=""/>
          <p:cNvSpPr/>
          <p:nvPr/>
        </p:nvSpPr>
        <p:spPr>
          <a:xfrm>
            <a:off x="7236360" y="93600"/>
            <a:ext cx="189360" cy="189360"/>
          </a:xfrm>
          <a:custGeom>
            <a:avLst/>
            <a:gdLst>
              <a:gd name="textAreaLeft" fmla="*/ 0 w 189360"/>
              <a:gd name="textAreaRight" fmla="*/ 190800 w 189360"/>
              <a:gd name="textAreaTop" fmla="*/ 0 h 189360"/>
              <a:gd name="textAreaBottom" fmla="*/ 190800 h 189360"/>
            </a:gdLst>
            <a:ahLst/>
            <a:rect l="textAreaLeft" t="textAreaTop" r="textAreaRight" b="textAreaBottom"/>
            <a:pathLst>
              <a:path w="530" h="530">
                <a:moveTo>
                  <a:pt x="530" y="265"/>
                </a:moveTo>
                <a:lnTo>
                  <a:pt x="529" y="283"/>
                </a:lnTo>
                <a:lnTo>
                  <a:pt x="528" y="301"/>
                </a:lnTo>
                <a:lnTo>
                  <a:pt x="525" y="318"/>
                </a:lnTo>
                <a:lnTo>
                  <a:pt x="522" y="334"/>
                </a:lnTo>
                <a:lnTo>
                  <a:pt x="517" y="350"/>
                </a:lnTo>
                <a:lnTo>
                  <a:pt x="511" y="366"/>
                </a:lnTo>
                <a:lnTo>
                  <a:pt x="504" y="382"/>
                </a:lnTo>
                <a:lnTo>
                  <a:pt x="495" y="398"/>
                </a:lnTo>
                <a:lnTo>
                  <a:pt x="486" y="413"/>
                </a:lnTo>
                <a:lnTo>
                  <a:pt x="475" y="427"/>
                </a:lnTo>
                <a:lnTo>
                  <a:pt x="465" y="441"/>
                </a:lnTo>
                <a:lnTo>
                  <a:pt x="453" y="453"/>
                </a:lnTo>
                <a:lnTo>
                  <a:pt x="441" y="465"/>
                </a:lnTo>
                <a:lnTo>
                  <a:pt x="427" y="475"/>
                </a:lnTo>
                <a:lnTo>
                  <a:pt x="413" y="485"/>
                </a:lnTo>
                <a:lnTo>
                  <a:pt x="398" y="495"/>
                </a:lnTo>
                <a:lnTo>
                  <a:pt x="382"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7" y="522"/>
                </a:lnTo>
                <a:lnTo>
                  <a:pt x="180" y="517"/>
                </a:lnTo>
                <a:lnTo>
                  <a:pt x="165" y="511"/>
                </a:lnTo>
                <a:lnTo>
                  <a:pt x="149" y="504"/>
                </a:lnTo>
                <a:lnTo>
                  <a:pt x="133" y="495"/>
                </a:lnTo>
                <a:lnTo>
                  <a:pt x="118" y="485"/>
                </a:lnTo>
                <a:lnTo>
                  <a:pt x="103" y="475"/>
                </a:lnTo>
                <a:lnTo>
                  <a:pt x="90" y="465"/>
                </a:lnTo>
                <a:lnTo>
                  <a:pt x="78" y="453"/>
                </a:lnTo>
                <a:lnTo>
                  <a:pt x="66" y="441"/>
                </a:lnTo>
                <a:lnTo>
                  <a:pt x="55" y="427"/>
                </a:lnTo>
                <a:lnTo>
                  <a:pt x="45" y="413"/>
                </a:lnTo>
                <a:lnTo>
                  <a:pt x="36" y="398"/>
                </a:lnTo>
                <a:lnTo>
                  <a:pt x="28" y="382"/>
                </a:lnTo>
                <a:lnTo>
                  <a:pt x="20" y="366"/>
                </a:lnTo>
                <a:lnTo>
                  <a:pt x="14" y="350"/>
                </a:lnTo>
                <a:lnTo>
                  <a:pt x="9" y="334"/>
                </a:lnTo>
                <a:lnTo>
                  <a:pt x="5" y="317"/>
                </a:lnTo>
                <a:lnTo>
                  <a:pt x="2" y="300"/>
                </a:lnTo>
                <a:lnTo>
                  <a:pt x="1" y="283"/>
                </a:lnTo>
                <a:lnTo>
                  <a:pt x="0" y="265"/>
                </a:lnTo>
                <a:lnTo>
                  <a:pt x="1" y="247"/>
                </a:lnTo>
                <a:lnTo>
                  <a:pt x="2" y="230"/>
                </a:lnTo>
                <a:lnTo>
                  <a:pt x="5" y="213"/>
                </a:lnTo>
                <a:lnTo>
                  <a:pt x="9" y="197"/>
                </a:lnTo>
                <a:lnTo>
                  <a:pt x="14" y="180"/>
                </a:lnTo>
                <a:lnTo>
                  <a:pt x="20" y="165"/>
                </a:lnTo>
                <a:lnTo>
                  <a:pt x="28" y="149"/>
                </a:lnTo>
                <a:lnTo>
                  <a:pt x="36" y="133"/>
                </a:lnTo>
                <a:lnTo>
                  <a:pt x="45" y="118"/>
                </a:lnTo>
                <a:lnTo>
                  <a:pt x="55" y="103"/>
                </a:lnTo>
                <a:lnTo>
                  <a:pt x="66" y="90"/>
                </a:lnTo>
                <a:lnTo>
                  <a:pt x="78" y="78"/>
                </a:lnTo>
                <a:lnTo>
                  <a:pt x="90" y="66"/>
                </a:lnTo>
                <a:lnTo>
                  <a:pt x="103" y="55"/>
                </a:lnTo>
                <a:lnTo>
                  <a:pt x="118" y="45"/>
                </a:lnTo>
                <a:lnTo>
                  <a:pt x="133" y="36"/>
                </a:lnTo>
                <a:lnTo>
                  <a:pt x="149" y="28"/>
                </a:lnTo>
                <a:lnTo>
                  <a:pt x="165" y="20"/>
                </a:lnTo>
                <a:lnTo>
                  <a:pt x="181" y="14"/>
                </a:lnTo>
                <a:lnTo>
                  <a:pt x="197" y="9"/>
                </a:lnTo>
                <a:lnTo>
                  <a:pt x="213" y="5"/>
                </a:lnTo>
                <a:lnTo>
                  <a:pt x="230" y="2"/>
                </a:lnTo>
                <a:lnTo>
                  <a:pt x="247" y="1"/>
                </a:lnTo>
                <a:lnTo>
                  <a:pt x="265" y="0"/>
                </a:lnTo>
                <a:lnTo>
                  <a:pt x="283" y="1"/>
                </a:lnTo>
                <a:lnTo>
                  <a:pt x="301" y="2"/>
                </a:lnTo>
                <a:lnTo>
                  <a:pt x="318" y="5"/>
                </a:lnTo>
                <a:lnTo>
                  <a:pt x="334" y="9"/>
                </a:lnTo>
                <a:lnTo>
                  <a:pt x="350" y="14"/>
                </a:lnTo>
                <a:lnTo>
                  <a:pt x="366" y="20"/>
                </a:lnTo>
                <a:lnTo>
                  <a:pt x="382" y="28"/>
                </a:lnTo>
                <a:lnTo>
                  <a:pt x="398" y="36"/>
                </a:lnTo>
                <a:lnTo>
                  <a:pt x="413" y="45"/>
                </a:lnTo>
                <a:lnTo>
                  <a:pt x="427" y="55"/>
                </a:lnTo>
                <a:lnTo>
                  <a:pt x="441" y="66"/>
                </a:lnTo>
                <a:lnTo>
                  <a:pt x="453" y="78"/>
                </a:lnTo>
                <a:lnTo>
                  <a:pt x="465" y="90"/>
                </a:lnTo>
                <a:lnTo>
                  <a:pt x="475" y="103"/>
                </a:lnTo>
                <a:lnTo>
                  <a:pt x="486" y="118"/>
                </a:lnTo>
                <a:lnTo>
                  <a:pt x="495" y="133"/>
                </a:lnTo>
                <a:lnTo>
                  <a:pt x="504" y="149"/>
                </a:lnTo>
                <a:lnTo>
                  <a:pt x="511" y="165"/>
                </a:lnTo>
                <a:lnTo>
                  <a:pt x="517" y="181"/>
                </a:lnTo>
                <a:lnTo>
                  <a:pt x="522" y="197"/>
                </a:lnTo>
                <a:lnTo>
                  <a:pt x="525" y="213"/>
                </a:lnTo>
                <a:lnTo>
                  <a:pt x="528" y="230"/>
                </a:lnTo>
                <a:lnTo>
                  <a:pt x="529" y="247"/>
                </a:lnTo>
                <a:lnTo>
                  <a:pt x="530" y="265"/>
                </a:lnTo>
                <a:close/>
              </a:path>
            </a:pathLst>
          </a:custGeom>
          <a:solidFill>
            <a:srgbClr val="ffffff"/>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Arial"/>
              <a:ea typeface="DejaVu Sans"/>
            </a:endParaRPr>
          </a:p>
        </p:txBody>
      </p:sp>
      <p:sp>
        <p:nvSpPr>
          <p:cNvPr id="37" name=""/>
          <p:cNvSpPr/>
          <p:nvPr/>
        </p:nvSpPr>
        <p:spPr>
          <a:xfrm>
            <a:off x="7236360" y="93600"/>
            <a:ext cx="189360" cy="189360"/>
          </a:xfrm>
          <a:custGeom>
            <a:avLst/>
            <a:gdLst>
              <a:gd name="textAreaLeft" fmla="*/ 0 w 189360"/>
              <a:gd name="textAreaRight" fmla="*/ 190800 w 189360"/>
              <a:gd name="textAreaTop" fmla="*/ 0 h 189360"/>
              <a:gd name="textAreaBottom" fmla="*/ 190800 h 189360"/>
            </a:gdLst>
            <a:ahLst/>
            <a:rect l="textAreaLeft" t="textAreaTop" r="textAreaRight" b="textAreaBottom"/>
            <a:pathLst>
              <a:path w="530" h="530">
                <a:moveTo>
                  <a:pt x="530" y="265"/>
                </a:moveTo>
                <a:lnTo>
                  <a:pt x="529" y="283"/>
                </a:lnTo>
                <a:lnTo>
                  <a:pt x="528" y="301"/>
                </a:lnTo>
                <a:lnTo>
                  <a:pt x="525" y="318"/>
                </a:lnTo>
                <a:lnTo>
                  <a:pt x="522" y="334"/>
                </a:lnTo>
                <a:lnTo>
                  <a:pt x="517" y="350"/>
                </a:lnTo>
                <a:lnTo>
                  <a:pt x="511" y="366"/>
                </a:lnTo>
                <a:lnTo>
                  <a:pt x="504" y="382"/>
                </a:lnTo>
                <a:lnTo>
                  <a:pt x="495" y="398"/>
                </a:lnTo>
                <a:lnTo>
                  <a:pt x="486" y="413"/>
                </a:lnTo>
                <a:lnTo>
                  <a:pt x="475" y="427"/>
                </a:lnTo>
                <a:lnTo>
                  <a:pt x="465" y="441"/>
                </a:lnTo>
                <a:lnTo>
                  <a:pt x="453" y="453"/>
                </a:lnTo>
                <a:lnTo>
                  <a:pt x="441" y="465"/>
                </a:lnTo>
                <a:lnTo>
                  <a:pt x="427" y="475"/>
                </a:lnTo>
                <a:lnTo>
                  <a:pt x="413" y="485"/>
                </a:lnTo>
                <a:lnTo>
                  <a:pt x="398" y="495"/>
                </a:lnTo>
                <a:lnTo>
                  <a:pt x="382"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7" y="522"/>
                </a:lnTo>
                <a:lnTo>
                  <a:pt x="180" y="517"/>
                </a:lnTo>
                <a:lnTo>
                  <a:pt x="165" y="511"/>
                </a:lnTo>
                <a:lnTo>
                  <a:pt x="149" y="504"/>
                </a:lnTo>
                <a:lnTo>
                  <a:pt x="133" y="495"/>
                </a:lnTo>
                <a:lnTo>
                  <a:pt x="118" y="485"/>
                </a:lnTo>
                <a:lnTo>
                  <a:pt x="103" y="475"/>
                </a:lnTo>
                <a:lnTo>
                  <a:pt x="90" y="465"/>
                </a:lnTo>
                <a:lnTo>
                  <a:pt x="78" y="453"/>
                </a:lnTo>
                <a:lnTo>
                  <a:pt x="66" y="441"/>
                </a:lnTo>
                <a:lnTo>
                  <a:pt x="55" y="427"/>
                </a:lnTo>
                <a:lnTo>
                  <a:pt x="45" y="413"/>
                </a:lnTo>
                <a:lnTo>
                  <a:pt x="36" y="398"/>
                </a:lnTo>
                <a:lnTo>
                  <a:pt x="28" y="382"/>
                </a:lnTo>
                <a:lnTo>
                  <a:pt x="20" y="366"/>
                </a:lnTo>
                <a:lnTo>
                  <a:pt x="14" y="350"/>
                </a:lnTo>
                <a:lnTo>
                  <a:pt x="9" y="334"/>
                </a:lnTo>
                <a:lnTo>
                  <a:pt x="5" y="317"/>
                </a:lnTo>
                <a:lnTo>
                  <a:pt x="2" y="300"/>
                </a:lnTo>
                <a:lnTo>
                  <a:pt x="1" y="283"/>
                </a:lnTo>
                <a:lnTo>
                  <a:pt x="0" y="265"/>
                </a:lnTo>
                <a:lnTo>
                  <a:pt x="1" y="247"/>
                </a:lnTo>
                <a:lnTo>
                  <a:pt x="2" y="230"/>
                </a:lnTo>
                <a:lnTo>
                  <a:pt x="5" y="213"/>
                </a:lnTo>
                <a:lnTo>
                  <a:pt x="9" y="197"/>
                </a:lnTo>
                <a:lnTo>
                  <a:pt x="14" y="180"/>
                </a:lnTo>
                <a:lnTo>
                  <a:pt x="20" y="165"/>
                </a:lnTo>
                <a:lnTo>
                  <a:pt x="28" y="149"/>
                </a:lnTo>
                <a:lnTo>
                  <a:pt x="36" y="133"/>
                </a:lnTo>
                <a:lnTo>
                  <a:pt x="45" y="118"/>
                </a:lnTo>
                <a:lnTo>
                  <a:pt x="55" y="103"/>
                </a:lnTo>
                <a:lnTo>
                  <a:pt x="66" y="90"/>
                </a:lnTo>
                <a:lnTo>
                  <a:pt x="78" y="78"/>
                </a:lnTo>
                <a:lnTo>
                  <a:pt x="90" y="66"/>
                </a:lnTo>
                <a:lnTo>
                  <a:pt x="103" y="55"/>
                </a:lnTo>
                <a:lnTo>
                  <a:pt x="118" y="45"/>
                </a:lnTo>
                <a:lnTo>
                  <a:pt x="133" y="36"/>
                </a:lnTo>
                <a:lnTo>
                  <a:pt x="149" y="28"/>
                </a:lnTo>
                <a:lnTo>
                  <a:pt x="165" y="20"/>
                </a:lnTo>
                <a:lnTo>
                  <a:pt x="181" y="14"/>
                </a:lnTo>
                <a:lnTo>
                  <a:pt x="197" y="9"/>
                </a:lnTo>
                <a:lnTo>
                  <a:pt x="213" y="5"/>
                </a:lnTo>
                <a:lnTo>
                  <a:pt x="230" y="2"/>
                </a:lnTo>
                <a:lnTo>
                  <a:pt x="247" y="1"/>
                </a:lnTo>
                <a:lnTo>
                  <a:pt x="265" y="0"/>
                </a:lnTo>
                <a:lnTo>
                  <a:pt x="283" y="1"/>
                </a:lnTo>
                <a:lnTo>
                  <a:pt x="301" y="2"/>
                </a:lnTo>
                <a:lnTo>
                  <a:pt x="318" y="5"/>
                </a:lnTo>
                <a:lnTo>
                  <a:pt x="334" y="9"/>
                </a:lnTo>
                <a:lnTo>
                  <a:pt x="350" y="14"/>
                </a:lnTo>
                <a:lnTo>
                  <a:pt x="366" y="20"/>
                </a:lnTo>
                <a:lnTo>
                  <a:pt x="382" y="28"/>
                </a:lnTo>
                <a:lnTo>
                  <a:pt x="398" y="36"/>
                </a:lnTo>
                <a:lnTo>
                  <a:pt x="413" y="45"/>
                </a:lnTo>
                <a:lnTo>
                  <a:pt x="427" y="55"/>
                </a:lnTo>
                <a:lnTo>
                  <a:pt x="441" y="66"/>
                </a:lnTo>
                <a:lnTo>
                  <a:pt x="453" y="78"/>
                </a:lnTo>
                <a:lnTo>
                  <a:pt x="465" y="90"/>
                </a:lnTo>
                <a:lnTo>
                  <a:pt x="475" y="103"/>
                </a:lnTo>
                <a:lnTo>
                  <a:pt x="486" y="118"/>
                </a:lnTo>
                <a:lnTo>
                  <a:pt x="495" y="133"/>
                </a:lnTo>
                <a:lnTo>
                  <a:pt x="504" y="149"/>
                </a:lnTo>
                <a:lnTo>
                  <a:pt x="511" y="165"/>
                </a:lnTo>
                <a:lnTo>
                  <a:pt x="517" y="181"/>
                </a:lnTo>
                <a:lnTo>
                  <a:pt x="522" y="197"/>
                </a:lnTo>
                <a:lnTo>
                  <a:pt x="525" y="213"/>
                </a:lnTo>
                <a:lnTo>
                  <a:pt x="528" y="230"/>
                </a:lnTo>
                <a:lnTo>
                  <a:pt x="529" y="247"/>
                </a:lnTo>
                <a:lnTo>
                  <a:pt x="530" y="265"/>
                </a:lnTo>
                <a:close/>
              </a:path>
            </a:pathLst>
          </a:custGeom>
          <a:noFill/>
          <a:ln cap="rnd" w="46080">
            <a:solidFill>
              <a:srgbClr val="f2c02c"/>
            </a:solidFill>
            <a:round/>
          </a:ln>
        </p:spPr>
        <p:style>
          <a:lnRef idx="0"/>
          <a:fillRef idx="0"/>
          <a:effectRef idx="0"/>
          <a:fontRef idx="minor"/>
        </p:style>
        <p:txBody>
          <a:bodyPr lIns="113040" rIns="113040" tIns="68040" bIns="68040" anchor="ctr" anchorCtr="1">
            <a:noAutofit/>
          </a:bodyPr>
          <a:p>
            <a:pPr>
              <a:lnSpc>
                <a:spcPct val="100000"/>
              </a:lnSpc>
            </a:pPr>
            <a:endParaRPr b="0" lang="en-US" sz="1800" spc="-1" strike="noStrike">
              <a:solidFill>
                <a:srgbClr val="000000"/>
              </a:solidFill>
              <a:latin typeface="Arial"/>
              <a:ea typeface="DejaVu Sans"/>
            </a:endParaRPr>
          </a:p>
        </p:txBody>
      </p:sp>
      <p:sp>
        <p:nvSpPr>
          <p:cNvPr id="38" name=""/>
          <p:cNvSpPr/>
          <p:nvPr/>
        </p:nvSpPr>
        <p:spPr>
          <a:xfrm flipH="1">
            <a:off x="2991960" y="1234080"/>
            <a:ext cx="197280" cy="123120"/>
          </a:xfrm>
          <a:prstGeom prst="line">
            <a:avLst/>
          </a:prstGeom>
          <a:ln cap="rnd" w="68040">
            <a:solidFill>
              <a:srgbClr val="f2c02c"/>
            </a:solidFill>
            <a:round/>
          </a:ln>
        </p:spPr>
        <p:style>
          <a:lnRef idx="0"/>
          <a:fillRef idx="0"/>
          <a:effectRef idx="0"/>
          <a:fontRef idx="minor"/>
        </p:style>
        <p:txBody>
          <a:bodyPr lIns="123840" rIns="123840" tIns="44280" bIns="44280" anchor="ctr" anchorCtr="1">
            <a:noAutofit/>
          </a:bodyPr>
          <a:p>
            <a:endParaRPr b="0" lang="en-US" sz="1800" spc="-1" strike="noStrike">
              <a:solidFill>
                <a:srgbClr val="000000"/>
              </a:solidFill>
              <a:latin typeface="Arial"/>
              <a:ea typeface="DejaVu Sans"/>
            </a:endParaRPr>
          </a:p>
        </p:txBody>
      </p:sp>
      <p:sp>
        <p:nvSpPr>
          <p:cNvPr id="39" name=""/>
          <p:cNvSpPr/>
          <p:nvPr/>
        </p:nvSpPr>
        <p:spPr>
          <a:xfrm>
            <a:off x="3029040" y="1197000"/>
            <a:ext cx="123120" cy="19728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a typeface="DejaVu Sans"/>
            </a:endParaRPr>
          </a:p>
        </p:txBody>
      </p:sp>
      <p:sp>
        <p:nvSpPr>
          <p:cNvPr id="40" name=""/>
          <p:cNvSpPr/>
          <p:nvPr/>
        </p:nvSpPr>
        <p:spPr>
          <a:xfrm>
            <a:off x="9815400" y="1512720"/>
            <a:ext cx="166680" cy="179640"/>
          </a:xfrm>
          <a:custGeom>
            <a:avLst/>
            <a:gdLst>
              <a:gd name="textAreaLeft" fmla="*/ 0 w 166680"/>
              <a:gd name="textAreaRight" fmla="*/ 168120 w 166680"/>
              <a:gd name="textAreaTop" fmla="*/ 0 h 179640"/>
              <a:gd name="textAreaBottom" fmla="*/ 181080 h 179640"/>
            </a:gdLst>
            <a:ahLst/>
            <a:rect l="textAreaLeft" t="textAreaTop" r="textAreaRight" b="textAreaBottom"/>
            <a:pathLst>
              <a:path w="467" h="503">
                <a:moveTo>
                  <a:pt x="0" y="230"/>
                </a:moveTo>
                <a:lnTo>
                  <a:pt x="405" y="503"/>
                </a:lnTo>
                <a:lnTo>
                  <a:pt x="467" y="0"/>
                </a:lnTo>
                <a:lnTo>
                  <a:pt x="0" y="230"/>
                </a:lnTo>
                <a:close/>
              </a:path>
            </a:pathLst>
          </a:custGeom>
          <a:noFill/>
          <a:ln cap="rnd" w="46800">
            <a:solidFill>
              <a:srgbClr val="f2c02c"/>
            </a:solidFill>
            <a:round/>
          </a:ln>
        </p:spPr>
        <p:style>
          <a:lnRef idx="0"/>
          <a:fillRef idx="0"/>
          <a:effectRef idx="0"/>
          <a:fontRef idx="minor"/>
        </p:style>
        <p:txBody>
          <a:bodyPr lIns="113400" rIns="113400" tIns="68400" bIns="68400" anchor="ctr" anchorCtr="1">
            <a:noAutofit/>
          </a:bodyPr>
          <a:p>
            <a:pPr>
              <a:lnSpc>
                <a:spcPct val="100000"/>
              </a:lnSpc>
            </a:pPr>
            <a:endParaRPr b="0" lang="en-US" sz="1800" spc="-1" strike="noStrike">
              <a:solidFill>
                <a:srgbClr val="000000"/>
              </a:solidFill>
              <a:latin typeface="Arial"/>
              <a:ea typeface="DejaVu Sans"/>
            </a:endParaRPr>
          </a:p>
        </p:txBody>
      </p:sp>
      <p:sp>
        <p:nvSpPr>
          <p:cNvPr id="41" name=""/>
          <p:cNvSpPr/>
          <p:nvPr/>
        </p:nvSpPr>
        <p:spPr>
          <a:xfrm>
            <a:off x="2139120" y="2185200"/>
            <a:ext cx="5601960" cy="848880"/>
          </a:xfrm>
          <a:custGeom>
            <a:avLst/>
            <a:gdLst>
              <a:gd name="textAreaLeft" fmla="*/ 0 w 5601960"/>
              <a:gd name="textAreaRight" fmla="*/ 5603400 w 5601960"/>
              <a:gd name="textAreaTop" fmla="*/ 0 h 848880"/>
              <a:gd name="textAreaBottom" fmla="*/ 850320 h 848880"/>
            </a:gdLst>
            <a:ahLst/>
            <a:rect l="textAreaLeft" t="textAreaTop" r="textAreaRight" b="textAreaBottom"/>
            <a:pathLst>
              <a:path w="15565" h="2362">
                <a:moveTo>
                  <a:pt x="0" y="0"/>
                </a:moveTo>
                <a:lnTo>
                  <a:pt x="15565" y="0"/>
                </a:lnTo>
                <a:lnTo>
                  <a:pt x="15565" y="2362"/>
                </a:lnTo>
                <a:lnTo>
                  <a:pt x="0" y="2362"/>
                </a:lnTo>
                <a:lnTo>
                  <a:pt x="0" y="0"/>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Arial"/>
              <a:ea typeface="DejaVu Sans"/>
            </a:endParaRPr>
          </a:p>
        </p:txBody>
      </p:sp>
      <p:sp>
        <p:nvSpPr>
          <p:cNvPr id="42" name=""/>
          <p:cNvSpPr/>
          <p:nvPr/>
        </p:nvSpPr>
        <p:spPr>
          <a:xfrm flipH="1">
            <a:off x="9638640" y="4578840"/>
            <a:ext cx="71640" cy="22104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a typeface="DejaVu Sans"/>
            </a:endParaRPr>
          </a:p>
        </p:txBody>
      </p:sp>
      <p:sp>
        <p:nvSpPr>
          <p:cNvPr id="43" name=""/>
          <p:cNvSpPr/>
          <p:nvPr/>
        </p:nvSpPr>
        <p:spPr>
          <a:xfrm>
            <a:off x="9564120" y="4653360"/>
            <a:ext cx="220680" cy="71640"/>
          </a:xfrm>
          <a:prstGeom prst="line">
            <a:avLst/>
          </a:prstGeom>
          <a:ln cap="rnd" w="68040">
            <a:solidFill>
              <a:srgbClr val="f2c02c"/>
            </a:solidFill>
            <a:round/>
          </a:ln>
        </p:spPr>
        <p:style>
          <a:lnRef idx="0"/>
          <a:fillRef idx="0"/>
          <a:effectRef idx="0"/>
          <a:fontRef idx="minor"/>
        </p:style>
        <p:txBody>
          <a:bodyPr lIns="123840" rIns="123840" tIns="-7200" bIns="-7200" anchor="ctr" anchorCtr="1">
            <a:noAutofit/>
          </a:bodyPr>
          <a:p>
            <a:endParaRPr b="0" lang="en-US" sz="1800" spc="-1" strike="noStrike">
              <a:solidFill>
                <a:srgbClr val="000000"/>
              </a:solidFill>
              <a:latin typeface="Arial"/>
              <a:ea typeface="DejaVu Sans"/>
            </a:endParaRPr>
          </a:p>
        </p:txBody>
      </p:sp>
      <p:sp>
        <p:nvSpPr>
          <p:cNvPr id="44" name=""/>
          <p:cNvSpPr/>
          <p:nvPr/>
        </p:nvSpPr>
        <p:spPr>
          <a:xfrm>
            <a:off x="498960" y="3834000"/>
            <a:ext cx="189360" cy="189360"/>
          </a:xfrm>
          <a:custGeom>
            <a:avLst/>
            <a:gdLst>
              <a:gd name="textAreaLeft" fmla="*/ 0 w 189360"/>
              <a:gd name="textAreaRight" fmla="*/ 190800 w 189360"/>
              <a:gd name="textAreaTop" fmla="*/ 0 h 189360"/>
              <a:gd name="textAreaBottom" fmla="*/ 190800 h 189360"/>
            </a:gdLst>
            <a:ahLst/>
            <a:rect l="textAreaLeft" t="textAreaTop" r="textAreaRight" b="textAreaBottom"/>
            <a:pathLst>
              <a:path w="530" h="530">
                <a:moveTo>
                  <a:pt x="530" y="265"/>
                </a:moveTo>
                <a:lnTo>
                  <a:pt x="529" y="283"/>
                </a:lnTo>
                <a:lnTo>
                  <a:pt x="528" y="300"/>
                </a:lnTo>
                <a:lnTo>
                  <a:pt x="525" y="317"/>
                </a:lnTo>
                <a:lnTo>
                  <a:pt x="522" y="334"/>
                </a:lnTo>
                <a:lnTo>
                  <a:pt x="517" y="350"/>
                </a:lnTo>
                <a:lnTo>
                  <a:pt x="511" y="366"/>
                </a:lnTo>
                <a:lnTo>
                  <a:pt x="504" y="382"/>
                </a:lnTo>
                <a:lnTo>
                  <a:pt x="495" y="398"/>
                </a:lnTo>
                <a:lnTo>
                  <a:pt x="486" y="413"/>
                </a:lnTo>
                <a:lnTo>
                  <a:pt x="475" y="428"/>
                </a:lnTo>
                <a:lnTo>
                  <a:pt x="465" y="441"/>
                </a:lnTo>
                <a:lnTo>
                  <a:pt x="453" y="453"/>
                </a:lnTo>
                <a:lnTo>
                  <a:pt x="441" y="465"/>
                </a:lnTo>
                <a:lnTo>
                  <a:pt x="427" y="475"/>
                </a:lnTo>
                <a:lnTo>
                  <a:pt x="413" y="486"/>
                </a:lnTo>
                <a:lnTo>
                  <a:pt x="398" y="495"/>
                </a:lnTo>
                <a:lnTo>
                  <a:pt x="382"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7" y="522"/>
                </a:lnTo>
                <a:lnTo>
                  <a:pt x="180" y="517"/>
                </a:lnTo>
                <a:lnTo>
                  <a:pt x="165" y="511"/>
                </a:lnTo>
                <a:lnTo>
                  <a:pt x="149" y="504"/>
                </a:lnTo>
                <a:lnTo>
                  <a:pt x="133" y="495"/>
                </a:lnTo>
                <a:lnTo>
                  <a:pt x="118" y="486"/>
                </a:lnTo>
                <a:lnTo>
                  <a:pt x="103" y="475"/>
                </a:lnTo>
                <a:lnTo>
                  <a:pt x="90" y="465"/>
                </a:lnTo>
                <a:lnTo>
                  <a:pt x="78" y="453"/>
                </a:lnTo>
                <a:lnTo>
                  <a:pt x="66" y="441"/>
                </a:lnTo>
                <a:lnTo>
                  <a:pt x="55" y="428"/>
                </a:lnTo>
                <a:lnTo>
                  <a:pt x="45" y="413"/>
                </a:lnTo>
                <a:lnTo>
                  <a:pt x="36" y="398"/>
                </a:lnTo>
                <a:lnTo>
                  <a:pt x="28" y="382"/>
                </a:lnTo>
                <a:lnTo>
                  <a:pt x="20" y="366"/>
                </a:lnTo>
                <a:lnTo>
                  <a:pt x="14" y="350"/>
                </a:lnTo>
                <a:lnTo>
                  <a:pt x="9" y="334"/>
                </a:lnTo>
                <a:lnTo>
                  <a:pt x="5" y="317"/>
                </a:lnTo>
                <a:lnTo>
                  <a:pt x="2" y="300"/>
                </a:lnTo>
                <a:lnTo>
                  <a:pt x="1" y="283"/>
                </a:lnTo>
                <a:lnTo>
                  <a:pt x="0" y="265"/>
                </a:lnTo>
                <a:lnTo>
                  <a:pt x="1" y="247"/>
                </a:lnTo>
                <a:lnTo>
                  <a:pt x="2" y="230"/>
                </a:lnTo>
                <a:lnTo>
                  <a:pt x="5" y="213"/>
                </a:lnTo>
                <a:lnTo>
                  <a:pt x="9" y="196"/>
                </a:lnTo>
                <a:lnTo>
                  <a:pt x="14" y="180"/>
                </a:lnTo>
                <a:lnTo>
                  <a:pt x="20" y="164"/>
                </a:lnTo>
                <a:lnTo>
                  <a:pt x="28" y="149"/>
                </a:lnTo>
                <a:lnTo>
                  <a:pt x="36" y="133"/>
                </a:lnTo>
                <a:lnTo>
                  <a:pt x="45" y="118"/>
                </a:lnTo>
                <a:lnTo>
                  <a:pt x="55" y="104"/>
                </a:lnTo>
                <a:lnTo>
                  <a:pt x="66" y="90"/>
                </a:lnTo>
                <a:lnTo>
                  <a:pt x="78" y="78"/>
                </a:lnTo>
                <a:lnTo>
                  <a:pt x="90" y="66"/>
                </a:lnTo>
                <a:lnTo>
                  <a:pt x="103" y="56"/>
                </a:lnTo>
                <a:lnTo>
                  <a:pt x="118" y="45"/>
                </a:lnTo>
                <a:lnTo>
                  <a:pt x="133" y="36"/>
                </a:lnTo>
                <a:lnTo>
                  <a:pt x="149" y="27"/>
                </a:lnTo>
                <a:lnTo>
                  <a:pt x="165" y="20"/>
                </a:lnTo>
                <a:lnTo>
                  <a:pt x="181" y="14"/>
                </a:lnTo>
                <a:lnTo>
                  <a:pt x="197" y="9"/>
                </a:lnTo>
                <a:lnTo>
                  <a:pt x="213" y="5"/>
                </a:lnTo>
                <a:lnTo>
                  <a:pt x="230" y="2"/>
                </a:lnTo>
                <a:lnTo>
                  <a:pt x="247" y="1"/>
                </a:lnTo>
                <a:lnTo>
                  <a:pt x="265" y="0"/>
                </a:lnTo>
                <a:lnTo>
                  <a:pt x="283" y="1"/>
                </a:lnTo>
                <a:lnTo>
                  <a:pt x="301" y="2"/>
                </a:lnTo>
                <a:lnTo>
                  <a:pt x="318" y="5"/>
                </a:lnTo>
                <a:lnTo>
                  <a:pt x="334" y="9"/>
                </a:lnTo>
                <a:lnTo>
                  <a:pt x="350" y="14"/>
                </a:lnTo>
                <a:lnTo>
                  <a:pt x="366" y="20"/>
                </a:lnTo>
                <a:lnTo>
                  <a:pt x="382" y="27"/>
                </a:lnTo>
                <a:lnTo>
                  <a:pt x="398" y="36"/>
                </a:lnTo>
                <a:lnTo>
                  <a:pt x="413" y="45"/>
                </a:lnTo>
                <a:lnTo>
                  <a:pt x="427" y="56"/>
                </a:lnTo>
                <a:lnTo>
                  <a:pt x="441" y="66"/>
                </a:lnTo>
                <a:lnTo>
                  <a:pt x="453" y="78"/>
                </a:lnTo>
                <a:lnTo>
                  <a:pt x="465" y="90"/>
                </a:lnTo>
                <a:lnTo>
                  <a:pt x="475" y="104"/>
                </a:lnTo>
                <a:lnTo>
                  <a:pt x="486" y="118"/>
                </a:lnTo>
                <a:lnTo>
                  <a:pt x="495" y="133"/>
                </a:lnTo>
                <a:lnTo>
                  <a:pt x="504" y="149"/>
                </a:lnTo>
                <a:lnTo>
                  <a:pt x="511" y="164"/>
                </a:lnTo>
                <a:lnTo>
                  <a:pt x="517" y="180"/>
                </a:lnTo>
                <a:lnTo>
                  <a:pt x="522" y="196"/>
                </a:lnTo>
                <a:lnTo>
                  <a:pt x="525" y="213"/>
                </a:lnTo>
                <a:lnTo>
                  <a:pt x="528" y="230"/>
                </a:lnTo>
                <a:lnTo>
                  <a:pt x="529" y="247"/>
                </a:lnTo>
                <a:lnTo>
                  <a:pt x="530" y="265"/>
                </a:lnTo>
                <a:close/>
              </a:path>
            </a:pathLst>
          </a:custGeom>
          <a:solidFill>
            <a:srgbClr val="ffffff"/>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Arial"/>
              <a:ea typeface="DejaVu Sans"/>
            </a:endParaRPr>
          </a:p>
        </p:txBody>
      </p:sp>
      <p:sp>
        <p:nvSpPr>
          <p:cNvPr id="45" name=""/>
          <p:cNvSpPr/>
          <p:nvPr/>
        </p:nvSpPr>
        <p:spPr>
          <a:xfrm>
            <a:off x="498960" y="3834000"/>
            <a:ext cx="189360" cy="189360"/>
          </a:xfrm>
          <a:custGeom>
            <a:avLst/>
            <a:gdLst>
              <a:gd name="textAreaLeft" fmla="*/ 0 w 189360"/>
              <a:gd name="textAreaRight" fmla="*/ 190800 w 189360"/>
              <a:gd name="textAreaTop" fmla="*/ 0 h 189360"/>
              <a:gd name="textAreaBottom" fmla="*/ 190800 h 189360"/>
            </a:gdLst>
            <a:ahLst/>
            <a:rect l="textAreaLeft" t="textAreaTop" r="textAreaRight" b="textAreaBottom"/>
            <a:pathLst>
              <a:path w="530" h="530">
                <a:moveTo>
                  <a:pt x="530" y="265"/>
                </a:moveTo>
                <a:lnTo>
                  <a:pt x="529" y="283"/>
                </a:lnTo>
                <a:lnTo>
                  <a:pt x="528" y="300"/>
                </a:lnTo>
                <a:lnTo>
                  <a:pt x="525" y="317"/>
                </a:lnTo>
                <a:lnTo>
                  <a:pt x="522" y="334"/>
                </a:lnTo>
                <a:lnTo>
                  <a:pt x="517" y="350"/>
                </a:lnTo>
                <a:lnTo>
                  <a:pt x="511" y="366"/>
                </a:lnTo>
                <a:lnTo>
                  <a:pt x="504" y="382"/>
                </a:lnTo>
                <a:lnTo>
                  <a:pt x="495" y="398"/>
                </a:lnTo>
                <a:lnTo>
                  <a:pt x="486" y="413"/>
                </a:lnTo>
                <a:lnTo>
                  <a:pt x="475" y="428"/>
                </a:lnTo>
                <a:lnTo>
                  <a:pt x="465" y="441"/>
                </a:lnTo>
                <a:lnTo>
                  <a:pt x="453" y="453"/>
                </a:lnTo>
                <a:lnTo>
                  <a:pt x="441" y="465"/>
                </a:lnTo>
                <a:lnTo>
                  <a:pt x="427" y="475"/>
                </a:lnTo>
                <a:lnTo>
                  <a:pt x="413" y="486"/>
                </a:lnTo>
                <a:lnTo>
                  <a:pt x="398" y="495"/>
                </a:lnTo>
                <a:lnTo>
                  <a:pt x="382"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7" y="522"/>
                </a:lnTo>
                <a:lnTo>
                  <a:pt x="180" y="517"/>
                </a:lnTo>
                <a:lnTo>
                  <a:pt x="165" y="511"/>
                </a:lnTo>
                <a:lnTo>
                  <a:pt x="149" y="504"/>
                </a:lnTo>
                <a:lnTo>
                  <a:pt x="133" y="495"/>
                </a:lnTo>
                <a:lnTo>
                  <a:pt x="118" y="486"/>
                </a:lnTo>
                <a:lnTo>
                  <a:pt x="103" y="475"/>
                </a:lnTo>
                <a:lnTo>
                  <a:pt x="90" y="465"/>
                </a:lnTo>
                <a:lnTo>
                  <a:pt x="78" y="453"/>
                </a:lnTo>
                <a:lnTo>
                  <a:pt x="66" y="441"/>
                </a:lnTo>
                <a:lnTo>
                  <a:pt x="55" y="428"/>
                </a:lnTo>
                <a:lnTo>
                  <a:pt x="45" y="413"/>
                </a:lnTo>
                <a:lnTo>
                  <a:pt x="36" y="398"/>
                </a:lnTo>
                <a:lnTo>
                  <a:pt x="28" y="382"/>
                </a:lnTo>
                <a:lnTo>
                  <a:pt x="20" y="366"/>
                </a:lnTo>
                <a:lnTo>
                  <a:pt x="14" y="350"/>
                </a:lnTo>
                <a:lnTo>
                  <a:pt x="9" y="334"/>
                </a:lnTo>
                <a:lnTo>
                  <a:pt x="5" y="317"/>
                </a:lnTo>
                <a:lnTo>
                  <a:pt x="2" y="300"/>
                </a:lnTo>
                <a:lnTo>
                  <a:pt x="1" y="283"/>
                </a:lnTo>
                <a:lnTo>
                  <a:pt x="0" y="265"/>
                </a:lnTo>
                <a:lnTo>
                  <a:pt x="1" y="247"/>
                </a:lnTo>
                <a:lnTo>
                  <a:pt x="2" y="230"/>
                </a:lnTo>
                <a:lnTo>
                  <a:pt x="5" y="213"/>
                </a:lnTo>
                <a:lnTo>
                  <a:pt x="9" y="196"/>
                </a:lnTo>
                <a:lnTo>
                  <a:pt x="14" y="180"/>
                </a:lnTo>
                <a:lnTo>
                  <a:pt x="20" y="164"/>
                </a:lnTo>
                <a:lnTo>
                  <a:pt x="28" y="149"/>
                </a:lnTo>
                <a:lnTo>
                  <a:pt x="36" y="133"/>
                </a:lnTo>
                <a:lnTo>
                  <a:pt x="45" y="118"/>
                </a:lnTo>
                <a:lnTo>
                  <a:pt x="55" y="104"/>
                </a:lnTo>
                <a:lnTo>
                  <a:pt x="66" y="90"/>
                </a:lnTo>
                <a:lnTo>
                  <a:pt x="78" y="78"/>
                </a:lnTo>
                <a:lnTo>
                  <a:pt x="90" y="66"/>
                </a:lnTo>
                <a:lnTo>
                  <a:pt x="103" y="56"/>
                </a:lnTo>
                <a:lnTo>
                  <a:pt x="118" y="45"/>
                </a:lnTo>
                <a:lnTo>
                  <a:pt x="133" y="36"/>
                </a:lnTo>
                <a:lnTo>
                  <a:pt x="149" y="27"/>
                </a:lnTo>
                <a:lnTo>
                  <a:pt x="165" y="20"/>
                </a:lnTo>
                <a:lnTo>
                  <a:pt x="181" y="14"/>
                </a:lnTo>
                <a:lnTo>
                  <a:pt x="197" y="9"/>
                </a:lnTo>
                <a:lnTo>
                  <a:pt x="213" y="5"/>
                </a:lnTo>
                <a:lnTo>
                  <a:pt x="230" y="2"/>
                </a:lnTo>
                <a:lnTo>
                  <a:pt x="247" y="1"/>
                </a:lnTo>
                <a:lnTo>
                  <a:pt x="265" y="0"/>
                </a:lnTo>
                <a:lnTo>
                  <a:pt x="283" y="1"/>
                </a:lnTo>
                <a:lnTo>
                  <a:pt x="301" y="2"/>
                </a:lnTo>
                <a:lnTo>
                  <a:pt x="318" y="5"/>
                </a:lnTo>
                <a:lnTo>
                  <a:pt x="334" y="9"/>
                </a:lnTo>
                <a:lnTo>
                  <a:pt x="350" y="14"/>
                </a:lnTo>
                <a:lnTo>
                  <a:pt x="366" y="20"/>
                </a:lnTo>
                <a:lnTo>
                  <a:pt x="382" y="27"/>
                </a:lnTo>
                <a:lnTo>
                  <a:pt x="398" y="36"/>
                </a:lnTo>
                <a:lnTo>
                  <a:pt x="413" y="45"/>
                </a:lnTo>
                <a:lnTo>
                  <a:pt x="427" y="56"/>
                </a:lnTo>
                <a:lnTo>
                  <a:pt x="441" y="66"/>
                </a:lnTo>
                <a:lnTo>
                  <a:pt x="453" y="78"/>
                </a:lnTo>
                <a:lnTo>
                  <a:pt x="465" y="90"/>
                </a:lnTo>
                <a:lnTo>
                  <a:pt x="475" y="104"/>
                </a:lnTo>
                <a:lnTo>
                  <a:pt x="486" y="118"/>
                </a:lnTo>
                <a:lnTo>
                  <a:pt x="495" y="133"/>
                </a:lnTo>
                <a:lnTo>
                  <a:pt x="504" y="149"/>
                </a:lnTo>
                <a:lnTo>
                  <a:pt x="511" y="164"/>
                </a:lnTo>
                <a:lnTo>
                  <a:pt x="517" y="180"/>
                </a:lnTo>
                <a:lnTo>
                  <a:pt x="522" y="196"/>
                </a:lnTo>
                <a:lnTo>
                  <a:pt x="525" y="213"/>
                </a:lnTo>
                <a:lnTo>
                  <a:pt x="528" y="230"/>
                </a:lnTo>
                <a:lnTo>
                  <a:pt x="529" y="247"/>
                </a:lnTo>
                <a:lnTo>
                  <a:pt x="530" y="265"/>
                </a:lnTo>
                <a:close/>
              </a:path>
            </a:pathLst>
          </a:custGeom>
          <a:noFill/>
          <a:ln cap="rnd" w="46080">
            <a:solidFill>
              <a:srgbClr val="f2c02c"/>
            </a:solidFill>
            <a:round/>
          </a:ln>
        </p:spPr>
        <p:style>
          <a:lnRef idx="0"/>
          <a:fillRef idx="0"/>
          <a:effectRef idx="0"/>
          <a:fontRef idx="minor"/>
        </p:style>
        <p:txBody>
          <a:bodyPr lIns="113040" rIns="113040" tIns="68040" bIns="68040" anchor="ctr" anchorCtr="1">
            <a:noAutofit/>
          </a:bodyPr>
          <a:p>
            <a:pPr>
              <a:lnSpc>
                <a:spcPct val="100000"/>
              </a:lnSpc>
            </a:pPr>
            <a:endParaRPr b="0" lang="en-US" sz="1800" spc="-1" strike="noStrike">
              <a:solidFill>
                <a:srgbClr val="000000"/>
              </a:solidFill>
              <a:latin typeface="Arial"/>
              <a:ea typeface="DejaVu Sans"/>
            </a:endParaRPr>
          </a:p>
        </p:txBody>
      </p:sp>
      <p:sp>
        <p:nvSpPr>
          <p:cNvPr id="46" name=""/>
          <p:cNvSpPr/>
          <p:nvPr/>
        </p:nvSpPr>
        <p:spPr>
          <a:xfrm>
            <a:off x="4494600" y="4037040"/>
            <a:ext cx="1085760" cy="1308240"/>
          </a:xfrm>
          <a:custGeom>
            <a:avLst/>
            <a:gdLst>
              <a:gd name="textAreaLeft" fmla="*/ 0 w 1085760"/>
              <a:gd name="textAreaRight" fmla="*/ 1087200 w 1085760"/>
              <a:gd name="textAreaTop" fmla="*/ 0 h 1308240"/>
              <a:gd name="textAreaBottom" fmla="*/ 1309680 h 1308240"/>
            </a:gdLst>
            <a:ahLst/>
            <a:rect l="textAreaLeft" t="textAreaTop" r="textAreaRight" b="textAreaBottom"/>
            <a:pathLst>
              <a:path w="3020" h="3638">
                <a:moveTo>
                  <a:pt x="1510" y="0"/>
                </a:moveTo>
                <a:lnTo>
                  <a:pt x="1510" y="0"/>
                </a:lnTo>
                <a:lnTo>
                  <a:pt x="1509" y="0"/>
                </a:lnTo>
                <a:lnTo>
                  <a:pt x="1408" y="3"/>
                </a:lnTo>
                <a:lnTo>
                  <a:pt x="1309" y="12"/>
                </a:lnTo>
                <a:lnTo>
                  <a:pt x="1212" y="27"/>
                </a:lnTo>
                <a:lnTo>
                  <a:pt x="1119" y="49"/>
                </a:lnTo>
                <a:lnTo>
                  <a:pt x="1026" y="77"/>
                </a:lnTo>
                <a:lnTo>
                  <a:pt x="936" y="112"/>
                </a:lnTo>
                <a:lnTo>
                  <a:pt x="845" y="153"/>
                </a:lnTo>
                <a:lnTo>
                  <a:pt x="755" y="202"/>
                </a:lnTo>
                <a:lnTo>
                  <a:pt x="668" y="256"/>
                </a:lnTo>
                <a:lnTo>
                  <a:pt x="586" y="313"/>
                </a:lnTo>
                <a:lnTo>
                  <a:pt x="511" y="374"/>
                </a:lnTo>
                <a:lnTo>
                  <a:pt x="440" y="440"/>
                </a:lnTo>
                <a:lnTo>
                  <a:pt x="374" y="511"/>
                </a:lnTo>
                <a:lnTo>
                  <a:pt x="313" y="586"/>
                </a:lnTo>
                <a:lnTo>
                  <a:pt x="256" y="668"/>
                </a:lnTo>
                <a:lnTo>
                  <a:pt x="202" y="755"/>
                </a:lnTo>
                <a:lnTo>
                  <a:pt x="153" y="845"/>
                </a:lnTo>
                <a:lnTo>
                  <a:pt x="112" y="936"/>
                </a:lnTo>
                <a:lnTo>
                  <a:pt x="77" y="1027"/>
                </a:lnTo>
                <a:lnTo>
                  <a:pt x="49" y="1119"/>
                </a:lnTo>
                <a:lnTo>
                  <a:pt x="27" y="1213"/>
                </a:lnTo>
                <a:lnTo>
                  <a:pt x="12" y="1309"/>
                </a:lnTo>
                <a:lnTo>
                  <a:pt x="3" y="1408"/>
                </a:lnTo>
                <a:lnTo>
                  <a:pt x="0" y="1511"/>
                </a:lnTo>
                <a:lnTo>
                  <a:pt x="0" y="1511"/>
                </a:lnTo>
                <a:lnTo>
                  <a:pt x="0" y="1511"/>
                </a:lnTo>
                <a:lnTo>
                  <a:pt x="3" y="1613"/>
                </a:lnTo>
                <a:lnTo>
                  <a:pt x="12" y="1712"/>
                </a:lnTo>
                <a:lnTo>
                  <a:pt x="27" y="1808"/>
                </a:lnTo>
                <a:lnTo>
                  <a:pt x="49" y="1901"/>
                </a:lnTo>
                <a:lnTo>
                  <a:pt x="77" y="1993"/>
                </a:lnTo>
                <a:lnTo>
                  <a:pt x="112" y="2084"/>
                </a:lnTo>
                <a:lnTo>
                  <a:pt x="153" y="2174"/>
                </a:lnTo>
                <a:lnTo>
                  <a:pt x="202" y="2264"/>
                </a:lnTo>
                <a:lnTo>
                  <a:pt x="256" y="2351"/>
                </a:lnTo>
                <a:lnTo>
                  <a:pt x="313" y="2432"/>
                </a:lnTo>
                <a:lnTo>
                  <a:pt x="375" y="2508"/>
                </a:lnTo>
                <a:lnTo>
                  <a:pt x="440" y="2578"/>
                </a:lnTo>
                <a:lnTo>
                  <a:pt x="511" y="2644"/>
                </a:lnTo>
                <a:lnTo>
                  <a:pt x="587" y="2706"/>
                </a:lnTo>
                <a:lnTo>
                  <a:pt x="668" y="2763"/>
                </a:lnTo>
                <a:lnTo>
                  <a:pt x="755" y="2817"/>
                </a:lnTo>
                <a:lnTo>
                  <a:pt x="818" y="2852"/>
                </a:lnTo>
                <a:lnTo>
                  <a:pt x="881" y="2882"/>
                </a:lnTo>
                <a:lnTo>
                  <a:pt x="944" y="2909"/>
                </a:lnTo>
                <a:lnTo>
                  <a:pt x="1012" y="2935"/>
                </a:lnTo>
                <a:lnTo>
                  <a:pt x="1012" y="2937"/>
                </a:lnTo>
                <a:lnTo>
                  <a:pt x="1012" y="3461"/>
                </a:lnTo>
                <a:lnTo>
                  <a:pt x="1013" y="3479"/>
                </a:lnTo>
                <a:lnTo>
                  <a:pt x="1016" y="3497"/>
                </a:lnTo>
                <a:lnTo>
                  <a:pt x="1020" y="3514"/>
                </a:lnTo>
                <a:lnTo>
                  <a:pt x="1026" y="3530"/>
                </a:lnTo>
                <a:lnTo>
                  <a:pt x="1033" y="3545"/>
                </a:lnTo>
                <a:lnTo>
                  <a:pt x="1042" y="3560"/>
                </a:lnTo>
                <a:lnTo>
                  <a:pt x="1052" y="3573"/>
                </a:lnTo>
                <a:lnTo>
                  <a:pt x="1064" y="3586"/>
                </a:lnTo>
                <a:lnTo>
                  <a:pt x="1076" y="3597"/>
                </a:lnTo>
                <a:lnTo>
                  <a:pt x="1090" y="3608"/>
                </a:lnTo>
                <a:lnTo>
                  <a:pt x="1104" y="3616"/>
                </a:lnTo>
                <a:lnTo>
                  <a:pt x="1120" y="3624"/>
                </a:lnTo>
                <a:lnTo>
                  <a:pt x="1136" y="3630"/>
                </a:lnTo>
                <a:lnTo>
                  <a:pt x="1153" y="3634"/>
                </a:lnTo>
                <a:lnTo>
                  <a:pt x="1171" y="3637"/>
                </a:lnTo>
                <a:lnTo>
                  <a:pt x="1189" y="3638"/>
                </a:lnTo>
                <a:lnTo>
                  <a:pt x="1831" y="3638"/>
                </a:lnTo>
                <a:lnTo>
                  <a:pt x="1849" y="3637"/>
                </a:lnTo>
                <a:lnTo>
                  <a:pt x="1867" y="3634"/>
                </a:lnTo>
                <a:lnTo>
                  <a:pt x="1884" y="3630"/>
                </a:lnTo>
                <a:lnTo>
                  <a:pt x="1900" y="3624"/>
                </a:lnTo>
                <a:lnTo>
                  <a:pt x="1915" y="3616"/>
                </a:lnTo>
                <a:lnTo>
                  <a:pt x="1930" y="3608"/>
                </a:lnTo>
                <a:lnTo>
                  <a:pt x="1944" y="3597"/>
                </a:lnTo>
                <a:lnTo>
                  <a:pt x="1956" y="3586"/>
                </a:lnTo>
                <a:lnTo>
                  <a:pt x="1968" y="3573"/>
                </a:lnTo>
                <a:lnTo>
                  <a:pt x="1978" y="3560"/>
                </a:lnTo>
                <a:lnTo>
                  <a:pt x="1987" y="3545"/>
                </a:lnTo>
                <a:lnTo>
                  <a:pt x="1994" y="3530"/>
                </a:lnTo>
                <a:lnTo>
                  <a:pt x="2000" y="3514"/>
                </a:lnTo>
                <a:lnTo>
                  <a:pt x="2004" y="3497"/>
                </a:lnTo>
                <a:lnTo>
                  <a:pt x="2007" y="3479"/>
                </a:lnTo>
                <a:lnTo>
                  <a:pt x="2008" y="3461"/>
                </a:lnTo>
                <a:lnTo>
                  <a:pt x="2008" y="2937"/>
                </a:lnTo>
                <a:lnTo>
                  <a:pt x="2008" y="2935"/>
                </a:lnTo>
                <a:lnTo>
                  <a:pt x="2008" y="2935"/>
                </a:lnTo>
                <a:lnTo>
                  <a:pt x="2076" y="2910"/>
                </a:lnTo>
                <a:lnTo>
                  <a:pt x="2140" y="2883"/>
                </a:lnTo>
                <a:lnTo>
                  <a:pt x="2202" y="2852"/>
                </a:lnTo>
                <a:lnTo>
                  <a:pt x="2265" y="2818"/>
                </a:lnTo>
                <a:lnTo>
                  <a:pt x="2352" y="2764"/>
                </a:lnTo>
                <a:lnTo>
                  <a:pt x="2434" y="2706"/>
                </a:lnTo>
                <a:lnTo>
                  <a:pt x="2509" y="2645"/>
                </a:lnTo>
                <a:lnTo>
                  <a:pt x="2580" y="2579"/>
                </a:lnTo>
                <a:lnTo>
                  <a:pt x="2645" y="2508"/>
                </a:lnTo>
                <a:lnTo>
                  <a:pt x="2707" y="2432"/>
                </a:lnTo>
                <a:lnTo>
                  <a:pt x="2764" y="2351"/>
                </a:lnTo>
                <a:lnTo>
                  <a:pt x="2818" y="2264"/>
                </a:lnTo>
                <a:lnTo>
                  <a:pt x="2866" y="2174"/>
                </a:lnTo>
                <a:lnTo>
                  <a:pt x="2908" y="2084"/>
                </a:lnTo>
                <a:lnTo>
                  <a:pt x="2943" y="1993"/>
                </a:lnTo>
                <a:lnTo>
                  <a:pt x="2971" y="1901"/>
                </a:lnTo>
                <a:lnTo>
                  <a:pt x="2993" y="1808"/>
                </a:lnTo>
                <a:lnTo>
                  <a:pt x="3008" y="1712"/>
                </a:lnTo>
                <a:lnTo>
                  <a:pt x="3017" y="1613"/>
                </a:lnTo>
                <a:lnTo>
                  <a:pt x="3020" y="1511"/>
                </a:lnTo>
                <a:lnTo>
                  <a:pt x="3020" y="1511"/>
                </a:lnTo>
                <a:lnTo>
                  <a:pt x="3020" y="1511"/>
                </a:lnTo>
                <a:lnTo>
                  <a:pt x="3017" y="1408"/>
                </a:lnTo>
                <a:lnTo>
                  <a:pt x="3008" y="1309"/>
                </a:lnTo>
                <a:lnTo>
                  <a:pt x="2993" y="1213"/>
                </a:lnTo>
                <a:lnTo>
                  <a:pt x="2971" y="1119"/>
                </a:lnTo>
                <a:lnTo>
                  <a:pt x="2943" y="1027"/>
                </a:lnTo>
                <a:lnTo>
                  <a:pt x="2908" y="936"/>
                </a:lnTo>
                <a:lnTo>
                  <a:pt x="2866" y="845"/>
                </a:lnTo>
                <a:lnTo>
                  <a:pt x="2818" y="755"/>
                </a:lnTo>
                <a:lnTo>
                  <a:pt x="2764" y="668"/>
                </a:lnTo>
                <a:lnTo>
                  <a:pt x="2707" y="586"/>
                </a:lnTo>
                <a:lnTo>
                  <a:pt x="2645" y="511"/>
                </a:lnTo>
                <a:lnTo>
                  <a:pt x="2580" y="440"/>
                </a:lnTo>
                <a:lnTo>
                  <a:pt x="2509" y="374"/>
                </a:lnTo>
                <a:lnTo>
                  <a:pt x="2433" y="313"/>
                </a:lnTo>
                <a:lnTo>
                  <a:pt x="2352" y="256"/>
                </a:lnTo>
                <a:lnTo>
                  <a:pt x="2265" y="202"/>
                </a:lnTo>
                <a:lnTo>
                  <a:pt x="2175" y="153"/>
                </a:lnTo>
                <a:lnTo>
                  <a:pt x="2084" y="112"/>
                </a:lnTo>
                <a:lnTo>
                  <a:pt x="1993" y="77"/>
                </a:lnTo>
                <a:lnTo>
                  <a:pt x="1901" y="49"/>
                </a:lnTo>
                <a:lnTo>
                  <a:pt x="1807" y="27"/>
                </a:lnTo>
                <a:lnTo>
                  <a:pt x="1711" y="12"/>
                </a:lnTo>
                <a:lnTo>
                  <a:pt x="1612" y="3"/>
                </a:lnTo>
                <a:lnTo>
                  <a:pt x="1509" y="0"/>
                </a:lnTo>
                <a:lnTo>
                  <a:pt x="1509" y="0"/>
                </a:lnTo>
                <a:lnTo>
                  <a:pt x="1510" y="0"/>
                </a:lnTo>
                <a:close/>
              </a:path>
            </a:pathLst>
          </a:custGeom>
          <a:noFill/>
          <a:ln cap="sq" w="54720">
            <a:solidFill>
              <a:srgbClr val="f2c02c"/>
            </a:solidFill>
            <a:miter/>
          </a:ln>
        </p:spPr>
        <p:style>
          <a:lnRef idx="0"/>
          <a:fillRef idx="0"/>
          <a:effectRef idx="0"/>
          <a:fontRef idx="minor"/>
        </p:style>
        <p:txBody>
          <a:bodyPr lIns="117360" rIns="117360" tIns="72360" bIns="72360" anchor="ctr" anchorCtr="1">
            <a:noAutofit/>
          </a:bodyPr>
          <a:p>
            <a:pPr>
              <a:lnSpc>
                <a:spcPct val="100000"/>
              </a:lnSpc>
            </a:pPr>
            <a:endParaRPr b="0" lang="en-US" sz="1800" spc="-1" strike="noStrike">
              <a:solidFill>
                <a:srgbClr val="000000"/>
              </a:solidFill>
              <a:latin typeface="Arial"/>
              <a:ea typeface="DejaVu Sans"/>
            </a:endParaRPr>
          </a:p>
        </p:txBody>
      </p:sp>
      <p:sp>
        <p:nvSpPr>
          <p:cNvPr id="47" name=""/>
          <p:cNvSpPr/>
          <p:nvPr/>
        </p:nvSpPr>
        <p:spPr>
          <a:xfrm>
            <a:off x="4782600" y="5346720"/>
            <a:ext cx="509400" cy="126360"/>
          </a:xfrm>
          <a:custGeom>
            <a:avLst/>
            <a:gdLst>
              <a:gd name="textAreaLeft" fmla="*/ 0 w 509400"/>
              <a:gd name="textAreaRight" fmla="*/ 510840 w 509400"/>
              <a:gd name="textAreaTop" fmla="*/ 0 h 126360"/>
              <a:gd name="textAreaBottom" fmla="*/ 127800 h 126360"/>
            </a:gdLst>
            <a:ahLst/>
            <a:rect l="textAreaLeft" t="textAreaTop" r="textAreaRight" b="textAreaBottom"/>
            <a:pathLst>
              <a:path w="1419" h="355">
                <a:moveTo>
                  <a:pt x="709" y="355"/>
                </a:moveTo>
                <a:lnTo>
                  <a:pt x="1241" y="355"/>
                </a:lnTo>
                <a:lnTo>
                  <a:pt x="1259" y="354"/>
                </a:lnTo>
                <a:lnTo>
                  <a:pt x="1277" y="351"/>
                </a:lnTo>
                <a:lnTo>
                  <a:pt x="1294" y="347"/>
                </a:lnTo>
                <a:lnTo>
                  <a:pt x="1310" y="341"/>
                </a:lnTo>
                <a:lnTo>
                  <a:pt x="1326" y="334"/>
                </a:lnTo>
                <a:lnTo>
                  <a:pt x="1340" y="325"/>
                </a:lnTo>
                <a:lnTo>
                  <a:pt x="1354" y="315"/>
                </a:lnTo>
                <a:lnTo>
                  <a:pt x="1367" y="303"/>
                </a:lnTo>
                <a:lnTo>
                  <a:pt x="1378" y="291"/>
                </a:lnTo>
                <a:lnTo>
                  <a:pt x="1388" y="277"/>
                </a:lnTo>
                <a:lnTo>
                  <a:pt x="1397" y="262"/>
                </a:lnTo>
                <a:lnTo>
                  <a:pt x="1405" y="247"/>
                </a:lnTo>
                <a:lnTo>
                  <a:pt x="1411" y="231"/>
                </a:lnTo>
                <a:lnTo>
                  <a:pt x="1415" y="214"/>
                </a:lnTo>
                <a:lnTo>
                  <a:pt x="1418" y="196"/>
                </a:lnTo>
                <a:lnTo>
                  <a:pt x="1419" y="178"/>
                </a:lnTo>
                <a:lnTo>
                  <a:pt x="1418" y="160"/>
                </a:lnTo>
                <a:lnTo>
                  <a:pt x="1415" y="142"/>
                </a:lnTo>
                <a:lnTo>
                  <a:pt x="1411" y="125"/>
                </a:lnTo>
                <a:lnTo>
                  <a:pt x="1405" y="109"/>
                </a:lnTo>
                <a:lnTo>
                  <a:pt x="1397" y="93"/>
                </a:lnTo>
                <a:lnTo>
                  <a:pt x="1388" y="79"/>
                </a:lnTo>
                <a:lnTo>
                  <a:pt x="1378" y="65"/>
                </a:lnTo>
                <a:lnTo>
                  <a:pt x="1367" y="52"/>
                </a:lnTo>
                <a:lnTo>
                  <a:pt x="1354" y="41"/>
                </a:lnTo>
                <a:lnTo>
                  <a:pt x="1340" y="30"/>
                </a:lnTo>
                <a:lnTo>
                  <a:pt x="1326" y="22"/>
                </a:lnTo>
                <a:lnTo>
                  <a:pt x="1310" y="14"/>
                </a:lnTo>
                <a:lnTo>
                  <a:pt x="1294" y="8"/>
                </a:lnTo>
                <a:lnTo>
                  <a:pt x="1277" y="4"/>
                </a:lnTo>
                <a:lnTo>
                  <a:pt x="1259" y="1"/>
                </a:lnTo>
                <a:lnTo>
                  <a:pt x="1241" y="0"/>
                </a:lnTo>
                <a:lnTo>
                  <a:pt x="178" y="0"/>
                </a:lnTo>
                <a:lnTo>
                  <a:pt x="160" y="1"/>
                </a:lnTo>
                <a:lnTo>
                  <a:pt x="142" y="4"/>
                </a:lnTo>
                <a:lnTo>
                  <a:pt x="125" y="8"/>
                </a:lnTo>
                <a:lnTo>
                  <a:pt x="109" y="14"/>
                </a:lnTo>
                <a:lnTo>
                  <a:pt x="93" y="22"/>
                </a:lnTo>
                <a:lnTo>
                  <a:pt x="79" y="30"/>
                </a:lnTo>
                <a:lnTo>
                  <a:pt x="65" y="41"/>
                </a:lnTo>
                <a:lnTo>
                  <a:pt x="52" y="52"/>
                </a:lnTo>
                <a:lnTo>
                  <a:pt x="41" y="65"/>
                </a:lnTo>
                <a:lnTo>
                  <a:pt x="30" y="79"/>
                </a:lnTo>
                <a:lnTo>
                  <a:pt x="22" y="93"/>
                </a:lnTo>
                <a:lnTo>
                  <a:pt x="14" y="109"/>
                </a:lnTo>
                <a:lnTo>
                  <a:pt x="8" y="125"/>
                </a:lnTo>
                <a:lnTo>
                  <a:pt x="4" y="142"/>
                </a:lnTo>
                <a:lnTo>
                  <a:pt x="1" y="160"/>
                </a:lnTo>
                <a:lnTo>
                  <a:pt x="0" y="178"/>
                </a:lnTo>
                <a:lnTo>
                  <a:pt x="1" y="196"/>
                </a:lnTo>
                <a:lnTo>
                  <a:pt x="4" y="214"/>
                </a:lnTo>
                <a:lnTo>
                  <a:pt x="8" y="231"/>
                </a:lnTo>
                <a:lnTo>
                  <a:pt x="14" y="247"/>
                </a:lnTo>
                <a:lnTo>
                  <a:pt x="22" y="262"/>
                </a:lnTo>
                <a:lnTo>
                  <a:pt x="30" y="277"/>
                </a:lnTo>
                <a:lnTo>
                  <a:pt x="41" y="291"/>
                </a:lnTo>
                <a:lnTo>
                  <a:pt x="52" y="303"/>
                </a:lnTo>
                <a:lnTo>
                  <a:pt x="65" y="315"/>
                </a:lnTo>
                <a:lnTo>
                  <a:pt x="79" y="325"/>
                </a:lnTo>
                <a:lnTo>
                  <a:pt x="93" y="334"/>
                </a:lnTo>
                <a:lnTo>
                  <a:pt x="109" y="341"/>
                </a:lnTo>
                <a:lnTo>
                  <a:pt x="125" y="347"/>
                </a:lnTo>
                <a:lnTo>
                  <a:pt x="142" y="351"/>
                </a:lnTo>
                <a:lnTo>
                  <a:pt x="160" y="354"/>
                </a:lnTo>
                <a:lnTo>
                  <a:pt x="178" y="355"/>
                </a:lnTo>
                <a:lnTo>
                  <a:pt x="709" y="355"/>
                </a:lnTo>
                <a:close/>
              </a:path>
            </a:pathLst>
          </a:custGeom>
          <a:noFill/>
          <a:ln cap="rnd" w="54720">
            <a:solidFill>
              <a:srgbClr val="f2c02c"/>
            </a:solidFill>
            <a:round/>
          </a:ln>
        </p:spPr>
        <p:style>
          <a:lnRef idx="0"/>
          <a:fillRef idx="0"/>
          <a:effectRef idx="0"/>
          <a:fontRef idx="minor"/>
        </p:style>
        <p:txBody>
          <a:bodyPr lIns="117360" rIns="117360" tIns="55440" bIns="55440" anchor="ctr" anchorCtr="1">
            <a:noAutofit/>
          </a:bodyPr>
          <a:p>
            <a:pPr>
              <a:lnSpc>
                <a:spcPct val="100000"/>
              </a:lnSpc>
            </a:pPr>
            <a:endParaRPr b="0" lang="en-US" sz="1800" spc="-1" strike="noStrike">
              <a:solidFill>
                <a:srgbClr val="000000"/>
              </a:solidFill>
              <a:latin typeface="Arial"/>
              <a:ea typeface="DejaVu Sans"/>
            </a:endParaRPr>
          </a:p>
        </p:txBody>
      </p:sp>
      <p:sp>
        <p:nvSpPr>
          <p:cNvPr id="48" name=""/>
          <p:cNvSpPr/>
          <p:nvPr/>
        </p:nvSpPr>
        <p:spPr>
          <a:xfrm>
            <a:off x="4831920" y="5472720"/>
            <a:ext cx="410760" cy="126360"/>
          </a:xfrm>
          <a:custGeom>
            <a:avLst/>
            <a:gdLst>
              <a:gd name="textAreaLeft" fmla="*/ 0 w 410760"/>
              <a:gd name="textAreaRight" fmla="*/ 412200 w 410760"/>
              <a:gd name="textAreaTop" fmla="*/ 0 h 126360"/>
              <a:gd name="textAreaBottom" fmla="*/ 127800 h 126360"/>
            </a:gdLst>
            <a:ahLst/>
            <a:rect l="textAreaLeft" t="textAreaTop" r="textAreaRight" b="textAreaBottom"/>
            <a:pathLst>
              <a:path w="1145" h="355">
                <a:moveTo>
                  <a:pt x="572" y="355"/>
                </a:moveTo>
                <a:lnTo>
                  <a:pt x="968" y="355"/>
                </a:lnTo>
                <a:lnTo>
                  <a:pt x="986" y="354"/>
                </a:lnTo>
                <a:lnTo>
                  <a:pt x="1003" y="351"/>
                </a:lnTo>
                <a:lnTo>
                  <a:pt x="1020" y="347"/>
                </a:lnTo>
                <a:lnTo>
                  <a:pt x="1037" y="341"/>
                </a:lnTo>
                <a:lnTo>
                  <a:pt x="1052" y="334"/>
                </a:lnTo>
                <a:lnTo>
                  <a:pt x="1067" y="325"/>
                </a:lnTo>
                <a:lnTo>
                  <a:pt x="1080" y="315"/>
                </a:lnTo>
                <a:lnTo>
                  <a:pt x="1093" y="303"/>
                </a:lnTo>
                <a:lnTo>
                  <a:pt x="1104" y="291"/>
                </a:lnTo>
                <a:lnTo>
                  <a:pt x="1115" y="277"/>
                </a:lnTo>
                <a:lnTo>
                  <a:pt x="1123" y="262"/>
                </a:lnTo>
                <a:lnTo>
                  <a:pt x="1131" y="247"/>
                </a:lnTo>
                <a:lnTo>
                  <a:pt x="1137" y="231"/>
                </a:lnTo>
                <a:lnTo>
                  <a:pt x="1141" y="214"/>
                </a:lnTo>
                <a:lnTo>
                  <a:pt x="1144" y="196"/>
                </a:lnTo>
                <a:lnTo>
                  <a:pt x="1145" y="178"/>
                </a:lnTo>
                <a:lnTo>
                  <a:pt x="1145" y="178"/>
                </a:lnTo>
                <a:lnTo>
                  <a:pt x="1144" y="160"/>
                </a:lnTo>
                <a:lnTo>
                  <a:pt x="1141" y="142"/>
                </a:lnTo>
                <a:lnTo>
                  <a:pt x="1137" y="125"/>
                </a:lnTo>
                <a:lnTo>
                  <a:pt x="1131" y="109"/>
                </a:lnTo>
                <a:lnTo>
                  <a:pt x="1123" y="93"/>
                </a:lnTo>
                <a:lnTo>
                  <a:pt x="1115" y="79"/>
                </a:lnTo>
                <a:lnTo>
                  <a:pt x="1104" y="65"/>
                </a:lnTo>
                <a:lnTo>
                  <a:pt x="1093" y="52"/>
                </a:lnTo>
                <a:lnTo>
                  <a:pt x="1080" y="41"/>
                </a:lnTo>
                <a:lnTo>
                  <a:pt x="1067" y="30"/>
                </a:lnTo>
                <a:lnTo>
                  <a:pt x="1052" y="22"/>
                </a:lnTo>
                <a:lnTo>
                  <a:pt x="1037" y="14"/>
                </a:lnTo>
                <a:lnTo>
                  <a:pt x="1020" y="8"/>
                </a:lnTo>
                <a:lnTo>
                  <a:pt x="1003" y="4"/>
                </a:lnTo>
                <a:lnTo>
                  <a:pt x="986" y="1"/>
                </a:lnTo>
                <a:lnTo>
                  <a:pt x="968" y="0"/>
                </a:lnTo>
                <a:lnTo>
                  <a:pt x="177" y="0"/>
                </a:lnTo>
                <a:lnTo>
                  <a:pt x="159" y="1"/>
                </a:lnTo>
                <a:lnTo>
                  <a:pt x="142" y="4"/>
                </a:lnTo>
                <a:lnTo>
                  <a:pt x="125" y="8"/>
                </a:lnTo>
                <a:lnTo>
                  <a:pt x="108" y="14"/>
                </a:lnTo>
                <a:lnTo>
                  <a:pt x="93" y="22"/>
                </a:lnTo>
                <a:lnTo>
                  <a:pt x="78" y="30"/>
                </a:lnTo>
                <a:lnTo>
                  <a:pt x="65" y="41"/>
                </a:lnTo>
                <a:lnTo>
                  <a:pt x="52" y="52"/>
                </a:lnTo>
                <a:lnTo>
                  <a:pt x="41" y="65"/>
                </a:lnTo>
                <a:lnTo>
                  <a:pt x="30" y="79"/>
                </a:lnTo>
                <a:lnTo>
                  <a:pt x="22" y="93"/>
                </a:lnTo>
                <a:lnTo>
                  <a:pt x="14" y="109"/>
                </a:lnTo>
                <a:lnTo>
                  <a:pt x="8" y="125"/>
                </a:lnTo>
                <a:lnTo>
                  <a:pt x="4" y="142"/>
                </a:lnTo>
                <a:lnTo>
                  <a:pt x="1" y="160"/>
                </a:lnTo>
                <a:lnTo>
                  <a:pt x="0" y="178"/>
                </a:lnTo>
                <a:lnTo>
                  <a:pt x="0" y="178"/>
                </a:lnTo>
                <a:lnTo>
                  <a:pt x="1" y="196"/>
                </a:lnTo>
                <a:lnTo>
                  <a:pt x="4" y="214"/>
                </a:lnTo>
                <a:lnTo>
                  <a:pt x="8" y="231"/>
                </a:lnTo>
                <a:lnTo>
                  <a:pt x="14" y="247"/>
                </a:lnTo>
                <a:lnTo>
                  <a:pt x="22" y="262"/>
                </a:lnTo>
                <a:lnTo>
                  <a:pt x="30" y="277"/>
                </a:lnTo>
                <a:lnTo>
                  <a:pt x="41" y="291"/>
                </a:lnTo>
                <a:lnTo>
                  <a:pt x="52" y="303"/>
                </a:lnTo>
                <a:lnTo>
                  <a:pt x="65" y="315"/>
                </a:lnTo>
                <a:lnTo>
                  <a:pt x="78" y="325"/>
                </a:lnTo>
                <a:lnTo>
                  <a:pt x="93" y="334"/>
                </a:lnTo>
                <a:lnTo>
                  <a:pt x="108" y="341"/>
                </a:lnTo>
                <a:lnTo>
                  <a:pt x="125" y="347"/>
                </a:lnTo>
                <a:lnTo>
                  <a:pt x="142" y="351"/>
                </a:lnTo>
                <a:lnTo>
                  <a:pt x="159" y="354"/>
                </a:lnTo>
                <a:lnTo>
                  <a:pt x="177" y="355"/>
                </a:lnTo>
                <a:lnTo>
                  <a:pt x="572" y="355"/>
                </a:lnTo>
                <a:close/>
              </a:path>
            </a:pathLst>
          </a:custGeom>
          <a:noFill/>
          <a:ln cap="rnd" w="54720">
            <a:solidFill>
              <a:srgbClr val="f2c02c"/>
            </a:solidFill>
            <a:round/>
          </a:ln>
        </p:spPr>
        <p:style>
          <a:lnRef idx="0"/>
          <a:fillRef idx="0"/>
          <a:effectRef idx="0"/>
          <a:fontRef idx="minor"/>
        </p:style>
        <p:txBody>
          <a:bodyPr lIns="117360" rIns="117360" tIns="55440" bIns="55440" anchor="ctr" anchorCtr="1">
            <a:noAutofit/>
          </a:bodyPr>
          <a:p>
            <a:pPr>
              <a:lnSpc>
                <a:spcPct val="100000"/>
              </a:lnSpc>
            </a:pPr>
            <a:endParaRPr b="0" lang="en-US" sz="1800" spc="-1" strike="noStrike">
              <a:solidFill>
                <a:srgbClr val="000000"/>
              </a:solidFill>
              <a:latin typeface="Arial"/>
              <a:ea typeface="DejaVu Sans"/>
            </a:endParaRPr>
          </a:p>
        </p:txBody>
      </p:sp>
      <p:sp>
        <p:nvSpPr>
          <p:cNvPr id="49" name=""/>
          <p:cNvSpPr/>
          <p:nvPr/>
        </p:nvSpPr>
        <p:spPr>
          <a:xfrm>
            <a:off x="4791600" y="4398840"/>
            <a:ext cx="497160" cy="946440"/>
          </a:xfrm>
          <a:custGeom>
            <a:avLst/>
            <a:gdLst>
              <a:gd name="textAreaLeft" fmla="*/ 0 w 497160"/>
              <a:gd name="textAreaRight" fmla="*/ 498600 w 497160"/>
              <a:gd name="textAreaTop" fmla="*/ 0 h 946440"/>
              <a:gd name="textAreaBottom" fmla="*/ 947880 h 946440"/>
            </a:gdLst>
            <a:ahLst/>
            <a:rect l="textAreaLeft" t="textAreaTop" r="textAreaRight" b="textAreaBottom"/>
            <a:pathLst>
              <a:path w="1385" h="2633">
                <a:moveTo>
                  <a:pt x="503" y="2633"/>
                </a:moveTo>
                <a:lnTo>
                  <a:pt x="513" y="1969"/>
                </a:lnTo>
                <a:lnTo>
                  <a:pt x="520" y="1619"/>
                </a:lnTo>
                <a:lnTo>
                  <a:pt x="527" y="1392"/>
                </a:lnTo>
                <a:lnTo>
                  <a:pt x="531" y="1352"/>
                </a:lnTo>
                <a:lnTo>
                  <a:pt x="541" y="1314"/>
                </a:lnTo>
                <a:lnTo>
                  <a:pt x="555" y="1278"/>
                </a:lnTo>
                <a:lnTo>
                  <a:pt x="573" y="1244"/>
                </a:lnTo>
                <a:lnTo>
                  <a:pt x="595" y="1211"/>
                </a:lnTo>
                <a:lnTo>
                  <a:pt x="620" y="1180"/>
                </a:lnTo>
                <a:lnTo>
                  <a:pt x="680" y="1122"/>
                </a:lnTo>
                <a:lnTo>
                  <a:pt x="749" y="1069"/>
                </a:lnTo>
                <a:lnTo>
                  <a:pt x="825" y="1018"/>
                </a:lnTo>
                <a:lnTo>
                  <a:pt x="987" y="922"/>
                </a:lnTo>
                <a:lnTo>
                  <a:pt x="1146" y="822"/>
                </a:lnTo>
                <a:lnTo>
                  <a:pt x="1216" y="768"/>
                </a:lnTo>
                <a:lnTo>
                  <a:pt x="1278" y="709"/>
                </a:lnTo>
                <a:lnTo>
                  <a:pt x="1305" y="677"/>
                </a:lnTo>
                <a:lnTo>
                  <a:pt x="1328" y="644"/>
                </a:lnTo>
                <a:lnTo>
                  <a:pt x="1348" y="609"/>
                </a:lnTo>
                <a:lnTo>
                  <a:pt x="1364" y="572"/>
                </a:lnTo>
                <a:lnTo>
                  <a:pt x="1376" y="533"/>
                </a:lnTo>
                <a:lnTo>
                  <a:pt x="1383" y="492"/>
                </a:lnTo>
                <a:lnTo>
                  <a:pt x="1385" y="448"/>
                </a:lnTo>
                <a:lnTo>
                  <a:pt x="1382" y="402"/>
                </a:lnTo>
                <a:lnTo>
                  <a:pt x="1374" y="364"/>
                </a:lnTo>
                <a:lnTo>
                  <a:pt x="1363" y="332"/>
                </a:lnTo>
                <a:lnTo>
                  <a:pt x="1347" y="304"/>
                </a:lnTo>
                <a:lnTo>
                  <a:pt x="1328" y="279"/>
                </a:lnTo>
                <a:lnTo>
                  <a:pt x="1306" y="259"/>
                </a:lnTo>
                <a:lnTo>
                  <a:pt x="1280" y="243"/>
                </a:lnTo>
                <a:lnTo>
                  <a:pt x="1252" y="230"/>
                </a:lnTo>
                <a:lnTo>
                  <a:pt x="1222" y="221"/>
                </a:lnTo>
                <a:lnTo>
                  <a:pt x="1190" y="214"/>
                </a:lnTo>
                <a:lnTo>
                  <a:pt x="1156" y="211"/>
                </a:lnTo>
                <a:lnTo>
                  <a:pt x="1084" y="214"/>
                </a:lnTo>
                <a:lnTo>
                  <a:pt x="1010" y="227"/>
                </a:lnTo>
                <a:lnTo>
                  <a:pt x="936" y="249"/>
                </a:lnTo>
                <a:lnTo>
                  <a:pt x="865" y="278"/>
                </a:lnTo>
                <a:lnTo>
                  <a:pt x="800" y="313"/>
                </a:lnTo>
                <a:lnTo>
                  <a:pt x="743" y="354"/>
                </a:lnTo>
                <a:lnTo>
                  <a:pt x="719" y="375"/>
                </a:lnTo>
                <a:lnTo>
                  <a:pt x="697" y="397"/>
                </a:lnTo>
                <a:lnTo>
                  <a:pt x="679" y="420"/>
                </a:lnTo>
                <a:lnTo>
                  <a:pt x="665" y="443"/>
                </a:lnTo>
                <a:lnTo>
                  <a:pt x="654" y="466"/>
                </a:lnTo>
                <a:lnTo>
                  <a:pt x="649" y="489"/>
                </a:lnTo>
                <a:lnTo>
                  <a:pt x="648" y="512"/>
                </a:lnTo>
                <a:lnTo>
                  <a:pt x="652" y="535"/>
                </a:lnTo>
                <a:lnTo>
                  <a:pt x="661" y="557"/>
                </a:lnTo>
                <a:lnTo>
                  <a:pt x="677" y="579"/>
                </a:lnTo>
                <a:lnTo>
                  <a:pt x="691" y="593"/>
                </a:lnTo>
                <a:lnTo>
                  <a:pt x="705" y="604"/>
                </a:lnTo>
                <a:lnTo>
                  <a:pt x="718" y="612"/>
                </a:lnTo>
                <a:lnTo>
                  <a:pt x="732" y="616"/>
                </a:lnTo>
                <a:lnTo>
                  <a:pt x="745" y="618"/>
                </a:lnTo>
                <a:lnTo>
                  <a:pt x="758" y="618"/>
                </a:lnTo>
                <a:lnTo>
                  <a:pt x="771" y="614"/>
                </a:lnTo>
                <a:lnTo>
                  <a:pt x="783" y="609"/>
                </a:lnTo>
                <a:lnTo>
                  <a:pt x="794" y="601"/>
                </a:lnTo>
                <a:lnTo>
                  <a:pt x="805" y="591"/>
                </a:lnTo>
                <a:lnTo>
                  <a:pt x="815" y="579"/>
                </a:lnTo>
                <a:lnTo>
                  <a:pt x="825" y="565"/>
                </a:lnTo>
                <a:lnTo>
                  <a:pt x="841" y="532"/>
                </a:lnTo>
                <a:lnTo>
                  <a:pt x="854" y="495"/>
                </a:lnTo>
                <a:lnTo>
                  <a:pt x="863" y="453"/>
                </a:lnTo>
                <a:lnTo>
                  <a:pt x="866" y="409"/>
                </a:lnTo>
                <a:lnTo>
                  <a:pt x="865" y="363"/>
                </a:lnTo>
                <a:lnTo>
                  <a:pt x="858" y="317"/>
                </a:lnTo>
                <a:lnTo>
                  <a:pt x="845" y="271"/>
                </a:lnTo>
                <a:lnTo>
                  <a:pt x="824" y="228"/>
                </a:lnTo>
                <a:lnTo>
                  <a:pt x="812" y="207"/>
                </a:lnTo>
                <a:lnTo>
                  <a:pt x="797" y="188"/>
                </a:lnTo>
                <a:lnTo>
                  <a:pt x="780" y="170"/>
                </a:lnTo>
                <a:lnTo>
                  <a:pt x="762" y="153"/>
                </a:lnTo>
                <a:lnTo>
                  <a:pt x="737" y="134"/>
                </a:lnTo>
                <a:lnTo>
                  <a:pt x="704" y="113"/>
                </a:lnTo>
                <a:lnTo>
                  <a:pt x="665" y="91"/>
                </a:lnTo>
                <a:lnTo>
                  <a:pt x="619" y="70"/>
                </a:lnTo>
                <a:lnTo>
                  <a:pt x="570" y="49"/>
                </a:lnTo>
                <a:lnTo>
                  <a:pt x="516" y="31"/>
                </a:lnTo>
                <a:lnTo>
                  <a:pt x="460" y="15"/>
                </a:lnTo>
                <a:lnTo>
                  <a:pt x="403" y="5"/>
                </a:lnTo>
                <a:lnTo>
                  <a:pt x="345" y="0"/>
                </a:lnTo>
                <a:lnTo>
                  <a:pt x="288" y="2"/>
                </a:lnTo>
                <a:lnTo>
                  <a:pt x="232" y="11"/>
                </a:lnTo>
                <a:lnTo>
                  <a:pt x="205" y="20"/>
                </a:lnTo>
                <a:lnTo>
                  <a:pt x="179" y="30"/>
                </a:lnTo>
                <a:lnTo>
                  <a:pt x="154" y="43"/>
                </a:lnTo>
                <a:lnTo>
                  <a:pt x="130" y="59"/>
                </a:lnTo>
                <a:lnTo>
                  <a:pt x="107" y="77"/>
                </a:lnTo>
                <a:lnTo>
                  <a:pt x="85" y="99"/>
                </a:lnTo>
                <a:lnTo>
                  <a:pt x="65" y="123"/>
                </a:lnTo>
                <a:lnTo>
                  <a:pt x="46" y="151"/>
                </a:lnTo>
                <a:lnTo>
                  <a:pt x="30" y="182"/>
                </a:lnTo>
                <a:lnTo>
                  <a:pt x="15" y="217"/>
                </a:lnTo>
                <a:lnTo>
                  <a:pt x="4" y="251"/>
                </a:lnTo>
                <a:lnTo>
                  <a:pt x="0" y="287"/>
                </a:lnTo>
                <a:lnTo>
                  <a:pt x="2" y="322"/>
                </a:lnTo>
                <a:lnTo>
                  <a:pt x="8" y="358"/>
                </a:lnTo>
                <a:lnTo>
                  <a:pt x="20" y="394"/>
                </a:lnTo>
                <a:lnTo>
                  <a:pt x="37" y="430"/>
                </a:lnTo>
                <a:lnTo>
                  <a:pt x="82" y="502"/>
                </a:lnTo>
                <a:lnTo>
                  <a:pt x="141" y="576"/>
                </a:lnTo>
                <a:lnTo>
                  <a:pt x="211" y="649"/>
                </a:lnTo>
                <a:lnTo>
                  <a:pt x="372" y="796"/>
                </a:lnTo>
                <a:lnTo>
                  <a:pt x="540" y="941"/>
                </a:lnTo>
                <a:lnTo>
                  <a:pt x="693" y="1082"/>
                </a:lnTo>
                <a:lnTo>
                  <a:pt x="756" y="1151"/>
                </a:lnTo>
                <a:lnTo>
                  <a:pt x="805" y="1219"/>
                </a:lnTo>
                <a:lnTo>
                  <a:pt x="824" y="1252"/>
                </a:lnTo>
                <a:lnTo>
                  <a:pt x="839" y="1285"/>
                </a:lnTo>
                <a:lnTo>
                  <a:pt x="849" y="1317"/>
                </a:lnTo>
                <a:lnTo>
                  <a:pt x="854" y="1348"/>
                </a:lnTo>
                <a:lnTo>
                  <a:pt x="857" y="1471"/>
                </a:lnTo>
                <a:lnTo>
                  <a:pt x="857" y="1648"/>
                </a:lnTo>
                <a:lnTo>
                  <a:pt x="849" y="2078"/>
                </a:lnTo>
                <a:lnTo>
                  <a:pt x="833" y="2633"/>
                </a:lnTo>
                <a:lnTo>
                  <a:pt x="503" y="2633"/>
                </a:lnTo>
                <a:close/>
              </a:path>
            </a:pathLst>
          </a:custGeom>
          <a:noFill/>
          <a:ln cap="rnd" w="54720">
            <a:solidFill>
              <a:srgbClr val="f2c02c"/>
            </a:solidFill>
            <a:round/>
          </a:ln>
        </p:spPr>
        <p:style>
          <a:lnRef idx="0"/>
          <a:fillRef idx="0"/>
          <a:effectRef idx="0"/>
          <a:fontRef idx="minor"/>
        </p:style>
        <p:txBody>
          <a:bodyPr lIns="117360" rIns="117360" tIns="72360" bIns="72360" anchor="ctr" anchorCtr="1">
            <a:noAutofit/>
          </a:bodyPr>
          <a:p>
            <a:pPr>
              <a:lnSpc>
                <a:spcPct val="100000"/>
              </a:lnSpc>
            </a:pPr>
            <a:endParaRPr b="0" lang="en-US" sz="1800" spc="-1" strike="noStrike">
              <a:solidFill>
                <a:srgbClr val="000000"/>
              </a:solidFill>
              <a:latin typeface="Arial"/>
              <a:ea typeface="DejaVu Sans"/>
            </a:endParaRPr>
          </a:p>
        </p:txBody>
      </p:sp>
      <p:sp>
        <p:nvSpPr>
          <p:cNvPr id="50" name=""/>
          <p:cNvSpPr/>
          <p:nvPr/>
        </p:nvSpPr>
        <p:spPr>
          <a:xfrm>
            <a:off x="5038200" y="3555720"/>
            <a:ext cx="360" cy="186480"/>
          </a:xfrm>
          <a:prstGeom prst="line">
            <a:avLst/>
          </a:prstGeom>
          <a:ln cap="rnd" w="54720">
            <a:solidFill>
              <a:srgbClr val="f2c02c"/>
            </a:solidFill>
            <a:round/>
          </a:ln>
        </p:spPr>
        <p:style>
          <a:lnRef idx="0"/>
          <a:fillRef idx="0"/>
          <a:effectRef idx="0"/>
          <a:fontRef idx="minor"/>
        </p:style>
        <p:txBody>
          <a:bodyPr lIns="117360" rIns="117360" tIns="72360" bIns="72360" anchor="ctr" anchorCtr="1">
            <a:noAutofit/>
          </a:bodyPr>
          <a:p>
            <a:endParaRPr b="0" lang="en-US" sz="1800" spc="-1" strike="noStrike">
              <a:solidFill>
                <a:srgbClr val="000000"/>
              </a:solidFill>
              <a:latin typeface="Arial"/>
              <a:ea typeface="DejaVu Sans"/>
            </a:endParaRPr>
          </a:p>
        </p:txBody>
      </p:sp>
      <p:sp>
        <p:nvSpPr>
          <p:cNvPr id="51" name=""/>
          <p:cNvSpPr/>
          <p:nvPr/>
        </p:nvSpPr>
        <p:spPr>
          <a:xfrm flipH="1">
            <a:off x="5681520" y="3826080"/>
            <a:ext cx="131760" cy="131760"/>
          </a:xfrm>
          <a:prstGeom prst="line">
            <a:avLst/>
          </a:prstGeom>
          <a:ln cap="rnd" w="54720">
            <a:solidFill>
              <a:srgbClr val="f2c02c"/>
            </a:solidFill>
            <a:round/>
          </a:ln>
        </p:spPr>
        <p:style>
          <a:lnRef idx="0"/>
          <a:fillRef idx="0"/>
          <a:effectRef idx="0"/>
          <a:fontRef idx="minor"/>
        </p:style>
        <p:txBody>
          <a:bodyPr lIns="117360" rIns="117360" tIns="59400" bIns="59400" anchor="ctr" anchorCtr="1">
            <a:noAutofit/>
          </a:bodyPr>
          <a:p>
            <a:endParaRPr b="0" lang="en-US" sz="1800" spc="-1" strike="noStrike">
              <a:solidFill>
                <a:srgbClr val="000000"/>
              </a:solidFill>
              <a:latin typeface="Arial"/>
              <a:ea typeface="DejaVu Sans"/>
            </a:endParaRPr>
          </a:p>
        </p:txBody>
      </p:sp>
      <p:sp>
        <p:nvSpPr>
          <p:cNvPr id="52" name=""/>
          <p:cNvSpPr/>
          <p:nvPr/>
        </p:nvSpPr>
        <p:spPr>
          <a:xfrm flipH="1">
            <a:off x="5831280" y="4548240"/>
            <a:ext cx="186480" cy="360"/>
          </a:xfrm>
          <a:prstGeom prst="line">
            <a:avLst/>
          </a:prstGeom>
          <a:ln cap="rnd" w="54720">
            <a:solidFill>
              <a:srgbClr val="f2c02c"/>
            </a:solidFill>
            <a:round/>
          </a:ln>
        </p:spPr>
        <p:style>
          <a:lnRef idx="0"/>
          <a:fillRef idx="0"/>
          <a:effectRef idx="0"/>
          <a:fontRef idx="minor"/>
        </p:style>
        <p:txBody>
          <a:bodyPr lIns="117360" rIns="117360" tIns="-72360" bIns="-72360" anchor="ctr" anchorCtr="1">
            <a:noAutofit/>
          </a:bodyPr>
          <a:p>
            <a:endParaRPr b="0" lang="en-US" sz="1800" spc="-1" strike="noStrike">
              <a:solidFill>
                <a:srgbClr val="000000"/>
              </a:solidFill>
              <a:latin typeface="Arial"/>
              <a:ea typeface="DejaVu Sans"/>
            </a:endParaRPr>
          </a:p>
        </p:txBody>
      </p:sp>
      <p:sp>
        <p:nvSpPr>
          <p:cNvPr id="53" name=""/>
          <p:cNvSpPr/>
          <p:nvPr/>
        </p:nvSpPr>
        <p:spPr>
          <a:xfrm>
            <a:off x="4262400" y="3826080"/>
            <a:ext cx="131760" cy="131760"/>
          </a:xfrm>
          <a:prstGeom prst="line">
            <a:avLst/>
          </a:prstGeom>
          <a:ln cap="rnd" w="54720">
            <a:solidFill>
              <a:srgbClr val="f2c02c"/>
            </a:solidFill>
            <a:round/>
          </a:ln>
        </p:spPr>
        <p:style>
          <a:lnRef idx="0"/>
          <a:fillRef idx="0"/>
          <a:effectRef idx="0"/>
          <a:fontRef idx="minor"/>
        </p:style>
        <p:txBody>
          <a:bodyPr lIns="117360" rIns="117360" tIns="59400" bIns="59400" anchor="ctr" anchorCtr="1">
            <a:noAutofit/>
          </a:bodyPr>
          <a:p>
            <a:endParaRPr b="0" lang="en-US" sz="1800" spc="-1" strike="noStrike">
              <a:solidFill>
                <a:srgbClr val="000000"/>
              </a:solidFill>
              <a:latin typeface="Arial"/>
              <a:ea typeface="DejaVu Sans"/>
            </a:endParaRPr>
          </a:p>
        </p:txBody>
      </p:sp>
      <p:sp>
        <p:nvSpPr>
          <p:cNvPr id="54" name=""/>
          <p:cNvSpPr/>
          <p:nvPr/>
        </p:nvSpPr>
        <p:spPr>
          <a:xfrm>
            <a:off x="4057920" y="4548240"/>
            <a:ext cx="186480" cy="360"/>
          </a:xfrm>
          <a:prstGeom prst="line">
            <a:avLst/>
          </a:prstGeom>
          <a:ln cap="rnd" w="54720">
            <a:solidFill>
              <a:srgbClr val="f2c02c"/>
            </a:solidFill>
            <a:round/>
          </a:ln>
        </p:spPr>
        <p:style>
          <a:lnRef idx="0"/>
          <a:fillRef idx="0"/>
          <a:effectRef idx="0"/>
          <a:fontRef idx="minor"/>
        </p:style>
        <p:txBody>
          <a:bodyPr lIns="117360" rIns="117360" tIns="-72360" bIns="-72360" anchor="ctr" anchorCtr="1">
            <a:noAutofit/>
          </a:bodyPr>
          <a:p>
            <a:endParaRPr b="0" lang="en-US" sz="1800" spc="-1" strike="noStrike">
              <a:solidFill>
                <a:srgbClr val="000000"/>
              </a:solidFill>
              <a:latin typeface="Arial"/>
              <a:ea typeface="DejaVu Sans"/>
            </a:endParaRPr>
          </a:p>
        </p:txBody>
      </p:sp>
      <p:sp>
        <p:nvSpPr>
          <p:cNvPr id="55" name=""/>
          <p:cNvSpPr/>
          <p:nvPr/>
        </p:nvSpPr>
        <p:spPr>
          <a:xfrm>
            <a:off x="6381000" y="3508560"/>
            <a:ext cx="189360" cy="189360"/>
          </a:xfrm>
          <a:custGeom>
            <a:avLst/>
            <a:gdLst>
              <a:gd name="textAreaLeft" fmla="*/ 0 w 189360"/>
              <a:gd name="textAreaRight" fmla="*/ 190800 w 189360"/>
              <a:gd name="textAreaTop" fmla="*/ 0 h 189360"/>
              <a:gd name="textAreaBottom" fmla="*/ 190800 h 189360"/>
            </a:gdLst>
            <a:ahLst/>
            <a:rect l="textAreaLeft" t="textAreaTop" r="textAreaRight" b="textAreaBottom"/>
            <a:pathLst>
              <a:path w="530" h="530">
                <a:moveTo>
                  <a:pt x="530" y="265"/>
                </a:moveTo>
                <a:lnTo>
                  <a:pt x="529" y="283"/>
                </a:lnTo>
                <a:lnTo>
                  <a:pt x="528" y="300"/>
                </a:lnTo>
                <a:lnTo>
                  <a:pt x="525" y="317"/>
                </a:lnTo>
                <a:lnTo>
                  <a:pt x="521" y="334"/>
                </a:lnTo>
                <a:lnTo>
                  <a:pt x="516" y="350"/>
                </a:lnTo>
                <a:lnTo>
                  <a:pt x="510" y="366"/>
                </a:lnTo>
                <a:lnTo>
                  <a:pt x="503" y="382"/>
                </a:lnTo>
                <a:lnTo>
                  <a:pt x="494" y="398"/>
                </a:lnTo>
                <a:lnTo>
                  <a:pt x="485" y="413"/>
                </a:lnTo>
                <a:lnTo>
                  <a:pt x="474" y="428"/>
                </a:lnTo>
                <a:lnTo>
                  <a:pt x="464" y="441"/>
                </a:lnTo>
                <a:lnTo>
                  <a:pt x="452" y="453"/>
                </a:lnTo>
                <a:lnTo>
                  <a:pt x="440" y="465"/>
                </a:lnTo>
                <a:lnTo>
                  <a:pt x="426" y="475"/>
                </a:lnTo>
                <a:lnTo>
                  <a:pt x="412" y="486"/>
                </a:lnTo>
                <a:lnTo>
                  <a:pt x="397" y="495"/>
                </a:lnTo>
                <a:lnTo>
                  <a:pt x="381"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6" y="522"/>
                </a:lnTo>
                <a:lnTo>
                  <a:pt x="180" y="517"/>
                </a:lnTo>
                <a:lnTo>
                  <a:pt x="164" y="511"/>
                </a:lnTo>
                <a:lnTo>
                  <a:pt x="148" y="504"/>
                </a:lnTo>
                <a:lnTo>
                  <a:pt x="132" y="495"/>
                </a:lnTo>
                <a:lnTo>
                  <a:pt x="117" y="486"/>
                </a:lnTo>
                <a:lnTo>
                  <a:pt x="102" y="475"/>
                </a:lnTo>
                <a:lnTo>
                  <a:pt x="89" y="465"/>
                </a:lnTo>
                <a:lnTo>
                  <a:pt x="77" y="453"/>
                </a:lnTo>
                <a:lnTo>
                  <a:pt x="65" y="441"/>
                </a:lnTo>
                <a:lnTo>
                  <a:pt x="55" y="428"/>
                </a:lnTo>
                <a:lnTo>
                  <a:pt x="44" y="413"/>
                </a:lnTo>
                <a:lnTo>
                  <a:pt x="35" y="398"/>
                </a:lnTo>
                <a:lnTo>
                  <a:pt x="26" y="382"/>
                </a:lnTo>
                <a:lnTo>
                  <a:pt x="19" y="366"/>
                </a:lnTo>
                <a:lnTo>
                  <a:pt x="13" y="350"/>
                </a:lnTo>
                <a:lnTo>
                  <a:pt x="8" y="334"/>
                </a:lnTo>
                <a:lnTo>
                  <a:pt x="5" y="317"/>
                </a:lnTo>
                <a:lnTo>
                  <a:pt x="2" y="300"/>
                </a:lnTo>
                <a:lnTo>
                  <a:pt x="0" y="283"/>
                </a:lnTo>
                <a:lnTo>
                  <a:pt x="0" y="265"/>
                </a:lnTo>
                <a:lnTo>
                  <a:pt x="0" y="247"/>
                </a:lnTo>
                <a:lnTo>
                  <a:pt x="2" y="230"/>
                </a:lnTo>
                <a:lnTo>
                  <a:pt x="5" y="213"/>
                </a:lnTo>
                <a:lnTo>
                  <a:pt x="8" y="196"/>
                </a:lnTo>
                <a:lnTo>
                  <a:pt x="13" y="180"/>
                </a:lnTo>
                <a:lnTo>
                  <a:pt x="19" y="164"/>
                </a:lnTo>
                <a:lnTo>
                  <a:pt x="26" y="149"/>
                </a:lnTo>
                <a:lnTo>
                  <a:pt x="35" y="133"/>
                </a:lnTo>
                <a:lnTo>
                  <a:pt x="44" y="118"/>
                </a:lnTo>
                <a:lnTo>
                  <a:pt x="55" y="104"/>
                </a:lnTo>
                <a:lnTo>
                  <a:pt x="65" y="90"/>
                </a:lnTo>
                <a:lnTo>
                  <a:pt x="77" y="78"/>
                </a:lnTo>
                <a:lnTo>
                  <a:pt x="89" y="66"/>
                </a:lnTo>
                <a:lnTo>
                  <a:pt x="102" y="56"/>
                </a:lnTo>
                <a:lnTo>
                  <a:pt x="117" y="45"/>
                </a:lnTo>
                <a:lnTo>
                  <a:pt x="132" y="36"/>
                </a:lnTo>
                <a:lnTo>
                  <a:pt x="148" y="27"/>
                </a:lnTo>
                <a:lnTo>
                  <a:pt x="164" y="20"/>
                </a:lnTo>
                <a:lnTo>
                  <a:pt x="180" y="14"/>
                </a:lnTo>
                <a:lnTo>
                  <a:pt x="196" y="9"/>
                </a:lnTo>
                <a:lnTo>
                  <a:pt x="213" y="5"/>
                </a:lnTo>
                <a:lnTo>
                  <a:pt x="230" y="2"/>
                </a:lnTo>
                <a:lnTo>
                  <a:pt x="247" y="1"/>
                </a:lnTo>
                <a:lnTo>
                  <a:pt x="265" y="0"/>
                </a:lnTo>
                <a:lnTo>
                  <a:pt x="283" y="1"/>
                </a:lnTo>
                <a:lnTo>
                  <a:pt x="300" y="2"/>
                </a:lnTo>
                <a:lnTo>
                  <a:pt x="317" y="5"/>
                </a:lnTo>
                <a:lnTo>
                  <a:pt x="334" y="9"/>
                </a:lnTo>
                <a:lnTo>
                  <a:pt x="350" y="14"/>
                </a:lnTo>
                <a:lnTo>
                  <a:pt x="366" y="20"/>
                </a:lnTo>
                <a:lnTo>
                  <a:pt x="381" y="27"/>
                </a:lnTo>
                <a:lnTo>
                  <a:pt x="397" y="36"/>
                </a:lnTo>
                <a:lnTo>
                  <a:pt x="412" y="45"/>
                </a:lnTo>
                <a:lnTo>
                  <a:pt x="426" y="56"/>
                </a:lnTo>
                <a:lnTo>
                  <a:pt x="440" y="66"/>
                </a:lnTo>
                <a:lnTo>
                  <a:pt x="452" y="78"/>
                </a:lnTo>
                <a:lnTo>
                  <a:pt x="464" y="90"/>
                </a:lnTo>
                <a:lnTo>
                  <a:pt x="474" y="104"/>
                </a:lnTo>
                <a:lnTo>
                  <a:pt x="485" y="118"/>
                </a:lnTo>
                <a:lnTo>
                  <a:pt x="494" y="133"/>
                </a:lnTo>
                <a:lnTo>
                  <a:pt x="503" y="149"/>
                </a:lnTo>
                <a:lnTo>
                  <a:pt x="510" y="164"/>
                </a:lnTo>
                <a:lnTo>
                  <a:pt x="516" y="180"/>
                </a:lnTo>
                <a:lnTo>
                  <a:pt x="521" y="196"/>
                </a:lnTo>
                <a:lnTo>
                  <a:pt x="525" y="213"/>
                </a:lnTo>
                <a:lnTo>
                  <a:pt x="528" y="230"/>
                </a:lnTo>
                <a:lnTo>
                  <a:pt x="529" y="247"/>
                </a:lnTo>
                <a:lnTo>
                  <a:pt x="530" y="265"/>
                </a:lnTo>
                <a:close/>
              </a:path>
            </a:pathLst>
          </a:custGeom>
          <a:solidFill>
            <a:srgbClr val="ffffff"/>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Arial"/>
              <a:ea typeface="DejaVu Sans"/>
            </a:endParaRPr>
          </a:p>
        </p:txBody>
      </p:sp>
      <p:sp>
        <p:nvSpPr>
          <p:cNvPr id="56" name=""/>
          <p:cNvSpPr/>
          <p:nvPr/>
        </p:nvSpPr>
        <p:spPr>
          <a:xfrm>
            <a:off x="6381000" y="3508560"/>
            <a:ext cx="189360" cy="189360"/>
          </a:xfrm>
          <a:custGeom>
            <a:avLst/>
            <a:gdLst>
              <a:gd name="textAreaLeft" fmla="*/ 0 w 189360"/>
              <a:gd name="textAreaRight" fmla="*/ 190800 w 189360"/>
              <a:gd name="textAreaTop" fmla="*/ 0 h 189360"/>
              <a:gd name="textAreaBottom" fmla="*/ 190800 h 189360"/>
            </a:gdLst>
            <a:ahLst/>
            <a:rect l="textAreaLeft" t="textAreaTop" r="textAreaRight" b="textAreaBottom"/>
            <a:pathLst>
              <a:path w="530" h="530">
                <a:moveTo>
                  <a:pt x="530" y="265"/>
                </a:moveTo>
                <a:lnTo>
                  <a:pt x="529" y="283"/>
                </a:lnTo>
                <a:lnTo>
                  <a:pt x="528" y="300"/>
                </a:lnTo>
                <a:lnTo>
                  <a:pt x="525" y="317"/>
                </a:lnTo>
                <a:lnTo>
                  <a:pt x="521" y="334"/>
                </a:lnTo>
                <a:lnTo>
                  <a:pt x="516" y="350"/>
                </a:lnTo>
                <a:lnTo>
                  <a:pt x="510" y="366"/>
                </a:lnTo>
                <a:lnTo>
                  <a:pt x="503" y="382"/>
                </a:lnTo>
                <a:lnTo>
                  <a:pt x="494" y="398"/>
                </a:lnTo>
                <a:lnTo>
                  <a:pt x="485" y="413"/>
                </a:lnTo>
                <a:lnTo>
                  <a:pt x="474" y="428"/>
                </a:lnTo>
                <a:lnTo>
                  <a:pt x="464" y="441"/>
                </a:lnTo>
                <a:lnTo>
                  <a:pt x="452" y="453"/>
                </a:lnTo>
                <a:lnTo>
                  <a:pt x="440" y="465"/>
                </a:lnTo>
                <a:lnTo>
                  <a:pt x="426" y="475"/>
                </a:lnTo>
                <a:lnTo>
                  <a:pt x="412" y="486"/>
                </a:lnTo>
                <a:lnTo>
                  <a:pt x="397" y="495"/>
                </a:lnTo>
                <a:lnTo>
                  <a:pt x="381"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6" y="522"/>
                </a:lnTo>
                <a:lnTo>
                  <a:pt x="180" y="517"/>
                </a:lnTo>
                <a:lnTo>
                  <a:pt x="164" y="511"/>
                </a:lnTo>
                <a:lnTo>
                  <a:pt x="148" y="504"/>
                </a:lnTo>
                <a:lnTo>
                  <a:pt x="132" y="495"/>
                </a:lnTo>
                <a:lnTo>
                  <a:pt x="117" y="486"/>
                </a:lnTo>
                <a:lnTo>
                  <a:pt x="102" y="475"/>
                </a:lnTo>
                <a:lnTo>
                  <a:pt x="89" y="465"/>
                </a:lnTo>
                <a:lnTo>
                  <a:pt x="77" y="453"/>
                </a:lnTo>
                <a:lnTo>
                  <a:pt x="65" y="441"/>
                </a:lnTo>
                <a:lnTo>
                  <a:pt x="55" y="428"/>
                </a:lnTo>
                <a:lnTo>
                  <a:pt x="44" y="413"/>
                </a:lnTo>
                <a:lnTo>
                  <a:pt x="35" y="398"/>
                </a:lnTo>
                <a:lnTo>
                  <a:pt x="26" y="382"/>
                </a:lnTo>
                <a:lnTo>
                  <a:pt x="19" y="366"/>
                </a:lnTo>
                <a:lnTo>
                  <a:pt x="13" y="350"/>
                </a:lnTo>
                <a:lnTo>
                  <a:pt x="8" y="334"/>
                </a:lnTo>
                <a:lnTo>
                  <a:pt x="5" y="317"/>
                </a:lnTo>
                <a:lnTo>
                  <a:pt x="2" y="300"/>
                </a:lnTo>
                <a:lnTo>
                  <a:pt x="0" y="283"/>
                </a:lnTo>
                <a:lnTo>
                  <a:pt x="0" y="265"/>
                </a:lnTo>
                <a:lnTo>
                  <a:pt x="0" y="247"/>
                </a:lnTo>
                <a:lnTo>
                  <a:pt x="2" y="230"/>
                </a:lnTo>
                <a:lnTo>
                  <a:pt x="5" y="213"/>
                </a:lnTo>
                <a:lnTo>
                  <a:pt x="8" y="196"/>
                </a:lnTo>
                <a:lnTo>
                  <a:pt x="13" y="180"/>
                </a:lnTo>
                <a:lnTo>
                  <a:pt x="19" y="164"/>
                </a:lnTo>
                <a:lnTo>
                  <a:pt x="26" y="149"/>
                </a:lnTo>
                <a:lnTo>
                  <a:pt x="35" y="133"/>
                </a:lnTo>
                <a:lnTo>
                  <a:pt x="44" y="118"/>
                </a:lnTo>
                <a:lnTo>
                  <a:pt x="55" y="104"/>
                </a:lnTo>
                <a:lnTo>
                  <a:pt x="65" y="90"/>
                </a:lnTo>
                <a:lnTo>
                  <a:pt x="77" y="78"/>
                </a:lnTo>
                <a:lnTo>
                  <a:pt x="89" y="66"/>
                </a:lnTo>
                <a:lnTo>
                  <a:pt x="102" y="56"/>
                </a:lnTo>
                <a:lnTo>
                  <a:pt x="117" y="45"/>
                </a:lnTo>
                <a:lnTo>
                  <a:pt x="132" y="36"/>
                </a:lnTo>
                <a:lnTo>
                  <a:pt x="148" y="27"/>
                </a:lnTo>
                <a:lnTo>
                  <a:pt x="164" y="20"/>
                </a:lnTo>
                <a:lnTo>
                  <a:pt x="180" y="14"/>
                </a:lnTo>
                <a:lnTo>
                  <a:pt x="196" y="9"/>
                </a:lnTo>
                <a:lnTo>
                  <a:pt x="213" y="5"/>
                </a:lnTo>
                <a:lnTo>
                  <a:pt x="230" y="2"/>
                </a:lnTo>
                <a:lnTo>
                  <a:pt x="247" y="1"/>
                </a:lnTo>
                <a:lnTo>
                  <a:pt x="265" y="0"/>
                </a:lnTo>
                <a:lnTo>
                  <a:pt x="283" y="1"/>
                </a:lnTo>
                <a:lnTo>
                  <a:pt x="300" y="2"/>
                </a:lnTo>
                <a:lnTo>
                  <a:pt x="317" y="5"/>
                </a:lnTo>
                <a:lnTo>
                  <a:pt x="334" y="9"/>
                </a:lnTo>
                <a:lnTo>
                  <a:pt x="350" y="14"/>
                </a:lnTo>
                <a:lnTo>
                  <a:pt x="366" y="20"/>
                </a:lnTo>
                <a:lnTo>
                  <a:pt x="381" y="27"/>
                </a:lnTo>
                <a:lnTo>
                  <a:pt x="397" y="36"/>
                </a:lnTo>
                <a:lnTo>
                  <a:pt x="412" y="45"/>
                </a:lnTo>
                <a:lnTo>
                  <a:pt x="426" y="56"/>
                </a:lnTo>
                <a:lnTo>
                  <a:pt x="440" y="66"/>
                </a:lnTo>
                <a:lnTo>
                  <a:pt x="452" y="78"/>
                </a:lnTo>
                <a:lnTo>
                  <a:pt x="464" y="90"/>
                </a:lnTo>
                <a:lnTo>
                  <a:pt x="474" y="104"/>
                </a:lnTo>
                <a:lnTo>
                  <a:pt x="485" y="118"/>
                </a:lnTo>
                <a:lnTo>
                  <a:pt x="494" y="133"/>
                </a:lnTo>
                <a:lnTo>
                  <a:pt x="503" y="149"/>
                </a:lnTo>
                <a:lnTo>
                  <a:pt x="510" y="164"/>
                </a:lnTo>
                <a:lnTo>
                  <a:pt x="516" y="180"/>
                </a:lnTo>
                <a:lnTo>
                  <a:pt x="521" y="196"/>
                </a:lnTo>
                <a:lnTo>
                  <a:pt x="525" y="213"/>
                </a:lnTo>
                <a:lnTo>
                  <a:pt x="528" y="230"/>
                </a:lnTo>
                <a:lnTo>
                  <a:pt x="529" y="247"/>
                </a:lnTo>
                <a:lnTo>
                  <a:pt x="530" y="265"/>
                </a:lnTo>
                <a:close/>
              </a:path>
            </a:pathLst>
          </a:custGeom>
          <a:noFill/>
          <a:ln cap="rnd" w="46080">
            <a:solidFill>
              <a:srgbClr val="f2c02c"/>
            </a:solidFill>
            <a:round/>
          </a:ln>
        </p:spPr>
        <p:style>
          <a:lnRef idx="0"/>
          <a:fillRef idx="0"/>
          <a:effectRef idx="0"/>
          <a:fontRef idx="minor"/>
        </p:style>
        <p:txBody>
          <a:bodyPr lIns="113040" rIns="113040" tIns="68040" bIns="68040" anchor="ctr" anchorCtr="1">
            <a:noAutofit/>
          </a:bodyPr>
          <a:p>
            <a:pPr>
              <a:lnSpc>
                <a:spcPct val="100000"/>
              </a:lnSpc>
            </a:pPr>
            <a:endParaRPr b="0" lang="en-US" sz="1800" spc="-1" strike="noStrike">
              <a:solidFill>
                <a:srgbClr val="000000"/>
              </a:solidFill>
              <a:latin typeface="Arial"/>
              <a:ea typeface="DejaVu Sans"/>
            </a:endParaRPr>
          </a:p>
        </p:txBody>
      </p:sp>
      <p:sp>
        <p:nvSpPr>
          <p:cNvPr id="57" name=""/>
          <p:cNvSpPr/>
          <p:nvPr/>
        </p:nvSpPr>
        <p:spPr>
          <a:xfrm>
            <a:off x="2402280" y="2439000"/>
            <a:ext cx="354960" cy="427680"/>
          </a:xfrm>
          <a:custGeom>
            <a:avLst/>
            <a:gdLst>
              <a:gd name="textAreaLeft" fmla="*/ 0 w 354960"/>
              <a:gd name="textAreaRight" fmla="*/ 356400 w 354960"/>
              <a:gd name="textAreaTop" fmla="*/ 0 h 427680"/>
              <a:gd name="textAreaBottom" fmla="*/ 429120 h 427680"/>
            </a:gdLst>
            <a:ahLst/>
            <a:rect l="textAreaLeft" t="textAreaTop" r="textAreaRight" b="textAreaBottom"/>
            <a:pathLst>
              <a:path w="990" h="1192">
                <a:moveTo>
                  <a:pt x="495" y="0"/>
                </a:moveTo>
                <a:lnTo>
                  <a:pt x="495" y="0"/>
                </a:lnTo>
                <a:lnTo>
                  <a:pt x="495" y="0"/>
                </a:lnTo>
                <a:lnTo>
                  <a:pt x="461" y="1"/>
                </a:lnTo>
                <a:lnTo>
                  <a:pt x="429" y="4"/>
                </a:lnTo>
                <a:lnTo>
                  <a:pt x="397" y="9"/>
                </a:lnTo>
                <a:lnTo>
                  <a:pt x="366" y="16"/>
                </a:lnTo>
                <a:lnTo>
                  <a:pt x="336" y="25"/>
                </a:lnTo>
                <a:lnTo>
                  <a:pt x="306" y="36"/>
                </a:lnTo>
                <a:lnTo>
                  <a:pt x="277" y="50"/>
                </a:lnTo>
                <a:lnTo>
                  <a:pt x="247" y="66"/>
                </a:lnTo>
                <a:lnTo>
                  <a:pt x="218" y="84"/>
                </a:lnTo>
                <a:lnTo>
                  <a:pt x="192" y="102"/>
                </a:lnTo>
                <a:lnTo>
                  <a:pt x="167" y="122"/>
                </a:lnTo>
                <a:lnTo>
                  <a:pt x="144" y="144"/>
                </a:lnTo>
                <a:lnTo>
                  <a:pt x="123" y="167"/>
                </a:lnTo>
                <a:lnTo>
                  <a:pt x="103" y="192"/>
                </a:lnTo>
                <a:lnTo>
                  <a:pt x="84" y="218"/>
                </a:lnTo>
                <a:lnTo>
                  <a:pt x="66" y="247"/>
                </a:lnTo>
                <a:lnTo>
                  <a:pt x="50" y="277"/>
                </a:lnTo>
                <a:lnTo>
                  <a:pt x="36" y="306"/>
                </a:lnTo>
                <a:lnTo>
                  <a:pt x="25" y="336"/>
                </a:lnTo>
                <a:lnTo>
                  <a:pt x="16" y="366"/>
                </a:lnTo>
                <a:lnTo>
                  <a:pt x="9" y="397"/>
                </a:lnTo>
                <a:lnTo>
                  <a:pt x="4" y="429"/>
                </a:lnTo>
                <a:lnTo>
                  <a:pt x="1" y="461"/>
                </a:lnTo>
                <a:lnTo>
                  <a:pt x="0" y="495"/>
                </a:lnTo>
                <a:lnTo>
                  <a:pt x="0" y="495"/>
                </a:lnTo>
                <a:lnTo>
                  <a:pt x="0" y="495"/>
                </a:lnTo>
                <a:lnTo>
                  <a:pt x="1" y="528"/>
                </a:lnTo>
                <a:lnTo>
                  <a:pt x="4" y="561"/>
                </a:lnTo>
                <a:lnTo>
                  <a:pt x="9" y="592"/>
                </a:lnTo>
                <a:lnTo>
                  <a:pt x="16" y="623"/>
                </a:lnTo>
                <a:lnTo>
                  <a:pt x="25" y="653"/>
                </a:lnTo>
                <a:lnTo>
                  <a:pt x="37" y="683"/>
                </a:lnTo>
                <a:lnTo>
                  <a:pt x="50" y="712"/>
                </a:lnTo>
                <a:lnTo>
                  <a:pt x="66" y="742"/>
                </a:lnTo>
                <a:lnTo>
                  <a:pt x="84" y="771"/>
                </a:lnTo>
                <a:lnTo>
                  <a:pt x="102" y="797"/>
                </a:lnTo>
                <a:lnTo>
                  <a:pt x="122" y="822"/>
                </a:lnTo>
                <a:lnTo>
                  <a:pt x="144" y="845"/>
                </a:lnTo>
                <a:lnTo>
                  <a:pt x="167" y="867"/>
                </a:lnTo>
                <a:lnTo>
                  <a:pt x="192" y="887"/>
                </a:lnTo>
                <a:lnTo>
                  <a:pt x="218" y="905"/>
                </a:lnTo>
                <a:lnTo>
                  <a:pt x="247" y="923"/>
                </a:lnTo>
                <a:lnTo>
                  <a:pt x="268" y="934"/>
                </a:lnTo>
                <a:lnTo>
                  <a:pt x="288" y="944"/>
                </a:lnTo>
                <a:lnTo>
                  <a:pt x="309" y="953"/>
                </a:lnTo>
                <a:lnTo>
                  <a:pt x="331" y="962"/>
                </a:lnTo>
                <a:lnTo>
                  <a:pt x="331" y="962"/>
                </a:lnTo>
                <a:lnTo>
                  <a:pt x="331" y="1134"/>
                </a:lnTo>
                <a:lnTo>
                  <a:pt x="331" y="1140"/>
                </a:lnTo>
                <a:lnTo>
                  <a:pt x="332" y="1146"/>
                </a:lnTo>
                <a:lnTo>
                  <a:pt x="334" y="1151"/>
                </a:lnTo>
                <a:lnTo>
                  <a:pt x="336" y="1156"/>
                </a:lnTo>
                <a:lnTo>
                  <a:pt x="338" y="1162"/>
                </a:lnTo>
                <a:lnTo>
                  <a:pt x="341" y="1166"/>
                </a:lnTo>
                <a:lnTo>
                  <a:pt x="344" y="1171"/>
                </a:lnTo>
                <a:lnTo>
                  <a:pt x="348" y="1175"/>
                </a:lnTo>
                <a:lnTo>
                  <a:pt x="352" y="1179"/>
                </a:lnTo>
                <a:lnTo>
                  <a:pt x="357" y="1182"/>
                </a:lnTo>
                <a:lnTo>
                  <a:pt x="361" y="1185"/>
                </a:lnTo>
                <a:lnTo>
                  <a:pt x="366" y="1187"/>
                </a:lnTo>
                <a:lnTo>
                  <a:pt x="372" y="1189"/>
                </a:lnTo>
                <a:lnTo>
                  <a:pt x="377" y="1191"/>
                </a:lnTo>
                <a:lnTo>
                  <a:pt x="383" y="1192"/>
                </a:lnTo>
                <a:lnTo>
                  <a:pt x="389" y="1192"/>
                </a:lnTo>
                <a:lnTo>
                  <a:pt x="600" y="1192"/>
                </a:lnTo>
                <a:lnTo>
                  <a:pt x="606" y="1192"/>
                </a:lnTo>
                <a:lnTo>
                  <a:pt x="612" y="1191"/>
                </a:lnTo>
                <a:lnTo>
                  <a:pt x="617" y="1189"/>
                </a:lnTo>
                <a:lnTo>
                  <a:pt x="623" y="1187"/>
                </a:lnTo>
                <a:lnTo>
                  <a:pt x="628" y="1185"/>
                </a:lnTo>
                <a:lnTo>
                  <a:pt x="632" y="1182"/>
                </a:lnTo>
                <a:lnTo>
                  <a:pt x="637" y="1179"/>
                </a:lnTo>
                <a:lnTo>
                  <a:pt x="641" y="1175"/>
                </a:lnTo>
                <a:lnTo>
                  <a:pt x="645" y="1171"/>
                </a:lnTo>
                <a:lnTo>
                  <a:pt x="648" y="1166"/>
                </a:lnTo>
                <a:lnTo>
                  <a:pt x="651" y="1162"/>
                </a:lnTo>
                <a:lnTo>
                  <a:pt x="653" y="1156"/>
                </a:lnTo>
                <a:lnTo>
                  <a:pt x="655" y="1151"/>
                </a:lnTo>
                <a:lnTo>
                  <a:pt x="657" y="1146"/>
                </a:lnTo>
                <a:lnTo>
                  <a:pt x="658" y="1140"/>
                </a:lnTo>
                <a:lnTo>
                  <a:pt x="658" y="1134"/>
                </a:lnTo>
                <a:lnTo>
                  <a:pt x="658" y="962"/>
                </a:lnTo>
                <a:lnTo>
                  <a:pt x="658" y="962"/>
                </a:lnTo>
                <a:lnTo>
                  <a:pt x="658" y="962"/>
                </a:lnTo>
                <a:lnTo>
                  <a:pt x="680" y="953"/>
                </a:lnTo>
                <a:lnTo>
                  <a:pt x="701" y="944"/>
                </a:lnTo>
                <a:lnTo>
                  <a:pt x="721" y="934"/>
                </a:lnTo>
                <a:lnTo>
                  <a:pt x="742" y="923"/>
                </a:lnTo>
                <a:lnTo>
                  <a:pt x="771" y="905"/>
                </a:lnTo>
                <a:lnTo>
                  <a:pt x="797" y="887"/>
                </a:lnTo>
                <a:lnTo>
                  <a:pt x="822" y="867"/>
                </a:lnTo>
                <a:lnTo>
                  <a:pt x="845" y="845"/>
                </a:lnTo>
                <a:lnTo>
                  <a:pt x="867" y="822"/>
                </a:lnTo>
                <a:lnTo>
                  <a:pt x="887" y="797"/>
                </a:lnTo>
                <a:lnTo>
                  <a:pt x="906" y="771"/>
                </a:lnTo>
                <a:lnTo>
                  <a:pt x="924" y="742"/>
                </a:lnTo>
                <a:lnTo>
                  <a:pt x="940" y="712"/>
                </a:lnTo>
                <a:lnTo>
                  <a:pt x="953" y="683"/>
                </a:lnTo>
                <a:lnTo>
                  <a:pt x="965" y="653"/>
                </a:lnTo>
                <a:lnTo>
                  <a:pt x="974" y="623"/>
                </a:lnTo>
                <a:lnTo>
                  <a:pt x="981" y="592"/>
                </a:lnTo>
                <a:lnTo>
                  <a:pt x="986" y="561"/>
                </a:lnTo>
                <a:lnTo>
                  <a:pt x="989" y="528"/>
                </a:lnTo>
                <a:lnTo>
                  <a:pt x="990" y="495"/>
                </a:lnTo>
                <a:lnTo>
                  <a:pt x="990" y="495"/>
                </a:lnTo>
                <a:lnTo>
                  <a:pt x="990" y="495"/>
                </a:lnTo>
                <a:lnTo>
                  <a:pt x="989" y="461"/>
                </a:lnTo>
                <a:lnTo>
                  <a:pt x="986" y="429"/>
                </a:lnTo>
                <a:lnTo>
                  <a:pt x="981" y="397"/>
                </a:lnTo>
                <a:lnTo>
                  <a:pt x="974" y="366"/>
                </a:lnTo>
                <a:lnTo>
                  <a:pt x="965" y="336"/>
                </a:lnTo>
                <a:lnTo>
                  <a:pt x="953" y="306"/>
                </a:lnTo>
                <a:lnTo>
                  <a:pt x="940" y="277"/>
                </a:lnTo>
                <a:lnTo>
                  <a:pt x="924" y="247"/>
                </a:lnTo>
                <a:lnTo>
                  <a:pt x="906" y="218"/>
                </a:lnTo>
                <a:lnTo>
                  <a:pt x="887" y="192"/>
                </a:lnTo>
                <a:lnTo>
                  <a:pt x="867" y="167"/>
                </a:lnTo>
                <a:lnTo>
                  <a:pt x="846" y="144"/>
                </a:lnTo>
                <a:lnTo>
                  <a:pt x="822" y="122"/>
                </a:lnTo>
                <a:lnTo>
                  <a:pt x="797" y="102"/>
                </a:lnTo>
                <a:lnTo>
                  <a:pt x="771" y="84"/>
                </a:lnTo>
                <a:lnTo>
                  <a:pt x="742" y="66"/>
                </a:lnTo>
                <a:lnTo>
                  <a:pt x="712" y="50"/>
                </a:lnTo>
                <a:lnTo>
                  <a:pt x="683" y="36"/>
                </a:lnTo>
                <a:lnTo>
                  <a:pt x="653" y="25"/>
                </a:lnTo>
                <a:lnTo>
                  <a:pt x="623" y="16"/>
                </a:lnTo>
                <a:lnTo>
                  <a:pt x="592" y="9"/>
                </a:lnTo>
                <a:lnTo>
                  <a:pt x="561" y="4"/>
                </a:lnTo>
                <a:lnTo>
                  <a:pt x="528" y="1"/>
                </a:lnTo>
                <a:lnTo>
                  <a:pt x="495" y="0"/>
                </a:lnTo>
                <a:close/>
              </a:path>
            </a:pathLst>
          </a:custGeom>
          <a:noFill/>
          <a:ln cap="sq" w="28800">
            <a:solidFill>
              <a:srgbClr val="ffffff"/>
            </a:solidFill>
            <a:miter/>
          </a:ln>
        </p:spPr>
        <p:style>
          <a:lnRef idx="0"/>
          <a:fillRef idx="0"/>
          <a:effectRef idx="0"/>
          <a:fontRef idx="minor"/>
        </p:style>
        <p:txBody>
          <a:bodyPr lIns="104400" rIns="104400" tIns="59400" bIns="59400" anchor="ctr" anchorCtr="1">
            <a:noAutofit/>
          </a:bodyPr>
          <a:p>
            <a:pPr>
              <a:lnSpc>
                <a:spcPct val="100000"/>
              </a:lnSpc>
            </a:pPr>
            <a:endParaRPr b="0" lang="en-US" sz="1800" spc="-1" strike="noStrike">
              <a:solidFill>
                <a:srgbClr val="000000"/>
              </a:solidFill>
              <a:latin typeface="Arial"/>
              <a:ea typeface="DejaVu Sans"/>
            </a:endParaRPr>
          </a:p>
        </p:txBody>
      </p:sp>
      <p:sp>
        <p:nvSpPr>
          <p:cNvPr id="58" name=""/>
          <p:cNvSpPr/>
          <p:nvPr/>
        </p:nvSpPr>
        <p:spPr>
          <a:xfrm>
            <a:off x="2496600" y="2867760"/>
            <a:ext cx="165960" cy="40320"/>
          </a:xfrm>
          <a:custGeom>
            <a:avLst/>
            <a:gdLst>
              <a:gd name="textAreaLeft" fmla="*/ 0 w 165960"/>
              <a:gd name="textAreaRight" fmla="*/ 167400 w 165960"/>
              <a:gd name="textAreaTop" fmla="*/ 0 h 40320"/>
              <a:gd name="textAreaBottom" fmla="*/ 41760 h 40320"/>
            </a:gdLst>
            <a:ahLst/>
            <a:rect l="textAreaLeft" t="textAreaTop" r="textAreaRight" b="textAreaBottom"/>
            <a:pathLst>
              <a:path w="465" h="116">
                <a:moveTo>
                  <a:pt x="233" y="116"/>
                </a:moveTo>
                <a:lnTo>
                  <a:pt x="407" y="116"/>
                </a:lnTo>
                <a:lnTo>
                  <a:pt x="413" y="116"/>
                </a:lnTo>
                <a:lnTo>
                  <a:pt x="419" y="115"/>
                </a:lnTo>
                <a:lnTo>
                  <a:pt x="424" y="113"/>
                </a:lnTo>
                <a:lnTo>
                  <a:pt x="430" y="111"/>
                </a:lnTo>
                <a:lnTo>
                  <a:pt x="435" y="109"/>
                </a:lnTo>
                <a:lnTo>
                  <a:pt x="439" y="106"/>
                </a:lnTo>
                <a:lnTo>
                  <a:pt x="444" y="103"/>
                </a:lnTo>
                <a:lnTo>
                  <a:pt x="448" y="99"/>
                </a:lnTo>
                <a:lnTo>
                  <a:pt x="452" y="95"/>
                </a:lnTo>
                <a:lnTo>
                  <a:pt x="455" y="90"/>
                </a:lnTo>
                <a:lnTo>
                  <a:pt x="458" y="86"/>
                </a:lnTo>
                <a:lnTo>
                  <a:pt x="460" y="81"/>
                </a:lnTo>
                <a:lnTo>
                  <a:pt x="462" y="75"/>
                </a:lnTo>
                <a:lnTo>
                  <a:pt x="464" y="70"/>
                </a:lnTo>
                <a:lnTo>
                  <a:pt x="465" y="64"/>
                </a:lnTo>
                <a:lnTo>
                  <a:pt x="465" y="58"/>
                </a:lnTo>
                <a:lnTo>
                  <a:pt x="465" y="52"/>
                </a:lnTo>
                <a:lnTo>
                  <a:pt x="464" y="46"/>
                </a:lnTo>
                <a:lnTo>
                  <a:pt x="462" y="41"/>
                </a:lnTo>
                <a:lnTo>
                  <a:pt x="460" y="35"/>
                </a:lnTo>
                <a:lnTo>
                  <a:pt x="458" y="30"/>
                </a:lnTo>
                <a:lnTo>
                  <a:pt x="455" y="26"/>
                </a:lnTo>
                <a:lnTo>
                  <a:pt x="452" y="21"/>
                </a:lnTo>
                <a:lnTo>
                  <a:pt x="448" y="17"/>
                </a:lnTo>
                <a:lnTo>
                  <a:pt x="444" y="13"/>
                </a:lnTo>
                <a:lnTo>
                  <a:pt x="439" y="10"/>
                </a:lnTo>
                <a:lnTo>
                  <a:pt x="435" y="7"/>
                </a:lnTo>
                <a:lnTo>
                  <a:pt x="430" y="5"/>
                </a:lnTo>
                <a:lnTo>
                  <a:pt x="424" y="3"/>
                </a:lnTo>
                <a:lnTo>
                  <a:pt x="419" y="1"/>
                </a:lnTo>
                <a:lnTo>
                  <a:pt x="413" y="0"/>
                </a:lnTo>
                <a:lnTo>
                  <a:pt x="40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233" y="116"/>
                </a:lnTo>
                <a:close/>
              </a:path>
            </a:pathLst>
          </a:custGeom>
          <a:noFill/>
          <a:ln cap="rnd" w="28800">
            <a:solidFill>
              <a:srgbClr val="ffffff"/>
            </a:solidFill>
            <a:round/>
          </a:ln>
        </p:spPr>
        <p:style>
          <a:lnRef idx="0"/>
          <a:fillRef idx="0"/>
          <a:effectRef idx="0"/>
          <a:fontRef idx="minor"/>
        </p:style>
        <p:txBody>
          <a:bodyPr lIns="104400" rIns="104400" tIns="-17640" bIns="-17640" anchor="ctr" anchorCtr="1">
            <a:noAutofit/>
          </a:bodyPr>
          <a:p>
            <a:pPr>
              <a:lnSpc>
                <a:spcPct val="100000"/>
              </a:lnSpc>
            </a:pPr>
            <a:endParaRPr b="0" lang="en-US" sz="1800" spc="-1" strike="noStrike">
              <a:solidFill>
                <a:srgbClr val="000000"/>
              </a:solidFill>
              <a:latin typeface="Arial"/>
              <a:ea typeface="DejaVu Sans"/>
            </a:endParaRPr>
          </a:p>
        </p:txBody>
      </p:sp>
      <p:sp>
        <p:nvSpPr>
          <p:cNvPr id="59" name=""/>
          <p:cNvSpPr/>
          <p:nvPr/>
        </p:nvSpPr>
        <p:spPr>
          <a:xfrm>
            <a:off x="2512800" y="2909160"/>
            <a:ext cx="133560" cy="40320"/>
          </a:xfrm>
          <a:custGeom>
            <a:avLst/>
            <a:gdLst>
              <a:gd name="textAreaLeft" fmla="*/ 0 w 133560"/>
              <a:gd name="textAreaRight" fmla="*/ 135000 w 133560"/>
              <a:gd name="textAreaTop" fmla="*/ 0 h 40320"/>
              <a:gd name="textAreaBottom" fmla="*/ 41760 h 40320"/>
            </a:gdLst>
            <a:ahLst/>
            <a:rect l="textAreaLeft" t="textAreaTop" r="textAreaRight" b="textAreaBottom"/>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style>
          <a:lnRef idx="0"/>
          <a:fillRef idx="0"/>
          <a:effectRef idx="0"/>
          <a:fontRef idx="minor"/>
        </p:style>
        <p:txBody>
          <a:bodyPr lIns="104400" rIns="104400" tIns="-17640" bIns="-17640" anchor="ctr" anchorCtr="1">
            <a:noAutofit/>
          </a:bodyPr>
          <a:p>
            <a:pPr>
              <a:lnSpc>
                <a:spcPct val="100000"/>
              </a:lnSpc>
            </a:pPr>
            <a:endParaRPr b="0" lang="en-US" sz="1800" spc="-1" strike="noStrike">
              <a:solidFill>
                <a:srgbClr val="000000"/>
              </a:solidFill>
              <a:latin typeface="Arial"/>
              <a:ea typeface="DejaVu Sans"/>
            </a:endParaRPr>
          </a:p>
        </p:txBody>
      </p:sp>
      <p:sp>
        <p:nvSpPr>
          <p:cNvPr id="60" name=""/>
          <p:cNvSpPr/>
          <p:nvPr/>
        </p:nvSpPr>
        <p:spPr>
          <a:xfrm>
            <a:off x="2499480" y="2557440"/>
            <a:ext cx="162000" cy="309240"/>
          </a:xfrm>
          <a:custGeom>
            <a:avLst/>
            <a:gdLst>
              <a:gd name="textAreaLeft" fmla="*/ 0 w 162000"/>
              <a:gd name="textAreaRight" fmla="*/ 163440 w 162000"/>
              <a:gd name="textAreaTop" fmla="*/ 0 h 309240"/>
              <a:gd name="textAreaBottom" fmla="*/ 310680 h 309240"/>
            </a:gdLst>
            <a:ahLst/>
            <a:rect l="textAreaLeft" t="textAreaTop" r="textAreaRight" b="textAreaBottom"/>
            <a:pathLst>
              <a:path w="454" h="863">
                <a:moveTo>
                  <a:pt x="165" y="863"/>
                </a:moveTo>
                <a:lnTo>
                  <a:pt x="173" y="456"/>
                </a:lnTo>
                <a:lnTo>
                  <a:pt x="174" y="443"/>
                </a:lnTo>
                <a:lnTo>
                  <a:pt x="178" y="430"/>
                </a:lnTo>
                <a:lnTo>
                  <a:pt x="182" y="418"/>
                </a:lnTo>
                <a:lnTo>
                  <a:pt x="188" y="407"/>
                </a:lnTo>
                <a:lnTo>
                  <a:pt x="195" y="397"/>
                </a:lnTo>
                <a:lnTo>
                  <a:pt x="204" y="386"/>
                </a:lnTo>
                <a:lnTo>
                  <a:pt x="223" y="367"/>
                </a:lnTo>
                <a:lnTo>
                  <a:pt x="246" y="350"/>
                </a:lnTo>
                <a:lnTo>
                  <a:pt x="271" y="333"/>
                </a:lnTo>
                <a:lnTo>
                  <a:pt x="324" y="302"/>
                </a:lnTo>
                <a:lnTo>
                  <a:pt x="376" y="269"/>
                </a:lnTo>
                <a:lnTo>
                  <a:pt x="399" y="251"/>
                </a:lnTo>
                <a:lnTo>
                  <a:pt x="419" y="232"/>
                </a:lnTo>
                <a:lnTo>
                  <a:pt x="428" y="222"/>
                </a:lnTo>
                <a:lnTo>
                  <a:pt x="435" y="211"/>
                </a:lnTo>
                <a:lnTo>
                  <a:pt x="442" y="200"/>
                </a:lnTo>
                <a:lnTo>
                  <a:pt x="447" y="188"/>
                </a:lnTo>
                <a:lnTo>
                  <a:pt x="451" y="175"/>
                </a:lnTo>
                <a:lnTo>
                  <a:pt x="453" y="161"/>
                </a:lnTo>
                <a:lnTo>
                  <a:pt x="454" y="147"/>
                </a:lnTo>
                <a:lnTo>
                  <a:pt x="453" y="132"/>
                </a:lnTo>
                <a:lnTo>
                  <a:pt x="450" y="120"/>
                </a:lnTo>
                <a:lnTo>
                  <a:pt x="447" y="109"/>
                </a:lnTo>
                <a:lnTo>
                  <a:pt x="442" y="100"/>
                </a:lnTo>
                <a:lnTo>
                  <a:pt x="435" y="92"/>
                </a:lnTo>
                <a:lnTo>
                  <a:pt x="428" y="85"/>
                </a:lnTo>
                <a:lnTo>
                  <a:pt x="420" y="80"/>
                </a:lnTo>
                <a:lnTo>
                  <a:pt x="410" y="76"/>
                </a:lnTo>
                <a:lnTo>
                  <a:pt x="400" y="72"/>
                </a:lnTo>
                <a:lnTo>
                  <a:pt x="390" y="70"/>
                </a:lnTo>
                <a:lnTo>
                  <a:pt x="379" y="69"/>
                </a:lnTo>
                <a:lnTo>
                  <a:pt x="355" y="70"/>
                </a:lnTo>
                <a:lnTo>
                  <a:pt x="331" y="74"/>
                </a:lnTo>
                <a:lnTo>
                  <a:pt x="307" y="81"/>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6"/>
                </a:lnTo>
                <a:lnTo>
                  <a:pt x="217" y="183"/>
                </a:lnTo>
                <a:lnTo>
                  <a:pt x="222" y="190"/>
                </a:lnTo>
                <a:lnTo>
                  <a:pt x="226" y="195"/>
                </a:lnTo>
                <a:lnTo>
                  <a:pt x="231" y="198"/>
                </a:lnTo>
                <a:lnTo>
                  <a:pt x="235" y="201"/>
                </a:lnTo>
                <a:lnTo>
                  <a:pt x="240" y="202"/>
                </a:lnTo>
                <a:lnTo>
                  <a:pt x="244" y="203"/>
                </a:lnTo>
                <a:lnTo>
                  <a:pt x="248" y="203"/>
                </a:lnTo>
                <a:lnTo>
                  <a:pt x="253" y="202"/>
                </a:lnTo>
                <a:lnTo>
                  <a:pt x="256" y="200"/>
                </a:lnTo>
                <a:lnTo>
                  <a:pt x="260" y="197"/>
                </a:lnTo>
                <a:lnTo>
                  <a:pt x="264" y="194"/>
                </a:lnTo>
                <a:lnTo>
                  <a:pt x="267" y="190"/>
                </a:lnTo>
                <a:lnTo>
                  <a:pt x="270" y="185"/>
                </a:lnTo>
                <a:lnTo>
                  <a:pt x="276" y="175"/>
                </a:lnTo>
                <a:lnTo>
                  <a:pt x="280" y="162"/>
                </a:lnTo>
                <a:lnTo>
                  <a:pt x="283" y="149"/>
                </a:lnTo>
                <a:lnTo>
                  <a:pt x="284" y="134"/>
                </a:lnTo>
                <a:lnTo>
                  <a:pt x="284" y="119"/>
                </a:lnTo>
                <a:lnTo>
                  <a:pt x="281" y="104"/>
                </a:lnTo>
                <a:lnTo>
                  <a:pt x="277" y="89"/>
                </a:lnTo>
                <a:lnTo>
                  <a:pt x="270" y="75"/>
                </a:lnTo>
                <a:lnTo>
                  <a:pt x="266" y="68"/>
                </a:lnTo>
                <a:lnTo>
                  <a:pt x="261" y="62"/>
                </a:lnTo>
                <a:lnTo>
                  <a:pt x="256" y="56"/>
                </a:lnTo>
                <a:lnTo>
                  <a:pt x="250" y="50"/>
                </a:lnTo>
                <a:lnTo>
                  <a:pt x="242" y="44"/>
                </a:lnTo>
                <a:lnTo>
                  <a:pt x="231" y="37"/>
                </a:lnTo>
                <a:lnTo>
                  <a:pt x="218" y="30"/>
                </a:lnTo>
                <a:lnTo>
                  <a:pt x="203" y="23"/>
                </a:lnTo>
                <a:lnTo>
                  <a:pt x="187" y="16"/>
                </a:lnTo>
                <a:lnTo>
                  <a:pt x="170" y="10"/>
                </a:lnTo>
                <a:lnTo>
                  <a:pt x="151" y="5"/>
                </a:lnTo>
                <a:lnTo>
                  <a:pt x="132"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60"/>
                </a:lnTo>
                <a:lnTo>
                  <a:pt x="5" y="71"/>
                </a:lnTo>
                <a:lnTo>
                  <a:pt x="1" y="82"/>
                </a:lnTo>
                <a:lnTo>
                  <a:pt x="0" y="94"/>
                </a:lnTo>
                <a:lnTo>
                  <a:pt x="1" y="105"/>
                </a:lnTo>
                <a:lnTo>
                  <a:pt x="3" y="117"/>
                </a:lnTo>
                <a:lnTo>
                  <a:pt x="7" y="129"/>
                </a:lnTo>
                <a:lnTo>
                  <a:pt x="12" y="141"/>
                </a:lnTo>
                <a:lnTo>
                  <a:pt x="27" y="165"/>
                </a:lnTo>
                <a:lnTo>
                  <a:pt x="46" y="188"/>
                </a:lnTo>
                <a:lnTo>
                  <a:pt x="69" y="213"/>
                </a:lnTo>
                <a:lnTo>
                  <a:pt x="122" y="261"/>
                </a:lnTo>
                <a:lnTo>
                  <a:pt x="177" y="308"/>
                </a:lnTo>
                <a:lnTo>
                  <a:pt x="227" y="355"/>
                </a:lnTo>
                <a:lnTo>
                  <a:pt x="248" y="377"/>
                </a:lnTo>
                <a:lnTo>
                  <a:pt x="264" y="399"/>
                </a:lnTo>
                <a:lnTo>
                  <a:pt x="270" y="410"/>
                </a:lnTo>
                <a:lnTo>
                  <a:pt x="275" y="421"/>
                </a:lnTo>
                <a:lnTo>
                  <a:pt x="278" y="432"/>
                </a:lnTo>
                <a:lnTo>
                  <a:pt x="280" y="442"/>
                </a:lnTo>
                <a:lnTo>
                  <a:pt x="281" y="482"/>
                </a:lnTo>
                <a:lnTo>
                  <a:pt x="281" y="540"/>
                </a:lnTo>
                <a:lnTo>
                  <a:pt x="279" y="681"/>
                </a:lnTo>
                <a:lnTo>
                  <a:pt x="274" y="863"/>
                </a:lnTo>
                <a:lnTo>
                  <a:pt x="165" y="863"/>
                </a:lnTo>
                <a:close/>
              </a:path>
            </a:pathLst>
          </a:custGeom>
          <a:noFill/>
          <a:ln cap="rnd" w="28800">
            <a:solidFill>
              <a:srgbClr val="ffffff"/>
            </a:solidFill>
            <a:round/>
          </a:ln>
        </p:spPr>
        <p:style>
          <a:lnRef idx="0"/>
          <a:fillRef idx="0"/>
          <a:effectRef idx="0"/>
          <a:fontRef idx="minor"/>
        </p:style>
        <p:txBody>
          <a:bodyPr lIns="104400" rIns="104400" tIns="59400" bIns="59400" anchor="ctr" anchorCtr="1">
            <a:noAutofit/>
          </a:bodyPr>
          <a:p>
            <a:pPr>
              <a:lnSpc>
                <a:spcPct val="100000"/>
              </a:lnSpc>
            </a:pPr>
            <a:endParaRPr b="0" lang="en-US" sz="1800" spc="-1" strike="noStrike">
              <a:solidFill>
                <a:srgbClr val="000000"/>
              </a:solidFill>
              <a:latin typeface="Arial"/>
              <a:ea typeface="DejaVu Sans"/>
            </a:endParaRPr>
          </a:p>
        </p:txBody>
      </p:sp>
      <p:sp>
        <p:nvSpPr>
          <p:cNvPr id="61" name=""/>
          <p:cNvSpPr/>
          <p:nvPr/>
        </p:nvSpPr>
        <p:spPr>
          <a:xfrm>
            <a:off x="2580480" y="2281320"/>
            <a:ext cx="360" cy="61200"/>
          </a:xfrm>
          <a:prstGeom prst="line">
            <a:avLst/>
          </a:prstGeom>
          <a:ln cap="rnd" w="28800">
            <a:solidFill>
              <a:srgbClr val="ffffff"/>
            </a:solidFill>
            <a:round/>
          </a:ln>
        </p:spPr>
        <p:style>
          <a:lnRef idx="0"/>
          <a:fillRef idx="0"/>
          <a:effectRef idx="0"/>
          <a:fontRef idx="minor"/>
        </p:style>
        <p:txBody>
          <a:bodyPr lIns="104400" rIns="104400" tIns="1800" bIns="1800" anchor="ctr" anchorCtr="1">
            <a:noAutofit/>
          </a:bodyPr>
          <a:p>
            <a:endParaRPr b="0" lang="en-US" sz="1800" spc="-1" strike="noStrike">
              <a:solidFill>
                <a:srgbClr val="000000"/>
              </a:solidFill>
              <a:latin typeface="Arial"/>
              <a:ea typeface="DejaVu Sans"/>
            </a:endParaRPr>
          </a:p>
        </p:txBody>
      </p:sp>
      <p:sp>
        <p:nvSpPr>
          <p:cNvPr id="62" name=""/>
          <p:cNvSpPr/>
          <p:nvPr/>
        </p:nvSpPr>
        <p:spPr>
          <a:xfrm flipH="1">
            <a:off x="2791440" y="2369880"/>
            <a:ext cx="43200" cy="43200"/>
          </a:xfrm>
          <a:prstGeom prst="line">
            <a:avLst/>
          </a:prstGeom>
          <a:ln cap="rnd" w="28800">
            <a:solidFill>
              <a:srgbClr val="ffffff"/>
            </a:solidFill>
            <a:round/>
          </a:ln>
        </p:spPr>
        <p:style>
          <a:lnRef idx="0"/>
          <a:fillRef idx="0"/>
          <a:effectRef idx="0"/>
          <a:fontRef idx="minor"/>
        </p:style>
        <p:txBody>
          <a:bodyPr lIns="104400" rIns="104400" tIns="-16200" bIns="-16200" anchor="ctr" anchorCtr="1">
            <a:noAutofit/>
          </a:bodyPr>
          <a:p>
            <a:endParaRPr b="0" lang="en-US" sz="1800" spc="-1" strike="noStrike">
              <a:solidFill>
                <a:srgbClr val="000000"/>
              </a:solidFill>
              <a:latin typeface="Arial"/>
              <a:ea typeface="DejaVu Sans"/>
            </a:endParaRPr>
          </a:p>
        </p:txBody>
      </p:sp>
      <p:sp>
        <p:nvSpPr>
          <p:cNvPr id="63" name=""/>
          <p:cNvSpPr/>
          <p:nvPr/>
        </p:nvSpPr>
        <p:spPr>
          <a:xfrm flipH="1">
            <a:off x="2840760" y="2606400"/>
            <a:ext cx="60840" cy="36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a typeface="DejaVu Sans"/>
            </a:endParaRPr>
          </a:p>
        </p:txBody>
      </p:sp>
      <p:sp>
        <p:nvSpPr>
          <p:cNvPr id="64" name=""/>
          <p:cNvSpPr/>
          <p:nvPr/>
        </p:nvSpPr>
        <p:spPr>
          <a:xfrm>
            <a:off x="2325960" y="2369880"/>
            <a:ext cx="43200" cy="43200"/>
          </a:xfrm>
          <a:prstGeom prst="line">
            <a:avLst/>
          </a:prstGeom>
          <a:ln cap="rnd" w="28800">
            <a:solidFill>
              <a:srgbClr val="ffffff"/>
            </a:solidFill>
            <a:round/>
          </a:ln>
        </p:spPr>
        <p:style>
          <a:lnRef idx="0"/>
          <a:fillRef idx="0"/>
          <a:effectRef idx="0"/>
          <a:fontRef idx="minor"/>
        </p:style>
        <p:txBody>
          <a:bodyPr lIns="104400" rIns="104400" tIns="-16200" bIns="-16200" anchor="ctr" anchorCtr="1">
            <a:noAutofit/>
          </a:bodyPr>
          <a:p>
            <a:endParaRPr b="0" lang="en-US" sz="1800" spc="-1" strike="noStrike">
              <a:solidFill>
                <a:srgbClr val="000000"/>
              </a:solidFill>
              <a:latin typeface="Arial"/>
              <a:ea typeface="DejaVu Sans"/>
            </a:endParaRPr>
          </a:p>
        </p:txBody>
      </p:sp>
      <p:sp>
        <p:nvSpPr>
          <p:cNvPr id="65" name=""/>
          <p:cNvSpPr/>
          <p:nvPr/>
        </p:nvSpPr>
        <p:spPr>
          <a:xfrm>
            <a:off x="2259000" y="2606400"/>
            <a:ext cx="61200" cy="36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a typeface="DejaVu Sans"/>
            </a:endParaRPr>
          </a:p>
        </p:txBody>
      </p:sp>
      <p:sp>
        <p:nvSpPr>
          <p:cNvPr id="66" name="PlaceHolder 1"/>
          <p:cNvSpPr>
            <a:spLocks noGrp="1"/>
          </p:cNvSpPr>
          <p:nvPr>
            <p:ph type="title"/>
          </p:nvPr>
        </p:nvSpPr>
        <p:spPr>
          <a:xfrm>
            <a:off x="503640" y="225720"/>
            <a:ext cx="9067320" cy="9450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67" name="PlaceHolder 2"/>
          <p:cNvSpPr>
            <a:spLocks noGrp="1"/>
          </p:cNvSpPr>
          <p:nvPr>
            <p:ph type="body"/>
          </p:nvPr>
        </p:nvSpPr>
        <p:spPr>
          <a:xfrm>
            <a:off x="4138560" y="1326240"/>
            <a:ext cx="5432400" cy="3286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68" name="PlaceHolder 3"/>
          <p:cNvSpPr>
            <a:spLocks noGrp="1"/>
          </p:cNvSpPr>
          <p:nvPr>
            <p:ph type="ftr" idx="4"/>
          </p:nvPr>
        </p:nvSpPr>
        <p:spPr>
          <a:xfrm>
            <a:off x="3445920" y="5164560"/>
            <a:ext cx="3192480" cy="38916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Nimbus Sans"/>
              </a:defRPr>
            </a:lvl1pPr>
          </a:lstStyle>
          <a:p>
            <a:pPr indent="0" algn="ctr">
              <a:lnSpc>
                <a:spcPct val="100000"/>
              </a:lnSpc>
              <a:buNone/>
              <a:tabLst>
                <a:tab algn="l" pos="0"/>
              </a:tabLst>
            </a:pPr>
            <a:r>
              <a:rPr b="0" lang="en-US" sz="1400" spc="-1" strike="noStrike">
                <a:solidFill>
                  <a:srgbClr val="000000"/>
                </a:solidFill>
                <a:latin typeface="Nimbus Sans"/>
              </a:rPr>
              <a:t>&lt;footer&gt;</a:t>
            </a:r>
            <a:endParaRPr b="0" lang="en-US" sz="1400" spc="-1" strike="noStrike">
              <a:solidFill>
                <a:srgbClr val="000000"/>
              </a:solidFill>
              <a:latin typeface="Times New Roman"/>
            </a:endParaRPr>
          </a:p>
        </p:txBody>
      </p:sp>
      <p:sp>
        <p:nvSpPr>
          <p:cNvPr id="69" name="PlaceHolder 4"/>
          <p:cNvSpPr>
            <a:spLocks noGrp="1"/>
          </p:cNvSpPr>
          <p:nvPr>
            <p:ph type="sldNum" idx="5"/>
          </p:nvPr>
        </p:nvSpPr>
        <p:spPr>
          <a:xfrm>
            <a:off x="7224840" y="5164560"/>
            <a:ext cx="2346120" cy="38916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Nimbus Sans"/>
              </a:defRPr>
            </a:lvl1pPr>
          </a:lstStyle>
          <a:p>
            <a:pPr indent="0" algn="r">
              <a:lnSpc>
                <a:spcPct val="100000"/>
              </a:lnSpc>
              <a:buNone/>
              <a:tabLst>
                <a:tab algn="l" pos="0"/>
              </a:tabLst>
            </a:pPr>
            <a:fld id="{6CE40E16-0EE7-4438-A99F-A3091525CE5E}" type="slidenum">
              <a:rPr b="0" lang="en-US" sz="1400" spc="-1" strike="noStrike">
                <a:solidFill>
                  <a:srgbClr val="000000"/>
                </a:solidFill>
                <a:latin typeface="Nimbus Sans"/>
              </a:rPr>
              <a:t>&lt;number&gt;</a:t>
            </a:fld>
            <a:endParaRPr b="0" lang="en-US" sz="1400" spc="-1" strike="noStrike">
              <a:solidFill>
                <a:srgbClr val="000000"/>
              </a:solidFill>
              <a:latin typeface="Times New Roman"/>
            </a:endParaRPr>
          </a:p>
        </p:txBody>
      </p:sp>
      <p:sp>
        <p:nvSpPr>
          <p:cNvPr id="70" name="PlaceHolder 5"/>
          <p:cNvSpPr>
            <a:spLocks noGrp="1"/>
          </p:cNvSpPr>
          <p:nvPr>
            <p:ph type="dt" idx="6"/>
          </p:nvPr>
        </p:nvSpPr>
        <p:spPr>
          <a:xfrm>
            <a:off x="503640" y="5164560"/>
            <a:ext cx="2346120" cy="38916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eeeee"/>
        </a:solidFill>
      </p:bgPr>
    </p:bg>
    <p:spTree>
      <p:nvGrpSpPr>
        <p:cNvPr id="1" name=""/>
        <p:cNvGrpSpPr/>
        <p:nvPr/>
      </p:nvGrpSpPr>
      <p:grpSpPr>
        <a:xfrm>
          <a:off x="0" y="0"/>
          <a:ext cx="0" cy="0"/>
          <a:chOff x="0" y="0"/>
          <a:chExt cx="0" cy="0"/>
        </a:xfrm>
      </p:grpSpPr>
      <p:sp>
        <p:nvSpPr>
          <p:cNvPr id="73" name=""/>
          <p:cNvSpPr/>
          <p:nvPr/>
        </p:nvSpPr>
        <p:spPr>
          <a:xfrm>
            <a:off x="0" y="0"/>
            <a:ext cx="10074600" cy="5667120"/>
          </a:xfrm>
          <a:custGeom>
            <a:avLst/>
            <a:gdLst>
              <a:gd name="textAreaLeft" fmla="*/ 0 w 10074600"/>
              <a:gd name="textAreaRight" fmla="*/ 10076040 w 10074600"/>
              <a:gd name="textAreaTop" fmla="*/ 0 h 5667120"/>
              <a:gd name="textAreaBottom" fmla="*/ 5668560 h 5667120"/>
            </a:gdLst>
            <a:ahLst/>
            <a:rect l="textAreaLeft" t="textAreaTop" r="textAreaRight" b="textAreaBottom"/>
            <a:pathLst>
              <a:path w="27989" h="15746">
                <a:moveTo>
                  <a:pt x="1037" y="582"/>
                </a:moveTo>
                <a:lnTo>
                  <a:pt x="1037" y="15124"/>
                </a:lnTo>
                <a:lnTo>
                  <a:pt x="26952" y="15124"/>
                </a:lnTo>
                <a:lnTo>
                  <a:pt x="26952" y="582"/>
                </a:lnTo>
                <a:lnTo>
                  <a:pt x="1037" y="582"/>
                </a:lnTo>
                <a:moveTo>
                  <a:pt x="13996" y="15746"/>
                </a:moveTo>
                <a:lnTo>
                  <a:pt x="0" y="15746"/>
                </a:lnTo>
                <a:lnTo>
                  <a:pt x="0" y="0"/>
                </a:lnTo>
                <a:lnTo>
                  <a:pt x="27989" y="0"/>
                </a:lnTo>
                <a:lnTo>
                  <a:pt x="27989" y="15746"/>
                </a:lnTo>
                <a:lnTo>
                  <a:pt x="13996" y="15746"/>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Arial"/>
              <a:ea typeface="DejaVu Sans"/>
            </a:endParaRPr>
          </a:p>
        </p:txBody>
      </p:sp>
      <p:sp>
        <p:nvSpPr>
          <p:cNvPr id="74" name=""/>
          <p:cNvSpPr/>
          <p:nvPr/>
        </p:nvSpPr>
        <p:spPr>
          <a:xfrm>
            <a:off x="899640" y="3465000"/>
            <a:ext cx="1505880" cy="1794240"/>
          </a:xfrm>
          <a:custGeom>
            <a:avLst/>
            <a:gdLst>
              <a:gd name="textAreaLeft" fmla="*/ 0 w 1505880"/>
              <a:gd name="textAreaRight" fmla="*/ 1507320 w 1505880"/>
              <a:gd name="textAreaTop" fmla="*/ 0 h 1794240"/>
              <a:gd name="textAreaBottom" fmla="*/ 1795680 h 1794240"/>
            </a:gdLst>
            <a:ahLst/>
            <a:rect l="textAreaLeft" t="textAreaTop" r="textAreaRight" b="textAreaBottom"/>
            <a:pathLst>
              <a:path w="4187" h="4988">
                <a:moveTo>
                  <a:pt x="0" y="0"/>
                </a:moveTo>
                <a:lnTo>
                  <a:pt x="4187" y="0"/>
                </a:lnTo>
                <a:lnTo>
                  <a:pt x="4187" y="4988"/>
                </a:lnTo>
                <a:lnTo>
                  <a:pt x="0" y="4988"/>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Arial"/>
              <a:ea typeface="DejaVu Sans"/>
            </a:endParaRPr>
          </a:p>
        </p:txBody>
      </p:sp>
      <p:sp>
        <p:nvSpPr>
          <p:cNvPr id="75" name=""/>
          <p:cNvSpPr/>
          <p:nvPr/>
        </p:nvSpPr>
        <p:spPr>
          <a:xfrm>
            <a:off x="1280160" y="5189040"/>
            <a:ext cx="744120" cy="238320"/>
          </a:xfrm>
          <a:custGeom>
            <a:avLst/>
            <a:gdLst>
              <a:gd name="textAreaLeft" fmla="*/ 0 w 744120"/>
              <a:gd name="textAreaRight" fmla="*/ 745560 w 744120"/>
              <a:gd name="textAreaTop" fmla="*/ 0 h 238320"/>
              <a:gd name="textAreaBottom" fmla="*/ 239760 h 238320"/>
            </a:gdLst>
            <a:ahLst/>
            <a:rect l="textAreaLeft" t="textAreaTop" r="textAreaRight" b="textAreaBottom"/>
            <a:pathLst>
              <a:path w="2071" h="666">
                <a:moveTo>
                  <a:pt x="0" y="0"/>
                </a:moveTo>
                <a:lnTo>
                  <a:pt x="2071" y="0"/>
                </a:lnTo>
                <a:lnTo>
                  <a:pt x="2071" y="666"/>
                </a:lnTo>
                <a:lnTo>
                  <a:pt x="0" y="66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Arial"/>
              <a:ea typeface="DejaVu Sans"/>
            </a:endParaRPr>
          </a:p>
        </p:txBody>
      </p:sp>
      <p:sp>
        <p:nvSpPr>
          <p:cNvPr id="76" name=""/>
          <p:cNvSpPr/>
          <p:nvPr/>
        </p:nvSpPr>
        <p:spPr>
          <a:xfrm>
            <a:off x="1345320" y="5354640"/>
            <a:ext cx="614160" cy="238680"/>
          </a:xfrm>
          <a:custGeom>
            <a:avLst/>
            <a:gdLst>
              <a:gd name="textAreaLeft" fmla="*/ 0 w 614160"/>
              <a:gd name="textAreaRight" fmla="*/ 615600 w 614160"/>
              <a:gd name="textAreaTop" fmla="*/ 0 h 238680"/>
              <a:gd name="textAreaBottom" fmla="*/ 240120 h 238680"/>
            </a:gdLst>
            <a:ahLst/>
            <a:rect l="textAreaLeft" t="textAreaTop" r="textAreaRight" b="textAreaBottom"/>
            <a:pathLst>
              <a:path w="1710" h="667">
                <a:moveTo>
                  <a:pt x="0" y="0"/>
                </a:moveTo>
                <a:lnTo>
                  <a:pt x="1710" y="0"/>
                </a:lnTo>
                <a:lnTo>
                  <a:pt x="1710" y="667"/>
                </a:lnTo>
                <a:lnTo>
                  <a:pt x="0" y="667"/>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Arial"/>
              <a:ea typeface="DejaVu Sans"/>
            </a:endParaRPr>
          </a:p>
        </p:txBody>
      </p:sp>
      <p:sp>
        <p:nvSpPr>
          <p:cNvPr id="77" name=""/>
          <p:cNvSpPr/>
          <p:nvPr/>
        </p:nvSpPr>
        <p:spPr>
          <a:xfrm>
            <a:off x="1292040" y="3940920"/>
            <a:ext cx="728280" cy="1318680"/>
          </a:xfrm>
          <a:custGeom>
            <a:avLst/>
            <a:gdLst>
              <a:gd name="textAreaLeft" fmla="*/ 0 w 728280"/>
              <a:gd name="textAreaRight" fmla="*/ 729720 w 728280"/>
              <a:gd name="textAreaTop" fmla="*/ 0 h 1318680"/>
              <a:gd name="textAreaBottom" fmla="*/ 1320120 h 1318680"/>
            </a:gdLst>
            <a:ahLst/>
            <a:rect l="textAreaLeft" t="textAreaTop" r="textAreaRight" b="textAreaBottom"/>
            <a:pathLst>
              <a:path w="2027" h="3667">
                <a:moveTo>
                  <a:pt x="0" y="0"/>
                </a:moveTo>
                <a:lnTo>
                  <a:pt x="2027" y="0"/>
                </a:lnTo>
                <a:lnTo>
                  <a:pt x="2027" y="3667"/>
                </a:lnTo>
                <a:lnTo>
                  <a:pt x="0" y="3667"/>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Arial"/>
              <a:ea typeface="DejaVu Sans"/>
            </a:endParaRPr>
          </a:p>
        </p:txBody>
      </p:sp>
      <p:sp>
        <p:nvSpPr>
          <p:cNvPr id="78" name=""/>
          <p:cNvSpPr/>
          <p:nvPr/>
        </p:nvSpPr>
        <p:spPr>
          <a:xfrm>
            <a:off x="1617120" y="2832120"/>
            <a:ext cx="70920" cy="316080"/>
          </a:xfrm>
          <a:custGeom>
            <a:avLst/>
            <a:gdLst>
              <a:gd name="textAreaLeft" fmla="*/ 0 w 70920"/>
              <a:gd name="textAreaRight" fmla="*/ 72360 w 70920"/>
              <a:gd name="textAreaTop" fmla="*/ 0 h 316080"/>
              <a:gd name="textAreaBottom" fmla="*/ 317520 h 316080"/>
            </a:gdLst>
            <a:ahLst/>
            <a:rect l="textAreaLeft" t="textAreaTop" r="textAreaRight" b="textAreaBottom"/>
            <a:pathLst>
              <a:path w="201" h="882">
                <a:moveTo>
                  <a:pt x="0" y="0"/>
                </a:moveTo>
                <a:lnTo>
                  <a:pt x="201" y="0"/>
                </a:lnTo>
                <a:lnTo>
                  <a:pt x="201" y="882"/>
                </a:lnTo>
                <a:lnTo>
                  <a:pt x="0" y="882"/>
                </a:lnTo>
                <a:lnTo>
                  <a:pt x="0" y="0"/>
                </a:lnTo>
                <a:close/>
              </a:path>
            </a:pathLst>
          </a:custGeom>
          <a:blipFill rotWithShape="0">
            <a:blip r:embed="rId6"/>
            <a:srcRect/>
            <a:stretch/>
          </a:blip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Noto Sans"/>
              <a:ea typeface="DejaVu Sans"/>
            </a:endParaRPr>
          </a:p>
        </p:txBody>
      </p:sp>
      <p:sp>
        <p:nvSpPr>
          <p:cNvPr id="79" name=""/>
          <p:cNvSpPr/>
          <p:nvPr/>
        </p:nvSpPr>
        <p:spPr>
          <a:xfrm>
            <a:off x="2466720" y="3187080"/>
            <a:ext cx="244800" cy="244080"/>
          </a:xfrm>
          <a:custGeom>
            <a:avLst/>
            <a:gdLst>
              <a:gd name="textAreaLeft" fmla="*/ 0 w 244800"/>
              <a:gd name="textAreaRight" fmla="*/ 246240 w 244800"/>
              <a:gd name="textAreaTop" fmla="*/ 0 h 244080"/>
              <a:gd name="textAreaBottom" fmla="*/ 245520 h 244080"/>
            </a:gdLst>
            <a:ahLst/>
            <a:rect l="textAreaLeft" t="textAreaTop" r="textAreaRight" b="textAreaBottom"/>
            <a:pathLst>
              <a:path w="684" h="682">
                <a:moveTo>
                  <a:pt x="0" y="0"/>
                </a:moveTo>
                <a:lnTo>
                  <a:pt x="684" y="0"/>
                </a:lnTo>
                <a:lnTo>
                  <a:pt x="684" y="682"/>
                </a:lnTo>
                <a:lnTo>
                  <a:pt x="0" y="682"/>
                </a:lnTo>
                <a:lnTo>
                  <a:pt x="0" y="0"/>
                </a:lnTo>
                <a:close/>
              </a:path>
            </a:pathLst>
          </a:custGeom>
          <a:blipFill rotWithShape="0">
            <a:blip r:embed="rId7"/>
            <a:srcRect/>
            <a:stretch/>
          </a:blip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Arial"/>
              <a:ea typeface="DejaVu Sans"/>
            </a:endParaRPr>
          </a:p>
        </p:txBody>
      </p:sp>
      <p:sp>
        <p:nvSpPr>
          <p:cNvPr id="80" name=""/>
          <p:cNvSpPr/>
          <p:nvPr/>
        </p:nvSpPr>
        <p:spPr>
          <a:xfrm>
            <a:off x="2664360" y="4137840"/>
            <a:ext cx="316800" cy="70560"/>
          </a:xfrm>
          <a:custGeom>
            <a:avLst/>
            <a:gdLst>
              <a:gd name="textAreaLeft" fmla="*/ 0 w 316800"/>
              <a:gd name="textAreaRight" fmla="*/ 318240 w 316800"/>
              <a:gd name="textAreaTop" fmla="*/ 0 h 70560"/>
              <a:gd name="textAreaBottom" fmla="*/ 72000 h 70560"/>
            </a:gdLst>
            <a:ahLst/>
            <a:rect l="textAreaLeft" t="textAreaTop" r="textAreaRight" b="textAreaBottom"/>
            <a:pathLst>
              <a:path w="884" h="200">
                <a:moveTo>
                  <a:pt x="0" y="0"/>
                </a:moveTo>
                <a:lnTo>
                  <a:pt x="884" y="0"/>
                </a:lnTo>
                <a:lnTo>
                  <a:pt x="884" y="200"/>
                </a:lnTo>
                <a:lnTo>
                  <a:pt x="0" y="200"/>
                </a:lnTo>
                <a:lnTo>
                  <a:pt x="0" y="0"/>
                </a:lnTo>
                <a:close/>
              </a:path>
            </a:pathLst>
          </a:custGeom>
          <a:blipFill rotWithShape="0">
            <a:blip r:embed="rId8"/>
            <a:srcRect/>
            <a:stretch/>
          </a:blipFill>
          <a:ln w="0">
            <a:noFill/>
          </a:ln>
        </p:spPr>
        <p:style>
          <a:lnRef idx="0"/>
          <a:fillRef idx="0"/>
          <a:effectRef idx="0"/>
          <a:fontRef idx="minor"/>
        </p:style>
        <p:txBody>
          <a:bodyPr lIns="90000" rIns="90000" tIns="27000" bIns="27000" anchor="ctr" anchorCtr="1">
            <a:noAutofit/>
          </a:bodyPr>
          <a:p>
            <a:pPr>
              <a:lnSpc>
                <a:spcPct val="100000"/>
              </a:lnSpc>
            </a:pPr>
            <a:endParaRPr b="0" lang="en-US" sz="1800" spc="-1" strike="noStrike">
              <a:solidFill>
                <a:srgbClr val="000000"/>
              </a:solidFill>
              <a:latin typeface="Arial"/>
              <a:ea typeface="DejaVu Sans"/>
            </a:endParaRPr>
          </a:p>
        </p:txBody>
      </p:sp>
      <p:sp>
        <p:nvSpPr>
          <p:cNvPr id="81" name=""/>
          <p:cNvSpPr/>
          <p:nvPr/>
        </p:nvSpPr>
        <p:spPr>
          <a:xfrm>
            <a:off x="593640" y="3187080"/>
            <a:ext cx="244800" cy="244080"/>
          </a:xfrm>
          <a:custGeom>
            <a:avLst/>
            <a:gdLst>
              <a:gd name="textAreaLeft" fmla="*/ 0 w 244800"/>
              <a:gd name="textAreaRight" fmla="*/ 246240 w 244800"/>
              <a:gd name="textAreaTop" fmla="*/ 0 h 244080"/>
              <a:gd name="textAreaBottom" fmla="*/ 245520 h 244080"/>
            </a:gdLst>
            <a:ahLst/>
            <a:rect l="textAreaLeft" t="textAreaTop" r="textAreaRight" b="textAreaBottom"/>
            <a:pathLst>
              <a:path w="684" h="682">
                <a:moveTo>
                  <a:pt x="0" y="0"/>
                </a:moveTo>
                <a:lnTo>
                  <a:pt x="684" y="0"/>
                </a:lnTo>
                <a:lnTo>
                  <a:pt x="684" y="682"/>
                </a:lnTo>
                <a:lnTo>
                  <a:pt x="0" y="682"/>
                </a:lnTo>
                <a:lnTo>
                  <a:pt x="0" y="0"/>
                </a:lnTo>
                <a:close/>
              </a:path>
            </a:pathLst>
          </a:custGeom>
          <a:blipFill rotWithShape="0">
            <a:blip r:embed="rId9"/>
            <a:srcRect/>
            <a:stretch/>
          </a:blip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Arial"/>
              <a:ea typeface="DejaVu Sans"/>
            </a:endParaRPr>
          </a:p>
        </p:txBody>
      </p:sp>
      <p:sp>
        <p:nvSpPr>
          <p:cNvPr id="82" name=""/>
          <p:cNvSpPr/>
          <p:nvPr/>
        </p:nvSpPr>
        <p:spPr>
          <a:xfrm>
            <a:off x="323640" y="4137840"/>
            <a:ext cx="317160" cy="70560"/>
          </a:xfrm>
          <a:custGeom>
            <a:avLst/>
            <a:gdLst>
              <a:gd name="textAreaLeft" fmla="*/ 0 w 317160"/>
              <a:gd name="textAreaRight" fmla="*/ 318600 w 317160"/>
              <a:gd name="textAreaTop" fmla="*/ 0 h 70560"/>
              <a:gd name="textAreaBottom" fmla="*/ 72000 h 70560"/>
            </a:gdLst>
            <a:ahLst/>
            <a:rect l="textAreaLeft" t="textAreaTop" r="textAreaRight" b="textAreaBottom"/>
            <a:pathLst>
              <a:path w="885" h="200">
                <a:moveTo>
                  <a:pt x="0" y="0"/>
                </a:moveTo>
                <a:lnTo>
                  <a:pt x="885" y="0"/>
                </a:lnTo>
                <a:lnTo>
                  <a:pt x="885" y="200"/>
                </a:lnTo>
                <a:lnTo>
                  <a:pt x="0" y="200"/>
                </a:lnTo>
                <a:lnTo>
                  <a:pt x="0" y="0"/>
                </a:lnTo>
                <a:close/>
              </a:path>
            </a:pathLst>
          </a:custGeom>
          <a:blipFill rotWithShape="0">
            <a:blip r:embed="rId10"/>
            <a:srcRect/>
            <a:stretch/>
          </a:blipFill>
          <a:ln w="0">
            <a:noFill/>
          </a:ln>
        </p:spPr>
        <p:style>
          <a:lnRef idx="0"/>
          <a:fillRef idx="0"/>
          <a:effectRef idx="0"/>
          <a:fontRef idx="minor"/>
        </p:style>
        <p:txBody>
          <a:bodyPr lIns="90000" rIns="90000" tIns="27000" bIns="27000" anchor="ctr" anchorCtr="1">
            <a:noAutofit/>
          </a:bodyPr>
          <a:p>
            <a:pPr>
              <a:lnSpc>
                <a:spcPct val="100000"/>
              </a:lnSpc>
            </a:pPr>
            <a:endParaRPr b="0" lang="en-US" sz="1800" spc="-1" strike="noStrike">
              <a:solidFill>
                <a:srgbClr val="000000"/>
              </a:solidFill>
              <a:latin typeface="Arial"/>
              <a:ea typeface="DejaVu Sans"/>
            </a:endParaRPr>
          </a:p>
        </p:txBody>
      </p:sp>
      <p:sp>
        <p:nvSpPr>
          <p:cNvPr id="83" name=""/>
          <p:cNvSpPr/>
          <p:nvPr/>
        </p:nvSpPr>
        <p:spPr>
          <a:xfrm>
            <a:off x="869400" y="3577320"/>
            <a:ext cx="1358280" cy="1631160"/>
          </a:xfrm>
          <a:custGeom>
            <a:avLst/>
            <a:gdLst>
              <a:gd name="textAreaLeft" fmla="*/ 0 w 1358280"/>
              <a:gd name="textAreaRight" fmla="*/ 1359720 w 1358280"/>
              <a:gd name="textAreaTop" fmla="*/ 0 h 1631160"/>
              <a:gd name="textAreaBottom" fmla="*/ 1632600 h 1631160"/>
            </a:gdLst>
            <a:ahLst/>
            <a:rect l="textAreaLeft" t="textAreaTop" r="textAreaRight" b="textAreaBottom"/>
            <a:pathLst>
              <a:path w="3777" h="4535">
                <a:moveTo>
                  <a:pt x="1888" y="0"/>
                </a:moveTo>
                <a:lnTo>
                  <a:pt x="1888" y="0"/>
                </a:lnTo>
                <a:lnTo>
                  <a:pt x="1888" y="0"/>
                </a:lnTo>
                <a:lnTo>
                  <a:pt x="1760" y="4"/>
                </a:lnTo>
                <a:lnTo>
                  <a:pt x="1636" y="15"/>
                </a:lnTo>
                <a:lnTo>
                  <a:pt x="1516" y="34"/>
                </a:lnTo>
                <a:lnTo>
                  <a:pt x="1399" y="61"/>
                </a:lnTo>
                <a:lnTo>
                  <a:pt x="1284" y="96"/>
                </a:lnTo>
                <a:lnTo>
                  <a:pt x="1171" y="139"/>
                </a:lnTo>
                <a:lnTo>
                  <a:pt x="1058" y="191"/>
                </a:lnTo>
                <a:lnTo>
                  <a:pt x="945" y="252"/>
                </a:lnTo>
                <a:lnTo>
                  <a:pt x="836" y="319"/>
                </a:lnTo>
                <a:lnTo>
                  <a:pt x="734" y="391"/>
                </a:lnTo>
                <a:lnTo>
                  <a:pt x="639" y="467"/>
                </a:lnTo>
                <a:lnTo>
                  <a:pt x="551" y="549"/>
                </a:lnTo>
                <a:lnTo>
                  <a:pt x="469" y="637"/>
                </a:lnTo>
                <a:lnTo>
                  <a:pt x="392" y="732"/>
                </a:lnTo>
                <a:lnTo>
                  <a:pt x="320" y="833"/>
                </a:lnTo>
                <a:lnTo>
                  <a:pt x="253" y="942"/>
                </a:lnTo>
                <a:lnTo>
                  <a:pt x="192" y="1054"/>
                </a:lnTo>
                <a:lnTo>
                  <a:pt x="140" y="1167"/>
                </a:lnTo>
                <a:lnTo>
                  <a:pt x="97" y="1281"/>
                </a:lnTo>
                <a:lnTo>
                  <a:pt x="61" y="1395"/>
                </a:lnTo>
                <a:lnTo>
                  <a:pt x="34" y="1513"/>
                </a:lnTo>
                <a:lnTo>
                  <a:pt x="15" y="1633"/>
                </a:lnTo>
                <a:lnTo>
                  <a:pt x="4" y="1756"/>
                </a:lnTo>
                <a:lnTo>
                  <a:pt x="0" y="1884"/>
                </a:lnTo>
                <a:lnTo>
                  <a:pt x="0" y="1884"/>
                </a:lnTo>
                <a:lnTo>
                  <a:pt x="0" y="1884"/>
                </a:lnTo>
                <a:lnTo>
                  <a:pt x="4" y="2011"/>
                </a:lnTo>
                <a:lnTo>
                  <a:pt x="16" y="2135"/>
                </a:lnTo>
                <a:lnTo>
                  <a:pt x="35" y="2254"/>
                </a:lnTo>
                <a:lnTo>
                  <a:pt x="62" y="2371"/>
                </a:lnTo>
                <a:lnTo>
                  <a:pt x="97" y="2486"/>
                </a:lnTo>
                <a:lnTo>
                  <a:pt x="141" y="2599"/>
                </a:lnTo>
                <a:lnTo>
                  <a:pt x="193" y="2711"/>
                </a:lnTo>
                <a:lnTo>
                  <a:pt x="253" y="2823"/>
                </a:lnTo>
                <a:lnTo>
                  <a:pt x="320" y="2932"/>
                </a:lnTo>
                <a:lnTo>
                  <a:pt x="392" y="3033"/>
                </a:lnTo>
                <a:lnTo>
                  <a:pt x="469" y="3127"/>
                </a:lnTo>
                <a:lnTo>
                  <a:pt x="551" y="3215"/>
                </a:lnTo>
                <a:lnTo>
                  <a:pt x="640" y="3297"/>
                </a:lnTo>
                <a:lnTo>
                  <a:pt x="734" y="3374"/>
                </a:lnTo>
                <a:lnTo>
                  <a:pt x="836" y="3445"/>
                </a:lnTo>
                <a:lnTo>
                  <a:pt x="945" y="3513"/>
                </a:lnTo>
                <a:lnTo>
                  <a:pt x="1024" y="3556"/>
                </a:lnTo>
                <a:lnTo>
                  <a:pt x="1101" y="3594"/>
                </a:lnTo>
                <a:lnTo>
                  <a:pt x="1181" y="3628"/>
                </a:lnTo>
                <a:lnTo>
                  <a:pt x="1266" y="3660"/>
                </a:lnTo>
                <a:lnTo>
                  <a:pt x="1266" y="3660"/>
                </a:lnTo>
                <a:lnTo>
                  <a:pt x="1266" y="3660"/>
                </a:lnTo>
                <a:lnTo>
                  <a:pt x="1266" y="3660"/>
                </a:lnTo>
                <a:lnTo>
                  <a:pt x="1265" y="3660"/>
                </a:lnTo>
                <a:lnTo>
                  <a:pt x="1265" y="3661"/>
                </a:lnTo>
                <a:lnTo>
                  <a:pt x="1265" y="3661"/>
                </a:lnTo>
                <a:lnTo>
                  <a:pt x="1265" y="3661"/>
                </a:lnTo>
                <a:lnTo>
                  <a:pt x="1265" y="3661"/>
                </a:lnTo>
                <a:lnTo>
                  <a:pt x="1265" y="3661"/>
                </a:lnTo>
                <a:lnTo>
                  <a:pt x="1265" y="3662"/>
                </a:lnTo>
                <a:lnTo>
                  <a:pt x="1265" y="3662"/>
                </a:lnTo>
                <a:lnTo>
                  <a:pt x="1265" y="4314"/>
                </a:lnTo>
                <a:lnTo>
                  <a:pt x="1266" y="4336"/>
                </a:lnTo>
                <a:lnTo>
                  <a:pt x="1269" y="4359"/>
                </a:lnTo>
                <a:lnTo>
                  <a:pt x="1275" y="4380"/>
                </a:lnTo>
                <a:lnTo>
                  <a:pt x="1282" y="4400"/>
                </a:lnTo>
                <a:lnTo>
                  <a:pt x="1292" y="4419"/>
                </a:lnTo>
                <a:lnTo>
                  <a:pt x="1303" y="4438"/>
                </a:lnTo>
                <a:lnTo>
                  <a:pt x="1316" y="4455"/>
                </a:lnTo>
                <a:lnTo>
                  <a:pt x="1330" y="4470"/>
                </a:lnTo>
                <a:lnTo>
                  <a:pt x="1346" y="4485"/>
                </a:lnTo>
                <a:lnTo>
                  <a:pt x="1363" y="4497"/>
                </a:lnTo>
                <a:lnTo>
                  <a:pt x="1381" y="4508"/>
                </a:lnTo>
                <a:lnTo>
                  <a:pt x="1400" y="4517"/>
                </a:lnTo>
                <a:lnTo>
                  <a:pt x="1421" y="4525"/>
                </a:lnTo>
                <a:lnTo>
                  <a:pt x="1442" y="4530"/>
                </a:lnTo>
                <a:lnTo>
                  <a:pt x="1463" y="4534"/>
                </a:lnTo>
                <a:lnTo>
                  <a:pt x="1486" y="4535"/>
                </a:lnTo>
                <a:lnTo>
                  <a:pt x="2290" y="4535"/>
                </a:lnTo>
                <a:lnTo>
                  <a:pt x="2313" y="4534"/>
                </a:lnTo>
                <a:lnTo>
                  <a:pt x="2335" y="4530"/>
                </a:lnTo>
                <a:lnTo>
                  <a:pt x="2356" y="4525"/>
                </a:lnTo>
                <a:lnTo>
                  <a:pt x="2376" y="4517"/>
                </a:lnTo>
                <a:lnTo>
                  <a:pt x="2396" y="4508"/>
                </a:lnTo>
                <a:lnTo>
                  <a:pt x="2414" y="4497"/>
                </a:lnTo>
                <a:lnTo>
                  <a:pt x="2431" y="4485"/>
                </a:lnTo>
                <a:lnTo>
                  <a:pt x="2447" y="4470"/>
                </a:lnTo>
                <a:lnTo>
                  <a:pt x="2461" y="4455"/>
                </a:lnTo>
                <a:lnTo>
                  <a:pt x="2474" y="4438"/>
                </a:lnTo>
                <a:lnTo>
                  <a:pt x="2485" y="4419"/>
                </a:lnTo>
                <a:lnTo>
                  <a:pt x="2495" y="4400"/>
                </a:lnTo>
                <a:lnTo>
                  <a:pt x="2502" y="4380"/>
                </a:lnTo>
                <a:lnTo>
                  <a:pt x="2507" y="4359"/>
                </a:lnTo>
                <a:lnTo>
                  <a:pt x="2511" y="4336"/>
                </a:lnTo>
                <a:lnTo>
                  <a:pt x="2512" y="4314"/>
                </a:lnTo>
                <a:lnTo>
                  <a:pt x="2512" y="3662"/>
                </a:lnTo>
                <a:lnTo>
                  <a:pt x="2512" y="3660"/>
                </a:lnTo>
                <a:lnTo>
                  <a:pt x="2512" y="3660"/>
                </a:lnTo>
                <a:lnTo>
                  <a:pt x="2596" y="3628"/>
                </a:lnTo>
                <a:lnTo>
                  <a:pt x="2676" y="3594"/>
                </a:lnTo>
                <a:lnTo>
                  <a:pt x="2753" y="3556"/>
                </a:lnTo>
                <a:lnTo>
                  <a:pt x="2832" y="3513"/>
                </a:lnTo>
                <a:lnTo>
                  <a:pt x="2941" y="3446"/>
                </a:lnTo>
                <a:lnTo>
                  <a:pt x="3043" y="3374"/>
                </a:lnTo>
                <a:lnTo>
                  <a:pt x="3138" y="3298"/>
                </a:lnTo>
                <a:lnTo>
                  <a:pt x="3226" y="3216"/>
                </a:lnTo>
                <a:lnTo>
                  <a:pt x="3308" y="3128"/>
                </a:lnTo>
                <a:lnTo>
                  <a:pt x="3385" y="3033"/>
                </a:lnTo>
                <a:lnTo>
                  <a:pt x="3457" y="2932"/>
                </a:lnTo>
                <a:lnTo>
                  <a:pt x="3524" y="2823"/>
                </a:lnTo>
                <a:lnTo>
                  <a:pt x="3584" y="2711"/>
                </a:lnTo>
                <a:lnTo>
                  <a:pt x="3636" y="2599"/>
                </a:lnTo>
                <a:lnTo>
                  <a:pt x="3680" y="2486"/>
                </a:lnTo>
                <a:lnTo>
                  <a:pt x="3715" y="2371"/>
                </a:lnTo>
                <a:lnTo>
                  <a:pt x="3742" y="2254"/>
                </a:lnTo>
                <a:lnTo>
                  <a:pt x="3761" y="2135"/>
                </a:lnTo>
                <a:lnTo>
                  <a:pt x="3773" y="2011"/>
                </a:lnTo>
                <a:lnTo>
                  <a:pt x="3777" y="1884"/>
                </a:lnTo>
                <a:lnTo>
                  <a:pt x="3777" y="1884"/>
                </a:lnTo>
                <a:lnTo>
                  <a:pt x="3777" y="1884"/>
                </a:lnTo>
                <a:lnTo>
                  <a:pt x="3773" y="1756"/>
                </a:lnTo>
                <a:lnTo>
                  <a:pt x="3762" y="1633"/>
                </a:lnTo>
                <a:lnTo>
                  <a:pt x="3743" y="1513"/>
                </a:lnTo>
                <a:lnTo>
                  <a:pt x="3716" y="1395"/>
                </a:lnTo>
                <a:lnTo>
                  <a:pt x="3680" y="1281"/>
                </a:lnTo>
                <a:lnTo>
                  <a:pt x="3637" y="1167"/>
                </a:lnTo>
                <a:lnTo>
                  <a:pt x="3585" y="1054"/>
                </a:lnTo>
                <a:lnTo>
                  <a:pt x="3524" y="942"/>
                </a:lnTo>
                <a:lnTo>
                  <a:pt x="3457" y="833"/>
                </a:lnTo>
                <a:lnTo>
                  <a:pt x="3385" y="732"/>
                </a:lnTo>
                <a:lnTo>
                  <a:pt x="3308" y="637"/>
                </a:lnTo>
                <a:lnTo>
                  <a:pt x="3226" y="549"/>
                </a:lnTo>
                <a:lnTo>
                  <a:pt x="3137" y="467"/>
                </a:lnTo>
                <a:lnTo>
                  <a:pt x="3043" y="391"/>
                </a:lnTo>
                <a:lnTo>
                  <a:pt x="2941" y="319"/>
                </a:lnTo>
                <a:lnTo>
                  <a:pt x="2832" y="252"/>
                </a:lnTo>
                <a:lnTo>
                  <a:pt x="2719" y="191"/>
                </a:lnTo>
                <a:lnTo>
                  <a:pt x="2606" y="139"/>
                </a:lnTo>
                <a:lnTo>
                  <a:pt x="2492" y="96"/>
                </a:lnTo>
                <a:lnTo>
                  <a:pt x="2377" y="61"/>
                </a:lnTo>
                <a:lnTo>
                  <a:pt x="2260" y="34"/>
                </a:lnTo>
                <a:lnTo>
                  <a:pt x="2140" y="15"/>
                </a:lnTo>
                <a:lnTo>
                  <a:pt x="2016" y="4"/>
                </a:lnTo>
                <a:lnTo>
                  <a:pt x="1888" y="0"/>
                </a:lnTo>
                <a:close/>
              </a:path>
            </a:pathLst>
          </a:custGeom>
          <a:noFill/>
          <a:ln cap="sq" w="68400">
            <a:solidFill>
              <a:srgbClr val="f2c02c"/>
            </a:solidFill>
            <a:miter/>
          </a:ln>
        </p:spPr>
        <p:style>
          <a:lnRef idx="0"/>
          <a:fillRef idx="0"/>
          <a:effectRef idx="0"/>
          <a:fontRef idx="minor"/>
        </p:style>
        <p:txBody>
          <a:bodyPr lIns="124200" rIns="124200" tIns="79200" bIns="79200" anchor="ctr" anchorCtr="1">
            <a:noAutofit/>
          </a:bodyPr>
          <a:p>
            <a:pPr>
              <a:lnSpc>
                <a:spcPct val="100000"/>
              </a:lnSpc>
            </a:pPr>
            <a:endParaRPr b="0" lang="en-US" sz="1800" spc="-1" strike="noStrike">
              <a:solidFill>
                <a:srgbClr val="000000"/>
              </a:solidFill>
              <a:latin typeface="Arial"/>
              <a:ea typeface="DejaVu Sans"/>
            </a:endParaRPr>
          </a:p>
        </p:txBody>
      </p:sp>
      <p:sp>
        <p:nvSpPr>
          <p:cNvPr id="84" name=""/>
          <p:cNvSpPr/>
          <p:nvPr/>
        </p:nvSpPr>
        <p:spPr>
          <a:xfrm>
            <a:off x="1230120" y="5210280"/>
            <a:ext cx="636480" cy="158040"/>
          </a:xfrm>
          <a:custGeom>
            <a:avLst/>
            <a:gdLst>
              <a:gd name="textAreaLeft" fmla="*/ 0 w 636480"/>
              <a:gd name="textAreaRight" fmla="*/ 637920 w 636480"/>
              <a:gd name="textAreaTop" fmla="*/ 0 h 158040"/>
              <a:gd name="textAreaBottom" fmla="*/ 159480 h 158040"/>
            </a:gdLst>
            <a:ahLst/>
            <a:rect l="textAreaLeft" t="textAreaTop" r="textAreaRight" b="textAreaBottom"/>
            <a:pathLst>
              <a:path w="1772" h="443">
                <a:moveTo>
                  <a:pt x="886" y="443"/>
                </a:moveTo>
                <a:lnTo>
                  <a:pt x="1550" y="443"/>
                </a:lnTo>
                <a:lnTo>
                  <a:pt x="1573" y="442"/>
                </a:lnTo>
                <a:lnTo>
                  <a:pt x="1595" y="439"/>
                </a:lnTo>
                <a:lnTo>
                  <a:pt x="1616" y="433"/>
                </a:lnTo>
                <a:lnTo>
                  <a:pt x="1636" y="426"/>
                </a:lnTo>
                <a:lnTo>
                  <a:pt x="1655" y="416"/>
                </a:lnTo>
                <a:lnTo>
                  <a:pt x="1674" y="405"/>
                </a:lnTo>
                <a:lnTo>
                  <a:pt x="1691" y="393"/>
                </a:lnTo>
                <a:lnTo>
                  <a:pt x="1707" y="378"/>
                </a:lnTo>
                <a:lnTo>
                  <a:pt x="1721" y="363"/>
                </a:lnTo>
                <a:lnTo>
                  <a:pt x="1734" y="346"/>
                </a:lnTo>
                <a:lnTo>
                  <a:pt x="1745" y="328"/>
                </a:lnTo>
                <a:lnTo>
                  <a:pt x="1754" y="308"/>
                </a:lnTo>
                <a:lnTo>
                  <a:pt x="1762" y="288"/>
                </a:lnTo>
                <a:lnTo>
                  <a:pt x="1767" y="267"/>
                </a:lnTo>
                <a:lnTo>
                  <a:pt x="1771" y="245"/>
                </a:lnTo>
                <a:lnTo>
                  <a:pt x="1772" y="222"/>
                </a:lnTo>
                <a:lnTo>
                  <a:pt x="1771" y="199"/>
                </a:lnTo>
                <a:lnTo>
                  <a:pt x="1767" y="177"/>
                </a:lnTo>
                <a:lnTo>
                  <a:pt x="1762" y="156"/>
                </a:lnTo>
                <a:lnTo>
                  <a:pt x="1754" y="136"/>
                </a:lnTo>
                <a:lnTo>
                  <a:pt x="1745" y="116"/>
                </a:lnTo>
                <a:lnTo>
                  <a:pt x="1734" y="98"/>
                </a:lnTo>
                <a:lnTo>
                  <a:pt x="1721" y="81"/>
                </a:lnTo>
                <a:lnTo>
                  <a:pt x="1707" y="65"/>
                </a:lnTo>
                <a:lnTo>
                  <a:pt x="1691" y="51"/>
                </a:lnTo>
                <a:lnTo>
                  <a:pt x="1674" y="38"/>
                </a:lnTo>
                <a:lnTo>
                  <a:pt x="1655" y="27"/>
                </a:lnTo>
                <a:lnTo>
                  <a:pt x="1636" y="17"/>
                </a:lnTo>
                <a:lnTo>
                  <a:pt x="1616" y="10"/>
                </a:lnTo>
                <a:lnTo>
                  <a:pt x="1595" y="5"/>
                </a:lnTo>
                <a:lnTo>
                  <a:pt x="1573" y="1"/>
                </a:lnTo>
                <a:lnTo>
                  <a:pt x="1550" y="0"/>
                </a:lnTo>
                <a:lnTo>
                  <a:pt x="221" y="0"/>
                </a:lnTo>
                <a:lnTo>
                  <a:pt x="198" y="1"/>
                </a:lnTo>
                <a:lnTo>
                  <a:pt x="176" y="5"/>
                </a:lnTo>
                <a:lnTo>
                  <a:pt x="155" y="10"/>
                </a:lnTo>
                <a:lnTo>
                  <a:pt x="135" y="17"/>
                </a:lnTo>
                <a:lnTo>
                  <a:pt x="116" y="27"/>
                </a:lnTo>
                <a:lnTo>
                  <a:pt x="97" y="38"/>
                </a:lnTo>
                <a:lnTo>
                  <a:pt x="80" y="51"/>
                </a:lnTo>
                <a:lnTo>
                  <a:pt x="65" y="65"/>
                </a:lnTo>
                <a:lnTo>
                  <a:pt x="50" y="81"/>
                </a:lnTo>
                <a:lnTo>
                  <a:pt x="38" y="98"/>
                </a:lnTo>
                <a:lnTo>
                  <a:pt x="27" y="116"/>
                </a:lnTo>
                <a:lnTo>
                  <a:pt x="17" y="136"/>
                </a:lnTo>
                <a:lnTo>
                  <a:pt x="10" y="156"/>
                </a:lnTo>
                <a:lnTo>
                  <a:pt x="4" y="177"/>
                </a:lnTo>
                <a:lnTo>
                  <a:pt x="1" y="199"/>
                </a:lnTo>
                <a:lnTo>
                  <a:pt x="0" y="222"/>
                </a:lnTo>
                <a:lnTo>
                  <a:pt x="1" y="245"/>
                </a:lnTo>
                <a:lnTo>
                  <a:pt x="4" y="267"/>
                </a:lnTo>
                <a:lnTo>
                  <a:pt x="10" y="288"/>
                </a:lnTo>
                <a:lnTo>
                  <a:pt x="17" y="308"/>
                </a:lnTo>
                <a:lnTo>
                  <a:pt x="27" y="328"/>
                </a:lnTo>
                <a:lnTo>
                  <a:pt x="38" y="346"/>
                </a:lnTo>
                <a:lnTo>
                  <a:pt x="50" y="363"/>
                </a:lnTo>
                <a:lnTo>
                  <a:pt x="65" y="378"/>
                </a:lnTo>
                <a:lnTo>
                  <a:pt x="80" y="393"/>
                </a:lnTo>
                <a:lnTo>
                  <a:pt x="97" y="405"/>
                </a:lnTo>
                <a:lnTo>
                  <a:pt x="116" y="416"/>
                </a:lnTo>
                <a:lnTo>
                  <a:pt x="135" y="426"/>
                </a:lnTo>
                <a:lnTo>
                  <a:pt x="155" y="433"/>
                </a:lnTo>
                <a:lnTo>
                  <a:pt x="176" y="439"/>
                </a:lnTo>
                <a:lnTo>
                  <a:pt x="198" y="442"/>
                </a:lnTo>
                <a:lnTo>
                  <a:pt x="221" y="443"/>
                </a:lnTo>
                <a:lnTo>
                  <a:pt x="886" y="443"/>
                </a:lnTo>
                <a:close/>
              </a:path>
            </a:pathLst>
          </a:custGeom>
          <a:noFill/>
          <a:ln cap="rnd" w="68400">
            <a:solidFill>
              <a:srgbClr val="f2c02c"/>
            </a:solidFill>
            <a:round/>
          </a:ln>
        </p:spPr>
        <p:style>
          <a:lnRef idx="0"/>
          <a:fillRef idx="0"/>
          <a:effectRef idx="0"/>
          <a:fontRef idx="minor"/>
        </p:style>
        <p:txBody>
          <a:bodyPr lIns="124200" rIns="124200" tIns="79200" bIns="79200" anchor="ctr" anchorCtr="1">
            <a:noAutofit/>
          </a:bodyPr>
          <a:p>
            <a:pPr>
              <a:lnSpc>
                <a:spcPct val="100000"/>
              </a:lnSpc>
            </a:pPr>
            <a:endParaRPr b="0" lang="en-US" sz="1800" spc="-1" strike="noStrike">
              <a:solidFill>
                <a:srgbClr val="000000"/>
              </a:solidFill>
              <a:latin typeface="Arial"/>
              <a:ea typeface="DejaVu Sans"/>
            </a:endParaRPr>
          </a:p>
        </p:txBody>
      </p:sp>
      <p:sp>
        <p:nvSpPr>
          <p:cNvPr id="85" name=""/>
          <p:cNvSpPr/>
          <p:nvPr/>
        </p:nvSpPr>
        <p:spPr>
          <a:xfrm>
            <a:off x="1291680" y="5367600"/>
            <a:ext cx="513720" cy="157680"/>
          </a:xfrm>
          <a:custGeom>
            <a:avLst/>
            <a:gdLst>
              <a:gd name="textAreaLeft" fmla="*/ 0 w 513720"/>
              <a:gd name="textAreaRight" fmla="*/ 515160 w 513720"/>
              <a:gd name="textAreaTop" fmla="*/ 0 h 157680"/>
              <a:gd name="textAreaBottom" fmla="*/ 159120 h 157680"/>
            </a:gdLst>
            <a:ahLst/>
            <a:rect l="textAreaLeft" t="textAreaTop" r="textAreaRight" b="textAreaBottom"/>
            <a:pathLst>
              <a:path w="1431" h="442">
                <a:moveTo>
                  <a:pt x="715" y="442"/>
                </a:moveTo>
                <a:lnTo>
                  <a:pt x="1209" y="442"/>
                </a:lnTo>
                <a:lnTo>
                  <a:pt x="1232" y="441"/>
                </a:lnTo>
                <a:lnTo>
                  <a:pt x="1254" y="437"/>
                </a:lnTo>
                <a:lnTo>
                  <a:pt x="1275" y="432"/>
                </a:lnTo>
                <a:lnTo>
                  <a:pt x="1295" y="425"/>
                </a:lnTo>
                <a:lnTo>
                  <a:pt x="1315" y="415"/>
                </a:lnTo>
                <a:lnTo>
                  <a:pt x="1333" y="404"/>
                </a:lnTo>
                <a:lnTo>
                  <a:pt x="1350" y="391"/>
                </a:lnTo>
                <a:lnTo>
                  <a:pt x="1366" y="377"/>
                </a:lnTo>
                <a:lnTo>
                  <a:pt x="1380" y="362"/>
                </a:lnTo>
                <a:lnTo>
                  <a:pt x="1393" y="345"/>
                </a:lnTo>
                <a:lnTo>
                  <a:pt x="1404" y="326"/>
                </a:lnTo>
                <a:lnTo>
                  <a:pt x="1413" y="307"/>
                </a:lnTo>
                <a:lnTo>
                  <a:pt x="1421" y="287"/>
                </a:lnTo>
                <a:lnTo>
                  <a:pt x="1426" y="266"/>
                </a:lnTo>
                <a:lnTo>
                  <a:pt x="1430" y="244"/>
                </a:lnTo>
                <a:lnTo>
                  <a:pt x="1431" y="221"/>
                </a:lnTo>
                <a:lnTo>
                  <a:pt x="1431" y="221"/>
                </a:lnTo>
                <a:lnTo>
                  <a:pt x="1430" y="198"/>
                </a:lnTo>
                <a:lnTo>
                  <a:pt x="1426" y="176"/>
                </a:lnTo>
                <a:lnTo>
                  <a:pt x="1421" y="155"/>
                </a:lnTo>
                <a:lnTo>
                  <a:pt x="1413" y="135"/>
                </a:lnTo>
                <a:lnTo>
                  <a:pt x="1404" y="116"/>
                </a:lnTo>
                <a:lnTo>
                  <a:pt x="1393" y="97"/>
                </a:lnTo>
                <a:lnTo>
                  <a:pt x="1380" y="80"/>
                </a:lnTo>
                <a:lnTo>
                  <a:pt x="1366" y="65"/>
                </a:lnTo>
                <a:lnTo>
                  <a:pt x="1350" y="50"/>
                </a:lnTo>
                <a:lnTo>
                  <a:pt x="1333" y="38"/>
                </a:lnTo>
                <a:lnTo>
                  <a:pt x="1315" y="27"/>
                </a:lnTo>
                <a:lnTo>
                  <a:pt x="1295" y="17"/>
                </a:lnTo>
                <a:lnTo>
                  <a:pt x="1275" y="10"/>
                </a:lnTo>
                <a:lnTo>
                  <a:pt x="1254" y="4"/>
                </a:lnTo>
                <a:lnTo>
                  <a:pt x="1232" y="1"/>
                </a:lnTo>
                <a:lnTo>
                  <a:pt x="1209" y="0"/>
                </a:lnTo>
                <a:lnTo>
                  <a:pt x="221" y="0"/>
                </a:lnTo>
                <a:lnTo>
                  <a:pt x="198" y="1"/>
                </a:lnTo>
                <a:lnTo>
                  <a:pt x="176" y="4"/>
                </a:lnTo>
                <a:lnTo>
                  <a:pt x="155" y="10"/>
                </a:lnTo>
                <a:lnTo>
                  <a:pt x="135" y="17"/>
                </a:lnTo>
                <a:lnTo>
                  <a:pt x="116" y="27"/>
                </a:lnTo>
                <a:lnTo>
                  <a:pt x="97" y="38"/>
                </a:lnTo>
                <a:lnTo>
                  <a:pt x="80" y="50"/>
                </a:lnTo>
                <a:lnTo>
                  <a:pt x="65" y="65"/>
                </a:lnTo>
                <a:lnTo>
                  <a:pt x="50" y="80"/>
                </a:lnTo>
                <a:lnTo>
                  <a:pt x="38" y="97"/>
                </a:lnTo>
                <a:lnTo>
                  <a:pt x="27" y="116"/>
                </a:lnTo>
                <a:lnTo>
                  <a:pt x="17" y="135"/>
                </a:lnTo>
                <a:lnTo>
                  <a:pt x="10" y="155"/>
                </a:lnTo>
                <a:lnTo>
                  <a:pt x="4" y="176"/>
                </a:lnTo>
                <a:lnTo>
                  <a:pt x="1" y="198"/>
                </a:lnTo>
                <a:lnTo>
                  <a:pt x="0" y="221"/>
                </a:lnTo>
                <a:lnTo>
                  <a:pt x="0" y="221"/>
                </a:lnTo>
                <a:lnTo>
                  <a:pt x="1" y="244"/>
                </a:lnTo>
                <a:lnTo>
                  <a:pt x="4" y="266"/>
                </a:lnTo>
                <a:lnTo>
                  <a:pt x="10" y="287"/>
                </a:lnTo>
                <a:lnTo>
                  <a:pt x="17" y="307"/>
                </a:lnTo>
                <a:lnTo>
                  <a:pt x="27" y="326"/>
                </a:lnTo>
                <a:lnTo>
                  <a:pt x="38" y="345"/>
                </a:lnTo>
                <a:lnTo>
                  <a:pt x="50" y="362"/>
                </a:lnTo>
                <a:lnTo>
                  <a:pt x="65" y="377"/>
                </a:lnTo>
                <a:lnTo>
                  <a:pt x="80" y="391"/>
                </a:lnTo>
                <a:lnTo>
                  <a:pt x="97" y="404"/>
                </a:lnTo>
                <a:lnTo>
                  <a:pt x="116" y="415"/>
                </a:lnTo>
                <a:lnTo>
                  <a:pt x="135" y="425"/>
                </a:lnTo>
                <a:lnTo>
                  <a:pt x="155" y="432"/>
                </a:lnTo>
                <a:lnTo>
                  <a:pt x="176" y="437"/>
                </a:lnTo>
                <a:lnTo>
                  <a:pt x="198" y="441"/>
                </a:lnTo>
                <a:lnTo>
                  <a:pt x="221" y="442"/>
                </a:lnTo>
                <a:lnTo>
                  <a:pt x="715" y="442"/>
                </a:lnTo>
                <a:close/>
              </a:path>
            </a:pathLst>
          </a:custGeom>
          <a:noFill/>
          <a:ln cap="rnd" w="68400">
            <a:solidFill>
              <a:srgbClr val="f2c02c"/>
            </a:solidFill>
            <a:round/>
          </a:ln>
        </p:spPr>
        <p:style>
          <a:lnRef idx="0"/>
          <a:fillRef idx="0"/>
          <a:effectRef idx="0"/>
          <a:fontRef idx="minor"/>
        </p:style>
        <p:txBody>
          <a:bodyPr lIns="124200" rIns="124200" tIns="79200" bIns="79200" anchor="ctr" anchorCtr="1">
            <a:noAutofit/>
          </a:bodyPr>
          <a:p>
            <a:pPr>
              <a:lnSpc>
                <a:spcPct val="100000"/>
              </a:lnSpc>
            </a:pPr>
            <a:endParaRPr b="0" lang="en-US" sz="1800" spc="-1" strike="noStrike">
              <a:solidFill>
                <a:srgbClr val="000000"/>
              </a:solidFill>
              <a:latin typeface="Arial"/>
              <a:ea typeface="DejaVu Sans"/>
            </a:endParaRPr>
          </a:p>
        </p:txBody>
      </p:sp>
      <p:sp>
        <p:nvSpPr>
          <p:cNvPr id="86" name=""/>
          <p:cNvSpPr/>
          <p:nvPr/>
        </p:nvSpPr>
        <p:spPr>
          <a:xfrm>
            <a:off x="1241280" y="4028400"/>
            <a:ext cx="621360" cy="1180440"/>
          </a:xfrm>
          <a:custGeom>
            <a:avLst/>
            <a:gdLst>
              <a:gd name="textAreaLeft" fmla="*/ 0 w 621360"/>
              <a:gd name="textAreaRight" fmla="*/ 622800 w 621360"/>
              <a:gd name="textAreaTop" fmla="*/ 0 h 1180440"/>
              <a:gd name="textAreaBottom" fmla="*/ 1181880 h 1180440"/>
            </a:gdLst>
            <a:ahLst/>
            <a:rect l="textAreaLeft" t="textAreaTop" r="textAreaRight" b="textAreaBottom"/>
            <a:pathLst>
              <a:path w="1730" h="3283">
                <a:moveTo>
                  <a:pt x="628" y="3283"/>
                </a:moveTo>
                <a:lnTo>
                  <a:pt x="642" y="2455"/>
                </a:lnTo>
                <a:lnTo>
                  <a:pt x="649" y="2018"/>
                </a:lnTo>
                <a:lnTo>
                  <a:pt x="658" y="1735"/>
                </a:lnTo>
                <a:lnTo>
                  <a:pt x="664" y="1685"/>
                </a:lnTo>
                <a:lnTo>
                  <a:pt x="676" y="1638"/>
                </a:lnTo>
                <a:lnTo>
                  <a:pt x="694" y="1593"/>
                </a:lnTo>
                <a:lnTo>
                  <a:pt x="717" y="1550"/>
                </a:lnTo>
                <a:lnTo>
                  <a:pt x="744" y="1509"/>
                </a:lnTo>
                <a:lnTo>
                  <a:pt x="776" y="1471"/>
                </a:lnTo>
                <a:lnTo>
                  <a:pt x="850" y="1399"/>
                </a:lnTo>
                <a:lnTo>
                  <a:pt x="936" y="1332"/>
                </a:lnTo>
                <a:lnTo>
                  <a:pt x="1031" y="1270"/>
                </a:lnTo>
                <a:lnTo>
                  <a:pt x="1234" y="1149"/>
                </a:lnTo>
                <a:lnTo>
                  <a:pt x="1432" y="1025"/>
                </a:lnTo>
                <a:lnTo>
                  <a:pt x="1519" y="957"/>
                </a:lnTo>
                <a:lnTo>
                  <a:pt x="1597" y="884"/>
                </a:lnTo>
                <a:lnTo>
                  <a:pt x="1630" y="844"/>
                </a:lnTo>
                <a:lnTo>
                  <a:pt x="1659" y="803"/>
                </a:lnTo>
                <a:lnTo>
                  <a:pt x="1684" y="759"/>
                </a:lnTo>
                <a:lnTo>
                  <a:pt x="1704" y="713"/>
                </a:lnTo>
                <a:lnTo>
                  <a:pt x="1719" y="665"/>
                </a:lnTo>
                <a:lnTo>
                  <a:pt x="1727" y="613"/>
                </a:lnTo>
                <a:lnTo>
                  <a:pt x="1730" y="558"/>
                </a:lnTo>
                <a:lnTo>
                  <a:pt x="1726" y="501"/>
                </a:lnTo>
                <a:lnTo>
                  <a:pt x="1717" y="454"/>
                </a:lnTo>
                <a:lnTo>
                  <a:pt x="1703" y="414"/>
                </a:lnTo>
                <a:lnTo>
                  <a:pt x="1684" y="378"/>
                </a:lnTo>
                <a:lnTo>
                  <a:pt x="1660" y="348"/>
                </a:lnTo>
                <a:lnTo>
                  <a:pt x="1632" y="323"/>
                </a:lnTo>
                <a:lnTo>
                  <a:pt x="1600" y="302"/>
                </a:lnTo>
                <a:lnTo>
                  <a:pt x="1565" y="286"/>
                </a:lnTo>
                <a:lnTo>
                  <a:pt x="1527" y="275"/>
                </a:lnTo>
                <a:lnTo>
                  <a:pt x="1486" y="267"/>
                </a:lnTo>
                <a:lnTo>
                  <a:pt x="1445" y="263"/>
                </a:lnTo>
                <a:lnTo>
                  <a:pt x="1355" y="267"/>
                </a:lnTo>
                <a:lnTo>
                  <a:pt x="1263" y="283"/>
                </a:lnTo>
                <a:lnTo>
                  <a:pt x="1171" y="310"/>
                </a:lnTo>
                <a:lnTo>
                  <a:pt x="1082" y="347"/>
                </a:lnTo>
                <a:lnTo>
                  <a:pt x="1001" y="391"/>
                </a:lnTo>
                <a:lnTo>
                  <a:pt x="929" y="441"/>
                </a:lnTo>
                <a:lnTo>
                  <a:pt x="899" y="468"/>
                </a:lnTo>
                <a:lnTo>
                  <a:pt x="872" y="496"/>
                </a:lnTo>
                <a:lnTo>
                  <a:pt x="849" y="524"/>
                </a:lnTo>
                <a:lnTo>
                  <a:pt x="831" y="553"/>
                </a:lnTo>
                <a:lnTo>
                  <a:pt x="819" y="582"/>
                </a:lnTo>
                <a:lnTo>
                  <a:pt x="811" y="610"/>
                </a:lnTo>
                <a:lnTo>
                  <a:pt x="810" y="639"/>
                </a:lnTo>
                <a:lnTo>
                  <a:pt x="815" y="667"/>
                </a:lnTo>
                <a:lnTo>
                  <a:pt x="827" y="695"/>
                </a:lnTo>
                <a:lnTo>
                  <a:pt x="846" y="721"/>
                </a:lnTo>
                <a:lnTo>
                  <a:pt x="864" y="739"/>
                </a:lnTo>
                <a:lnTo>
                  <a:pt x="881" y="753"/>
                </a:lnTo>
                <a:lnTo>
                  <a:pt x="898" y="763"/>
                </a:lnTo>
                <a:lnTo>
                  <a:pt x="915" y="769"/>
                </a:lnTo>
                <a:lnTo>
                  <a:pt x="932" y="771"/>
                </a:lnTo>
                <a:lnTo>
                  <a:pt x="948" y="770"/>
                </a:lnTo>
                <a:lnTo>
                  <a:pt x="964" y="766"/>
                </a:lnTo>
                <a:lnTo>
                  <a:pt x="979" y="759"/>
                </a:lnTo>
                <a:lnTo>
                  <a:pt x="993" y="749"/>
                </a:lnTo>
                <a:lnTo>
                  <a:pt x="1007" y="736"/>
                </a:lnTo>
                <a:lnTo>
                  <a:pt x="1019" y="721"/>
                </a:lnTo>
                <a:lnTo>
                  <a:pt x="1031" y="704"/>
                </a:lnTo>
                <a:lnTo>
                  <a:pt x="1052" y="664"/>
                </a:lnTo>
                <a:lnTo>
                  <a:pt x="1068" y="617"/>
                </a:lnTo>
                <a:lnTo>
                  <a:pt x="1079" y="565"/>
                </a:lnTo>
                <a:lnTo>
                  <a:pt x="1083" y="510"/>
                </a:lnTo>
                <a:lnTo>
                  <a:pt x="1082" y="453"/>
                </a:lnTo>
                <a:lnTo>
                  <a:pt x="1073" y="395"/>
                </a:lnTo>
                <a:lnTo>
                  <a:pt x="1056" y="338"/>
                </a:lnTo>
                <a:lnTo>
                  <a:pt x="1031" y="284"/>
                </a:lnTo>
                <a:lnTo>
                  <a:pt x="1015" y="259"/>
                </a:lnTo>
                <a:lnTo>
                  <a:pt x="996" y="235"/>
                </a:lnTo>
                <a:lnTo>
                  <a:pt x="976" y="212"/>
                </a:lnTo>
                <a:lnTo>
                  <a:pt x="952" y="191"/>
                </a:lnTo>
                <a:lnTo>
                  <a:pt x="921" y="167"/>
                </a:lnTo>
                <a:lnTo>
                  <a:pt x="880" y="141"/>
                </a:lnTo>
                <a:lnTo>
                  <a:pt x="831" y="114"/>
                </a:lnTo>
                <a:lnTo>
                  <a:pt x="774" y="87"/>
                </a:lnTo>
                <a:lnTo>
                  <a:pt x="712" y="61"/>
                </a:lnTo>
                <a:lnTo>
                  <a:pt x="646" y="38"/>
                </a:lnTo>
                <a:lnTo>
                  <a:pt x="576" y="19"/>
                </a:lnTo>
                <a:lnTo>
                  <a:pt x="504" y="6"/>
                </a:lnTo>
                <a:lnTo>
                  <a:pt x="432" y="0"/>
                </a:lnTo>
                <a:lnTo>
                  <a:pt x="360" y="2"/>
                </a:lnTo>
                <a:lnTo>
                  <a:pt x="290" y="14"/>
                </a:lnTo>
                <a:lnTo>
                  <a:pt x="257" y="24"/>
                </a:lnTo>
                <a:lnTo>
                  <a:pt x="224" y="37"/>
                </a:lnTo>
                <a:lnTo>
                  <a:pt x="193" y="54"/>
                </a:lnTo>
                <a:lnTo>
                  <a:pt x="162" y="73"/>
                </a:lnTo>
                <a:lnTo>
                  <a:pt x="134" y="96"/>
                </a:lnTo>
                <a:lnTo>
                  <a:pt x="107" y="123"/>
                </a:lnTo>
                <a:lnTo>
                  <a:pt x="81" y="153"/>
                </a:lnTo>
                <a:lnTo>
                  <a:pt x="58" y="188"/>
                </a:lnTo>
                <a:lnTo>
                  <a:pt x="37" y="226"/>
                </a:lnTo>
                <a:lnTo>
                  <a:pt x="18" y="270"/>
                </a:lnTo>
                <a:lnTo>
                  <a:pt x="5" y="313"/>
                </a:lnTo>
                <a:lnTo>
                  <a:pt x="0" y="357"/>
                </a:lnTo>
                <a:lnTo>
                  <a:pt x="2" y="401"/>
                </a:lnTo>
                <a:lnTo>
                  <a:pt x="10" y="445"/>
                </a:lnTo>
                <a:lnTo>
                  <a:pt x="25" y="490"/>
                </a:lnTo>
                <a:lnTo>
                  <a:pt x="46" y="535"/>
                </a:lnTo>
                <a:lnTo>
                  <a:pt x="102" y="626"/>
                </a:lnTo>
                <a:lnTo>
                  <a:pt x="176" y="717"/>
                </a:lnTo>
                <a:lnTo>
                  <a:pt x="264" y="809"/>
                </a:lnTo>
                <a:lnTo>
                  <a:pt x="465" y="992"/>
                </a:lnTo>
                <a:lnTo>
                  <a:pt x="675" y="1173"/>
                </a:lnTo>
                <a:lnTo>
                  <a:pt x="866" y="1349"/>
                </a:lnTo>
                <a:lnTo>
                  <a:pt x="945" y="1435"/>
                </a:lnTo>
                <a:lnTo>
                  <a:pt x="1007" y="1520"/>
                </a:lnTo>
                <a:lnTo>
                  <a:pt x="1030" y="1561"/>
                </a:lnTo>
                <a:lnTo>
                  <a:pt x="1049" y="1602"/>
                </a:lnTo>
                <a:lnTo>
                  <a:pt x="1061" y="1642"/>
                </a:lnTo>
                <a:lnTo>
                  <a:pt x="1067" y="1681"/>
                </a:lnTo>
                <a:lnTo>
                  <a:pt x="1072" y="1834"/>
                </a:lnTo>
                <a:lnTo>
                  <a:pt x="1072" y="2054"/>
                </a:lnTo>
                <a:lnTo>
                  <a:pt x="1062" y="2591"/>
                </a:lnTo>
                <a:lnTo>
                  <a:pt x="1041" y="3283"/>
                </a:lnTo>
                <a:lnTo>
                  <a:pt x="628" y="3283"/>
                </a:lnTo>
                <a:close/>
              </a:path>
            </a:pathLst>
          </a:custGeom>
          <a:noFill/>
          <a:ln cap="rnd" w="68400">
            <a:solidFill>
              <a:srgbClr val="f2c02c"/>
            </a:solidFill>
            <a:round/>
          </a:ln>
        </p:spPr>
        <p:style>
          <a:lnRef idx="0"/>
          <a:fillRef idx="0"/>
          <a:effectRef idx="0"/>
          <a:fontRef idx="minor"/>
        </p:style>
        <p:txBody>
          <a:bodyPr lIns="124200" rIns="124200" tIns="79200" bIns="79200" anchor="ctr" anchorCtr="1">
            <a:noAutofit/>
          </a:bodyPr>
          <a:p>
            <a:pPr>
              <a:lnSpc>
                <a:spcPct val="100000"/>
              </a:lnSpc>
            </a:pPr>
            <a:endParaRPr b="0" lang="en-US" sz="1800" spc="-1" strike="noStrike">
              <a:solidFill>
                <a:srgbClr val="000000"/>
              </a:solidFill>
              <a:latin typeface="Arial"/>
              <a:ea typeface="DejaVu Sans"/>
            </a:endParaRPr>
          </a:p>
        </p:txBody>
      </p:sp>
      <p:sp>
        <p:nvSpPr>
          <p:cNvPr id="87" name=""/>
          <p:cNvSpPr/>
          <p:nvPr/>
        </p:nvSpPr>
        <p:spPr>
          <a:xfrm>
            <a:off x="1549080" y="2977200"/>
            <a:ext cx="360" cy="232560"/>
          </a:xfrm>
          <a:prstGeom prst="line">
            <a:avLst/>
          </a:prstGeom>
          <a:ln cap="rnd" w="68400">
            <a:solidFill>
              <a:srgbClr val="f2c02c"/>
            </a:solidFill>
            <a:round/>
          </a:ln>
        </p:spPr>
        <p:style>
          <a:lnRef idx="0"/>
          <a:fillRef idx="0"/>
          <a:effectRef idx="0"/>
          <a:fontRef idx="minor"/>
        </p:style>
        <p:txBody>
          <a:bodyPr lIns="124200" rIns="124200" tIns="79200" bIns="79200" anchor="ctr" anchorCtr="1">
            <a:noAutofit/>
          </a:bodyPr>
          <a:p>
            <a:endParaRPr b="0" lang="en-US" sz="1800" spc="-1" strike="noStrike">
              <a:solidFill>
                <a:srgbClr val="000000"/>
              </a:solidFill>
              <a:latin typeface="Noto Sans"/>
              <a:ea typeface="DejaVu Sans"/>
            </a:endParaRPr>
          </a:p>
        </p:txBody>
      </p:sp>
      <p:sp>
        <p:nvSpPr>
          <p:cNvPr id="88" name=""/>
          <p:cNvSpPr/>
          <p:nvPr/>
        </p:nvSpPr>
        <p:spPr>
          <a:xfrm flipH="1">
            <a:off x="2354040" y="3314160"/>
            <a:ext cx="164880" cy="164520"/>
          </a:xfrm>
          <a:prstGeom prst="line">
            <a:avLst/>
          </a:prstGeom>
          <a:ln cap="rnd" w="68400">
            <a:solidFill>
              <a:srgbClr val="f2c02c"/>
            </a:solidFill>
            <a:round/>
          </a:ln>
        </p:spPr>
        <p:style>
          <a:lnRef idx="0"/>
          <a:fillRef idx="0"/>
          <a:effectRef idx="0"/>
          <a:fontRef idx="minor"/>
        </p:style>
        <p:txBody>
          <a:bodyPr lIns="124200" rIns="124200" tIns="79200" bIns="79200" anchor="ctr" anchorCtr="1">
            <a:noAutofit/>
          </a:bodyPr>
          <a:p>
            <a:endParaRPr b="0" lang="en-US" sz="1800" spc="-1" strike="noStrike">
              <a:solidFill>
                <a:srgbClr val="000000"/>
              </a:solidFill>
              <a:latin typeface="Arial"/>
              <a:ea typeface="DejaVu Sans"/>
            </a:endParaRPr>
          </a:p>
        </p:txBody>
      </p:sp>
      <p:sp>
        <p:nvSpPr>
          <p:cNvPr id="89" name=""/>
          <p:cNvSpPr/>
          <p:nvPr/>
        </p:nvSpPr>
        <p:spPr>
          <a:xfrm flipH="1">
            <a:off x="2541240" y="4214520"/>
            <a:ext cx="233280" cy="360"/>
          </a:xfrm>
          <a:prstGeom prst="line">
            <a:avLst/>
          </a:prstGeom>
          <a:ln cap="rnd" w="68400">
            <a:solidFill>
              <a:srgbClr val="f2c02c"/>
            </a:solidFill>
            <a:round/>
          </a:ln>
        </p:spPr>
        <p:style>
          <a:lnRef idx="0"/>
          <a:fillRef idx="0"/>
          <a:effectRef idx="0"/>
          <a:fontRef idx="minor"/>
        </p:style>
        <p:txBody>
          <a:bodyPr lIns="124200" rIns="124200" tIns="-79200" bIns="-79200" anchor="ctr" anchorCtr="1">
            <a:noAutofit/>
          </a:bodyPr>
          <a:p>
            <a:endParaRPr b="0" lang="en-US" sz="1800" spc="-1" strike="noStrike">
              <a:solidFill>
                <a:srgbClr val="000000"/>
              </a:solidFill>
              <a:latin typeface="Arial"/>
              <a:ea typeface="DejaVu Sans"/>
            </a:endParaRPr>
          </a:p>
        </p:txBody>
      </p:sp>
      <p:sp>
        <p:nvSpPr>
          <p:cNvPr id="90" name=""/>
          <p:cNvSpPr/>
          <p:nvPr/>
        </p:nvSpPr>
        <p:spPr>
          <a:xfrm>
            <a:off x="579240" y="3314160"/>
            <a:ext cx="165240" cy="164520"/>
          </a:xfrm>
          <a:prstGeom prst="line">
            <a:avLst/>
          </a:prstGeom>
          <a:ln cap="rnd" w="68400">
            <a:solidFill>
              <a:srgbClr val="f2c02c"/>
            </a:solidFill>
            <a:round/>
          </a:ln>
        </p:spPr>
        <p:style>
          <a:lnRef idx="0"/>
          <a:fillRef idx="0"/>
          <a:effectRef idx="0"/>
          <a:fontRef idx="minor"/>
        </p:style>
        <p:txBody>
          <a:bodyPr lIns="124200" rIns="124200" tIns="79200" bIns="79200" anchor="ctr" anchorCtr="1">
            <a:noAutofit/>
          </a:bodyPr>
          <a:p>
            <a:endParaRPr b="0" lang="en-US" sz="1800" spc="-1" strike="noStrike">
              <a:solidFill>
                <a:srgbClr val="000000"/>
              </a:solidFill>
              <a:latin typeface="Arial"/>
              <a:ea typeface="DejaVu Sans"/>
            </a:endParaRPr>
          </a:p>
        </p:txBody>
      </p:sp>
      <p:sp>
        <p:nvSpPr>
          <p:cNvPr id="91" name=""/>
          <p:cNvSpPr/>
          <p:nvPr/>
        </p:nvSpPr>
        <p:spPr>
          <a:xfrm>
            <a:off x="324000" y="4214520"/>
            <a:ext cx="233280" cy="360"/>
          </a:xfrm>
          <a:prstGeom prst="line">
            <a:avLst/>
          </a:prstGeom>
          <a:ln cap="rnd" w="68400">
            <a:solidFill>
              <a:srgbClr val="f2c02c"/>
            </a:solidFill>
            <a:round/>
          </a:ln>
        </p:spPr>
        <p:style>
          <a:lnRef idx="0"/>
          <a:fillRef idx="0"/>
          <a:effectRef idx="0"/>
          <a:fontRef idx="minor"/>
        </p:style>
        <p:txBody>
          <a:bodyPr lIns="124200" rIns="124200" tIns="-79200" bIns="-79200" anchor="ctr" anchorCtr="1">
            <a:noAutofit/>
          </a:bodyPr>
          <a:p>
            <a:endParaRPr b="0" lang="en-US" sz="1800" spc="-1" strike="noStrike">
              <a:solidFill>
                <a:srgbClr val="000000"/>
              </a:solidFill>
              <a:latin typeface="Arial"/>
              <a:ea typeface="DejaVu Sans"/>
            </a:endParaRPr>
          </a:p>
        </p:txBody>
      </p:sp>
      <p:sp>
        <p:nvSpPr>
          <p:cNvPr id="92" name=""/>
          <p:cNvSpPr/>
          <p:nvPr/>
        </p:nvSpPr>
        <p:spPr>
          <a:xfrm>
            <a:off x="1420560" y="783000"/>
            <a:ext cx="856440" cy="527760"/>
          </a:xfrm>
          <a:custGeom>
            <a:avLst/>
            <a:gdLst>
              <a:gd name="textAreaLeft" fmla="*/ 0 w 856440"/>
              <a:gd name="textAreaRight" fmla="*/ 857880 w 856440"/>
              <a:gd name="textAreaTop" fmla="*/ 0 h 527760"/>
              <a:gd name="textAreaBottom" fmla="*/ 529200 h 527760"/>
            </a:gdLst>
            <a:ahLst/>
            <a:rect l="textAreaLeft" t="textAreaTop" r="textAreaRight" b="textAreaBottom"/>
            <a:pathLst>
              <a:path w="2383" h="1470">
                <a:moveTo>
                  <a:pt x="0" y="0"/>
                </a:moveTo>
                <a:lnTo>
                  <a:pt x="2383" y="0"/>
                </a:lnTo>
                <a:lnTo>
                  <a:pt x="2383" y="1470"/>
                </a:lnTo>
                <a:lnTo>
                  <a:pt x="0" y="1470"/>
                </a:lnTo>
                <a:lnTo>
                  <a:pt x="0" y="0"/>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Noto Sans"/>
              <a:ea typeface="DejaVu Sans"/>
            </a:endParaRPr>
          </a:p>
        </p:txBody>
      </p:sp>
      <p:sp>
        <p:nvSpPr>
          <p:cNvPr id="93" name=""/>
          <p:cNvSpPr/>
          <p:nvPr/>
        </p:nvSpPr>
        <p:spPr>
          <a:xfrm>
            <a:off x="1420560" y="2422440"/>
            <a:ext cx="856440" cy="527400"/>
          </a:xfrm>
          <a:custGeom>
            <a:avLst/>
            <a:gdLst>
              <a:gd name="textAreaLeft" fmla="*/ 0 w 856440"/>
              <a:gd name="textAreaRight" fmla="*/ 857880 w 856440"/>
              <a:gd name="textAreaTop" fmla="*/ 0 h 527400"/>
              <a:gd name="textAreaBottom" fmla="*/ 528840 h 527400"/>
            </a:gdLst>
            <a:ahLst/>
            <a:rect l="textAreaLeft" t="textAreaTop" r="textAreaRight" b="textAreaBottom"/>
            <a:pathLst>
              <a:path w="2383" h="1469">
                <a:moveTo>
                  <a:pt x="0" y="0"/>
                </a:moveTo>
                <a:lnTo>
                  <a:pt x="2383" y="0"/>
                </a:lnTo>
                <a:lnTo>
                  <a:pt x="2383" y="1469"/>
                </a:lnTo>
                <a:lnTo>
                  <a:pt x="0" y="1469"/>
                </a:lnTo>
                <a:lnTo>
                  <a:pt x="0" y="0"/>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Noto Sans"/>
              <a:ea typeface="DejaVu Sans"/>
            </a:endParaRPr>
          </a:p>
        </p:txBody>
      </p:sp>
      <p:sp>
        <p:nvSpPr>
          <p:cNvPr id="94" name=""/>
          <p:cNvSpPr/>
          <p:nvPr/>
        </p:nvSpPr>
        <p:spPr>
          <a:xfrm>
            <a:off x="5706720" y="2422440"/>
            <a:ext cx="856080" cy="527400"/>
          </a:xfrm>
          <a:custGeom>
            <a:avLst/>
            <a:gdLst>
              <a:gd name="textAreaLeft" fmla="*/ 0 w 856080"/>
              <a:gd name="textAreaRight" fmla="*/ 857520 w 856080"/>
              <a:gd name="textAreaTop" fmla="*/ 0 h 527400"/>
              <a:gd name="textAreaBottom" fmla="*/ 528840 h 527400"/>
            </a:gdLst>
            <a:ahLst/>
            <a:rect l="textAreaLeft" t="textAreaTop" r="textAreaRight" b="textAreaBottom"/>
            <a:pathLst>
              <a:path w="2382" h="1469">
                <a:moveTo>
                  <a:pt x="0" y="0"/>
                </a:moveTo>
                <a:lnTo>
                  <a:pt x="2382" y="0"/>
                </a:lnTo>
                <a:lnTo>
                  <a:pt x="2382" y="1469"/>
                </a:lnTo>
                <a:lnTo>
                  <a:pt x="0" y="1469"/>
                </a:lnTo>
                <a:lnTo>
                  <a:pt x="0" y="0"/>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Noto Sans"/>
              <a:ea typeface="DejaVu Sans"/>
            </a:endParaRPr>
          </a:p>
        </p:txBody>
      </p:sp>
      <p:sp>
        <p:nvSpPr>
          <p:cNvPr id="95" name=""/>
          <p:cNvSpPr/>
          <p:nvPr/>
        </p:nvSpPr>
        <p:spPr>
          <a:xfrm>
            <a:off x="5706720" y="4060800"/>
            <a:ext cx="856080" cy="527400"/>
          </a:xfrm>
          <a:custGeom>
            <a:avLst/>
            <a:gdLst>
              <a:gd name="textAreaLeft" fmla="*/ 0 w 856080"/>
              <a:gd name="textAreaRight" fmla="*/ 857520 w 856080"/>
              <a:gd name="textAreaTop" fmla="*/ 0 h 527400"/>
              <a:gd name="textAreaBottom" fmla="*/ 528840 h 527400"/>
            </a:gdLst>
            <a:ahLst/>
            <a:rect l="textAreaLeft" t="textAreaTop" r="textAreaRight" b="textAreaBottom"/>
            <a:pathLst>
              <a:path w="2382" h="1469">
                <a:moveTo>
                  <a:pt x="0" y="0"/>
                </a:moveTo>
                <a:lnTo>
                  <a:pt x="2382" y="0"/>
                </a:lnTo>
                <a:lnTo>
                  <a:pt x="2382" y="1469"/>
                </a:lnTo>
                <a:lnTo>
                  <a:pt x="0" y="1469"/>
                </a:lnTo>
                <a:lnTo>
                  <a:pt x="0" y="0"/>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Noto Sans"/>
              <a:ea typeface="DejaVu Sans"/>
            </a:endParaRPr>
          </a:p>
        </p:txBody>
      </p:sp>
      <p:sp>
        <p:nvSpPr>
          <p:cNvPr id="96" name=""/>
          <p:cNvSpPr/>
          <p:nvPr/>
        </p:nvSpPr>
        <p:spPr>
          <a:xfrm>
            <a:off x="1351800" y="719640"/>
            <a:ext cx="856080" cy="527400"/>
          </a:xfrm>
          <a:custGeom>
            <a:avLst/>
            <a:gdLst>
              <a:gd name="textAreaLeft" fmla="*/ 0 w 856080"/>
              <a:gd name="textAreaRight" fmla="*/ 857520 w 856080"/>
              <a:gd name="textAreaTop" fmla="*/ 0 h 527400"/>
              <a:gd name="textAreaBottom" fmla="*/ 528840 h 527400"/>
            </a:gdLst>
            <a:ahLst/>
            <a:rect l="textAreaLeft" t="textAreaTop" r="textAreaRight" b="textAreaBottom"/>
            <a:pathLst>
              <a:path w="2382" h="1469">
                <a:moveTo>
                  <a:pt x="0" y="0"/>
                </a:moveTo>
                <a:lnTo>
                  <a:pt x="2382" y="0"/>
                </a:lnTo>
                <a:lnTo>
                  <a:pt x="2382" y="1469"/>
                </a:lnTo>
                <a:lnTo>
                  <a:pt x="0" y="1469"/>
                </a:lnTo>
                <a:lnTo>
                  <a:pt x="0" y="0"/>
                </a:lnTo>
                <a:close/>
              </a:path>
            </a:pathLst>
          </a:custGeom>
          <a:noFill/>
          <a:ln cap="rnd" w="52560">
            <a:solidFill>
              <a:srgbClr val="000000"/>
            </a:solidFill>
            <a:round/>
          </a:ln>
        </p:spPr>
        <p:style>
          <a:lnRef idx="0"/>
          <a:fillRef idx="0"/>
          <a:effectRef idx="0"/>
          <a:fontRef idx="minor"/>
        </p:style>
        <p:txBody>
          <a:bodyPr lIns="116280" rIns="116280" tIns="71280" bIns="71280" anchor="ctr" anchorCtr="1">
            <a:noAutofit/>
          </a:bodyPr>
          <a:p>
            <a:pPr>
              <a:lnSpc>
                <a:spcPct val="100000"/>
              </a:lnSpc>
            </a:pPr>
            <a:endParaRPr b="0" lang="en-US" sz="1800" spc="-1" strike="noStrike">
              <a:solidFill>
                <a:srgbClr val="000000"/>
              </a:solidFill>
              <a:latin typeface="Noto Sans"/>
              <a:ea typeface="DejaVu Sans"/>
            </a:endParaRPr>
          </a:p>
        </p:txBody>
      </p:sp>
      <p:sp>
        <p:nvSpPr>
          <p:cNvPr id="97" name=""/>
          <p:cNvSpPr/>
          <p:nvPr/>
        </p:nvSpPr>
        <p:spPr>
          <a:xfrm>
            <a:off x="1351800" y="2358720"/>
            <a:ext cx="856080" cy="527760"/>
          </a:xfrm>
          <a:custGeom>
            <a:avLst/>
            <a:gdLst>
              <a:gd name="textAreaLeft" fmla="*/ 0 w 856080"/>
              <a:gd name="textAreaRight" fmla="*/ 857520 w 856080"/>
              <a:gd name="textAreaTop" fmla="*/ 0 h 527760"/>
              <a:gd name="textAreaBottom" fmla="*/ 529200 h 527760"/>
            </a:gdLst>
            <a:ahLst/>
            <a:rect l="textAreaLeft" t="textAreaTop" r="textAreaRight" b="textAreaBottom"/>
            <a:pathLst>
              <a:path w="2382" h="1470">
                <a:moveTo>
                  <a:pt x="0" y="0"/>
                </a:moveTo>
                <a:lnTo>
                  <a:pt x="2382" y="0"/>
                </a:lnTo>
                <a:lnTo>
                  <a:pt x="2382" y="1470"/>
                </a:lnTo>
                <a:lnTo>
                  <a:pt x="0" y="1470"/>
                </a:lnTo>
                <a:lnTo>
                  <a:pt x="0" y="0"/>
                </a:lnTo>
                <a:close/>
              </a:path>
            </a:pathLst>
          </a:custGeom>
          <a:noFill/>
          <a:ln cap="rnd" w="52560">
            <a:solidFill>
              <a:srgbClr val="000000"/>
            </a:solidFill>
            <a:round/>
          </a:ln>
        </p:spPr>
        <p:style>
          <a:lnRef idx="0"/>
          <a:fillRef idx="0"/>
          <a:effectRef idx="0"/>
          <a:fontRef idx="minor"/>
        </p:style>
        <p:txBody>
          <a:bodyPr lIns="116280" rIns="116280" tIns="71280" bIns="71280" anchor="ctr" anchorCtr="1">
            <a:noAutofit/>
          </a:bodyPr>
          <a:p>
            <a:pPr>
              <a:lnSpc>
                <a:spcPct val="100000"/>
              </a:lnSpc>
            </a:pPr>
            <a:endParaRPr b="0" lang="en-US" sz="1800" spc="-1" strike="noStrike">
              <a:solidFill>
                <a:srgbClr val="000000"/>
              </a:solidFill>
              <a:latin typeface="Noto Sans"/>
              <a:ea typeface="DejaVu Sans"/>
            </a:endParaRPr>
          </a:p>
        </p:txBody>
      </p:sp>
      <p:sp>
        <p:nvSpPr>
          <p:cNvPr id="98" name=""/>
          <p:cNvSpPr/>
          <p:nvPr/>
        </p:nvSpPr>
        <p:spPr>
          <a:xfrm>
            <a:off x="5637600" y="2358720"/>
            <a:ext cx="856440" cy="527760"/>
          </a:xfrm>
          <a:custGeom>
            <a:avLst/>
            <a:gdLst>
              <a:gd name="textAreaLeft" fmla="*/ 0 w 856440"/>
              <a:gd name="textAreaRight" fmla="*/ 857880 w 856440"/>
              <a:gd name="textAreaTop" fmla="*/ 0 h 527760"/>
              <a:gd name="textAreaBottom" fmla="*/ 529200 h 527760"/>
            </a:gdLst>
            <a:ahLst/>
            <a:rect l="textAreaLeft" t="textAreaTop" r="textAreaRight" b="textAreaBottom"/>
            <a:pathLst>
              <a:path w="2383" h="1470">
                <a:moveTo>
                  <a:pt x="0" y="0"/>
                </a:moveTo>
                <a:lnTo>
                  <a:pt x="2383" y="0"/>
                </a:lnTo>
                <a:lnTo>
                  <a:pt x="2383" y="1470"/>
                </a:lnTo>
                <a:lnTo>
                  <a:pt x="0" y="1470"/>
                </a:lnTo>
                <a:lnTo>
                  <a:pt x="0" y="0"/>
                </a:lnTo>
                <a:close/>
              </a:path>
            </a:pathLst>
          </a:custGeom>
          <a:noFill/>
          <a:ln cap="rnd" w="52560">
            <a:solidFill>
              <a:srgbClr val="000000"/>
            </a:solidFill>
            <a:round/>
          </a:ln>
        </p:spPr>
        <p:style>
          <a:lnRef idx="0"/>
          <a:fillRef idx="0"/>
          <a:effectRef idx="0"/>
          <a:fontRef idx="minor"/>
        </p:style>
        <p:txBody>
          <a:bodyPr lIns="116280" rIns="116280" tIns="71280" bIns="71280" anchor="ctr" anchorCtr="1">
            <a:noAutofit/>
          </a:bodyPr>
          <a:p>
            <a:pPr>
              <a:lnSpc>
                <a:spcPct val="100000"/>
              </a:lnSpc>
            </a:pPr>
            <a:endParaRPr b="0" lang="en-US" sz="1800" spc="-1" strike="noStrike">
              <a:solidFill>
                <a:srgbClr val="000000"/>
              </a:solidFill>
              <a:latin typeface="Arial"/>
              <a:ea typeface="DejaVu Sans"/>
            </a:endParaRPr>
          </a:p>
        </p:txBody>
      </p:sp>
      <p:sp>
        <p:nvSpPr>
          <p:cNvPr id="99" name=""/>
          <p:cNvSpPr/>
          <p:nvPr/>
        </p:nvSpPr>
        <p:spPr>
          <a:xfrm>
            <a:off x="5637600" y="3997440"/>
            <a:ext cx="856440" cy="527400"/>
          </a:xfrm>
          <a:custGeom>
            <a:avLst/>
            <a:gdLst>
              <a:gd name="textAreaLeft" fmla="*/ 0 w 856440"/>
              <a:gd name="textAreaRight" fmla="*/ 857880 w 856440"/>
              <a:gd name="textAreaTop" fmla="*/ 0 h 527400"/>
              <a:gd name="textAreaBottom" fmla="*/ 528840 h 527400"/>
            </a:gdLst>
            <a:ahLst/>
            <a:rect l="textAreaLeft" t="textAreaTop" r="textAreaRight" b="textAreaBottom"/>
            <a:pathLst>
              <a:path w="2383" h="1469">
                <a:moveTo>
                  <a:pt x="0" y="0"/>
                </a:moveTo>
                <a:lnTo>
                  <a:pt x="2383" y="0"/>
                </a:lnTo>
                <a:lnTo>
                  <a:pt x="2383" y="1469"/>
                </a:lnTo>
                <a:lnTo>
                  <a:pt x="0" y="1469"/>
                </a:lnTo>
                <a:lnTo>
                  <a:pt x="0" y="0"/>
                </a:lnTo>
                <a:close/>
              </a:path>
            </a:pathLst>
          </a:custGeom>
          <a:noFill/>
          <a:ln cap="rnd" w="52560">
            <a:solidFill>
              <a:srgbClr val="000000"/>
            </a:solidFill>
            <a:round/>
          </a:ln>
        </p:spPr>
        <p:style>
          <a:lnRef idx="0"/>
          <a:fillRef idx="0"/>
          <a:effectRef idx="0"/>
          <a:fontRef idx="minor"/>
        </p:style>
        <p:txBody>
          <a:bodyPr lIns="116280" rIns="116280" tIns="71280" bIns="71280" anchor="ctr" anchorCtr="1">
            <a:noAutofit/>
          </a:bodyPr>
          <a:p>
            <a:pPr>
              <a:lnSpc>
                <a:spcPct val="100000"/>
              </a:lnSpc>
            </a:pPr>
            <a:endParaRPr b="0" lang="en-US" sz="1800" spc="-1" strike="noStrike">
              <a:solidFill>
                <a:srgbClr val="000000"/>
              </a:solidFill>
              <a:latin typeface="Arial"/>
              <a:ea typeface="DejaVu Sans"/>
            </a:endParaRPr>
          </a:p>
        </p:txBody>
      </p:sp>
      <p:sp>
        <p:nvSpPr>
          <p:cNvPr id="100" name=""/>
          <p:cNvSpPr/>
          <p:nvPr/>
        </p:nvSpPr>
        <p:spPr>
          <a:xfrm>
            <a:off x="1605600" y="820080"/>
            <a:ext cx="172800" cy="326520"/>
          </a:xfrm>
          <a:custGeom>
            <a:avLst/>
            <a:gdLst>
              <a:gd name="textAreaLeft" fmla="*/ 0 w 172800"/>
              <a:gd name="textAreaRight" fmla="*/ 174240 w 172800"/>
              <a:gd name="textAreaTop" fmla="*/ 0 h 326520"/>
              <a:gd name="textAreaBottom" fmla="*/ 327960 h 326520"/>
            </a:gdLst>
            <a:ahLst/>
            <a:rect l="textAreaLeft" t="textAreaTop" r="textAreaRight" b="textAreaBottom"/>
            <a:pathLst>
              <a:path w="484" h="911">
                <a:moveTo>
                  <a:pt x="484" y="456"/>
                </a:moveTo>
                <a:lnTo>
                  <a:pt x="483" y="514"/>
                </a:lnTo>
                <a:lnTo>
                  <a:pt x="481" y="568"/>
                </a:lnTo>
                <a:lnTo>
                  <a:pt x="476" y="618"/>
                </a:lnTo>
                <a:lnTo>
                  <a:pt x="470" y="663"/>
                </a:lnTo>
                <a:lnTo>
                  <a:pt x="462" y="705"/>
                </a:lnTo>
                <a:lnTo>
                  <a:pt x="452" y="742"/>
                </a:lnTo>
                <a:lnTo>
                  <a:pt x="440" y="775"/>
                </a:lnTo>
                <a:lnTo>
                  <a:pt x="434" y="790"/>
                </a:lnTo>
                <a:lnTo>
                  <a:pt x="427" y="804"/>
                </a:lnTo>
                <a:lnTo>
                  <a:pt x="419" y="817"/>
                </a:lnTo>
                <a:lnTo>
                  <a:pt x="411" y="829"/>
                </a:lnTo>
                <a:lnTo>
                  <a:pt x="402" y="840"/>
                </a:lnTo>
                <a:lnTo>
                  <a:pt x="393" y="851"/>
                </a:lnTo>
                <a:lnTo>
                  <a:pt x="384" y="860"/>
                </a:lnTo>
                <a:lnTo>
                  <a:pt x="373" y="869"/>
                </a:lnTo>
                <a:lnTo>
                  <a:pt x="362" y="877"/>
                </a:lnTo>
                <a:lnTo>
                  <a:pt x="351" y="884"/>
                </a:lnTo>
                <a:lnTo>
                  <a:pt x="339" y="890"/>
                </a:lnTo>
                <a:lnTo>
                  <a:pt x="327" y="896"/>
                </a:lnTo>
                <a:lnTo>
                  <a:pt x="314" y="901"/>
                </a:lnTo>
                <a:lnTo>
                  <a:pt x="300" y="904"/>
                </a:lnTo>
                <a:lnTo>
                  <a:pt x="286" y="907"/>
                </a:lnTo>
                <a:lnTo>
                  <a:pt x="271" y="909"/>
                </a:lnTo>
                <a:lnTo>
                  <a:pt x="256" y="911"/>
                </a:lnTo>
                <a:lnTo>
                  <a:pt x="240" y="911"/>
                </a:lnTo>
                <a:lnTo>
                  <a:pt x="225" y="911"/>
                </a:lnTo>
                <a:lnTo>
                  <a:pt x="209" y="909"/>
                </a:lnTo>
                <a:lnTo>
                  <a:pt x="195" y="907"/>
                </a:lnTo>
                <a:lnTo>
                  <a:pt x="181" y="904"/>
                </a:lnTo>
                <a:lnTo>
                  <a:pt x="167" y="900"/>
                </a:lnTo>
                <a:lnTo>
                  <a:pt x="154" y="896"/>
                </a:lnTo>
                <a:lnTo>
                  <a:pt x="142" y="890"/>
                </a:lnTo>
                <a:lnTo>
                  <a:pt x="130" y="884"/>
                </a:lnTo>
                <a:lnTo>
                  <a:pt x="119" y="877"/>
                </a:lnTo>
                <a:lnTo>
                  <a:pt x="108" y="869"/>
                </a:lnTo>
                <a:lnTo>
                  <a:pt x="98" y="860"/>
                </a:lnTo>
                <a:lnTo>
                  <a:pt x="89" y="850"/>
                </a:lnTo>
                <a:lnTo>
                  <a:pt x="80" y="840"/>
                </a:lnTo>
                <a:lnTo>
                  <a:pt x="71" y="829"/>
                </a:lnTo>
                <a:lnTo>
                  <a:pt x="63" y="816"/>
                </a:lnTo>
                <a:lnTo>
                  <a:pt x="56" y="803"/>
                </a:lnTo>
                <a:lnTo>
                  <a:pt x="49" y="789"/>
                </a:lnTo>
                <a:lnTo>
                  <a:pt x="43" y="774"/>
                </a:lnTo>
                <a:lnTo>
                  <a:pt x="32" y="741"/>
                </a:lnTo>
                <a:lnTo>
                  <a:pt x="22" y="704"/>
                </a:lnTo>
                <a:lnTo>
                  <a:pt x="14" y="663"/>
                </a:lnTo>
                <a:lnTo>
                  <a:pt x="8" y="617"/>
                </a:lnTo>
                <a:lnTo>
                  <a:pt x="4" y="568"/>
                </a:lnTo>
                <a:lnTo>
                  <a:pt x="1" y="514"/>
                </a:lnTo>
                <a:lnTo>
                  <a:pt x="0" y="456"/>
                </a:lnTo>
                <a:lnTo>
                  <a:pt x="1" y="399"/>
                </a:lnTo>
                <a:lnTo>
                  <a:pt x="4" y="345"/>
                </a:lnTo>
                <a:lnTo>
                  <a:pt x="8" y="295"/>
                </a:lnTo>
                <a:lnTo>
                  <a:pt x="15" y="250"/>
                </a:lnTo>
                <a:lnTo>
                  <a:pt x="23" y="208"/>
                </a:lnTo>
                <a:lnTo>
                  <a:pt x="33" y="171"/>
                </a:lnTo>
                <a:lnTo>
                  <a:pt x="45" y="137"/>
                </a:lnTo>
                <a:lnTo>
                  <a:pt x="52" y="122"/>
                </a:lnTo>
                <a:lnTo>
                  <a:pt x="59" y="108"/>
                </a:lnTo>
                <a:lnTo>
                  <a:pt x="66" y="95"/>
                </a:lnTo>
                <a:lnTo>
                  <a:pt x="74" y="83"/>
                </a:lnTo>
                <a:lnTo>
                  <a:pt x="83" y="72"/>
                </a:lnTo>
                <a:lnTo>
                  <a:pt x="92" y="61"/>
                </a:lnTo>
                <a:lnTo>
                  <a:pt x="102" y="51"/>
                </a:lnTo>
                <a:lnTo>
                  <a:pt x="112" y="42"/>
                </a:lnTo>
                <a:lnTo>
                  <a:pt x="123" y="34"/>
                </a:lnTo>
                <a:lnTo>
                  <a:pt x="134" y="27"/>
                </a:lnTo>
                <a:lnTo>
                  <a:pt x="146" y="21"/>
                </a:lnTo>
                <a:lnTo>
                  <a:pt x="158" y="15"/>
                </a:lnTo>
                <a:lnTo>
                  <a:pt x="171" y="11"/>
                </a:lnTo>
                <a:lnTo>
                  <a:pt x="184" y="7"/>
                </a:lnTo>
                <a:lnTo>
                  <a:pt x="198" y="4"/>
                </a:lnTo>
                <a:lnTo>
                  <a:pt x="212" y="2"/>
                </a:lnTo>
                <a:lnTo>
                  <a:pt x="227" y="0"/>
                </a:lnTo>
                <a:lnTo>
                  <a:pt x="243" y="0"/>
                </a:lnTo>
                <a:lnTo>
                  <a:pt x="258" y="0"/>
                </a:lnTo>
                <a:lnTo>
                  <a:pt x="274" y="2"/>
                </a:lnTo>
                <a:lnTo>
                  <a:pt x="288" y="4"/>
                </a:lnTo>
                <a:lnTo>
                  <a:pt x="302" y="7"/>
                </a:lnTo>
                <a:lnTo>
                  <a:pt x="316" y="10"/>
                </a:lnTo>
                <a:lnTo>
                  <a:pt x="329" y="15"/>
                </a:lnTo>
                <a:lnTo>
                  <a:pt x="341" y="20"/>
                </a:lnTo>
                <a:lnTo>
                  <a:pt x="353" y="26"/>
                </a:lnTo>
                <a:lnTo>
                  <a:pt x="364" y="34"/>
                </a:lnTo>
                <a:lnTo>
                  <a:pt x="375" y="41"/>
                </a:lnTo>
                <a:lnTo>
                  <a:pt x="385" y="50"/>
                </a:lnTo>
                <a:lnTo>
                  <a:pt x="395" y="60"/>
                </a:lnTo>
                <a:lnTo>
                  <a:pt x="404" y="70"/>
                </a:lnTo>
                <a:lnTo>
                  <a:pt x="412" y="81"/>
                </a:lnTo>
                <a:lnTo>
                  <a:pt x="420" y="93"/>
                </a:lnTo>
                <a:lnTo>
                  <a:pt x="427" y="106"/>
                </a:lnTo>
                <a:lnTo>
                  <a:pt x="434" y="120"/>
                </a:lnTo>
                <a:lnTo>
                  <a:pt x="441" y="135"/>
                </a:lnTo>
                <a:lnTo>
                  <a:pt x="452" y="168"/>
                </a:lnTo>
                <a:lnTo>
                  <a:pt x="462" y="205"/>
                </a:lnTo>
                <a:lnTo>
                  <a:pt x="470" y="247"/>
                </a:lnTo>
                <a:lnTo>
                  <a:pt x="476" y="292"/>
                </a:lnTo>
                <a:lnTo>
                  <a:pt x="481" y="343"/>
                </a:lnTo>
                <a:lnTo>
                  <a:pt x="483" y="397"/>
                </a:lnTo>
                <a:lnTo>
                  <a:pt x="484" y="456"/>
                </a:lnTo>
                <a:moveTo>
                  <a:pt x="165" y="456"/>
                </a:moveTo>
                <a:lnTo>
                  <a:pt x="166" y="542"/>
                </a:lnTo>
                <a:lnTo>
                  <a:pt x="169" y="612"/>
                </a:lnTo>
                <a:lnTo>
                  <a:pt x="174" y="667"/>
                </a:lnTo>
                <a:lnTo>
                  <a:pt x="177" y="689"/>
                </a:lnTo>
                <a:lnTo>
                  <a:pt x="181" y="707"/>
                </a:lnTo>
                <a:lnTo>
                  <a:pt x="185" y="722"/>
                </a:lnTo>
                <a:lnTo>
                  <a:pt x="188" y="729"/>
                </a:lnTo>
                <a:lnTo>
                  <a:pt x="191" y="735"/>
                </a:lnTo>
                <a:lnTo>
                  <a:pt x="194" y="741"/>
                </a:lnTo>
                <a:lnTo>
                  <a:pt x="197" y="746"/>
                </a:lnTo>
                <a:lnTo>
                  <a:pt x="200" y="751"/>
                </a:lnTo>
                <a:lnTo>
                  <a:pt x="204" y="755"/>
                </a:lnTo>
                <a:lnTo>
                  <a:pt x="208" y="759"/>
                </a:lnTo>
                <a:lnTo>
                  <a:pt x="212" y="762"/>
                </a:lnTo>
                <a:lnTo>
                  <a:pt x="216" y="765"/>
                </a:lnTo>
                <a:lnTo>
                  <a:pt x="221" y="767"/>
                </a:lnTo>
                <a:lnTo>
                  <a:pt x="226" y="769"/>
                </a:lnTo>
                <a:lnTo>
                  <a:pt x="231" y="770"/>
                </a:lnTo>
                <a:lnTo>
                  <a:pt x="236" y="771"/>
                </a:lnTo>
                <a:lnTo>
                  <a:pt x="242" y="771"/>
                </a:lnTo>
                <a:lnTo>
                  <a:pt x="245" y="771"/>
                </a:lnTo>
                <a:lnTo>
                  <a:pt x="249" y="771"/>
                </a:lnTo>
                <a:lnTo>
                  <a:pt x="252" y="770"/>
                </a:lnTo>
                <a:lnTo>
                  <a:pt x="256" y="769"/>
                </a:lnTo>
                <a:lnTo>
                  <a:pt x="259" y="768"/>
                </a:lnTo>
                <a:lnTo>
                  <a:pt x="262" y="767"/>
                </a:lnTo>
                <a:lnTo>
                  <a:pt x="265" y="766"/>
                </a:lnTo>
                <a:lnTo>
                  <a:pt x="268" y="764"/>
                </a:lnTo>
                <a:lnTo>
                  <a:pt x="271" y="762"/>
                </a:lnTo>
                <a:lnTo>
                  <a:pt x="274" y="760"/>
                </a:lnTo>
                <a:lnTo>
                  <a:pt x="277" y="758"/>
                </a:lnTo>
                <a:lnTo>
                  <a:pt x="279" y="756"/>
                </a:lnTo>
                <a:lnTo>
                  <a:pt x="282" y="753"/>
                </a:lnTo>
                <a:lnTo>
                  <a:pt x="284" y="750"/>
                </a:lnTo>
                <a:lnTo>
                  <a:pt x="286" y="747"/>
                </a:lnTo>
                <a:lnTo>
                  <a:pt x="289" y="743"/>
                </a:lnTo>
                <a:lnTo>
                  <a:pt x="293" y="736"/>
                </a:lnTo>
                <a:lnTo>
                  <a:pt x="296" y="727"/>
                </a:lnTo>
                <a:lnTo>
                  <a:pt x="300" y="717"/>
                </a:lnTo>
                <a:lnTo>
                  <a:pt x="303" y="706"/>
                </a:lnTo>
                <a:lnTo>
                  <a:pt x="306" y="694"/>
                </a:lnTo>
                <a:lnTo>
                  <a:pt x="308" y="681"/>
                </a:lnTo>
                <a:lnTo>
                  <a:pt x="312" y="651"/>
                </a:lnTo>
                <a:lnTo>
                  <a:pt x="316" y="615"/>
                </a:lnTo>
                <a:lnTo>
                  <a:pt x="318" y="570"/>
                </a:lnTo>
                <a:lnTo>
                  <a:pt x="320" y="456"/>
                </a:lnTo>
                <a:lnTo>
                  <a:pt x="319" y="372"/>
                </a:lnTo>
                <a:lnTo>
                  <a:pt x="315" y="303"/>
                </a:lnTo>
                <a:lnTo>
                  <a:pt x="313" y="273"/>
                </a:lnTo>
                <a:lnTo>
                  <a:pt x="310" y="248"/>
                </a:lnTo>
                <a:lnTo>
                  <a:pt x="307" y="225"/>
                </a:lnTo>
                <a:lnTo>
                  <a:pt x="303" y="207"/>
                </a:lnTo>
                <a:lnTo>
                  <a:pt x="298" y="191"/>
                </a:lnTo>
                <a:lnTo>
                  <a:pt x="295" y="184"/>
                </a:lnTo>
                <a:lnTo>
                  <a:pt x="293" y="178"/>
                </a:lnTo>
                <a:lnTo>
                  <a:pt x="289" y="172"/>
                </a:lnTo>
                <a:lnTo>
                  <a:pt x="286" y="166"/>
                </a:lnTo>
                <a:lnTo>
                  <a:pt x="283" y="162"/>
                </a:lnTo>
                <a:lnTo>
                  <a:pt x="279" y="157"/>
                </a:lnTo>
                <a:lnTo>
                  <a:pt x="275" y="153"/>
                </a:lnTo>
                <a:lnTo>
                  <a:pt x="271" y="150"/>
                </a:lnTo>
                <a:lnTo>
                  <a:pt x="267" y="147"/>
                </a:lnTo>
                <a:lnTo>
                  <a:pt x="262" y="145"/>
                </a:lnTo>
                <a:lnTo>
                  <a:pt x="257" y="143"/>
                </a:lnTo>
                <a:lnTo>
                  <a:pt x="252" y="141"/>
                </a:lnTo>
                <a:lnTo>
                  <a:pt x="247" y="141"/>
                </a:lnTo>
                <a:lnTo>
                  <a:pt x="242" y="140"/>
                </a:lnTo>
                <a:lnTo>
                  <a:pt x="236" y="141"/>
                </a:lnTo>
                <a:lnTo>
                  <a:pt x="231" y="141"/>
                </a:lnTo>
                <a:lnTo>
                  <a:pt x="226" y="143"/>
                </a:lnTo>
                <a:lnTo>
                  <a:pt x="221" y="145"/>
                </a:lnTo>
                <a:lnTo>
                  <a:pt x="216" y="147"/>
                </a:lnTo>
                <a:lnTo>
                  <a:pt x="212" y="150"/>
                </a:lnTo>
                <a:lnTo>
                  <a:pt x="208" y="153"/>
                </a:lnTo>
                <a:lnTo>
                  <a:pt x="204" y="157"/>
                </a:lnTo>
                <a:lnTo>
                  <a:pt x="200" y="161"/>
                </a:lnTo>
                <a:lnTo>
                  <a:pt x="197" y="166"/>
                </a:lnTo>
                <a:lnTo>
                  <a:pt x="194" y="172"/>
                </a:lnTo>
                <a:lnTo>
                  <a:pt x="191" y="178"/>
                </a:lnTo>
                <a:lnTo>
                  <a:pt x="188" y="184"/>
                </a:lnTo>
                <a:lnTo>
                  <a:pt x="185" y="191"/>
                </a:lnTo>
                <a:lnTo>
                  <a:pt x="181" y="207"/>
                </a:lnTo>
                <a:lnTo>
                  <a:pt x="177" y="225"/>
                </a:lnTo>
                <a:lnTo>
                  <a:pt x="174" y="247"/>
                </a:lnTo>
                <a:lnTo>
                  <a:pt x="169" y="302"/>
                </a:lnTo>
                <a:lnTo>
                  <a:pt x="166" y="372"/>
                </a:lnTo>
                <a:lnTo>
                  <a:pt x="165" y="456"/>
                </a:lnTo>
                <a:close/>
              </a:path>
            </a:pathLst>
          </a:custGeom>
          <a:solidFill>
            <a:srgbClr val="000000"/>
          </a:solidFill>
          <a:ln w="0">
            <a:noFill/>
          </a:ln>
        </p:spPr>
        <p:style>
          <a:lnRef idx="0"/>
          <a:fillRef idx="0"/>
          <a:effectRef idx="0"/>
          <a:fontRef idx="minor"/>
        </p:style>
        <p:txBody>
          <a:bodyPr lIns="0" rIns="0" tIns="0" bIns="0" anchor="ctr">
            <a:noAutofit/>
          </a:bodyPr>
          <a:p>
            <a:pPr>
              <a:lnSpc>
                <a:spcPct val="100000"/>
              </a:lnSpc>
            </a:pPr>
            <a:endParaRPr b="0" lang="en-US" sz="3520" spc="-1" strike="noStrike">
              <a:solidFill>
                <a:srgbClr val="000000"/>
              </a:solidFill>
              <a:latin typeface="Noto Sans"/>
              <a:ea typeface="'Open Sans Condensed'"/>
            </a:endParaRPr>
          </a:p>
        </p:txBody>
      </p:sp>
      <p:sp>
        <p:nvSpPr>
          <p:cNvPr id="101" name=""/>
          <p:cNvSpPr/>
          <p:nvPr/>
        </p:nvSpPr>
        <p:spPr>
          <a:xfrm>
            <a:off x="1818000" y="825120"/>
            <a:ext cx="136080" cy="317160"/>
          </a:xfrm>
          <a:custGeom>
            <a:avLst/>
            <a:gdLst>
              <a:gd name="textAreaLeft" fmla="*/ 0 w 136080"/>
              <a:gd name="textAreaRight" fmla="*/ 137520 w 136080"/>
              <a:gd name="textAreaTop" fmla="*/ 0 h 317160"/>
              <a:gd name="textAreaBottom" fmla="*/ 318600 h 317160"/>
            </a:gdLst>
            <a:ahLst/>
            <a:rect l="textAreaLeft" t="textAreaTop" r="textAreaRight" b="textAreaBottom"/>
            <a:pathLst>
              <a:path w="382" h="885">
                <a:moveTo>
                  <a:pt x="382" y="885"/>
                </a:moveTo>
                <a:lnTo>
                  <a:pt x="220" y="885"/>
                </a:lnTo>
                <a:lnTo>
                  <a:pt x="220" y="366"/>
                </a:lnTo>
                <a:lnTo>
                  <a:pt x="220" y="322"/>
                </a:lnTo>
                <a:lnTo>
                  <a:pt x="222" y="274"/>
                </a:lnTo>
                <a:lnTo>
                  <a:pt x="228" y="171"/>
                </a:lnTo>
                <a:lnTo>
                  <a:pt x="227" y="173"/>
                </a:lnTo>
                <a:lnTo>
                  <a:pt x="225" y="175"/>
                </a:lnTo>
                <a:lnTo>
                  <a:pt x="218" y="183"/>
                </a:lnTo>
                <a:lnTo>
                  <a:pt x="197" y="208"/>
                </a:lnTo>
                <a:lnTo>
                  <a:pt x="180" y="226"/>
                </a:lnTo>
                <a:lnTo>
                  <a:pt x="157" y="251"/>
                </a:lnTo>
                <a:lnTo>
                  <a:pt x="92" y="318"/>
                </a:lnTo>
                <a:lnTo>
                  <a:pt x="0" y="218"/>
                </a:lnTo>
                <a:lnTo>
                  <a:pt x="236" y="0"/>
                </a:lnTo>
                <a:lnTo>
                  <a:pt x="382" y="0"/>
                </a:lnTo>
                <a:lnTo>
                  <a:pt x="382" y="885"/>
                </a:lnTo>
                <a:close/>
              </a:path>
            </a:pathLst>
          </a:custGeom>
          <a:solidFill>
            <a:srgbClr val="000000"/>
          </a:solidFill>
          <a:ln w="0">
            <a:noFill/>
          </a:ln>
        </p:spPr>
        <p:style>
          <a:lnRef idx="0"/>
          <a:fillRef idx="0"/>
          <a:effectRef idx="0"/>
          <a:fontRef idx="minor"/>
        </p:style>
        <p:txBody>
          <a:bodyPr lIns="0" rIns="0" tIns="0" bIns="0" anchor="ctr">
            <a:noAutofit/>
          </a:bodyPr>
          <a:p>
            <a:pPr>
              <a:lnSpc>
                <a:spcPct val="100000"/>
              </a:lnSpc>
            </a:pPr>
            <a:endParaRPr b="0" lang="en-US" sz="3520" spc="-1" strike="noStrike">
              <a:solidFill>
                <a:srgbClr val="000000"/>
              </a:solidFill>
              <a:latin typeface="Noto Sans"/>
              <a:ea typeface="'Open Sans Condensed'"/>
            </a:endParaRPr>
          </a:p>
        </p:txBody>
      </p:sp>
      <p:sp>
        <p:nvSpPr>
          <p:cNvPr id="102" name=""/>
          <p:cNvSpPr/>
          <p:nvPr/>
        </p:nvSpPr>
        <p:spPr>
          <a:xfrm>
            <a:off x="1605600" y="2459520"/>
            <a:ext cx="172800" cy="326520"/>
          </a:xfrm>
          <a:custGeom>
            <a:avLst/>
            <a:gdLst>
              <a:gd name="textAreaLeft" fmla="*/ 0 w 172800"/>
              <a:gd name="textAreaRight" fmla="*/ 174240 w 172800"/>
              <a:gd name="textAreaTop" fmla="*/ 0 h 326520"/>
              <a:gd name="textAreaBottom" fmla="*/ 327960 h 326520"/>
            </a:gdLst>
            <a:ahLst/>
            <a:rect l="textAreaLeft" t="textAreaTop" r="textAreaRight" b="textAreaBottom"/>
            <a:pathLst>
              <a:path w="484" h="911">
                <a:moveTo>
                  <a:pt x="484" y="456"/>
                </a:moveTo>
                <a:lnTo>
                  <a:pt x="483" y="514"/>
                </a:lnTo>
                <a:lnTo>
                  <a:pt x="481" y="568"/>
                </a:lnTo>
                <a:lnTo>
                  <a:pt x="476" y="618"/>
                </a:lnTo>
                <a:lnTo>
                  <a:pt x="470" y="663"/>
                </a:lnTo>
                <a:lnTo>
                  <a:pt x="462" y="705"/>
                </a:lnTo>
                <a:lnTo>
                  <a:pt x="452" y="742"/>
                </a:lnTo>
                <a:lnTo>
                  <a:pt x="440" y="775"/>
                </a:lnTo>
                <a:lnTo>
                  <a:pt x="434" y="790"/>
                </a:lnTo>
                <a:lnTo>
                  <a:pt x="427" y="804"/>
                </a:lnTo>
                <a:lnTo>
                  <a:pt x="419" y="817"/>
                </a:lnTo>
                <a:lnTo>
                  <a:pt x="411" y="829"/>
                </a:lnTo>
                <a:lnTo>
                  <a:pt x="402" y="840"/>
                </a:lnTo>
                <a:lnTo>
                  <a:pt x="393" y="851"/>
                </a:lnTo>
                <a:lnTo>
                  <a:pt x="384" y="860"/>
                </a:lnTo>
                <a:lnTo>
                  <a:pt x="373" y="869"/>
                </a:lnTo>
                <a:lnTo>
                  <a:pt x="362" y="877"/>
                </a:lnTo>
                <a:lnTo>
                  <a:pt x="351" y="884"/>
                </a:lnTo>
                <a:lnTo>
                  <a:pt x="339" y="890"/>
                </a:lnTo>
                <a:lnTo>
                  <a:pt x="327" y="896"/>
                </a:lnTo>
                <a:lnTo>
                  <a:pt x="314" y="901"/>
                </a:lnTo>
                <a:lnTo>
                  <a:pt x="300" y="904"/>
                </a:lnTo>
                <a:lnTo>
                  <a:pt x="286" y="907"/>
                </a:lnTo>
                <a:lnTo>
                  <a:pt x="271" y="909"/>
                </a:lnTo>
                <a:lnTo>
                  <a:pt x="256" y="911"/>
                </a:lnTo>
                <a:lnTo>
                  <a:pt x="240" y="911"/>
                </a:lnTo>
                <a:lnTo>
                  <a:pt x="225" y="911"/>
                </a:lnTo>
                <a:lnTo>
                  <a:pt x="209" y="909"/>
                </a:lnTo>
                <a:lnTo>
                  <a:pt x="195" y="907"/>
                </a:lnTo>
                <a:lnTo>
                  <a:pt x="181" y="904"/>
                </a:lnTo>
                <a:lnTo>
                  <a:pt x="167" y="900"/>
                </a:lnTo>
                <a:lnTo>
                  <a:pt x="154" y="896"/>
                </a:lnTo>
                <a:lnTo>
                  <a:pt x="142" y="890"/>
                </a:lnTo>
                <a:lnTo>
                  <a:pt x="130" y="884"/>
                </a:lnTo>
                <a:lnTo>
                  <a:pt x="119" y="877"/>
                </a:lnTo>
                <a:lnTo>
                  <a:pt x="108" y="869"/>
                </a:lnTo>
                <a:lnTo>
                  <a:pt x="98" y="860"/>
                </a:lnTo>
                <a:lnTo>
                  <a:pt x="89" y="850"/>
                </a:lnTo>
                <a:lnTo>
                  <a:pt x="80" y="840"/>
                </a:lnTo>
                <a:lnTo>
                  <a:pt x="71" y="829"/>
                </a:lnTo>
                <a:lnTo>
                  <a:pt x="63" y="816"/>
                </a:lnTo>
                <a:lnTo>
                  <a:pt x="56" y="803"/>
                </a:lnTo>
                <a:lnTo>
                  <a:pt x="49" y="789"/>
                </a:lnTo>
                <a:lnTo>
                  <a:pt x="43" y="774"/>
                </a:lnTo>
                <a:lnTo>
                  <a:pt x="32" y="741"/>
                </a:lnTo>
                <a:lnTo>
                  <a:pt x="22" y="704"/>
                </a:lnTo>
                <a:lnTo>
                  <a:pt x="14" y="663"/>
                </a:lnTo>
                <a:lnTo>
                  <a:pt x="8" y="617"/>
                </a:lnTo>
                <a:lnTo>
                  <a:pt x="4" y="568"/>
                </a:lnTo>
                <a:lnTo>
                  <a:pt x="1" y="514"/>
                </a:lnTo>
                <a:lnTo>
                  <a:pt x="0" y="456"/>
                </a:lnTo>
                <a:lnTo>
                  <a:pt x="1" y="399"/>
                </a:lnTo>
                <a:lnTo>
                  <a:pt x="4" y="345"/>
                </a:lnTo>
                <a:lnTo>
                  <a:pt x="8" y="295"/>
                </a:lnTo>
                <a:lnTo>
                  <a:pt x="15" y="250"/>
                </a:lnTo>
                <a:lnTo>
                  <a:pt x="23" y="208"/>
                </a:lnTo>
                <a:lnTo>
                  <a:pt x="33" y="171"/>
                </a:lnTo>
                <a:lnTo>
                  <a:pt x="45" y="137"/>
                </a:lnTo>
                <a:lnTo>
                  <a:pt x="52" y="122"/>
                </a:lnTo>
                <a:lnTo>
                  <a:pt x="59" y="108"/>
                </a:lnTo>
                <a:lnTo>
                  <a:pt x="66" y="95"/>
                </a:lnTo>
                <a:lnTo>
                  <a:pt x="74" y="83"/>
                </a:lnTo>
                <a:lnTo>
                  <a:pt x="83" y="72"/>
                </a:lnTo>
                <a:lnTo>
                  <a:pt x="92" y="61"/>
                </a:lnTo>
                <a:lnTo>
                  <a:pt x="102" y="51"/>
                </a:lnTo>
                <a:lnTo>
                  <a:pt x="112" y="42"/>
                </a:lnTo>
                <a:lnTo>
                  <a:pt x="123" y="34"/>
                </a:lnTo>
                <a:lnTo>
                  <a:pt x="134" y="27"/>
                </a:lnTo>
                <a:lnTo>
                  <a:pt x="146" y="21"/>
                </a:lnTo>
                <a:lnTo>
                  <a:pt x="158" y="15"/>
                </a:lnTo>
                <a:lnTo>
                  <a:pt x="171" y="11"/>
                </a:lnTo>
                <a:lnTo>
                  <a:pt x="184" y="7"/>
                </a:lnTo>
                <a:lnTo>
                  <a:pt x="198" y="4"/>
                </a:lnTo>
                <a:lnTo>
                  <a:pt x="212" y="2"/>
                </a:lnTo>
                <a:lnTo>
                  <a:pt x="227" y="0"/>
                </a:lnTo>
                <a:lnTo>
                  <a:pt x="243" y="0"/>
                </a:lnTo>
                <a:lnTo>
                  <a:pt x="258" y="0"/>
                </a:lnTo>
                <a:lnTo>
                  <a:pt x="274" y="2"/>
                </a:lnTo>
                <a:lnTo>
                  <a:pt x="288" y="4"/>
                </a:lnTo>
                <a:lnTo>
                  <a:pt x="302" y="7"/>
                </a:lnTo>
                <a:lnTo>
                  <a:pt x="316" y="10"/>
                </a:lnTo>
                <a:lnTo>
                  <a:pt x="329" y="15"/>
                </a:lnTo>
                <a:lnTo>
                  <a:pt x="341" y="20"/>
                </a:lnTo>
                <a:lnTo>
                  <a:pt x="353" y="26"/>
                </a:lnTo>
                <a:lnTo>
                  <a:pt x="364" y="34"/>
                </a:lnTo>
                <a:lnTo>
                  <a:pt x="375" y="41"/>
                </a:lnTo>
                <a:lnTo>
                  <a:pt x="385" y="50"/>
                </a:lnTo>
                <a:lnTo>
                  <a:pt x="395" y="60"/>
                </a:lnTo>
                <a:lnTo>
                  <a:pt x="404" y="70"/>
                </a:lnTo>
                <a:lnTo>
                  <a:pt x="412" y="81"/>
                </a:lnTo>
                <a:lnTo>
                  <a:pt x="420" y="93"/>
                </a:lnTo>
                <a:lnTo>
                  <a:pt x="427" y="106"/>
                </a:lnTo>
                <a:lnTo>
                  <a:pt x="434" y="120"/>
                </a:lnTo>
                <a:lnTo>
                  <a:pt x="441" y="135"/>
                </a:lnTo>
                <a:lnTo>
                  <a:pt x="452" y="168"/>
                </a:lnTo>
                <a:lnTo>
                  <a:pt x="462" y="205"/>
                </a:lnTo>
                <a:lnTo>
                  <a:pt x="470" y="247"/>
                </a:lnTo>
                <a:lnTo>
                  <a:pt x="476" y="292"/>
                </a:lnTo>
                <a:lnTo>
                  <a:pt x="481" y="343"/>
                </a:lnTo>
                <a:lnTo>
                  <a:pt x="483" y="397"/>
                </a:lnTo>
                <a:lnTo>
                  <a:pt x="484" y="456"/>
                </a:lnTo>
                <a:moveTo>
                  <a:pt x="165" y="456"/>
                </a:moveTo>
                <a:lnTo>
                  <a:pt x="166" y="542"/>
                </a:lnTo>
                <a:lnTo>
                  <a:pt x="169" y="612"/>
                </a:lnTo>
                <a:lnTo>
                  <a:pt x="174" y="667"/>
                </a:lnTo>
                <a:lnTo>
                  <a:pt x="177" y="689"/>
                </a:lnTo>
                <a:lnTo>
                  <a:pt x="181" y="707"/>
                </a:lnTo>
                <a:lnTo>
                  <a:pt x="185" y="722"/>
                </a:lnTo>
                <a:lnTo>
                  <a:pt x="188" y="729"/>
                </a:lnTo>
                <a:lnTo>
                  <a:pt x="191" y="735"/>
                </a:lnTo>
                <a:lnTo>
                  <a:pt x="194" y="741"/>
                </a:lnTo>
                <a:lnTo>
                  <a:pt x="197" y="746"/>
                </a:lnTo>
                <a:lnTo>
                  <a:pt x="200" y="751"/>
                </a:lnTo>
                <a:lnTo>
                  <a:pt x="204" y="755"/>
                </a:lnTo>
                <a:lnTo>
                  <a:pt x="208" y="759"/>
                </a:lnTo>
                <a:lnTo>
                  <a:pt x="212" y="762"/>
                </a:lnTo>
                <a:lnTo>
                  <a:pt x="216" y="765"/>
                </a:lnTo>
                <a:lnTo>
                  <a:pt x="221" y="767"/>
                </a:lnTo>
                <a:lnTo>
                  <a:pt x="226" y="769"/>
                </a:lnTo>
                <a:lnTo>
                  <a:pt x="231" y="770"/>
                </a:lnTo>
                <a:lnTo>
                  <a:pt x="236" y="771"/>
                </a:lnTo>
                <a:lnTo>
                  <a:pt x="242" y="771"/>
                </a:lnTo>
                <a:lnTo>
                  <a:pt x="245" y="771"/>
                </a:lnTo>
                <a:lnTo>
                  <a:pt x="249" y="771"/>
                </a:lnTo>
                <a:lnTo>
                  <a:pt x="252" y="770"/>
                </a:lnTo>
                <a:lnTo>
                  <a:pt x="256" y="769"/>
                </a:lnTo>
                <a:lnTo>
                  <a:pt x="259" y="768"/>
                </a:lnTo>
                <a:lnTo>
                  <a:pt x="262" y="767"/>
                </a:lnTo>
                <a:lnTo>
                  <a:pt x="265" y="766"/>
                </a:lnTo>
                <a:lnTo>
                  <a:pt x="268" y="764"/>
                </a:lnTo>
                <a:lnTo>
                  <a:pt x="271" y="762"/>
                </a:lnTo>
                <a:lnTo>
                  <a:pt x="274" y="760"/>
                </a:lnTo>
                <a:lnTo>
                  <a:pt x="277" y="758"/>
                </a:lnTo>
                <a:lnTo>
                  <a:pt x="279" y="756"/>
                </a:lnTo>
                <a:lnTo>
                  <a:pt x="282" y="753"/>
                </a:lnTo>
                <a:lnTo>
                  <a:pt x="284" y="750"/>
                </a:lnTo>
                <a:lnTo>
                  <a:pt x="286" y="747"/>
                </a:lnTo>
                <a:lnTo>
                  <a:pt x="289" y="743"/>
                </a:lnTo>
                <a:lnTo>
                  <a:pt x="293" y="736"/>
                </a:lnTo>
                <a:lnTo>
                  <a:pt x="296" y="727"/>
                </a:lnTo>
                <a:lnTo>
                  <a:pt x="300" y="717"/>
                </a:lnTo>
                <a:lnTo>
                  <a:pt x="303" y="706"/>
                </a:lnTo>
                <a:lnTo>
                  <a:pt x="306" y="694"/>
                </a:lnTo>
                <a:lnTo>
                  <a:pt x="308" y="681"/>
                </a:lnTo>
                <a:lnTo>
                  <a:pt x="312" y="651"/>
                </a:lnTo>
                <a:lnTo>
                  <a:pt x="316" y="615"/>
                </a:lnTo>
                <a:lnTo>
                  <a:pt x="318" y="570"/>
                </a:lnTo>
                <a:lnTo>
                  <a:pt x="320" y="456"/>
                </a:lnTo>
                <a:lnTo>
                  <a:pt x="319" y="372"/>
                </a:lnTo>
                <a:lnTo>
                  <a:pt x="315" y="303"/>
                </a:lnTo>
                <a:lnTo>
                  <a:pt x="313" y="273"/>
                </a:lnTo>
                <a:lnTo>
                  <a:pt x="310" y="248"/>
                </a:lnTo>
                <a:lnTo>
                  <a:pt x="307" y="225"/>
                </a:lnTo>
                <a:lnTo>
                  <a:pt x="303" y="207"/>
                </a:lnTo>
                <a:lnTo>
                  <a:pt x="298" y="191"/>
                </a:lnTo>
                <a:lnTo>
                  <a:pt x="295" y="184"/>
                </a:lnTo>
                <a:lnTo>
                  <a:pt x="293" y="178"/>
                </a:lnTo>
                <a:lnTo>
                  <a:pt x="289" y="172"/>
                </a:lnTo>
                <a:lnTo>
                  <a:pt x="286" y="166"/>
                </a:lnTo>
                <a:lnTo>
                  <a:pt x="283" y="162"/>
                </a:lnTo>
                <a:lnTo>
                  <a:pt x="279" y="157"/>
                </a:lnTo>
                <a:lnTo>
                  <a:pt x="275" y="153"/>
                </a:lnTo>
                <a:lnTo>
                  <a:pt x="271" y="150"/>
                </a:lnTo>
                <a:lnTo>
                  <a:pt x="267" y="147"/>
                </a:lnTo>
                <a:lnTo>
                  <a:pt x="262" y="145"/>
                </a:lnTo>
                <a:lnTo>
                  <a:pt x="257" y="143"/>
                </a:lnTo>
                <a:lnTo>
                  <a:pt x="252" y="141"/>
                </a:lnTo>
                <a:lnTo>
                  <a:pt x="247" y="141"/>
                </a:lnTo>
                <a:lnTo>
                  <a:pt x="242" y="140"/>
                </a:lnTo>
                <a:lnTo>
                  <a:pt x="236" y="141"/>
                </a:lnTo>
                <a:lnTo>
                  <a:pt x="231" y="141"/>
                </a:lnTo>
                <a:lnTo>
                  <a:pt x="226" y="143"/>
                </a:lnTo>
                <a:lnTo>
                  <a:pt x="221" y="145"/>
                </a:lnTo>
                <a:lnTo>
                  <a:pt x="216" y="147"/>
                </a:lnTo>
                <a:lnTo>
                  <a:pt x="212" y="150"/>
                </a:lnTo>
                <a:lnTo>
                  <a:pt x="208" y="153"/>
                </a:lnTo>
                <a:lnTo>
                  <a:pt x="204" y="157"/>
                </a:lnTo>
                <a:lnTo>
                  <a:pt x="200" y="161"/>
                </a:lnTo>
                <a:lnTo>
                  <a:pt x="197" y="166"/>
                </a:lnTo>
                <a:lnTo>
                  <a:pt x="194" y="172"/>
                </a:lnTo>
                <a:lnTo>
                  <a:pt x="191" y="178"/>
                </a:lnTo>
                <a:lnTo>
                  <a:pt x="188" y="184"/>
                </a:lnTo>
                <a:lnTo>
                  <a:pt x="185" y="191"/>
                </a:lnTo>
                <a:lnTo>
                  <a:pt x="181" y="207"/>
                </a:lnTo>
                <a:lnTo>
                  <a:pt x="177" y="225"/>
                </a:lnTo>
                <a:lnTo>
                  <a:pt x="174" y="247"/>
                </a:lnTo>
                <a:lnTo>
                  <a:pt x="169" y="302"/>
                </a:lnTo>
                <a:lnTo>
                  <a:pt x="166" y="372"/>
                </a:lnTo>
                <a:lnTo>
                  <a:pt x="165" y="456"/>
                </a:lnTo>
                <a:close/>
              </a:path>
            </a:pathLst>
          </a:custGeom>
          <a:solidFill>
            <a:srgbClr val="000000"/>
          </a:solidFill>
          <a:ln w="0">
            <a:noFill/>
          </a:ln>
        </p:spPr>
        <p:style>
          <a:lnRef idx="0"/>
          <a:fillRef idx="0"/>
          <a:effectRef idx="0"/>
          <a:fontRef idx="minor"/>
        </p:style>
        <p:txBody>
          <a:bodyPr lIns="0" rIns="0" tIns="0" bIns="0" anchor="ctr">
            <a:noAutofit/>
          </a:bodyPr>
          <a:p>
            <a:pPr>
              <a:lnSpc>
                <a:spcPct val="100000"/>
              </a:lnSpc>
            </a:pPr>
            <a:endParaRPr b="0" lang="en-US" sz="3520" spc="-1" strike="noStrike">
              <a:solidFill>
                <a:srgbClr val="000000"/>
              </a:solidFill>
              <a:latin typeface="Noto Sans"/>
              <a:ea typeface="'Open Sans Condensed'"/>
            </a:endParaRPr>
          </a:p>
        </p:txBody>
      </p:sp>
      <p:sp>
        <p:nvSpPr>
          <p:cNvPr id="103" name=""/>
          <p:cNvSpPr/>
          <p:nvPr/>
        </p:nvSpPr>
        <p:spPr>
          <a:xfrm>
            <a:off x="1810080" y="2459880"/>
            <a:ext cx="172440" cy="321840"/>
          </a:xfrm>
          <a:custGeom>
            <a:avLst/>
            <a:gdLst>
              <a:gd name="textAreaLeft" fmla="*/ 0 w 172440"/>
              <a:gd name="textAreaRight" fmla="*/ 173880 w 172440"/>
              <a:gd name="textAreaTop" fmla="*/ 0 h 321840"/>
              <a:gd name="textAreaBottom" fmla="*/ 323280 h 321840"/>
            </a:gdLst>
            <a:ahLst/>
            <a:rect l="textAreaLeft" t="textAreaTop" r="textAreaRight" b="textAreaBottom"/>
            <a:pathLst>
              <a:path w="483" h="898">
                <a:moveTo>
                  <a:pt x="483" y="898"/>
                </a:moveTo>
                <a:lnTo>
                  <a:pt x="8" y="898"/>
                </a:lnTo>
                <a:lnTo>
                  <a:pt x="8" y="775"/>
                </a:lnTo>
                <a:lnTo>
                  <a:pt x="165" y="552"/>
                </a:lnTo>
                <a:lnTo>
                  <a:pt x="220" y="472"/>
                </a:lnTo>
                <a:lnTo>
                  <a:pt x="240" y="441"/>
                </a:lnTo>
                <a:lnTo>
                  <a:pt x="254" y="416"/>
                </a:lnTo>
                <a:lnTo>
                  <a:pt x="266" y="393"/>
                </a:lnTo>
                <a:lnTo>
                  <a:pt x="275" y="372"/>
                </a:lnTo>
                <a:lnTo>
                  <a:pt x="283" y="351"/>
                </a:lnTo>
                <a:lnTo>
                  <a:pt x="287" y="340"/>
                </a:lnTo>
                <a:lnTo>
                  <a:pt x="290" y="330"/>
                </a:lnTo>
                <a:lnTo>
                  <a:pt x="293" y="320"/>
                </a:lnTo>
                <a:lnTo>
                  <a:pt x="295" y="310"/>
                </a:lnTo>
                <a:lnTo>
                  <a:pt x="297" y="299"/>
                </a:lnTo>
                <a:lnTo>
                  <a:pt x="299" y="289"/>
                </a:lnTo>
                <a:lnTo>
                  <a:pt x="300" y="278"/>
                </a:lnTo>
                <a:lnTo>
                  <a:pt x="301" y="267"/>
                </a:lnTo>
                <a:lnTo>
                  <a:pt x="301" y="257"/>
                </a:lnTo>
                <a:lnTo>
                  <a:pt x="302" y="246"/>
                </a:lnTo>
                <a:lnTo>
                  <a:pt x="301" y="233"/>
                </a:lnTo>
                <a:lnTo>
                  <a:pt x="300" y="222"/>
                </a:lnTo>
                <a:lnTo>
                  <a:pt x="298" y="211"/>
                </a:lnTo>
                <a:lnTo>
                  <a:pt x="296" y="201"/>
                </a:lnTo>
                <a:lnTo>
                  <a:pt x="293" y="192"/>
                </a:lnTo>
                <a:lnTo>
                  <a:pt x="291" y="188"/>
                </a:lnTo>
                <a:lnTo>
                  <a:pt x="289" y="184"/>
                </a:lnTo>
                <a:lnTo>
                  <a:pt x="287" y="180"/>
                </a:lnTo>
                <a:lnTo>
                  <a:pt x="284" y="176"/>
                </a:lnTo>
                <a:lnTo>
                  <a:pt x="282" y="173"/>
                </a:lnTo>
                <a:lnTo>
                  <a:pt x="279" y="169"/>
                </a:lnTo>
                <a:lnTo>
                  <a:pt x="276" y="166"/>
                </a:lnTo>
                <a:lnTo>
                  <a:pt x="273" y="164"/>
                </a:lnTo>
                <a:lnTo>
                  <a:pt x="270" y="161"/>
                </a:lnTo>
                <a:lnTo>
                  <a:pt x="267" y="158"/>
                </a:lnTo>
                <a:lnTo>
                  <a:pt x="263" y="156"/>
                </a:lnTo>
                <a:lnTo>
                  <a:pt x="260" y="154"/>
                </a:lnTo>
                <a:lnTo>
                  <a:pt x="256" y="152"/>
                </a:lnTo>
                <a:lnTo>
                  <a:pt x="253" y="150"/>
                </a:lnTo>
                <a:lnTo>
                  <a:pt x="249" y="149"/>
                </a:lnTo>
                <a:lnTo>
                  <a:pt x="245" y="148"/>
                </a:lnTo>
                <a:lnTo>
                  <a:pt x="241" y="147"/>
                </a:lnTo>
                <a:lnTo>
                  <a:pt x="237" y="146"/>
                </a:lnTo>
                <a:lnTo>
                  <a:pt x="229" y="144"/>
                </a:lnTo>
                <a:lnTo>
                  <a:pt x="220" y="144"/>
                </a:lnTo>
                <a:lnTo>
                  <a:pt x="212" y="144"/>
                </a:lnTo>
                <a:lnTo>
                  <a:pt x="204" y="145"/>
                </a:lnTo>
                <a:lnTo>
                  <a:pt x="196" y="146"/>
                </a:lnTo>
                <a:lnTo>
                  <a:pt x="189" y="148"/>
                </a:lnTo>
                <a:lnTo>
                  <a:pt x="181" y="151"/>
                </a:lnTo>
                <a:lnTo>
                  <a:pt x="174" y="154"/>
                </a:lnTo>
                <a:lnTo>
                  <a:pt x="167" y="157"/>
                </a:lnTo>
                <a:lnTo>
                  <a:pt x="160" y="161"/>
                </a:lnTo>
                <a:lnTo>
                  <a:pt x="153" y="166"/>
                </a:lnTo>
                <a:lnTo>
                  <a:pt x="145" y="171"/>
                </a:lnTo>
                <a:lnTo>
                  <a:pt x="137" y="178"/>
                </a:lnTo>
                <a:lnTo>
                  <a:pt x="129" y="185"/>
                </a:lnTo>
                <a:lnTo>
                  <a:pt x="111" y="202"/>
                </a:lnTo>
                <a:lnTo>
                  <a:pt x="92" y="222"/>
                </a:lnTo>
                <a:lnTo>
                  <a:pt x="0" y="125"/>
                </a:lnTo>
                <a:lnTo>
                  <a:pt x="16" y="108"/>
                </a:lnTo>
                <a:lnTo>
                  <a:pt x="31" y="92"/>
                </a:lnTo>
                <a:lnTo>
                  <a:pt x="46" y="78"/>
                </a:lnTo>
                <a:lnTo>
                  <a:pt x="61" y="65"/>
                </a:lnTo>
                <a:lnTo>
                  <a:pt x="76" y="53"/>
                </a:lnTo>
                <a:lnTo>
                  <a:pt x="90" y="43"/>
                </a:lnTo>
                <a:lnTo>
                  <a:pt x="104" y="34"/>
                </a:lnTo>
                <a:lnTo>
                  <a:pt x="118" y="27"/>
                </a:lnTo>
                <a:lnTo>
                  <a:pt x="132" y="20"/>
                </a:lnTo>
                <a:lnTo>
                  <a:pt x="146" y="15"/>
                </a:lnTo>
                <a:lnTo>
                  <a:pt x="160" y="10"/>
                </a:lnTo>
                <a:lnTo>
                  <a:pt x="175" y="7"/>
                </a:lnTo>
                <a:lnTo>
                  <a:pt x="190" y="4"/>
                </a:lnTo>
                <a:lnTo>
                  <a:pt x="205" y="2"/>
                </a:lnTo>
                <a:lnTo>
                  <a:pt x="220" y="0"/>
                </a:lnTo>
                <a:lnTo>
                  <a:pt x="236" y="0"/>
                </a:lnTo>
                <a:lnTo>
                  <a:pt x="262" y="1"/>
                </a:lnTo>
                <a:lnTo>
                  <a:pt x="287" y="4"/>
                </a:lnTo>
                <a:lnTo>
                  <a:pt x="310" y="9"/>
                </a:lnTo>
                <a:lnTo>
                  <a:pt x="321" y="12"/>
                </a:lnTo>
                <a:lnTo>
                  <a:pt x="332" y="16"/>
                </a:lnTo>
                <a:lnTo>
                  <a:pt x="342" y="20"/>
                </a:lnTo>
                <a:lnTo>
                  <a:pt x="352" y="25"/>
                </a:lnTo>
                <a:lnTo>
                  <a:pt x="361" y="30"/>
                </a:lnTo>
                <a:lnTo>
                  <a:pt x="370" y="35"/>
                </a:lnTo>
                <a:lnTo>
                  <a:pt x="379" y="42"/>
                </a:lnTo>
                <a:lnTo>
                  <a:pt x="388" y="48"/>
                </a:lnTo>
                <a:lnTo>
                  <a:pt x="396" y="55"/>
                </a:lnTo>
                <a:lnTo>
                  <a:pt x="404" y="63"/>
                </a:lnTo>
                <a:lnTo>
                  <a:pt x="411" y="71"/>
                </a:lnTo>
                <a:lnTo>
                  <a:pt x="418" y="79"/>
                </a:lnTo>
                <a:lnTo>
                  <a:pt x="424" y="88"/>
                </a:lnTo>
                <a:lnTo>
                  <a:pt x="430" y="97"/>
                </a:lnTo>
                <a:lnTo>
                  <a:pt x="435" y="107"/>
                </a:lnTo>
                <a:lnTo>
                  <a:pt x="440" y="117"/>
                </a:lnTo>
                <a:lnTo>
                  <a:pt x="445" y="127"/>
                </a:lnTo>
                <a:lnTo>
                  <a:pt x="449" y="138"/>
                </a:lnTo>
                <a:lnTo>
                  <a:pt x="455" y="161"/>
                </a:lnTo>
                <a:lnTo>
                  <a:pt x="460" y="185"/>
                </a:lnTo>
                <a:lnTo>
                  <a:pt x="463" y="211"/>
                </a:lnTo>
                <a:lnTo>
                  <a:pt x="464" y="238"/>
                </a:lnTo>
                <a:lnTo>
                  <a:pt x="463" y="263"/>
                </a:lnTo>
                <a:lnTo>
                  <a:pt x="461" y="287"/>
                </a:lnTo>
                <a:lnTo>
                  <a:pt x="458" y="311"/>
                </a:lnTo>
                <a:lnTo>
                  <a:pt x="453" y="334"/>
                </a:lnTo>
                <a:lnTo>
                  <a:pt x="447" y="357"/>
                </a:lnTo>
                <a:lnTo>
                  <a:pt x="439" y="380"/>
                </a:lnTo>
                <a:lnTo>
                  <a:pt x="430" y="402"/>
                </a:lnTo>
                <a:lnTo>
                  <a:pt x="420" y="425"/>
                </a:lnTo>
                <a:lnTo>
                  <a:pt x="408" y="448"/>
                </a:lnTo>
                <a:lnTo>
                  <a:pt x="395" y="472"/>
                </a:lnTo>
                <a:lnTo>
                  <a:pt x="380" y="496"/>
                </a:lnTo>
                <a:lnTo>
                  <a:pt x="364" y="520"/>
                </a:lnTo>
                <a:lnTo>
                  <a:pt x="341" y="553"/>
                </a:lnTo>
                <a:lnTo>
                  <a:pt x="305" y="601"/>
                </a:lnTo>
                <a:lnTo>
                  <a:pt x="193" y="746"/>
                </a:lnTo>
                <a:lnTo>
                  <a:pt x="193" y="751"/>
                </a:lnTo>
                <a:lnTo>
                  <a:pt x="483" y="751"/>
                </a:lnTo>
                <a:lnTo>
                  <a:pt x="483" y="898"/>
                </a:lnTo>
                <a:close/>
              </a:path>
            </a:pathLst>
          </a:custGeom>
          <a:solidFill>
            <a:srgbClr val="000000"/>
          </a:solidFill>
          <a:ln w="0">
            <a:noFill/>
          </a:ln>
        </p:spPr>
        <p:style>
          <a:lnRef idx="0"/>
          <a:fillRef idx="0"/>
          <a:effectRef idx="0"/>
          <a:fontRef idx="minor"/>
        </p:style>
        <p:txBody>
          <a:bodyPr lIns="0" rIns="0" tIns="0" bIns="0" anchor="ctr">
            <a:noAutofit/>
          </a:bodyPr>
          <a:p>
            <a:pPr>
              <a:lnSpc>
                <a:spcPct val="100000"/>
              </a:lnSpc>
            </a:pPr>
            <a:endParaRPr b="0" lang="en-US" sz="3520" spc="-1" strike="noStrike">
              <a:solidFill>
                <a:srgbClr val="000000"/>
              </a:solidFill>
              <a:latin typeface="Noto Sans"/>
              <a:ea typeface="'Open Sans Condensed'"/>
            </a:endParaRPr>
          </a:p>
        </p:txBody>
      </p:sp>
      <p:sp>
        <p:nvSpPr>
          <p:cNvPr id="104" name=""/>
          <p:cNvSpPr/>
          <p:nvPr/>
        </p:nvSpPr>
        <p:spPr>
          <a:xfrm>
            <a:off x="5877360" y="2459520"/>
            <a:ext cx="172800" cy="326520"/>
          </a:xfrm>
          <a:custGeom>
            <a:avLst/>
            <a:gdLst>
              <a:gd name="textAreaLeft" fmla="*/ 0 w 172800"/>
              <a:gd name="textAreaRight" fmla="*/ 174240 w 172800"/>
              <a:gd name="textAreaTop" fmla="*/ 0 h 326520"/>
              <a:gd name="textAreaBottom" fmla="*/ 327960 h 326520"/>
            </a:gdLst>
            <a:ahLst/>
            <a:rect l="textAreaLeft" t="textAreaTop" r="textAreaRight" b="textAreaBottom"/>
            <a:pathLst>
              <a:path w="484" h="911">
                <a:moveTo>
                  <a:pt x="484" y="456"/>
                </a:moveTo>
                <a:lnTo>
                  <a:pt x="483" y="514"/>
                </a:lnTo>
                <a:lnTo>
                  <a:pt x="481" y="568"/>
                </a:lnTo>
                <a:lnTo>
                  <a:pt x="476" y="618"/>
                </a:lnTo>
                <a:lnTo>
                  <a:pt x="470" y="663"/>
                </a:lnTo>
                <a:lnTo>
                  <a:pt x="462" y="705"/>
                </a:lnTo>
                <a:lnTo>
                  <a:pt x="452" y="742"/>
                </a:lnTo>
                <a:lnTo>
                  <a:pt x="440" y="775"/>
                </a:lnTo>
                <a:lnTo>
                  <a:pt x="434" y="790"/>
                </a:lnTo>
                <a:lnTo>
                  <a:pt x="427" y="804"/>
                </a:lnTo>
                <a:lnTo>
                  <a:pt x="419" y="817"/>
                </a:lnTo>
                <a:lnTo>
                  <a:pt x="411" y="829"/>
                </a:lnTo>
                <a:lnTo>
                  <a:pt x="402" y="840"/>
                </a:lnTo>
                <a:lnTo>
                  <a:pt x="393" y="851"/>
                </a:lnTo>
                <a:lnTo>
                  <a:pt x="384" y="860"/>
                </a:lnTo>
                <a:lnTo>
                  <a:pt x="373" y="869"/>
                </a:lnTo>
                <a:lnTo>
                  <a:pt x="362" y="877"/>
                </a:lnTo>
                <a:lnTo>
                  <a:pt x="351" y="884"/>
                </a:lnTo>
                <a:lnTo>
                  <a:pt x="339" y="890"/>
                </a:lnTo>
                <a:lnTo>
                  <a:pt x="327" y="896"/>
                </a:lnTo>
                <a:lnTo>
                  <a:pt x="314" y="901"/>
                </a:lnTo>
                <a:lnTo>
                  <a:pt x="300" y="904"/>
                </a:lnTo>
                <a:lnTo>
                  <a:pt x="286" y="907"/>
                </a:lnTo>
                <a:lnTo>
                  <a:pt x="271" y="909"/>
                </a:lnTo>
                <a:lnTo>
                  <a:pt x="256" y="911"/>
                </a:lnTo>
                <a:lnTo>
                  <a:pt x="240" y="911"/>
                </a:lnTo>
                <a:lnTo>
                  <a:pt x="225" y="911"/>
                </a:lnTo>
                <a:lnTo>
                  <a:pt x="209" y="909"/>
                </a:lnTo>
                <a:lnTo>
                  <a:pt x="195" y="907"/>
                </a:lnTo>
                <a:lnTo>
                  <a:pt x="181" y="904"/>
                </a:lnTo>
                <a:lnTo>
                  <a:pt x="167" y="900"/>
                </a:lnTo>
                <a:lnTo>
                  <a:pt x="154" y="896"/>
                </a:lnTo>
                <a:lnTo>
                  <a:pt x="142" y="890"/>
                </a:lnTo>
                <a:lnTo>
                  <a:pt x="130" y="884"/>
                </a:lnTo>
                <a:lnTo>
                  <a:pt x="119" y="877"/>
                </a:lnTo>
                <a:lnTo>
                  <a:pt x="108" y="869"/>
                </a:lnTo>
                <a:lnTo>
                  <a:pt x="98" y="860"/>
                </a:lnTo>
                <a:lnTo>
                  <a:pt x="89" y="850"/>
                </a:lnTo>
                <a:lnTo>
                  <a:pt x="80" y="840"/>
                </a:lnTo>
                <a:lnTo>
                  <a:pt x="71" y="829"/>
                </a:lnTo>
                <a:lnTo>
                  <a:pt x="63" y="816"/>
                </a:lnTo>
                <a:lnTo>
                  <a:pt x="56" y="803"/>
                </a:lnTo>
                <a:lnTo>
                  <a:pt x="49" y="789"/>
                </a:lnTo>
                <a:lnTo>
                  <a:pt x="43" y="774"/>
                </a:lnTo>
                <a:lnTo>
                  <a:pt x="32" y="741"/>
                </a:lnTo>
                <a:lnTo>
                  <a:pt x="22" y="704"/>
                </a:lnTo>
                <a:lnTo>
                  <a:pt x="14" y="663"/>
                </a:lnTo>
                <a:lnTo>
                  <a:pt x="8" y="617"/>
                </a:lnTo>
                <a:lnTo>
                  <a:pt x="4" y="568"/>
                </a:lnTo>
                <a:lnTo>
                  <a:pt x="1" y="514"/>
                </a:lnTo>
                <a:lnTo>
                  <a:pt x="0" y="456"/>
                </a:lnTo>
                <a:lnTo>
                  <a:pt x="1" y="399"/>
                </a:lnTo>
                <a:lnTo>
                  <a:pt x="4" y="345"/>
                </a:lnTo>
                <a:lnTo>
                  <a:pt x="8" y="295"/>
                </a:lnTo>
                <a:lnTo>
                  <a:pt x="15" y="250"/>
                </a:lnTo>
                <a:lnTo>
                  <a:pt x="23" y="208"/>
                </a:lnTo>
                <a:lnTo>
                  <a:pt x="33" y="171"/>
                </a:lnTo>
                <a:lnTo>
                  <a:pt x="45" y="137"/>
                </a:lnTo>
                <a:lnTo>
                  <a:pt x="52" y="122"/>
                </a:lnTo>
                <a:lnTo>
                  <a:pt x="59" y="108"/>
                </a:lnTo>
                <a:lnTo>
                  <a:pt x="66" y="95"/>
                </a:lnTo>
                <a:lnTo>
                  <a:pt x="74" y="83"/>
                </a:lnTo>
                <a:lnTo>
                  <a:pt x="83" y="72"/>
                </a:lnTo>
                <a:lnTo>
                  <a:pt x="92" y="61"/>
                </a:lnTo>
                <a:lnTo>
                  <a:pt x="102" y="51"/>
                </a:lnTo>
                <a:lnTo>
                  <a:pt x="112" y="42"/>
                </a:lnTo>
                <a:lnTo>
                  <a:pt x="123" y="34"/>
                </a:lnTo>
                <a:lnTo>
                  <a:pt x="134" y="27"/>
                </a:lnTo>
                <a:lnTo>
                  <a:pt x="146" y="21"/>
                </a:lnTo>
                <a:lnTo>
                  <a:pt x="158" y="15"/>
                </a:lnTo>
                <a:lnTo>
                  <a:pt x="171" y="11"/>
                </a:lnTo>
                <a:lnTo>
                  <a:pt x="184" y="7"/>
                </a:lnTo>
                <a:lnTo>
                  <a:pt x="198" y="4"/>
                </a:lnTo>
                <a:lnTo>
                  <a:pt x="212" y="2"/>
                </a:lnTo>
                <a:lnTo>
                  <a:pt x="227" y="0"/>
                </a:lnTo>
                <a:lnTo>
                  <a:pt x="243" y="0"/>
                </a:lnTo>
                <a:lnTo>
                  <a:pt x="258" y="0"/>
                </a:lnTo>
                <a:lnTo>
                  <a:pt x="274" y="2"/>
                </a:lnTo>
                <a:lnTo>
                  <a:pt x="288" y="4"/>
                </a:lnTo>
                <a:lnTo>
                  <a:pt x="302" y="7"/>
                </a:lnTo>
                <a:lnTo>
                  <a:pt x="316" y="10"/>
                </a:lnTo>
                <a:lnTo>
                  <a:pt x="329" y="15"/>
                </a:lnTo>
                <a:lnTo>
                  <a:pt x="341" y="20"/>
                </a:lnTo>
                <a:lnTo>
                  <a:pt x="353" y="26"/>
                </a:lnTo>
                <a:lnTo>
                  <a:pt x="364" y="34"/>
                </a:lnTo>
                <a:lnTo>
                  <a:pt x="375" y="41"/>
                </a:lnTo>
                <a:lnTo>
                  <a:pt x="385" y="50"/>
                </a:lnTo>
                <a:lnTo>
                  <a:pt x="395" y="60"/>
                </a:lnTo>
                <a:lnTo>
                  <a:pt x="404" y="70"/>
                </a:lnTo>
                <a:lnTo>
                  <a:pt x="412" y="81"/>
                </a:lnTo>
                <a:lnTo>
                  <a:pt x="420" y="93"/>
                </a:lnTo>
                <a:lnTo>
                  <a:pt x="427" y="106"/>
                </a:lnTo>
                <a:lnTo>
                  <a:pt x="434" y="120"/>
                </a:lnTo>
                <a:lnTo>
                  <a:pt x="441" y="135"/>
                </a:lnTo>
                <a:lnTo>
                  <a:pt x="452" y="168"/>
                </a:lnTo>
                <a:lnTo>
                  <a:pt x="462" y="205"/>
                </a:lnTo>
                <a:lnTo>
                  <a:pt x="470" y="247"/>
                </a:lnTo>
                <a:lnTo>
                  <a:pt x="476" y="292"/>
                </a:lnTo>
                <a:lnTo>
                  <a:pt x="481" y="343"/>
                </a:lnTo>
                <a:lnTo>
                  <a:pt x="483" y="397"/>
                </a:lnTo>
                <a:lnTo>
                  <a:pt x="484" y="456"/>
                </a:lnTo>
                <a:moveTo>
                  <a:pt x="165" y="456"/>
                </a:moveTo>
                <a:lnTo>
                  <a:pt x="166" y="542"/>
                </a:lnTo>
                <a:lnTo>
                  <a:pt x="169" y="612"/>
                </a:lnTo>
                <a:lnTo>
                  <a:pt x="174" y="667"/>
                </a:lnTo>
                <a:lnTo>
                  <a:pt x="177" y="689"/>
                </a:lnTo>
                <a:lnTo>
                  <a:pt x="181" y="707"/>
                </a:lnTo>
                <a:lnTo>
                  <a:pt x="185" y="722"/>
                </a:lnTo>
                <a:lnTo>
                  <a:pt x="188" y="729"/>
                </a:lnTo>
                <a:lnTo>
                  <a:pt x="191" y="735"/>
                </a:lnTo>
                <a:lnTo>
                  <a:pt x="194" y="741"/>
                </a:lnTo>
                <a:lnTo>
                  <a:pt x="197" y="746"/>
                </a:lnTo>
                <a:lnTo>
                  <a:pt x="200" y="751"/>
                </a:lnTo>
                <a:lnTo>
                  <a:pt x="204" y="755"/>
                </a:lnTo>
                <a:lnTo>
                  <a:pt x="208" y="759"/>
                </a:lnTo>
                <a:lnTo>
                  <a:pt x="212" y="762"/>
                </a:lnTo>
                <a:lnTo>
                  <a:pt x="216" y="765"/>
                </a:lnTo>
                <a:lnTo>
                  <a:pt x="221" y="767"/>
                </a:lnTo>
                <a:lnTo>
                  <a:pt x="226" y="769"/>
                </a:lnTo>
                <a:lnTo>
                  <a:pt x="231" y="770"/>
                </a:lnTo>
                <a:lnTo>
                  <a:pt x="236" y="771"/>
                </a:lnTo>
                <a:lnTo>
                  <a:pt x="242" y="771"/>
                </a:lnTo>
                <a:lnTo>
                  <a:pt x="245" y="771"/>
                </a:lnTo>
                <a:lnTo>
                  <a:pt x="249" y="771"/>
                </a:lnTo>
                <a:lnTo>
                  <a:pt x="252" y="770"/>
                </a:lnTo>
                <a:lnTo>
                  <a:pt x="256" y="769"/>
                </a:lnTo>
                <a:lnTo>
                  <a:pt x="259" y="768"/>
                </a:lnTo>
                <a:lnTo>
                  <a:pt x="262" y="767"/>
                </a:lnTo>
                <a:lnTo>
                  <a:pt x="265" y="766"/>
                </a:lnTo>
                <a:lnTo>
                  <a:pt x="268" y="764"/>
                </a:lnTo>
                <a:lnTo>
                  <a:pt x="271" y="762"/>
                </a:lnTo>
                <a:lnTo>
                  <a:pt x="274" y="760"/>
                </a:lnTo>
                <a:lnTo>
                  <a:pt x="277" y="758"/>
                </a:lnTo>
                <a:lnTo>
                  <a:pt x="279" y="756"/>
                </a:lnTo>
                <a:lnTo>
                  <a:pt x="282" y="753"/>
                </a:lnTo>
                <a:lnTo>
                  <a:pt x="284" y="750"/>
                </a:lnTo>
                <a:lnTo>
                  <a:pt x="286" y="747"/>
                </a:lnTo>
                <a:lnTo>
                  <a:pt x="289" y="743"/>
                </a:lnTo>
                <a:lnTo>
                  <a:pt x="293" y="736"/>
                </a:lnTo>
                <a:lnTo>
                  <a:pt x="296" y="727"/>
                </a:lnTo>
                <a:lnTo>
                  <a:pt x="300" y="717"/>
                </a:lnTo>
                <a:lnTo>
                  <a:pt x="303" y="706"/>
                </a:lnTo>
                <a:lnTo>
                  <a:pt x="306" y="694"/>
                </a:lnTo>
                <a:lnTo>
                  <a:pt x="308" y="681"/>
                </a:lnTo>
                <a:lnTo>
                  <a:pt x="312" y="651"/>
                </a:lnTo>
                <a:lnTo>
                  <a:pt x="316" y="615"/>
                </a:lnTo>
                <a:lnTo>
                  <a:pt x="318" y="570"/>
                </a:lnTo>
                <a:lnTo>
                  <a:pt x="320" y="456"/>
                </a:lnTo>
                <a:lnTo>
                  <a:pt x="319" y="372"/>
                </a:lnTo>
                <a:lnTo>
                  <a:pt x="315" y="303"/>
                </a:lnTo>
                <a:lnTo>
                  <a:pt x="313" y="273"/>
                </a:lnTo>
                <a:lnTo>
                  <a:pt x="310" y="248"/>
                </a:lnTo>
                <a:lnTo>
                  <a:pt x="307" y="225"/>
                </a:lnTo>
                <a:lnTo>
                  <a:pt x="303" y="207"/>
                </a:lnTo>
                <a:lnTo>
                  <a:pt x="298" y="191"/>
                </a:lnTo>
                <a:lnTo>
                  <a:pt x="295" y="184"/>
                </a:lnTo>
                <a:lnTo>
                  <a:pt x="293" y="178"/>
                </a:lnTo>
                <a:lnTo>
                  <a:pt x="289" y="172"/>
                </a:lnTo>
                <a:lnTo>
                  <a:pt x="286" y="166"/>
                </a:lnTo>
                <a:lnTo>
                  <a:pt x="283" y="162"/>
                </a:lnTo>
                <a:lnTo>
                  <a:pt x="279" y="157"/>
                </a:lnTo>
                <a:lnTo>
                  <a:pt x="275" y="153"/>
                </a:lnTo>
                <a:lnTo>
                  <a:pt x="271" y="150"/>
                </a:lnTo>
                <a:lnTo>
                  <a:pt x="267" y="147"/>
                </a:lnTo>
                <a:lnTo>
                  <a:pt x="262" y="145"/>
                </a:lnTo>
                <a:lnTo>
                  <a:pt x="257" y="143"/>
                </a:lnTo>
                <a:lnTo>
                  <a:pt x="252" y="141"/>
                </a:lnTo>
                <a:lnTo>
                  <a:pt x="247" y="141"/>
                </a:lnTo>
                <a:lnTo>
                  <a:pt x="242" y="140"/>
                </a:lnTo>
                <a:lnTo>
                  <a:pt x="236" y="141"/>
                </a:lnTo>
                <a:lnTo>
                  <a:pt x="231" y="141"/>
                </a:lnTo>
                <a:lnTo>
                  <a:pt x="226" y="143"/>
                </a:lnTo>
                <a:lnTo>
                  <a:pt x="221" y="145"/>
                </a:lnTo>
                <a:lnTo>
                  <a:pt x="216" y="147"/>
                </a:lnTo>
                <a:lnTo>
                  <a:pt x="212" y="150"/>
                </a:lnTo>
                <a:lnTo>
                  <a:pt x="208" y="153"/>
                </a:lnTo>
                <a:lnTo>
                  <a:pt x="204" y="157"/>
                </a:lnTo>
                <a:lnTo>
                  <a:pt x="200" y="161"/>
                </a:lnTo>
                <a:lnTo>
                  <a:pt x="197" y="166"/>
                </a:lnTo>
                <a:lnTo>
                  <a:pt x="194" y="172"/>
                </a:lnTo>
                <a:lnTo>
                  <a:pt x="191" y="178"/>
                </a:lnTo>
                <a:lnTo>
                  <a:pt x="188" y="184"/>
                </a:lnTo>
                <a:lnTo>
                  <a:pt x="185" y="191"/>
                </a:lnTo>
                <a:lnTo>
                  <a:pt x="181" y="207"/>
                </a:lnTo>
                <a:lnTo>
                  <a:pt x="177" y="225"/>
                </a:lnTo>
                <a:lnTo>
                  <a:pt x="174" y="247"/>
                </a:lnTo>
                <a:lnTo>
                  <a:pt x="169" y="302"/>
                </a:lnTo>
                <a:lnTo>
                  <a:pt x="166" y="372"/>
                </a:lnTo>
                <a:lnTo>
                  <a:pt x="165" y="456"/>
                </a:lnTo>
                <a:close/>
              </a:path>
            </a:pathLst>
          </a:custGeom>
          <a:solidFill>
            <a:srgbClr val="000000"/>
          </a:solidFill>
          <a:ln w="0">
            <a:noFill/>
          </a:ln>
        </p:spPr>
        <p:style>
          <a:lnRef idx="0"/>
          <a:fillRef idx="0"/>
          <a:effectRef idx="0"/>
          <a:fontRef idx="minor"/>
        </p:style>
        <p:txBody>
          <a:bodyPr lIns="0" rIns="0" tIns="0" bIns="0" anchor="ctr">
            <a:noAutofit/>
          </a:bodyPr>
          <a:p>
            <a:pPr>
              <a:lnSpc>
                <a:spcPct val="100000"/>
              </a:lnSpc>
            </a:pPr>
            <a:endParaRPr b="0" lang="en-US" sz="3520" spc="-1" strike="noStrike">
              <a:solidFill>
                <a:srgbClr val="000000"/>
              </a:solidFill>
              <a:latin typeface="Noto Sans"/>
              <a:ea typeface="'Open Sans Condensed'"/>
            </a:endParaRPr>
          </a:p>
        </p:txBody>
      </p:sp>
      <p:sp>
        <p:nvSpPr>
          <p:cNvPr id="105" name=""/>
          <p:cNvSpPr/>
          <p:nvPr/>
        </p:nvSpPr>
        <p:spPr>
          <a:xfrm>
            <a:off x="6082200" y="2459880"/>
            <a:ext cx="171720" cy="326160"/>
          </a:xfrm>
          <a:custGeom>
            <a:avLst/>
            <a:gdLst>
              <a:gd name="textAreaLeft" fmla="*/ 0 w 171720"/>
              <a:gd name="textAreaRight" fmla="*/ 173160 w 171720"/>
              <a:gd name="textAreaTop" fmla="*/ 0 h 326160"/>
              <a:gd name="textAreaBottom" fmla="*/ 327600 h 326160"/>
            </a:gdLst>
            <a:ahLst/>
            <a:rect l="textAreaLeft" t="textAreaTop" r="textAreaRight" b="textAreaBottom"/>
            <a:pathLst>
              <a:path w="481" h="910">
                <a:moveTo>
                  <a:pt x="464" y="212"/>
                </a:moveTo>
                <a:lnTo>
                  <a:pt x="463" y="232"/>
                </a:lnTo>
                <a:lnTo>
                  <a:pt x="461" y="252"/>
                </a:lnTo>
                <a:lnTo>
                  <a:pt x="458" y="271"/>
                </a:lnTo>
                <a:lnTo>
                  <a:pt x="454" y="289"/>
                </a:lnTo>
                <a:lnTo>
                  <a:pt x="448" y="306"/>
                </a:lnTo>
                <a:lnTo>
                  <a:pt x="441" y="322"/>
                </a:lnTo>
                <a:lnTo>
                  <a:pt x="432" y="338"/>
                </a:lnTo>
                <a:lnTo>
                  <a:pt x="423" y="352"/>
                </a:lnTo>
                <a:lnTo>
                  <a:pt x="412" y="366"/>
                </a:lnTo>
                <a:lnTo>
                  <a:pt x="400" y="378"/>
                </a:lnTo>
                <a:lnTo>
                  <a:pt x="387" y="390"/>
                </a:lnTo>
                <a:lnTo>
                  <a:pt x="373" y="400"/>
                </a:lnTo>
                <a:lnTo>
                  <a:pt x="358" y="409"/>
                </a:lnTo>
                <a:lnTo>
                  <a:pt x="342" y="417"/>
                </a:lnTo>
                <a:lnTo>
                  <a:pt x="325" y="425"/>
                </a:lnTo>
                <a:lnTo>
                  <a:pt x="306" y="431"/>
                </a:lnTo>
                <a:lnTo>
                  <a:pt x="306" y="435"/>
                </a:lnTo>
                <a:lnTo>
                  <a:pt x="327" y="439"/>
                </a:lnTo>
                <a:lnTo>
                  <a:pt x="346" y="444"/>
                </a:lnTo>
                <a:lnTo>
                  <a:pt x="364" y="451"/>
                </a:lnTo>
                <a:lnTo>
                  <a:pt x="380" y="458"/>
                </a:lnTo>
                <a:lnTo>
                  <a:pt x="396" y="467"/>
                </a:lnTo>
                <a:lnTo>
                  <a:pt x="410" y="477"/>
                </a:lnTo>
                <a:lnTo>
                  <a:pt x="424" y="488"/>
                </a:lnTo>
                <a:lnTo>
                  <a:pt x="436" y="501"/>
                </a:lnTo>
                <a:lnTo>
                  <a:pt x="441" y="507"/>
                </a:lnTo>
                <a:lnTo>
                  <a:pt x="446" y="514"/>
                </a:lnTo>
                <a:lnTo>
                  <a:pt x="451" y="522"/>
                </a:lnTo>
                <a:lnTo>
                  <a:pt x="456" y="529"/>
                </a:lnTo>
                <a:lnTo>
                  <a:pt x="460" y="537"/>
                </a:lnTo>
                <a:lnTo>
                  <a:pt x="464" y="545"/>
                </a:lnTo>
                <a:lnTo>
                  <a:pt x="470" y="562"/>
                </a:lnTo>
                <a:lnTo>
                  <a:pt x="475" y="581"/>
                </a:lnTo>
                <a:lnTo>
                  <a:pt x="479" y="600"/>
                </a:lnTo>
                <a:lnTo>
                  <a:pt x="481" y="621"/>
                </a:lnTo>
                <a:lnTo>
                  <a:pt x="481" y="642"/>
                </a:lnTo>
                <a:lnTo>
                  <a:pt x="480" y="672"/>
                </a:lnTo>
                <a:lnTo>
                  <a:pt x="477" y="700"/>
                </a:lnTo>
                <a:lnTo>
                  <a:pt x="471" y="727"/>
                </a:lnTo>
                <a:lnTo>
                  <a:pt x="467" y="740"/>
                </a:lnTo>
                <a:lnTo>
                  <a:pt x="462" y="752"/>
                </a:lnTo>
                <a:lnTo>
                  <a:pt x="457" y="764"/>
                </a:lnTo>
                <a:lnTo>
                  <a:pt x="452" y="776"/>
                </a:lnTo>
                <a:lnTo>
                  <a:pt x="445" y="787"/>
                </a:lnTo>
                <a:lnTo>
                  <a:pt x="439" y="798"/>
                </a:lnTo>
                <a:lnTo>
                  <a:pt x="431" y="808"/>
                </a:lnTo>
                <a:lnTo>
                  <a:pt x="423" y="818"/>
                </a:lnTo>
                <a:lnTo>
                  <a:pt x="415" y="828"/>
                </a:lnTo>
                <a:lnTo>
                  <a:pt x="405" y="837"/>
                </a:lnTo>
                <a:lnTo>
                  <a:pt x="396" y="846"/>
                </a:lnTo>
                <a:lnTo>
                  <a:pt x="385" y="854"/>
                </a:lnTo>
                <a:lnTo>
                  <a:pt x="375" y="862"/>
                </a:lnTo>
                <a:lnTo>
                  <a:pt x="364" y="869"/>
                </a:lnTo>
                <a:lnTo>
                  <a:pt x="352" y="876"/>
                </a:lnTo>
                <a:lnTo>
                  <a:pt x="340" y="882"/>
                </a:lnTo>
                <a:lnTo>
                  <a:pt x="328" y="887"/>
                </a:lnTo>
                <a:lnTo>
                  <a:pt x="315" y="892"/>
                </a:lnTo>
                <a:lnTo>
                  <a:pt x="289" y="900"/>
                </a:lnTo>
                <a:lnTo>
                  <a:pt x="260" y="905"/>
                </a:lnTo>
                <a:lnTo>
                  <a:pt x="230" y="909"/>
                </a:lnTo>
                <a:lnTo>
                  <a:pt x="197" y="910"/>
                </a:lnTo>
                <a:lnTo>
                  <a:pt x="169" y="909"/>
                </a:lnTo>
                <a:lnTo>
                  <a:pt x="141" y="907"/>
                </a:lnTo>
                <a:lnTo>
                  <a:pt x="115" y="904"/>
                </a:lnTo>
                <a:lnTo>
                  <a:pt x="89" y="900"/>
                </a:lnTo>
                <a:lnTo>
                  <a:pt x="65" y="894"/>
                </a:lnTo>
                <a:lnTo>
                  <a:pt x="42" y="887"/>
                </a:lnTo>
                <a:lnTo>
                  <a:pt x="21" y="878"/>
                </a:lnTo>
                <a:lnTo>
                  <a:pt x="0" y="868"/>
                </a:lnTo>
                <a:lnTo>
                  <a:pt x="0" y="721"/>
                </a:lnTo>
                <a:lnTo>
                  <a:pt x="10" y="726"/>
                </a:lnTo>
                <a:lnTo>
                  <a:pt x="20" y="732"/>
                </a:lnTo>
                <a:lnTo>
                  <a:pt x="31" y="737"/>
                </a:lnTo>
                <a:lnTo>
                  <a:pt x="42" y="742"/>
                </a:lnTo>
                <a:lnTo>
                  <a:pt x="53" y="747"/>
                </a:lnTo>
                <a:lnTo>
                  <a:pt x="64" y="751"/>
                </a:lnTo>
                <a:lnTo>
                  <a:pt x="87" y="759"/>
                </a:lnTo>
                <a:lnTo>
                  <a:pt x="98" y="762"/>
                </a:lnTo>
                <a:lnTo>
                  <a:pt x="110" y="765"/>
                </a:lnTo>
                <a:lnTo>
                  <a:pt x="121" y="767"/>
                </a:lnTo>
                <a:lnTo>
                  <a:pt x="132" y="769"/>
                </a:lnTo>
                <a:lnTo>
                  <a:pt x="143" y="771"/>
                </a:lnTo>
                <a:lnTo>
                  <a:pt x="154" y="772"/>
                </a:lnTo>
                <a:lnTo>
                  <a:pt x="165" y="772"/>
                </a:lnTo>
                <a:lnTo>
                  <a:pt x="176" y="773"/>
                </a:lnTo>
                <a:lnTo>
                  <a:pt x="193" y="772"/>
                </a:lnTo>
                <a:lnTo>
                  <a:pt x="209" y="771"/>
                </a:lnTo>
                <a:lnTo>
                  <a:pt x="224" y="768"/>
                </a:lnTo>
                <a:lnTo>
                  <a:pt x="238" y="764"/>
                </a:lnTo>
                <a:lnTo>
                  <a:pt x="251" y="760"/>
                </a:lnTo>
                <a:lnTo>
                  <a:pt x="256" y="757"/>
                </a:lnTo>
                <a:lnTo>
                  <a:pt x="262" y="754"/>
                </a:lnTo>
                <a:lnTo>
                  <a:pt x="268" y="751"/>
                </a:lnTo>
                <a:lnTo>
                  <a:pt x="273" y="748"/>
                </a:lnTo>
                <a:lnTo>
                  <a:pt x="278" y="744"/>
                </a:lnTo>
                <a:lnTo>
                  <a:pt x="282" y="740"/>
                </a:lnTo>
                <a:lnTo>
                  <a:pt x="286" y="736"/>
                </a:lnTo>
                <a:lnTo>
                  <a:pt x="291" y="732"/>
                </a:lnTo>
                <a:lnTo>
                  <a:pt x="294" y="727"/>
                </a:lnTo>
                <a:lnTo>
                  <a:pt x="298" y="722"/>
                </a:lnTo>
                <a:lnTo>
                  <a:pt x="301" y="716"/>
                </a:lnTo>
                <a:lnTo>
                  <a:pt x="304" y="711"/>
                </a:lnTo>
                <a:lnTo>
                  <a:pt x="307" y="705"/>
                </a:lnTo>
                <a:lnTo>
                  <a:pt x="309" y="698"/>
                </a:lnTo>
                <a:lnTo>
                  <a:pt x="313" y="685"/>
                </a:lnTo>
                <a:lnTo>
                  <a:pt x="316" y="670"/>
                </a:lnTo>
                <a:lnTo>
                  <a:pt x="317" y="655"/>
                </a:lnTo>
                <a:lnTo>
                  <a:pt x="318" y="638"/>
                </a:lnTo>
                <a:lnTo>
                  <a:pt x="317" y="622"/>
                </a:lnTo>
                <a:lnTo>
                  <a:pt x="315" y="607"/>
                </a:lnTo>
                <a:lnTo>
                  <a:pt x="312" y="593"/>
                </a:lnTo>
                <a:lnTo>
                  <a:pt x="308" y="580"/>
                </a:lnTo>
                <a:lnTo>
                  <a:pt x="302" y="568"/>
                </a:lnTo>
                <a:lnTo>
                  <a:pt x="295" y="557"/>
                </a:lnTo>
                <a:lnTo>
                  <a:pt x="287" y="547"/>
                </a:lnTo>
                <a:lnTo>
                  <a:pt x="277" y="538"/>
                </a:lnTo>
                <a:lnTo>
                  <a:pt x="266" y="530"/>
                </a:lnTo>
                <a:lnTo>
                  <a:pt x="254" y="524"/>
                </a:lnTo>
                <a:lnTo>
                  <a:pt x="241" y="518"/>
                </a:lnTo>
                <a:lnTo>
                  <a:pt x="226" y="513"/>
                </a:lnTo>
                <a:lnTo>
                  <a:pt x="210" y="510"/>
                </a:lnTo>
                <a:lnTo>
                  <a:pt x="193" y="507"/>
                </a:lnTo>
                <a:lnTo>
                  <a:pt x="175" y="506"/>
                </a:lnTo>
                <a:lnTo>
                  <a:pt x="155" y="505"/>
                </a:lnTo>
                <a:lnTo>
                  <a:pt x="105" y="505"/>
                </a:lnTo>
                <a:lnTo>
                  <a:pt x="105" y="382"/>
                </a:lnTo>
                <a:lnTo>
                  <a:pt x="153" y="382"/>
                </a:lnTo>
                <a:lnTo>
                  <a:pt x="170" y="382"/>
                </a:lnTo>
                <a:lnTo>
                  <a:pt x="187" y="380"/>
                </a:lnTo>
                <a:lnTo>
                  <a:pt x="202" y="377"/>
                </a:lnTo>
                <a:lnTo>
                  <a:pt x="216" y="374"/>
                </a:lnTo>
                <a:lnTo>
                  <a:pt x="230" y="369"/>
                </a:lnTo>
                <a:lnTo>
                  <a:pt x="236" y="366"/>
                </a:lnTo>
                <a:lnTo>
                  <a:pt x="242" y="363"/>
                </a:lnTo>
                <a:lnTo>
                  <a:pt x="247" y="360"/>
                </a:lnTo>
                <a:lnTo>
                  <a:pt x="253" y="356"/>
                </a:lnTo>
                <a:lnTo>
                  <a:pt x="258" y="352"/>
                </a:lnTo>
                <a:lnTo>
                  <a:pt x="263" y="348"/>
                </a:lnTo>
                <a:lnTo>
                  <a:pt x="268" y="344"/>
                </a:lnTo>
                <a:lnTo>
                  <a:pt x="272" y="339"/>
                </a:lnTo>
                <a:lnTo>
                  <a:pt x="276" y="334"/>
                </a:lnTo>
                <a:lnTo>
                  <a:pt x="280" y="329"/>
                </a:lnTo>
                <a:lnTo>
                  <a:pt x="283" y="324"/>
                </a:lnTo>
                <a:lnTo>
                  <a:pt x="287" y="318"/>
                </a:lnTo>
                <a:lnTo>
                  <a:pt x="289" y="312"/>
                </a:lnTo>
                <a:lnTo>
                  <a:pt x="292" y="306"/>
                </a:lnTo>
                <a:lnTo>
                  <a:pt x="294" y="299"/>
                </a:lnTo>
                <a:lnTo>
                  <a:pt x="296" y="293"/>
                </a:lnTo>
                <a:lnTo>
                  <a:pt x="299" y="279"/>
                </a:lnTo>
                <a:lnTo>
                  <a:pt x="301" y="263"/>
                </a:lnTo>
                <a:lnTo>
                  <a:pt x="302" y="247"/>
                </a:lnTo>
                <a:lnTo>
                  <a:pt x="301" y="234"/>
                </a:lnTo>
                <a:lnTo>
                  <a:pt x="300" y="222"/>
                </a:lnTo>
                <a:lnTo>
                  <a:pt x="298" y="211"/>
                </a:lnTo>
                <a:lnTo>
                  <a:pt x="295" y="201"/>
                </a:lnTo>
                <a:lnTo>
                  <a:pt x="292" y="191"/>
                </a:lnTo>
                <a:lnTo>
                  <a:pt x="290" y="187"/>
                </a:lnTo>
                <a:lnTo>
                  <a:pt x="288" y="182"/>
                </a:lnTo>
                <a:lnTo>
                  <a:pt x="285" y="178"/>
                </a:lnTo>
                <a:lnTo>
                  <a:pt x="283" y="175"/>
                </a:lnTo>
                <a:lnTo>
                  <a:pt x="280" y="171"/>
                </a:lnTo>
                <a:lnTo>
                  <a:pt x="277" y="167"/>
                </a:lnTo>
                <a:lnTo>
                  <a:pt x="274" y="164"/>
                </a:lnTo>
                <a:lnTo>
                  <a:pt x="271" y="161"/>
                </a:lnTo>
                <a:lnTo>
                  <a:pt x="267" y="158"/>
                </a:lnTo>
                <a:lnTo>
                  <a:pt x="263" y="156"/>
                </a:lnTo>
                <a:lnTo>
                  <a:pt x="260" y="153"/>
                </a:lnTo>
                <a:lnTo>
                  <a:pt x="256" y="151"/>
                </a:lnTo>
                <a:lnTo>
                  <a:pt x="252" y="149"/>
                </a:lnTo>
                <a:lnTo>
                  <a:pt x="247" y="147"/>
                </a:lnTo>
                <a:lnTo>
                  <a:pt x="243" y="146"/>
                </a:lnTo>
                <a:lnTo>
                  <a:pt x="238" y="144"/>
                </a:lnTo>
                <a:lnTo>
                  <a:pt x="229" y="142"/>
                </a:lnTo>
                <a:lnTo>
                  <a:pt x="219" y="141"/>
                </a:lnTo>
                <a:lnTo>
                  <a:pt x="208" y="140"/>
                </a:lnTo>
                <a:lnTo>
                  <a:pt x="199" y="141"/>
                </a:lnTo>
                <a:lnTo>
                  <a:pt x="191" y="141"/>
                </a:lnTo>
                <a:lnTo>
                  <a:pt x="182" y="142"/>
                </a:lnTo>
                <a:lnTo>
                  <a:pt x="174" y="144"/>
                </a:lnTo>
                <a:lnTo>
                  <a:pt x="165" y="146"/>
                </a:lnTo>
                <a:lnTo>
                  <a:pt x="157" y="149"/>
                </a:lnTo>
                <a:lnTo>
                  <a:pt x="140" y="155"/>
                </a:lnTo>
                <a:lnTo>
                  <a:pt x="124" y="163"/>
                </a:lnTo>
                <a:lnTo>
                  <a:pt x="107" y="173"/>
                </a:lnTo>
                <a:lnTo>
                  <a:pt x="91" y="185"/>
                </a:lnTo>
                <a:lnTo>
                  <a:pt x="74" y="199"/>
                </a:lnTo>
                <a:lnTo>
                  <a:pt x="0" y="90"/>
                </a:lnTo>
                <a:lnTo>
                  <a:pt x="23" y="69"/>
                </a:lnTo>
                <a:lnTo>
                  <a:pt x="35" y="59"/>
                </a:lnTo>
                <a:lnTo>
                  <a:pt x="48" y="50"/>
                </a:lnTo>
                <a:lnTo>
                  <a:pt x="61" y="42"/>
                </a:lnTo>
                <a:lnTo>
                  <a:pt x="74" y="35"/>
                </a:lnTo>
                <a:lnTo>
                  <a:pt x="87" y="28"/>
                </a:lnTo>
                <a:lnTo>
                  <a:pt x="101" y="22"/>
                </a:lnTo>
                <a:lnTo>
                  <a:pt x="116" y="17"/>
                </a:lnTo>
                <a:lnTo>
                  <a:pt x="130" y="13"/>
                </a:lnTo>
                <a:lnTo>
                  <a:pt x="161" y="6"/>
                </a:lnTo>
                <a:lnTo>
                  <a:pt x="193" y="1"/>
                </a:lnTo>
                <a:lnTo>
                  <a:pt x="226" y="0"/>
                </a:lnTo>
                <a:lnTo>
                  <a:pt x="253" y="1"/>
                </a:lnTo>
                <a:lnTo>
                  <a:pt x="279" y="4"/>
                </a:lnTo>
                <a:lnTo>
                  <a:pt x="303" y="8"/>
                </a:lnTo>
                <a:lnTo>
                  <a:pt x="326" y="14"/>
                </a:lnTo>
                <a:lnTo>
                  <a:pt x="347" y="22"/>
                </a:lnTo>
                <a:lnTo>
                  <a:pt x="357" y="27"/>
                </a:lnTo>
                <a:lnTo>
                  <a:pt x="366" y="32"/>
                </a:lnTo>
                <a:lnTo>
                  <a:pt x="375" y="37"/>
                </a:lnTo>
                <a:lnTo>
                  <a:pt x="384" y="43"/>
                </a:lnTo>
                <a:lnTo>
                  <a:pt x="393" y="50"/>
                </a:lnTo>
                <a:lnTo>
                  <a:pt x="401" y="57"/>
                </a:lnTo>
                <a:lnTo>
                  <a:pt x="408" y="64"/>
                </a:lnTo>
                <a:lnTo>
                  <a:pt x="416" y="71"/>
                </a:lnTo>
                <a:lnTo>
                  <a:pt x="422" y="79"/>
                </a:lnTo>
                <a:lnTo>
                  <a:pt x="428" y="88"/>
                </a:lnTo>
                <a:lnTo>
                  <a:pt x="434" y="96"/>
                </a:lnTo>
                <a:lnTo>
                  <a:pt x="439" y="105"/>
                </a:lnTo>
                <a:lnTo>
                  <a:pt x="444" y="114"/>
                </a:lnTo>
                <a:lnTo>
                  <a:pt x="448" y="124"/>
                </a:lnTo>
                <a:lnTo>
                  <a:pt x="452" y="134"/>
                </a:lnTo>
                <a:lnTo>
                  <a:pt x="455" y="144"/>
                </a:lnTo>
                <a:lnTo>
                  <a:pt x="458" y="154"/>
                </a:lnTo>
                <a:lnTo>
                  <a:pt x="460" y="165"/>
                </a:lnTo>
                <a:lnTo>
                  <a:pt x="463" y="188"/>
                </a:lnTo>
                <a:lnTo>
                  <a:pt x="464" y="212"/>
                </a:lnTo>
                <a:close/>
              </a:path>
            </a:pathLst>
          </a:custGeom>
          <a:solidFill>
            <a:srgbClr val="000000"/>
          </a:solidFill>
          <a:ln w="0">
            <a:noFill/>
          </a:ln>
        </p:spPr>
        <p:style>
          <a:lnRef idx="0"/>
          <a:fillRef idx="0"/>
          <a:effectRef idx="0"/>
          <a:fontRef idx="minor"/>
        </p:style>
        <p:txBody>
          <a:bodyPr lIns="0" rIns="0" tIns="0" bIns="0" anchor="ctr">
            <a:noAutofit/>
          </a:bodyPr>
          <a:p>
            <a:pPr>
              <a:lnSpc>
                <a:spcPct val="100000"/>
              </a:lnSpc>
            </a:pPr>
            <a:endParaRPr b="0" lang="en-US" sz="3520" spc="-1" strike="noStrike">
              <a:solidFill>
                <a:srgbClr val="000000"/>
              </a:solidFill>
              <a:latin typeface="Noto Sans"/>
              <a:ea typeface="'Open Sans Condensed'"/>
            </a:endParaRPr>
          </a:p>
        </p:txBody>
      </p:sp>
      <p:sp>
        <p:nvSpPr>
          <p:cNvPr id="106" name=""/>
          <p:cNvSpPr/>
          <p:nvPr/>
        </p:nvSpPr>
        <p:spPr>
          <a:xfrm>
            <a:off x="5877360" y="4097880"/>
            <a:ext cx="172800" cy="326520"/>
          </a:xfrm>
          <a:custGeom>
            <a:avLst/>
            <a:gdLst>
              <a:gd name="textAreaLeft" fmla="*/ 0 w 172800"/>
              <a:gd name="textAreaRight" fmla="*/ 174240 w 172800"/>
              <a:gd name="textAreaTop" fmla="*/ 0 h 326520"/>
              <a:gd name="textAreaBottom" fmla="*/ 327960 h 326520"/>
            </a:gdLst>
            <a:ahLst/>
            <a:rect l="textAreaLeft" t="textAreaTop" r="textAreaRight" b="textAreaBottom"/>
            <a:pathLst>
              <a:path w="484" h="911">
                <a:moveTo>
                  <a:pt x="484" y="456"/>
                </a:moveTo>
                <a:lnTo>
                  <a:pt x="483" y="514"/>
                </a:lnTo>
                <a:lnTo>
                  <a:pt x="481" y="568"/>
                </a:lnTo>
                <a:lnTo>
                  <a:pt x="476" y="618"/>
                </a:lnTo>
                <a:lnTo>
                  <a:pt x="470" y="663"/>
                </a:lnTo>
                <a:lnTo>
                  <a:pt x="462" y="705"/>
                </a:lnTo>
                <a:lnTo>
                  <a:pt x="452" y="742"/>
                </a:lnTo>
                <a:lnTo>
                  <a:pt x="440" y="775"/>
                </a:lnTo>
                <a:lnTo>
                  <a:pt x="434" y="790"/>
                </a:lnTo>
                <a:lnTo>
                  <a:pt x="427" y="804"/>
                </a:lnTo>
                <a:lnTo>
                  <a:pt x="419" y="817"/>
                </a:lnTo>
                <a:lnTo>
                  <a:pt x="411" y="829"/>
                </a:lnTo>
                <a:lnTo>
                  <a:pt x="402" y="840"/>
                </a:lnTo>
                <a:lnTo>
                  <a:pt x="393" y="851"/>
                </a:lnTo>
                <a:lnTo>
                  <a:pt x="384" y="860"/>
                </a:lnTo>
                <a:lnTo>
                  <a:pt x="373" y="869"/>
                </a:lnTo>
                <a:lnTo>
                  <a:pt x="362" y="877"/>
                </a:lnTo>
                <a:lnTo>
                  <a:pt x="351" y="884"/>
                </a:lnTo>
                <a:lnTo>
                  <a:pt x="339" y="890"/>
                </a:lnTo>
                <a:lnTo>
                  <a:pt x="327" y="896"/>
                </a:lnTo>
                <a:lnTo>
                  <a:pt x="314" y="901"/>
                </a:lnTo>
                <a:lnTo>
                  <a:pt x="300" y="904"/>
                </a:lnTo>
                <a:lnTo>
                  <a:pt x="286" y="907"/>
                </a:lnTo>
                <a:lnTo>
                  <a:pt x="271" y="909"/>
                </a:lnTo>
                <a:lnTo>
                  <a:pt x="256" y="911"/>
                </a:lnTo>
                <a:lnTo>
                  <a:pt x="240" y="911"/>
                </a:lnTo>
                <a:lnTo>
                  <a:pt x="225" y="911"/>
                </a:lnTo>
                <a:lnTo>
                  <a:pt x="209" y="909"/>
                </a:lnTo>
                <a:lnTo>
                  <a:pt x="195" y="907"/>
                </a:lnTo>
                <a:lnTo>
                  <a:pt x="181" y="904"/>
                </a:lnTo>
                <a:lnTo>
                  <a:pt x="167" y="900"/>
                </a:lnTo>
                <a:lnTo>
                  <a:pt x="154" y="896"/>
                </a:lnTo>
                <a:lnTo>
                  <a:pt x="142" y="890"/>
                </a:lnTo>
                <a:lnTo>
                  <a:pt x="130" y="884"/>
                </a:lnTo>
                <a:lnTo>
                  <a:pt x="119" y="877"/>
                </a:lnTo>
                <a:lnTo>
                  <a:pt x="108" y="869"/>
                </a:lnTo>
                <a:lnTo>
                  <a:pt x="98" y="860"/>
                </a:lnTo>
                <a:lnTo>
                  <a:pt x="89" y="850"/>
                </a:lnTo>
                <a:lnTo>
                  <a:pt x="80" y="840"/>
                </a:lnTo>
                <a:lnTo>
                  <a:pt x="71" y="829"/>
                </a:lnTo>
                <a:lnTo>
                  <a:pt x="63" y="816"/>
                </a:lnTo>
                <a:lnTo>
                  <a:pt x="56" y="803"/>
                </a:lnTo>
                <a:lnTo>
                  <a:pt x="49" y="789"/>
                </a:lnTo>
                <a:lnTo>
                  <a:pt x="43" y="774"/>
                </a:lnTo>
                <a:lnTo>
                  <a:pt x="32" y="741"/>
                </a:lnTo>
                <a:lnTo>
                  <a:pt x="22" y="704"/>
                </a:lnTo>
                <a:lnTo>
                  <a:pt x="14" y="663"/>
                </a:lnTo>
                <a:lnTo>
                  <a:pt x="8" y="617"/>
                </a:lnTo>
                <a:lnTo>
                  <a:pt x="4" y="568"/>
                </a:lnTo>
                <a:lnTo>
                  <a:pt x="1" y="514"/>
                </a:lnTo>
                <a:lnTo>
                  <a:pt x="0" y="456"/>
                </a:lnTo>
                <a:lnTo>
                  <a:pt x="1" y="399"/>
                </a:lnTo>
                <a:lnTo>
                  <a:pt x="4" y="345"/>
                </a:lnTo>
                <a:lnTo>
                  <a:pt x="8" y="295"/>
                </a:lnTo>
                <a:lnTo>
                  <a:pt x="15" y="250"/>
                </a:lnTo>
                <a:lnTo>
                  <a:pt x="23" y="208"/>
                </a:lnTo>
                <a:lnTo>
                  <a:pt x="33" y="171"/>
                </a:lnTo>
                <a:lnTo>
                  <a:pt x="45" y="137"/>
                </a:lnTo>
                <a:lnTo>
                  <a:pt x="52" y="122"/>
                </a:lnTo>
                <a:lnTo>
                  <a:pt x="59" y="108"/>
                </a:lnTo>
                <a:lnTo>
                  <a:pt x="66" y="95"/>
                </a:lnTo>
                <a:lnTo>
                  <a:pt x="74" y="83"/>
                </a:lnTo>
                <a:lnTo>
                  <a:pt x="83" y="72"/>
                </a:lnTo>
                <a:lnTo>
                  <a:pt x="92" y="61"/>
                </a:lnTo>
                <a:lnTo>
                  <a:pt x="102" y="51"/>
                </a:lnTo>
                <a:lnTo>
                  <a:pt x="112" y="42"/>
                </a:lnTo>
                <a:lnTo>
                  <a:pt x="123" y="34"/>
                </a:lnTo>
                <a:lnTo>
                  <a:pt x="134" y="27"/>
                </a:lnTo>
                <a:lnTo>
                  <a:pt x="146" y="21"/>
                </a:lnTo>
                <a:lnTo>
                  <a:pt x="158" y="15"/>
                </a:lnTo>
                <a:lnTo>
                  <a:pt x="171" y="11"/>
                </a:lnTo>
                <a:lnTo>
                  <a:pt x="184" y="7"/>
                </a:lnTo>
                <a:lnTo>
                  <a:pt x="198" y="4"/>
                </a:lnTo>
                <a:lnTo>
                  <a:pt x="212" y="2"/>
                </a:lnTo>
                <a:lnTo>
                  <a:pt x="227" y="0"/>
                </a:lnTo>
                <a:lnTo>
                  <a:pt x="243" y="0"/>
                </a:lnTo>
                <a:lnTo>
                  <a:pt x="258" y="0"/>
                </a:lnTo>
                <a:lnTo>
                  <a:pt x="274" y="2"/>
                </a:lnTo>
                <a:lnTo>
                  <a:pt x="288" y="4"/>
                </a:lnTo>
                <a:lnTo>
                  <a:pt x="302" y="7"/>
                </a:lnTo>
                <a:lnTo>
                  <a:pt x="316" y="10"/>
                </a:lnTo>
                <a:lnTo>
                  <a:pt x="329" y="15"/>
                </a:lnTo>
                <a:lnTo>
                  <a:pt x="341" y="20"/>
                </a:lnTo>
                <a:lnTo>
                  <a:pt x="353" y="26"/>
                </a:lnTo>
                <a:lnTo>
                  <a:pt x="364" y="34"/>
                </a:lnTo>
                <a:lnTo>
                  <a:pt x="375" y="41"/>
                </a:lnTo>
                <a:lnTo>
                  <a:pt x="385" y="50"/>
                </a:lnTo>
                <a:lnTo>
                  <a:pt x="395" y="60"/>
                </a:lnTo>
                <a:lnTo>
                  <a:pt x="404" y="70"/>
                </a:lnTo>
                <a:lnTo>
                  <a:pt x="412" y="81"/>
                </a:lnTo>
                <a:lnTo>
                  <a:pt x="420" y="93"/>
                </a:lnTo>
                <a:lnTo>
                  <a:pt x="427" y="106"/>
                </a:lnTo>
                <a:lnTo>
                  <a:pt x="434" y="120"/>
                </a:lnTo>
                <a:lnTo>
                  <a:pt x="441" y="135"/>
                </a:lnTo>
                <a:lnTo>
                  <a:pt x="452" y="168"/>
                </a:lnTo>
                <a:lnTo>
                  <a:pt x="462" y="205"/>
                </a:lnTo>
                <a:lnTo>
                  <a:pt x="470" y="247"/>
                </a:lnTo>
                <a:lnTo>
                  <a:pt x="476" y="292"/>
                </a:lnTo>
                <a:lnTo>
                  <a:pt x="481" y="343"/>
                </a:lnTo>
                <a:lnTo>
                  <a:pt x="483" y="397"/>
                </a:lnTo>
                <a:lnTo>
                  <a:pt x="484" y="456"/>
                </a:lnTo>
                <a:moveTo>
                  <a:pt x="165" y="456"/>
                </a:moveTo>
                <a:lnTo>
                  <a:pt x="166" y="542"/>
                </a:lnTo>
                <a:lnTo>
                  <a:pt x="169" y="612"/>
                </a:lnTo>
                <a:lnTo>
                  <a:pt x="174" y="667"/>
                </a:lnTo>
                <a:lnTo>
                  <a:pt x="177" y="689"/>
                </a:lnTo>
                <a:lnTo>
                  <a:pt x="181" y="707"/>
                </a:lnTo>
                <a:lnTo>
                  <a:pt x="185" y="722"/>
                </a:lnTo>
                <a:lnTo>
                  <a:pt x="188" y="729"/>
                </a:lnTo>
                <a:lnTo>
                  <a:pt x="191" y="735"/>
                </a:lnTo>
                <a:lnTo>
                  <a:pt x="194" y="741"/>
                </a:lnTo>
                <a:lnTo>
                  <a:pt x="197" y="746"/>
                </a:lnTo>
                <a:lnTo>
                  <a:pt x="200" y="751"/>
                </a:lnTo>
                <a:lnTo>
                  <a:pt x="204" y="755"/>
                </a:lnTo>
                <a:lnTo>
                  <a:pt x="208" y="759"/>
                </a:lnTo>
                <a:lnTo>
                  <a:pt x="212" y="762"/>
                </a:lnTo>
                <a:lnTo>
                  <a:pt x="216" y="765"/>
                </a:lnTo>
                <a:lnTo>
                  <a:pt x="221" y="767"/>
                </a:lnTo>
                <a:lnTo>
                  <a:pt x="226" y="769"/>
                </a:lnTo>
                <a:lnTo>
                  <a:pt x="231" y="770"/>
                </a:lnTo>
                <a:lnTo>
                  <a:pt x="236" y="771"/>
                </a:lnTo>
                <a:lnTo>
                  <a:pt x="242" y="771"/>
                </a:lnTo>
                <a:lnTo>
                  <a:pt x="245" y="771"/>
                </a:lnTo>
                <a:lnTo>
                  <a:pt x="249" y="771"/>
                </a:lnTo>
                <a:lnTo>
                  <a:pt x="252" y="770"/>
                </a:lnTo>
                <a:lnTo>
                  <a:pt x="256" y="769"/>
                </a:lnTo>
                <a:lnTo>
                  <a:pt x="259" y="768"/>
                </a:lnTo>
                <a:lnTo>
                  <a:pt x="262" y="767"/>
                </a:lnTo>
                <a:lnTo>
                  <a:pt x="265" y="766"/>
                </a:lnTo>
                <a:lnTo>
                  <a:pt x="268" y="764"/>
                </a:lnTo>
                <a:lnTo>
                  <a:pt x="271" y="762"/>
                </a:lnTo>
                <a:lnTo>
                  <a:pt x="274" y="760"/>
                </a:lnTo>
                <a:lnTo>
                  <a:pt x="277" y="758"/>
                </a:lnTo>
                <a:lnTo>
                  <a:pt x="279" y="756"/>
                </a:lnTo>
                <a:lnTo>
                  <a:pt x="282" y="753"/>
                </a:lnTo>
                <a:lnTo>
                  <a:pt x="284" y="750"/>
                </a:lnTo>
                <a:lnTo>
                  <a:pt x="286" y="747"/>
                </a:lnTo>
                <a:lnTo>
                  <a:pt x="289" y="743"/>
                </a:lnTo>
                <a:lnTo>
                  <a:pt x="293" y="736"/>
                </a:lnTo>
                <a:lnTo>
                  <a:pt x="296" y="727"/>
                </a:lnTo>
                <a:lnTo>
                  <a:pt x="300" y="717"/>
                </a:lnTo>
                <a:lnTo>
                  <a:pt x="303" y="706"/>
                </a:lnTo>
                <a:lnTo>
                  <a:pt x="306" y="694"/>
                </a:lnTo>
                <a:lnTo>
                  <a:pt x="308" y="681"/>
                </a:lnTo>
                <a:lnTo>
                  <a:pt x="312" y="651"/>
                </a:lnTo>
                <a:lnTo>
                  <a:pt x="316" y="615"/>
                </a:lnTo>
                <a:lnTo>
                  <a:pt x="318" y="570"/>
                </a:lnTo>
                <a:lnTo>
                  <a:pt x="320" y="456"/>
                </a:lnTo>
                <a:lnTo>
                  <a:pt x="319" y="372"/>
                </a:lnTo>
                <a:lnTo>
                  <a:pt x="315" y="303"/>
                </a:lnTo>
                <a:lnTo>
                  <a:pt x="313" y="273"/>
                </a:lnTo>
                <a:lnTo>
                  <a:pt x="310" y="248"/>
                </a:lnTo>
                <a:lnTo>
                  <a:pt x="307" y="225"/>
                </a:lnTo>
                <a:lnTo>
                  <a:pt x="303" y="207"/>
                </a:lnTo>
                <a:lnTo>
                  <a:pt x="298" y="191"/>
                </a:lnTo>
                <a:lnTo>
                  <a:pt x="295" y="184"/>
                </a:lnTo>
                <a:lnTo>
                  <a:pt x="293" y="178"/>
                </a:lnTo>
                <a:lnTo>
                  <a:pt x="289" y="172"/>
                </a:lnTo>
                <a:lnTo>
                  <a:pt x="286" y="166"/>
                </a:lnTo>
                <a:lnTo>
                  <a:pt x="283" y="162"/>
                </a:lnTo>
                <a:lnTo>
                  <a:pt x="279" y="157"/>
                </a:lnTo>
                <a:lnTo>
                  <a:pt x="275" y="153"/>
                </a:lnTo>
                <a:lnTo>
                  <a:pt x="271" y="150"/>
                </a:lnTo>
                <a:lnTo>
                  <a:pt x="267" y="147"/>
                </a:lnTo>
                <a:lnTo>
                  <a:pt x="262" y="145"/>
                </a:lnTo>
                <a:lnTo>
                  <a:pt x="257" y="143"/>
                </a:lnTo>
                <a:lnTo>
                  <a:pt x="252" y="141"/>
                </a:lnTo>
                <a:lnTo>
                  <a:pt x="247" y="141"/>
                </a:lnTo>
                <a:lnTo>
                  <a:pt x="242" y="140"/>
                </a:lnTo>
                <a:lnTo>
                  <a:pt x="236" y="141"/>
                </a:lnTo>
                <a:lnTo>
                  <a:pt x="231" y="141"/>
                </a:lnTo>
                <a:lnTo>
                  <a:pt x="226" y="143"/>
                </a:lnTo>
                <a:lnTo>
                  <a:pt x="221" y="145"/>
                </a:lnTo>
                <a:lnTo>
                  <a:pt x="216" y="147"/>
                </a:lnTo>
                <a:lnTo>
                  <a:pt x="212" y="150"/>
                </a:lnTo>
                <a:lnTo>
                  <a:pt x="208" y="153"/>
                </a:lnTo>
                <a:lnTo>
                  <a:pt x="204" y="157"/>
                </a:lnTo>
                <a:lnTo>
                  <a:pt x="200" y="161"/>
                </a:lnTo>
                <a:lnTo>
                  <a:pt x="197" y="166"/>
                </a:lnTo>
                <a:lnTo>
                  <a:pt x="194" y="172"/>
                </a:lnTo>
                <a:lnTo>
                  <a:pt x="191" y="178"/>
                </a:lnTo>
                <a:lnTo>
                  <a:pt x="188" y="184"/>
                </a:lnTo>
                <a:lnTo>
                  <a:pt x="185" y="191"/>
                </a:lnTo>
                <a:lnTo>
                  <a:pt x="181" y="207"/>
                </a:lnTo>
                <a:lnTo>
                  <a:pt x="177" y="225"/>
                </a:lnTo>
                <a:lnTo>
                  <a:pt x="174" y="247"/>
                </a:lnTo>
                <a:lnTo>
                  <a:pt x="169" y="302"/>
                </a:lnTo>
                <a:lnTo>
                  <a:pt x="166" y="372"/>
                </a:lnTo>
                <a:lnTo>
                  <a:pt x="165" y="456"/>
                </a:lnTo>
                <a:close/>
              </a:path>
            </a:pathLst>
          </a:custGeom>
          <a:solidFill>
            <a:srgbClr val="000000"/>
          </a:solidFill>
          <a:ln w="0">
            <a:noFill/>
          </a:ln>
        </p:spPr>
        <p:style>
          <a:lnRef idx="0"/>
          <a:fillRef idx="0"/>
          <a:effectRef idx="0"/>
          <a:fontRef idx="minor"/>
        </p:style>
        <p:txBody>
          <a:bodyPr lIns="0" rIns="0" tIns="0" bIns="0" anchor="ctr">
            <a:noAutofit/>
          </a:bodyPr>
          <a:p>
            <a:pPr>
              <a:lnSpc>
                <a:spcPct val="100000"/>
              </a:lnSpc>
            </a:pPr>
            <a:endParaRPr b="0" lang="en-US" sz="3520" spc="-1" strike="noStrike">
              <a:solidFill>
                <a:srgbClr val="000000"/>
              </a:solidFill>
              <a:latin typeface="Noto Sans"/>
              <a:ea typeface="'Open Sans Condensed'"/>
            </a:endParaRPr>
          </a:p>
        </p:txBody>
      </p:sp>
      <p:sp>
        <p:nvSpPr>
          <p:cNvPr id="107" name=""/>
          <p:cNvSpPr/>
          <p:nvPr/>
        </p:nvSpPr>
        <p:spPr>
          <a:xfrm>
            <a:off x="6076440" y="4102920"/>
            <a:ext cx="190440" cy="317160"/>
          </a:xfrm>
          <a:custGeom>
            <a:avLst/>
            <a:gdLst>
              <a:gd name="textAreaLeft" fmla="*/ 0 w 190440"/>
              <a:gd name="textAreaRight" fmla="*/ 191880 w 190440"/>
              <a:gd name="textAreaTop" fmla="*/ 0 h 317160"/>
              <a:gd name="textAreaBottom" fmla="*/ 318600 h 317160"/>
            </a:gdLst>
            <a:ahLst/>
            <a:rect l="textAreaLeft" t="textAreaTop" r="textAreaRight" b="textAreaBottom"/>
            <a:pathLst>
              <a:path w="533" h="885">
                <a:moveTo>
                  <a:pt x="533" y="699"/>
                </a:moveTo>
                <a:lnTo>
                  <a:pt x="444" y="699"/>
                </a:lnTo>
                <a:lnTo>
                  <a:pt x="444" y="885"/>
                </a:lnTo>
                <a:lnTo>
                  <a:pt x="289" y="885"/>
                </a:lnTo>
                <a:lnTo>
                  <a:pt x="289" y="699"/>
                </a:lnTo>
                <a:lnTo>
                  <a:pt x="0" y="699"/>
                </a:lnTo>
                <a:lnTo>
                  <a:pt x="0" y="565"/>
                </a:lnTo>
                <a:lnTo>
                  <a:pt x="268" y="0"/>
                </a:lnTo>
                <a:lnTo>
                  <a:pt x="444" y="0"/>
                </a:lnTo>
                <a:lnTo>
                  <a:pt x="444" y="563"/>
                </a:lnTo>
                <a:lnTo>
                  <a:pt x="533" y="563"/>
                </a:lnTo>
                <a:lnTo>
                  <a:pt x="533" y="699"/>
                </a:lnTo>
                <a:moveTo>
                  <a:pt x="289" y="563"/>
                </a:moveTo>
                <a:lnTo>
                  <a:pt x="289" y="376"/>
                </a:lnTo>
                <a:lnTo>
                  <a:pt x="292" y="294"/>
                </a:lnTo>
                <a:lnTo>
                  <a:pt x="296" y="215"/>
                </a:lnTo>
                <a:lnTo>
                  <a:pt x="291" y="215"/>
                </a:lnTo>
                <a:lnTo>
                  <a:pt x="280" y="248"/>
                </a:lnTo>
                <a:lnTo>
                  <a:pt x="269" y="278"/>
                </a:lnTo>
                <a:lnTo>
                  <a:pt x="257" y="307"/>
                </a:lnTo>
                <a:lnTo>
                  <a:pt x="245" y="335"/>
                </a:lnTo>
                <a:lnTo>
                  <a:pt x="139" y="563"/>
                </a:lnTo>
                <a:lnTo>
                  <a:pt x="289" y="563"/>
                </a:lnTo>
                <a:close/>
              </a:path>
            </a:pathLst>
          </a:custGeom>
          <a:solidFill>
            <a:srgbClr val="000000"/>
          </a:solidFill>
          <a:ln w="0">
            <a:noFill/>
          </a:ln>
        </p:spPr>
        <p:style>
          <a:lnRef idx="0"/>
          <a:fillRef idx="0"/>
          <a:effectRef idx="0"/>
          <a:fontRef idx="minor"/>
        </p:style>
        <p:txBody>
          <a:bodyPr lIns="0" rIns="0" tIns="0" bIns="0" anchor="ctr">
            <a:noAutofit/>
          </a:bodyPr>
          <a:p>
            <a:pPr>
              <a:lnSpc>
                <a:spcPct val="100000"/>
              </a:lnSpc>
            </a:pPr>
            <a:endParaRPr b="0" lang="en-US" sz="3520" spc="-1" strike="noStrike">
              <a:solidFill>
                <a:srgbClr val="000000"/>
              </a:solidFill>
              <a:latin typeface="Noto Sans"/>
              <a:ea typeface="'Open Sans Condensed'"/>
            </a:endParaRPr>
          </a:p>
        </p:txBody>
      </p:sp>
      <p:sp>
        <p:nvSpPr>
          <p:cNvPr id="108" name=""/>
          <p:cNvSpPr/>
          <p:nvPr/>
        </p:nvSpPr>
        <p:spPr>
          <a:xfrm flipH="1">
            <a:off x="4556520" y="314640"/>
            <a:ext cx="196920" cy="122760"/>
          </a:xfrm>
          <a:prstGeom prst="line">
            <a:avLst/>
          </a:prstGeom>
          <a:ln cap="rnd" w="68040">
            <a:solidFill>
              <a:srgbClr val="f2c02c"/>
            </a:solidFill>
            <a:round/>
          </a:ln>
        </p:spPr>
        <p:style>
          <a:lnRef idx="0"/>
          <a:fillRef idx="0"/>
          <a:effectRef idx="0"/>
          <a:fontRef idx="minor"/>
        </p:style>
        <p:txBody>
          <a:bodyPr lIns="123840" rIns="123840" tIns="43920" bIns="43920" anchor="ctr" anchorCtr="1">
            <a:noAutofit/>
          </a:bodyPr>
          <a:p>
            <a:endParaRPr b="0" lang="en-US" sz="1800" spc="-1" strike="noStrike">
              <a:solidFill>
                <a:srgbClr val="000000"/>
              </a:solidFill>
              <a:latin typeface="Arial"/>
              <a:ea typeface="DejaVu Sans"/>
            </a:endParaRPr>
          </a:p>
        </p:txBody>
      </p:sp>
      <p:sp>
        <p:nvSpPr>
          <p:cNvPr id="109" name=""/>
          <p:cNvSpPr/>
          <p:nvPr/>
        </p:nvSpPr>
        <p:spPr>
          <a:xfrm>
            <a:off x="4593600" y="277560"/>
            <a:ext cx="122760" cy="1965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a typeface="DejaVu Sans"/>
            </a:endParaRPr>
          </a:p>
        </p:txBody>
      </p:sp>
      <p:sp>
        <p:nvSpPr>
          <p:cNvPr id="110" name=""/>
          <p:cNvSpPr/>
          <p:nvPr/>
        </p:nvSpPr>
        <p:spPr>
          <a:xfrm>
            <a:off x="4303080" y="4309200"/>
            <a:ext cx="189000" cy="189000"/>
          </a:xfrm>
          <a:custGeom>
            <a:avLst/>
            <a:gdLst>
              <a:gd name="textAreaLeft" fmla="*/ 0 w 189000"/>
              <a:gd name="textAreaRight" fmla="*/ 190440 w 189000"/>
              <a:gd name="textAreaTop" fmla="*/ 0 h 189000"/>
              <a:gd name="textAreaBottom" fmla="*/ 190440 h 189000"/>
            </a:gdLst>
            <a:ahLst/>
            <a:rect l="textAreaLeft" t="textAreaTop" r="textAreaRight" b="textAreaBottom"/>
            <a:pathLst>
              <a:path w="529" h="529">
                <a:moveTo>
                  <a:pt x="529" y="265"/>
                </a:moveTo>
                <a:lnTo>
                  <a:pt x="528" y="283"/>
                </a:lnTo>
                <a:lnTo>
                  <a:pt x="527" y="300"/>
                </a:lnTo>
                <a:lnTo>
                  <a:pt x="524" y="317"/>
                </a:lnTo>
                <a:lnTo>
                  <a:pt x="520" y="333"/>
                </a:lnTo>
                <a:lnTo>
                  <a:pt x="516" y="349"/>
                </a:lnTo>
                <a:lnTo>
                  <a:pt x="510" y="365"/>
                </a:lnTo>
                <a:lnTo>
                  <a:pt x="502" y="381"/>
                </a:lnTo>
                <a:lnTo>
                  <a:pt x="494" y="397"/>
                </a:lnTo>
                <a:lnTo>
                  <a:pt x="485" y="412"/>
                </a:lnTo>
                <a:lnTo>
                  <a:pt x="475" y="426"/>
                </a:lnTo>
                <a:lnTo>
                  <a:pt x="464" y="439"/>
                </a:lnTo>
                <a:lnTo>
                  <a:pt x="452" y="452"/>
                </a:lnTo>
                <a:lnTo>
                  <a:pt x="440" y="463"/>
                </a:lnTo>
                <a:lnTo>
                  <a:pt x="426" y="474"/>
                </a:lnTo>
                <a:lnTo>
                  <a:pt x="412" y="484"/>
                </a:lnTo>
                <a:lnTo>
                  <a:pt x="397" y="493"/>
                </a:lnTo>
                <a:lnTo>
                  <a:pt x="381" y="502"/>
                </a:lnTo>
                <a:lnTo>
                  <a:pt x="365" y="509"/>
                </a:lnTo>
                <a:lnTo>
                  <a:pt x="350" y="515"/>
                </a:lnTo>
                <a:lnTo>
                  <a:pt x="333" y="520"/>
                </a:lnTo>
                <a:lnTo>
                  <a:pt x="317" y="524"/>
                </a:lnTo>
                <a:lnTo>
                  <a:pt x="300" y="527"/>
                </a:lnTo>
                <a:lnTo>
                  <a:pt x="283" y="528"/>
                </a:lnTo>
                <a:lnTo>
                  <a:pt x="265" y="529"/>
                </a:lnTo>
                <a:lnTo>
                  <a:pt x="247" y="528"/>
                </a:lnTo>
                <a:lnTo>
                  <a:pt x="230" y="527"/>
                </a:lnTo>
                <a:lnTo>
                  <a:pt x="213" y="524"/>
                </a:lnTo>
                <a:lnTo>
                  <a:pt x="196" y="520"/>
                </a:lnTo>
                <a:lnTo>
                  <a:pt x="180" y="515"/>
                </a:lnTo>
                <a:lnTo>
                  <a:pt x="164" y="509"/>
                </a:lnTo>
                <a:lnTo>
                  <a:pt x="148" y="502"/>
                </a:lnTo>
                <a:lnTo>
                  <a:pt x="132" y="493"/>
                </a:lnTo>
                <a:lnTo>
                  <a:pt x="117" y="484"/>
                </a:lnTo>
                <a:lnTo>
                  <a:pt x="103" y="474"/>
                </a:lnTo>
                <a:lnTo>
                  <a:pt x="89" y="463"/>
                </a:lnTo>
                <a:lnTo>
                  <a:pt x="77" y="452"/>
                </a:lnTo>
                <a:lnTo>
                  <a:pt x="65" y="439"/>
                </a:lnTo>
                <a:lnTo>
                  <a:pt x="55" y="426"/>
                </a:lnTo>
                <a:lnTo>
                  <a:pt x="44" y="412"/>
                </a:lnTo>
                <a:lnTo>
                  <a:pt x="35" y="397"/>
                </a:lnTo>
                <a:lnTo>
                  <a:pt x="26" y="381"/>
                </a:lnTo>
                <a:lnTo>
                  <a:pt x="19" y="365"/>
                </a:lnTo>
                <a:lnTo>
                  <a:pt x="13" y="350"/>
                </a:lnTo>
                <a:lnTo>
                  <a:pt x="8" y="333"/>
                </a:lnTo>
                <a:lnTo>
                  <a:pt x="5" y="317"/>
                </a:lnTo>
                <a:lnTo>
                  <a:pt x="2" y="300"/>
                </a:lnTo>
                <a:lnTo>
                  <a:pt x="0" y="283"/>
                </a:lnTo>
                <a:lnTo>
                  <a:pt x="0" y="265"/>
                </a:lnTo>
                <a:lnTo>
                  <a:pt x="0" y="247"/>
                </a:lnTo>
                <a:lnTo>
                  <a:pt x="2" y="230"/>
                </a:lnTo>
                <a:lnTo>
                  <a:pt x="5" y="213"/>
                </a:lnTo>
                <a:lnTo>
                  <a:pt x="8" y="196"/>
                </a:lnTo>
                <a:lnTo>
                  <a:pt x="13" y="180"/>
                </a:lnTo>
                <a:lnTo>
                  <a:pt x="19" y="164"/>
                </a:lnTo>
                <a:lnTo>
                  <a:pt x="26" y="148"/>
                </a:lnTo>
                <a:lnTo>
                  <a:pt x="35" y="132"/>
                </a:lnTo>
                <a:lnTo>
                  <a:pt x="44" y="117"/>
                </a:lnTo>
                <a:lnTo>
                  <a:pt x="55" y="103"/>
                </a:lnTo>
                <a:lnTo>
                  <a:pt x="65" y="89"/>
                </a:lnTo>
                <a:lnTo>
                  <a:pt x="77" y="77"/>
                </a:lnTo>
                <a:lnTo>
                  <a:pt x="89" y="66"/>
                </a:lnTo>
                <a:lnTo>
                  <a:pt x="103" y="55"/>
                </a:lnTo>
                <a:lnTo>
                  <a:pt x="117" y="45"/>
                </a:lnTo>
                <a:lnTo>
                  <a:pt x="132" y="36"/>
                </a:lnTo>
                <a:lnTo>
                  <a:pt x="148" y="27"/>
                </a:lnTo>
                <a:lnTo>
                  <a:pt x="164" y="20"/>
                </a:lnTo>
                <a:lnTo>
                  <a:pt x="180" y="14"/>
                </a:lnTo>
                <a:lnTo>
                  <a:pt x="196" y="9"/>
                </a:lnTo>
                <a:lnTo>
                  <a:pt x="212" y="5"/>
                </a:lnTo>
                <a:lnTo>
                  <a:pt x="229" y="2"/>
                </a:lnTo>
                <a:lnTo>
                  <a:pt x="247" y="1"/>
                </a:lnTo>
                <a:lnTo>
                  <a:pt x="265" y="0"/>
                </a:lnTo>
                <a:lnTo>
                  <a:pt x="283" y="1"/>
                </a:lnTo>
                <a:lnTo>
                  <a:pt x="300" y="2"/>
                </a:lnTo>
                <a:lnTo>
                  <a:pt x="317" y="5"/>
                </a:lnTo>
                <a:lnTo>
                  <a:pt x="333" y="9"/>
                </a:lnTo>
                <a:lnTo>
                  <a:pt x="349" y="14"/>
                </a:lnTo>
                <a:lnTo>
                  <a:pt x="365" y="20"/>
                </a:lnTo>
                <a:lnTo>
                  <a:pt x="381" y="27"/>
                </a:lnTo>
                <a:lnTo>
                  <a:pt x="397" y="36"/>
                </a:lnTo>
                <a:lnTo>
                  <a:pt x="412" y="45"/>
                </a:lnTo>
                <a:lnTo>
                  <a:pt x="426" y="55"/>
                </a:lnTo>
                <a:lnTo>
                  <a:pt x="440" y="66"/>
                </a:lnTo>
                <a:lnTo>
                  <a:pt x="452" y="77"/>
                </a:lnTo>
                <a:lnTo>
                  <a:pt x="464" y="89"/>
                </a:lnTo>
                <a:lnTo>
                  <a:pt x="475" y="103"/>
                </a:lnTo>
                <a:lnTo>
                  <a:pt x="485" y="117"/>
                </a:lnTo>
                <a:lnTo>
                  <a:pt x="494" y="132"/>
                </a:lnTo>
                <a:lnTo>
                  <a:pt x="502" y="148"/>
                </a:lnTo>
                <a:lnTo>
                  <a:pt x="510" y="164"/>
                </a:lnTo>
                <a:lnTo>
                  <a:pt x="516" y="180"/>
                </a:lnTo>
                <a:lnTo>
                  <a:pt x="520" y="196"/>
                </a:lnTo>
                <a:lnTo>
                  <a:pt x="524" y="213"/>
                </a:lnTo>
                <a:lnTo>
                  <a:pt x="527" y="230"/>
                </a:lnTo>
                <a:lnTo>
                  <a:pt x="528" y="247"/>
                </a:lnTo>
                <a:lnTo>
                  <a:pt x="529" y="265"/>
                </a:lnTo>
                <a:close/>
              </a:path>
            </a:pathLst>
          </a:custGeom>
          <a:solidFill>
            <a:srgbClr val="ffffff"/>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Arial"/>
              <a:ea typeface="DejaVu Sans"/>
            </a:endParaRPr>
          </a:p>
        </p:txBody>
      </p:sp>
      <p:sp>
        <p:nvSpPr>
          <p:cNvPr id="111" name=""/>
          <p:cNvSpPr/>
          <p:nvPr/>
        </p:nvSpPr>
        <p:spPr>
          <a:xfrm>
            <a:off x="4303080" y="4309200"/>
            <a:ext cx="189000" cy="189000"/>
          </a:xfrm>
          <a:custGeom>
            <a:avLst/>
            <a:gdLst>
              <a:gd name="textAreaLeft" fmla="*/ 0 w 189000"/>
              <a:gd name="textAreaRight" fmla="*/ 190440 w 189000"/>
              <a:gd name="textAreaTop" fmla="*/ 0 h 189000"/>
              <a:gd name="textAreaBottom" fmla="*/ 190440 h 189000"/>
            </a:gdLst>
            <a:ahLst/>
            <a:rect l="textAreaLeft" t="textAreaTop" r="textAreaRight" b="textAreaBottom"/>
            <a:pathLst>
              <a:path w="529" h="529">
                <a:moveTo>
                  <a:pt x="529" y="265"/>
                </a:moveTo>
                <a:lnTo>
                  <a:pt x="528" y="283"/>
                </a:lnTo>
                <a:lnTo>
                  <a:pt x="527" y="300"/>
                </a:lnTo>
                <a:lnTo>
                  <a:pt x="524" y="317"/>
                </a:lnTo>
                <a:lnTo>
                  <a:pt x="520" y="333"/>
                </a:lnTo>
                <a:lnTo>
                  <a:pt x="516" y="349"/>
                </a:lnTo>
                <a:lnTo>
                  <a:pt x="510" y="365"/>
                </a:lnTo>
                <a:lnTo>
                  <a:pt x="502" y="381"/>
                </a:lnTo>
                <a:lnTo>
                  <a:pt x="494" y="397"/>
                </a:lnTo>
                <a:lnTo>
                  <a:pt x="485" y="412"/>
                </a:lnTo>
                <a:lnTo>
                  <a:pt x="475" y="426"/>
                </a:lnTo>
                <a:lnTo>
                  <a:pt x="464" y="439"/>
                </a:lnTo>
                <a:lnTo>
                  <a:pt x="452" y="452"/>
                </a:lnTo>
                <a:lnTo>
                  <a:pt x="440" y="463"/>
                </a:lnTo>
                <a:lnTo>
                  <a:pt x="426" y="474"/>
                </a:lnTo>
                <a:lnTo>
                  <a:pt x="412" y="484"/>
                </a:lnTo>
                <a:lnTo>
                  <a:pt x="397" y="493"/>
                </a:lnTo>
                <a:lnTo>
                  <a:pt x="381" y="502"/>
                </a:lnTo>
                <a:lnTo>
                  <a:pt x="365" y="509"/>
                </a:lnTo>
                <a:lnTo>
                  <a:pt x="350" y="515"/>
                </a:lnTo>
                <a:lnTo>
                  <a:pt x="333" y="520"/>
                </a:lnTo>
                <a:lnTo>
                  <a:pt x="317" y="524"/>
                </a:lnTo>
                <a:lnTo>
                  <a:pt x="300" y="527"/>
                </a:lnTo>
                <a:lnTo>
                  <a:pt x="283" y="528"/>
                </a:lnTo>
                <a:lnTo>
                  <a:pt x="265" y="529"/>
                </a:lnTo>
                <a:lnTo>
                  <a:pt x="247" y="528"/>
                </a:lnTo>
                <a:lnTo>
                  <a:pt x="230" y="527"/>
                </a:lnTo>
                <a:lnTo>
                  <a:pt x="213" y="524"/>
                </a:lnTo>
                <a:lnTo>
                  <a:pt x="196" y="520"/>
                </a:lnTo>
                <a:lnTo>
                  <a:pt x="180" y="515"/>
                </a:lnTo>
                <a:lnTo>
                  <a:pt x="164" y="509"/>
                </a:lnTo>
                <a:lnTo>
                  <a:pt x="148" y="502"/>
                </a:lnTo>
                <a:lnTo>
                  <a:pt x="132" y="493"/>
                </a:lnTo>
                <a:lnTo>
                  <a:pt x="117" y="484"/>
                </a:lnTo>
                <a:lnTo>
                  <a:pt x="103" y="474"/>
                </a:lnTo>
                <a:lnTo>
                  <a:pt x="89" y="463"/>
                </a:lnTo>
                <a:lnTo>
                  <a:pt x="77" y="452"/>
                </a:lnTo>
                <a:lnTo>
                  <a:pt x="65" y="439"/>
                </a:lnTo>
                <a:lnTo>
                  <a:pt x="55" y="426"/>
                </a:lnTo>
                <a:lnTo>
                  <a:pt x="44" y="412"/>
                </a:lnTo>
                <a:lnTo>
                  <a:pt x="35" y="397"/>
                </a:lnTo>
                <a:lnTo>
                  <a:pt x="26" y="381"/>
                </a:lnTo>
                <a:lnTo>
                  <a:pt x="19" y="365"/>
                </a:lnTo>
                <a:lnTo>
                  <a:pt x="13" y="350"/>
                </a:lnTo>
                <a:lnTo>
                  <a:pt x="8" y="333"/>
                </a:lnTo>
                <a:lnTo>
                  <a:pt x="5" y="317"/>
                </a:lnTo>
                <a:lnTo>
                  <a:pt x="2" y="300"/>
                </a:lnTo>
                <a:lnTo>
                  <a:pt x="0" y="283"/>
                </a:lnTo>
                <a:lnTo>
                  <a:pt x="0" y="265"/>
                </a:lnTo>
                <a:lnTo>
                  <a:pt x="0" y="247"/>
                </a:lnTo>
                <a:lnTo>
                  <a:pt x="2" y="230"/>
                </a:lnTo>
                <a:lnTo>
                  <a:pt x="5" y="213"/>
                </a:lnTo>
                <a:lnTo>
                  <a:pt x="8" y="196"/>
                </a:lnTo>
                <a:lnTo>
                  <a:pt x="13" y="180"/>
                </a:lnTo>
                <a:lnTo>
                  <a:pt x="19" y="164"/>
                </a:lnTo>
                <a:lnTo>
                  <a:pt x="26" y="148"/>
                </a:lnTo>
                <a:lnTo>
                  <a:pt x="35" y="132"/>
                </a:lnTo>
                <a:lnTo>
                  <a:pt x="44" y="117"/>
                </a:lnTo>
                <a:lnTo>
                  <a:pt x="55" y="103"/>
                </a:lnTo>
                <a:lnTo>
                  <a:pt x="65" y="89"/>
                </a:lnTo>
                <a:lnTo>
                  <a:pt x="77" y="77"/>
                </a:lnTo>
                <a:lnTo>
                  <a:pt x="89" y="66"/>
                </a:lnTo>
                <a:lnTo>
                  <a:pt x="103" y="55"/>
                </a:lnTo>
                <a:lnTo>
                  <a:pt x="117" y="45"/>
                </a:lnTo>
                <a:lnTo>
                  <a:pt x="132" y="36"/>
                </a:lnTo>
                <a:lnTo>
                  <a:pt x="148" y="27"/>
                </a:lnTo>
                <a:lnTo>
                  <a:pt x="164" y="20"/>
                </a:lnTo>
                <a:lnTo>
                  <a:pt x="180" y="14"/>
                </a:lnTo>
                <a:lnTo>
                  <a:pt x="196" y="9"/>
                </a:lnTo>
                <a:lnTo>
                  <a:pt x="212" y="5"/>
                </a:lnTo>
                <a:lnTo>
                  <a:pt x="229" y="2"/>
                </a:lnTo>
                <a:lnTo>
                  <a:pt x="247" y="1"/>
                </a:lnTo>
                <a:lnTo>
                  <a:pt x="265" y="0"/>
                </a:lnTo>
                <a:lnTo>
                  <a:pt x="283" y="1"/>
                </a:lnTo>
                <a:lnTo>
                  <a:pt x="300" y="2"/>
                </a:lnTo>
                <a:lnTo>
                  <a:pt x="317" y="5"/>
                </a:lnTo>
                <a:lnTo>
                  <a:pt x="333" y="9"/>
                </a:lnTo>
                <a:lnTo>
                  <a:pt x="349" y="14"/>
                </a:lnTo>
                <a:lnTo>
                  <a:pt x="365" y="20"/>
                </a:lnTo>
                <a:lnTo>
                  <a:pt x="381" y="27"/>
                </a:lnTo>
                <a:lnTo>
                  <a:pt x="397" y="36"/>
                </a:lnTo>
                <a:lnTo>
                  <a:pt x="412" y="45"/>
                </a:lnTo>
                <a:lnTo>
                  <a:pt x="426" y="55"/>
                </a:lnTo>
                <a:lnTo>
                  <a:pt x="440" y="66"/>
                </a:lnTo>
                <a:lnTo>
                  <a:pt x="452" y="77"/>
                </a:lnTo>
                <a:lnTo>
                  <a:pt x="464" y="89"/>
                </a:lnTo>
                <a:lnTo>
                  <a:pt x="475" y="103"/>
                </a:lnTo>
                <a:lnTo>
                  <a:pt x="485" y="117"/>
                </a:lnTo>
                <a:lnTo>
                  <a:pt x="494" y="132"/>
                </a:lnTo>
                <a:lnTo>
                  <a:pt x="502" y="148"/>
                </a:lnTo>
                <a:lnTo>
                  <a:pt x="510" y="164"/>
                </a:lnTo>
                <a:lnTo>
                  <a:pt x="516" y="180"/>
                </a:lnTo>
                <a:lnTo>
                  <a:pt x="520" y="196"/>
                </a:lnTo>
                <a:lnTo>
                  <a:pt x="524" y="213"/>
                </a:lnTo>
                <a:lnTo>
                  <a:pt x="527" y="230"/>
                </a:lnTo>
                <a:lnTo>
                  <a:pt x="528" y="247"/>
                </a:lnTo>
                <a:lnTo>
                  <a:pt x="529" y="265"/>
                </a:lnTo>
                <a:close/>
              </a:path>
            </a:pathLst>
          </a:custGeom>
          <a:noFill/>
          <a:ln cap="rnd" w="46080">
            <a:solidFill>
              <a:srgbClr val="f2c02c"/>
            </a:solidFill>
            <a:round/>
          </a:ln>
        </p:spPr>
        <p:style>
          <a:lnRef idx="0"/>
          <a:fillRef idx="0"/>
          <a:effectRef idx="0"/>
          <a:fontRef idx="minor"/>
        </p:style>
        <p:txBody>
          <a:bodyPr lIns="113040" rIns="113040" tIns="68040" bIns="68040" anchor="ctr" anchorCtr="1">
            <a:noAutofit/>
          </a:bodyPr>
          <a:p>
            <a:pPr>
              <a:lnSpc>
                <a:spcPct val="100000"/>
              </a:lnSpc>
            </a:pPr>
            <a:endParaRPr b="0" lang="en-US" sz="1800" spc="-1" strike="noStrike">
              <a:solidFill>
                <a:srgbClr val="000000"/>
              </a:solidFill>
              <a:latin typeface="Arial"/>
              <a:ea typeface="DejaVu Sans"/>
            </a:endParaRPr>
          </a:p>
        </p:txBody>
      </p:sp>
      <p:sp>
        <p:nvSpPr>
          <p:cNvPr id="112" name=""/>
          <p:cNvSpPr/>
          <p:nvPr/>
        </p:nvSpPr>
        <p:spPr>
          <a:xfrm>
            <a:off x="6457680" y="1846800"/>
            <a:ext cx="166680" cy="178920"/>
          </a:xfrm>
          <a:custGeom>
            <a:avLst/>
            <a:gdLst>
              <a:gd name="textAreaLeft" fmla="*/ 0 w 166680"/>
              <a:gd name="textAreaRight" fmla="*/ 168120 w 166680"/>
              <a:gd name="textAreaTop" fmla="*/ 0 h 178920"/>
              <a:gd name="textAreaBottom" fmla="*/ 180360 h 178920"/>
            </a:gdLst>
            <a:ahLst/>
            <a:rect l="textAreaLeft" t="textAreaTop" r="textAreaRight" b="textAreaBottom"/>
            <a:pathLst>
              <a:path w="467" h="501">
                <a:moveTo>
                  <a:pt x="0" y="229"/>
                </a:moveTo>
                <a:lnTo>
                  <a:pt x="404" y="501"/>
                </a:lnTo>
                <a:lnTo>
                  <a:pt x="467" y="0"/>
                </a:lnTo>
                <a:lnTo>
                  <a:pt x="0" y="229"/>
                </a:lnTo>
                <a:close/>
              </a:path>
            </a:pathLst>
          </a:custGeom>
          <a:noFill/>
          <a:ln cap="rnd" w="46800">
            <a:solidFill>
              <a:srgbClr val="f2c02c"/>
            </a:solidFill>
            <a:round/>
          </a:ln>
        </p:spPr>
        <p:style>
          <a:lnRef idx="0"/>
          <a:fillRef idx="0"/>
          <a:effectRef idx="0"/>
          <a:fontRef idx="minor"/>
        </p:style>
        <p:txBody>
          <a:bodyPr lIns="113400" rIns="113400" tIns="68400" bIns="68400" anchor="ctr" anchorCtr="1">
            <a:noAutofit/>
          </a:bodyPr>
          <a:p>
            <a:pPr>
              <a:lnSpc>
                <a:spcPct val="100000"/>
              </a:lnSpc>
            </a:pPr>
            <a:endParaRPr b="0" lang="en-US" sz="1800" spc="-1" strike="noStrike">
              <a:solidFill>
                <a:srgbClr val="000000"/>
              </a:solidFill>
              <a:latin typeface="Arial"/>
              <a:ea typeface="DejaVu Sans"/>
            </a:endParaRPr>
          </a:p>
        </p:txBody>
      </p:sp>
      <p:sp>
        <p:nvSpPr>
          <p:cNvPr id="113" name=""/>
          <p:cNvSpPr/>
          <p:nvPr/>
        </p:nvSpPr>
        <p:spPr>
          <a:xfrm>
            <a:off x="9311760" y="872640"/>
            <a:ext cx="58320" cy="182880"/>
          </a:xfrm>
          <a:prstGeom prst="line">
            <a:avLst/>
          </a:prstGeom>
          <a:ln cap="rnd" w="56160">
            <a:solidFill>
              <a:srgbClr val="f2c02c"/>
            </a:solidFill>
            <a:round/>
          </a:ln>
        </p:spPr>
        <p:style>
          <a:lnRef idx="0"/>
          <a:fillRef idx="0"/>
          <a:effectRef idx="0"/>
          <a:fontRef idx="minor"/>
        </p:style>
        <p:txBody>
          <a:bodyPr lIns="118080" rIns="118080" tIns="73080" bIns="73080" anchor="ctr" anchorCtr="1">
            <a:noAutofit/>
          </a:bodyPr>
          <a:p>
            <a:endParaRPr b="0" lang="en-US" sz="1800" spc="-1" strike="noStrike">
              <a:solidFill>
                <a:srgbClr val="000000"/>
              </a:solidFill>
              <a:latin typeface="Arial"/>
              <a:ea typeface="DejaVu Sans"/>
            </a:endParaRPr>
          </a:p>
        </p:txBody>
      </p:sp>
      <p:sp>
        <p:nvSpPr>
          <p:cNvPr id="114" name=""/>
          <p:cNvSpPr/>
          <p:nvPr/>
        </p:nvSpPr>
        <p:spPr>
          <a:xfrm flipV="1">
            <a:off x="9249480" y="934920"/>
            <a:ext cx="183240" cy="58320"/>
          </a:xfrm>
          <a:prstGeom prst="line">
            <a:avLst/>
          </a:prstGeom>
          <a:ln cap="rnd" w="56160">
            <a:solidFill>
              <a:srgbClr val="f2c02c"/>
            </a:solidFill>
            <a:round/>
          </a:ln>
        </p:spPr>
        <p:style>
          <a:lnRef idx="0"/>
          <a:fillRef idx="0"/>
          <a:effectRef idx="0"/>
          <a:fontRef idx="minor"/>
        </p:style>
        <p:txBody>
          <a:bodyPr lIns="118080" rIns="118080" tIns="-14760" bIns="-14760" anchor="ctr" anchorCtr="1">
            <a:noAutofit/>
          </a:bodyPr>
          <a:p>
            <a:endParaRPr b="0" lang="en-US" sz="1800" spc="-1" strike="noStrike">
              <a:solidFill>
                <a:srgbClr val="000000"/>
              </a:solidFill>
              <a:latin typeface="Arial"/>
              <a:ea typeface="DejaVu Sans"/>
            </a:endParaRPr>
          </a:p>
        </p:txBody>
      </p:sp>
      <p:sp>
        <p:nvSpPr>
          <p:cNvPr id="115" name="PlaceHolder 1"/>
          <p:cNvSpPr>
            <a:spLocks noGrp="1"/>
          </p:cNvSpPr>
          <p:nvPr>
            <p:ph type="title"/>
          </p:nvPr>
        </p:nvSpPr>
        <p:spPr>
          <a:xfrm>
            <a:off x="503640" y="225720"/>
            <a:ext cx="9067320" cy="9450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16" name="PlaceHolder 2"/>
          <p:cNvSpPr>
            <a:spLocks noGrp="1"/>
          </p:cNvSpPr>
          <p:nvPr>
            <p:ph type="body"/>
          </p:nvPr>
        </p:nvSpPr>
        <p:spPr>
          <a:xfrm>
            <a:off x="4138560" y="1326240"/>
            <a:ext cx="5432400" cy="3286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17" name="PlaceHolder 3"/>
          <p:cNvSpPr>
            <a:spLocks noGrp="1"/>
          </p:cNvSpPr>
          <p:nvPr>
            <p:ph type="ftr" idx="7"/>
          </p:nvPr>
        </p:nvSpPr>
        <p:spPr>
          <a:xfrm>
            <a:off x="3445920" y="5164560"/>
            <a:ext cx="3192480" cy="38916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18" name="PlaceHolder 4"/>
          <p:cNvSpPr>
            <a:spLocks noGrp="1"/>
          </p:cNvSpPr>
          <p:nvPr>
            <p:ph type="sldNum" idx="8"/>
          </p:nvPr>
        </p:nvSpPr>
        <p:spPr>
          <a:xfrm>
            <a:off x="7224840" y="5164560"/>
            <a:ext cx="2346120" cy="38916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D39DB61A-0463-446C-95EF-6D07AB88F8B7}"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119" name="PlaceHolder 5"/>
          <p:cNvSpPr>
            <a:spLocks noGrp="1"/>
          </p:cNvSpPr>
          <p:nvPr>
            <p:ph type="dt" idx="9"/>
          </p:nvPr>
        </p:nvSpPr>
        <p:spPr>
          <a:xfrm>
            <a:off x="503640" y="5164560"/>
            <a:ext cx="2346120" cy="38916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11"/>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
          <p:cNvSpPr/>
          <p:nvPr/>
        </p:nvSpPr>
        <p:spPr>
          <a:xfrm>
            <a:off x="571320" y="261000"/>
            <a:ext cx="8931600" cy="5144400"/>
          </a:xfrm>
          <a:custGeom>
            <a:avLst/>
            <a:gdLst>
              <a:gd name="textAreaLeft" fmla="*/ 0 w 8931600"/>
              <a:gd name="textAreaRight" fmla="*/ 8933040 w 8931600"/>
              <a:gd name="textAreaTop" fmla="*/ 0 h 5144400"/>
              <a:gd name="textAreaBottom" fmla="*/ 5145840 h 5144400"/>
            </a:gdLst>
            <a:ahLst/>
            <a:rect l="textAreaLeft" t="textAreaTop" r="textAreaRight" b="textAreaBottom"/>
            <a:pathLst>
              <a:path w="24814" h="14294">
                <a:moveTo>
                  <a:pt x="0" y="0"/>
                </a:moveTo>
                <a:lnTo>
                  <a:pt x="24814" y="0"/>
                </a:lnTo>
                <a:lnTo>
                  <a:pt x="24814" y="14294"/>
                </a:lnTo>
                <a:lnTo>
                  <a:pt x="0" y="14294"/>
                </a:lnTo>
                <a:lnTo>
                  <a:pt x="0" y="0"/>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Arial"/>
              <a:ea typeface="DejaVu Sans"/>
            </a:endParaRPr>
          </a:p>
        </p:txBody>
      </p:sp>
      <p:sp>
        <p:nvSpPr>
          <p:cNvPr id="123" name=""/>
          <p:cNvSpPr/>
          <p:nvPr/>
        </p:nvSpPr>
        <p:spPr>
          <a:xfrm>
            <a:off x="1152360" y="3583800"/>
            <a:ext cx="1191600" cy="1435320"/>
          </a:xfrm>
          <a:custGeom>
            <a:avLst/>
            <a:gdLst>
              <a:gd name="textAreaLeft" fmla="*/ 0 w 1191600"/>
              <a:gd name="textAreaRight" fmla="*/ 1193040 w 1191600"/>
              <a:gd name="textAreaTop" fmla="*/ 0 h 1435320"/>
              <a:gd name="textAreaBottom" fmla="*/ 1436760 h 1435320"/>
            </a:gdLst>
            <a:ahLst/>
            <a:rect l="textAreaLeft" t="textAreaTop" r="textAreaRight" b="textAreaBottom"/>
            <a:pathLst>
              <a:path w="3314" h="3991">
                <a:moveTo>
                  <a:pt x="1656" y="0"/>
                </a:moveTo>
                <a:lnTo>
                  <a:pt x="1656" y="0"/>
                </a:lnTo>
                <a:lnTo>
                  <a:pt x="1656" y="0"/>
                </a:lnTo>
                <a:lnTo>
                  <a:pt x="1544" y="3"/>
                </a:lnTo>
                <a:lnTo>
                  <a:pt x="1436" y="13"/>
                </a:lnTo>
                <a:lnTo>
                  <a:pt x="1331" y="30"/>
                </a:lnTo>
                <a:lnTo>
                  <a:pt x="1228" y="54"/>
                </a:lnTo>
                <a:lnTo>
                  <a:pt x="1127" y="85"/>
                </a:lnTo>
                <a:lnTo>
                  <a:pt x="1027" y="123"/>
                </a:lnTo>
                <a:lnTo>
                  <a:pt x="928" y="169"/>
                </a:lnTo>
                <a:lnTo>
                  <a:pt x="829" y="222"/>
                </a:lnTo>
                <a:lnTo>
                  <a:pt x="733" y="281"/>
                </a:lnTo>
                <a:lnTo>
                  <a:pt x="644" y="344"/>
                </a:lnTo>
                <a:lnTo>
                  <a:pt x="561" y="411"/>
                </a:lnTo>
                <a:lnTo>
                  <a:pt x="483" y="484"/>
                </a:lnTo>
                <a:lnTo>
                  <a:pt x="411" y="561"/>
                </a:lnTo>
                <a:lnTo>
                  <a:pt x="344" y="644"/>
                </a:lnTo>
                <a:lnTo>
                  <a:pt x="281" y="733"/>
                </a:lnTo>
                <a:lnTo>
                  <a:pt x="222" y="829"/>
                </a:lnTo>
                <a:lnTo>
                  <a:pt x="169" y="928"/>
                </a:lnTo>
                <a:lnTo>
                  <a:pt x="123" y="1027"/>
                </a:lnTo>
                <a:lnTo>
                  <a:pt x="85" y="1127"/>
                </a:lnTo>
                <a:lnTo>
                  <a:pt x="54" y="1228"/>
                </a:lnTo>
                <a:lnTo>
                  <a:pt x="30" y="1331"/>
                </a:lnTo>
                <a:lnTo>
                  <a:pt x="13" y="1436"/>
                </a:lnTo>
                <a:lnTo>
                  <a:pt x="3" y="1545"/>
                </a:lnTo>
                <a:lnTo>
                  <a:pt x="0" y="1658"/>
                </a:lnTo>
                <a:lnTo>
                  <a:pt x="0" y="1658"/>
                </a:lnTo>
                <a:lnTo>
                  <a:pt x="0" y="1658"/>
                </a:lnTo>
                <a:lnTo>
                  <a:pt x="3" y="1770"/>
                </a:lnTo>
                <a:lnTo>
                  <a:pt x="13" y="1878"/>
                </a:lnTo>
                <a:lnTo>
                  <a:pt x="30" y="1983"/>
                </a:lnTo>
                <a:lnTo>
                  <a:pt x="54" y="2086"/>
                </a:lnTo>
                <a:lnTo>
                  <a:pt x="85" y="2187"/>
                </a:lnTo>
                <a:lnTo>
                  <a:pt x="123" y="2286"/>
                </a:lnTo>
                <a:lnTo>
                  <a:pt x="169" y="2385"/>
                </a:lnTo>
                <a:lnTo>
                  <a:pt x="222" y="2484"/>
                </a:lnTo>
                <a:lnTo>
                  <a:pt x="281" y="2580"/>
                </a:lnTo>
                <a:lnTo>
                  <a:pt x="344" y="2669"/>
                </a:lnTo>
                <a:lnTo>
                  <a:pt x="411" y="2752"/>
                </a:lnTo>
                <a:lnTo>
                  <a:pt x="483" y="2829"/>
                </a:lnTo>
                <a:lnTo>
                  <a:pt x="561" y="2902"/>
                </a:lnTo>
                <a:lnTo>
                  <a:pt x="644" y="2969"/>
                </a:lnTo>
                <a:lnTo>
                  <a:pt x="733" y="3032"/>
                </a:lnTo>
                <a:lnTo>
                  <a:pt x="829" y="3091"/>
                </a:lnTo>
                <a:lnTo>
                  <a:pt x="898" y="3129"/>
                </a:lnTo>
                <a:lnTo>
                  <a:pt x="966" y="3162"/>
                </a:lnTo>
                <a:lnTo>
                  <a:pt x="1036" y="3192"/>
                </a:lnTo>
                <a:lnTo>
                  <a:pt x="1110" y="3220"/>
                </a:lnTo>
                <a:lnTo>
                  <a:pt x="1110" y="3222"/>
                </a:lnTo>
                <a:lnTo>
                  <a:pt x="1110" y="3797"/>
                </a:lnTo>
                <a:lnTo>
                  <a:pt x="1111" y="3817"/>
                </a:lnTo>
                <a:lnTo>
                  <a:pt x="1114" y="3836"/>
                </a:lnTo>
                <a:lnTo>
                  <a:pt x="1119" y="3854"/>
                </a:lnTo>
                <a:lnTo>
                  <a:pt x="1125" y="3872"/>
                </a:lnTo>
                <a:lnTo>
                  <a:pt x="1133" y="3889"/>
                </a:lnTo>
                <a:lnTo>
                  <a:pt x="1143" y="3905"/>
                </a:lnTo>
                <a:lnTo>
                  <a:pt x="1154" y="3920"/>
                </a:lnTo>
                <a:lnTo>
                  <a:pt x="1167" y="3934"/>
                </a:lnTo>
                <a:lnTo>
                  <a:pt x="1181" y="3946"/>
                </a:lnTo>
                <a:lnTo>
                  <a:pt x="1196" y="3958"/>
                </a:lnTo>
                <a:lnTo>
                  <a:pt x="1212" y="3967"/>
                </a:lnTo>
                <a:lnTo>
                  <a:pt x="1229" y="3975"/>
                </a:lnTo>
                <a:lnTo>
                  <a:pt x="1247" y="3982"/>
                </a:lnTo>
                <a:lnTo>
                  <a:pt x="1266" y="3987"/>
                </a:lnTo>
                <a:lnTo>
                  <a:pt x="1285" y="3990"/>
                </a:lnTo>
                <a:lnTo>
                  <a:pt x="1305" y="3991"/>
                </a:lnTo>
                <a:lnTo>
                  <a:pt x="2009" y="3991"/>
                </a:lnTo>
                <a:lnTo>
                  <a:pt x="2029" y="3990"/>
                </a:lnTo>
                <a:lnTo>
                  <a:pt x="2048" y="3987"/>
                </a:lnTo>
                <a:lnTo>
                  <a:pt x="2067" y="3982"/>
                </a:lnTo>
                <a:lnTo>
                  <a:pt x="2085" y="3975"/>
                </a:lnTo>
                <a:lnTo>
                  <a:pt x="2102" y="3967"/>
                </a:lnTo>
                <a:lnTo>
                  <a:pt x="2118" y="3958"/>
                </a:lnTo>
                <a:lnTo>
                  <a:pt x="2133" y="3946"/>
                </a:lnTo>
                <a:lnTo>
                  <a:pt x="2147" y="3934"/>
                </a:lnTo>
                <a:lnTo>
                  <a:pt x="2159" y="3920"/>
                </a:lnTo>
                <a:lnTo>
                  <a:pt x="2171" y="3905"/>
                </a:lnTo>
                <a:lnTo>
                  <a:pt x="2180" y="3889"/>
                </a:lnTo>
                <a:lnTo>
                  <a:pt x="2189" y="3872"/>
                </a:lnTo>
                <a:lnTo>
                  <a:pt x="2195" y="3854"/>
                </a:lnTo>
                <a:lnTo>
                  <a:pt x="2200" y="3836"/>
                </a:lnTo>
                <a:lnTo>
                  <a:pt x="2203" y="3817"/>
                </a:lnTo>
                <a:lnTo>
                  <a:pt x="2204" y="3797"/>
                </a:lnTo>
                <a:lnTo>
                  <a:pt x="2204" y="3222"/>
                </a:lnTo>
                <a:lnTo>
                  <a:pt x="2204" y="3220"/>
                </a:lnTo>
                <a:lnTo>
                  <a:pt x="2204" y="3220"/>
                </a:lnTo>
                <a:lnTo>
                  <a:pt x="2278" y="3192"/>
                </a:lnTo>
                <a:lnTo>
                  <a:pt x="2348" y="3162"/>
                </a:lnTo>
                <a:lnTo>
                  <a:pt x="2416" y="3129"/>
                </a:lnTo>
                <a:lnTo>
                  <a:pt x="2485" y="3091"/>
                </a:lnTo>
                <a:lnTo>
                  <a:pt x="2581" y="3032"/>
                </a:lnTo>
                <a:lnTo>
                  <a:pt x="2670" y="2969"/>
                </a:lnTo>
                <a:lnTo>
                  <a:pt x="2753" y="2902"/>
                </a:lnTo>
                <a:lnTo>
                  <a:pt x="2830" y="2830"/>
                </a:lnTo>
                <a:lnTo>
                  <a:pt x="2903" y="2752"/>
                </a:lnTo>
                <a:lnTo>
                  <a:pt x="2970" y="2670"/>
                </a:lnTo>
                <a:lnTo>
                  <a:pt x="3033" y="2580"/>
                </a:lnTo>
                <a:lnTo>
                  <a:pt x="3092" y="2485"/>
                </a:lnTo>
                <a:lnTo>
                  <a:pt x="3145" y="2386"/>
                </a:lnTo>
                <a:lnTo>
                  <a:pt x="3191" y="2287"/>
                </a:lnTo>
                <a:lnTo>
                  <a:pt x="3229" y="2187"/>
                </a:lnTo>
                <a:lnTo>
                  <a:pt x="3260" y="2086"/>
                </a:lnTo>
                <a:lnTo>
                  <a:pt x="3284" y="1984"/>
                </a:lnTo>
                <a:lnTo>
                  <a:pt x="3301" y="1878"/>
                </a:lnTo>
                <a:lnTo>
                  <a:pt x="3311" y="1770"/>
                </a:lnTo>
                <a:lnTo>
                  <a:pt x="3314" y="1658"/>
                </a:lnTo>
                <a:lnTo>
                  <a:pt x="3314" y="1658"/>
                </a:lnTo>
                <a:lnTo>
                  <a:pt x="3314" y="1658"/>
                </a:lnTo>
                <a:lnTo>
                  <a:pt x="3311" y="1545"/>
                </a:lnTo>
                <a:lnTo>
                  <a:pt x="3301" y="1436"/>
                </a:lnTo>
                <a:lnTo>
                  <a:pt x="3284" y="1331"/>
                </a:lnTo>
                <a:lnTo>
                  <a:pt x="3260" y="1228"/>
                </a:lnTo>
                <a:lnTo>
                  <a:pt x="3229" y="1127"/>
                </a:lnTo>
                <a:lnTo>
                  <a:pt x="3191" y="1027"/>
                </a:lnTo>
                <a:lnTo>
                  <a:pt x="3145" y="928"/>
                </a:lnTo>
                <a:lnTo>
                  <a:pt x="3092" y="829"/>
                </a:lnTo>
                <a:lnTo>
                  <a:pt x="3033" y="733"/>
                </a:lnTo>
                <a:lnTo>
                  <a:pt x="2970" y="644"/>
                </a:lnTo>
                <a:lnTo>
                  <a:pt x="2902" y="561"/>
                </a:lnTo>
                <a:lnTo>
                  <a:pt x="2830" y="484"/>
                </a:lnTo>
                <a:lnTo>
                  <a:pt x="2753" y="411"/>
                </a:lnTo>
                <a:lnTo>
                  <a:pt x="2670" y="344"/>
                </a:lnTo>
                <a:lnTo>
                  <a:pt x="2581" y="281"/>
                </a:lnTo>
                <a:lnTo>
                  <a:pt x="2485" y="222"/>
                </a:lnTo>
                <a:lnTo>
                  <a:pt x="2386" y="169"/>
                </a:lnTo>
                <a:lnTo>
                  <a:pt x="2287" y="123"/>
                </a:lnTo>
                <a:lnTo>
                  <a:pt x="2187" y="85"/>
                </a:lnTo>
                <a:lnTo>
                  <a:pt x="2086" y="54"/>
                </a:lnTo>
                <a:lnTo>
                  <a:pt x="1983" y="30"/>
                </a:lnTo>
                <a:lnTo>
                  <a:pt x="1877" y="13"/>
                </a:lnTo>
                <a:lnTo>
                  <a:pt x="1769" y="3"/>
                </a:lnTo>
                <a:lnTo>
                  <a:pt x="1656" y="0"/>
                </a:lnTo>
                <a:close/>
              </a:path>
            </a:pathLst>
          </a:custGeom>
          <a:noFill/>
          <a:ln cap="sq" w="60120">
            <a:solidFill>
              <a:srgbClr val="ffffff"/>
            </a:solidFill>
            <a:miter/>
          </a:ln>
        </p:spPr>
        <p:style>
          <a:lnRef idx="0"/>
          <a:fillRef idx="0"/>
          <a:effectRef idx="0"/>
          <a:fontRef idx="minor"/>
        </p:style>
        <p:txBody>
          <a:bodyPr lIns="119880" rIns="119880" tIns="74880" bIns="74880" anchor="ctr" anchorCtr="1">
            <a:noAutofit/>
          </a:bodyPr>
          <a:p>
            <a:pPr>
              <a:lnSpc>
                <a:spcPct val="100000"/>
              </a:lnSpc>
            </a:pPr>
            <a:endParaRPr b="0" lang="en-US" sz="1800" spc="-1" strike="noStrike">
              <a:solidFill>
                <a:srgbClr val="000000"/>
              </a:solidFill>
              <a:latin typeface="Arial"/>
              <a:ea typeface="DejaVu Sans"/>
            </a:endParaRPr>
          </a:p>
        </p:txBody>
      </p:sp>
      <p:sp>
        <p:nvSpPr>
          <p:cNvPr id="124" name=""/>
          <p:cNvSpPr/>
          <p:nvPr/>
        </p:nvSpPr>
        <p:spPr>
          <a:xfrm>
            <a:off x="1468800" y="5020920"/>
            <a:ext cx="558720" cy="138600"/>
          </a:xfrm>
          <a:custGeom>
            <a:avLst/>
            <a:gdLst>
              <a:gd name="textAreaLeft" fmla="*/ 0 w 558720"/>
              <a:gd name="textAreaRight" fmla="*/ 560160 w 558720"/>
              <a:gd name="textAreaTop" fmla="*/ 0 h 138600"/>
              <a:gd name="textAreaBottom" fmla="*/ 140040 h 138600"/>
            </a:gdLst>
            <a:ahLst/>
            <a:rect l="textAreaLeft" t="textAreaTop" r="textAreaRight" b="textAreaBottom"/>
            <a:pathLst>
              <a:path w="1556" h="389">
                <a:moveTo>
                  <a:pt x="778" y="389"/>
                </a:moveTo>
                <a:lnTo>
                  <a:pt x="1362" y="389"/>
                </a:lnTo>
                <a:lnTo>
                  <a:pt x="1382" y="388"/>
                </a:lnTo>
                <a:lnTo>
                  <a:pt x="1401" y="385"/>
                </a:lnTo>
                <a:lnTo>
                  <a:pt x="1420" y="380"/>
                </a:lnTo>
                <a:lnTo>
                  <a:pt x="1438" y="374"/>
                </a:lnTo>
                <a:lnTo>
                  <a:pt x="1455" y="365"/>
                </a:lnTo>
                <a:lnTo>
                  <a:pt x="1471" y="356"/>
                </a:lnTo>
                <a:lnTo>
                  <a:pt x="1485" y="344"/>
                </a:lnTo>
                <a:lnTo>
                  <a:pt x="1499" y="332"/>
                </a:lnTo>
                <a:lnTo>
                  <a:pt x="1511" y="318"/>
                </a:lnTo>
                <a:lnTo>
                  <a:pt x="1522" y="303"/>
                </a:lnTo>
                <a:lnTo>
                  <a:pt x="1532" y="287"/>
                </a:lnTo>
                <a:lnTo>
                  <a:pt x="1541" y="270"/>
                </a:lnTo>
                <a:lnTo>
                  <a:pt x="1547" y="252"/>
                </a:lnTo>
                <a:lnTo>
                  <a:pt x="1552" y="233"/>
                </a:lnTo>
                <a:lnTo>
                  <a:pt x="1555" y="214"/>
                </a:lnTo>
                <a:lnTo>
                  <a:pt x="1556" y="194"/>
                </a:lnTo>
                <a:lnTo>
                  <a:pt x="1555" y="174"/>
                </a:lnTo>
                <a:lnTo>
                  <a:pt x="1552" y="155"/>
                </a:lnTo>
                <a:lnTo>
                  <a:pt x="1547" y="136"/>
                </a:lnTo>
                <a:lnTo>
                  <a:pt x="1541" y="118"/>
                </a:lnTo>
                <a:lnTo>
                  <a:pt x="1532" y="101"/>
                </a:lnTo>
                <a:lnTo>
                  <a:pt x="1522" y="85"/>
                </a:lnTo>
                <a:lnTo>
                  <a:pt x="1511" y="70"/>
                </a:lnTo>
                <a:lnTo>
                  <a:pt x="1499" y="57"/>
                </a:lnTo>
                <a:lnTo>
                  <a:pt x="1485" y="44"/>
                </a:lnTo>
                <a:lnTo>
                  <a:pt x="1471" y="33"/>
                </a:lnTo>
                <a:lnTo>
                  <a:pt x="1455" y="23"/>
                </a:lnTo>
                <a:lnTo>
                  <a:pt x="1438" y="15"/>
                </a:lnTo>
                <a:lnTo>
                  <a:pt x="1420" y="9"/>
                </a:lnTo>
                <a:lnTo>
                  <a:pt x="1401" y="4"/>
                </a:lnTo>
                <a:lnTo>
                  <a:pt x="1382" y="1"/>
                </a:lnTo>
                <a:lnTo>
                  <a:pt x="1362" y="0"/>
                </a:lnTo>
                <a:lnTo>
                  <a:pt x="195" y="0"/>
                </a:lnTo>
                <a:lnTo>
                  <a:pt x="175" y="1"/>
                </a:lnTo>
                <a:lnTo>
                  <a:pt x="156" y="4"/>
                </a:lnTo>
                <a:lnTo>
                  <a:pt x="137" y="9"/>
                </a:lnTo>
                <a:lnTo>
                  <a:pt x="119" y="15"/>
                </a:lnTo>
                <a:lnTo>
                  <a:pt x="102" y="23"/>
                </a:lnTo>
                <a:lnTo>
                  <a:pt x="86" y="33"/>
                </a:lnTo>
                <a:lnTo>
                  <a:pt x="71" y="44"/>
                </a:lnTo>
                <a:lnTo>
                  <a:pt x="57" y="57"/>
                </a:lnTo>
                <a:lnTo>
                  <a:pt x="44" y="70"/>
                </a:lnTo>
                <a:lnTo>
                  <a:pt x="33" y="85"/>
                </a:lnTo>
                <a:lnTo>
                  <a:pt x="23" y="101"/>
                </a:lnTo>
                <a:lnTo>
                  <a:pt x="15" y="118"/>
                </a:lnTo>
                <a:lnTo>
                  <a:pt x="9" y="136"/>
                </a:lnTo>
                <a:lnTo>
                  <a:pt x="4" y="155"/>
                </a:lnTo>
                <a:lnTo>
                  <a:pt x="1" y="174"/>
                </a:lnTo>
                <a:lnTo>
                  <a:pt x="0" y="194"/>
                </a:lnTo>
                <a:lnTo>
                  <a:pt x="1" y="214"/>
                </a:lnTo>
                <a:lnTo>
                  <a:pt x="4" y="233"/>
                </a:lnTo>
                <a:lnTo>
                  <a:pt x="9" y="252"/>
                </a:lnTo>
                <a:lnTo>
                  <a:pt x="15" y="270"/>
                </a:lnTo>
                <a:lnTo>
                  <a:pt x="23" y="287"/>
                </a:lnTo>
                <a:lnTo>
                  <a:pt x="33" y="303"/>
                </a:lnTo>
                <a:lnTo>
                  <a:pt x="44" y="318"/>
                </a:lnTo>
                <a:lnTo>
                  <a:pt x="57" y="332"/>
                </a:lnTo>
                <a:lnTo>
                  <a:pt x="71" y="344"/>
                </a:lnTo>
                <a:lnTo>
                  <a:pt x="86" y="356"/>
                </a:lnTo>
                <a:lnTo>
                  <a:pt x="102" y="365"/>
                </a:lnTo>
                <a:lnTo>
                  <a:pt x="119" y="374"/>
                </a:lnTo>
                <a:lnTo>
                  <a:pt x="137" y="380"/>
                </a:lnTo>
                <a:lnTo>
                  <a:pt x="156" y="385"/>
                </a:lnTo>
                <a:lnTo>
                  <a:pt x="175" y="388"/>
                </a:lnTo>
                <a:lnTo>
                  <a:pt x="195" y="389"/>
                </a:lnTo>
                <a:lnTo>
                  <a:pt x="778" y="389"/>
                </a:lnTo>
                <a:close/>
              </a:path>
            </a:pathLst>
          </a:custGeom>
          <a:noFill/>
          <a:ln cap="rnd" w="60120">
            <a:solidFill>
              <a:srgbClr val="ffffff"/>
            </a:solidFill>
            <a:round/>
          </a:ln>
        </p:spPr>
        <p:style>
          <a:lnRef idx="0"/>
          <a:fillRef idx="0"/>
          <a:effectRef idx="0"/>
          <a:fontRef idx="minor"/>
        </p:style>
        <p:txBody>
          <a:bodyPr lIns="119880" rIns="119880" tIns="65160" bIns="65160" anchor="ctr" anchorCtr="1">
            <a:noAutofit/>
          </a:bodyPr>
          <a:p>
            <a:pPr>
              <a:lnSpc>
                <a:spcPct val="100000"/>
              </a:lnSpc>
            </a:pPr>
            <a:endParaRPr b="0" lang="en-US" sz="1800" spc="-1" strike="noStrike">
              <a:solidFill>
                <a:srgbClr val="000000"/>
              </a:solidFill>
              <a:latin typeface="Arial"/>
              <a:ea typeface="DejaVu Sans"/>
            </a:endParaRPr>
          </a:p>
        </p:txBody>
      </p:sp>
      <p:sp>
        <p:nvSpPr>
          <p:cNvPr id="125" name=""/>
          <p:cNvSpPr/>
          <p:nvPr/>
        </p:nvSpPr>
        <p:spPr>
          <a:xfrm>
            <a:off x="1522800" y="5159160"/>
            <a:ext cx="450720" cy="138600"/>
          </a:xfrm>
          <a:custGeom>
            <a:avLst/>
            <a:gdLst>
              <a:gd name="textAreaLeft" fmla="*/ 0 w 450720"/>
              <a:gd name="textAreaRight" fmla="*/ 452160 w 450720"/>
              <a:gd name="textAreaTop" fmla="*/ 0 h 138600"/>
              <a:gd name="textAreaBottom" fmla="*/ 140040 h 138600"/>
            </a:gdLst>
            <a:ahLst/>
            <a:rect l="textAreaLeft" t="textAreaTop" r="textAreaRight" b="textAreaBottom"/>
            <a:pathLst>
              <a:path w="1256" h="389">
                <a:moveTo>
                  <a:pt x="628" y="389"/>
                </a:moveTo>
                <a:lnTo>
                  <a:pt x="1062" y="389"/>
                </a:lnTo>
                <a:lnTo>
                  <a:pt x="1082" y="388"/>
                </a:lnTo>
                <a:lnTo>
                  <a:pt x="1101" y="385"/>
                </a:lnTo>
                <a:lnTo>
                  <a:pt x="1120" y="380"/>
                </a:lnTo>
                <a:lnTo>
                  <a:pt x="1137" y="374"/>
                </a:lnTo>
                <a:lnTo>
                  <a:pt x="1154" y="366"/>
                </a:lnTo>
                <a:lnTo>
                  <a:pt x="1170" y="356"/>
                </a:lnTo>
                <a:lnTo>
                  <a:pt x="1185" y="345"/>
                </a:lnTo>
                <a:lnTo>
                  <a:pt x="1199" y="332"/>
                </a:lnTo>
                <a:lnTo>
                  <a:pt x="1212" y="318"/>
                </a:lnTo>
                <a:lnTo>
                  <a:pt x="1223" y="303"/>
                </a:lnTo>
                <a:lnTo>
                  <a:pt x="1233" y="287"/>
                </a:lnTo>
                <a:lnTo>
                  <a:pt x="1241" y="270"/>
                </a:lnTo>
                <a:lnTo>
                  <a:pt x="1247" y="252"/>
                </a:lnTo>
                <a:lnTo>
                  <a:pt x="1252" y="233"/>
                </a:lnTo>
                <a:lnTo>
                  <a:pt x="1255" y="214"/>
                </a:lnTo>
                <a:lnTo>
                  <a:pt x="1256" y="194"/>
                </a:lnTo>
                <a:lnTo>
                  <a:pt x="1256" y="194"/>
                </a:lnTo>
                <a:lnTo>
                  <a:pt x="1255" y="174"/>
                </a:lnTo>
                <a:lnTo>
                  <a:pt x="1252" y="155"/>
                </a:lnTo>
                <a:lnTo>
                  <a:pt x="1247" y="136"/>
                </a:lnTo>
                <a:lnTo>
                  <a:pt x="1241" y="119"/>
                </a:lnTo>
                <a:lnTo>
                  <a:pt x="1233" y="102"/>
                </a:lnTo>
                <a:lnTo>
                  <a:pt x="1223" y="86"/>
                </a:lnTo>
                <a:lnTo>
                  <a:pt x="1212" y="71"/>
                </a:lnTo>
                <a:lnTo>
                  <a:pt x="1199" y="57"/>
                </a:lnTo>
                <a:lnTo>
                  <a:pt x="1185" y="44"/>
                </a:lnTo>
                <a:lnTo>
                  <a:pt x="1170" y="33"/>
                </a:lnTo>
                <a:lnTo>
                  <a:pt x="1154" y="23"/>
                </a:lnTo>
                <a:lnTo>
                  <a:pt x="1137" y="15"/>
                </a:lnTo>
                <a:lnTo>
                  <a:pt x="1120" y="9"/>
                </a:lnTo>
                <a:lnTo>
                  <a:pt x="1101" y="4"/>
                </a:lnTo>
                <a:lnTo>
                  <a:pt x="1082" y="1"/>
                </a:lnTo>
                <a:lnTo>
                  <a:pt x="1062" y="0"/>
                </a:lnTo>
                <a:lnTo>
                  <a:pt x="195" y="0"/>
                </a:lnTo>
                <a:lnTo>
                  <a:pt x="175" y="1"/>
                </a:lnTo>
                <a:lnTo>
                  <a:pt x="156" y="4"/>
                </a:lnTo>
                <a:lnTo>
                  <a:pt x="137" y="9"/>
                </a:lnTo>
                <a:lnTo>
                  <a:pt x="119" y="15"/>
                </a:lnTo>
                <a:lnTo>
                  <a:pt x="102" y="23"/>
                </a:lnTo>
                <a:lnTo>
                  <a:pt x="86" y="33"/>
                </a:lnTo>
                <a:lnTo>
                  <a:pt x="71" y="44"/>
                </a:lnTo>
                <a:lnTo>
                  <a:pt x="57" y="57"/>
                </a:lnTo>
                <a:lnTo>
                  <a:pt x="45" y="71"/>
                </a:lnTo>
                <a:lnTo>
                  <a:pt x="33" y="86"/>
                </a:lnTo>
                <a:lnTo>
                  <a:pt x="24" y="102"/>
                </a:lnTo>
                <a:lnTo>
                  <a:pt x="15" y="119"/>
                </a:lnTo>
                <a:lnTo>
                  <a:pt x="9" y="136"/>
                </a:lnTo>
                <a:lnTo>
                  <a:pt x="4" y="155"/>
                </a:lnTo>
                <a:lnTo>
                  <a:pt x="1" y="174"/>
                </a:lnTo>
                <a:lnTo>
                  <a:pt x="0" y="194"/>
                </a:lnTo>
                <a:lnTo>
                  <a:pt x="0" y="194"/>
                </a:lnTo>
                <a:lnTo>
                  <a:pt x="1" y="214"/>
                </a:lnTo>
                <a:lnTo>
                  <a:pt x="4" y="233"/>
                </a:lnTo>
                <a:lnTo>
                  <a:pt x="9" y="252"/>
                </a:lnTo>
                <a:lnTo>
                  <a:pt x="15" y="270"/>
                </a:lnTo>
                <a:lnTo>
                  <a:pt x="24" y="287"/>
                </a:lnTo>
                <a:lnTo>
                  <a:pt x="33" y="303"/>
                </a:lnTo>
                <a:lnTo>
                  <a:pt x="45" y="318"/>
                </a:lnTo>
                <a:lnTo>
                  <a:pt x="57" y="332"/>
                </a:lnTo>
                <a:lnTo>
                  <a:pt x="71" y="345"/>
                </a:lnTo>
                <a:lnTo>
                  <a:pt x="86" y="356"/>
                </a:lnTo>
                <a:lnTo>
                  <a:pt x="102" y="366"/>
                </a:lnTo>
                <a:lnTo>
                  <a:pt x="119" y="374"/>
                </a:lnTo>
                <a:lnTo>
                  <a:pt x="137" y="380"/>
                </a:lnTo>
                <a:lnTo>
                  <a:pt x="156" y="385"/>
                </a:lnTo>
                <a:lnTo>
                  <a:pt x="175" y="388"/>
                </a:lnTo>
                <a:lnTo>
                  <a:pt x="195" y="389"/>
                </a:lnTo>
                <a:lnTo>
                  <a:pt x="628" y="389"/>
                </a:lnTo>
                <a:close/>
              </a:path>
            </a:pathLst>
          </a:custGeom>
          <a:noFill/>
          <a:ln cap="rnd" w="60120">
            <a:solidFill>
              <a:srgbClr val="ffffff"/>
            </a:solidFill>
            <a:round/>
          </a:ln>
        </p:spPr>
        <p:style>
          <a:lnRef idx="0"/>
          <a:fillRef idx="0"/>
          <a:effectRef idx="0"/>
          <a:fontRef idx="minor"/>
        </p:style>
        <p:txBody>
          <a:bodyPr lIns="119880" rIns="119880" tIns="65160" bIns="65160" anchor="ctr" anchorCtr="1">
            <a:noAutofit/>
          </a:bodyPr>
          <a:p>
            <a:pPr>
              <a:lnSpc>
                <a:spcPct val="100000"/>
              </a:lnSpc>
            </a:pPr>
            <a:endParaRPr b="0" lang="en-US" sz="1800" spc="-1" strike="noStrike">
              <a:solidFill>
                <a:srgbClr val="000000"/>
              </a:solidFill>
              <a:latin typeface="Arial"/>
              <a:ea typeface="DejaVu Sans"/>
            </a:endParaRPr>
          </a:p>
        </p:txBody>
      </p:sp>
      <p:sp>
        <p:nvSpPr>
          <p:cNvPr id="126" name=""/>
          <p:cNvSpPr/>
          <p:nvPr/>
        </p:nvSpPr>
        <p:spPr>
          <a:xfrm>
            <a:off x="1478880" y="3980520"/>
            <a:ext cx="544680" cy="1038960"/>
          </a:xfrm>
          <a:custGeom>
            <a:avLst/>
            <a:gdLst>
              <a:gd name="textAreaLeft" fmla="*/ 0 w 544680"/>
              <a:gd name="textAreaRight" fmla="*/ 546120 w 544680"/>
              <a:gd name="textAreaTop" fmla="*/ 0 h 1038960"/>
              <a:gd name="textAreaBottom" fmla="*/ 1040400 h 1038960"/>
            </a:gdLst>
            <a:ahLst/>
            <a:rect l="textAreaLeft" t="textAreaTop" r="textAreaRight" b="textAreaBottom"/>
            <a:pathLst>
              <a:path w="1517" h="2890">
                <a:moveTo>
                  <a:pt x="551" y="2890"/>
                </a:moveTo>
                <a:lnTo>
                  <a:pt x="563" y="2160"/>
                </a:lnTo>
                <a:lnTo>
                  <a:pt x="570" y="1776"/>
                </a:lnTo>
                <a:lnTo>
                  <a:pt x="578" y="1528"/>
                </a:lnTo>
                <a:lnTo>
                  <a:pt x="583" y="1483"/>
                </a:lnTo>
                <a:lnTo>
                  <a:pt x="594" y="1441"/>
                </a:lnTo>
                <a:lnTo>
                  <a:pt x="609" y="1402"/>
                </a:lnTo>
                <a:lnTo>
                  <a:pt x="629" y="1364"/>
                </a:lnTo>
                <a:lnTo>
                  <a:pt x="653" y="1328"/>
                </a:lnTo>
                <a:lnTo>
                  <a:pt x="681" y="1294"/>
                </a:lnTo>
                <a:lnTo>
                  <a:pt x="746" y="1231"/>
                </a:lnTo>
                <a:lnTo>
                  <a:pt x="822" y="1172"/>
                </a:lnTo>
                <a:lnTo>
                  <a:pt x="905" y="1117"/>
                </a:lnTo>
                <a:lnTo>
                  <a:pt x="1083" y="1011"/>
                </a:lnTo>
                <a:lnTo>
                  <a:pt x="1257" y="901"/>
                </a:lnTo>
                <a:lnTo>
                  <a:pt x="1334" y="842"/>
                </a:lnTo>
                <a:lnTo>
                  <a:pt x="1402" y="777"/>
                </a:lnTo>
                <a:lnTo>
                  <a:pt x="1431" y="743"/>
                </a:lnTo>
                <a:lnTo>
                  <a:pt x="1457" y="706"/>
                </a:lnTo>
                <a:lnTo>
                  <a:pt x="1478" y="668"/>
                </a:lnTo>
                <a:lnTo>
                  <a:pt x="1495" y="627"/>
                </a:lnTo>
                <a:lnTo>
                  <a:pt x="1508" y="584"/>
                </a:lnTo>
                <a:lnTo>
                  <a:pt x="1515" y="539"/>
                </a:lnTo>
                <a:lnTo>
                  <a:pt x="1517" y="491"/>
                </a:lnTo>
                <a:lnTo>
                  <a:pt x="1514" y="440"/>
                </a:lnTo>
                <a:lnTo>
                  <a:pt x="1506" y="399"/>
                </a:lnTo>
                <a:lnTo>
                  <a:pt x="1493" y="364"/>
                </a:lnTo>
                <a:lnTo>
                  <a:pt x="1477" y="333"/>
                </a:lnTo>
                <a:lnTo>
                  <a:pt x="1457" y="306"/>
                </a:lnTo>
                <a:lnTo>
                  <a:pt x="1432" y="284"/>
                </a:lnTo>
                <a:lnTo>
                  <a:pt x="1404" y="266"/>
                </a:lnTo>
                <a:lnTo>
                  <a:pt x="1373" y="252"/>
                </a:lnTo>
                <a:lnTo>
                  <a:pt x="1340" y="242"/>
                </a:lnTo>
                <a:lnTo>
                  <a:pt x="1305" y="235"/>
                </a:lnTo>
                <a:lnTo>
                  <a:pt x="1267" y="232"/>
                </a:lnTo>
                <a:lnTo>
                  <a:pt x="1189" y="235"/>
                </a:lnTo>
                <a:lnTo>
                  <a:pt x="1108" y="249"/>
                </a:lnTo>
                <a:lnTo>
                  <a:pt x="1027" y="273"/>
                </a:lnTo>
                <a:lnTo>
                  <a:pt x="949" y="305"/>
                </a:lnTo>
                <a:lnTo>
                  <a:pt x="878" y="344"/>
                </a:lnTo>
                <a:lnTo>
                  <a:pt x="815" y="388"/>
                </a:lnTo>
                <a:lnTo>
                  <a:pt x="788" y="412"/>
                </a:lnTo>
                <a:lnTo>
                  <a:pt x="765" y="436"/>
                </a:lnTo>
                <a:lnTo>
                  <a:pt x="745" y="461"/>
                </a:lnTo>
                <a:lnTo>
                  <a:pt x="729" y="486"/>
                </a:lnTo>
                <a:lnTo>
                  <a:pt x="718" y="512"/>
                </a:lnTo>
                <a:lnTo>
                  <a:pt x="712" y="537"/>
                </a:lnTo>
                <a:lnTo>
                  <a:pt x="711" y="562"/>
                </a:lnTo>
                <a:lnTo>
                  <a:pt x="716" y="587"/>
                </a:lnTo>
                <a:lnTo>
                  <a:pt x="726" y="611"/>
                </a:lnTo>
                <a:lnTo>
                  <a:pt x="743" y="635"/>
                </a:lnTo>
                <a:lnTo>
                  <a:pt x="758" y="651"/>
                </a:lnTo>
                <a:lnTo>
                  <a:pt x="774" y="663"/>
                </a:lnTo>
                <a:lnTo>
                  <a:pt x="789" y="671"/>
                </a:lnTo>
                <a:lnTo>
                  <a:pt x="803" y="677"/>
                </a:lnTo>
                <a:lnTo>
                  <a:pt x="818" y="679"/>
                </a:lnTo>
                <a:lnTo>
                  <a:pt x="832" y="678"/>
                </a:lnTo>
                <a:lnTo>
                  <a:pt x="846" y="674"/>
                </a:lnTo>
                <a:lnTo>
                  <a:pt x="859" y="668"/>
                </a:lnTo>
                <a:lnTo>
                  <a:pt x="872" y="659"/>
                </a:lnTo>
                <a:lnTo>
                  <a:pt x="884" y="648"/>
                </a:lnTo>
                <a:lnTo>
                  <a:pt x="895" y="635"/>
                </a:lnTo>
                <a:lnTo>
                  <a:pt x="905" y="620"/>
                </a:lnTo>
                <a:lnTo>
                  <a:pt x="923" y="585"/>
                </a:lnTo>
                <a:lnTo>
                  <a:pt x="937" y="543"/>
                </a:lnTo>
                <a:lnTo>
                  <a:pt x="947" y="498"/>
                </a:lnTo>
                <a:lnTo>
                  <a:pt x="951" y="449"/>
                </a:lnTo>
                <a:lnTo>
                  <a:pt x="949" y="399"/>
                </a:lnTo>
                <a:lnTo>
                  <a:pt x="941" y="348"/>
                </a:lnTo>
                <a:lnTo>
                  <a:pt x="927" y="298"/>
                </a:lnTo>
                <a:lnTo>
                  <a:pt x="905" y="250"/>
                </a:lnTo>
                <a:lnTo>
                  <a:pt x="891" y="228"/>
                </a:lnTo>
                <a:lnTo>
                  <a:pt x="875" y="207"/>
                </a:lnTo>
                <a:lnTo>
                  <a:pt x="856" y="187"/>
                </a:lnTo>
                <a:lnTo>
                  <a:pt x="836" y="168"/>
                </a:lnTo>
                <a:lnTo>
                  <a:pt x="808" y="147"/>
                </a:lnTo>
                <a:lnTo>
                  <a:pt x="772" y="125"/>
                </a:lnTo>
                <a:lnTo>
                  <a:pt x="729" y="101"/>
                </a:lnTo>
                <a:lnTo>
                  <a:pt x="680" y="77"/>
                </a:lnTo>
                <a:lnTo>
                  <a:pt x="625" y="54"/>
                </a:lnTo>
                <a:lnTo>
                  <a:pt x="566" y="34"/>
                </a:lnTo>
                <a:lnTo>
                  <a:pt x="505" y="17"/>
                </a:lnTo>
                <a:lnTo>
                  <a:pt x="442" y="5"/>
                </a:lnTo>
                <a:lnTo>
                  <a:pt x="379" y="0"/>
                </a:lnTo>
                <a:lnTo>
                  <a:pt x="316" y="2"/>
                </a:lnTo>
                <a:lnTo>
                  <a:pt x="255" y="12"/>
                </a:lnTo>
                <a:lnTo>
                  <a:pt x="225" y="21"/>
                </a:lnTo>
                <a:lnTo>
                  <a:pt x="197" y="33"/>
                </a:lnTo>
                <a:lnTo>
                  <a:pt x="169" y="47"/>
                </a:lnTo>
                <a:lnTo>
                  <a:pt x="142" y="64"/>
                </a:lnTo>
                <a:lnTo>
                  <a:pt x="117" y="84"/>
                </a:lnTo>
                <a:lnTo>
                  <a:pt x="94" y="108"/>
                </a:lnTo>
                <a:lnTo>
                  <a:pt x="71" y="135"/>
                </a:lnTo>
                <a:lnTo>
                  <a:pt x="51" y="165"/>
                </a:lnTo>
                <a:lnTo>
                  <a:pt x="32" y="199"/>
                </a:lnTo>
                <a:lnTo>
                  <a:pt x="16" y="237"/>
                </a:lnTo>
                <a:lnTo>
                  <a:pt x="5" y="275"/>
                </a:lnTo>
                <a:lnTo>
                  <a:pt x="0" y="314"/>
                </a:lnTo>
                <a:lnTo>
                  <a:pt x="2" y="353"/>
                </a:lnTo>
                <a:lnTo>
                  <a:pt x="9" y="392"/>
                </a:lnTo>
                <a:lnTo>
                  <a:pt x="22" y="431"/>
                </a:lnTo>
                <a:lnTo>
                  <a:pt x="40" y="471"/>
                </a:lnTo>
                <a:lnTo>
                  <a:pt x="90" y="551"/>
                </a:lnTo>
                <a:lnTo>
                  <a:pt x="154" y="631"/>
                </a:lnTo>
                <a:lnTo>
                  <a:pt x="231" y="711"/>
                </a:lnTo>
                <a:lnTo>
                  <a:pt x="408" y="873"/>
                </a:lnTo>
                <a:lnTo>
                  <a:pt x="593" y="1032"/>
                </a:lnTo>
                <a:lnTo>
                  <a:pt x="760" y="1187"/>
                </a:lnTo>
                <a:lnTo>
                  <a:pt x="829" y="1263"/>
                </a:lnTo>
                <a:lnTo>
                  <a:pt x="883" y="1337"/>
                </a:lnTo>
                <a:lnTo>
                  <a:pt x="904" y="1374"/>
                </a:lnTo>
                <a:lnTo>
                  <a:pt x="920" y="1410"/>
                </a:lnTo>
                <a:lnTo>
                  <a:pt x="931" y="1445"/>
                </a:lnTo>
                <a:lnTo>
                  <a:pt x="936" y="1480"/>
                </a:lnTo>
                <a:lnTo>
                  <a:pt x="940" y="1614"/>
                </a:lnTo>
                <a:lnTo>
                  <a:pt x="940" y="1808"/>
                </a:lnTo>
                <a:lnTo>
                  <a:pt x="932" y="2280"/>
                </a:lnTo>
                <a:lnTo>
                  <a:pt x="914" y="2890"/>
                </a:lnTo>
                <a:lnTo>
                  <a:pt x="551" y="2890"/>
                </a:lnTo>
                <a:close/>
              </a:path>
            </a:pathLst>
          </a:custGeom>
          <a:noFill/>
          <a:ln cap="rnd" w="60120">
            <a:solidFill>
              <a:srgbClr val="ffffff"/>
            </a:solidFill>
            <a:round/>
          </a:ln>
        </p:spPr>
        <p:style>
          <a:lnRef idx="0"/>
          <a:fillRef idx="0"/>
          <a:effectRef idx="0"/>
          <a:fontRef idx="minor"/>
        </p:style>
        <p:txBody>
          <a:bodyPr lIns="119880" rIns="119880" tIns="74880" bIns="74880" anchor="ctr" anchorCtr="1">
            <a:noAutofit/>
          </a:bodyPr>
          <a:p>
            <a:pPr>
              <a:lnSpc>
                <a:spcPct val="100000"/>
              </a:lnSpc>
            </a:pPr>
            <a:endParaRPr b="0" lang="en-US" sz="1800" spc="-1" strike="noStrike">
              <a:solidFill>
                <a:srgbClr val="000000"/>
              </a:solidFill>
              <a:latin typeface="Arial"/>
              <a:ea typeface="DejaVu Sans"/>
            </a:endParaRPr>
          </a:p>
        </p:txBody>
      </p:sp>
      <p:sp>
        <p:nvSpPr>
          <p:cNvPr id="127" name=""/>
          <p:cNvSpPr/>
          <p:nvPr/>
        </p:nvSpPr>
        <p:spPr>
          <a:xfrm>
            <a:off x="1748880" y="3055680"/>
            <a:ext cx="360" cy="204840"/>
          </a:xfrm>
          <a:prstGeom prst="line">
            <a:avLst/>
          </a:prstGeom>
          <a:ln cap="rnd" w="60120">
            <a:solidFill>
              <a:srgbClr val="ffffff"/>
            </a:solidFill>
            <a:round/>
          </a:ln>
        </p:spPr>
        <p:style>
          <a:lnRef idx="0"/>
          <a:fillRef idx="0"/>
          <a:effectRef idx="0"/>
          <a:fontRef idx="minor"/>
        </p:style>
        <p:txBody>
          <a:bodyPr lIns="119880" rIns="119880" tIns="74880" bIns="74880" anchor="ctr" anchorCtr="1">
            <a:noAutofit/>
          </a:bodyPr>
          <a:p>
            <a:endParaRPr b="0" lang="en-US" sz="1800" spc="-1" strike="noStrike">
              <a:solidFill>
                <a:srgbClr val="000000"/>
              </a:solidFill>
              <a:latin typeface="Arial"/>
              <a:ea typeface="DejaVu Sans"/>
            </a:endParaRPr>
          </a:p>
        </p:txBody>
      </p:sp>
      <p:sp>
        <p:nvSpPr>
          <p:cNvPr id="128" name=""/>
          <p:cNvSpPr/>
          <p:nvPr/>
        </p:nvSpPr>
        <p:spPr>
          <a:xfrm flipH="1">
            <a:off x="2455200" y="3352320"/>
            <a:ext cx="145080" cy="144720"/>
          </a:xfrm>
          <a:prstGeom prst="line">
            <a:avLst/>
          </a:prstGeom>
          <a:ln cap="rnd" w="60120">
            <a:solidFill>
              <a:srgbClr val="ffffff"/>
            </a:solidFill>
            <a:round/>
          </a:ln>
        </p:spPr>
        <p:style>
          <a:lnRef idx="0"/>
          <a:fillRef idx="0"/>
          <a:effectRef idx="0"/>
          <a:fontRef idx="minor"/>
        </p:style>
        <p:txBody>
          <a:bodyPr lIns="119880" rIns="119880" tIns="69840" bIns="69840" anchor="ctr" anchorCtr="1">
            <a:noAutofit/>
          </a:bodyPr>
          <a:p>
            <a:endParaRPr b="0" lang="en-US" sz="1800" spc="-1" strike="noStrike">
              <a:solidFill>
                <a:srgbClr val="000000"/>
              </a:solidFill>
              <a:latin typeface="Arial"/>
              <a:ea typeface="DejaVu Sans"/>
            </a:endParaRPr>
          </a:p>
        </p:txBody>
      </p:sp>
      <p:sp>
        <p:nvSpPr>
          <p:cNvPr id="129" name=""/>
          <p:cNvSpPr/>
          <p:nvPr/>
        </p:nvSpPr>
        <p:spPr>
          <a:xfrm flipH="1">
            <a:off x="2619720" y="4144680"/>
            <a:ext cx="204840" cy="360"/>
          </a:xfrm>
          <a:prstGeom prst="line">
            <a:avLst/>
          </a:prstGeom>
          <a:ln cap="rnd" w="60120">
            <a:solidFill>
              <a:srgbClr val="ffffff"/>
            </a:solidFill>
            <a:round/>
          </a:ln>
        </p:spPr>
        <p:style>
          <a:lnRef idx="0"/>
          <a:fillRef idx="0"/>
          <a:effectRef idx="0"/>
          <a:fontRef idx="minor"/>
        </p:style>
        <p:txBody>
          <a:bodyPr lIns="119880" rIns="119880" tIns="-74880" bIns="-74880" anchor="ctr" anchorCtr="1">
            <a:noAutofit/>
          </a:bodyPr>
          <a:p>
            <a:endParaRPr b="0" lang="en-US" sz="1800" spc="-1" strike="noStrike">
              <a:solidFill>
                <a:srgbClr val="000000"/>
              </a:solidFill>
              <a:latin typeface="Arial"/>
              <a:ea typeface="DejaVu Sans"/>
            </a:endParaRPr>
          </a:p>
        </p:txBody>
      </p:sp>
      <p:sp>
        <p:nvSpPr>
          <p:cNvPr id="130" name=""/>
          <p:cNvSpPr/>
          <p:nvPr/>
        </p:nvSpPr>
        <p:spPr>
          <a:xfrm>
            <a:off x="897840" y="3352320"/>
            <a:ext cx="145080" cy="144720"/>
          </a:xfrm>
          <a:prstGeom prst="line">
            <a:avLst/>
          </a:prstGeom>
          <a:ln cap="rnd" w="60120">
            <a:solidFill>
              <a:srgbClr val="ffffff"/>
            </a:solidFill>
            <a:round/>
          </a:ln>
        </p:spPr>
        <p:style>
          <a:lnRef idx="0"/>
          <a:fillRef idx="0"/>
          <a:effectRef idx="0"/>
          <a:fontRef idx="minor"/>
        </p:style>
        <p:txBody>
          <a:bodyPr lIns="119880" rIns="119880" tIns="69840" bIns="69840" anchor="ctr" anchorCtr="1">
            <a:noAutofit/>
          </a:bodyPr>
          <a:p>
            <a:endParaRPr b="0" lang="en-US" sz="1800" spc="-1" strike="noStrike">
              <a:solidFill>
                <a:srgbClr val="000000"/>
              </a:solidFill>
              <a:latin typeface="Arial"/>
              <a:ea typeface="DejaVu Sans"/>
            </a:endParaRPr>
          </a:p>
        </p:txBody>
      </p:sp>
      <p:sp>
        <p:nvSpPr>
          <p:cNvPr id="131" name=""/>
          <p:cNvSpPr/>
          <p:nvPr/>
        </p:nvSpPr>
        <p:spPr>
          <a:xfrm>
            <a:off x="673560" y="4144680"/>
            <a:ext cx="204840" cy="360"/>
          </a:xfrm>
          <a:prstGeom prst="line">
            <a:avLst/>
          </a:prstGeom>
          <a:ln cap="rnd" w="60120">
            <a:solidFill>
              <a:srgbClr val="ffffff"/>
            </a:solidFill>
            <a:round/>
          </a:ln>
        </p:spPr>
        <p:style>
          <a:lnRef idx="0"/>
          <a:fillRef idx="0"/>
          <a:effectRef idx="0"/>
          <a:fontRef idx="minor"/>
        </p:style>
        <p:txBody>
          <a:bodyPr lIns="119880" rIns="119880" tIns="-74880" bIns="-74880" anchor="ctr" anchorCtr="1">
            <a:noAutofit/>
          </a:bodyPr>
          <a:p>
            <a:endParaRPr b="0" lang="en-US" sz="1800" spc="-1" strike="noStrike">
              <a:solidFill>
                <a:srgbClr val="000000"/>
              </a:solidFill>
              <a:latin typeface="Arial"/>
              <a:ea typeface="DejaVu Sans"/>
            </a:endParaRPr>
          </a:p>
        </p:txBody>
      </p:sp>
      <p:sp>
        <p:nvSpPr>
          <p:cNvPr id="132" name=""/>
          <p:cNvSpPr/>
          <p:nvPr/>
        </p:nvSpPr>
        <p:spPr>
          <a:xfrm flipV="1">
            <a:off x="8076600" y="1475640"/>
            <a:ext cx="99360" cy="147240"/>
          </a:xfrm>
          <a:prstGeom prst="line">
            <a:avLst/>
          </a:prstGeom>
          <a:ln cap="rnd" w="88200">
            <a:solidFill>
              <a:srgbClr val="ffffff"/>
            </a:solidFill>
            <a:round/>
          </a:ln>
        </p:spPr>
        <p:style>
          <a:lnRef idx="0"/>
          <a:fillRef idx="0"/>
          <a:effectRef idx="0"/>
          <a:fontRef idx="minor"/>
        </p:style>
        <p:txBody>
          <a:bodyPr lIns="133920" rIns="133920" tIns="58320" bIns="58320" anchor="ctr" anchorCtr="1">
            <a:noAutofit/>
          </a:bodyPr>
          <a:p>
            <a:endParaRPr b="0" lang="en-US" sz="1800" spc="-1" strike="noStrike">
              <a:solidFill>
                <a:srgbClr val="000000"/>
              </a:solidFill>
              <a:latin typeface="Arial"/>
              <a:ea typeface="DejaVu Sans"/>
            </a:endParaRPr>
          </a:p>
        </p:txBody>
      </p:sp>
      <p:sp>
        <p:nvSpPr>
          <p:cNvPr id="133" name=""/>
          <p:cNvSpPr/>
          <p:nvPr/>
        </p:nvSpPr>
        <p:spPr>
          <a:xfrm flipV="1">
            <a:off x="7597080" y="955440"/>
            <a:ext cx="176400" cy="32760"/>
          </a:xfrm>
          <a:prstGeom prst="line">
            <a:avLst/>
          </a:prstGeom>
          <a:ln cap="rnd" w="88200">
            <a:solidFill>
              <a:srgbClr val="ffffff"/>
            </a:solidFill>
            <a:round/>
          </a:ln>
        </p:spPr>
        <p:style>
          <a:lnRef idx="0"/>
          <a:fillRef idx="0"/>
          <a:effectRef idx="0"/>
          <a:fontRef idx="minor"/>
        </p:style>
        <p:txBody>
          <a:bodyPr lIns="133920" rIns="133920" tIns="-56160" bIns="-56160" anchor="ctr" anchorCtr="1">
            <a:noAutofit/>
          </a:bodyPr>
          <a:p>
            <a:endParaRPr b="0" lang="en-US" sz="1800" spc="-1" strike="noStrike">
              <a:solidFill>
                <a:srgbClr val="000000"/>
              </a:solidFill>
              <a:latin typeface="Arial"/>
              <a:ea typeface="DejaVu Sans"/>
            </a:endParaRPr>
          </a:p>
        </p:txBody>
      </p:sp>
      <p:sp>
        <p:nvSpPr>
          <p:cNvPr id="134" name=""/>
          <p:cNvSpPr/>
          <p:nvPr/>
        </p:nvSpPr>
        <p:spPr>
          <a:xfrm>
            <a:off x="7818120" y="306720"/>
            <a:ext cx="150120" cy="101160"/>
          </a:xfrm>
          <a:prstGeom prst="line">
            <a:avLst/>
          </a:prstGeom>
          <a:ln cap="rnd" w="88200">
            <a:solidFill>
              <a:srgbClr val="ffffff"/>
            </a:solidFill>
            <a:round/>
          </a:ln>
        </p:spPr>
        <p:style>
          <a:lnRef idx="0"/>
          <a:fillRef idx="0"/>
          <a:effectRef idx="0"/>
          <a:fontRef idx="minor"/>
        </p:style>
        <p:txBody>
          <a:bodyPr lIns="133920" rIns="133920" tIns="12240" bIns="12240" anchor="ctr" anchorCtr="1">
            <a:noAutofit/>
          </a:bodyPr>
          <a:p>
            <a:endParaRPr b="0" lang="en-US" sz="1800" spc="-1" strike="noStrike">
              <a:solidFill>
                <a:srgbClr val="000000"/>
              </a:solidFill>
              <a:latin typeface="Arial"/>
              <a:ea typeface="DejaVu Sans"/>
            </a:endParaRPr>
          </a:p>
        </p:txBody>
      </p:sp>
      <p:sp>
        <p:nvSpPr>
          <p:cNvPr id="135" name=""/>
          <p:cNvSpPr/>
          <p:nvPr/>
        </p:nvSpPr>
        <p:spPr>
          <a:xfrm flipH="1" flipV="1">
            <a:off x="8808840" y="1654920"/>
            <a:ext cx="35640" cy="175680"/>
          </a:xfrm>
          <a:prstGeom prst="line">
            <a:avLst/>
          </a:prstGeom>
          <a:ln cap="rnd" w="88200">
            <a:solidFill>
              <a:srgbClr val="ffffff"/>
            </a:solidFill>
            <a:round/>
          </a:ln>
        </p:spPr>
        <p:style>
          <a:lnRef idx="0"/>
          <a:fillRef idx="0"/>
          <a:effectRef idx="0"/>
          <a:fontRef idx="minor"/>
        </p:style>
        <p:txBody>
          <a:bodyPr lIns="133920" rIns="133920" tIns="86760" bIns="86760" anchor="ctr" anchorCtr="1">
            <a:noAutofit/>
          </a:bodyPr>
          <a:p>
            <a:endParaRPr b="0" lang="en-US" sz="1800" spc="-1" strike="noStrike">
              <a:solidFill>
                <a:srgbClr val="000000"/>
              </a:solidFill>
              <a:latin typeface="Arial"/>
              <a:ea typeface="DejaVu Sans"/>
            </a:endParaRPr>
          </a:p>
        </p:txBody>
      </p:sp>
      <p:sp>
        <p:nvSpPr>
          <p:cNvPr id="136" name=""/>
          <p:cNvSpPr/>
          <p:nvPr/>
        </p:nvSpPr>
        <p:spPr>
          <a:xfrm flipH="1" flipV="1">
            <a:off x="9243720" y="1269720"/>
            <a:ext cx="150120" cy="101520"/>
          </a:xfrm>
          <a:prstGeom prst="line">
            <a:avLst/>
          </a:prstGeom>
          <a:ln cap="rnd" w="88200">
            <a:solidFill>
              <a:srgbClr val="ffffff"/>
            </a:solidFill>
            <a:round/>
          </a:ln>
        </p:spPr>
        <p:style>
          <a:lnRef idx="0"/>
          <a:fillRef idx="0"/>
          <a:effectRef idx="0"/>
          <a:fontRef idx="minor"/>
        </p:style>
        <p:txBody>
          <a:bodyPr lIns="133920" rIns="133920" tIns="12600" bIns="12600" anchor="ctr" anchorCtr="1">
            <a:noAutofit/>
          </a:bodyPr>
          <a:p>
            <a:endParaRPr b="0" lang="en-US" sz="1800" spc="-1" strike="noStrike">
              <a:solidFill>
                <a:srgbClr val="000000"/>
              </a:solidFill>
              <a:latin typeface="Arial"/>
              <a:ea typeface="DejaVu Sans"/>
            </a:endParaRPr>
          </a:p>
        </p:txBody>
      </p:sp>
      <p:sp>
        <p:nvSpPr>
          <p:cNvPr id="137" name=""/>
          <p:cNvSpPr/>
          <p:nvPr/>
        </p:nvSpPr>
        <p:spPr>
          <a:xfrm>
            <a:off x="6361920" y="928080"/>
            <a:ext cx="166320" cy="179280"/>
          </a:xfrm>
          <a:custGeom>
            <a:avLst/>
            <a:gdLst>
              <a:gd name="textAreaLeft" fmla="*/ 0 w 166320"/>
              <a:gd name="textAreaRight" fmla="*/ 167760 w 166320"/>
              <a:gd name="textAreaTop" fmla="*/ 0 h 179280"/>
              <a:gd name="textAreaBottom" fmla="*/ 180720 h 179280"/>
            </a:gdLst>
            <a:ahLst/>
            <a:rect l="textAreaLeft" t="textAreaTop" r="textAreaRight" b="textAreaBottom"/>
            <a:pathLst>
              <a:path w="466" h="502">
                <a:moveTo>
                  <a:pt x="0" y="230"/>
                </a:moveTo>
                <a:lnTo>
                  <a:pt x="404" y="502"/>
                </a:lnTo>
                <a:lnTo>
                  <a:pt x="466" y="0"/>
                </a:lnTo>
                <a:lnTo>
                  <a:pt x="0" y="230"/>
                </a:lnTo>
                <a:close/>
              </a:path>
            </a:pathLst>
          </a:custGeom>
          <a:noFill/>
          <a:ln cap="rnd" w="46800">
            <a:solidFill>
              <a:srgbClr val="ffffff"/>
            </a:solidFill>
            <a:round/>
          </a:ln>
        </p:spPr>
        <p:style>
          <a:lnRef idx="0"/>
          <a:fillRef idx="0"/>
          <a:effectRef idx="0"/>
          <a:fontRef idx="minor"/>
        </p:style>
        <p:txBody>
          <a:bodyPr lIns="113400" rIns="113400" tIns="68400" bIns="68400" anchor="ctr" anchorCtr="1">
            <a:noAutofit/>
          </a:bodyPr>
          <a:p>
            <a:pPr>
              <a:lnSpc>
                <a:spcPct val="100000"/>
              </a:lnSpc>
            </a:pPr>
            <a:endParaRPr b="0" lang="en-US" sz="1800" spc="-1" strike="noStrike">
              <a:solidFill>
                <a:srgbClr val="000000"/>
              </a:solidFill>
              <a:latin typeface="Arial"/>
              <a:ea typeface="DejaVu Sans"/>
            </a:endParaRPr>
          </a:p>
        </p:txBody>
      </p:sp>
      <p:sp>
        <p:nvSpPr>
          <p:cNvPr id="138" name=""/>
          <p:cNvSpPr/>
          <p:nvPr/>
        </p:nvSpPr>
        <p:spPr>
          <a:xfrm flipH="1">
            <a:off x="3428640" y="1741320"/>
            <a:ext cx="212400" cy="93960"/>
          </a:xfrm>
          <a:prstGeom prst="line">
            <a:avLst/>
          </a:prstGeom>
          <a:ln cap="rnd" w="68040">
            <a:solidFill>
              <a:srgbClr val="ffffff"/>
            </a:solidFill>
            <a:round/>
          </a:ln>
        </p:spPr>
        <p:style>
          <a:lnRef idx="0"/>
          <a:fillRef idx="0"/>
          <a:effectRef idx="0"/>
          <a:fontRef idx="minor"/>
        </p:style>
        <p:txBody>
          <a:bodyPr lIns="123840" rIns="123840" tIns="15120" bIns="15120" anchor="ctr" anchorCtr="1">
            <a:noAutofit/>
          </a:bodyPr>
          <a:p>
            <a:endParaRPr b="0" lang="en-US" sz="1800" spc="-1" strike="noStrike">
              <a:solidFill>
                <a:srgbClr val="000000"/>
              </a:solidFill>
              <a:latin typeface="Arial"/>
              <a:ea typeface="DejaVu Sans"/>
            </a:endParaRPr>
          </a:p>
        </p:txBody>
      </p:sp>
      <p:sp>
        <p:nvSpPr>
          <p:cNvPr id="139" name=""/>
          <p:cNvSpPr/>
          <p:nvPr/>
        </p:nvSpPr>
        <p:spPr>
          <a:xfrm>
            <a:off x="3488040" y="1681920"/>
            <a:ext cx="93960" cy="212400"/>
          </a:xfrm>
          <a:prstGeom prst="line">
            <a:avLst/>
          </a:prstGeom>
          <a:ln cap="rnd" w="68040">
            <a:solidFill>
              <a:srgbClr val="ffffff"/>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a typeface="DejaVu Sans"/>
            </a:endParaRPr>
          </a:p>
        </p:txBody>
      </p:sp>
      <p:sp>
        <p:nvSpPr>
          <p:cNvPr id="140" name=""/>
          <p:cNvSpPr/>
          <p:nvPr/>
        </p:nvSpPr>
        <p:spPr>
          <a:xfrm>
            <a:off x="8918640" y="3383640"/>
            <a:ext cx="189000" cy="189360"/>
          </a:xfrm>
          <a:custGeom>
            <a:avLst/>
            <a:gdLst>
              <a:gd name="textAreaLeft" fmla="*/ 0 w 189000"/>
              <a:gd name="textAreaRight" fmla="*/ 190440 w 189000"/>
              <a:gd name="textAreaTop" fmla="*/ 0 h 189360"/>
              <a:gd name="textAreaBottom" fmla="*/ 190800 h 189360"/>
            </a:gdLst>
            <a:ahLst/>
            <a:rect l="textAreaLeft" t="textAreaTop" r="textAreaRight" b="textAreaBottom"/>
            <a:pathLst>
              <a:path w="529" h="530">
                <a:moveTo>
                  <a:pt x="529" y="265"/>
                </a:moveTo>
                <a:lnTo>
                  <a:pt x="528" y="283"/>
                </a:lnTo>
                <a:lnTo>
                  <a:pt x="527" y="300"/>
                </a:lnTo>
                <a:lnTo>
                  <a:pt x="524" y="317"/>
                </a:lnTo>
                <a:lnTo>
                  <a:pt x="521" y="334"/>
                </a:lnTo>
                <a:lnTo>
                  <a:pt x="516" y="350"/>
                </a:lnTo>
                <a:lnTo>
                  <a:pt x="510" y="366"/>
                </a:lnTo>
                <a:lnTo>
                  <a:pt x="503" y="382"/>
                </a:lnTo>
                <a:lnTo>
                  <a:pt x="494" y="398"/>
                </a:lnTo>
                <a:lnTo>
                  <a:pt x="485" y="413"/>
                </a:lnTo>
                <a:lnTo>
                  <a:pt x="474" y="428"/>
                </a:lnTo>
                <a:lnTo>
                  <a:pt x="464" y="441"/>
                </a:lnTo>
                <a:lnTo>
                  <a:pt x="452" y="453"/>
                </a:lnTo>
                <a:lnTo>
                  <a:pt x="440" y="465"/>
                </a:lnTo>
                <a:lnTo>
                  <a:pt x="426" y="475"/>
                </a:lnTo>
                <a:lnTo>
                  <a:pt x="412" y="486"/>
                </a:lnTo>
                <a:lnTo>
                  <a:pt x="397" y="495"/>
                </a:lnTo>
                <a:lnTo>
                  <a:pt x="381" y="504"/>
                </a:lnTo>
                <a:lnTo>
                  <a:pt x="365" y="511"/>
                </a:lnTo>
                <a:lnTo>
                  <a:pt x="349" y="517"/>
                </a:lnTo>
                <a:lnTo>
                  <a:pt x="333" y="522"/>
                </a:lnTo>
                <a:lnTo>
                  <a:pt x="316" y="525"/>
                </a:lnTo>
                <a:lnTo>
                  <a:pt x="299" y="528"/>
                </a:lnTo>
                <a:lnTo>
                  <a:pt x="282" y="529"/>
                </a:lnTo>
                <a:lnTo>
                  <a:pt x="264" y="530"/>
                </a:lnTo>
                <a:lnTo>
                  <a:pt x="246" y="529"/>
                </a:lnTo>
                <a:lnTo>
                  <a:pt x="229" y="528"/>
                </a:lnTo>
                <a:lnTo>
                  <a:pt x="212" y="525"/>
                </a:lnTo>
                <a:lnTo>
                  <a:pt x="196" y="522"/>
                </a:lnTo>
                <a:lnTo>
                  <a:pt x="179" y="517"/>
                </a:lnTo>
                <a:lnTo>
                  <a:pt x="164" y="511"/>
                </a:lnTo>
                <a:lnTo>
                  <a:pt x="148" y="504"/>
                </a:lnTo>
                <a:lnTo>
                  <a:pt x="132" y="495"/>
                </a:lnTo>
                <a:lnTo>
                  <a:pt x="117" y="486"/>
                </a:lnTo>
                <a:lnTo>
                  <a:pt x="103" y="475"/>
                </a:lnTo>
                <a:lnTo>
                  <a:pt x="89" y="465"/>
                </a:lnTo>
                <a:lnTo>
                  <a:pt x="77" y="453"/>
                </a:lnTo>
                <a:lnTo>
                  <a:pt x="65" y="441"/>
                </a:lnTo>
                <a:lnTo>
                  <a:pt x="55" y="428"/>
                </a:lnTo>
                <a:lnTo>
                  <a:pt x="44" y="413"/>
                </a:lnTo>
                <a:lnTo>
                  <a:pt x="35" y="398"/>
                </a:lnTo>
                <a:lnTo>
                  <a:pt x="26" y="382"/>
                </a:lnTo>
                <a:lnTo>
                  <a:pt x="19" y="366"/>
                </a:lnTo>
                <a:lnTo>
                  <a:pt x="13" y="350"/>
                </a:lnTo>
                <a:lnTo>
                  <a:pt x="8" y="334"/>
                </a:lnTo>
                <a:lnTo>
                  <a:pt x="5" y="317"/>
                </a:lnTo>
                <a:lnTo>
                  <a:pt x="2" y="300"/>
                </a:lnTo>
                <a:lnTo>
                  <a:pt x="0" y="283"/>
                </a:lnTo>
                <a:lnTo>
                  <a:pt x="0" y="265"/>
                </a:lnTo>
                <a:lnTo>
                  <a:pt x="0" y="247"/>
                </a:lnTo>
                <a:lnTo>
                  <a:pt x="2" y="230"/>
                </a:lnTo>
                <a:lnTo>
                  <a:pt x="5" y="213"/>
                </a:lnTo>
                <a:lnTo>
                  <a:pt x="8" y="196"/>
                </a:lnTo>
                <a:lnTo>
                  <a:pt x="13" y="180"/>
                </a:lnTo>
                <a:lnTo>
                  <a:pt x="19" y="164"/>
                </a:lnTo>
                <a:lnTo>
                  <a:pt x="26" y="149"/>
                </a:lnTo>
                <a:lnTo>
                  <a:pt x="35" y="133"/>
                </a:lnTo>
                <a:lnTo>
                  <a:pt x="44" y="118"/>
                </a:lnTo>
                <a:lnTo>
                  <a:pt x="55" y="104"/>
                </a:lnTo>
                <a:lnTo>
                  <a:pt x="65" y="90"/>
                </a:lnTo>
                <a:lnTo>
                  <a:pt x="77" y="78"/>
                </a:lnTo>
                <a:lnTo>
                  <a:pt x="89" y="66"/>
                </a:lnTo>
                <a:lnTo>
                  <a:pt x="103" y="56"/>
                </a:lnTo>
                <a:lnTo>
                  <a:pt x="117" y="45"/>
                </a:lnTo>
                <a:lnTo>
                  <a:pt x="132" y="36"/>
                </a:lnTo>
                <a:lnTo>
                  <a:pt x="148" y="27"/>
                </a:lnTo>
                <a:lnTo>
                  <a:pt x="164" y="20"/>
                </a:lnTo>
                <a:lnTo>
                  <a:pt x="180" y="14"/>
                </a:lnTo>
                <a:lnTo>
                  <a:pt x="196" y="9"/>
                </a:lnTo>
                <a:lnTo>
                  <a:pt x="212" y="5"/>
                </a:lnTo>
                <a:lnTo>
                  <a:pt x="229" y="2"/>
                </a:lnTo>
                <a:lnTo>
                  <a:pt x="246" y="1"/>
                </a:lnTo>
                <a:lnTo>
                  <a:pt x="264" y="0"/>
                </a:lnTo>
                <a:lnTo>
                  <a:pt x="282" y="1"/>
                </a:lnTo>
                <a:lnTo>
                  <a:pt x="300" y="2"/>
                </a:lnTo>
                <a:lnTo>
                  <a:pt x="317" y="5"/>
                </a:lnTo>
                <a:lnTo>
                  <a:pt x="333" y="9"/>
                </a:lnTo>
                <a:lnTo>
                  <a:pt x="349" y="14"/>
                </a:lnTo>
                <a:lnTo>
                  <a:pt x="365" y="20"/>
                </a:lnTo>
                <a:lnTo>
                  <a:pt x="381" y="27"/>
                </a:lnTo>
                <a:lnTo>
                  <a:pt x="397" y="36"/>
                </a:lnTo>
                <a:lnTo>
                  <a:pt x="412" y="45"/>
                </a:lnTo>
                <a:lnTo>
                  <a:pt x="426" y="56"/>
                </a:lnTo>
                <a:lnTo>
                  <a:pt x="440" y="66"/>
                </a:lnTo>
                <a:lnTo>
                  <a:pt x="452" y="78"/>
                </a:lnTo>
                <a:lnTo>
                  <a:pt x="464" y="90"/>
                </a:lnTo>
                <a:lnTo>
                  <a:pt x="474" y="104"/>
                </a:lnTo>
                <a:lnTo>
                  <a:pt x="485" y="118"/>
                </a:lnTo>
                <a:lnTo>
                  <a:pt x="494" y="133"/>
                </a:lnTo>
                <a:lnTo>
                  <a:pt x="503" y="149"/>
                </a:lnTo>
                <a:lnTo>
                  <a:pt x="510" y="164"/>
                </a:lnTo>
                <a:lnTo>
                  <a:pt x="516" y="180"/>
                </a:lnTo>
                <a:lnTo>
                  <a:pt x="521" y="196"/>
                </a:lnTo>
                <a:lnTo>
                  <a:pt x="524" y="213"/>
                </a:lnTo>
                <a:lnTo>
                  <a:pt x="527" y="230"/>
                </a:lnTo>
                <a:lnTo>
                  <a:pt x="528" y="247"/>
                </a:lnTo>
                <a:lnTo>
                  <a:pt x="529" y="265"/>
                </a:lnTo>
                <a:close/>
              </a:path>
            </a:pathLst>
          </a:custGeom>
          <a:noFill/>
          <a:ln cap="rnd" w="46080">
            <a:solidFill>
              <a:srgbClr val="ffffff"/>
            </a:solidFill>
            <a:round/>
          </a:ln>
        </p:spPr>
        <p:style>
          <a:lnRef idx="0"/>
          <a:fillRef idx="0"/>
          <a:effectRef idx="0"/>
          <a:fontRef idx="minor"/>
        </p:style>
        <p:txBody>
          <a:bodyPr lIns="113040" rIns="113040" tIns="68040" bIns="68040" anchor="ctr" anchorCtr="1">
            <a:noAutofit/>
          </a:bodyPr>
          <a:p>
            <a:pPr>
              <a:lnSpc>
                <a:spcPct val="100000"/>
              </a:lnSpc>
            </a:pPr>
            <a:endParaRPr b="0" lang="en-US" sz="1800" spc="-1" strike="noStrike">
              <a:solidFill>
                <a:srgbClr val="000000"/>
              </a:solidFill>
              <a:latin typeface="Arial"/>
              <a:ea typeface="DejaVu Sans"/>
            </a:endParaRPr>
          </a:p>
        </p:txBody>
      </p:sp>
      <p:sp>
        <p:nvSpPr>
          <p:cNvPr id="141" name=""/>
          <p:cNvSpPr/>
          <p:nvPr/>
        </p:nvSpPr>
        <p:spPr>
          <a:xfrm>
            <a:off x="1029960" y="502200"/>
            <a:ext cx="166320" cy="179640"/>
          </a:xfrm>
          <a:custGeom>
            <a:avLst/>
            <a:gdLst>
              <a:gd name="textAreaLeft" fmla="*/ 0 w 166320"/>
              <a:gd name="textAreaRight" fmla="*/ 167760 w 166320"/>
              <a:gd name="textAreaTop" fmla="*/ 0 h 179640"/>
              <a:gd name="textAreaBottom" fmla="*/ 181080 h 179640"/>
            </a:gdLst>
            <a:ahLst/>
            <a:rect l="textAreaLeft" t="textAreaTop" r="textAreaRight" b="textAreaBottom"/>
            <a:pathLst>
              <a:path w="466" h="503">
                <a:moveTo>
                  <a:pt x="0" y="230"/>
                </a:moveTo>
                <a:lnTo>
                  <a:pt x="404" y="503"/>
                </a:lnTo>
                <a:lnTo>
                  <a:pt x="466" y="0"/>
                </a:lnTo>
                <a:lnTo>
                  <a:pt x="0" y="230"/>
                </a:lnTo>
                <a:close/>
              </a:path>
            </a:pathLst>
          </a:custGeom>
          <a:noFill/>
          <a:ln cap="rnd" w="46800">
            <a:solidFill>
              <a:srgbClr val="ffffff"/>
            </a:solidFill>
            <a:round/>
          </a:ln>
        </p:spPr>
        <p:style>
          <a:lnRef idx="0"/>
          <a:fillRef idx="0"/>
          <a:effectRef idx="0"/>
          <a:fontRef idx="minor"/>
        </p:style>
        <p:txBody>
          <a:bodyPr lIns="113400" rIns="113400" tIns="68400" bIns="68400" anchor="ctr" anchorCtr="1">
            <a:noAutofit/>
          </a:bodyPr>
          <a:p>
            <a:pPr>
              <a:lnSpc>
                <a:spcPct val="100000"/>
              </a:lnSpc>
            </a:pPr>
            <a:endParaRPr b="0" lang="en-US" sz="1800" spc="-1" strike="noStrike">
              <a:solidFill>
                <a:srgbClr val="000000"/>
              </a:solidFill>
              <a:latin typeface="Arial"/>
              <a:ea typeface="DejaVu Sans"/>
            </a:endParaRPr>
          </a:p>
        </p:txBody>
      </p:sp>
      <p:sp>
        <p:nvSpPr>
          <p:cNvPr id="142" name=""/>
          <p:cNvSpPr/>
          <p:nvPr/>
        </p:nvSpPr>
        <p:spPr>
          <a:xfrm>
            <a:off x="4012920" y="3812760"/>
            <a:ext cx="166320" cy="179640"/>
          </a:xfrm>
          <a:custGeom>
            <a:avLst/>
            <a:gdLst>
              <a:gd name="textAreaLeft" fmla="*/ 0 w 166320"/>
              <a:gd name="textAreaRight" fmla="*/ 167760 w 166320"/>
              <a:gd name="textAreaTop" fmla="*/ 0 h 179640"/>
              <a:gd name="textAreaBottom" fmla="*/ 181080 h 179640"/>
            </a:gdLst>
            <a:ahLst/>
            <a:rect l="textAreaLeft" t="textAreaTop" r="textAreaRight" b="textAreaBottom"/>
            <a:pathLst>
              <a:path w="466" h="503">
                <a:moveTo>
                  <a:pt x="0" y="230"/>
                </a:moveTo>
                <a:lnTo>
                  <a:pt x="404" y="503"/>
                </a:lnTo>
                <a:lnTo>
                  <a:pt x="466" y="0"/>
                </a:lnTo>
                <a:lnTo>
                  <a:pt x="0" y="230"/>
                </a:lnTo>
                <a:close/>
              </a:path>
            </a:pathLst>
          </a:custGeom>
          <a:noFill/>
          <a:ln cap="rnd" w="46800">
            <a:solidFill>
              <a:srgbClr val="ffffff"/>
            </a:solidFill>
            <a:round/>
          </a:ln>
        </p:spPr>
        <p:style>
          <a:lnRef idx="0"/>
          <a:fillRef idx="0"/>
          <a:effectRef idx="0"/>
          <a:fontRef idx="minor"/>
        </p:style>
        <p:txBody>
          <a:bodyPr lIns="113400" rIns="113400" tIns="68400" bIns="68400" anchor="ctr" anchorCtr="1">
            <a:noAutofit/>
          </a:bodyPr>
          <a:p>
            <a:pPr>
              <a:lnSpc>
                <a:spcPct val="100000"/>
              </a:lnSpc>
            </a:pPr>
            <a:endParaRPr b="0" lang="en-US" sz="1800" spc="-1" strike="noStrike">
              <a:solidFill>
                <a:srgbClr val="000000"/>
              </a:solidFill>
              <a:latin typeface="Arial"/>
              <a:ea typeface="DejaVu Sans"/>
            </a:endParaRPr>
          </a:p>
        </p:txBody>
      </p:sp>
      <p:sp>
        <p:nvSpPr>
          <p:cNvPr id="143" name=""/>
          <p:cNvSpPr/>
          <p:nvPr/>
        </p:nvSpPr>
        <p:spPr>
          <a:xfrm flipH="1">
            <a:off x="6123960" y="5051160"/>
            <a:ext cx="212400" cy="93960"/>
          </a:xfrm>
          <a:prstGeom prst="line">
            <a:avLst/>
          </a:prstGeom>
          <a:ln cap="rnd" w="68040">
            <a:solidFill>
              <a:srgbClr val="ffffff"/>
            </a:solidFill>
            <a:round/>
          </a:ln>
        </p:spPr>
        <p:style>
          <a:lnRef idx="0"/>
          <a:fillRef idx="0"/>
          <a:effectRef idx="0"/>
          <a:fontRef idx="minor"/>
        </p:style>
        <p:txBody>
          <a:bodyPr lIns="123840" rIns="123840" tIns="15120" bIns="15120" anchor="ctr" anchorCtr="1">
            <a:noAutofit/>
          </a:bodyPr>
          <a:p>
            <a:endParaRPr b="0" lang="en-US" sz="1800" spc="-1" strike="noStrike">
              <a:solidFill>
                <a:srgbClr val="000000"/>
              </a:solidFill>
              <a:latin typeface="Arial"/>
              <a:ea typeface="DejaVu Sans"/>
            </a:endParaRPr>
          </a:p>
        </p:txBody>
      </p:sp>
      <p:sp>
        <p:nvSpPr>
          <p:cNvPr id="144" name=""/>
          <p:cNvSpPr/>
          <p:nvPr/>
        </p:nvSpPr>
        <p:spPr>
          <a:xfrm>
            <a:off x="6183360" y="4992120"/>
            <a:ext cx="93600" cy="212400"/>
          </a:xfrm>
          <a:prstGeom prst="line">
            <a:avLst/>
          </a:prstGeom>
          <a:ln cap="rnd" w="68040">
            <a:solidFill>
              <a:srgbClr val="ffffff"/>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a typeface="DejaVu Sans"/>
            </a:endParaRPr>
          </a:p>
        </p:txBody>
      </p:sp>
      <p:sp>
        <p:nvSpPr>
          <p:cNvPr id="145" name="PlaceHolder 1"/>
          <p:cNvSpPr>
            <a:spLocks noGrp="1"/>
          </p:cNvSpPr>
          <p:nvPr>
            <p:ph type="title"/>
          </p:nvPr>
        </p:nvSpPr>
        <p:spPr>
          <a:xfrm>
            <a:off x="503640" y="225720"/>
            <a:ext cx="9067320" cy="9450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46" name="PlaceHolder 2"/>
          <p:cNvSpPr>
            <a:spLocks noGrp="1"/>
          </p:cNvSpPr>
          <p:nvPr>
            <p:ph type="body"/>
          </p:nvPr>
        </p:nvSpPr>
        <p:spPr>
          <a:xfrm>
            <a:off x="4138560" y="1326240"/>
            <a:ext cx="5432400" cy="3286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47" name="PlaceHolder 3"/>
          <p:cNvSpPr>
            <a:spLocks noGrp="1"/>
          </p:cNvSpPr>
          <p:nvPr>
            <p:ph type="ftr" idx="10"/>
          </p:nvPr>
        </p:nvSpPr>
        <p:spPr>
          <a:xfrm>
            <a:off x="3445920" y="5164560"/>
            <a:ext cx="3192480" cy="38916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48" name="PlaceHolder 4"/>
          <p:cNvSpPr>
            <a:spLocks noGrp="1"/>
          </p:cNvSpPr>
          <p:nvPr>
            <p:ph type="sldNum" idx="11"/>
          </p:nvPr>
        </p:nvSpPr>
        <p:spPr>
          <a:xfrm>
            <a:off x="7224840" y="5164560"/>
            <a:ext cx="2346120" cy="38916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1D5F3E6B-42D2-43C4-9AA9-AE1B6B9EE1E1}"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149" name="PlaceHolder 5"/>
          <p:cNvSpPr>
            <a:spLocks noGrp="1"/>
          </p:cNvSpPr>
          <p:nvPr>
            <p:ph type="dt" idx="12"/>
          </p:nvPr>
        </p:nvSpPr>
        <p:spPr>
          <a:xfrm>
            <a:off x="503640" y="5164560"/>
            <a:ext cx="2346120" cy="38916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
          <p:cNvSpPr/>
          <p:nvPr/>
        </p:nvSpPr>
        <p:spPr>
          <a:xfrm>
            <a:off x="0" y="178920"/>
            <a:ext cx="4147200" cy="415800"/>
          </a:xfrm>
          <a:custGeom>
            <a:avLst/>
            <a:gdLst>
              <a:gd name="textAreaLeft" fmla="*/ 0 w 4147200"/>
              <a:gd name="textAreaRight" fmla="*/ 4148640 w 4147200"/>
              <a:gd name="textAreaTop" fmla="*/ 0 h 415800"/>
              <a:gd name="textAreaBottom" fmla="*/ 417240 h 415800"/>
            </a:gdLst>
            <a:ahLst/>
            <a:rect l="textAreaLeft" t="textAreaTop" r="textAreaRight" b="textAreaBottom"/>
            <a:pathLst>
              <a:path w="11524" h="1159">
                <a:moveTo>
                  <a:pt x="0" y="0"/>
                </a:moveTo>
                <a:lnTo>
                  <a:pt x="11524" y="0"/>
                </a:lnTo>
                <a:lnTo>
                  <a:pt x="11524" y="1159"/>
                </a:lnTo>
                <a:lnTo>
                  <a:pt x="0" y="1159"/>
                </a:lnTo>
                <a:lnTo>
                  <a:pt x="0" y="0"/>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Arial"/>
              <a:ea typeface="DejaVu Sans"/>
            </a:endParaRPr>
          </a:p>
        </p:txBody>
      </p:sp>
      <p:sp>
        <p:nvSpPr>
          <p:cNvPr id="153" name=""/>
          <p:cNvSpPr/>
          <p:nvPr/>
        </p:nvSpPr>
        <p:spPr>
          <a:xfrm>
            <a:off x="787680" y="1495440"/>
            <a:ext cx="8491320" cy="3644640"/>
          </a:xfrm>
          <a:custGeom>
            <a:avLst/>
            <a:gdLst>
              <a:gd name="textAreaLeft" fmla="*/ 0 w 8491320"/>
              <a:gd name="textAreaRight" fmla="*/ 8492760 w 8491320"/>
              <a:gd name="textAreaTop" fmla="*/ 0 h 3644640"/>
              <a:gd name="textAreaBottom" fmla="*/ 3646080 h 3644640"/>
            </a:gdLst>
            <a:ahLst/>
            <a:rect l="textAreaLeft" t="textAreaTop" r="textAreaRight" b="textAreaBottom"/>
            <a:pathLst>
              <a:path w="23591" h="10128">
                <a:moveTo>
                  <a:pt x="0" y="0"/>
                </a:moveTo>
                <a:lnTo>
                  <a:pt x="23591" y="0"/>
                </a:lnTo>
                <a:lnTo>
                  <a:pt x="23591" y="10128"/>
                </a:lnTo>
                <a:lnTo>
                  <a:pt x="0" y="10128"/>
                </a:lnTo>
                <a:lnTo>
                  <a:pt x="0" y="0"/>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Arial"/>
              <a:ea typeface="DejaVu Sans"/>
            </a:endParaRPr>
          </a:p>
        </p:txBody>
      </p:sp>
      <p:sp>
        <p:nvSpPr>
          <p:cNvPr id="154" name=""/>
          <p:cNvSpPr/>
          <p:nvPr/>
        </p:nvSpPr>
        <p:spPr>
          <a:xfrm>
            <a:off x="225360" y="237240"/>
            <a:ext cx="355320" cy="428040"/>
          </a:xfrm>
          <a:custGeom>
            <a:avLst/>
            <a:gdLst>
              <a:gd name="textAreaLeft" fmla="*/ 0 w 355320"/>
              <a:gd name="textAreaRight" fmla="*/ 356760 w 355320"/>
              <a:gd name="textAreaTop" fmla="*/ 0 h 428040"/>
              <a:gd name="textAreaBottom" fmla="*/ 429480 h 428040"/>
            </a:gdLst>
            <a:ahLst/>
            <a:rect l="textAreaLeft" t="textAreaTop" r="textAreaRight" b="textAreaBottom"/>
            <a:pathLst>
              <a:path w="991" h="1193">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4" y="144"/>
                </a:lnTo>
                <a:lnTo>
                  <a:pt x="123" y="168"/>
                </a:lnTo>
                <a:lnTo>
                  <a:pt x="103" y="193"/>
                </a:lnTo>
                <a:lnTo>
                  <a:pt x="84" y="219"/>
                </a:lnTo>
                <a:lnTo>
                  <a:pt x="66" y="248"/>
                </a:lnTo>
                <a:lnTo>
                  <a:pt x="50" y="278"/>
                </a:lnTo>
                <a:lnTo>
                  <a:pt x="36" y="307"/>
                </a:lnTo>
                <a:lnTo>
                  <a:pt x="25" y="337"/>
                </a:lnTo>
                <a:lnTo>
                  <a:pt x="16" y="367"/>
                </a:lnTo>
                <a:lnTo>
                  <a:pt x="9" y="398"/>
                </a:lnTo>
                <a:lnTo>
                  <a:pt x="4" y="429"/>
                </a:lnTo>
                <a:lnTo>
                  <a:pt x="1" y="461"/>
                </a:lnTo>
                <a:lnTo>
                  <a:pt x="0" y="495"/>
                </a:lnTo>
                <a:lnTo>
                  <a:pt x="0" y="495"/>
                </a:lnTo>
                <a:lnTo>
                  <a:pt x="0" y="495"/>
                </a:lnTo>
                <a:lnTo>
                  <a:pt x="1" y="529"/>
                </a:lnTo>
                <a:lnTo>
                  <a:pt x="4" y="561"/>
                </a:lnTo>
                <a:lnTo>
                  <a:pt x="9" y="593"/>
                </a:lnTo>
                <a:lnTo>
                  <a:pt x="16" y="624"/>
                </a:lnTo>
                <a:lnTo>
                  <a:pt x="25" y="654"/>
                </a:lnTo>
                <a:lnTo>
                  <a:pt x="37" y="684"/>
                </a:lnTo>
                <a:lnTo>
                  <a:pt x="50" y="713"/>
                </a:lnTo>
                <a:lnTo>
                  <a:pt x="66" y="743"/>
                </a:lnTo>
                <a:lnTo>
                  <a:pt x="84" y="772"/>
                </a:lnTo>
                <a:lnTo>
                  <a:pt x="103" y="798"/>
                </a:lnTo>
                <a:lnTo>
                  <a:pt x="123" y="823"/>
                </a:lnTo>
                <a:lnTo>
                  <a:pt x="144" y="846"/>
                </a:lnTo>
                <a:lnTo>
                  <a:pt x="168" y="867"/>
                </a:lnTo>
                <a:lnTo>
                  <a:pt x="193" y="887"/>
                </a:lnTo>
                <a:lnTo>
                  <a:pt x="219" y="906"/>
                </a:lnTo>
                <a:lnTo>
                  <a:pt x="248" y="924"/>
                </a:lnTo>
                <a:lnTo>
                  <a:pt x="269" y="935"/>
                </a:lnTo>
                <a:lnTo>
                  <a:pt x="289" y="945"/>
                </a:lnTo>
                <a:lnTo>
                  <a:pt x="310" y="954"/>
                </a:lnTo>
                <a:lnTo>
                  <a:pt x="332" y="963"/>
                </a:lnTo>
                <a:lnTo>
                  <a:pt x="332" y="963"/>
                </a:lnTo>
                <a:lnTo>
                  <a:pt x="332" y="1135"/>
                </a:lnTo>
                <a:lnTo>
                  <a:pt x="332" y="1141"/>
                </a:lnTo>
                <a:lnTo>
                  <a:pt x="333" y="1147"/>
                </a:lnTo>
                <a:lnTo>
                  <a:pt x="335" y="1152"/>
                </a:lnTo>
                <a:lnTo>
                  <a:pt x="337" y="1157"/>
                </a:lnTo>
                <a:lnTo>
                  <a:pt x="339" y="1163"/>
                </a:lnTo>
                <a:lnTo>
                  <a:pt x="342" y="1167"/>
                </a:lnTo>
                <a:lnTo>
                  <a:pt x="345" y="1172"/>
                </a:lnTo>
                <a:lnTo>
                  <a:pt x="349" y="1176"/>
                </a:lnTo>
                <a:lnTo>
                  <a:pt x="353" y="1180"/>
                </a:lnTo>
                <a:lnTo>
                  <a:pt x="358" y="1183"/>
                </a:lnTo>
                <a:lnTo>
                  <a:pt x="362" y="1186"/>
                </a:lnTo>
                <a:lnTo>
                  <a:pt x="367" y="1188"/>
                </a:lnTo>
                <a:lnTo>
                  <a:pt x="373" y="1190"/>
                </a:lnTo>
                <a:lnTo>
                  <a:pt x="378" y="1192"/>
                </a:lnTo>
                <a:lnTo>
                  <a:pt x="384" y="1193"/>
                </a:lnTo>
                <a:lnTo>
                  <a:pt x="390" y="1193"/>
                </a:lnTo>
                <a:lnTo>
                  <a:pt x="601" y="1193"/>
                </a:lnTo>
                <a:lnTo>
                  <a:pt x="607" y="1193"/>
                </a:lnTo>
                <a:lnTo>
                  <a:pt x="613" y="1192"/>
                </a:lnTo>
                <a:lnTo>
                  <a:pt x="618" y="1190"/>
                </a:lnTo>
                <a:lnTo>
                  <a:pt x="624" y="1188"/>
                </a:lnTo>
                <a:lnTo>
                  <a:pt x="629" y="1186"/>
                </a:lnTo>
                <a:lnTo>
                  <a:pt x="633" y="1183"/>
                </a:lnTo>
                <a:lnTo>
                  <a:pt x="638" y="1180"/>
                </a:lnTo>
                <a:lnTo>
                  <a:pt x="642" y="1176"/>
                </a:lnTo>
                <a:lnTo>
                  <a:pt x="646" y="1172"/>
                </a:lnTo>
                <a:lnTo>
                  <a:pt x="649" y="1167"/>
                </a:lnTo>
                <a:lnTo>
                  <a:pt x="652" y="1163"/>
                </a:lnTo>
                <a:lnTo>
                  <a:pt x="654" y="1157"/>
                </a:lnTo>
                <a:lnTo>
                  <a:pt x="656" y="1152"/>
                </a:lnTo>
                <a:lnTo>
                  <a:pt x="658" y="1147"/>
                </a:lnTo>
                <a:lnTo>
                  <a:pt x="659" y="1141"/>
                </a:lnTo>
                <a:lnTo>
                  <a:pt x="659" y="1135"/>
                </a:lnTo>
                <a:lnTo>
                  <a:pt x="659" y="963"/>
                </a:lnTo>
                <a:lnTo>
                  <a:pt x="659" y="963"/>
                </a:lnTo>
                <a:lnTo>
                  <a:pt x="659" y="963"/>
                </a:lnTo>
                <a:lnTo>
                  <a:pt x="681" y="954"/>
                </a:lnTo>
                <a:lnTo>
                  <a:pt x="702" y="945"/>
                </a:lnTo>
                <a:lnTo>
                  <a:pt x="722" y="935"/>
                </a:lnTo>
                <a:lnTo>
                  <a:pt x="743" y="924"/>
                </a:lnTo>
                <a:lnTo>
                  <a:pt x="772" y="906"/>
                </a:lnTo>
                <a:lnTo>
                  <a:pt x="798" y="887"/>
                </a:lnTo>
                <a:lnTo>
                  <a:pt x="823" y="867"/>
                </a:lnTo>
                <a:lnTo>
                  <a:pt x="847" y="846"/>
                </a:lnTo>
                <a:lnTo>
                  <a:pt x="868" y="823"/>
                </a:lnTo>
                <a:lnTo>
                  <a:pt x="888" y="798"/>
                </a:lnTo>
                <a:lnTo>
                  <a:pt x="907" y="772"/>
                </a:lnTo>
                <a:lnTo>
                  <a:pt x="925" y="743"/>
                </a:lnTo>
                <a:lnTo>
                  <a:pt x="941" y="713"/>
                </a:lnTo>
                <a:lnTo>
                  <a:pt x="954" y="684"/>
                </a:lnTo>
                <a:lnTo>
                  <a:pt x="966" y="654"/>
                </a:lnTo>
                <a:lnTo>
                  <a:pt x="975" y="624"/>
                </a:lnTo>
                <a:lnTo>
                  <a:pt x="982" y="593"/>
                </a:lnTo>
                <a:lnTo>
                  <a:pt x="987" y="561"/>
                </a:lnTo>
                <a:lnTo>
                  <a:pt x="990" y="529"/>
                </a:lnTo>
                <a:lnTo>
                  <a:pt x="991" y="495"/>
                </a:lnTo>
                <a:lnTo>
                  <a:pt x="991" y="495"/>
                </a:lnTo>
                <a:lnTo>
                  <a:pt x="991" y="495"/>
                </a:lnTo>
                <a:lnTo>
                  <a:pt x="990" y="461"/>
                </a:lnTo>
                <a:lnTo>
                  <a:pt x="987" y="429"/>
                </a:lnTo>
                <a:lnTo>
                  <a:pt x="982" y="398"/>
                </a:lnTo>
                <a:lnTo>
                  <a:pt x="975" y="367"/>
                </a:lnTo>
                <a:lnTo>
                  <a:pt x="966" y="337"/>
                </a:lnTo>
                <a:lnTo>
                  <a:pt x="954" y="307"/>
                </a:lnTo>
                <a:lnTo>
                  <a:pt x="941" y="278"/>
                </a:lnTo>
                <a:lnTo>
                  <a:pt x="925" y="248"/>
                </a:lnTo>
                <a:lnTo>
                  <a:pt x="907" y="219"/>
                </a:lnTo>
                <a:lnTo>
                  <a:pt x="888" y="193"/>
                </a:lnTo>
                <a:lnTo>
                  <a:pt x="868" y="168"/>
                </a:lnTo>
                <a:lnTo>
                  <a:pt x="847" y="144"/>
                </a:lnTo>
                <a:lnTo>
                  <a:pt x="823" y="123"/>
                </a:lnTo>
                <a:lnTo>
                  <a:pt x="798" y="103"/>
                </a:lnTo>
                <a:lnTo>
                  <a:pt x="772" y="84"/>
                </a:lnTo>
                <a:lnTo>
                  <a:pt x="743" y="66"/>
                </a:lnTo>
                <a:lnTo>
                  <a:pt x="713" y="50"/>
                </a:lnTo>
                <a:lnTo>
                  <a:pt x="684" y="36"/>
                </a:lnTo>
                <a:lnTo>
                  <a:pt x="654" y="25"/>
                </a:lnTo>
                <a:lnTo>
                  <a:pt x="624" y="16"/>
                </a:lnTo>
                <a:lnTo>
                  <a:pt x="593" y="9"/>
                </a:lnTo>
                <a:lnTo>
                  <a:pt x="562" y="4"/>
                </a:lnTo>
                <a:lnTo>
                  <a:pt x="529" y="1"/>
                </a:lnTo>
                <a:lnTo>
                  <a:pt x="496" y="0"/>
                </a:lnTo>
                <a:close/>
              </a:path>
            </a:pathLst>
          </a:custGeom>
          <a:noFill/>
          <a:ln cap="sq" w="28800">
            <a:solidFill>
              <a:srgbClr val="ffffff"/>
            </a:solidFill>
            <a:miter/>
          </a:ln>
        </p:spPr>
        <p:style>
          <a:lnRef idx="0"/>
          <a:fillRef idx="0"/>
          <a:effectRef idx="0"/>
          <a:fontRef idx="minor"/>
        </p:style>
        <p:txBody>
          <a:bodyPr lIns="104400" rIns="104400" tIns="59400" bIns="59400" anchor="ctr" anchorCtr="1">
            <a:noAutofit/>
          </a:bodyPr>
          <a:p>
            <a:pPr>
              <a:lnSpc>
                <a:spcPct val="100000"/>
              </a:lnSpc>
            </a:pPr>
            <a:endParaRPr b="0" lang="en-US" sz="1800" spc="-1" strike="noStrike">
              <a:solidFill>
                <a:srgbClr val="000000"/>
              </a:solidFill>
              <a:latin typeface="Arial"/>
              <a:ea typeface="DejaVu Sans"/>
            </a:endParaRPr>
          </a:p>
        </p:txBody>
      </p:sp>
      <p:sp>
        <p:nvSpPr>
          <p:cNvPr id="155" name=""/>
          <p:cNvSpPr/>
          <p:nvPr/>
        </p:nvSpPr>
        <p:spPr>
          <a:xfrm>
            <a:off x="320040" y="666720"/>
            <a:ext cx="165960" cy="40680"/>
          </a:xfrm>
          <a:custGeom>
            <a:avLst/>
            <a:gdLst>
              <a:gd name="textAreaLeft" fmla="*/ 0 w 165960"/>
              <a:gd name="textAreaRight" fmla="*/ 167400 w 165960"/>
              <a:gd name="textAreaTop" fmla="*/ 0 h 40680"/>
              <a:gd name="textAreaBottom" fmla="*/ 42120 h 40680"/>
            </a:gdLst>
            <a:ahLst/>
            <a:rect l="textAreaLeft" t="textAreaTop" r="textAreaRight" b="textAreaBottom"/>
            <a:pathLst>
              <a:path w="465" h="117">
                <a:moveTo>
                  <a:pt x="233" y="117"/>
                </a:moveTo>
                <a:lnTo>
                  <a:pt x="407" y="117"/>
                </a:lnTo>
                <a:lnTo>
                  <a:pt x="413" y="117"/>
                </a:lnTo>
                <a:lnTo>
                  <a:pt x="419" y="116"/>
                </a:lnTo>
                <a:lnTo>
                  <a:pt x="424" y="114"/>
                </a:lnTo>
                <a:lnTo>
                  <a:pt x="430" y="112"/>
                </a:lnTo>
                <a:lnTo>
                  <a:pt x="435" y="110"/>
                </a:lnTo>
                <a:lnTo>
                  <a:pt x="439" y="107"/>
                </a:lnTo>
                <a:lnTo>
                  <a:pt x="444" y="103"/>
                </a:lnTo>
                <a:lnTo>
                  <a:pt x="448" y="100"/>
                </a:lnTo>
                <a:lnTo>
                  <a:pt x="452" y="95"/>
                </a:lnTo>
                <a:lnTo>
                  <a:pt x="455" y="91"/>
                </a:lnTo>
                <a:lnTo>
                  <a:pt x="458" y="86"/>
                </a:lnTo>
                <a:lnTo>
                  <a:pt x="460" y="81"/>
                </a:lnTo>
                <a:lnTo>
                  <a:pt x="462" y="76"/>
                </a:lnTo>
                <a:lnTo>
                  <a:pt x="464" y="70"/>
                </a:lnTo>
                <a:lnTo>
                  <a:pt x="465" y="64"/>
                </a:lnTo>
                <a:lnTo>
                  <a:pt x="465" y="58"/>
                </a:lnTo>
                <a:lnTo>
                  <a:pt x="465" y="52"/>
                </a:lnTo>
                <a:lnTo>
                  <a:pt x="464" y="46"/>
                </a:lnTo>
                <a:lnTo>
                  <a:pt x="462" y="41"/>
                </a:lnTo>
                <a:lnTo>
                  <a:pt x="460" y="35"/>
                </a:lnTo>
                <a:lnTo>
                  <a:pt x="458" y="30"/>
                </a:lnTo>
                <a:lnTo>
                  <a:pt x="455" y="25"/>
                </a:lnTo>
                <a:lnTo>
                  <a:pt x="452" y="21"/>
                </a:lnTo>
                <a:lnTo>
                  <a:pt x="448" y="17"/>
                </a:lnTo>
                <a:lnTo>
                  <a:pt x="444" y="13"/>
                </a:lnTo>
                <a:lnTo>
                  <a:pt x="439" y="10"/>
                </a:lnTo>
                <a:lnTo>
                  <a:pt x="435" y="7"/>
                </a:lnTo>
                <a:lnTo>
                  <a:pt x="430" y="4"/>
                </a:lnTo>
                <a:lnTo>
                  <a:pt x="424" y="3"/>
                </a:lnTo>
                <a:lnTo>
                  <a:pt x="419" y="1"/>
                </a:lnTo>
                <a:lnTo>
                  <a:pt x="413" y="0"/>
                </a:lnTo>
                <a:lnTo>
                  <a:pt x="407" y="0"/>
                </a:lnTo>
                <a:lnTo>
                  <a:pt x="58" y="0"/>
                </a:lnTo>
                <a:lnTo>
                  <a:pt x="52" y="0"/>
                </a:lnTo>
                <a:lnTo>
                  <a:pt x="46" y="1"/>
                </a:lnTo>
                <a:lnTo>
                  <a:pt x="41" y="3"/>
                </a:lnTo>
                <a:lnTo>
                  <a:pt x="35" y="4"/>
                </a:lnTo>
                <a:lnTo>
                  <a:pt x="30" y="7"/>
                </a:lnTo>
                <a:lnTo>
                  <a:pt x="26" y="10"/>
                </a:lnTo>
                <a:lnTo>
                  <a:pt x="21" y="13"/>
                </a:lnTo>
                <a:lnTo>
                  <a:pt x="17" y="17"/>
                </a:lnTo>
                <a:lnTo>
                  <a:pt x="13" y="21"/>
                </a:lnTo>
                <a:lnTo>
                  <a:pt x="10" y="25"/>
                </a:lnTo>
                <a:lnTo>
                  <a:pt x="7" y="30"/>
                </a:lnTo>
                <a:lnTo>
                  <a:pt x="5" y="35"/>
                </a:lnTo>
                <a:lnTo>
                  <a:pt x="3" y="41"/>
                </a:lnTo>
                <a:lnTo>
                  <a:pt x="1" y="46"/>
                </a:lnTo>
                <a:lnTo>
                  <a:pt x="0" y="52"/>
                </a:lnTo>
                <a:lnTo>
                  <a:pt x="0" y="58"/>
                </a:lnTo>
                <a:lnTo>
                  <a:pt x="0" y="64"/>
                </a:lnTo>
                <a:lnTo>
                  <a:pt x="1" y="70"/>
                </a:lnTo>
                <a:lnTo>
                  <a:pt x="3" y="76"/>
                </a:lnTo>
                <a:lnTo>
                  <a:pt x="5" y="81"/>
                </a:lnTo>
                <a:lnTo>
                  <a:pt x="7" y="86"/>
                </a:lnTo>
                <a:lnTo>
                  <a:pt x="10" y="91"/>
                </a:lnTo>
                <a:lnTo>
                  <a:pt x="13" y="95"/>
                </a:lnTo>
                <a:lnTo>
                  <a:pt x="17" y="100"/>
                </a:lnTo>
                <a:lnTo>
                  <a:pt x="21" y="103"/>
                </a:lnTo>
                <a:lnTo>
                  <a:pt x="26" y="107"/>
                </a:lnTo>
                <a:lnTo>
                  <a:pt x="30" y="110"/>
                </a:lnTo>
                <a:lnTo>
                  <a:pt x="35" y="112"/>
                </a:lnTo>
                <a:lnTo>
                  <a:pt x="41" y="114"/>
                </a:lnTo>
                <a:lnTo>
                  <a:pt x="46" y="116"/>
                </a:lnTo>
                <a:lnTo>
                  <a:pt x="52" y="117"/>
                </a:lnTo>
                <a:lnTo>
                  <a:pt x="58" y="117"/>
                </a:lnTo>
                <a:lnTo>
                  <a:pt x="233" y="117"/>
                </a:lnTo>
                <a:close/>
              </a:path>
            </a:pathLst>
          </a:custGeom>
          <a:noFill/>
          <a:ln cap="rnd" w="28800">
            <a:solidFill>
              <a:srgbClr val="ffffff"/>
            </a:solidFill>
            <a:round/>
          </a:ln>
        </p:spPr>
        <p:style>
          <a:lnRef idx="0"/>
          <a:fillRef idx="0"/>
          <a:effectRef idx="0"/>
          <a:fontRef idx="minor"/>
        </p:style>
        <p:txBody>
          <a:bodyPr lIns="104400" rIns="104400" tIns="-17280" bIns="-17280" anchor="ctr" anchorCtr="1">
            <a:noAutofit/>
          </a:bodyPr>
          <a:p>
            <a:pPr>
              <a:lnSpc>
                <a:spcPct val="100000"/>
              </a:lnSpc>
            </a:pPr>
            <a:endParaRPr b="0" lang="en-US" sz="1800" spc="-1" strike="noStrike">
              <a:solidFill>
                <a:srgbClr val="000000"/>
              </a:solidFill>
              <a:latin typeface="Arial"/>
              <a:ea typeface="DejaVu Sans"/>
            </a:endParaRPr>
          </a:p>
        </p:txBody>
      </p:sp>
      <p:sp>
        <p:nvSpPr>
          <p:cNvPr id="156" name=""/>
          <p:cNvSpPr/>
          <p:nvPr/>
        </p:nvSpPr>
        <p:spPr>
          <a:xfrm>
            <a:off x="336240" y="708120"/>
            <a:ext cx="133560" cy="40320"/>
          </a:xfrm>
          <a:custGeom>
            <a:avLst/>
            <a:gdLst>
              <a:gd name="textAreaLeft" fmla="*/ 0 w 133560"/>
              <a:gd name="textAreaRight" fmla="*/ 135000 w 133560"/>
              <a:gd name="textAreaTop" fmla="*/ 0 h 40320"/>
              <a:gd name="textAreaBottom" fmla="*/ 41760 h 40320"/>
            </a:gdLst>
            <a:ahLst/>
            <a:rect l="textAreaLeft" t="textAreaTop" r="textAreaRight" b="textAreaBottom"/>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style>
          <a:lnRef idx="0"/>
          <a:fillRef idx="0"/>
          <a:effectRef idx="0"/>
          <a:fontRef idx="minor"/>
        </p:style>
        <p:txBody>
          <a:bodyPr lIns="104400" rIns="104400" tIns="-17640" bIns="-17640" anchor="ctr" anchorCtr="1">
            <a:noAutofit/>
          </a:bodyPr>
          <a:p>
            <a:pPr>
              <a:lnSpc>
                <a:spcPct val="100000"/>
              </a:lnSpc>
            </a:pPr>
            <a:endParaRPr b="0" lang="en-US" sz="1800" spc="-1" strike="noStrike">
              <a:solidFill>
                <a:srgbClr val="000000"/>
              </a:solidFill>
              <a:latin typeface="Arial"/>
              <a:ea typeface="DejaVu Sans"/>
            </a:endParaRPr>
          </a:p>
        </p:txBody>
      </p:sp>
      <p:sp>
        <p:nvSpPr>
          <p:cNvPr id="157" name=""/>
          <p:cNvSpPr/>
          <p:nvPr/>
        </p:nvSpPr>
        <p:spPr>
          <a:xfrm>
            <a:off x="322920" y="355680"/>
            <a:ext cx="162000" cy="309600"/>
          </a:xfrm>
          <a:custGeom>
            <a:avLst/>
            <a:gdLst>
              <a:gd name="textAreaLeft" fmla="*/ 0 w 162000"/>
              <a:gd name="textAreaRight" fmla="*/ 163440 w 162000"/>
              <a:gd name="textAreaTop" fmla="*/ 0 h 309600"/>
              <a:gd name="textAreaBottom" fmla="*/ 311040 h 309600"/>
            </a:gdLst>
            <a:ahLst/>
            <a:rect l="textAreaLeft" t="textAreaTop" r="textAreaRight" b="textAreaBottom"/>
            <a:pathLst>
              <a:path w="454" h="864">
                <a:moveTo>
                  <a:pt x="165" y="864"/>
                </a:moveTo>
                <a:lnTo>
                  <a:pt x="173" y="457"/>
                </a:lnTo>
                <a:lnTo>
                  <a:pt x="174" y="443"/>
                </a:lnTo>
                <a:lnTo>
                  <a:pt x="177" y="431"/>
                </a:lnTo>
                <a:lnTo>
                  <a:pt x="182" y="419"/>
                </a:lnTo>
                <a:lnTo>
                  <a:pt x="188" y="408"/>
                </a:lnTo>
                <a:lnTo>
                  <a:pt x="195" y="397"/>
                </a:lnTo>
                <a:lnTo>
                  <a:pt x="203" y="387"/>
                </a:lnTo>
                <a:lnTo>
                  <a:pt x="223" y="368"/>
                </a:lnTo>
                <a:lnTo>
                  <a:pt x="245" y="351"/>
                </a:lnTo>
                <a:lnTo>
                  <a:pt x="270" y="334"/>
                </a:lnTo>
                <a:lnTo>
                  <a:pt x="324" y="302"/>
                </a:lnTo>
                <a:lnTo>
                  <a:pt x="375" y="270"/>
                </a:lnTo>
                <a:lnTo>
                  <a:pt x="399" y="252"/>
                </a:lnTo>
                <a:lnTo>
                  <a:pt x="419" y="232"/>
                </a:lnTo>
                <a:lnTo>
                  <a:pt x="428" y="222"/>
                </a:lnTo>
                <a:lnTo>
                  <a:pt x="435" y="211"/>
                </a:lnTo>
                <a:lnTo>
                  <a:pt x="442" y="200"/>
                </a:lnTo>
                <a:lnTo>
                  <a:pt x="447" y="188"/>
                </a:lnTo>
                <a:lnTo>
                  <a:pt x="451" y="175"/>
                </a:lnTo>
                <a:lnTo>
                  <a:pt x="453" y="161"/>
                </a:lnTo>
                <a:lnTo>
                  <a:pt x="454" y="147"/>
                </a:lnTo>
                <a:lnTo>
                  <a:pt x="453" y="132"/>
                </a:lnTo>
                <a:lnTo>
                  <a:pt x="450" y="119"/>
                </a:lnTo>
                <a:lnTo>
                  <a:pt x="447" y="109"/>
                </a:lnTo>
                <a:lnTo>
                  <a:pt x="442" y="99"/>
                </a:lnTo>
                <a:lnTo>
                  <a:pt x="435" y="92"/>
                </a:lnTo>
                <a:lnTo>
                  <a:pt x="428" y="85"/>
                </a:lnTo>
                <a:lnTo>
                  <a:pt x="420" y="79"/>
                </a:lnTo>
                <a:lnTo>
                  <a:pt x="410" y="75"/>
                </a:lnTo>
                <a:lnTo>
                  <a:pt x="400" y="72"/>
                </a:lnTo>
                <a:lnTo>
                  <a:pt x="390" y="70"/>
                </a:lnTo>
                <a:lnTo>
                  <a:pt x="379" y="69"/>
                </a:lnTo>
                <a:lnTo>
                  <a:pt x="355" y="70"/>
                </a:lnTo>
                <a:lnTo>
                  <a:pt x="331" y="74"/>
                </a:lnTo>
                <a:lnTo>
                  <a:pt x="307" y="82"/>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5"/>
                </a:lnTo>
                <a:lnTo>
                  <a:pt x="217" y="183"/>
                </a:lnTo>
                <a:lnTo>
                  <a:pt x="222" y="190"/>
                </a:lnTo>
                <a:lnTo>
                  <a:pt x="226" y="194"/>
                </a:lnTo>
                <a:lnTo>
                  <a:pt x="231" y="198"/>
                </a:lnTo>
                <a:lnTo>
                  <a:pt x="235" y="200"/>
                </a:lnTo>
                <a:lnTo>
                  <a:pt x="240" y="202"/>
                </a:lnTo>
                <a:lnTo>
                  <a:pt x="244" y="203"/>
                </a:lnTo>
                <a:lnTo>
                  <a:pt x="248" y="202"/>
                </a:lnTo>
                <a:lnTo>
                  <a:pt x="253" y="201"/>
                </a:lnTo>
                <a:lnTo>
                  <a:pt x="256" y="199"/>
                </a:lnTo>
                <a:lnTo>
                  <a:pt x="260" y="197"/>
                </a:lnTo>
                <a:lnTo>
                  <a:pt x="264" y="193"/>
                </a:lnTo>
                <a:lnTo>
                  <a:pt x="267" y="190"/>
                </a:lnTo>
                <a:lnTo>
                  <a:pt x="270" y="185"/>
                </a:lnTo>
                <a:lnTo>
                  <a:pt x="276" y="174"/>
                </a:lnTo>
                <a:lnTo>
                  <a:pt x="280" y="162"/>
                </a:lnTo>
                <a:lnTo>
                  <a:pt x="283" y="148"/>
                </a:lnTo>
                <a:lnTo>
                  <a:pt x="284" y="134"/>
                </a:lnTo>
                <a:lnTo>
                  <a:pt x="284" y="119"/>
                </a:lnTo>
                <a:lnTo>
                  <a:pt x="281" y="103"/>
                </a:lnTo>
                <a:lnTo>
                  <a:pt x="277" y="89"/>
                </a:lnTo>
                <a:lnTo>
                  <a:pt x="270" y="74"/>
                </a:lnTo>
                <a:lnTo>
                  <a:pt x="266" y="68"/>
                </a:lnTo>
                <a:lnTo>
                  <a:pt x="261" y="61"/>
                </a:lnTo>
                <a:lnTo>
                  <a:pt x="256" y="55"/>
                </a:lnTo>
                <a:lnTo>
                  <a:pt x="250" y="50"/>
                </a:lnTo>
                <a:lnTo>
                  <a:pt x="242" y="44"/>
                </a:lnTo>
                <a:lnTo>
                  <a:pt x="231" y="37"/>
                </a:lnTo>
                <a:lnTo>
                  <a:pt x="218" y="30"/>
                </a:lnTo>
                <a:lnTo>
                  <a:pt x="203" y="23"/>
                </a:lnTo>
                <a:lnTo>
                  <a:pt x="187" y="16"/>
                </a:lnTo>
                <a:lnTo>
                  <a:pt x="169" y="10"/>
                </a:lnTo>
                <a:lnTo>
                  <a:pt x="151" y="5"/>
                </a:lnTo>
                <a:lnTo>
                  <a:pt x="132" y="2"/>
                </a:lnTo>
                <a:lnTo>
                  <a:pt x="113" y="0"/>
                </a:lnTo>
                <a:lnTo>
                  <a:pt x="94" y="1"/>
                </a:lnTo>
                <a:lnTo>
                  <a:pt x="76" y="4"/>
                </a:lnTo>
                <a:lnTo>
                  <a:pt x="67" y="6"/>
                </a:lnTo>
                <a:lnTo>
                  <a:pt x="59" y="10"/>
                </a:lnTo>
                <a:lnTo>
                  <a:pt x="50" y="14"/>
                </a:lnTo>
                <a:lnTo>
                  <a:pt x="42"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7" y="355"/>
                </a:lnTo>
                <a:lnTo>
                  <a:pt x="248" y="378"/>
                </a:lnTo>
                <a:lnTo>
                  <a:pt x="264" y="400"/>
                </a:lnTo>
                <a:lnTo>
                  <a:pt x="270" y="411"/>
                </a:lnTo>
                <a:lnTo>
                  <a:pt x="275" y="422"/>
                </a:lnTo>
                <a:lnTo>
                  <a:pt x="278" y="432"/>
                </a:lnTo>
                <a:lnTo>
                  <a:pt x="280" y="443"/>
                </a:lnTo>
                <a:lnTo>
                  <a:pt x="281" y="483"/>
                </a:lnTo>
                <a:lnTo>
                  <a:pt x="281" y="540"/>
                </a:lnTo>
                <a:lnTo>
                  <a:pt x="278" y="682"/>
                </a:lnTo>
                <a:lnTo>
                  <a:pt x="273" y="864"/>
                </a:lnTo>
                <a:lnTo>
                  <a:pt x="165" y="864"/>
                </a:lnTo>
                <a:close/>
              </a:path>
            </a:pathLst>
          </a:custGeom>
          <a:noFill/>
          <a:ln cap="rnd" w="28800">
            <a:solidFill>
              <a:srgbClr val="ffffff"/>
            </a:solidFill>
            <a:round/>
          </a:ln>
        </p:spPr>
        <p:style>
          <a:lnRef idx="0"/>
          <a:fillRef idx="0"/>
          <a:effectRef idx="0"/>
          <a:fontRef idx="minor"/>
        </p:style>
        <p:txBody>
          <a:bodyPr lIns="104400" rIns="104400" tIns="59400" bIns="59400" anchor="ctr" anchorCtr="1">
            <a:noAutofit/>
          </a:bodyPr>
          <a:p>
            <a:pPr>
              <a:lnSpc>
                <a:spcPct val="100000"/>
              </a:lnSpc>
            </a:pPr>
            <a:endParaRPr b="0" lang="en-US" sz="1800" spc="-1" strike="noStrike">
              <a:solidFill>
                <a:srgbClr val="000000"/>
              </a:solidFill>
              <a:latin typeface="Arial"/>
              <a:ea typeface="DejaVu Sans"/>
            </a:endParaRPr>
          </a:p>
        </p:txBody>
      </p:sp>
      <p:sp>
        <p:nvSpPr>
          <p:cNvPr id="158" name=""/>
          <p:cNvSpPr/>
          <p:nvPr/>
        </p:nvSpPr>
        <p:spPr>
          <a:xfrm>
            <a:off x="403920" y="79200"/>
            <a:ext cx="360" cy="61200"/>
          </a:xfrm>
          <a:prstGeom prst="line">
            <a:avLst/>
          </a:prstGeom>
          <a:ln cap="rnd" w="28800">
            <a:solidFill>
              <a:srgbClr val="ffffff"/>
            </a:solidFill>
            <a:round/>
          </a:ln>
        </p:spPr>
        <p:style>
          <a:lnRef idx="0"/>
          <a:fillRef idx="0"/>
          <a:effectRef idx="0"/>
          <a:fontRef idx="minor"/>
        </p:style>
        <p:txBody>
          <a:bodyPr lIns="104400" rIns="104400" tIns="1800" bIns="1800" anchor="ctr" anchorCtr="1">
            <a:noAutofit/>
          </a:bodyPr>
          <a:p>
            <a:endParaRPr b="0" lang="en-US" sz="1800" spc="-1" strike="noStrike">
              <a:solidFill>
                <a:srgbClr val="000000"/>
              </a:solidFill>
              <a:latin typeface="Arial"/>
              <a:ea typeface="DejaVu Sans"/>
            </a:endParaRPr>
          </a:p>
        </p:txBody>
      </p:sp>
      <p:sp>
        <p:nvSpPr>
          <p:cNvPr id="159" name=""/>
          <p:cNvSpPr/>
          <p:nvPr/>
        </p:nvSpPr>
        <p:spPr>
          <a:xfrm flipH="1">
            <a:off x="615240" y="167760"/>
            <a:ext cx="4320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en-US" sz="1800" spc="-1" strike="noStrike">
              <a:solidFill>
                <a:srgbClr val="000000"/>
              </a:solidFill>
              <a:latin typeface="Arial"/>
              <a:ea typeface="DejaVu Sans"/>
            </a:endParaRPr>
          </a:p>
        </p:txBody>
      </p:sp>
      <p:sp>
        <p:nvSpPr>
          <p:cNvPr id="160" name=""/>
          <p:cNvSpPr/>
          <p:nvPr/>
        </p:nvSpPr>
        <p:spPr>
          <a:xfrm flipH="1">
            <a:off x="664200" y="405000"/>
            <a:ext cx="61200" cy="36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a typeface="DejaVu Sans"/>
            </a:endParaRPr>
          </a:p>
        </p:txBody>
      </p:sp>
      <p:sp>
        <p:nvSpPr>
          <p:cNvPr id="161" name=""/>
          <p:cNvSpPr/>
          <p:nvPr/>
        </p:nvSpPr>
        <p:spPr>
          <a:xfrm>
            <a:off x="149040" y="167760"/>
            <a:ext cx="4356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en-US" sz="1800" spc="-1" strike="noStrike">
              <a:solidFill>
                <a:srgbClr val="000000"/>
              </a:solidFill>
              <a:latin typeface="Arial"/>
              <a:ea typeface="DejaVu Sans"/>
            </a:endParaRPr>
          </a:p>
        </p:txBody>
      </p:sp>
      <p:sp>
        <p:nvSpPr>
          <p:cNvPr id="162" name=""/>
          <p:cNvSpPr/>
          <p:nvPr/>
        </p:nvSpPr>
        <p:spPr>
          <a:xfrm>
            <a:off x="82080" y="405000"/>
            <a:ext cx="61200" cy="36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a typeface="DejaVu Sans"/>
            </a:endParaRPr>
          </a:p>
        </p:txBody>
      </p:sp>
      <p:sp>
        <p:nvSpPr>
          <p:cNvPr id="163" name=""/>
          <p:cNvSpPr/>
          <p:nvPr/>
        </p:nvSpPr>
        <p:spPr>
          <a:xfrm>
            <a:off x="212040" y="216720"/>
            <a:ext cx="355680" cy="428400"/>
          </a:xfrm>
          <a:custGeom>
            <a:avLst/>
            <a:gdLst>
              <a:gd name="textAreaLeft" fmla="*/ 0 w 355680"/>
              <a:gd name="textAreaRight" fmla="*/ 357120 w 355680"/>
              <a:gd name="textAreaTop" fmla="*/ 0 h 428400"/>
              <a:gd name="textAreaBottom" fmla="*/ 429840 h 428400"/>
            </a:gdLst>
            <a:ahLst/>
            <a:rect l="textAreaLeft" t="textAreaTop" r="textAreaRight" b="textAreaBottom"/>
            <a:pathLst>
              <a:path w="992" h="1194">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5" y="144"/>
                </a:lnTo>
                <a:lnTo>
                  <a:pt x="123" y="168"/>
                </a:lnTo>
                <a:lnTo>
                  <a:pt x="103" y="193"/>
                </a:lnTo>
                <a:lnTo>
                  <a:pt x="85" y="219"/>
                </a:lnTo>
                <a:lnTo>
                  <a:pt x="67" y="248"/>
                </a:lnTo>
                <a:lnTo>
                  <a:pt x="51" y="278"/>
                </a:lnTo>
                <a:lnTo>
                  <a:pt x="37" y="307"/>
                </a:lnTo>
                <a:lnTo>
                  <a:pt x="26" y="337"/>
                </a:lnTo>
                <a:lnTo>
                  <a:pt x="16" y="367"/>
                </a:lnTo>
                <a:lnTo>
                  <a:pt x="9" y="398"/>
                </a:lnTo>
                <a:lnTo>
                  <a:pt x="4" y="430"/>
                </a:lnTo>
                <a:lnTo>
                  <a:pt x="1" y="462"/>
                </a:lnTo>
                <a:lnTo>
                  <a:pt x="0" y="496"/>
                </a:lnTo>
                <a:lnTo>
                  <a:pt x="0" y="496"/>
                </a:lnTo>
                <a:lnTo>
                  <a:pt x="0" y="496"/>
                </a:lnTo>
                <a:lnTo>
                  <a:pt x="1" y="529"/>
                </a:lnTo>
                <a:lnTo>
                  <a:pt x="4" y="562"/>
                </a:lnTo>
                <a:lnTo>
                  <a:pt x="10" y="593"/>
                </a:lnTo>
                <a:lnTo>
                  <a:pt x="17" y="624"/>
                </a:lnTo>
                <a:lnTo>
                  <a:pt x="26" y="654"/>
                </a:lnTo>
                <a:lnTo>
                  <a:pt x="37" y="684"/>
                </a:lnTo>
                <a:lnTo>
                  <a:pt x="51" y="713"/>
                </a:lnTo>
                <a:lnTo>
                  <a:pt x="67" y="743"/>
                </a:lnTo>
                <a:lnTo>
                  <a:pt x="85" y="771"/>
                </a:lnTo>
                <a:lnTo>
                  <a:pt x="103" y="798"/>
                </a:lnTo>
                <a:lnTo>
                  <a:pt x="123" y="823"/>
                </a:lnTo>
                <a:lnTo>
                  <a:pt x="145" y="846"/>
                </a:lnTo>
                <a:lnTo>
                  <a:pt x="168" y="868"/>
                </a:lnTo>
                <a:lnTo>
                  <a:pt x="193" y="888"/>
                </a:lnTo>
                <a:lnTo>
                  <a:pt x="219" y="906"/>
                </a:lnTo>
                <a:lnTo>
                  <a:pt x="248" y="924"/>
                </a:lnTo>
                <a:lnTo>
                  <a:pt x="269" y="936"/>
                </a:lnTo>
                <a:lnTo>
                  <a:pt x="290" y="946"/>
                </a:lnTo>
                <a:lnTo>
                  <a:pt x="310" y="955"/>
                </a:lnTo>
                <a:lnTo>
                  <a:pt x="332" y="963"/>
                </a:lnTo>
                <a:lnTo>
                  <a:pt x="332" y="963"/>
                </a:lnTo>
                <a:lnTo>
                  <a:pt x="332" y="1135"/>
                </a:lnTo>
                <a:lnTo>
                  <a:pt x="332" y="1141"/>
                </a:lnTo>
                <a:lnTo>
                  <a:pt x="333" y="1147"/>
                </a:lnTo>
                <a:lnTo>
                  <a:pt x="335" y="1153"/>
                </a:lnTo>
                <a:lnTo>
                  <a:pt x="337" y="1158"/>
                </a:lnTo>
                <a:lnTo>
                  <a:pt x="339" y="1163"/>
                </a:lnTo>
                <a:lnTo>
                  <a:pt x="342" y="1168"/>
                </a:lnTo>
                <a:lnTo>
                  <a:pt x="345" y="1173"/>
                </a:lnTo>
                <a:lnTo>
                  <a:pt x="349" y="1177"/>
                </a:lnTo>
                <a:lnTo>
                  <a:pt x="353" y="1181"/>
                </a:lnTo>
                <a:lnTo>
                  <a:pt x="358" y="1184"/>
                </a:lnTo>
                <a:lnTo>
                  <a:pt x="363" y="1187"/>
                </a:lnTo>
                <a:lnTo>
                  <a:pt x="368" y="1189"/>
                </a:lnTo>
                <a:lnTo>
                  <a:pt x="373" y="1191"/>
                </a:lnTo>
                <a:lnTo>
                  <a:pt x="379" y="1193"/>
                </a:lnTo>
                <a:lnTo>
                  <a:pt x="385" y="1194"/>
                </a:lnTo>
                <a:lnTo>
                  <a:pt x="391" y="1194"/>
                </a:lnTo>
                <a:lnTo>
                  <a:pt x="602" y="1194"/>
                </a:lnTo>
                <a:lnTo>
                  <a:pt x="608" y="1194"/>
                </a:lnTo>
                <a:lnTo>
                  <a:pt x="614" y="1193"/>
                </a:lnTo>
                <a:lnTo>
                  <a:pt x="619" y="1191"/>
                </a:lnTo>
                <a:lnTo>
                  <a:pt x="625" y="1189"/>
                </a:lnTo>
                <a:lnTo>
                  <a:pt x="630" y="1187"/>
                </a:lnTo>
                <a:lnTo>
                  <a:pt x="634" y="1184"/>
                </a:lnTo>
                <a:lnTo>
                  <a:pt x="639" y="1181"/>
                </a:lnTo>
                <a:lnTo>
                  <a:pt x="643" y="1177"/>
                </a:lnTo>
                <a:lnTo>
                  <a:pt x="647" y="1173"/>
                </a:lnTo>
                <a:lnTo>
                  <a:pt x="650" y="1168"/>
                </a:lnTo>
                <a:lnTo>
                  <a:pt x="653" y="1163"/>
                </a:lnTo>
                <a:lnTo>
                  <a:pt x="655" y="1158"/>
                </a:lnTo>
                <a:lnTo>
                  <a:pt x="657" y="1153"/>
                </a:lnTo>
                <a:lnTo>
                  <a:pt x="659" y="1147"/>
                </a:lnTo>
                <a:lnTo>
                  <a:pt x="660" y="1141"/>
                </a:lnTo>
                <a:lnTo>
                  <a:pt x="660" y="1135"/>
                </a:lnTo>
                <a:lnTo>
                  <a:pt x="660" y="963"/>
                </a:lnTo>
                <a:lnTo>
                  <a:pt x="660" y="963"/>
                </a:lnTo>
                <a:lnTo>
                  <a:pt x="660" y="963"/>
                </a:lnTo>
                <a:lnTo>
                  <a:pt x="682" y="955"/>
                </a:lnTo>
                <a:lnTo>
                  <a:pt x="703" y="945"/>
                </a:lnTo>
                <a:lnTo>
                  <a:pt x="723" y="935"/>
                </a:lnTo>
                <a:lnTo>
                  <a:pt x="744" y="924"/>
                </a:lnTo>
                <a:lnTo>
                  <a:pt x="772" y="906"/>
                </a:lnTo>
                <a:lnTo>
                  <a:pt x="799" y="888"/>
                </a:lnTo>
                <a:lnTo>
                  <a:pt x="824" y="867"/>
                </a:lnTo>
                <a:lnTo>
                  <a:pt x="847" y="846"/>
                </a:lnTo>
                <a:lnTo>
                  <a:pt x="869" y="823"/>
                </a:lnTo>
                <a:lnTo>
                  <a:pt x="889" y="798"/>
                </a:lnTo>
                <a:lnTo>
                  <a:pt x="907" y="771"/>
                </a:lnTo>
                <a:lnTo>
                  <a:pt x="925" y="743"/>
                </a:lnTo>
                <a:lnTo>
                  <a:pt x="941" y="713"/>
                </a:lnTo>
                <a:lnTo>
                  <a:pt x="955" y="684"/>
                </a:lnTo>
                <a:lnTo>
                  <a:pt x="966" y="654"/>
                </a:lnTo>
                <a:lnTo>
                  <a:pt x="976" y="624"/>
                </a:lnTo>
                <a:lnTo>
                  <a:pt x="983" y="593"/>
                </a:lnTo>
                <a:lnTo>
                  <a:pt x="988" y="562"/>
                </a:lnTo>
                <a:lnTo>
                  <a:pt x="991" y="529"/>
                </a:lnTo>
                <a:lnTo>
                  <a:pt x="992" y="496"/>
                </a:lnTo>
                <a:lnTo>
                  <a:pt x="992" y="496"/>
                </a:lnTo>
                <a:lnTo>
                  <a:pt x="992" y="496"/>
                </a:lnTo>
                <a:lnTo>
                  <a:pt x="991" y="462"/>
                </a:lnTo>
                <a:lnTo>
                  <a:pt x="988" y="430"/>
                </a:lnTo>
                <a:lnTo>
                  <a:pt x="983" y="398"/>
                </a:lnTo>
                <a:lnTo>
                  <a:pt x="976" y="367"/>
                </a:lnTo>
                <a:lnTo>
                  <a:pt x="966" y="337"/>
                </a:lnTo>
                <a:lnTo>
                  <a:pt x="955" y="307"/>
                </a:lnTo>
                <a:lnTo>
                  <a:pt x="941" y="278"/>
                </a:lnTo>
                <a:lnTo>
                  <a:pt x="925" y="248"/>
                </a:lnTo>
                <a:lnTo>
                  <a:pt x="907" y="219"/>
                </a:lnTo>
                <a:lnTo>
                  <a:pt x="889" y="193"/>
                </a:lnTo>
                <a:lnTo>
                  <a:pt x="869" y="168"/>
                </a:lnTo>
                <a:lnTo>
                  <a:pt x="847" y="144"/>
                </a:lnTo>
                <a:lnTo>
                  <a:pt x="824" y="123"/>
                </a:lnTo>
                <a:lnTo>
                  <a:pt x="799" y="103"/>
                </a:lnTo>
                <a:lnTo>
                  <a:pt x="773" y="84"/>
                </a:lnTo>
                <a:lnTo>
                  <a:pt x="744" y="66"/>
                </a:lnTo>
                <a:lnTo>
                  <a:pt x="714" y="50"/>
                </a:lnTo>
                <a:lnTo>
                  <a:pt x="685" y="36"/>
                </a:lnTo>
                <a:lnTo>
                  <a:pt x="655" y="25"/>
                </a:lnTo>
                <a:lnTo>
                  <a:pt x="624" y="16"/>
                </a:lnTo>
                <a:lnTo>
                  <a:pt x="594" y="9"/>
                </a:lnTo>
                <a:lnTo>
                  <a:pt x="562" y="4"/>
                </a:lnTo>
                <a:lnTo>
                  <a:pt x="530" y="1"/>
                </a:lnTo>
                <a:lnTo>
                  <a:pt x="496" y="0"/>
                </a:lnTo>
                <a:close/>
              </a:path>
            </a:pathLst>
          </a:custGeom>
          <a:noFill/>
          <a:ln cap="sq" w="28800">
            <a:solidFill>
              <a:srgbClr val="000000"/>
            </a:solidFill>
            <a:miter/>
          </a:ln>
        </p:spPr>
        <p:style>
          <a:lnRef idx="0"/>
          <a:fillRef idx="0"/>
          <a:effectRef idx="0"/>
          <a:fontRef idx="minor"/>
        </p:style>
        <p:txBody>
          <a:bodyPr lIns="104400" rIns="104400" tIns="59400" bIns="59400" anchor="ctr" anchorCtr="1">
            <a:noAutofit/>
          </a:bodyPr>
          <a:p>
            <a:pPr>
              <a:lnSpc>
                <a:spcPct val="100000"/>
              </a:lnSpc>
            </a:pPr>
            <a:endParaRPr b="0" lang="en-US" sz="1800" spc="-1" strike="noStrike">
              <a:solidFill>
                <a:srgbClr val="000000"/>
              </a:solidFill>
              <a:latin typeface="Arial"/>
              <a:ea typeface="DejaVu Sans"/>
            </a:endParaRPr>
          </a:p>
        </p:txBody>
      </p:sp>
      <p:sp>
        <p:nvSpPr>
          <p:cNvPr id="164" name=""/>
          <p:cNvSpPr/>
          <p:nvPr/>
        </p:nvSpPr>
        <p:spPr>
          <a:xfrm>
            <a:off x="306720" y="646560"/>
            <a:ext cx="166320" cy="40320"/>
          </a:xfrm>
          <a:custGeom>
            <a:avLst/>
            <a:gdLst>
              <a:gd name="textAreaLeft" fmla="*/ 0 w 166320"/>
              <a:gd name="textAreaRight" fmla="*/ 167760 w 166320"/>
              <a:gd name="textAreaTop" fmla="*/ 0 h 40320"/>
              <a:gd name="textAreaBottom" fmla="*/ 41760 h 40320"/>
            </a:gdLst>
            <a:ahLst/>
            <a:rect l="textAreaLeft" t="textAreaTop" r="textAreaRight" b="textAreaBottom"/>
            <a:pathLst>
              <a:path w="466" h="116">
                <a:moveTo>
                  <a:pt x="233" y="116"/>
                </a:moveTo>
                <a:lnTo>
                  <a:pt x="408" y="116"/>
                </a:lnTo>
                <a:lnTo>
                  <a:pt x="414" y="116"/>
                </a:lnTo>
                <a:lnTo>
                  <a:pt x="420" y="115"/>
                </a:lnTo>
                <a:lnTo>
                  <a:pt x="425" y="113"/>
                </a:lnTo>
                <a:lnTo>
                  <a:pt x="431" y="111"/>
                </a:lnTo>
                <a:lnTo>
                  <a:pt x="436" y="109"/>
                </a:lnTo>
                <a:lnTo>
                  <a:pt x="440" y="106"/>
                </a:lnTo>
                <a:lnTo>
                  <a:pt x="445" y="103"/>
                </a:lnTo>
                <a:lnTo>
                  <a:pt x="449" y="99"/>
                </a:lnTo>
                <a:lnTo>
                  <a:pt x="453" y="95"/>
                </a:lnTo>
                <a:lnTo>
                  <a:pt x="456" y="90"/>
                </a:lnTo>
                <a:lnTo>
                  <a:pt x="459" y="86"/>
                </a:lnTo>
                <a:lnTo>
                  <a:pt x="461" y="81"/>
                </a:lnTo>
                <a:lnTo>
                  <a:pt x="463" y="75"/>
                </a:lnTo>
                <a:lnTo>
                  <a:pt x="465" y="70"/>
                </a:lnTo>
                <a:lnTo>
                  <a:pt x="466" y="64"/>
                </a:lnTo>
                <a:lnTo>
                  <a:pt x="466" y="58"/>
                </a:lnTo>
                <a:lnTo>
                  <a:pt x="466" y="52"/>
                </a:lnTo>
                <a:lnTo>
                  <a:pt x="465" y="46"/>
                </a:lnTo>
                <a:lnTo>
                  <a:pt x="463" y="41"/>
                </a:lnTo>
                <a:lnTo>
                  <a:pt x="461" y="35"/>
                </a:lnTo>
                <a:lnTo>
                  <a:pt x="459" y="30"/>
                </a:lnTo>
                <a:lnTo>
                  <a:pt x="456" y="26"/>
                </a:lnTo>
                <a:lnTo>
                  <a:pt x="453" y="21"/>
                </a:lnTo>
                <a:lnTo>
                  <a:pt x="449" y="17"/>
                </a:lnTo>
                <a:lnTo>
                  <a:pt x="445" y="13"/>
                </a:lnTo>
                <a:lnTo>
                  <a:pt x="440" y="10"/>
                </a:lnTo>
                <a:lnTo>
                  <a:pt x="436" y="7"/>
                </a:lnTo>
                <a:lnTo>
                  <a:pt x="431" y="5"/>
                </a:lnTo>
                <a:lnTo>
                  <a:pt x="425" y="3"/>
                </a:lnTo>
                <a:lnTo>
                  <a:pt x="420" y="1"/>
                </a:lnTo>
                <a:lnTo>
                  <a:pt x="414" y="0"/>
                </a:lnTo>
                <a:lnTo>
                  <a:pt x="40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1" y="109"/>
                </a:lnTo>
                <a:lnTo>
                  <a:pt x="36" y="111"/>
                </a:lnTo>
                <a:lnTo>
                  <a:pt x="41" y="113"/>
                </a:lnTo>
                <a:lnTo>
                  <a:pt x="47" y="115"/>
                </a:lnTo>
                <a:lnTo>
                  <a:pt x="53" y="116"/>
                </a:lnTo>
                <a:lnTo>
                  <a:pt x="59" y="116"/>
                </a:lnTo>
                <a:lnTo>
                  <a:pt x="233" y="116"/>
                </a:lnTo>
                <a:close/>
              </a:path>
            </a:pathLst>
          </a:custGeom>
          <a:noFill/>
          <a:ln cap="rnd" w="28800">
            <a:solidFill>
              <a:srgbClr val="000000"/>
            </a:solidFill>
            <a:round/>
          </a:ln>
        </p:spPr>
        <p:style>
          <a:lnRef idx="0"/>
          <a:fillRef idx="0"/>
          <a:effectRef idx="0"/>
          <a:fontRef idx="minor"/>
        </p:style>
        <p:txBody>
          <a:bodyPr lIns="104400" rIns="104400" tIns="-17640" bIns="-17640" anchor="ctr" anchorCtr="1">
            <a:noAutofit/>
          </a:bodyPr>
          <a:p>
            <a:pPr>
              <a:lnSpc>
                <a:spcPct val="100000"/>
              </a:lnSpc>
            </a:pPr>
            <a:endParaRPr b="0" lang="en-US" sz="1800" spc="-1" strike="noStrike">
              <a:solidFill>
                <a:srgbClr val="000000"/>
              </a:solidFill>
              <a:latin typeface="Arial"/>
              <a:ea typeface="DejaVu Sans"/>
            </a:endParaRPr>
          </a:p>
        </p:txBody>
      </p:sp>
      <p:sp>
        <p:nvSpPr>
          <p:cNvPr id="165" name=""/>
          <p:cNvSpPr/>
          <p:nvPr/>
        </p:nvSpPr>
        <p:spPr>
          <a:xfrm>
            <a:off x="322920" y="687600"/>
            <a:ext cx="133920" cy="40680"/>
          </a:xfrm>
          <a:custGeom>
            <a:avLst/>
            <a:gdLst>
              <a:gd name="textAreaLeft" fmla="*/ 0 w 133920"/>
              <a:gd name="textAreaRight" fmla="*/ 135360 w 133920"/>
              <a:gd name="textAreaTop" fmla="*/ 0 h 40680"/>
              <a:gd name="textAreaBottom" fmla="*/ 42120 h 40680"/>
            </a:gdLst>
            <a:ahLst/>
            <a:rect l="textAreaLeft" t="textAreaTop" r="textAreaRight" b="textAreaBottom"/>
            <a:pathLst>
              <a:path w="376" h="117">
                <a:moveTo>
                  <a:pt x="188" y="117"/>
                </a:moveTo>
                <a:lnTo>
                  <a:pt x="318" y="117"/>
                </a:lnTo>
                <a:lnTo>
                  <a:pt x="324" y="117"/>
                </a:lnTo>
                <a:lnTo>
                  <a:pt x="330" y="116"/>
                </a:lnTo>
                <a:lnTo>
                  <a:pt x="335" y="114"/>
                </a:lnTo>
                <a:lnTo>
                  <a:pt x="341" y="112"/>
                </a:lnTo>
                <a:lnTo>
                  <a:pt x="346" y="110"/>
                </a:lnTo>
                <a:lnTo>
                  <a:pt x="350" y="107"/>
                </a:lnTo>
                <a:lnTo>
                  <a:pt x="355" y="104"/>
                </a:lnTo>
                <a:lnTo>
                  <a:pt x="359" y="100"/>
                </a:lnTo>
                <a:lnTo>
                  <a:pt x="363" y="96"/>
                </a:lnTo>
                <a:lnTo>
                  <a:pt x="366" y="91"/>
                </a:lnTo>
                <a:lnTo>
                  <a:pt x="369" y="87"/>
                </a:lnTo>
                <a:lnTo>
                  <a:pt x="371" y="82"/>
                </a:lnTo>
                <a:lnTo>
                  <a:pt x="373" y="76"/>
                </a:lnTo>
                <a:lnTo>
                  <a:pt x="375" y="71"/>
                </a:lnTo>
                <a:lnTo>
                  <a:pt x="376" y="65"/>
                </a:lnTo>
                <a:lnTo>
                  <a:pt x="376" y="59"/>
                </a:lnTo>
                <a:lnTo>
                  <a:pt x="376" y="59"/>
                </a:lnTo>
                <a:lnTo>
                  <a:pt x="376" y="53"/>
                </a:lnTo>
                <a:lnTo>
                  <a:pt x="375" y="47"/>
                </a:lnTo>
                <a:lnTo>
                  <a:pt x="373" y="41"/>
                </a:lnTo>
                <a:lnTo>
                  <a:pt x="371" y="36"/>
                </a:lnTo>
                <a:lnTo>
                  <a:pt x="369" y="31"/>
                </a:lnTo>
                <a:lnTo>
                  <a:pt x="366" y="26"/>
                </a:lnTo>
                <a:lnTo>
                  <a:pt x="363" y="21"/>
                </a:lnTo>
                <a:lnTo>
                  <a:pt x="359" y="17"/>
                </a:lnTo>
                <a:lnTo>
                  <a:pt x="355" y="13"/>
                </a:lnTo>
                <a:lnTo>
                  <a:pt x="350" y="10"/>
                </a:lnTo>
                <a:lnTo>
                  <a:pt x="346" y="7"/>
                </a:lnTo>
                <a:lnTo>
                  <a:pt x="341" y="5"/>
                </a:lnTo>
                <a:lnTo>
                  <a:pt x="335" y="3"/>
                </a:lnTo>
                <a:lnTo>
                  <a:pt x="330" y="1"/>
                </a:lnTo>
                <a:lnTo>
                  <a:pt x="324" y="0"/>
                </a:lnTo>
                <a:lnTo>
                  <a:pt x="31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1"/>
                </a:lnTo>
                <a:lnTo>
                  <a:pt x="5" y="36"/>
                </a:lnTo>
                <a:lnTo>
                  <a:pt x="3" y="41"/>
                </a:lnTo>
                <a:lnTo>
                  <a:pt x="1" y="47"/>
                </a:lnTo>
                <a:lnTo>
                  <a:pt x="0" y="53"/>
                </a:lnTo>
                <a:lnTo>
                  <a:pt x="0" y="59"/>
                </a:lnTo>
                <a:lnTo>
                  <a:pt x="0" y="59"/>
                </a:lnTo>
                <a:lnTo>
                  <a:pt x="0" y="65"/>
                </a:lnTo>
                <a:lnTo>
                  <a:pt x="1" y="71"/>
                </a:lnTo>
                <a:lnTo>
                  <a:pt x="3" y="76"/>
                </a:lnTo>
                <a:lnTo>
                  <a:pt x="5" y="82"/>
                </a:lnTo>
                <a:lnTo>
                  <a:pt x="7" y="87"/>
                </a:lnTo>
                <a:lnTo>
                  <a:pt x="10" y="91"/>
                </a:lnTo>
                <a:lnTo>
                  <a:pt x="13" y="96"/>
                </a:lnTo>
                <a:lnTo>
                  <a:pt x="17" y="100"/>
                </a:lnTo>
                <a:lnTo>
                  <a:pt x="21" y="104"/>
                </a:lnTo>
                <a:lnTo>
                  <a:pt x="26" y="107"/>
                </a:lnTo>
                <a:lnTo>
                  <a:pt x="31" y="110"/>
                </a:lnTo>
                <a:lnTo>
                  <a:pt x="36" y="112"/>
                </a:lnTo>
                <a:lnTo>
                  <a:pt x="41" y="114"/>
                </a:lnTo>
                <a:lnTo>
                  <a:pt x="47" y="116"/>
                </a:lnTo>
                <a:lnTo>
                  <a:pt x="53" y="117"/>
                </a:lnTo>
                <a:lnTo>
                  <a:pt x="59" y="117"/>
                </a:lnTo>
                <a:lnTo>
                  <a:pt x="188" y="117"/>
                </a:lnTo>
                <a:close/>
              </a:path>
            </a:pathLst>
          </a:custGeom>
          <a:noFill/>
          <a:ln cap="rnd" w="28800">
            <a:solidFill>
              <a:srgbClr val="000000"/>
            </a:solidFill>
            <a:round/>
          </a:ln>
        </p:spPr>
        <p:style>
          <a:lnRef idx="0"/>
          <a:fillRef idx="0"/>
          <a:effectRef idx="0"/>
          <a:fontRef idx="minor"/>
        </p:style>
        <p:txBody>
          <a:bodyPr lIns="104400" rIns="104400" tIns="-17280" bIns="-17280" anchor="ctr" anchorCtr="1">
            <a:noAutofit/>
          </a:bodyPr>
          <a:p>
            <a:pPr>
              <a:lnSpc>
                <a:spcPct val="100000"/>
              </a:lnSpc>
            </a:pPr>
            <a:endParaRPr b="0" lang="en-US" sz="1800" spc="-1" strike="noStrike">
              <a:solidFill>
                <a:srgbClr val="000000"/>
              </a:solidFill>
              <a:latin typeface="Arial"/>
              <a:ea typeface="DejaVu Sans"/>
            </a:endParaRPr>
          </a:p>
        </p:txBody>
      </p:sp>
      <p:sp>
        <p:nvSpPr>
          <p:cNvPr id="166" name=""/>
          <p:cNvSpPr/>
          <p:nvPr/>
        </p:nvSpPr>
        <p:spPr>
          <a:xfrm>
            <a:off x="309600" y="335160"/>
            <a:ext cx="162360" cy="309960"/>
          </a:xfrm>
          <a:custGeom>
            <a:avLst/>
            <a:gdLst>
              <a:gd name="textAreaLeft" fmla="*/ 0 w 162360"/>
              <a:gd name="textAreaRight" fmla="*/ 163800 w 162360"/>
              <a:gd name="textAreaTop" fmla="*/ 0 h 309960"/>
              <a:gd name="textAreaBottom" fmla="*/ 311400 h 309960"/>
            </a:gdLst>
            <a:ahLst/>
            <a:rect l="textAreaLeft" t="textAreaTop" r="textAreaRight" b="textAreaBottom"/>
            <a:pathLst>
              <a:path w="455" h="865">
                <a:moveTo>
                  <a:pt x="165" y="865"/>
                </a:moveTo>
                <a:lnTo>
                  <a:pt x="173" y="457"/>
                </a:lnTo>
                <a:lnTo>
                  <a:pt x="174" y="443"/>
                </a:lnTo>
                <a:lnTo>
                  <a:pt x="178" y="431"/>
                </a:lnTo>
                <a:lnTo>
                  <a:pt x="182" y="419"/>
                </a:lnTo>
                <a:lnTo>
                  <a:pt x="188" y="408"/>
                </a:lnTo>
                <a:lnTo>
                  <a:pt x="195" y="397"/>
                </a:lnTo>
                <a:lnTo>
                  <a:pt x="204" y="387"/>
                </a:lnTo>
                <a:lnTo>
                  <a:pt x="223" y="368"/>
                </a:lnTo>
                <a:lnTo>
                  <a:pt x="246" y="351"/>
                </a:lnTo>
                <a:lnTo>
                  <a:pt x="271" y="334"/>
                </a:lnTo>
                <a:lnTo>
                  <a:pt x="324" y="302"/>
                </a:lnTo>
                <a:lnTo>
                  <a:pt x="376" y="270"/>
                </a:lnTo>
                <a:lnTo>
                  <a:pt x="400" y="252"/>
                </a:lnTo>
                <a:lnTo>
                  <a:pt x="420" y="232"/>
                </a:lnTo>
                <a:lnTo>
                  <a:pt x="429" y="222"/>
                </a:lnTo>
                <a:lnTo>
                  <a:pt x="436" y="211"/>
                </a:lnTo>
                <a:lnTo>
                  <a:pt x="443" y="200"/>
                </a:lnTo>
                <a:lnTo>
                  <a:pt x="448" y="188"/>
                </a:lnTo>
                <a:lnTo>
                  <a:pt x="452" y="175"/>
                </a:lnTo>
                <a:lnTo>
                  <a:pt x="454" y="161"/>
                </a:lnTo>
                <a:lnTo>
                  <a:pt x="455" y="147"/>
                </a:lnTo>
                <a:lnTo>
                  <a:pt x="454" y="132"/>
                </a:lnTo>
                <a:lnTo>
                  <a:pt x="451" y="119"/>
                </a:lnTo>
                <a:lnTo>
                  <a:pt x="448" y="109"/>
                </a:lnTo>
                <a:lnTo>
                  <a:pt x="443" y="99"/>
                </a:lnTo>
                <a:lnTo>
                  <a:pt x="436" y="91"/>
                </a:lnTo>
                <a:lnTo>
                  <a:pt x="429" y="85"/>
                </a:lnTo>
                <a:lnTo>
                  <a:pt x="421" y="79"/>
                </a:lnTo>
                <a:lnTo>
                  <a:pt x="411" y="75"/>
                </a:lnTo>
                <a:lnTo>
                  <a:pt x="401" y="72"/>
                </a:lnTo>
                <a:lnTo>
                  <a:pt x="391" y="70"/>
                </a:lnTo>
                <a:lnTo>
                  <a:pt x="380" y="69"/>
                </a:lnTo>
                <a:lnTo>
                  <a:pt x="356" y="70"/>
                </a:lnTo>
                <a:lnTo>
                  <a:pt x="332" y="74"/>
                </a:lnTo>
                <a:lnTo>
                  <a:pt x="308" y="81"/>
                </a:lnTo>
                <a:lnTo>
                  <a:pt x="285" y="91"/>
                </a:lnTo>
                <a:lnTo>
                  <a:pt x="263" y="103"/>
                </a:lnTo>
                <a:lnTo>
                  <a:pt x="245" y="116"/>
                </a:lnTo>
                <a:lnTo>
                  <a:pt x="236" y="123"/>
                </a:lnTo>
                <a:lnTo>
                  <a:pt x="229" y="130"/>
                </a:lnTo>
                <a:lnTo>
                  <a:pt x="224" y="138"/>
                </a:lnTo>
                <a:lnTo>
                  <a:pt x="219" y="145"/>
                </a:lnTo>
                <a:lnTo>
                  <a:pt x="215" y="153"/>
                </a:lnTo>
                <a:lnTo>
                  <a:pt x="214" y="160"/>
                </a:lnTo>
                <a:lnTo>
                  <a:pt x="213" y="168"/>
                </a:lnTo>
                <a:lnTo>
                  <a:pt x="215" y="175"/>
                </a:lnTo>
                <a:lnTo>
                  <a:pt x="218" y="183"/>
                </a:lnTo>
                <a:lnTo>
                  <a:pt x="223" y="190"/>
                </a:lnTo>
                <a:lnTo>
                  <a:pt x="227" y="194"/>
                </a:lnTo>
                <a:lnTo>
                  <a:pt x="232" y="198"/>
                </a:lnTo>
                <a:lnTo>
                  <a:pt x="236" y="200"/>
                </a:lnTo>
                <a:lnTo>
                  <a:pt x="241" y="202"/>
                </a:lnTo>
                <a:lnTo>
                  <a:pt x="245" y="203"/>
                </a:lnTo>
                <a:lnTo>
                  <a:pt x="249" y="202"/>
                </a:lnTo>
                <a:lnTo>
                  <a:pt x="254" y="201"/>
                </a:lnTo>
                <a:lnTo>
                  <a:pt x="257" y="199"/>
                </a:lnTo>
                <a:lnTo>
                  <a:pt x="261" y="197"/>
                </a:lnTo>
                <a:lnTo>
                  <a:pt x="265" y="194"/>
                </a:lnTo>
                <a:lnTo>
                  <a:pt x="268" y="190"/>
                </a:lnTo>
                <a:lnTo>
                  <a:pt x="271" y="185"/>
                </a:lnTo>
                <a:lnTo>
                  <a:pt x="277" y="175"/>
                </a:lnTo>
                <a:lnTo>
                  <a:pt x="281" y="162"/>
                </a:lnTo>
                <a:lnTo>
                  <a:pt x="284" y="149"/>
                </a:lnTo>
                <a:lnTo>
                  <a:pt x="285" y="134"/>
                </a:lnTo>
                <a:lnTo>
                  <a:pt x="285" y="119"/>
                </a:lnTo>
                <a:lnTo>
                  <a:pt x="282" y="104"/>
                </a:lnTo>
                <a:lnTo>
                  <a:pt x="278" y="89"/>
                </a:lnTo>
                <a:lnTo>
                  <a:pt x="271" y="75"/>
                </a:lnTo>
                <a:lnTo>
                  <a:pt x="267" y="69"/>
                </a:lnTo>
                <a:lnTo>
                  <a:pt x="262" y="62"/>
                </a:lnTo>
                <a:lnTo>
                  <a:pt x="257" y="56"/>
                </a:lnTo>
                <a:lnTo>
                  <a:pt x="251" y="51"/>
                </a:lnTo>
                <a:lnTo>
                  <a:pt x="242" y="44"/>
                </a:lnTo>
                <a:lnTo>
                  <a:pt x="232" y="38"/>
                </a:lnTo>
                <a:lnTo>
                  <a:pt x="219" y="30"/>
                </a:lnTo>
                <a:lnTo>
                  <a:pt x="204" y="23"/>
                </a:lnTo>
                <a:lnTo>
                  <a:pt x="187" y="16"/>
                </a:lnTo>
                <a:lnTo>
                  <a:pt x="170" y="10"/>
                </a:lnTo>
                <a:lnTo>
                  <a:pt x="151" y="5"/>
                </a:lnTo>
                <a:lnTo>
                  <a:pt x="133"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8" y="355"/>
                </a:lnTo>
                <a:lnTo>
                  <a:pt x="248" y="378"/>
                </a:lnTo>
                <a:lnTo>
                  <a:pt x="265" y="400"/>
                </a:lnTo>
                <a:lnTo>
                  <a:pt x="271" y="411"/>
                </a:lnTo>
                <a:lnTo>
                  <a:pt x="276" y="422"/>
                </a:lnTo>
                <a:lnTo>
                  <a:pt x="279" y="432"/>
                </a:lnTo>
                <a:lnTo>
                  <a:pt x="281" y="443"/>
                </a:lnTo>
                <a:lnTo>
                  <a:pt x="282" y="482"/>
                </a:lnTo>
                <a:lnTo>
                  <a:pt x="282" y="541"/>
                </a:lnTo>
                <a:lnTo>
                  <a:pt x="279" y="682"/>
                </a:lnTo>
                <a:lnTo>
                  <a:pt x="274" y="865"/>
                </a:lnTo>
                <a:lnTo>
                  <a:pt x="165" y="865"/>
                </a:lnTo>
                <a:close/>
              </a:path>
            </a:pathLst>
          </a:custGeom>
          <a:noFill/>
          <a:ln cap="rnd" w="28800">
            <a:solidFill>
              <a:srgbClr val="000000"/>
            </a:solidFill>
            <a:round/>
          </a:ln>
        </p:spPr>
        <p:style>
          <a:lnRef idx="0"/>
          <a:fillRef idx="0"/>
          <a:effectRef idx="0"/>
          <a:fontRef idx="minor"/>
        </p:style>
        <p:txBody>
          <a:bodyPr lIns="104400" rIns="104400" tIns="59400" bIns="59400" anchor="ctr" anchorCtr="1">
            <a:noAutofit/>
          </a:bodyPr>
          <a:p>
            <a:pPr>
              <a:lnSpc>
                <a:spcPct val="100000"/>
              </a:lnSpc>
            </a:pPr>
            <a:endParaRPr b="0" lang="en-US" sz="1800" spc="-1" strike="noStrike">
              <a:solidFill>
                <a:srgbClr val="000000"/>
              </a:solidFill>
              <a:latin typeface="Arial"/>
              <a:ea typeface="DejaVu Sans"/>
            </a:endParaRPr>
          </a:p>
        </p:txBody>
      </p:sp>
      <p:sp>
        <p:nvSpPr>
          <p:cNvPr id="167" name=""/>
          <p:cNvSpPr/>
          <p:nvPr/>
        </p:nvSpPr>
        <p:spPr>
          <a:xfrm>
            <a:off x="390600" y="58680"/>
            <a:ext cx="360" cy="61560"/>
          </a:xfrm>
          <a:prstGeom prst="line">
            <a:avLst/>
          </a:prstGeom>
          <a:ln cap="rnd" w="28800">
            <a:solidFill>
              <a:srgbClr val="000000"/>
            </a:solidFill>
            <a:round/>
          </a:ln>
        </p:spPr>
        <p:style>
          <a:lnRef idx="0"/>
          <a:fillRef idx="0"/>
          <a:effectRef idx="0"/>
          <a:fontRef idx="minor"/>
        </p:style>
        <p:txBody>
          <a:bodyPr lIns="104400" rIns="104400" tIns="2160" bIns="2160" anchor="ctr" anchorCtr="1">
            <a:noAutofit/>
          </a:bodyPr>
          <a:p>
            <a:endParaRPr b="0" lang="en-US" sz="1800" spc="-1" strike="noStrike">
              <a:solidFill>
                <a:srgbClr val="000000"/>
              </a:solidFill>
              <a:latin typeface="Arial"/>
              <a:ea typeface="DejaVu Sans"/>
            </a:endParaRPr>
          </a:p>
        </p:txBody>
      </p:sp>
      <p:sp>
        <p:nvSpPr>
          <p:cNvPr id="168" name=""/>
          <p:cNvSpPr/>
          <p:nvPr/>
        </p:nvSpPr>
        <p:spPr>
          <a:xfrm flipH="1">
            <a:off x="601920" y="14760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en-US" sz="1800" spc="-1" strike="noStrike">
              <a:solidFill>
                <a:srgbClr val="000000"/>
              </a:solidFill>
              <a:latin typeface="Arial"/>
              <a:ea typeface="DejaVu Sans"/>
            </a:endParaRPr>
          </a:p>
        </p:txBody>
      </p:sp>
      <p:sp>
        <p:nvSpPr>
          <p:cNvPr id="169" name=""/>
          <p:cNvSpPr/>
          <p:nvPr/>
        </p:nvSpPr>
        <p:spPr>
          <a:xfrm flipH="1">
            <a:off x="650880" y="384480"/>
            <a:ext cx="61560" cy="36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a typeface="DejaVu Sans"/>
            </a:endParaRPr>
          </a:p>
        </p:txBody>
      </p:sp>
      <p:sp>
        <p:nvSpPr>
          <p:cNvPr id="170" name=""/>
          <p:cNvSpPr/>
          <p:nvPr/>
        </p:nvSpPr>
        <p:spPr>
          <a:xfrm>
            <a:off x="136080" y="14760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en-US" sz="1800" spc="-1" strike="noStrike">
              <a:solidFill>
                <a:srgbClr val="000000"/>
              </a:solidFill>
              <a:latin typeface="Arial"/>
              <a:ea typeface="DejaVu Sans"/>
            </a:endParaRPr>
          </a:p>
        </p:txBody>
      </p:sp>
      <p:sp>
        <p:nvSpPr>
          <p:cNvPr id="171" name=""/>
          <p:cNvSpPr/>
          <p:nvPr/>
        </p:nvSpPr>
        <p:spPr>
          <a:xfrm>
            <a:off x="69120" y="384480"/>
            <a:ext cx="61200" cy="36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a typeface="DejaVu Sans"/>
            </a:endParaRPr>
          </a:p>
        </p:txBody>
      </p:sp>
      <p:sp>
        <p:nvSpPr>
          <p:cNvPr id="172" name="PlaceHolder 1"/>
          <p:cNvSpPr>
            <a:spLocks noGrp="1"/>
          </p:cNvSpPr>
          <p:nvPr>
            <p:ph type="title"/>
          </p:nvPr>
        </p:nvSpPr>
        <p:spPr>
          <a:xfrm>
            <a:off x="503640" y="225720"/>
            <a:ext cx="9067320" cy="9450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73" name="PlaceHolder 2"/>
          <p:cNvSpPr>
            <a:spLocks noGrp="1"/>
          </p:cNvSpPr>
          <p:nvPr>
            <p:ph type="body"/>
          </p:nvPr>
        </p:nvSpPr>
        <p:spPr>
          <a:xfrm>
            <a:off x="4138560" y="1326240"/>
            <a:ext cx="5432400" cy="3286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74" name="PlaceHolder 3"/>
          <p:cNvSpPr>
            <a:spLocks noGrp="1"/>
          </p:cNvSpPr>
          <p:nvPr>
            <p:ph type="ftr" idx="13"/>
          </p:nvPr>
        </p:nvSpPr>
        <p:spPr>
          <a:xfrm>
            <a:off x="3445920" y="5164560"/>
            <a:ext cx="3192480" cy="38916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75" name="PlaceHolder 4"/>
          <p:cNvSpPr>
            <a:spLocks noGrp="1"/>
          </p:cNvSpPr>
          <p:nvPr>
            <p:ph type="sldNum" idx="14"/>
          </p:nvPr>
        </p:nvSpPr>
        <p:spPr>
          <a:xfrm>
            <a:off x="7224840" y="5164560"/>
            <a:ext cx="2346120" cy="38916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80B86BDC-F65F-42FA-9165-55C665BA843E}"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176" name="PlaceHolder 5"/>
          <p:cNvSpPr>
            <a:spLocks noGrp="1"/>
          </p:cNvSpPr>
          <p:nvPr>
            <p:ph type="dt" idx="15"/>
          </p:nvPr>
        </p:nvSpPr>
        <p:spPr>
          <a:xfrm>
            <a:off x="503640" y="5164560"/>
            <a:ext cx="2346120" cy="38916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
          <p:cNvSpPr/>
          <p:nvPr/>
        </p:nvSpPr>
        <p:spPr>
          <a:xfrm>
            <a:off x="0" y="178920"/>
            <a:ext cx="4147200" cy="415800"/>
          </a:xfrm>
          <a:custGeom>
            <a:avLst/>
            <a:gdLst>
              <a:gd name="textAreaLeft" fmla="*/ 0 w 4147200"/>
              <a:gd name="textAreaRight" fmla="*/ 4148640 w 4147200"/>
              <a:gd name="textAreaTop" fmla="*/ 0 h 415800"/>
              <a:gd name="textAreaBottom" fmla="*/ 417240 h 415800"/>
            </a:gdLst>
            <a:ahLst/>
            <a:rect l="textAreaLeft" t="textAreaTop" r="textAreaRight" b="textAreaBottom"/>
            <a:pathLst>
              <a:path w="11524" h="1159">
                <a:moveTo>
                  <a:pt x="0" y="0"/>
                </a:moveTo>
                <a:lnTo>
                  <a:pt x="11524" y="0"/>
                </a:lnTo>
                <a:lnTo>
                  <a:pt x="11524" y="1159"/>
                </a:lnTo>
                <a:lnTo>
                  <a:pt x="0" y="1159"/>
                </a:lnTo>
                <a:lnTo>
                  <a:pt x="0" y="0"/>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Arial"/>
              <a:ea typeface="DejaVu Sans"/>
            </a:endParaRPr>
          </a:p>
        </p:txBody>
      </p:sp>
      <p:sp>
        <p:nvSpPr>
          <p:cNvPr id="180" name=""/>
          <p:cNvSpPr/>
          <p:nvPr/>
        </p:nvSpPr>
        <p:spPr>
          <a:xfrm>
            <a:off x="8015400" y="3636360"/>
            <a:ext cx="1353240" cy="1628640"/>
          </a:xfrm>
          <a:custGeom>
            <a:avLst/>
            <a:gdLst>
              <a:gd name="textAreaLeft" fmla="*/ 0 w 1353240"/>
              <a:gd name="textAreaRight" fmla="*/ 1354680 w 1353240"/>
              <a:gd name="textAreaTop" fmla="*/ 0 h 1628640"/>
              <a:gd name="textAreaBottom" fmla="*/ 1630080 h 1628640"/>
            </a:gdLst>
            <a:ahLst/>
            <a:rect l="textAreaLeft" t="textAreaTop" r="textAreaRight" b="textAreaBottom"/>
            <a:pathLst>
              <a:path w="3763" h="4528">
                <a:moveTo>
                  <a:pt x="1881" y="0"/>
                </a:moveTo>
                <a:lnTo>
                  <a:pt x="1881" y="0"/>
                </a:lnTo>
                <a:lnTo>
                  <a:pt x="1881" y="0"/>
                </a:lnTo>
                <a:lnTo>
                  <a:pt x="1753" y="4"/>
                </a:lnTo>
                <a:lnTo>
                  <a:pt x="1630" y="15"/>
                </a:lnTo>
                <a:lnTo>
                  <a:pt x="1510" y="34"/>
                </a:lnTo>
                <a:lnTo>
                  <a:pt x="1394" y="61"/>
                </a:lnTo>
                <a:lnTo>
                  <a:pt x="1279" y="96"/>
                </a:lnTo>
                <a:lnTo>
                  <a:pt x="1166" y="140"/>
                </a:lnTo>
                <a:lnTo>
                  <a:pt x="1053" y="191"/>
                </a:lnTo>
                <a:lnTo>
                  <a:pt x="941" y="252"/>
                </a:lnTo>
                <a:lnTo>
                  <a:pt x="832" y="319"/>
                </a:lnTo>
                <a:lnTo>
                  <a:pt x="731" y="390"/>
                </a:lnTo>
                <a:lnTo>
                  <a:pt x="637" y="467"/>
                </a:lnTo>
                <a:lnTo>
                  <a:pt x="549" y="548"/>
                </a:lnTo>
                <a:lnTo>
                  <a:pt x="467" y="636"/>
                </a:lnTo>
                <a:lnTo>
                  <a:pt x="391" y="730"/>
                </a:lnTo>
                <a:lnTo>
                  <a:pt x="319" y="831"/>
                </a:lnTo>
                <a:lnTo>
                  <a:pt x="252" y="940"/>
                </a:lnTo>
                <a:lnTo>
                  <a:pt x="191" y="1052"/>
                </a:lnTo>
                <a:lnTo>
                  <a:pt x="139" y="1165"/>
                </a:lnTo>
                <a:lnTo>
                  <a:pt x="96" y="1278"/>
                </a:lnTo>
                <a:lnTo>
                  <a:pt x="61" y="1393"/>
                </a:lnTo>
                <a:lnTo>
                  <a:pt x="34" y="1510"/>
                </a:lnTo>
                <a:lnTo>
                  <a:pt x="15" y="1630"/>
                </a:lnTo>
                <a:lnTo>
                  <a:pt x="4" y="1753"/>
                </a:lnTo>
                <a:lnTo>
                  <a:pt x="0" y="1881"/>
                </a:lnTo>
                <a:lnTo>
                  <a:pt x="0" y="1881"/>
                </a:lnTo>
                <a:lnTo>
                  <a:pt x="0" y="1881"/>
                </a:lnTo>
                <a:lnTo>
                  <a:pt x="4" y="2008"/>
                </a:lnTo>
                <a:lnTo>
                  <a:pt x="15" y="2131"/>
                </a:lnTo>
                <a:lnTo>
                  <a:pt x="34" y="2250"/>
                </a:lnTo>
                <a:lnTo>
                  <a:pt x="61" y="2367"/>
                </a:lnTo>
                <a:lnTo>
                  <a:pt x="96" y="2482"/>
                </a:lnTo>
                <a:lnTo>
                  <a:pt x="140" y="2595"/>
                </a:lnTo>
                <a:lnTo>
                  <a:pt x="192" y="2707"/>
                </a:lnTo>
                <a:lnTo>
                  <a:pt x="252" y="2819"/>
                </a:lnTo>
                <a:lnTo>
                  <a:pt x="319" y="2927"/>
                </a:lnTo>
                <a:lnTo>
                  <a:pt x="391" y="3028"/>
                </a:lnTo>
                <a:lnTo>
                  <a:pt x="467" y="3123"/>
                </a:lnTo>
                <a:lnTo>
                  <a:pt x="549" y="3210"/>
                </a:lnTo>
                <a:lnTo>
                  <a:pt x="637" y="3292"/>
                </a:lnTo>
                <a:lnTo>
                  <a:pt x="731" y="3368"/>
                </a:lnTo>
                <a:lnTo>
                  <a:pt x="832" y="3440"/>
                </a:lnTo>
                <a:lnTo>
                  <a:pt x="941" y="3507"/>
                </a:lnTo>
                <a:lnTo>
                  <a:pt x="1020" y="3550"/>
                </a:lnTo>
                <a:lnTo>
                  <a:pt x="1097" y="3588"/>
                </a:lnTo>
                <a:lnTo>
                  <a:pt x="1176" y="3622"/>
                </a:lnTo>
                <a:lnTo>
                  <a:pt x="1260" y="3654"/>
                </a:lnTo>
                <a:lnTo>
                  <a:pt x="1260" y="3656"/>
                </a:lnTo>
                <a:lnTo>
                  <a:pt x="1260" y="4307"/>
                </a:lnTo>
                <a:lnTo>
                  <a:pt x="1261" y="4329"/>
                </a:lnTo>
                <a:lnTo>
                  <a:pt x="1264" y="4352"/>
                </a:lnTo>
                <a:lnTo>
                  <a:pt x="1270" y="4373"/>
                </a:lnTo>
                <a:lnTo>
                  <a:pt x="1277" y="4393"/>
                </a:lnTo>
                <a:lnTo>
                  <a:pt x="1287" y="4412"/>
                </a:lnTo>
                <a:lnTo>
                  <a:pt x="1298" y="4431"/>
                </a:lnTo>
                <a:lnTo>
                  <a:pt x="1310" y="4448"/>
                </a:lnTo>
                <a:lnTo>
                  <a:pt x="1325" y="4463"/>
                </a:lnTo>
                <a:lnTo>
                  <a:pt x="1340" y="4478"/>
                </a:lnTo>
                <a:lnTo>
                  <a:pt x="1357" y="4490"/>
                </a:lnTo>
                <a:lnTo>
                  <a:pt x="1376" y="4501"/>
                </a:lnTo>
                <a:lnTo>
                  <a:pt x="1395" y="4510"/>
                </a:lnTo>
                <a:lnTo>
                  <a:pt x="1415" y="4518"/>
                </a:lnTo>
                <a:lnTo>
                  <a:pt x="1436" y="4523"/>
                </a:lnTo>
                <a:lnTo>
                  <a:pt x="1458" y="4527"/>
                </a:lnTo>
                <a:lnTo>
                  <a:pt x="1480" y="4528"/>
                </a:lnTo>
                <a:lnTo>
                  <a:pt x="2281" y="4528"/>
                </a:lnTo>
                <a:lnTo>
                  <a:pt x="2304" y="4527"/>
                </a:lnTo>
                <a:lnTo>
                  <a:pt x="2326" y="4523"/>
                </a:lnTo>
                <a:lnTo>
                  <a:pt x="2347" y="4518"/>
                </a:lnTo>
                <a:lnTo>
                  <a:pt x="2367" y="4510"/>
                </a:lnTo>
                <a:lnTo>
                  <a:pt x="2387" y="4501"/>
                </a:lnTo>
                <a:lnTo>
                  <a:pt x="2405" y="4490"/>
                </a:lnTo>
                <a:lnTo>
                  <a:pt x="2422" y="4478"/>
                </a:lnTo>
                <a:lnTo>
                  <a:pt x="2438" y="4463"/>
                </a:lnTo>
                <a:lnTo>
                  <a:pt x="2452" y="4448"/>
                </a:lnTo>
                <a:lnTo>
                  <a:pt x="2464" y="4431"/>
                </a:lnTo>
                <a:lnTo>
                  <a:pt x="2475" y="4412"/>
                </a:lnTo>
                <a:lnTo>
                  <a:pt x="2485" y="4393"/>
                </a:lnTo>
                <a:lnTo>
                  <a:pt x="2492" y="4373"/>
                </a:lnTo>
                <a:lnTo>
                  <a:pt x="2497" y="4352"/>
                </a:lnTo>
                <a:lnTo>
                  <a:pt x="2501" y="4329"/>
                </a:lnTo>
                <a:lnTo>
                  <a:pt x="2502" y="4307"/>
                </a:lnTo>
                <a:lnTo>
                  <a:pt x="2502" y="3656"/>
                </a:lnTo>
                <a:lnTo>
                  <a:pt x="2502" y="3654"/>
                </a:lnTo>
                <a:lnTo>
                  <a:pt x="2502" y="3654"/>
                </a:lnTo>
                <a:lnTo>
                  <a:pt x="2586" y="3622"/>
                </a:lnTo>
                <a:lnTo>
                  <a:pt x="2666" y="3588"/>
                </a:lnTo>
                <a:lnTo>
                  <a:pt x="2743" y="3550"/>
                </a:lnTo>
                <a:lnTo>
                  <a:pt x="2822" y="3507"/>
                </a:lnTo>
                <a:lnTo>
                  <a:pt x="2930" y="3440"/>
                </a:lnTo>
                <a:lnTo>
                  <a:pt x="3032" y="3368"/>
                </a:lnTo>
                <a:lnTo>
                  <a:pt x="3126" y="3292"/>
                </a:lnTo>
                <a:lnTo>
                  <a:pt x="3214" y="3210"/>
                </a:lnTo>
                <a:lnTo>
                  <a:pt x="3296" y="3123"/>
                </a:lnTo>
                <a:lnTo>
                  <a:pt x="3372" y="3029"/>
                </a:lnTo>
                <a:lnTo>
                  <a:pt x="3444" y="2927"/>
                </a:lnTo>
                <a:lnTo>
                  <a:pt x="3511" y="2819"/>
                </a:lnTo>
                <a:lnTo>
                  <a:pt x="3571" y="2707"/>
                </a:lnTo>
                <a:lnTo>
                  <a:pt x="3623" y="2595"/>
                </a:lnTo>
                <a:lnTo>
                  <a:pt x="3666" y="2482"/>
                </a:lnTo>
                <a:lnTo>
                  <a:pt x="3701" y="2367"/>
                </a:lnTo>
                <a:lnTo>
                  <a:pt x="3728" y="2250"/>
                </a:lnTo>
                <a:lnTo>
                  <a:pt x="3747" y="2131"/>
                </a:lnTo>
                <a:lnTo>
                  <a:pt x="3759" y="2008"/>
                </a:lnTo>
                <a:lnTo>
                  <a:pt x="3763" y="1881"/>
                </a:lnTo>
                <a:lnTo>
                  <a:pt x="3763" y="1881"/>
                </a:lnTo>
                <a:lnTo>
                  <a:pt x="3763" y="1881"/>
                </a:lnTo>
                <a:lnTo>
                  <a:pt x="3759" y="1753"/>
                </a:lnTo>
                <a:lnTo>
                  <a:pt x="3748" y="1630"/>
                </a:lnTo>
                <a:lnTo>
                  <a:pt x="3729" y="1510"/>
                </a:lnTo>
                <a:lnTo>
                  <a:pt x="3702" y="1393"/>
                </a:lnTo>
                <a:lnTo>
                  <a:pt x="3667" y="1278"/>
                </a:lnTo>
                <a:lnTo>
                  <a:pt x="3623" y="1165"/>
                </a:lnTo>
                <a:lnTo>
                  <a:pt x="3572" y="1052"/>
                </a:lnTo>
                <a:lnTo>
                  <a:pt x="3511" y="940"/>
                </a:lnTo>
                <a:lnTo>
                  <a:pt x="3444" y="831"/>
                </a:lnTo>
                <a:lnTo>
                  <a:pt x="3372" y="730"/>
                </a:lnTo>
                <a:lnTo>
                  <a:pt x="3296" y="636"/>
                </a:lnTo>
                <a:lnTo>
                  <a:pt x="3214" y="548"/>
                </a:lnTo>
                <a:lnTo>
                  <a:pt x="3126" y="467"/>
                </a:lnTo>
                <a:lnTo>
                  <a:pt x="3032" y="390"/>
                </a:lnTo>
                <a:lnTo>
                  <a:pt x="2931" y="319"/>
                </a:lnTo>
                <a:lnTo>
                  <a:pt x="2822" y="252"/>
                </a:lnTo>
                <a:lnTo>
                  <a:pt x="2710" y="191"/>
                </a:lnTo>
                <a:lnTo>
                  <a:pt x="2597" y="140"/>
                </a:lnTo>
                <a:lnTo>
                  <a:pt x="2484" y="96"/>
                </a:lnTo>
                <a:lnTo>
                  <a:pt x="2369" y="61"/>
                </a:lnTo>
                <a:lnTo>
                  <a:pt x="2252" y="34"/>
                </a:lnTo>
                <a:lnTo>
                  <a:pt x="2132" y="15"/>
                </a:lnTo>
                <a:lnTo>
                  <a:pt x="2008" y="4"/>
                </a:lnTo>
                <a:lnTo>
                  <a:pt x="1881" y="0"/>
                </a:lnTo>
                <a:close/>
              </a:path>
            </a:pathLst>
          </a:custGeom>
          <a:noFill/>
          <a:ln cap="sq" w="68040">
            <a:solidFill>
              <a:srgbClr val="f2c02c"/>
            </a:solidFill>
            <a:miter/>
          </a:ln>
        </p:spPr>
        <p:style>
          <a:lnRef idx="0"/>
          <a:fillRef idx="0"/>
          <a:effectRef idx="0"/>
          <a:fontRef idx="minor"/>
        </p:style>
        <p:txBody>
          <a:bodyPr lIns="123840" rIns="123840" tIns="78840" bIns="78840" anchor="ctr" anchorCtr="1">
            <a:noAutofit/>
          </a:bodyPr>
          <a:p>
            <a:pPr>
              <a:lnSpc>
                <a:spcPct val="100000"/>
              </a:lnSpc>
            </a:pPr>
            <a:endParaRPr b="0" lang="en-US" sz="1800" spc="-1" strike="noStrike">
              <a:solidFill>
                <a:srgbClr val="000000"/>
              </a:solidFill>
              <a:latin typeface="Arial"/>
              <a:ea typeface="DejaVu Sans"/>
            </a:endParaRPr>
          </a:p>
        </p:txBody>
      </p:sp>
      <p:sp>
        <p:nvSpPr>
          <p:cNvPr id="181" name=""/>
          <p:cNvSpPr/>
          <p:nvPr/>
        </p:nvSpPr>
        <p:spPr>
          <a:xfrm>
            <a:off x="8374680" y="5266800"/>
            <a:ext cx="634320" cy="157680"/>
          </a:xfrm>
          <a:custGeom>
            <a:avLst/>
            <a:gdLst>
              <a:gd name="textAreaLeft" fmla="*/ 0 w 634320"/>
              <a:gd name="textAreaRight" fmla="*/ 635760 w 634320"/>
              <a:gd name="textAreaTop" fmla="*/ 0 h 157680"/>
              <a:gd name="textAreaBottom" fmla="*/ 159120 h 157680"/>
            </a:gdLst>
            <a:ahLst/>
            <a:rect l="textAreaLeft" t="textAreaTop" r="textAreaRight" b="textAreaBottom"/>
            <a:pathLst>
              <a:path w="1766" h="442">
                <a:moveTo>
                  <a:pt x="884" y="442"/>
                </a:moveTo>
                <a:lnTo>
                  <a:pt x="1545" y="442"/>
                </a:lnTo>
                <a:lnTo>
                  <a:pt x="1568" y="441"/>
                </a:lnTo>
                <a:lnTo>
                  <a:pt x="1589" y="437"/>
                </a:lnTo>
                <a:lnTo>
                  <a:pt x="1611" y="432"/>
                </a:lnTo>
                <a:lnTo>
                  <a:pt x="1631" y="425"/>
                </a:lnTo>
                <a:lnTo>
                  <a:pt x="1650" y="415"/>
                </a:lnTo>
                <a:lnTo>
                  <a:pt x="1668" y="404"/>
                </a:lnTo>
                <a:lnTo>
                  <a:pt x="1685" y="391"/>
                </a:lnTo>
                <a:lnTo>
                  <a:pt x="1701" y="377"/>
                </a:lnTo>
                <a:lnTo>
                  <a:pt x="1715" y="362"/>
                </a:lnTo>
                <a:lnTo>
                  <a:pt x="1728" y="345"/>
                </a:lnTo>
                <a:lnTo>
                  <a:pt x="1739" y="326"/>
                </a:lnTo>
                <a:lnTo>
                  <a:pt x="1749" y="307"/>
                </a:lnTo>
                <a:lnTo>
                  <a:pt x="1756" y="287"/>
                </a:lnTo>
                <a:lnTo>
                  <a:pt x="1761" y="266"/>
                </a:lnTo>
                <a:lnTo>
                  <a:pt x="1765" y="244"/>
                </a:lnTo>
                <a:lnTo>
                  <a:pt x="1766" y="221"/>
                </a:lnTo>
                <a:lnTo>
                  <a:pt x="1765" y="198"/>
                </a:lnTo>
                <a:lnTo>
                  <a:pt x="1761" y="176"/>
                </a:lnTo>
                <a:lnTo>
                  <a:pt x="1756" y="155"/>
                </a:lnTo>
                <a:lnTo>
                  <a:pt x="1749" y="135"/>
                </a:lnTo>
                <a:lnTo>
                  <a:pt x="1739" y="116"/>
                </a:lnTo>
                <a:lnTo>
                  <a:pt x="1728" y="97"/>
                </a:lnTo>
                <a:lnTo>
                  <a:pt x="1715" y="80"/>
                </a:lnTo>
                <a:lnTo>
                  <a:pt x="1701" y="65"/>
                </a:lnTo>
                <a:lnTo>
                  <a:pt x="1685" y="50"/>
                </a:lnTo>
                <a:lnTo>
                  <a:pt x="1668" y="38"/>
                </a:lnTo>
                <a:lnTo>
                  <a:pt x="1650" y="27"/>
                </a:lnTo>
                <a:lnTo>
                  <a:pt x="1631" y="17"/>
                </a:lnTo>
                <a:lnTo>
                  <a:pt x="1611" y="10"/>
                </a:lnTo>
                <a:lnTo>
                  <a:pt x="1589" y="4"/>
                </a:lnTo>
                <a:lnTo>
                  <a:pt x="1568" y="1"/>
                </a:lnTo>
                <a:lnTo>
                  <a:pt x="1545" y="0"/>
                </a:lnTo>
                <a:lnTo>
                  <a:pt x="221" y="0"/>
                </a:lnTo>
                <a:lnTo>
                  <a:pt x="198" y="1"/>
                </a:lnTo>
                <a:lnTo>
                  <a:pt x="176" y="4"/>
                </a:lnTo>
                <a:lnTo>
                  <a:pt x="155" y="10"/>
                </a:lnTo>
                <a:lnTo>
                  <a:pt x="135" y="17"/>
                </a:lnTo>
                <a:lnTo>
                  <a:pt x="116" y="27"/>
                </a:lnTo>
                <a:lnTo>
                  <a:pt x="97" y="38"/>
                </a:lnTo>
                <a:lnTo>
                  <a:pt x="80" y="50"/>
                </a:lnTo>
                <a:lnTo>
                  <a:pt x="65" y="65"/>
                </a:lnTo>
                <a:lnTo>
                  <a:pt x="50" y="80"/>
                </a:lnTo>
                <a:lnTo>
                  <a:pt x="38" y="97"/>
                </a:lnTo>
                <a:lnTo>
                  <a:pt x="27" y="116"/>
                </a:lnTo>
                <a:lnTo>
                  <a:pt x="17" y="135"/>
                </a:lnTo>
                <a:lnTo>
                  <a:pt x="10" y="155"/>
                </a:lnTo>
                <a:lnTo>
                  <a:pt x="4" y="176"/>
                </a:lnTo>
                <a:lnTo>
                  <a:pt x="1" y="198"/>
                </a:lnTo>
                <a:lnTo>
                  <a:pt x="0" y="221"/>
                </a:lnTo>
                <a:lnTo>
                  <a:pt x="1" y="244"/>
                </a:lnTo>
                <a:lnTo>
                  <a:pt x="4" y="266"/>
                </a:lnTo>
                <a:lnTo>
                  <a:pt x="10" y="287"/>
                </a:lnTo>
                <a:lnTo>
                  <a:pt x="17" y="307"/>
                </a:lnTo>
                <a:lnTo>
                  <a:pt x="27" y="326"/>
                </a:lnTo>
                <a:lnTo>
                  <a:pt x="38" y="345"/>
                </a:lnTo>
                <a:lnTo>
                  <a:pt x="50" y="362"/>
                </a:lnTo>
                <a:lnTo>
                  <a:pt x="65" y="377"/>
                </a:lnTo>
                <a:lnTo>
                  <a:pt x="80" y="391"/>
                </a:lnTo>
                <a:lnTo>
                  <a:pt x="97" y="404"/>
                </a:lnTo>
                <a:lnTo>
                  <a:pt x="116" y="415"/>
                </a:lnTo>
                <a:lnTo>
                  <a:pt x="135" y="425"/>
                </a:lnTo>
                <a:lnTo>
                  <a:pt x="155" y="432"/>
                </a:lnTo>
                <a:lnTo>
                  <a:pt x="176" y="437"/>
                </a:lnTo>
                <a:lnTo>
                  <a:pt x="198" y="441"/>
                </a:lnTo>
                <a:lnTo>
                  <a:pt x="221" y="442"/>
                </a:lnTo>
                <a:lnTo>
                  <a:pt x="884" y="442"/>
                </a:lnTo>
                <a:close/>
              </a:path>
            </a:pathLst>
          </a:custGeom>
          <a:noFill/>
          <a:ln cap="rnd" w="68040">
            <a:solidFill>
              <a:srgbClr val="f2c02c"/>
            </a:solidFill>
            <a:round/>
          </a:ln>
        </p:spPr>
        <p:style>
          <a:lnRef idx="0"/>
          <a:fillRef idx="0"/>
          <a:effectRef idx="0"/>
          <a:fontRef idx="minor"/>
        </p:style>
        <p:txBody>
          <a:bodyPr lIns="123840" rIns="123840" tIns="78840" bIns="78840" anchor="ctr" anchorCtr="1">
            <a:noAutofit/>
          </a:bodyPr>
          <a:p>
            <a:pPr>
              <a:lnSpc>
                <a:spcPct val="100000"/>
              </a:lnSpc>
            </a:pPr>
            <a:endParaRPr b="0" lang="en-US" sz="1800" spc="-1" strike="noStrike">
              <a:solidFill>
                <a:srgbClr val="000000"/>
              </a:solidFill>
              <a:latin typeface="Arial"/>
              <a:ea typeface="DejaVu Sans"/>
            </a:endParaRPr>
          </a:p>
        </p:txBody>
      </p:sp>
      <p:sp>
        <p:nvSpPr>
          <p:cNvPr id="182" name=""/>
          <p:cNvSpPr/>
          <p:nvPr/>
        </p:nvSpPr>
        <p:spPr>
          <a:xfrm>
            <a:off x="8436240" y="5423760"/>
            <a:ext cx="511920" cy="157320"/>
          </a:xfrm>
          <a:custGeom>
            <a:avLst/>
            <a:gdLst>
              <a:gd name="textAreaLeft" fmla="*/ 0 w 511920"/>
              <a:gd name="textAreaRight" fmla="*/ 513360 w 511920"/>
              <a:gd name="textAreaTop" fmla="*/ 0 h 157320"/>
              <a:gd name="textAreaBottom" fmla="*/ 158760 h 157320"/>
            </a:gdLst>
            <a:ahLst/>
            <a:rect l="textAreaLeft" t="textAreaTop" r="textAreaRight" b="textAreaBottom"/>
            <a:pathLst>
              <a:path w="1426" h="441">
                <a:moveTo>
                  <a:pt x="713" y="441"/>
                </a:moveTo>
                <a:lnTo>
                  <a:pt x="1205" y="441"/>
                </a:lnTo>
                <a:lnTo>
                  <a:pt x="1228" y="440"/>
                </a:lnTo>
                <a:lnTo>
                  <a:pt x="1249" y="436"/>
                </a:lnTo>
                <a:lnTo>
                  <a:pt x="1271" y="431"/>
                </a:lnTo>
                <a:lnTo>
                  <a:pt x="1291" y="424"/>
                </a:lnTo>
                <a:lnTo>
                  <a:pt x="1310" y="414"/>
                </a:lnTo>
                <a:lnTo>
                  <a:pt x="1328" y="403"/>
                </a:lnTo>
                <a:lnTo>
                  <a:pt x="1346" y="391"/>
                </a:lnTo>
                <a:lnTo>
                  <a:pt x="1361" y="376"/>
                </a:lnTo>
                <a:lnTo>
                  <a:pt x="1375" y="361"/>
                </a:lnTo>
                <a:lnTo>
                  <a:pt x="1388" y="344"/>
                </a:lnTo>
                <a:lnTo>
                  <a:pt x="1399" y="326"/>
                </a:lnTo>
                <a:lnTo>
                  <a:pt x="1409" y="306"/>
                </a:lnTo>
                <a:lnTo>
                  <a:pt x="1416" y="286"/>
                </a:lnTo>
                <a:lnTo>
                  <a:pt x="1421" y="265"/>
                </a:lnTo>
                <a:lnTo>
                  <a:pt x="1425" y="243"/>
                </a:lnTo>
                <a:lnTo>
                  <a:pt x="1426" y="221"/>
                </a:lnTo>
                <a:lnTo>
                  <a:pt x="1426" y="221"/>
                </a:lnTo>
                <a:lnTo>
                  <a:pt x="1425" y="198"/>
                </a:lnTo>
                <a:lnTo>
                  <a:pt x="1421" y="176"/>
                </a:lnTo>
                <a:lnTo>
                  <a:pt x="1416" y="155"/>
                </a:lnTo>
                <a:lnTo>
                  <a:pt x="1409" y="135"/>
                </a:lnTo>
                <a:lnTo>
                  <a:pt x="1399" y="116"/>
                </a:lnTo>
                <a:lnTo>
                  <a:pt x="1388" y="97"/>
                </a:lnTo>
                <a:lnTo>
                  <a:pt x="1375" y="80"/>
                </a:lnTo>
                <a:lnTo>
                  <a:pt x="1361" y="65"/>
                </a:lnTo>
                <a:lnTo>
                  <a:pt x="1346" y="50"/>
                </a:lnTo>
                <a:lnTo>
                  <a:pt x="1328" y="38"/>
                </a:lnTo>
                <a:lnTo>
                  <a:pt x="1310" y="27"/>
                </a:lnTo>
                <a:lnTo>
                  <a:pt x="1291" y="17"/>
                </a:lnTo>
                <a:lnTo>
                  <a:pt x="1271" y="10"/>
                </a:lnTo>
                <a:lnTo>
                  <a:pt x="1249" y="4"/>
                </a:lnTo>
                <a:lnTo>
                  <a:pt x="1228" y="1"/>
                </a:lnTo>
                <a:lnTo>
                  <a:pt x="1205" y="0"/>
                </a:lnTo>
                <a:lnTo>
                  <a:pt x="221" y="0"/>
                </a:lnTo>
                <a:lnTo>
                  <a:pt x="198" y="1"/>
                </a:lnTo>
                <a:lnTo>
                  <a:pt x="176" y="4"/>
                </a:lnTo>
                <a:lnTo>
                  <a:pt x="155" y="10"/>
                </a:lnTo>
                <a:lnTo>
                  <a:pt x="135" y="17"/>
                </a:lnTo>
                <a:lnTo>
                  <a:pt x="116" y="27"/>
                </a:lnTo>
                <a:lnTo>
                  <a:pt x="97" y="38"/>
                </a:lnTo>
                <a:lnTo>
                  <a:pt x="80" y="50"/>
                </a:lnTo>
                <a:lnTo>
                  <a:pt x="65" y="65"/>
                </a:lnTo>
                <a:lnTo>
                  <a:pt x="50" y="80"/>
                </a:lnTo>
                <a:lnTo>
                  <a:pt x="38" y="97"/>
                </a:lnTo>
                <a:lnTo>
                  <a:pt x="27" y="116"/>
                </a:lnTo>
                <a:lnTo>
                  <a:pt x="17" y="135"/>
                </a:lnTo>
                <a:lnTo>
                  <a:pt x="10" y="155"/>
                </a:lnTo>
                <a:lnTo>
                  <a:pt x="4" y="176"/>
                </a:lnTo>
                <a:lnTo>
                  <a:pt x="1" y="198"/>
                </a:lnTo>
                <a:lnTo>
                  <a:pt x="0" y="221"/>
                </a:lnTo>
                <a:lnTo>
                  <a:pt x="0" y="221"/>
                </a:lnTo>
                <a:lnTo>
                  <a:pt x="1" y="243"/>
                </a:lnTo>
                <a:lnTo>
                  <a:pt x="4" y="265"/>
                </a:lnTo>
                <a:lnTo>
                  <a:pt x="10" y="286"/>
                </a:lnTo>
                <a:lnTo>
                  <a:pt x="17" y="306"/>
                </a:lnTo>
                <a:lnTo>
                  <a:pt x="27" y="326"/>
                </a:lnTo>
                <a:lnTo>
                  <a:pt x="38" y="344"/>
                </a:lnTo>
                <a:lnTo>
                  <a:pt x="50" y="361"/>
                </a:lnTo>
                <a:lnTo>
                  <a:pt x="65" y="376"/>
                </a:lnTo>
                <a:lnTo>
                  <a:pt x="80" y="391"/>
                </a:lnTo>
                <a:lnTo>
                  <a:pt x="97" y="403"/>
                </a:lnTo>
                <a:lnTo>
                  <a:pt x="116" y="414"/>
                </a:lnTo>
                <a:lnTo>
                  <a:pt x="135" y="424"/>
                </a:lnTo>
                <a:lnTo>
                  <a:pt x="155" y="431"/>
                </a:lnTo>
                <a:lnTo>
                  <a:pt x="176" y="436"/>
                </a:lnTo>
                <a:lnTo>
                  <a:pt x="198" y="440"/>
                </a:lnTo>
                <a:lnTo>
                  <a:pt x="221" y="441"/>
                </a:lnTo>
                <a:lnTo>
                  <a:pt x="713" y="441"/>
                </a:lnTo>
                <a:close/>
              </a:path>
            </a:pathLst>
          </a:custGeom>
          <a:noFill/>
          <a:ln cap="rnd" w="68040">
            <a:solidFill>
              <a:srgbClr val="f2c02c"/>
            </a:solidFill>
            <a:round/>
          </a:ln>
        </p:spPr>
        <p:style>
          <a:lnRef idx="0"/>
          <a:fillRef idx="0"/>
          <a:effectRef idx="0"/>
          <a:fontRef idx="minor"/>
        </p:style>
        <p:txBody>
          <a:bodyPr lIns="123840" rIns="123840" tIns="78840" bIns="78840" anchor="ctr" anchorCtr="1">
            <a:noAutofit/>
          </a:bodyPr>
          <a:p>
            <a:pPr>
              <a:lnSpc>
                <a:spcPct val="100000"/>
              </a:lnSpc>
            </a:pPr>
            <a:endParaRPr b="0" lang="en-US" sz="1800" spc="-1" strike="noStrike">
              <a:solidFill>
                <a:srgbClr val="000000"/>
              </a:solidFill>
              <a:latin typeface="Arial"/>
              <a:ea typeface="DejaVu Sans"/>
            </a:endParaRPr>
          </a:p>
        </p:txBody>
      </p:sp>
      <p:sp>
        <p:nvSpPr>
          <p:cNvPr id="183" name=""/>
          <p:cNvSpPr/>
          <p:nvPr/>
        </p:nvSpPr>
        <p:spPr>
          <a:xfrm>
            <a:off x="8385840" y="4086720"/>
            <a:ext cx="619200" cy="1179000"/>
          </a:xfrm>
          <a:custGeom>
            <a:avLst/>
            <a:gdLst>
              <a:gd name="textAreaLeft" fmla="*/ 0 w 619200"/>
              <a:gd name="textAreaRight" fmla="*/ 620640 w 619200"/>
              <a:gd name="textAreaTop" fmla="*/ 0 h 1179000"/>
              <a:gd name="textAreaBottom" fmla="*/ 1180440 h 1179000"/>
            </a:gdLst>
            <a:ahLst/>
            <a:rect l="textAreaLeft" t="textAreaTop" r="textAreaRight" b="textAreaBottom"/>
            <a:pathLst>
              <a:path w="1724" h="3279">
                <a:moveTo>
                  <a:pt x="626" y="3279"/>
                </a:moveTo>
                <a:lnTo>
                  <a:pt x="640" y="2451"/>
                </a:lnTo>
                <a:lnTo>
                  <a:pt x="648" y="2015"/>
                </a:lnTo>
                <a:lnTo>
                  <a:pt x="657" y="1734"/>
                </a:lnTo>
                <a:lnTo>
                  <a:pt x="663" y="1683"/>
                </a:lnTo>
                <a:lnTo>
                  <a:pt x="675" y="1636"/>
                </a:lnTo>
                <a:lnTo>
                  <a:pt x="693" y="1591"/>
                </a:lnTo>
                <a:lnTo>
                  <a:pt x="715" y="1548"/>
                </a:lnTo>
                <a:lnTo>
                  <a:pt x="742" y="1508"/>
                </a:lnTo>
                <a:lnTo>
                  <a:pt x="774" y="1469"/>
                </a:lnTo>
                <a:lnTo>
                  <a:pt x="848" y="1397"/>
                </a:lnTo>
                <a:lnTo>
                  <a:pt x="934" y="1331"/>
                </a:lnTo>
                <a:lnTo>
                  <a:pt x="1029" y="1268"/>
                </a:lnTo>
                <a:lnTo>
                  <a:pt x="1231" y="1147"/>
                </a:lnTo>
                <a:lnTo>
                  <a:pt x="1428" y="1023"/>
                </a:lnTo>
                <a:lnTo>
                  <a:pt x="1515" y="956"/>
                </a:lnTo>
                <a:lnTo>
                  <a:pt x="1592" y="882"/>
                </a:lnTo>
                <a:lnTo>
                  <a:pt x="1625" y="843"/>
                </a:lnTo>
                <a:lnTo>
                  <a:pt x="1654" y="802"/>
                </a:lnTo>
                <a:lnTo>
                  <a:pt x="1679" y="758"/>
                </a:lnTo>
                <a:lnTo>
                  <a:pt x="1698" y="712"/>
                </a:lnTo>
                <a:lnTo>
                  <a:pt x="1713" y="663"/>
                </a:lnTo>
                <a:lnTo>
                  <a:pt x="1721" y="612"/>
                </a:lnTo>
                <a:lnTo>
                  <a:pt x="1724" y="557"/>
                </a:lnTo>
                <a:lnTo>
                  <a:pt x="1720" y="500"/>
                </a:lnTo>
                <a:lnTo>
                  <a:pt x="1711" y="454"/>
                </a:lnTo>
                <a:lnTo>
                  <a:pt x="1697" y="413"/>
                </a:lnTo>
                <a:lnTo>
                  <a:pt x="1677" y="378"/>
                </a:lnTo>
                <a:lnTo>
                  <a:pt x="1654" y="348"/>
                </a:lnTo>
                <a:lnTo>
                  <a:pt x="1626" y="322"/>
                </a:lnTo>
                <a:lnTo>
                  <a:pt x="1594" y="302"/>
                </a:lnTo>
                <a:lnTo>
                  <a:pt x="1559" y="286"/>
                </a:lnTo>
                <a:lnTo>
                  <a:pt x="1521" y="274"/>
                </a:lnTo>
                <a:lnTo>
                  <a:pt x="1481" y="267"/>
                </a:lnTo>
                <a:lnTo>
                  <a:pt x="1440" y="263"/>
                </a:lnTo>
                <a:lnTo>
                  <a:pt x="1351" y="266"/>
                </a:lnTo>
                <a:lnTo>
                  <a:pt x="1258" y="282"/>
                </a:lnTo>
                <a:lnTo>
                  <a:pt x="1167" y="309"/>
                </a:lnTo>
                <a:lnTo>
                  <a:pt x="1078" y="346"/>
                </a:lnTo>
                <a:lnTo>
                  <a:pt x="997" y="390"/>
                </a:lnTo>
                <a:lnTo>
                  <a:pt x="926" y="440"/>
                </a:lnTo>
                <a:lnTo>
                  <a:pt x="896" y="467"/>
                </a:lnTo>
                <a:lnTo>
                  <a:pt x="869" y="495"/>
                </a:lnTo>
                <a:lnTo>
                  <a:pt x="847" y="523"/>
                </a:lnTo>
                <a:lnTo>
                  <a:pt x="829" y="552"/>
                </a:lnTo>
                <a:lnTo>
                  <a:pt x="816" y="581"/>
                </a:lnTo>
                <a:lnTo>
                  <a:pt x="809" y="610"/>
                </a:lnTo>
                <a:lnTo>
                  <a:pt x="808" y="638"/>
                </a:lnTo>
                <a:lnTo>
                  <a:pt x="813" y="666"/>
                </a:lnTo>
                <a:lnTo>
                  <a:pt x="825" y="694"/>
                </a:lnTo>
                <a:lnTo>
                  <a:pt x="844" y="721"/>
                </a:lnTo>
                <a:lnTo>
                  <a:pt x="861" y="738"/>
                </a:lnTo>
                <a:lnTo>
                  <a:pt x="879" y="752"/>
                </a:lnTo>
                <a:lnTo>
                  <a:pt x="896" y="762"/>
                </a:lnTo>
                <a:lnTo>
                  <a:pt x="913" y="768"/>
                </a:lnTo>
                <a:lnTo>
                  <a:pt x="929" y="770"/>
                </a:lnTo>
                <a:lnTo>
                  <a:pt x="945" y="769"/>
                </a:lnTo>
                <a:lnTo>
                  <a:pt x="961" y="765"/>
                </a:lnTo>
                <a:lnTo>
                  <a:pt x="976" y="758"/>
                </a:lnTo>
                <a:lnTo>
                  <a:pt x="990" y="748"/>
                </a:lnTo>
                <a:lnTo>
                  <a:pt x="1004" y="736"/>
                </a:lnTo>
                <a:lnTo>
                  <a:pt x="1016" y="721"/>
                </a:lnTo>
                <a:lnTo>
                  <a:pt x="1028" y="704"/>
                </a:lnTo>
                <a:lnTo>
                  <a:pt x="1049" y="663"/>
                </a:lnTo>
                <a:lnTo>
                  <a:pt x="1065" y="617"/>
                </a:lnTo>
                <a:lnTo>
                  <a:pt x="1075" y="565"/>
                </a:lnTo>
                <a:lnTo>
                  <a:pt x="1080" y="509"/>
                </a:lnTo>
                <a:lnTo>
                  <a:pt x="1078" y="452"/>
                </a:lnTo>
                <a:lnTo>
                  <a:pt x="1069" y="395"/>
                </a:lnTo>
                <a:lnTo>
                  <a:pt x="1053" y="338"/>
                </a:lnTo>
                <a:lnTo>
                  <a:pt x="1027" y="284"/>
                </a:lnTo>
                <a:lnTo>
                  <a:pt x="1011" y="259"/>
                </a:lnTo>
                <a:lnTo>
                  <a:pt x="993" y="235"/>
                </a:lnTo>
                <a:lnTo>
                  <a:pt x="972" y="212"/>
                </a:lnTo>
                <a:lnTo>
                  <a:pt x="949" y="191"/>
                </a:lnTo>
                <a:lnTo>
                  <a:pt x="918" y="167"/>
                </a:lnTo>
                <a:lnTo>
                  <a:pt x="877" y="142"/>
                </a:lnTo>
                <a:lnTo>
                  <a:pt x="828" y="114"/>
                </a:lnTo>
                <a:lnTo>
                  <a:pt x="772" y="87"/>
                </a:lnTo>
                <a:lnTo>
                  <a:pt x="710" y="61"/>
                </a:lnTo>
                <a:lnTo>
                  <a:pt x="644" y="38"/>
                </a:lnTo>
                <a:lnTo>
                  <a:pt x="574" y="19"/>
                </a:lnTo>
                <a:lnTo>
                  <a:pt x="503" y="6"/>
                </a:lnTo>
                <a:lnTo>
                  <a:pt x="431" y="0"/>
                </a:lnTo>
                <a:lnTo>
                  <a:pt x="359" y="2"/>
                </a:lnTo>
                <a:lnTo>
                  <a:pt x="290" y="14"/>
                </a:lnTo>
                <a:lnTo>
                  <a:pt x="256" y="24"/>
                </a:lnTo>
                <a:lnTo>
                  <a:pt x="224" y="37"/>
                </a:lnTo>
                <a:lnTo>
                  <a:pt x="192" y="53"/>
                </a:lnTo>
                <a:lnTo>
                  <a:pt x="162" y="73"/>
                </a:lnTo>
                <a:lnTo>
                  <a:pt x="133" y="96"/>
                </a:lnTo>
                <a:lnTo>
                  <a:pt x="106" y="122"/>
                </a:lnTo>
                <a:lnTo>
                  <a:pt x="81" y="153"/>
                </a:lnTo>
                <a:lnTo>
                  <a:pt x="58" y="187"/>
                </a:lnTo>
                <a:lnTo>
                  <a:pt x="37" y="226"/>
                </a:lnTo>
                <a:lnTo>
                  <a:pt x="18" y="269"/>
                </a:lnTo>
                <a:lnTo>
                  <a:pt x="5" y="312"/>
                </a:lnTo>
                <a:lnTo>
                  <a:pt x="0" y="356"/>
                </a:lnTo>
                <a:lnTo>
                  <a:pt x="2" y="400"/>
                </a:lnTo>
                <a:lnTo>
                  <a:pt x="10" y="445"/>
                </a:lnTo>
                <a:lnTo>
                  <a:pt x="25" y="489"/>
                </a:lnTo>
                <a:lnTo>
                  <a:pt x="46" y="534"/>
                </a:lnTo>
                <a:lnTo>
                  <a:pt x="102" y="625"/>
                </a:lnTo>
                <a:lnTo>
                  <a:pt x="176" y="716"/>
                </a:lnTo>
                <a:lnTo>
                  <a:pt x="263" y="807"/>
                </a:lnTo>
                <a:lnTo>
                  <a:pt x="463" y="990"/>
                </a:lnTo>
                <a:lnTo>
                  <a:pt x="674" y="1171"/>
                </a:lnTo>
                <a:lnTo>
                  <a:pt x="864" y="1347"/>
                </a:lnTo>
                <a:lnTo>
                  <a:pt x="942" y="1433"/>
                </a:lnTo>
                <a:lnTo>
                  <a:pt x="1004" y="1517"/>
                </a:lnTo>
                <a:lnTo>
                  <a:pt x="1027" y="1558"/>
                </a:lnTo>
                <a:lnTo>
                  <a:pt x="1046" y="1599"/>
                </a:lnTo>
                <a:lnTo>
                  <a:pt x="1058" y="1639"/>
                </a:lnTo>
                <a:lnTo>
                  <a:pt x="1064" y="1679"/>
                </a:lnTo>
                <a:lnTo>
                  <a:pt x="1068" y="1831"/>
                </a:lnTo>
                <a:lnTo>
                  <a:pt x="1068" y="2051"/>
                </a:lnTo>
                <a:lnTo>
                  <a:pt x="1058" y="2587"/>
                </a:lnTo>
                <a:lnTo>
                  <a:pt x="1038" y="3279"/>
                </a:lnTo>
                <a:lnTo>
                  <a:pt x="626" y="3279"/>
                </a:lnTo>
                <a:close/>
              </a:path>
            </a:pathLst>
          </a:custGeom>
          <a:noFill/>
          <a:ln cap="rnd" w="68040">
            <a:solidFill>
              <a:srgbClr val="f2c02c"/>
            </a:solidFill>
            <a:round/>
          </a:ln>
        </p:spPr>
        <p:style>
          <a:lnRef idx="0"/>
          <a:fillRef idx="0"/>
          <a:effectRef idx="0"/>
          <a:fontRef idx="minor"/>
        </p:style>
        <p:txBody>
          <a:bodyPr lIns="123840" rIns="123840" tIns="78840" bIns="78840" anchor="ctr" anchorCtr="1">
            <a:noAutofit/>
          </a:bodyPr>
          <a:p>
            <a:pPr>
              <a:lnSpc>
                <a:spcPct val="100000"/>
              </a:lnSpc>
            </a:pPr>
            <a:endParaRPr b="0" lang="en-US" sz="1800" spc="-1" strike="noStrike">
              <a:solidFill>
                <a:srgbClr val="000000"/>
              </a:solidFill>
              <a:latin typeface="Arial"/>
              <a:ea typeface="DejaVu Sans"/>
            </a:endParaRPr>
          </a:p>
        </p:txBody>
      </p:sp>
      <p:sp>
        <p:nvSpPr>
          <p:cNvPr id="184" name=""/>
          <p:cNvSpPr/>
          <p:nvPr/>
        </p:nvSpPr>
        <p:spPr>
          <a:xfrm>
            <a:off x="8692920" y="3037320"/>
            <a:ext cx="360" cy="23220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a typeface="DejaVu Sans"/>
            </a:endParaRPr>
          </a:p>
        </p:txBody>
      </p:sp>
      <p:sp>
        <p:nvSpPr>
          <p:cNvPr id="185" name=""/>
          <p:cNvSpPr/>
          <p:nvPr/>
        </p:nvSpPr>
        <p:spPr>
          <a:xfrm flipH="1">
            <a:off x="9495000" y="3373560"/>
            <a:ext cx="164160" cy="1641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a typeface="DejaVu Sans"/>
            </a:endParaRPr>
          </a:p>
        </p:txBody>
      </p:sp>
      <p:sp>
        <p:nvSpPr>
          <p:cNvPr id="186" name=""/>
          <p:cNvSpPr/>
          <p:nvPr/>
        </p:nvSpPr>
        <p:spPr>
          <a:xfrm flipH="1">
            <a:off x="9681480" y="4272480"/>
            <a:ext cx="232560" cy="3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a typeface="DejaVu Sans"/>
            </a:endParaRPr>
          </a:p>
        </p:txBody>
      </p:sp>
      <p:sp>
        <p:nvSpPr>
          <p:cNvPr id="187" name=""/>
          <p:cNvSpPr/>
          <p:nvPr/>
        </p:nvSpPr>
        <p:spPr>
          <a:xfrm>
            <a:off x="7726320" y="3373560"/>
            <a:ext cx="164520" cy="1641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a typeface="DejaVu Sans"/>
            </a:endParaRPr>
          </a:p>
        </p:txBody>
      </p:sp>
      <p:sp>
        <p:nvSpPr>
          <p:cNvPr id="188" name=""/>
          <p:cNvSpPr/>
          <p:nvPr/>
        </p:nvSpPr>
        <p:spPr>
          <a:xfrm>
            <a:off x="7471800" y="4272480"/>
            <a:ext cx="232560" cy="3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a typeface="DejaVu Sans"/>
            </a:endParaRPr>
          </a:p>
        </p:txBody>
      </p:sp>
      <p:sp>
        <p:nvSpPr>
          <p:cNvPr id="189" name=""/>
          <p:cNvSpPr/>
          <p:nvPr/>
        </p:nvSpPr>
        <p:spPr>
          <a:xfrm flipH="1">
            <a:off x="4484880" y="577440"/>
            <a:ext cx="196560" cy="122400"/>
          </a:xfrm>
          <a:prstGeom prst="line">
            <a:avLst/>
          </a:prstGeom>
          <a:ln cap="rnd" w="67680">
            <a:solidFill>
              <a:srgbClr val="f2c02c"/>
            </a:solidFill>
            <a:round/>
          </a:ln>
        </p:spPr>
        <p:style>
          <a:lnRef idx="0"/>
          <a:fillRef idx="0"/>
          <a:effectRef idx="0"/>
          <a:fontRef idx="minor"/>
        </p:style>
        <p:txBody>
          <a:bodyPr lIns="123840" rIns="123840" tIns="43560" bIns="43560" anchor="ctr" anchorCtr="1">
            <a:noAutofit/>
          </a:bodyPr>
          <a:p>
            <a:endParaRPr b="0" lang="en-US" sz="1800" spc="-1" strike="noStrike">
              <a:solidFill>
                <a:srgbClr val="000000"/>
              </a:solidFill>
              <a:latin typeface="Arial"/>
              <a:ea typeface="DejaVu Sans"/>
            </a:endParaRPr>
          </a:p>
        </p:txBody>
      </p:sp>
      <p:sp>
        <p:nvSpPr>
          <p:cNvPr id="190" name=""/>
          <p:cNvSpPr/>
          <p:nvPr/>
        </p:nvSpPr>
        <p:spPr>
          <a:xfrm>
            <a:off x="4521600" y="540720"/>
            <a:ext cx="122400" cy="196200"/>
          </a:xfrm>
          <a:prstGeom prst="line">
            <a:avLst/>
          </a:prstGeom>
          <a:ln cap="rnd" w="6768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a typeface="DejaVu Sans"/>
            </a:endParaRPr>
          </a:p>
        </p:txBody>
      </p:sp>
      <p:sp>
        <p:nvSpPr>
          <p:cNvPr id="191" name=""/>
          <p:cNvSpPr/>
          <p:nvPr/>
        </p:nvSpPr>
        <p:spPr>
          <a:xfrm>
            <a:off x="3873600" y="3872520"/>
            <a:ext cx="188640" cy="188640"/>
          </a:xfrm>
          <a:custGeom>
            <a:avLst/>
            <a:gdLst>
              <a:gd name="textAreaLeft" fmla="*/ 0 w 188640"/>
              <a:gd name="textAreaRight" fmla="*/ 190080 w 188640"/>
              <a:gd name="textAreaTop" fmla="*/ 0 h 188640"/>
              <a:gd name="textAreaBottom" fmla="*/ 190080 h 188640"/>
            </a:gdLst>
            <a:ahLst/>
            <a:rect l="textAreaLeft" t="textAreaTop" r="textAreaRight" b="textAreaBottom"/>
            <a:pathLst>
              <a:path w="528" h="528">
                <a:moveTo>
                  <a:pt x="528" y="264"/>
                </a:moveTo>
                <a:lnTo>
                  <a:pt x="527" y="282"/>
                </a:lnTo>
                <a:lnTo>
                  <a:pt x="526" y="299"/>
                </a:lnTo>
                <a:lnTo>
                  <a:pt x="523" y="316"/>
                </a:lnTo>
                <a:lnTo>
                  <a:pt x="520" y="333"/>
                </a:lnTo>
                <a:lnTo>
                  <a:pt x="515" y="349"/>
                </a:lnTo>
                <a:lnTo>
                  <a:pt x="509" y="365"/>
                </a:lnTo>
                <a:lnTo>
                  <a:pt x="502" y="380"/>
                </a:lnTo>
                <a:lnTo>
                  <a:pt x="493" y="396"/>
                </a:lnTo>
                <a:lnTo>
                  <a:pt x="484" y="411"/>
                </a:lnTo>
                <a:lnTo>
                  <a:pt x="473" y="425"/>
                </a:lnTo>
                <a:lnTo>
                  <a:pt x="463" y="439"/>
                </a:lnTo>
                <a:lnTo>
                  <a:pt x="451" y="451"/>
                </a:lnTo>
                <a:lnTo>
                  <a:pt x="439" y="463"/>
                </a:lnTo>
                <a:lnTo>
                  <a:pt x="425" y="473"/>
                </a:lnTo>
                <a:lnTo>
                  <a:pt x="411" y="483"/>
                </a:lnTo>
                <a:lnTo>
                  <a:pt x="396" y="493"/>
                </a:lnTo>
                <a:lnTo>
                  <a:pt x="380" y="502"/>
                </a:lnTo>
                <a:lnTo>
                  <a:pt x="364" y="509"/>
                </a:lnTo>
                <a:lnTo>
                  <a:pt x="349" y="515"/>
                </a:lnTo>
                <a:lnTo>
                  <a:pt x="332" y="520"/>
                </a:lnTo>
                <a:lnTo>
                  <a:pt x="316" y="523"/>
                </a:lnTo>
                <a:lnTo>
                  <a:pt x="299" y="526"/>
                </a:lnTo>
                <a:lnTo>
                  <a:pt x="282" y="527"/>
                </a:lnTo>
                <a:lnTo>
                  <a:pt x="264" y="528"/>
                </a:lnTo>
                <a:lnTo>
                  <a:pt x="246" y="527"/>
                </a:lnTo>
                <a:lnTo>
                  <a:pt x="229" y="526"/>
                </a:lnTo>
                <a:lnTo>
                  <a:pt x="212" y="523"/>
                </a:lnTo>
                <a:lnTo>
                  <a:pt x="196" y="520"/>
                </a:lnTo>
                <a:lnTo>
                  <a:pt x="179" y="515"/>
                </a:lnTo>
                <a:lnTo>
                  <a:pt x="164" y="509"/>
                </a:lnTo>
                <a:lnTo>
                  <a:pt x="148" y="502"/>
                </a:lnTo>
                <a:lnTo>
                  <a:pt x="132" y="493"/>
                </a:lnTo>
                <a:lnTo>
                  <a:pt x="117" y="483"/>
                </a:lnTo>
                <a:lnTo>
                  <a:pt x="103" y="473"/>
                </a:lnTo>
                <a:lnTo>
                  <a:pt x="90" y="463"/>
                </a:lnTo>
                <a:lnTo>
                  <a:pt x="77" y="451"/>
                </a:lnTo>
                <a:lnTo>
                  <a:pt x="66" y="439"/>
                </a:lnTo>
                <a:lnTo>
                  <a:pt x="55" y="425"/>
                </a:lnTo>
                <a:lnTo>
                  <a:pt x="45" y="411"/>
                </a:lnTo>
                <a:lnTo>
                  <a:pt x="36" y="396"/>
                </a:lnTo>
                <a:lnTo>
                  <a:pt x="27" y="380"/>
                </a:lnTo>
                <a:lnTo>
                  <a:pt x="20" y="364"/>
                </a:lnTo>
                <a:lnTo>
                  <a:pt x="14" y="349"/>
                </a:lnTo>
                <a:lnTo>
                  <a:pt x="9" y="332"/>
                </a:lnTo>
                <a:lnTo>
                  <a:pt x="5" y="316"/>
                </a:lnTo>
                <a:lnTo>
                  <a:pt x="2" y="299"/>
                </a:lnTo>
                <a:lnTo>
                  <a:pt x="1" y="282"/>
                </a:lnTo>
                <a:lnTo>
                  <a:pt x="0" y="264"/>
                </a:lnTo>
                <a:lnTo>
                  <a:pt x="1" y="246"/>
                </a:lnTo>
                <a:lnTo>
                  <a:pt x="2" y="229"/>
                </a:lnTo>
                <a:lnTo>
                  <a:pt x="5" y="212"/>
                </a:lnTo>
                <a:lnTo>
                  <a:pt x="9" y="196"/>
                </a:lnTo>
                <a:lnTo>
                  <a:pt x="14" y="179"/>
                </a:lnTo>
                <a:lnTo>
                  <a:pt x="20" y="164"/>
                </a:lnTo>
                <a:lnTo>
                  <a:pt x="27" y="148"/>
                </a:lnTo>
                <a:lnTo>
                  <a:pt x="36" y="132"/>
                </a:lnTo>
                <a:lnTo>
                  <a:pt x="45" y="117"/>
                </a:lnTo>
                <a:lnTo>
                  <a:pt x="55" y="103"/>
                </a:lnTo>
                <a:lnTo>
                  <a:pt x="66" y="90"/>
                </a:lnTo>
                <a:lnTo>
                  <a:pt x="77" y="77"/>
                </a:lnTo>
                <a:lnTo>
                  <a:pt x="90" y="66"/>
                </a:lnTo>
                <a:lnTo>
                  <a:pt x="103" y="55"/>
                </a:lnTo>
                <a:lnTo>
                  <a:pt x="117" y="45"/>
                </a:lnTo>
                <a:lnTo>
                  <a:pt x="132" y="36"/>
                </a:lnTo>
                <a:lnTo>
                  <a:pt x="148" y="27"/>
                </a:lnTo>
                <a:lnTo>
                  <a:pt x="164" y="20"/>
                </a:lnTo>
                <a:lnTo>
                  <a:pt x="180" y="14"/>
                </a:lnTo>
                <a:lnTo>
                  <a:pt x="196" y="9"/>
                </a:lnTo>
                <a:lnTo>
                  <a:pt x="212" y="5"/>
                </a:lnTo>
                <a:lnTo>
                  <a:pt x="229" y="2"/>
                </a:lnTo>
                <a:lnTo>
                  <a:pt x="246" y="1"/>
                </a:lnTo>
                <a:lnTo>
                  <a:pt x="264" y="0"/>
                </a:lnTo>
                <a:lnTo>
                  <a:pt x="282" y="1"/>
                </a:lnTo>
                <a:lnTo>
                  <a:pt x="299" y="2"/>
                </a:lnTo>
                <a:lnTo>
                  <a:pt x="316" y="5"/>
                </a:lnTo>
                <a:lnTo>
                  <a:pt x="333" y="9"/>
                </a:lnTo>
                <a:lnTo>
                  <a:pt x="349" y="14"/>
                </a:lnTo>
                <a:lnTo>
                  <a:pt x="365" y="20"/>
                </a:lnTo>
                <a:lnTo>
                  <a:pt x="380" y="27"/>
                </a:lnTo>
                <a:lnTo>
                  <a:pt x="396" y="36"/>
                </a:lnTo>
                <a:lnTo>
                  <a:pt x="411" y="45"/>
                </a:lnTo>
                <a:lnTo>
                  <a:pt x="425" y="55"/>
                </a:lnTo>
                <a:lnTo>
                  <a:pt x="439" y="66"/>
                </a:lnTo>
                <a:lnTo>
                  <a:pt x="451" y="77"/>
                </a:lnTo>
                <a:lnTo>
                  <a:pt x="463" y="90"/>
                </a:lnTo>
                <a:lnTo>
                  <a:pt x="473" y="103"/>
                </a:lnTo>
                <a:lnTo>
                  <a:pt x="484" y="117"/>
                </a:lnTo>
                <a:lnTo>
                  <a:pt x="493" y="132"/>
                </a:lnTo>
                <a:lnTo>
                  <a:pt x="502" y="148"/>
                </a:lnTo>
                <a:lnTo>
                  <a:pt x="509" y="164"/>
                </a:lnTo>
                <a:lnTo>
                  <a:pt x="515" y="180"/>
                </a:lnTo>
                <a:lnTo>
                  <a:pt x="520" y="196"/>
                </a:lnTo>
                <a:lnTo>
                  <a:pt x="523" y="212"/>
                </a:lnTo>
                <a:lnTo>
                  <a:pt x="526" y="229"/>
                </a:lnTo>
                <a:lnTo>
                  <a:pt x="527" y="246"/>
                </a:lnTo>
                <a:lnTo>
                  <a:pt x="528" y="264"/>
                </a:lnTo>
                <a:close/>
              </a:path>
            </a:pathLst>
          </a:custGeom>
          <a:solidFill>
            <a:srgbClr val="ffffff"/>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Arial"/>
              <a:ea typeface="DejaVu Sans"/>
            </a:endParaRPr>
          </a:p>
        </p:txBody>
      </p:sp>
      <p:sp>
        <p:nvSpPr>
          <p:cNvPr id="192" name=""/>
          <p:cNvSpPr/>
          <p:nvPr/>
        </p:nvSpPr>
        <p:spPr>
          <a:xfrm>
            <a:off x="3873600" y="3872520"/>
            <a:ext cx="188640" cy="188640"/>
          </a:xfrm>
          <a:custGeom>
            <a:avLst/>
            <a:gdLst>
              <a:gd name="textAreaLeft" fmla="*/ 0 w 188640"/>
              <a:gd name="textAreaRight" fmla="*/ 190080 w 188640"/>
              <a:gd name="textAreaTop" fmla="*/ 0 h 188640"/>
              <a:gd name="textAreaBottom" fmla="*/ 190080 h 188640"/>
            </a:gdLst>
            <a:ahLst/>
            <a:rect l="textAreaLeft" t="textAreaTop" r="textAreaRight" b="textAreaBottom"/>
            <a:pathLst>
              <a:path w="528" h="528">
                <a:moveTo>
                  <a:pt x="528" y="264"/>
                </a:moveTo>
                <a:lnTo>
                  <a:pt x="527" y="282"/>
                </a:lnTo>
                <a:lnTo>
                  <a:pt x="526" y="299"/>
                </a:lnTo>
                <a:lnTo>
                  <a:pt x="523" y="316"/>
                </a:lnTo>
                <a:lnTo>
                  <a:pt x="520" y="333"/>
                </a:lnTo>
                <a:lnTo>
                  <a:pt x="515" y="349"/>
                </a:lnTo>
                <a:lnTo>
                  <a:pt x="509" y="365"/>
                </a:lnTo>
                <a:lnTo>
                  <a:pt x="502" y="380"/>
                </a:lnTo>
                <a:lnTo>
                  <a:pt x="493" y="396"/>
                </a:lnTo>
                <a:lnTo>
                  <a:pt x="484" y="411"/>
                </a:lnTo>
                <a:lnTo>
                  <a:pt x="473" y="425"/>
                </a:lnTo>
                <a:lnTo>
                  <a:pt x="463" y="439"/>
                </a:lnTo>
                <a:lnTo>
                  <a:pt x="451" y="451"/>
                </a:lnTo>
                <a:lnTo>
                  <a:pt x="439" y="463"/>
                </a:lnTo>
                <a:lnTo>
                  <a:pt x="425" y="473"/>
                </a:lnTo>
                <a:lnTo>
                  <a:pt x="411" y="483"/>
                </a:lnTo>
                <a:lnTo>
                  <a:pt x="396" y="493"/>
                </a:lnTo>
                <a:lnTo>
                  <a:pt x="380" y="502"/>
                </a:lnTo>
                <a:lnTo>
                  <a:pt x="364" y="509"/>
                </a:lnTo>
                <a:lnTo>
                  <a:pt x="349" y="515"/>
                </a:lnTo>
                <a:lnTo>
                  <a:pt x="332" y="520"/>
                </a:lnTo>
                <a:lnTo>
                  <a:pt x="316" y="523"/>
                </a:lnTo>
                <a:lnTo>
                  <a:pt x="299" y="526"/>
                </a:lnTo>
                <a:lnTo>
                  <a:pt x="282" y="527"/>
                </a:lnTo>
                <a:lnTo>
                  <a:pt x="264" y="528"/>
                </a:lnTo>
                <a:lnTo>
                  <a:pt x="246" y="527"/>
                </a:lnTo>
                <a:lnTo>
                  <a:pt x="229" y="526"/>
                </a:lnTo>
                <a:lnTo>
                  <a:pt x="212" y="523"/>
                </a:lnTo>
                <a:lnTo>
                  <a:pt x="196" y="520"/>
                </a:lnTo>
                <a:lnTo>
                  <a:pt x="179" y="515"/>
                </a:lnTo>
                <a:lnTo>
                  <a:pt x="164" y="509"/>
                </a:lnTo>
                <a:lnTo>
                  <a:pt x="148" y="502"/>
                </a:lnTo>
                <a:lnTo>
                  <a:pt x="132" y="493"/>
                </a:lnTo>
                <a:lnTo>
                  <a:pt x="117" y="483"/>
                </a:lnTo>
                <a:lnTo>
                  <a:pt x="103" y="473"/>
                </a:lnTo>
                <a:lnTo>
                  <a:pt x="90" y="463"/>
                </a:lnTo>
                <a:lnTo>
                  <a:pt x="77" y="451"/>
                </a:lnTo>
                <a:lnTo>
                  <a:pt x="66" y="439"/>
                </a:lnTo>
                <a:lnTo>
                  <a:pt x="55" y="425"/>
                </a:lnTo>
                <a:lnTo>
                  <a:pt x="45" y="411"/>
                </a:lnTo>
                <a:lnTo>
                  <a:pt x="36" y="396"/>
                </a:lnTo>
                <a:lnTo>
                  <a:pt x="27" y="380"/>
                </a:lnTo>
                <a:lnTo>
                  <a:pt x="20" y="364"/>
                </a:lnTo>
                <a:lnTo>
                  <a:pt x="14" y="349"/>
                </a:lnTo>
                <a:lnTo>
                  <a:pt x="9" y="332"/>
                </a:lnTo>
                <a:lnTo>
                  <a:pt x="5" y="316"/>
                </a:lnTo>
                <a:lnTo>
                  <a:pt x="2" y="299"/>
                </a:lnTo>
                <a:lnTo>
                  <a:pt x="1" y="282"/>
                </a:lnTo>
                <a:lnTo>
                  <a:pt x="0" y="264"/>
                </a:lnTo>
                <a:lnTo>
                  <a:pt x="1" y="246"/>
                </a:lnTo>
                <a:lnTo>
                  <a:pt x="2" y="229"/>
                </a:lnTo>
                <a:lnTo>
                  <a:pt x="5" y="212"/>
                </a:lnTo>
                <a:lnTo>
                  <a:pt x="9" y="196"/>
                </a:lnTo>
                <a:lnTo>
                  <a:pt x="14" y="179"/>
                </a:lnTo>
                <a:lnTo>
                  <a:pt x="20" y="164"/>
                </a:lnTo>
                <a:lnTo>
                  <a:pt x="27" y="148"/>
                </a:lnTo>
                <a:lnTo>
                  <a:pt x="36" y="132"/>
                </a:lnTo>
                <a:lnTo>
                  <a:pt x="45" y="117"/>
                </a:lnTo>
                <a:lnTo>
                  <a:pt x="55" y="103"/>
                </a:lnTo>
                <a:lnTo>
                  <a:pt x="66" y="90"/>
                </a:lnTo>
                <a:lnTo>
                  <a:pt x="77" y="77"/>
                </a:lnTo>
                <a:lnTo>
                  <a:pt x="90" y="66"/>
                </a:lnTo>
                <a:lnTo>
                  <a:pt x="103" y="55"/>
                </a:lnTo>
                <a:lnTo>
                  <a:pt x="117" y="45"/>
                </a:lnTo>
                <a:lnTo>
                  <a:pt x="132" y="36"/>
                </a:lnTo>
                <a:lnTo>
                  <a:pt x="148" y="27"/>
                </a:lnTo>
                <a:lnTo>
                  <a:pt x="164" y="20"/>
                </a:lnTo>
                <a:lnTo>
                  <a:pt x="180" y="14"/>
                </a:lnTo>
                <a:lnTo>
                  <a:pt x="196" y="9"/>
                </a:lnTo>
                <a:lnTo>
                  <a:pt x="212" y="5"/>
                </a:lnTo>
                <a:lnTo>
                  <a:pt x="229" y="2"/>
                </a:lnTo>
                <a:lnTo>
                  <a:pt x="246" y="1"/>
                </a:lnTo>
                <a:lnTo>
                  <a:pt x="264" y="0"/>
                </a:lnTo>
                <a:lnTo>
                  <a:pt x="282" y="1"/>
                </a:lnTo>
                <a:lnTo>
                  <a:pt x="299" y="2"/>
                </a:lnTo>
                <a:lnTo>
                  <a:pt x="316" y="5"/>
                </a:lnTo>
                <a:lnTo>
                  <a:pt x="333" y="9"/>
                </a:lnTo>
                <a:lnTo>
                  <a:pt x="349" y="14"/>
                </a:lnTo>
                <a:lnTo>
                  <a:pt x="365" y="20"/>
                </a:lnTo>
                <a:lnTo>
                  <a:pt x="380" y="27"/>
                </a:lnTo>
                <a:lnTo>
                  <a:pt x="396" y="36"/>
                </a:lnTo>
                <a:lnTo>
                  <a:pt x="411" y="45"/>
                </a:lnTo>
                <a:lnTo>
                  <a:pt x="425" y="55"/>
                </a:lnTo>
                <a:lnTo>
                  <a:pt x="439" y="66"/>
                </a:lnTo>
                <a:lnTo>
                  <a:pt x="451" y="77"/>
                </a:lnTo>
                <a:lnTo>
                  <a:pt x="463" y="90"/>
                </a:lnTo>
                <a:lnTo>
                  <a:pt x="473" y="103"/>
                </a:lnTo>
                <a:lnTo>
                  <a:pt x="484" y="117"/>
                </a:lnTo>
                <a:lnTo>
                  <a:pt x="493" y="132"/>
                </a:lnTo>
                <a:lnTo>
                  <a:pt x="502" y="148"/>
                </a:lnTo>
                <a:lnTo>
                  <a:pt x="509" y="164"/>
                </a:lnTo>
                <a:lnTo>
                  <a:pt x="515" y="180"/>
                </a:lnTo>
                <a:lnTo>
                  <a:pt x="520" y="196"/>
                </a:lnTo>
                <a:lnTo>
                  <a:pt x="523" y="212"/>
                </a:lnTo>
                <a:lnTo>
                  <a:pt x="526" y="229"/>
                </a:lnTo>
                <a:lnTo>
                  <a:pt x="527" y="246"/>
                </a:lnTo>
                <a:lnTo>
                  <a:pt x="528" y="264"/>
                </a:lnTo>
                <a:close/>
              </a:path>
            </a:pathLst>
          </a:custGeom>
          <a:noFill/>
          <a:ln cap="rnd" w="45720">
            <a:solidFill>
              <a:srgbClr val="f2c02c"/>
            </a:solidFill>
            <a:round/>
          </a:ln>
        </p:spPr>
        <p:style>
          <a:lnRef idx="0"/>
          <a:fillRef idx="0"/>
          <a:effectRef idx="0"/>
          <a:fontRef idx="minor"/>
        </p:style>
        <p:txBody>
          <a:bodyPr lIns="112680" rIns="112680" tIns="67680" bIns="67680" anchor="ctr" anchorCtr="1">
            <a:noAutofit/>
          </a:bodyPr>
          <a:p>
            <a:pPr>
              <a:lnSpc>
                <a:spcPct val="100000"/>
              </a:lnSpc>
            </a:pPr>
            <a:endParaRPr b="0" lang="en-US" sz="1800" spc="-1" strike="noStrike">
              <a:solidFill>
                <a:srgbClr val="000000"/>
              </a:solidFill>
              <a:latin typeface="Arial"/>
              <a:ea typeface="DejaVu Sans"/>
            </a:endParaRPr>
          </a:p>
        </p:txBody>
      </p:sp>
      <p:sp>
        <p:nvSpPr>
          <p:cNvPr id="193" name=""/>
          <p:cNvSpPr/>
          <p:nvPr/>
        </p:nvSpPr>
        <p:spPr>
          <a:xfrm>
            <a:off x="6379560" y="2107080"/>
            <a:ext cx="165960" cy="178920"/>
          </a:xfrm>
          <a:custGeom>
            <a:avLst/>
            <a:gdLst>
              <a:gd name="textAreaLeft" fmla="*/ 0 w 165960"/>
              <a:gd name="textAreaRight" fmla="*/ 167400 w 165960"/>
              <a:gd name="textAreaTop" fmla="*/ 0 h 178920"/>
              <a:gd name="textAreaBottom" fmla="*/ 180360 h 178920"/>
            </a:gdLst>
            <a:ahLst/>
            <a:rect l="textAreaLeft" t="textAreaTop" r="textAreaRight" b="textAreaBottom"/>
            <a:pathLst>
              <a:path w="465" h="501">
                <a:moveTo>
                  <a:pt x="0" y="229"/>
                </a:moveTo>
                <a:lnTo>
                  <a:pt x="403" y="501"/>
                </a:lnTo>
                <a:lnTo>
                  <a:pt x="465" y="0"/>
                </a:lnTo>
                <a:lnTo>
                  <a:pt x="0" y="229"/>
                </a:lnTo>
                <a:close/>
              </a:path>
            </a:pathLst>
          </a:custGeom>
          <a:noFill/>
          <a:ln cap="rnd" w="46440">
            <a:solidFill>
              <a:srgbClr val="f2c02c"/>
            </a:solidFill>
            <a:round/>
          </a:ln>
        </p:spPr>
        <p:style>
          <a:lnRef idx="0"/>
          <a:fillRef idx="0"/>
          <a:effectRef idx="0"/>
          <a:fontRef idx="minor"/>
        </p:style>
        <p:txBody>
          <a:bodyPr lIns="113040" rIns="113040" tIns="68040" bIns="68040" anchor="ctr" anchorCtr="1">
            <a:noAutofit/>
          </a:bodyPr>
          <a:p>
            <a:pPr>
              <a:lnSpc>
                <a:spcPct val="100000"/>
              </a:lnSpc>
            </a:pPr>
            <a:endParaRPr b="0" lang="en-US" sz="1800" spc="-1" strike="noStrike">
              <a:solidFill>
                <a:srgbClr val="000000"/>
              </a:solidFill>
              <a:latin typeface="Arial"/>
              <a:ea typeface="DejaVu Sans"/>
            </a:endParaRPr>
          </a:p>
        </p:txBody>
      </p:sp>
      <p:sp>
        <p:nvSpPr>
          <p:cNvPr id="194" name=""/>
          <p:cNvSpPr/>
          <p:nvPr/>
        </p:nvSpPr>
        <p:spPr>
          <a:xfrm>
            <a:off x="9223920" y="1134360"/>
            <a:ext cx="57960" cy="182880"/>
          </a:xfrm>
          <a:prstGeom prst="line">
            <a:avLst/>
          </a:prstGeom>
          <a:ln cap="rnd" w="56160">
            <a:solidFill>
              <a:srgbClr val="f2c02c"/>
            </a:solidFill>
            <a:round/>
          </a:ln>
        </p:spPr>
        <p:style>
          <a:lnRef idx="0"/>
          <a:fillRef idx="0"/>
          <a:effectRef idx="0"/>
          <a:fontRef idx="minor"/>
        </p:style>
        <p:txBody>
          <a:bodyPr lIns="118080" rIns="118080" tIns="73080" bIns="73080" anchor="ctr" anchorCtr="1">
            <a:noAutofit/>
          </a:bodyPr>
          <a:p>
            <a:endParaRPr b="0" lang="en-US" sz="1800" spc="-1" strike="noStrike">
              <a:solidFill>
                <a:srgbClr val="000000"/>
              </a:solidFill>
              <a:latin typeface="Arial"/>
              <a:ea typeface="DejaVu Sans"/>
            </a:endParaRPr>
          </a:p>
        </p:txBody>
      </p:sp>
      <p:sp>
        <p:nvSpPr>
          <p:cNvPr id="195" name=""/>
          <p:cNvSpPr/>
          <p:nvPr/>
        </p:nvSpPr>
        <p:spPr>
          <a:xfrm flipV="1">
            <a:off x="9161280" y="1196640"/>
            <a:ext cx="182880" cy="58320"/>
          </a:xfrm>
          <a:prstGeom prst="line">
            <a:avLst/>
          </a:prstGeom>
          <a:ln cap="rnd" w="56160">
            <a:solidFill>
              <a:srgbClr val="f2c02c"/>
            </a:solidFill>
            <a:round/>
          </a:ln>
        </p:spPr>
        <p:style>
          <a:lnRef idx="0"/>
          <a:fillRef idx="0"/>
          <a:effectRef idx="0"/>
          <a:fontRef idx="minor"/>
        </p:style>
        <p:txBody>
          <a:bodyPr lIns="118080" rIns="118080" tIns="-14760" bIns="-14760" anchor="ctr" anchorCtr="1">
            <a:noAutofit/>
          </a:bodyPr>
          <a:p>
            <a:endParaRPr b="0" lang="en-US" sz="1800" spc="-1" strike="noStrike">
              <a:solidFill>
                <a:srgbClr val="000000"/>
              </a:solidFill>
              <a:latin typeface="Arial"/>
              <a:ea typeface="DejaVu Sans"/>
            </a:endParaRPr>
          </a:p>
        </p:txBody>
      </p:sp>
      <p:sp>
        <p:nvSpPr>
          <p:cNvPr id="196" name=""/>
          <p:cNvSpPr/>
          <p:nvPr/>
        </p:nvSpPr>
        <p:spPr>
          <a:xfrm>
            <a:off x="561960" y="4888080"/>
            <a:ext cx="165960" cy="178920"/>
          </a:xfrm>
          <a:custGeom>
            <a:avLst/>
            <a:gdLst>
              <a:gd name="textAreaLeft" fmla="*/ 0 w 165960"/>
              <a:gd name="textAreaRight" fmla="*/ 167400 w 165960"/>
              <a:gd name="textAreaTop" fmla="*/ 0 h 178920"/>
              <a:gd name="textAreaBottom" fmla="*/ 180360 h 178920"/>
            </a:gdLst>
            <a:ahLst/>
            <a:rect l="textAreaLeft" t="textAreaTop" r="textAreaRight" b="textAreaBottom"/>
            <a:pathLst>
              <a:path w="465" h="501">
                <a:moveTo>
                  <a:pt x="0" y="230"/>
                </a:moveTo>
                <a:lnTo>
                  <a:pt x="403" y="501"/>
                </a:lnTo>
                <a:lnTo>
                  <a:pt x="465" y="0"/>
                </a:lnTo>
                <a:lnTo>
                  <a:pt x="0" y="230"/>
                </a:lnTo>
                <a:close/>
              </a:path>
            </a:pathLst>
          </a:custGeom>
          <a:noFill/>
          <a:ln cap="rnd" w="46440">
            <a:solidFill>
              <a:srgbClr val="f2c02c"/>
            </a:solidFill>
            <a:round/>
          </a:ln>
        </p:spPr>
        <p:style>
          <a:lnRef idx="0"/>
          <a:fillRef idx="0"/>
          <a:effectRef idx="0"/>
          <a:fontRef idx="minor"/>
        </p:style>
        <p:txBody>
          <a:bodyPr lIns="113040" rIns="113040" tIns="68040" bIns="68040" anchor="ctr" anchorCtr="1">
            <a:noAutofit/>
          </a:bodyPr>
          <a:p>
            <a:pPr>
              <a:lnSpc>
                <a:spcPct val="100000"/>
              </a:lnSpc>
            </a:pPr>
            <a:endParaRPr b="0" lang="en-US" sz="1800" spc="-1" strike="noStrike">
              <a:solidFill>
                <a:srgbClr val="000000"/>
              </a:solidFill>
              <a:latin typeface="Arial"/>
              <a:ea typeface="DejaVu Sans"/>
            </a:endParaRPr>
          </a:p>
        </p:txBody>
      </p:sp>
      <p:sp>
        <p:nvSpPr>
          <p:cNvPr id="197" name=""/>
          <p:cNvSpPr/>
          <p:nvPr/>
        </p:nvSpPr>
        <p:spPr>
          <a:xfrm>
            <a:off x="225360" y="237240"/>
            <a:ext cx="355320" cy="428040"/>
          </a:xfrm>
          <a:custGeom>
            <a:avLst/>
            <a:gdLst>
              <a:gd name="textAreaLeft" fmla="*/ 0 w 355320"/>
              <a:gd name="textAreaRight" fmla="*/ 356760 w 355320"/>
              <a:gd name="textAreaTop" fmla="*/ 0 h 428040"/>
              <a:gd name="textAreaBottom" fmla="*/ 429480 h 428040"/>
            </a:gdLst>
            <a:ahLst/>
            <a:rect l="textAreaLeft" t="textAreaTop" r="textAreaRight" b="textAreaBottom"/>
            <a:pathLst>
              <a:path w="991" h="1193">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4" y="144"/>
                </a:lnTo>
                <a:lnTo>
                  <a:pt x="123" y="168"/>
                </a:lnTo>
                <a:lnTo>
                  <a:pt x="103" y="193"/>
                </a:lnTo>
                <a:lnTo>
                  <a:pt x="84" y="219"/>
                </a:lnTo>
                <a:lnTo>
                  <a:pt x="66" y="248"/>
                </a:lnTo>
                <a:lnTo>
                  <a:pt x="50" y="278"/>
                </a:lnTo>
                <a:lnTo>
                  <a:pt x="36" y="307"/>
                </a:lnTo>
                <a:lnTo>
                  <a:pt x="25" y="337"/>
                </a:lnTo>
                <a:lnTo>
                  <a:pt x="16" y="367"/>
                </a:lnTo>
                <a:lnTo>
                  <a:pt x="9" y="398"/>
                </a:lnTo>
                <a:lnTo>
                  <a:pt x="4" y="429"/>
                </a:lnTo>
                <a:lnTo>
                  <a:pt x="1" y="461"/>
                </a:lnTo>
                <a:lnTo>
                  <a:pt x="0" y="495"/>
                </a:lnTo>
                <a:lnTo>
                  <a:pt x="0" y="495"/>
                </a:lnTo>
                <a:lnTo>
                  <a:pt x="0" y="495"/>
                </a:lnTo>
                <a:lnTo>
                  <a:pt x="1" y="529"/>
                </a:lnTo>
                <a:lnTo>
                  <a:pt x="4" y="561"/>
                </a:lnTo>
                <a:lnTo>
                  <a:pt x="9" y="593"/>
                </a:lnTo>
                <a:lnTo>
                  <a:pt x="16" y="624"/>
                </a:lnTo>
                <a:lnTo>
                  <a:pt x="25" y="654"/>
                </a:lnTo>
                <a:lnTo>
                  <a:pt x="37" y="684"/>
                </a:lnTo>
                <a:lnTo>
                  <a:pt x="50" y="713"/>
                </a:lnTo>
                <a:lnTo>
                  <a:pt x="66" y="743"/>
                </a:lnTo>
                <a:lnTo>
                  <a:pt x="84" y="772"/>
                </a:lnTo>
                <a:lnTo>
                  <a:pt x="103" y="798"/>
                </a:lnTo>
                <a:lnTo>
                  <a:pt x="123" y="823"/>
                </a:lnTo>
                <a:lnTo>
                  <a:pt x="144" y="846"/>
                </a:lnTo>
                <a:lnTo>
                  <a:pt x="168" y="867"/>
                </a:lnTo>
                <a:lnTo>
                  <a:pt x="193" y="887"/>
                </a:lnTo>
                <a:lnTo>
                  <a:pt x="219" y="906"/>
                </a:lnTo>
                <a:lnTo>
                  <a:pt x="248" y="924"/>
                </a:lnTo>
                <a:lnTo>
                  <a:pt x="269" y="935"/>
                </a:lnTo>
                <a:lnTo>
                  <a:pt x="289" y="945"/>
                </a:lnTo>
                <a:lnTo>
                  <a:pt x="310" y="954"/>
                </a:lnTo>
                <a:lnTo>
                  <a:pt x="332" y="963"/>
                </a:lnTo>
                <a:lnTo>
                  <a:pt x="332" y="963"/>
                </a:lnTo>
                <a:lnTo>
                  <a:pt x="332" y="1135"/>
                </a:lnTo>
                <a:lnTo>
                  <a:pt x="332" y="1141"/>
                </a:lnTo>
                <a:lnTo>
                  <a:pt x="333" y="1147"/>
                </a:lnTo>
                <a:lnTo>
                  <a:pt x="335" y="1152"/>
                </a:lnTo>
                <a:lnTo>
                  <a:pt x="337" y="1157"/>
                </a:lnTo>
                <a:lnTo>
                  <a:pt x="339" y="1163"/>
                </a:lnTo>
                <a:lnTo>
                  <a:pt x="342" y="1167"/>
                </a:lnTo>
                <a:lnTo>
                  <a:pt x="345" y="1172"/>
                </a:lnTo>
                <a:lnTo>
                  <a:pt x="349" y="1176"/>
                </a:lnTo>
                <a:lnTo>
                  <a:pt x="353" y="1180"/>
                </a:lnTo>
                <a:lnTo>
                  <a:pt x="358" y="1183"/>
                </a:lnTo>
                <a:lnTo>
                  <a:pt x="362" y="1186"/>
                </a:lnTo>
                <a:lnTo>
                  <a:pt x="367" y="1188"/>
                </a:lnTo>
                <a:lnTo>
                  <a:pt x="373" y="1190"/>
                </a:lnTo>
                <a:lnTo>
                  <a:pt x="378" y="1192"/>
                </a:lnTo>
                <a:lnTo>
                  <a:pt x="384" y="1193"/>
                </a:lnTo>
                <a:lnTo>
                  <a:pt x="390" y="1193"/>
                </a:lnTo>
                <a:lnTo>
                  <a:pt x="601" y="1193"/>
                </a:lnTo>
                <a:lnTo>
                  <a:pt x="607" y="1193"/>
                </a:lnTo>
                <a:lnTo>
                  <a:pt x="613" y="1192"/>
                </a:lnTo>
                <a:lnTo>
                  <a:pt x="618" y="1190"/>
                </a:lnTo>
                <a:lnTo>
                  <a:pt x="624" y="1188"/>
                </a:lnTo>
                <a:lnTo>
                  <a:pt x="629" y="1186"/>
                </a:lnTo>
                <a:lnTo>
                  <a:pt x="633" y="1183"/>
                </a:lnTo>
                <a:lnTo>
                  <a:pt x="638" y="1180"/>
                </a:lnTo>
                <a:lnTo>
                  <a:pt x="642" y="1176"/>
                </a:lnTo>
                <a:lnTo>
                  <a:pt x="646" y="1172"/>
                </a:lnTo>
                <a:lnTo>
                  <a:pt x="649" y="1167"/>
                </a:lnTo>
                <a:lnTo>
                  <a:pt x="652" y="1163"/>
                </a:lnTo>
                <a:lnTo>
                  <a:pt x="654" y="1157"/>
                </a:lnTo>
                <a:lnTo>
                  <a:pt x="656" y="1152"/>
                </a:lnTo>
                <a:lnTo>
                  <a:pt x="658" y="1147"/>
                </a:lnTo>
                <a:lnTo>
                  <a:pt x="659" y="1141"/>
                </a:lnTo>
                <a:lnTo>
                  <a:pt x="659" y="1135"/>
                </a:lnTo>
                <a:lnTo>
                  <a:pt x="659" y="963"/>
                </a:lnTo>
                <a:lnTo>
                  <a:pt x="659" y="963"/>
                </a:lnTo>
                <a:lnTo>
                  <a:pt x="659" y="963"/>
                </a:lnTo>
                <a:lnTo>
                  <a:pt x="681" y="954"/>
                </a:lnTo>
                <a:lnTo>
                  <a:pt x="702" y="945"/>
                </a:lnTo>
                <a:lnTo>
                  <a:pt x="722" y="935"/>
                </a:lnTo>
                <a:lnTo>
                  <a:pt x="743" y="924"/>
                </a:lnTo>
                <a:lnTo>
                  <a:pt x="772" y="906"/>
                </a:lnTo>
                <a:lnTo>
                  <a:pt x="798" y="887"/>
                </a:lnTo>
                <a:lnTo>
                  <a:pt x="823" y="867"/>
                </a:lnTo>
                <a:lnTo>
                  <a:pt x="847" y="846"/>
                </a:lnTo>
                <a:lnTo>
                  <a:pt x="868" y="823"/>
                </a:lnTo>
                <a:lnTo>
                  <a:pt x="888" y="798"/>
                </a:lnTo>
                <a:lnTo>
                  <a:pt x="907" y="772"/>
                </a:lnTo>
                <a:lnTo>
                  <a:pt x="925" y="743"/>
                </a:lnTo>
                <a:lnTo>
                  <a:pt x="941" y="713"/>
                </a:lnTo>
                <a:lnTo>
                  <a:pt x="954" y="684"/>
                </a:lnTo>
                <a:lnTo>
                  <a:pt x="966" y="654"/>
                </a:lnTo>
                <a:lnTo>
                  <a:pt x="975" y="624"/>
                </a:lnTo>
                <a:lnTo>
                  <a:pt x="982" y="593"/>
                </a:lnTo>
                <a:lnTo>
                  <a:pt x="987" y="561"/>
                </a:lnTo>
                <a:lnTo>
                  <a:pt x="990" y="529"/>
                </a:lnTo>
                <a:lnTo>
                  <a:pt x="991" y="495"/>
                </a:lnTo>
                <a:lnTo>
                  <a:pt x="991" y="495"/>
                </a:lnTo>
                <a:lnTo>
                  <a:pt x="991" y="495"/>
                </a:lnTo>
                <a:lnTo>
                  <a:pt x="990" y="461"/>
                </a:lnTo>
                <a:lnTo>
                  <a:pt x="987" y="429"/>
                </a:lnTo>
                <a:lnTo>
                  <a:pt x="982" y="398"/>
                </a:lnTo>
                <a:lnTo>
                  <a:pt x="975" y="367"/>
                </a:lnTo>
                <a:lnTo>
                  <a:pt x="966" y="337"/>
                </a:lnTo>
                <a:lnTo>
                  <a:pt x="954" y="307"/>
                </a:lnTo>
                <a:lnTo>
                  <a:pt x="941" y="278"/>
                </a:lnTo>
                <a:lnTo>
                  <a:pt x="925" y="248"/>
                </a:lnTo>
                <a:lnTo>
                  <a:pt x="907" y="219"/>
                </a:lnTo>
                <a:lnTo>
                  <a:pt x="888" y="193"/>
                </a:lnTo>
                <a:lnTo>
                  <a:pt x="868" y="168"/>
                </a:lnTo>
                <a:lnTo>
                  <a:pt x="847" y="144"/>
                </a:lnTo>
                <a:lnTo>
                  <a:pt x="823" y="123"/>
                </a:lnTo>
                <a:lnTo>
                  <a:pt x="798" y="103"/>
                </a:lnTo>
                <a:lnTo>
                  <a:pt x="772" y="84"/>
                </a:lnTo>
                <a:lnTo>
                  <a:pt x="743" y="66"/>
                </a:lnTo>
                <a:lnTo>
                  <a:pt x="713" y="50"/>
                </a:lnTo>
                <a:lnTo>
                  <a:pt x="684" y="36"/>
                </a:lnTo>
                <a:lnTo>
                  <a:pt x="654" y="25"/>
                </a:lnTo>
                <a:lnTo>
                  <a:pt x="624" y="16"/>
                </a:lnTo>
                <a:lnTo>
                  <a:pt x="593" y="9"/>
                </a:lnTo>
                <a:lnTo>
                  <a:pt x="562" y="4"/>
                </a:lnTo>
                <a:lnTo>
                  <a:pt x="529" y="1"/>
                </a:lnTo>
                <a:lnTo>
                  <a:pt x="496" y="0"/>
                </a:lnTo>
                <a:close/>
              </a:path>
            </a:pathLst>
          </a:custGeom>
          <a:noFill/>
          <a:ln cap="sq" w="28800">
            <a:solidFill>
              <a:srgbClr val="ffffff"/>
            </a:solidFill>
            <a:miter/>
          </a:ln>
        </p:spPr>
        <p:style>
          <a:lnRef idx="0"/>
          <a:fillRef idx="0"/>
          <a:effectRef idx="0"/>
          <a:fontRef idx="minor"/>
        </p:style>
        <p:txBody>
          <a:bodyPr lIns="104400" rIns="104400" tIns="59400" bIns="59400" anchor="ctr" anchorCtr="1">
            <a:noAutofit/>
          </a:bodyPr>
          <a:p>
            <a:pPr>
              <a:lnSpc>
                <a:spcPct val="100000"/>
              </a:lnSpc>
            </a:pPr>
            <a:endParaRPr b="0" lang="en-US" sz="1800" spc="-1" strike="noStrike">
              <a:solidFill>
                <a:srgbClr val="000000"/>
              </a:solidFill>
              <a:latin typeface="Arial"/>
              <a:ea typeface="DejaVu Sans"/>
            </a:endParaRPr>
          </a:p>
        </p:txBody>
      </p:sp>
      <p:sp>
        <p:nvSpPr>
          <p:cNvPr id="198" name=""/>
          <p:cNvSpPr/>
          <p:nvPr/>
        </p:nvSpPr>
        <p:spPr>
          <a:xfrm>
            <a:off x="320040" y="666720"/>
            <a:ext cx="165960" cy="40680"/>
          </a:xfrm>
          <a:custGeom>
            <a:avLst/>
            <a:gdLst>
              <a:gd name="textAreaLeft" fmla="*/ 0 w 165960"/>
              <a:gd name="textAreaRight" fmla="*/ 167400 w 165960"/>
              <a:gd name="textAreaTop" fmla="*/ 0 h 40680"/>
              <a:gd name="textAreaBottom" fmla="*/ 42120 h 40680"/>
            </a:gdLst>
            <a:ahLst/>
            <a:rect l="textAreaLeft" t="textAreaTop" r="textAreaRight" b="textAreaBottom"/>
            <a:pathLst>
              <a:path w="465" h="117">
                <a:moveTo>
                  <a:pt x="233" y="117"/>
                </a:moveTo>
                <a:lnTo>
                  <a:pt x="407" y="117"/>
                </a:lnTo>
                <a:lnTo>
                  <a:pt x="413" y="117"/>
                </a:lnTo>
                <a:lnTo>
                  <a:pt x="419" y="116"/>
                </a:lnTo>
                <a:lnTo>
                  <a:pt x="424" y="114"/>
                </a:lnTo>
                <a:lnTo>
                  <a:pt x="430" y="112"/>
                </a:lnTo>
                <a:lnTo>
                  <a:pt x="435" y="110"/>
                </a:lnTo>
                <a:lnTo>
                  <a:pt x="439" y="107"/>
                </a:lnTo>
                <a:lnTo>
                  <a:pt x="444" y="103"/>
                </a:lnTo>
                <a:lnTo>
                  <a:pt x="448" y="100"/>
                </a:lnTo>
                <a:lnTo>
                  <a:pt x="452" y="95"/>
                </a:lnTo>
                <a:lnTo>
                  <a:pt x="455" y="91"/>
                </a:lnTo>
                <a:lnTo>
                  <a:pt x="458" y="86"/>
                </a:lnTo>
                <a:lnTo>
                  <a:pt x="460" y="81"/>
                </a:lnTo>
                <a:lnTo>
                  <a:pt x="462" y="76"/>
                </a:lnTo>
                <a:lnTo>
                  <a:pt x="464" y="70"/>
                </a:lnTo>
                <a:lnTo>
                  <a:pt x="465" y="64"/>
                </a:lnTo>
                <a:lnTo>
                  <a:pt x="465" y="58"/>
                </a:lnTo>
                <a:lnTo>
                  <a:pt x="465" y="52"/>
                </a:lnTo>
                <a:lnTo>
                  <a:pt x="464" y="46"/>
                </a:lnTo>
                <a:lnTo>
                  <a:pt x="462" y="41"/>
                </a:lnTo>
                <a:lnTo>
                  <a:pt x="460" y="35"/>
                </a:lnTo>
                <a:lnTo>
                  <a:pt x="458" y="30"/>
                </a:lnTo>
                <a:lnTo>
                  <a:pt x="455" y="25"/>
                </a:lnTo>
                <a:lnTo>
                  <a:pt x="452" y="21"/>
                </a:lnTo>
                <a:lnTo>
                  <a:pt x="448" y="17"/>
                </a:lnTo>
                <a:lnTo>
                  <a:pt x="444" y="13"/>
                </a:lnTo>
                <a:lnTo>
                  <a:pt x="439" y="10"/>
                </a:lnTo>
                <a:lnTo>
                  <a:pt x="435" y="7"/>
                </a:lnTo>
                <a:lnTo>
                  <a:pt x="430" y="4"/>
                </a:lnTo>
                <a:lnTo>
                  <a:pt x="424" y="3"/>
                </a:lnTo>
                <a:lnTo>
                  <a:pt x="419" y="1"/>
                </a:lnTo>
                <a:lnTo>
                  <a:pt x="413" y="0"/>
                </a:lnTo>
                <a:lnTo>
                  <a:pt x="407" y="0"/>
                </a:lnTo>
                <a:lnTo>
                  <a:pt x="58" y="0"/>
                </a:lnTo>
                <a:lnTo>
                  <a:pt x="52" y="0"/>
                </a:lnTo>
                <a:lnTo>
                  <a:pt x="46" y="1"/>
                </a:lnTo>
                <a:lnTo>
                  <a:pt x="41" y="3"/>
                </a:lnTo>
                <a:lnTo>
                  <a:pt x="35" y="4"/>
                </a:lnTo>
                <a:lnTo>
                  <a:pt x="30" y="7"/>
                </a:lnTo>
                <a:lnTo>
                  <a:pt x="26" y="10"/>
                </a:lnTo>
                <a:lnTo>
                  <a:pt x="21" y="13"/>
                </a:lnTo>
                <a:lnTo>
                  <a:pt x="17" y="17"/>
                </a:lnTo>
                <a:lnTo>
                  <a:pt x="13" y="21"/>
                </a:lnTo>
                <a:lnTo>
                  <a:pt x="10" y="25"/>
                </a:lnTo>
                <a:lnTo>
                  <a:pt x="7" y="30"/>
                </a:lnTo>
                <a:lnTo>
                  <a:pt x="5" y="35"/>
                </a:lnTo>
                <a:lnTo>
                  <a:pt x="3" y="41"/>
                </a:lnTo>
                <a:lnTo>
                  <a:pt x="1" y="46"/>
                </a:lnTo>
                <a:lnTo>
                  <a:pt x="0" y="52"/>
                </a:lnTo>
                <a:lnTo>
                  <a:pt x="0" y="58"/>
                </a:lnTo>
                <a:lnTo>
                  <a:pt x="0" y="64"/>
                </a:lnTo>
                <a:lnTo>
                  <a:pt x="1" y="70"/>
                </a:lnTo>
                <a:lnTo>
                  <a:pt x="3" y="76"/>
                </a:lnTo>
                <a:lnTo>
                  <a:pt x="5" y="81"/>
                </a:lnTo>
                <a:lnTo>
                  <a:pt x="7" y="86"/>
                </a:lnTo>
                <a:lnTo>
                  <a:pt x="10" y="91"/>
                </a:lnTo>
                <a:lnTo>
                  <a:pt x="13" y="95"/>
                </a:lnTo>
                <a:lnTo>
                  <a:pt x="17" y="100"/>
                </a:lnTo>
                <a:lnTo>
                  <a:pt x="21" y="103"/>
                </a:lnTo>
                <a:lnTo>
                  <a:pt x="26" y="107"/>
                </a:lnTo>
                <a:lnTo>
                  <a:pt x="30" y="110"/>
                </a:lnTo>
                <a:lnTo>
                  <a:pt x="35" y="112"/>
                </a:lnTo>
                <a:lnTo>
                  <a:pt x="41" y="114"/>
                </a:lnTo>
                <a:lnTo>
                  <a:pt x="46" y="116"/>
                </a:lnTo>
                <a:lnTo>
                  <a:pt x="52" y="117"/>
                </a:lnTo>
                <a:lnTo>
                  <a:pt x="58" y="117"/>
                </a:lnTo>
                <a:lnTo>
                  <a:pt x="233" y="117"/>
                </a:lnTo>
                <a:close/>
              </a:path>
            </a:pathLst>
          </a:custGeom>
          <a:noFill/>
          <a:ln cap="rnd" w="28800">
            <a:solidFill>
              <a:srgbClr val="ffffff"/>
            </a:solidFill>
            <a:round/>
          </a:ln>
        </p:spPr>
        <p:style>
          <a:lnRef idx="0"/>
          <a:fillRef idx="0"/>
          <a:effectRef idx="0"/>
          <a:fontRef idx="minor"/>
        </p:style>
        <p:txBody>
          <a:bodyPr lIns="104400" rIns="104400" tIns="-17280" bIns="-17280" anchor="ctr" anchorCtr="1">
            <a:noAutofit/>
          </a:bodyPr>
          <a:p>
            <a:pPr>
              <a:lnSpc>
                <a:spcPct val="100000"/>
              </a:lnSpc>
            </a:pPr>
            <a:endParaRPr b="0" lang="en-US" sz="1800" spc="-1" strike="noStrike">
              <a:solidFill>
                <a:srgbClr val="000000"/>
              </a:solidFill>
              <a:latin typeface="Arial"/>
              <a:ea typeface="DejaVu Sans"/>
            </a:endParaRPr>
          </a:p>
        </p:txBody>
      </p:sp>
      <p:sp>
        <p:nvSpPr>
          <p:cNvPr id="199" name=""/>
          <p:cNvSpPr/>
          <p:nvPr/>
        </p:nvSpPr>
        <p:spPr>
          <a:xfrm>
            <a:off x="336240" y="708120"/>
            <a:ext cx="133560" cy="40320"/>
          </a:xfrm>
          <a:custGeom>
            <a:avLst/>
            <a:gdLst>
              <a:gd name="textAreaLeft" fmla="*/ 0 w 133560"/>
              <a:gd name="textAreaRight" fmla="*/ 135000 w 133560"/>
              <a:gd name="textAreaTop" fmla="*/ 0 h 40320"/>
              <a:gd name="textAreaBottom" fmla="*/ 41760 h 40320"/>
            </a:gdLst>
            <a:ahLst/>
            <a:rect l="textAreaLeft" t="textAreaTop" r="textAreaRight" b="textAreaBottom"/>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style>
          <a:lnRef idx="0"/>
          <a:fillRef idx="0"/>
          <a:effectRef idx="0"/>
          <a:fontRef idx="minor"/>
        </p:style>
        <p:txBody>
          <a:bodyPr lIns="104400" rIns="104400" tIns="-17640" bIns="-17640" anchor="ctr" anchorCtr="1">
            <a:noAutofit/>
          </a:bodyPr>
          <a:p>
            <a:pPr>
              <a:lnSpc>
                <a:spcPct val="100000"/>
              </a:lnSpc>
            </a:pPr>
            <a:endParaRPr b="0" lang="en-US" sz="1800" spc="-1" strike="noStrike">
              <a:solidFill>
                <a:srgbClr val="000000"/>
              </a:solidFill>
              <a:latin typeface="Arial"/>
              <a:ea typeface="DejaVu Sans"/>
            </a:endParaRPr>
          </a:p>
        </p:txBody>
      </p:sp>
      <p:sp>
        <p:nvSpPr>
          <p:cNvPr id="200" name=""/>
          <p:cNvSpPr/>
          <p:nvPr/>
        </p:nvSpPr>
        <p:spPr>
          <a:xfrm>
            <a:off x="322920" y="355680"/>
            <a:ext cx="162000" cy="309600"/>
          </a:xfrm>
          <a:custGeom>
            <a:avLst/>
            <a:gdLst>
              <a:gd name="textAreaLeft" fmla="*/ 0 w 162000"/>
              <a:gd name="textAreaRight" fmla="*/ 163440 w 162000"/>
              <a:gd name="textAreaTop" fmla="*/ 0 h 309600"/>
              <a:gd name="textAreaBottom" fmla="*/ 311040 h 309600"/>
            </a:gdLst>
            <a:ahLst/>
            <a:rect l="textAreaLeft" t="textAreaTop" r="textAreaRight" b="textAreaBottom"/>
            <a:pathLst>
              <a:path w="454" h="864">
                <a:moveTo>
                  <a:pt x="165" y="864"/>
                </a:moveTo>
                <a:lnTo>
                  <a:pt x="173" y="457"/>
                </a:lnTo>
                <a:lnTo>
                  <a:pt x="174" y="443"/>
                </a:lnTo>
                <a:lnTo>
                  <a:pt x="177" y="431"/>
                </a:lnTo>
                <a:lnTo>
                  <a:pt x="182" y="419"/>
                </a:lnTo>
                <a:lnTo>
                  <a:pt x="188" y="408"/>
                </a:lnTo>
                <a:lnTo>
                  <a:pt x="195" y="397"/>
                </a:lnTo>
                <a:lnTo>
                  <a:pt x="203" y="387"/>
                </a:lnTo>
                <a:lnTo>
                  <a:pt x="223" y="368"/>
                </a:lnTo>
                <a:lnTo>
                  <a:pt x="245" y="351"/>
                </a:lnTo>
                <a:lnTo>
                  <a:pt x="270" y="334"/>
                </a:lnTo>
                <a:lnTo>
                  <a:pt x="324" y="302"/>
                </a:lnTo>
                <a:lnTo>
                  <a:pt x="375" y="270"/>
                </a:lnTo>
                <a:lnTo>
                  <a:pt x="399" y="252"/>
                </a:lnTo>
                <a:lnTo>
                  <a:pt x="419" y="232"/>
                </a:lnTo>
                <a:lnTo>
                  <a:pt x="428" y="222"/>
                </a:lnTo>
                <a:lnTo>
                  <a:pt x="435" y="211"/>
                </a:lnTo>
                <a:lnTo>
                  <a:pt x="442" y="200"/>
                </a:lnTo>
                <a:lnTo>
                  <a:pt x="447" y="188"/>
                </a:lnTo>
                <a:lnTo>
                  <a:pt x="451" y="175"/>
                </a:lnTo>
                <a:lnTo>
                  <a:pt x="453" y="161"/>
                </a:lnTo>
                <a:lnTo>
                  <a:pt x="454" y="147"/>
                </a:lnTo>
                <a:lnTo>
                  <a:pt x="453" y="132"/>
                </a:lnTo>
                <a:lnTo>
                  <a:pt x="450" y="119"/>
                </a:lnTo>
                <a:lnTo>
                  <a:pt x="447" y="109"/>
                </a:lnTo>
                <a:lnTo>
                  <a:pt x="442" y="99"/>
                </a:lnTo>
                <a:lnTo>
                  <a:pt x="435" y="92"/>
                </a:lnTo>
                <a:lnTo>
                  <a:pt x="428" y="85"/>
                </a:lnTo>
                <a:lnTo>
                  <a:pt x="420" y="79"/>
                </a:lnTo>
                <a:lnTo>
                  <a:pt x="410" y="75"/>
                </a:lnTo>
                <a:lnTo>
                  <a:pt x="400" y="72"/>
                </a:lnTo>
                <a:lnTo>
                  <a:pt x="390" y="70"/>
                </a:lnTo>
                <a:lnTo>
                  <a:pt x="379" y="69"/>
                </a:lnTo>
                <a:lnTo>
                  <a:pt x="355" y="70"/>
                </a:lnTo>
                <a:lnTo>
                  <a:pt x="331" y="74"/>
                </a:lnTo>
                <a:lnTo>
                  <a:pt x="307" y="82"/>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5"/>
                </a:lnTo>
                <a:lnTo>
                  <a:pt x="217" y="183"/>
                </a:lnTo>
                <a:lnTo>
                  <a:pt x="222" y="190"/>
                </a:lnTo>
                <a:lnTo>
                  <a:pt x="226" y="194"/>
                </a:lnTo>
                <a:lnTo>
                  <a:pt x="231" y="198"/>
                </a:lnTo>
                <a:lnTo>
                  <a:pt x="235" y="200"/>
                </a:lnTo>
                <a:lnTo>
                  <a:pt x="240" y="202"/>
                </a:lnTo>
                <a:lnTo>
                  <a:pt x="244" y="203"/>
                </a:lnTo>
                <a:lnTo>
                  <a:pt x="248" y="202"/>
                </a:lnTo>
                <a:lnTo>
                  <a:pt x="253" y="201"/>
                </a:lnTo>
                <a:lnTo>
                  <a:pt x="256" y="199"/>
                </a:lnTo>
                <a:lnTo>
                  <a:pt x="260" y="197"/>
                </a:lnTo>
                <a:lnTo>
                  <a:pt x="264" y="193"/>
                </a:lnTo>
                <a:lnTo>
                  <a:pt x="267" y="190"/>
                </a:lnTo>
                <a:lnTo>
                  <a:pt x="270" y="185"/>
                </a:lnTo>
                <a:lnTo>
                  <a:pt x="276" y="174"/>
                </a:lnTo>
                <a:lnTo>
                  <a:pt x="280" y="162"/>
                </a:lnTo>
                <a:lnTo>
                  <a:pt x="283" y="148"/>
                </a:lnTo>
                <a:lnTo>
                  <a:pt x="284" y="134"/>
                </a:lnTo>
                <a:lnTo>
                  <a:pt x="284" y="119"/>
                </a:lnTo>
                <a:lnTo>
                  <a:pt x="281" y="103"/>
                </a:lnTo>
                <a:lnTo>
                  <a:pt x="277" y="89"/>
                </a:lnTo>
                <a:lnTo>
                  <a:pt x="270" y="74"/>
                </a:lnTo>
                <a:lnTo>
                  <a:pt x="266" y="68"/>
                </a:lnTo>
                <a:lnTo>
                  <a:pt x="261" y="61"/>
                </a:lnTo>
                <a:lnTo>
                  <a:pt x="256" y="55"/>
                </a:lnTo>
                <a:lnTo>
                  <a:pt x="250" y="50"/>
                </a:lnTo>
                <a:lnTo>
                  <a:pt x="242" y="44"/>
                </a:lnTo>
                <a:lnTo>
                  <a:pt x="231" y="37"/>
                </a:lnTo>
                <a:lnTo>
                  <a:pt x="218" y="30"/>
                </a:lnTo>
                <a:lnTo>
                  <a:pt x="203" y="23"/>
                </a:lnTo>
                <a:lnTo>
                  <a:pt x="187" y="16"/>
                </a:lnTo>
                <a:lnTo>
                  <a:pt x="169" y="10"/>
                </a:lnTo>
                <a:lnTo>
                  <a:pt x="151" y="5"/>
                </a:lnTo>
                <a:lnTo>
                  <a:pt x="132" y="2"/>
                </a:lnTo>
                <a:lnTo>
                  <a:pt x="113" y="0"/>
                </a:lnTo>
                <a:lnTo>
                  <a:pt x="94" y="1"/>
                </a:lnTo>
                <a:lnTo>
                  <a:pt x="76" y="4"/>
                </a:lnTo>
                <a:lnTo>
                  <a:pt x="67" y="6"/>
                </a:lnTo>
                <a:lnTo>
                  <a:pt x="59" y="10"/>
                </a:lnTo>
                <a:lnTo>
                  <a:pt x="50" y="14"/>
                </a:lnTo>
                <a:lnTo>
                  <a:pt x="42"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7" y="355"/>
                </a:lnTo>
                <a:lnTo>
                  <a:pt x="248" y="378"/>
                </a:lnTo>
                <a:lnTo>
                  <a:pt x="264" y="400"/>
                </a:lnTo>
                <a:lnTo>
                  <a:pt x="270" y="411"/>
                </a:lnTo>
                <a:lnTo>
                  <a:pt x="275" y="422"/>
                </a:lnTo>
                <a:lnTo>
                  <a:pt x="278" y="432"/>
                </a:lnTo>
                <a:lnTo>
                  <a:pt x="280" y="443"/>
                </a:lnTo>
                <a:lnTo>
                  <a:pt x="281" y="483"/>
                </a:lnTo>
                <a:lnTo>
                  <a:pt x="281" y="540"/>
                </a:lnTo>
                <a:lnTo>
                  <a:pt x="278" y="682"/>
                </a:lnTo>
                <a:lnTo>
                  <a:pt x="273" y="864"/>
                </a:lnTo>
                <a:lnTo>
                  <a:pt x="165" y="864"/>
                </a:lnTo>
                <a:close/>
              </a:path>
            </a:pathLst>
          </a:custGeom>
          <a:noFill/>
          <a:ln cap="rnd" w="28800">
            <a:solidFill>
              <a:srgbClr val="ffffff"/>
            </a:solidFill>
            <a:round/>
          </a:ln>
        </p:spPr>
        <p:style>
          <a:lnRef idx="0"/>
          <a:fillRef idx="0"/>
          <a:effectRef idx="0"/>
          <a:fontRef idx="minor"/>
        </p:style>
        <p:txBody>
          <a:bodyPr lIns="104400" rIns="104400" tIns="59400" bIns="59400" anchor="ctr" anchorCtr="1">
            <a:noAutofit/>
          </a:bodyPr>
          <a:p>
            <a:pPr>
              <a:lnSpc>
                <a:spcPct val="100000"/>
              </a:lnSpc>
            </a:pPr>
            <a:endParaRPr b="0" lang="en-US" sz="1800" spc="-1" strike="noStrike">
              <a:solidFill>
                <a:srgbClr val="000000"/>
              </a:solidFill>
              <a:latin typeface="Arial"/>
              <a:ea typeface="DejaVu Sans"/>
            </a:endParaRPr>
          </a:p>
        </p:txBody>
      </p:sp>
      <p:sp>
        <p:nvSpPr>
          <p:cNvPr id="201" name=""/>
          <p:cNvSpPr/>
          <p:nvPr/>
        </p:nvSpPr>
        <p:spPr>
          <a:xfrm>
            <a:off x="403920" y="79200"/>
            <a:ext cx="360" cy="61200"/>
          </a:xfrm>
          <a:prstGeom prst="line">
            <a:avLst/>
          </a:prstGeom>
          <a:ln cap="rnd" w="28800">
            <a:solidFill>
              <a:srgbClr val="ffffff"/>
            </a:solidFill>
            <a:round/>
          </a:ln>
        </p:spPr>
        <p:style>
          <a:lnRef idx="0"/>
          <a:fillRef idx="0"/>
          <a:effectRef idx="0"/>
          <a:fontRef idx="minor"/>
        </p:style>
        <p:txBody>
          <a:bodyPr lIns="104400" rIns="104400" tIns="1800" bIns="1800" anchor="ctr" anchorCtr="1">
            <a:noAutofit/>
          </a:bodyPr>
          <a:p>
            <a:endParaRPr b="0" lang="en-US" sz="1800" spc="-1" strike="noStrike">
              <a:solidFill>
                <a:srgbClr val="000000"/>
              </a:solidFill>
              <a:latin typeface="Arial"/>
              <a:ea typeface="DejaVu Sans"/>
            </a:endParaRPr>
          </a:p>
        </p:txBody>
      </p:sp>
      <p:sp>
        <p:nvSpPr>
          <p:cNvPr id="202" name=""/>
          <p:cNvSpPr/>
          <p:nvPr/>
        </p:nvSpPr>
        <p:spPr>
          <a:xfrm flipH="1">
            <a:off x="615240" y="167760"/>
            <a:ext cx="4320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en-US" sz="1800" spc="-1" strike="noStrike">
              <a:solidFill>
                <a:srgbClr val="000000"/>
              </a:solidFill>
              <a:latin typeface="Arial"/>
              <a:ea typeface="DejaVu Sans"/>
            </a:endParaRPr>
          </a:p>
        </p:txBody>
      </p:sp>
      <p:sp>
        <p:nvSpPr>
          <p:cNvPr id="203" name=""/>
          <p:cNvSpPr/>
          <p:nvPr/>
        </p:nvSpPr>
        <p:spPr>
          <a:xfrm flipH="1">
            <a:off x="664200" y="405000"/>
            <a:ext cx="61200" cy="36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a typeface="DejaVu Sans"/>
            </a:endParaRPr>
          </a:p>
        </p:txBody>
      </p:sp>
      <p:sp>
        <p:nvSpPr>
          <p:cNvPr id="204" name=""/>
          <p:cNvSpPr/>
          <p:nvPr/>
        </p:nvSpPr>
        <p:spPr>
          <a:xfrm>
            <a:off x="149040" y="167760"/>
            <a:ext cx="4356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en-US" sz="1800" spc="-1" strike="noStrike">
              <a:solidFill>
                <a:srgbClr val="000000"/>
              </a:solidFill>
              <a:latin typeface="Arial"/>
              <a:ea typeface="DejaVu Sans"/>
            </a:endParaRPr>
          </a:p>
        </p:txBody>
      </p:sp>
      <p:sp>
        <p:nvSpPr>
          <p:cNvPr id="205" name=""/>
          <p:cNvSpPr/>
          <p:nvPr/>
        </p:nvSpPr>
        <p:spPr>
          <a:xfrm>
            <a:off x="82080" y="405000"/>
            <a:ext cx="61200" cy="36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a typeface="DejaVu Sans"/>
            </a:endParaRPr>
          </a:p>
        </p:txBody>
      </p:sp>
      <p:sp>
        <p:nvSpPr>
          <p:cNvPr id="206" name=""/>
          <p:cNvSpPr/>
          <p:nvPr/>
        </p:nvSpPr>
        <p:spPr>
          <a:xfrm>
            <a:off x="212040" y="216720"/>
            <a:ext cx="355680" cy="428400"/>
          </a:xfrm>
          <a:custGeom>
            <a:avLst/>
            <a:gdLst>
              <a:gd name="textAreaLeft" fmla="*/ 0 w 355680"/>
              <a:gd name="textAreaRight" fmla="*/ 357120 w 355680"/>
              <a:gd name="textAreaTop" fmla="*/ 0 h 428400"/>
              <a:gd name="textAreaBottom" fmla="*/ 429840 h 428400"/>
            </a:gdLst>
            <a:ahLst/>
            <a:rect l="textAreaLeft" t="textAreaTop" r="textAreaRight" b="textAreaBottom"/>
            <a:pathLst>
              <a:path w="992" h="1194">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5" y="144"/>
                </a:lnTo>
                <a:lnTo>
                  <a:pt x="123" y="168"/>
                </a:lnTo>
                <a:lnTo>
                  <a:pt x="103" y="193"/>
                </a:lnTo>
                <a:lnTo>
                  <a:pt x="85" y="219"/>
                </a:lnTo>
                <a:lnTo>
                  <a:pt x="67" y="248"/>
                </a:lnTo>
                <a:lnTo>
                  <a:pt x="51" y="278"/>
                </a:lnTo>
                <a:lnTo>
                  <a:pt x="37" y="307"/>
                </a:lnTo>
                <a:lnTo>
                  <a:pt x="26" y="337"/>
                </a:lnTo>
                <a:lnTo>
                  <a:pt x="16" y="367"/>
                </a:lnTo>
                <a:lnTo>
                  <a:pt x="9" y="398"/>
                </a:lnTo>
                <a:lnTo>
                  <a:pt x="4" y="430"/>
                </a:lnTo>
                <a:lnTo>
                  <a:pt x="1" y="462"/>
                </a:lnTo>
                <a:lnTo>
                  <a:pt x="0" y="496"/>
                </a:lnTo>
                <a:lnTo>
                  <a:pt x="0" y="496"/>
                </a:lnTo>
                <a:lnTo>
                  <a:pt x="0" y="496"/>
                </a:lnTo>
                <a:lnTo>
                  <a:pt x="1" y="529"/>
                </a:lnTo>
                <a:lnTo>
                  <a:pt x="4" y="562"/>
                </a:lnTo>
                <a:lnTo>
                  <a:pt x="10" y="593"/>
                </a:lnTo>
                <a:lnTo>
                  <a:pt x="17" y="624"/>
                </a:lnTo>
                <a:lnTo>
                  <a:pt x="26" y="654"/>
                </a:lnTo>
                <a:lnTo>
                  <a:pt x="37" y="684"/>
                </a:lnTo>
                <a:lnTo>
                  <a:pt x="51" y="713"/>
                </a:lnTo>
                <a:lnTo>
                  <a:pt x="67" y="743"/>
                </a:lnTo>
                <a:lnTo>
                  <a:pt x="85" y="771"/>
                </a:lnTo>
                <a:lnTo>
                  <a:pt x="103" y="798"/>
                </a:lnTo>
                <a:lnTo>
                  <a:pt x="123" y="823"/>
                </a:lnTo>
                <a:lnTo>
                  <a:pt x="145" y="846"/>
                </a:lnTo>
                <a:lnTo>
                  <a:pt x="168" y="868"/>
                </a:lnTo>
                <a:lnTo>
                  <a:pt x="193" y="888"/>
                </a:lnTo>
                <a:lnTo>
                  <a:pt x="219" y="906"/>
                </a:lnTo>
                <a:lnTo>
                  <a:pt x="248" y="924"/>
                </a:lnTo>
                <a:lnTo>
                  <a:pt x="269" y="936"/>
                </a:lnTo>
                <a:lnTo>
                  <a:pt x="290" y="946"/>
                </a:lnTo>
                <a:lnTo>
                  <a:pt x="310" y="955"/>
                </a:lnTo>
                <a:lnTo>
                  <a:pt x="332" y="963"/>
                </a:lnTo>
                <a:lnTo>
                  <a:pt x="332" y="963"/>
                </a:lnTo>
                <a:lnTo>
                  <a:pt x="332" y="1135"/>
                </a:lnTo>
                <a:lnTo>
                  <a:pt x="332" y="1141"/>
                </a:lnTo>
                <a:lnTo>
                  <a:pt x="333" y="1147"/>
                </a:lnTo>
                <a:lnTo>
                  <a:pt x="335" y="1153"/>
                </a:lnTo>
                <a:lnTo>
                  <a:pt x="337" y="1158"/>
                </a:lnTo>
                <a:lnTo>
                  <a:pt x="339" y="1163"/>
                </a:lnTo>
                <a:lnTo>
                  <a:pt x="342" y="1168"/>
                </a:lnTo>
                <a:lnTo>
                  <a:pt x="345" y="1173"/>
                </a:lnTo>
                <a:lnTo>
                  <a:pt x="349" y="1177"/>
                </a:lnTo>
                <a:lnTo>
                  <a:pt x="353" y="1181"/>
                </a:lnTo>
                <a:lnTo>
                  <a:pt x="358" y="1184"/>
                </a:lnTo>
                <a:lnTo>
                  <a:pt x="363" y="1187"/>
                </a:lnTo>
                <a:lnTo>
                  <a:pt x="368" y="1189"/>
                </a:lnTo>
                <a:lnTo>
                  <a:pt x="373" y="1191"/>
                </a:lnTo>
                <a:lnTo>
                  <a:pt x="379" y="1193"/>
                </a:lnTo>
                <a:lnTo>
                  <a:pt x="385" y="1194"/>
                </a:lnTo>
                <a:lnTo>
                  <a:pt x="391" y="1194"/>
                </a:lnTo>
                <a:lnTo>
                  <a:pt x="602" y="1194"/>
                </a:lnTo>
                <a:lnTo>
                  <a:pt x="608" y="1194"/>
                </a:lnTo>
                <a:lnTo>
                  <a:pt x="614" y="1193"/>
                </a:lnTo>
                <a:lnTo>
                  <a:pt x="619" y="1191"/>
                </a:lnTo>
                <a:lnTo>
                  <a:pt x="625" y="1189"/>
                </a:lnTo>
                <a:lnTo>
                  <a:pt x="630" y="1187"/>
                </a:lnTo>
                <a:lnTo>
                  <a:pt x="634" y="1184"/>
                </a:lnTo>
                <a:lnTo>
                  <a:pt x="639" y="1181"/>
                </a:lnTo>
                <a:lnTo>
                  <a:pt x="643" y="1177"/>
                </a:lnTo>
                <a:lnTo>
                  <a:pt x="647" y="1173"/>
                </a:lnTo>
                <a:lnTo>
                  <a:pt x="650" y="1168"/>
                </a:lnTo>
                <a:lnTo>
                  <a:pt x="653" y="1163"/>
                </a:lnTo>
                <a:lnTo>
                  <a:pt x="655" y="1158"/>
                </a:lnTo>
                <a:lnTo>
                  <a:pt x="657" y="1153"/>
                </a:lnTo>
                <a:lnTo>
                  <a:pt x="659" y="1147"/>
                </a:lnTo>
                <a:lnTo>
                  <a:pt x="660" y="1141"/>
                </a:lnTo>
                <a:lnTo>
                  <a:pt x="660" y="1135"/>
                </a:lnTo>
                <a:lnTo>
                  <a:pt x="660" y="963"/>
                </a:lnTo>
                <a:lnTo>
                  <a:pt x="660" y="963"/>
                </a:lnTo>
                <a:lnTo>
                  <a:pt x="660" y="963"/>
                </a:lnTo>
                <a:lnTo>
                  <a:pt x="682" y="955"/>
                </a:lnTo>
                <a:lnTo>
                  <a:pt x="703" y="945"/>
                </a:lnTo>
                <a:lnTo>
                  <a:pt x="723" y="935"/>
                </a:lnTo>
                <a:lnTo>
                  <a:pt x="744" y="924"/>
                </a:lnTo>
                <a:lnTo>
                  <a:pt x="772" y="906"/>
                </a:lnTo>
                <a:lnTo>
                  <a:pt x="799" y="888"/>
                </a:lnTo>
                <a:lnTo>
                  <a:pt x="824" y="867"/>
                </a:lnTo>
                <a:lnTo>
                  <a:pt x="847" y="846"/>
                </a:lnTo>
                <a:lnTo>
                  <a:pt x="869" y="823"/>
                </a:lnTo>
                <a:lnTo>
                  <a:pt x="889" y="798"/>
                </a:lnTo>
                <a:lnTo>
                  <a:pt x="907" y="771"/>
                </a:lnTo>
                <a:lnTo>
                  <a:pt x="925" y="743"/>
                </a:lnTo>
                <a:lnTo>
                  <a:pt x="941" y="713"/>
                </a:lnTo>
                <a:lnTo>
                  <a:pt x="955" y="684"/>
                </a:lnTo>
                <a:lnTo>
                  <a:pt x="966" y="654"/>
                </a:lnTo>
                <a:lnTo>
                  <a:pt x="976" y="624"/>
                </a:lnTo>
                <a:lnTo>
                  <a:pt x="983" y="593"/>
                </a:lnTo>
                <a:lnTo>
                  <a:pt x="988" y="562"/>
                </a:lnTo>
                <a:lnTo>
                  <a:pt x="991" y="529"/>
                </a:lnTo>
                <a:lnTo>
                  <a:pt x="992" y="496"/>
                </a:lnTo>
                <a:lnTo>
                  <a:pt x="992" y="496"/>
                </a:lnTo>
                <a:lnTo>
                  <a:pt x="992" y="496"/>
                </a:lnTo>
                <a:lnTo>
                  <a:pt x="991" y="462"/>
                </a:lnTo>
                <a:lnTo>
                  <a:pt x="988" y="430"/>
                </a:lnTo>
                <a:lnTo>
                  <a:pt x="983" y="398"/>
                </a:lnTo>
                <a:lnTo>
                  <a:pt x="976" y="367"/>
                </a:lnTo>
                <a:lnTo>
                  <a:pt x="966" y="337"/>
                </a:lnTo>
                <a:lnTo>
                  <a:pt x="955" y="307"/>
                </a:lnTo>
                <a:lnTo>
                  <a:pt x="941" y="278"/>
                </a:lnTo>
                <a:lnTo>
                  <a:pt x="925" y="248"/>
                </a:lnTo>
                <a:lnTo>
                  <a:pt x="907" y="219"/>
                </a:lnTo>
                <a:lnTo>
                  <a:pt x="889" y="193"/>
                </a:lnTo>
                <a:lnTo>
                  <a:pt x="869" y="168"/>
                </a:lnTo>
                <a:lnTo>
                  <a:pt x="847" y="144"/>
                </a:lnTo>
                <a:lnTo>
                  <a:pt x="824" y="123"/>
                </a:lnTo>
                <a:lnTo>
                  <a:pt x="799" y="103"/>
                </a:lnTo>
                <a:lnTo>
                  <a:pt x="773" y="84"/>
                </a:lnTo>
                <a:lnTo>
                  <a:pt x="744" y="66"/>
                </a:lnTo>
                <a:lnTo>
                  <a:pt x="714" y="50"/>
                </a:lnTo>
                <a:lnTo>
                  <a:pt x="685" y="36"/>
                </a:lnTo>
                <a:lnTo>
                  <a:pt x="655" y="25"/>
                </a:lnTo>
                <a:lnTo>
                  <a:pt x="624" y="16"/>
                </a:lnTo>
                <a:lnTo>
                  <a:pt x="594" y="9"/>
                </a:lnTo>
                <a:lnTo>
                  <a:pt x="562" y="4"/>
                </a:lnTo>
                <a:lnTo>
                  <a:pt x="530" y="1"/>
                </a:lnTo>
                <a:lnTo>
                  <a:pt x="496" y="0"/>
                </a:lnTo>
                <a:close/>
              </a:path>
            </a:pathLst>
          </a:custGeom>
          <a:noFill/>
          <a:ln cap="sq" w="28800">
            <a:solidFill>
              <a:srgbClr val="000000"/>
            </a:solidFill>
            <a:miter/>
          </a:ln>
        </p:spPr>
        <p:style>
          <a:lnRef idx="0"/>
          <a:fillRef idx="0"/>
          <a:effectRef idx="0"/>
          <a:fontRef idx="minor"/>
        </p:style>
        <p:txBody>
          <a:bodyPr lIns="104400" rIns="104400" tIns="59400" bIns="59400" anchor="ctr" anchorCtr="1">
            <a:noAutofit/>
          </a:bodyPr>
          <a:p>
            <a:pPr>
              <a:lnSpc>
                <a:spcPct val="100000"/>
              </a:lnSpc>
            </a:pPr>
            <a:endParaRPr b="0" lang="en-US" sz="1800" spc="-1" strike="noStrike">
              <a:solidFill>
                <a:srgbClr val="000000"/>
              </a:solidFill>
              <a:latin typeface="Arial"/>
              <a:ea typeface="DejaVu Sans"/>
            </a:endParaRPr>
          </a:p>
        </p:txBody>
      </p:sp>
      <p:sp>
        <p:nvSpPr>
          <p:cNvPr id="207" name=""/>
          <p:cNvSpPr/>
          <p:nvPr/>
        </p:nvSpPr>
        <p:spPr>
          <a:xfrm>
            <a:off x="306720" y="646560"/>
            <a:ext cx="166320" cy="40320"/>
          </a:xfrm>
          <a:custGeom>
            <a:avLst/>
            <a:gdLst>
              <a:gd name="textAreaLeft" fmla="*/ 0 w 166320"/>
              <a:gd name="textAreaRight" fmla="*/ 167760 w 166320"/>
              <a:gd name="textAreaTop" fmla="*/ 0 h 40320"/>
              <a:gd name="textAreaBottom" fmla="*/ 41760 h 40320"/>
            </a:gdLst>
            <a:ahLst/>
            <a:rect l="textAreaLeft" t="textAreaTop" r="textAreaRight" b="textAreaBottom"/>
            <a:pathLst>
              <a:path w="466" h="116">
                <a:moveTo>
                  <a:pt x="233" y="116"/>
                </a:moveTo>
                <a:lnTo>
                  <a:pt x="408" y="116"/>
                </a:lnTo>
                <a:lnTo>
                  <a:pt x="414" y="116"/>
                </a:lnTo>
                <a:lnTo>
                  <a:pt x="420" y="115"/>
                </a:lnTo>
                <a:lnTo>
                  <a:pt x="425" y="113"/>
                </a:lnTo>
                <a:lnTo>
                  <a:pt x="431" y="111"/>
                </a:lnTo>
                <a:lnTo>
                  <a:pt x="436" y="109"/>
                </a:lnTo>
                <a:lnTo>
                  <a:pt x="440" y="106"/>
                </a:lnTo>
                <a:lnTo>
                  <a:pt x="445" y="103"/>
                </a:lnTo>
                <a:lnTo>
                  <a:pt x="449" y="99"/>
                </a:lnTo>
                <a:lnTo>
                  <a:pt x="453" y="95"/>
                </a:lnTo>
                <a:lnTo>
                  <a:pt x="456" y="90"/>
                </a:lnTo>
                <a:lnTo>
                  <a:pt x="459" y="86"/>
                </a:lnTo>
                <a:lnTo>
                  <a:pt x="461" y="81"/>
                </a:lnTo>
                <a:lnTo>
                  <a:pt x="463" y="75"/>
                </a:lnTo>
                <a:lnTo>
                  <a:pt x="465" y="70"/>
                </a:lnTo>
                <a:lnTo>
                  <a:pt x="466" y="64"/>
                </a:lnTo>
                <a:lnTo>
                  <a:pt x="466" y="58"/>
                </a:lnTo>
                <a:lnTo>
                  <a:pt x="466" y="52"/>
                </a:lnTo>
                <a:lnTo>
                  <a:pt x="465" y="46"/>
                </a:lnTo>
                <a:lnTo>
                  <a:pt x="463" y="41"/>
                </a:lnTo>
                <a:lnTo>
                  <a:pt x="461" y="35"/>
                </a:lnTo>
                <a:lnTo>
                  <a:pt x="459" y="30"/>
                </a:lnTo>
                <a:lnTo>
                  <a:pt x="456" y="26"/>
                </a:lnTo>
                <a:lnTo>
                  <a:pt x="453" y="21"/>
                </a:lnTo>
                <a:lnTo>
                  <a:pt x="449" y="17"/>
                </a:lnTo>
                <a:lnTo>
                  <a:pt x="445" y="13"/>
                </a:lnTo>
                <a:lnTo>
                  <a:pt x="440" y="10"/>
                </a:lnTo>
                <a:lnTo>
                  <a:pt x="436" y="7"/>
                </a:lnTo>
                <a:lnTo>
                  <a:pt x="431" y="5"/>
                </a:lnTo>
                <a:lnTo>
                  <a:pt x="425" y="3"/>
                </a:lnTo>
                <a:lnTo>
                  <a:pt x="420" y="1"/>
                </a:lnTo>
                <a:lnTo>
                  <a:pt x="414" y="0"/>
                </a:lnTo>
                <a:lnTo>
                  <a:pt x="40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1" y="109"/>
                </a:lnTo>
                <a:lnTo>
                  <a:pt x="36" y="111"/>
                </a:lnTo>
                <a:lnTo>
                  <a:pt x="41" y="113"/>
                </a:lnTo>
                <a:lnTo>
                  <a:pt x="47" y="115"/>
                </a:lnTo>
                <a:lnTo>
                  <a:pt x="53" y="116"/>
                </a:lnTo>
                <a:lnTo>
                  <a:pt x="59" y="116"/>
                </a:lnTo>
                <a:lnTo>
                  <a:pt x="233" y="116"/>
                </a:lnTo>
                <a:close/>
              </a:path>
            </a:pathLst>
          </a:custGeom>
          <a:noFill/>
          <a:ln cap="rnd" w="28800">
            <a:solidFill>
              <a:srgbClr val="000000"/>
            </a:solidFill>
            <a:round/>
          </a:ln>
        </p:spPr>
        <p:style>
          <a:lnRef idx="0"/>
          <a:fillRef idx="0"/>
          <a:effectRef idx="0"/>
          <a:fontRef idx="minor"/>
        </p:style>
        <p:txBody>
          <a:bodyPr lIns="104400" rIns="104400" tIns="-17640" bIns="-17640" anchor="ctr" anchorCtr="1">
            <a:noAutofit/>
          </a:bodyPr>
          <a:p>
            <a:pPr>
              <a:lnSpc>
                <a:spcPct val="100000"/>
              </a:lnSpc>
            </a:pPr>
            <a:endParaRPr b="0" lang="en-US" sz="1800" spc="-1" strike="noStrike">
              <a:solidFill>
                <a:srgbClr val="000000"/>
              </a:solidFill>
              <a:latin typeface="Arial"/>
              <a:ea typeface="DejaVu Sans"/>
            </a:endParaRPr>
          </a:p>
        </p:txBody>
      </p:sp>
      <p:sp>
        <p:nvSpPr>
          <p:cNvPr id="208" name=""/>
          <p:cNvSpPr/>
          <p:nvPr/>
        </p:nvSpPr>
        <p:spPr>
          <a:xfrm>
            <a:off x="322920" y="687600"/>
            <a:ext cx="133920" cy="40680"/>
          </a:xfrm>
          <a:custGeom>
            <a:avLst/>
            <a:gdLst>
              <a:gd name="textAreaLeft" fmla="*/ 0 w 133920"/>
              <a:gd name="textAreaRight" fmla="*/ 135360 w 133920"/>
              <a:gd name="textAreaTop" fmla="*/ 0 h 40680"/>
              <a:gd name="textAreaBottom" fmla="*/ 42120 h 40680"/>
            </a:gdLst>
            <a:ahLst/>
            <a:rect l="textAreaLeft" t="textAreaTop" r="textAreaRight" b="textAreaBottom"/>
            <a:pathLst>
              <a:path w="376" h="117">
                <a:moveTo>
                  <a:pt x="188" y="117"/>
                </a:moveTo>
                <a:lnTo>
                  <a:pt x="318" y="117"/>
                </a:lnTo>
                <a:lnTo>
                  <a:pt x="324" y="117"/>
                </a:lnTo>
                <a:lnTo>
                  <a:pt x="330" y="116"/>
                </a:lnTo>
                <a:lnTo>
                  <a:pt x="335" y="114"/>
                </a:lnTo>
                <a:lnTo>
                  <a:pt x="341" y="112"/>
                </a:lnTo>
                <a:lnTo>
                  <a:pt x="346" y="110"/>
                </a:lnTo>
                <a:lnTo>
                  <a:pt x="350" y="107"/>
                </a:lnTo>
                <a:lnTo>
                  <a:pt x="355" y="104"/>
                </a:lnTo>
                <a:lnTo>
                  <a:pt x="359" y="100"/>
                </a:lnTo>
                <a:lnTo>
                  <a:pt x="363" y="96"/>
                </a:lnTo>
                <a:lnTo>
                  <a:pt x="366" y="91"/>
                </a:lnTo>
                <a:lnTo>
                  <a:pt x="369" y="87"/>
                </a:lnTo>
                <a:lnTo>
                  <a:pt x="371" y="82"/>
                </a:lnTo>
                <a:lnTo>
                  <a:pt x="373" y="76"/>
                </a:lnTo>
                <a:lnTo>
                  <a:pt x="375" y="71"/>
                </a:lnTo>
                <a:lnTo>
                  <a:pt x="376" y="65"/>
                </a:lnTo>
                <a:lnTo>
                  <a:pt x="376" y="59"/>
                </a:lnTo>
                <a:lnTo>
                  <a:pt x="376" y="59"/>
                </a:lnTo>
                <a:lnTo>
                  <a:pt x="376" y="53"/>
                </a:lnTo>
                <a:lnTo>
                  <a:pt x="375" y="47"/>
                </a:lnTo>
                <a:lnTo>
                  <a:pt x="373" y="41"/>
                </a:lnTo>
                <a:lnTo>
                  <a:pt x="371" y="36"/>
                </a:lnTo>
                <a:lnTo>
                  <a:pt x="369" y="31"/>
                </a:lnTo>
                <a:lnTo>
                  <a:pt x="366" y="26"/>
                </a:lnTo>
                <a:lnTo>
                  <a:pt x="363" y="21"/>
                </a:lnTo>
                <a:lnTo>
                  <a:pt x="359" y="17"/>
                </a:lnTo>
                <a:lnTo>
                  <a:pt x="355" y="13"/>
                </a:lnTo>
                <a:lnTo>
                  <a:pt x="350" y="10"/>
                </a:lnTo>
                <a:lnTo>
                  <a:pt x="346" y="7"/>
                </a:lnTo>
                <a:lnTo>
                  <a:pt x="341" y="5"/>
                </a:lnTo>
                <a:lnTo>
                  <a:pt x="335" y="3"/>
                </a:lnTo>
                <a:lnTo>
                  <a:pt x="330" y="1"/>
                </a:lnTo>
                <a:lnTo>
                  <a:pt x="324" y="0"/>
                </a:lnTo>
                <a:lnTo>
                  <a:pt x="31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1"/>
                </a:lnTo>
                <a:lnTo>
                  <a:pt x="5" y="36"/>
                </a:lnTo>
                <a:lnTo>
                  <a:pt x="3" y="41"/>
                </a:lnTo>
                <a:lnTo>
                  <a:pt x="1" y="47"/>
                </a:lnTo>
                <a:lnTo>
                  <a:pt x="0" y="53"/>
                </a:lnTo>
                <a:lnTo>
                  <a:pt x="0" y="59"/>
                </a:lnTo>
                <a:lnTo>
                  <a:pt x="0" y="59"/>
                </a:lnTo>
                <a:lnTo>
                  <a:pt x="0" y="65"/>
                </a:lnTo>
                <a:lnTo>
                  <a:pt x="1" y="71"/>
                </a:lnTo>
                <a:lnTo>
                  <a:pt x="3" y="76"/>
                </a:lnTo>
                <a:lnTo>
                  <a:pt x="5" y="82"/>
                </a:lnTo>
                <a:lnTo>
                  <a:pt x="7" y="87"/>
                </a:lnTo>
                <a:lnTo>
                  <a:pt x="10" y="91"/>
                </a:lnTo>
                <a:lnTo>
                  <a:pt x="13" y="96"/>
                </a:lnTo>
                <a:lnTo>
                  <a:pt x="17" y="100"/>
                </a:lnTo>
                <a:lnTo>
                  <a:pt x="21" y="104"/>
                </a:lnTo>
                <a:lnTo>
                  <a:pt x="26" y="107"/>
                </a:lnTo>
                <a:lnTo>
                  <a:pt x="31" y="110"/>
                </a:lnTo>
                <a:lnTo>
                  <a:pt x="36" y="112"/>
                </a:lnTo>
                <a:lnTo>
                  <a:pt x="41" y="114"/>
                </a:lnTo>
                <a:lnTo>
                  <a:pt x="47" y="116"/>
                </a:lnTo>
                <a:lnTo>
                  <a:pt x="53" y="117"/>
                </a:lnTo>
                <a:lnTo>
                  <a:pt x="59" y="117"/>
                </a:lnTo>
                <a:lnTo>
                  <a:pt x="188" y="117"/>
                </a:lnTo>
                <a:close/>
              </a:path>
            </a:pathLst>
          </a:custGeom>
          <a:noFill/>
          <a:ln cap="rnd" w="28800">
            <a:solidFill>
              <a:srgbClr val="000000"/>
            </a:solidFill>
            <a:round/>
          </a:ln>
        </p:spPr>
        <p:style>
          <a:lnRef idx="0"/>
          <a:fillRef idx="0"/>
          <a:effectRef idx="0"/>
          <a:fontRef idx="minor"/>
        </p:style>
        <p:txBody>
          <a:bodyPr lIns="104400" rIns="104400" tIns="-17280" bIns="-17280" anchor="ctr" anchorCtr="1">
            <a:noAutofit/>
          </a:bodyPr>
          <a:p>
            <a:pPr>
              <a:lnSpc>
                <a:spcPct val="100000"/>
              </a:lnSpc>
            </a:pPr>
            <a:endParaRPr b="0" lang="en-US" sz="1800" spc="-1" strike="noStrike">
              <a:solidFill>
                <a:srgbClr val="000000"/>
              </a:solidFill>
              <a:latin typeface="Arial"/>
              <a:ea typeface="DejaVu Sans"/>
            </a:endParaRPr>
          </a:p>
        </p:txBody>
      </p:sp>
      <p:sp>
        <p:nvSpPr>
          <p:cNvPr id="209" name=""/>
          <p:cNvSpPr/>
          <p:nvPr/>
        </p:nvSpPr>
        <p:spPr>
          <a:xfrm>
            <a:off x="309600" y="335160"/>
            <a:ext cx="162360" cy="309960"/>
          </a:xfrm>
          <a:custGeom>
            <a:avLst/>
            <a:gdLst>
              <a:gd name="textAreaLeft" fmla="*/ 0 w 162360"/>
              <a:gd name="textAreaRight" fmla="*/ 163800 w 162360"/>
              <a:gd name="textAreaTop" fmla="*/ 0 h 309960"/>
              <a:gd name="textAreaBottom" fmla="*/ 311400 h 309960"/>
            </a:gdLst>
            <a:ahLst/>
            <a:rect l="textAreaLeft" t="textAreaTop" r="textAreaRight" b="textAreaBottom"/>
            <a:pathLst>
              <a:path w="455" h="865">
                <a:moveTo>
                  <a:pt x="165" y="865"/>
                </a:moveTo>
                <a:lnTo>
                  <a:pt x="173" y="457"/>
                </a:lnTo>
                <a:lnTo>
                  <a:pt x="174" y="443"/>
                </a:lnTo>
                <a:lnTo>
                  <a:pt x="178" y="431"/>
                </a:lnTo>
                <a:lnTo>
                  <a:pt x="182" y="419"/>
                </a:lnTo>
                <a:lnTo>
                  <a:pt x="188" y="408"/>
                </a:lnTo>
                <a:lnTo>
                  <a:pt x="195" y="397"/>
                </a:lnTo>
                <a:lnTo>
                  <a:pt x="204" y="387"/>
                </a:lnTo>
                <a:lnTo>
                  <a:pt x="223" y="368"/>
                </a:lnTo>
                <a:lnTo>
                  <a:pt x="246" y="351"/>
                </a:lnTo>
                <a:lnTo>
                  <a:pt x="271" y="334"/>
                </a:lnTo>
                <a:lnTo>
                  <a:pt x="324" y="302"/>
                </a:lnTo>
                <a:lnTo>
                  <a:pt x="376" y="270"/>
                </a:lnTo>
                <a:lnTo>
                  <a:pt x="400" y="252"/>
                </a:lnTo>
                <a:lnTo>
                  <a:pt x="420" y="232"/>
                </a:lnTo>
                <a:lnTo>
                  <a:pt x="429" y="222"/>
                </a:lnTo>
                <a:lnTo>
                  <a:pt x="436" y="211"/>
                </a:lnTo>
                <a:lnTo>
                  <a:pt x="443" y="200"/>
                </a:lnTo>
                <a:lnTo>
                  <a:pt x="448" y="188"/>
                </a:lnTo>
                <a:lnTo>
                  <a:pt x="452" y="175"/>
                </a:lnTo>
                <a:lnTo>
                  <a:pt x="454" y="161"/>
                </a:lnTo>
                <a:lnTo>
                  <a:pt x="455" y="147"/>
                </a:lnTo>
                <a:lnTo>
                  <a:pt x="454" y="132"/>
                </a:lnTo>
                <a:lnTo>
                  <a:pt x="451" y="119"/>
                </a:lnTo>
                <a:lnTo>
                  <a:pt x="448" y="109"/>
                </a:lnTo>
                <a:lnTo>
                  <a:pt x="443" y="99"/>
                </a:lnTo>
                <a:lnTo>
                  <a:pt x="436" y="91"/>
                </a:lnTo>
                <a:lnTo>
                  <a:pt x="429" y="85"/>
                </a:lnTo>
                <a:lnTo>
                  <a:pt x="421" y="79"/>
                </a:lnTo>
                <a:lnTo>
                  <a:pt x="411" y="75"/>
                </a:lnTo>
                <a:lnTo>
                  <a:pt x="401" y="72"/>
                </a:lnTo>
                <a:lnTo>
                  <a:pt x="391" y="70"/>
                </a:lnTo>
                <a:lnTo>
                  <a:pt x="380" y="69"/>
                </a:lnTo>
                <a:lnTo>
                  <a:pt x="356" y="70"/>
                </a:lnTo>
                <a:lnTo>
                  <a:pt x="332" y="74"/>
                </a:lnTo>
                <a:lnTo>
                  <a:pt x="308" y="81"/>
                </a:lnTo>
                <a:lnTo>
                  <a:pt x="285" y="91"/>
                </a:lnTo>
                <a:lnTo>
                  <a:pt x="263" y="103"/>
                </a:lnTo>
                <a:lnTo>
                  <a:pt x="245" y="116"/>
                </a:lnTo>
                <a:lnTo>
                  <a:pt x="236" y="123"/>
                </a:lnTo>
                <a:lnTo>
                  <a:pt x="229" y="130"/>
                </a:lnTo>
                <a:lnTo>
                  <a:pt x="224" y="138"/>
                </a:lnTo>
                <a:lnTo>
                  <a:pt x="219" y="145"/>
                </a:lnTo>
                <a:lnTo>
                  <a:pt x="215" y="153"/>
                </a:lnTo>
                <a:lnTo>
                  <a:pt x="214" y="160"/>
                </a:lnTo>
                <a:lnTo>
                  <a:pt x="213" y="168"/>
                </a:lnTo>
                <a:lnTo>
                  <a:pt x="215" y="175"/>
                </a:lnTo>
                <a:lnTo>
                  <a:pt x="218" y="183"/>
                </a:lnTo>
                <a:lnTo>
                  <a:pt x="223" y="190"/>
                </a:lnTo>
                <a:lnTo>
                  <a:pt x="227" y="194"/>
                </a:lnTo>
                <a:lnTo>
                  <a:pt x="232" y="198"/>
                </a:lnTo>
                <a:lnTo>
                  <a:pt x="236" y="200"/>
                </a:lnTo>
                <a:lnTo>
                  <a:pt x="241" y="202"/>
                </a:lnTo>
                <a:lnTo>
                  <a:pt x="245" y="203"/>
                </a:lnTo>
                <a:lnTo>
                  <a:pt x="249" y="202"/>
                </a:lnTo>
                <a:lnTo>
                  <a:pt x="254" y="201"/>
                </a:lnTo>
                <a:lnTo>
                  <a:pt x="257" y="199"/>
                </a:lnTo>
                <a:lnTo>
                  <a:pt x="261" y="197"/>
                </a:lnTo>
                <a:lnTo>
                  <a:pt x="265" y="194"/>
                </a:lnTo>
                <a:lnTo>
                  <a:pt x="268" y="190"/>
                </a:lnTo>
                <a:lnTo>
                  <a:pt x="271" y="185"/>
                </a:lnTo>
                <a:lnTo>
                  <a:pt x="277" y="175"/>
                </a:lnTo>
                <a:lnTo>
                  <a:pt x="281" y="162"/>
                </a:lnTo>
                <a:lnTo>
                  <a:pt x="284" y="149"/>
                </a:lnTo>
                <a:lnTo>
                  <a:pt x="285" y="134"/>
                </a:lnTo>
                <a:lnTo>
                  <a:pt x="285" y="119"/>
                </a:lnTo>
                <a:lnTo>
                  <a:pt x="282" y="104"/>
                </a:lnTo>
                <a:lnTo>
                  <a:pt x="278" y="89"/>
                </a:lnTo>
                <a:lnTo>
                  <a:pt x="271" y="75"/>
                </a:lnTo>
                <a:lnTo>
                  <a:pt x="267" y="69"/>
                </a:lnTo>
                <a:lnTo>
                  <a:pt x="262" y="62"/>
                </a:lnTo>
                <a:lnTo>
                  <a:pt x="257" y="56"/>
                </a:lnTo>
                <a:lnTo>
                  <a:pt x="251" y="51"/>
                </a:lnTo>
                <a:lnTo>
                  <a:pt x="242" y="44"/>
                </a:lnTo>
                <a:lnTo>
                  <a:pt x="232" y="38"/>
                </a:lnTo>
                <a:lnTo>
                  <a:pt x="219" y="30"/>
                </a:lnTo>
                <a:lnTo>
                  <a:pt x="204" y="23"/>
                </a:lnTo>
                <a:lnTo>
                  <a:pt x="187" y="16"/>
                </a:lnTo>
                <a:lnTo>
                  <a:pt x="170" y="10"/>
                </a:lnTo>
                <a:lnTo>
                  <a:pt x="151" y="5"/>
                </a:lnTo>
                <a:lnTo>
                  <a:pt x="133"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8" y="355"/>
                </a:lnTo>
                <a:lnTo>
                  <a:pt x="248" y="378"/>
                </a:lnTo>
                <a:lnTo>
                  <a:pt x="265" y="400"/>
                </a:lnTo>
                <a:lnTo>
                  <a:pt x="271" y="411"/>
                </a:lnTo>
                <a:lnTo>
                  <a:pt x="276" y="422"/>
                </a:lnTo>
                <a:lnTo>
                  <a:pt x="279" y="432"/>
                </a:lnTo>
                <a:lnTo>
                  <a:pt x="281" y="443"/>
                </a:lnTo>
                <a:lnTo>
                  <a:pt x="282" y="482"/>
                </a:lnTo>
                <a:lnTo>
                  <a:pt x="282" y="541"/>
                </a:lnTo>
                <a:lnTo>
                  <a:pt x="279" y="682"/>
                </a:lnTo>
                <a:lnTo>
                  <a:pt x="274" y="865"/>
                </a:lnTo>
                <a:lnTo>
                  <a:pt x="165" y="865"/>
                </a:lnTo>
                <a:close/>
              </a:path>
            </a:pathLst>
          </a:custGeom>
          <a:noFill/>
          <a:ln cap="rnd" w="28800">
            <a:solidFill>
              <a:srgbClr val="000000"/>
            </a:solidFill>
            <a:round/>
          </a:ln>
        </p:spPr>
        <p:style>
          <a:lnRef idx="0"/>
          <a:fillRef idx="0"/>
          <a:effectRef idx="0"/>
          <a:fontRef idx="minor"/>
        </p:style>
        <p:txBody>
          <a:bodyPr lIns="104400" rIns="104400" tIns="59400" bIns="59400" anchor="ctr" anchorCtr="1">
            <a:noAutofit/>
          </a:bodyPr>
          <a:p>
            <a:pPr>
              <a:lnSpc>
                <a:spcPct val="100000"/>
              </a:lnSpc>
            </a:pPr>
            <a:endParaRPr b="0" lang="en-US" sz="1800" spc="-1" strike="noStrike">
              <a:solidFill>
                <a:srgbClr val="000000"/>
              </a:solidFill>
              <a:latin typeface="Arial"/>
              <a:ea typeface="DejaVu Sans"/>
            </a:endParaRPr>
          </a:p>
        </p:txBody>
      </p:sp>
      <p:sp>
        <p:nvSpPr>
          <p:cNvPr id="210" name=""/>
          <p:cNvSpPr/>
          <p:nvPr/>
        </p:nvSpPr>
        <p:spPr>
          <a:xfrm>
            <a:off x="390600" y="58680"/>
            <a:ext cx="360" cy="61560"/>
          </a:xfrm>
          <a:prstGeom prst="line">
            <a:avLst/>
          </a:prstGeom>
          <a:ln cap="rnd" w="28800">
            <a:solidFill>
              <a:srgbClr val="000000"/>
            </a:solidFill>
            <a:round/>
          </a:ln>
        </p:spPr>
        <p:style>
          <a:lnRef idx="0"/>
          <a:fillRef idx="0"/>
          <a:effectRef idx="0"/>
          <a:fontRef idx="minor"/>
        </p:style>
        <p:txBody>
          <a:bodyPr lIns="104400" rIns="104400" tIns="2160" bIns="2160" anchor="ctr" anchorCtr="1">
            <a:noAutofit/>
          </a:bodyPr>
          <a:p>
            <a:endParaRPr b="0" lang="en-US" sz="1800" spc="-1" strike="noStrike">
              <a:solidFill>
                <a:srgbClr val="000000"/>
              </a:solidFill>
              <a:latin typeface="Arial"/>
              <a:ea typeface="DejaVu Sans"/>
            </a:endParaRPr>
          </a:p>
        </p:txBody>
      </p:sp>
      <p:sp>
        <p:nvSpPr>
          <p:cNvPr id="211" name=""/>
          <p:cNvSpPr/>
          <p:nvPr/>
        </p:nvSpPr>
        <p:spPr>
          <a:xfrm flipH="1">
            <a:off x="601920" y="14760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en-US" sz="1800" spc="-1" strike="noStrike">
              <a:solidFill>
                <a:srgbClr val="000000"/>
              </a:solidFill>
              <a:latin typeface="Arial"/>
              <a:ea typeface="DejaVu Sans"/>
            </a:endParaRPr>
          </a:p>
        </p:txBody>
      </p:sp>
      <p:sp>
        <p:nvSpPr>
          <p:cNvPr id="212" name=""/>
          <p:cNvSpPr/>
          <p:nvPr/>
        </p:nvSpPr>
        <p:spPr>
          <a:xfrm flipH="1">
            <a:off x="650880" y="384480"/>
            <a:ext cx="61560" cy="36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a typeface="DejaVu Sans"/>
            </a:endParaRPr>
          </a:p>
        </p:txBody>
      </p:sp>
      <p:sp>
        <p:nvSpPr>
          <p:cNvPr id="213" name=""/>
          <p:cNvSpPr/>
          <p:nvPr/>
        </p:nvSpPr>
        <p:spPr>
          <a:xfrm>
            <a:off x="136080" y="14760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en-US" sz="1800" spc="-1" strike="noStrike">
              <a:solidFill>
                <a:srgbClr val="000000"/>
              </a:solidFill>
              <a:latin typeface="Arial"/>
              <a:ea typeface="DejaVu Sans"/>
            </a:endParaRPr>
          </a:p>
        </p:txBody>
      </p:sp>
      <p:sp>
        <p:nvSpPr>
          <p:cNvPr id="214" name=""/>
          <p:cNvSpPr/>
          <p:nvPr/>
        </p:nvSpPr>
        <p:spPr>
          <a:xfrm>
            <a:off x="69120" y="384480"/>
            <a:ext cx="61200" cy="36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a typeface="DejaVu Sans"/>
            </a:endParaRPr>
          </a:p>
        </p:txBody>
      </p:sp>
      <p:sp>
        <p:nvSpPr>
          <p:cNvPr id="215" name="PlaceHolder 1"/>
          <p:cNvSpPr>
            <a:spLocks noGrp="1"/>
          </p:cNvSpPr>
          <p:nvPr>
            <p:ph type="title"/>
          </p:nvPr>
        </p:nvSpPr>
        <p:spPr>
          <a:xfrm>
            <a:off x="503640" y="225720"/>
            <a:ext cx="9067320" cy="9450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a:t>
            </a:r>
            <a:r>
              <a:rPr b="0" lang="en-US" sz="1800" spc="-1" strike="noStrike">
                <a:solidFill>
                  <a:srgbClr val="000000"/>
                </a:solidFill>
                <a:latin typeface="Arial"/>
              </a:rPr>
              <a:t>the title text </a:t>
            </a:r>
            <a:r>
              <a:rPr b="0" lang="en-US" sz="1800" spc="-1" strike="noStrike">
                <a:solidFill>
                  <a:srgbClr val="000000"/>
                </a:solidFill>
                <a:latin typeface="Arial"/>
              </a:rPr>
              <a:t>format</a:t>
            </a:r>
            <a:endParaRPr b="0" lang="en-US" sz="1800" spc="-1" strike="noStrike">
              <a:solidFill>
                <a:srgbClr val="000000"/>
              </a:solidFill>
              <a:latin typeface="Arial"/>
            </a:endParaRPr>
          </a:p>
        </p:txBody>
      </p:sp>
      <p:sp>
        <p:nvSpPr>
          <p:cNvPr id="216" name="PlaceHolder 2"/>
          <p:cNvSpPr>
            <a:spLocks noGrp="1"/>
          </p:cNvSpPr>
          <p:nvPr>
            <p:ph type="body"/>
          </p:nvPr>
        </p:nvSpPr>
        <p:spPr>
          <a:xfrm>
            <a:off x="4138560" y="1326240"/>
            <a:ext cx="5432400" cy="3286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17" name="PlaceHolder 3"/>
          <p:cNvSpPr>
            <a:spLocks noGrp="1"/>
          </p:cNvSpPr>
          <p:nvPr>
            <p:ph type="ftr" idx="16"/>
          </p:nvPr>
        </p:nvSpPr>
        <p:spPr>
          <a:xfrm>
            <a:off x="3445920" y="5164560"/>
            <a:ext cx="3192480" cy="38916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18" name="PlaceHolder 4"/>
          <p:cNvSpPr>
            <a:spLocks noGrp="1"/>
          </p:cNvSpPr>
          <p:nvPr>
            <p:ph type="sldNum" idx="17"/>
          </p:nvPr>
        </p:nvSpPr>
        <p:spPr>
          <a:xfrm>
            <a:off x="7224840" y="5164560"/>
            <a:ext cx="2346120" cy="38916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FBCCD19E-7F5B-451A-8566-8242A2705650}"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219" name="PlaceHolder 5"/>
          <p:cNvSpPr>
            <a:spLocks noGrp="1"/>
          </p:cNvSpPr>
          <p:nvPr>
            <p:ph type="dt" idx="18"/>
          </p:nvPr>
        </p:nvSpPr>
        <p:spPr>
          <a:xfrm>
            <a:off x="503640" y="5164560"/>
            <a:ext cx="2346120" cy="38916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d428"/>
        </a:solidFill>
      </p:bgPr>
    </p:bg>
    <p:spTree>
      <p:nvGrpSpPr>
        <p:cNvPr id="1" name=""/>
        <p:cNvGrpSpPr/>
        <p:nvPr/>
      </p:nvGrpSpPr>
      <p:grpSpPr>
        <a:xfrm>
          <a:off x="0" y="0"/>
          <a:ext cx="0" cy="0"/>
          <a:chOff x="0" y="0"/>
          <a:chExt cx="0" cy="0"/>
        </a:xfrm>
      </p:grpSpPr>
      <p:sp>
        <p:nvSpPr>
          <p:cNvPr id="222" name=""/>
          <p:cNvSpPr/>
          <p:nvPr/>
        </p:nvSpPr>
        <p:spPr>
          <a:xfrm>
            <a:off x="0" y="178920"/>
            <a:ext cx="4147200" cy="415800"/>
          </a:xfrm>
          <a:custGeom>
            <a:avLst/>
            <a:gdLst>
              <a:gd name="textAreaLeft" fmla="*/ 0 w 4147200"/>
              <a:gd name="textAreaRight" fmla="*/ 4148640 w 4147200"/>
              <a:gd name="textAreaTop" fmla="*/ 0 h 415800"/>
              <a:gd name="textAreaBottom" fmla="*/ 417240 h 415800"/>
            </a:gdLst>
            <a:ahLst/>
            <a:rect l="textAreaLeft" t="textAreaTop" r="textAreaRight" b="textAreaBottom"/>
            <a:pathLst>
              <a:path w="11524" h="1159">
                <a:moveTo>
                  <a:pt x="0" y="0"/>
                </a:moveTo>
                <a:lnTo>
                  <a:pt x="11524" y="0"/>
                </a:lnTo>
                <a:lnTo>
                  <a:pt x="11524" y="1159"/>
                </a:lnTo>
                <a:lnTo>
                  <a:pt x="0" y="1159"/>
                </a:lnTo>
                <a:lnTo>
                  <a:pt x="0" y="0"/>
                </a:lnTo>
                <a:close/>
              </a:path>
            </a:pathLst>
          </a:custGeom>
          <a:solidFill>
            <a:srgbClr val="f2c02c"/>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Arial"/>
              <a:ea typeface="DejaVu Sans"/>
            </a:endParaRPr>
          </a:p>
        </p:txBody>
      </p:sp>
      <p:sp>
        <p:nvSpPr>
          <p:cNvPr id="223" name=""/>
          <p:cNvSpPr/>
          <p:nvPr/>
        </p:nvSpPr>
        <p:spPr>
          <a:xfrm flipH="1">
            <a:off x="1209240" y="4952160"/>
            <a:ext cx="164160" cy="1641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a typeface="DejaVu Sans"/>
            </a:endParaRPr>
          </a:p>
        </p:txBody>
      </p:sp>
      <p:sp>
        <p:nvSpPr>
          <p:cNvPr id="224" name=""/>
          <p:cNvSpPr/>
          <p:nvPr/>
        </p:nvSpPr>
        <p:spPr>
          <a:xfrm>
            <a:off x="1209240" y="4952160"/>
            <a:ext cx="164160" cy="1641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a typeface="DejaVu Sans"/>
            </a:endParaRPr>
          </a:p>
        </p:txBody>
      </p:sp>
      <p:sp>
        <p:nvSpPr>
          <p:cNvPr id="225" name=""/>
          <p:cNvSpPr/>
          <p:nvPr/>
        </p:nvSpPr>
        <p:spPr>
          <a:xfrm>
            <a:off x="5673240" y="1267920"/>
            <a:ext cx="166320" cy="179640"/>
          </a:xfrm>
          <a:custGeom>
            <a:avLst/>
            <a:gdLst>
              <a:gd name="textAreaLeft" fmla="*/ 0 w 166320"/>
              <a:gd name="textAreaRight" fmla="*/ 167760 w 166320"/>
              <a:gd name="textAreaTop" fmla="*/ 0 h 179640"/>
              <a:gd name="textAreaBottom" fmla="*/ 181080 h 179640"/>
            </a:gdLst>
            <a:ahLst/>
            <a:rect l="textAreaLeft" t="textAreaTop" r="textAreaRight" b="textAreaBottom"/>
            <a:pathLst>
              <a:path w="466" h="503">
                <a:moveTo>
                  <a:pt x="0" y="230"/>
                </a:moveTo>
                <a:lnTo>
                  <a:pt x="404" y="503"/>
                </a:lnTo>
                <a:lnTo>
                  <a:pt x="466" y="0"/>
                </a:lnTo>
                <a:lnTo>
                  <a:pt x="0" y="230"/>
                </a:lnTo>
                <a:close/>
              </a:path>
            </a:pathLst>
          </a:custGeom>
          <a:noFill/>
          <a:ln cap="rnd" w="46800">
            <a:solidFill>
              <a:srgbClr val="f2c02c"/>
            </a:solidFill>
            <a:round/>
          </a:ln>
        </p:spPr>
        <p:style>
          <a:lnRef idx="0"/>
          <a:fillRef idx="0"/>
          <a:effectRef idx="0"/>
          <a:fontRef idx="minor"/>
        </p:style>
        <p:txBody>
          <a:bodyPr lIns="113400" rIns="113400" tIns="68400" bIns="68400" anchor="ctr" anchorCtr="1">
            <a:noAutofit/>
          </a:bodyPr>
          <a:p>
            <a:pPr>
              <a:lnSpc>
                <a:spcPct val="100000"/>
              </a:lnSpc>
            </a:pPr>
            <a:endParaRPr b="0" lang="en-US" sz="1800" spc="-1" strike="noStrike">
              <a:solidFill>
                <a:srgbClr val="000000"/>
              </a:solidFill>
              <a:latin typeface="Arial"/>
              <a:ea typeface="DejaVu Sans"/>
            </a:endParaRPr>
          </a:p>
        </p:txBody>
      </p:sp>
      <p:sp>
        <p:nvSpPr>
          <p:cNvPr id="226" name=""/>
          <p:cNvSpPr/>
          <p:nvPr/>
        </p:nvSpPr>
        <p:spPr>
          <a:xfrm>
            <a:off x="7666920" y="4451760"/>
            <a:ext cx="189360" cy="189360"/>
          </a:xfrm>
          <a:custGeom>
            <a:avLst/>
            <a:gdLst>
              <a:gd name="textAreaLeft" fmla="*/ 0 w 189360"/>
              <a:gd name="textAreaRight" fmla="*/ 190800 w 189360"/>
              <a:gd name="textAreaTop" fmla="*/ 0 h 189360"/>
              <a:gd name="textAreaBottom" fmla="*/ 190800 h 189360"/>
            </a:gdLst>
            <a:ahLst/>
            <a:rect l="textAreaLeft" t="textAreaTop" r="textAreaRight" b="textAreaBottom"/>
            <a:pathLst>
              <a:path w="530" h="530">
                <a:moveTo>
                  <a:pt x="530" y="265"/>
                </a:moveTo>
                <a:lnTo>
                  <a:pt x="529" y="283"/>
                </a:lnTo>
                <a:lnTo>
                  <a:pt x="528" y="300"/>
                </a:lnTo>
                <a:lnTo>
                  <a:pt x="525" y="317"/>
                </a:lnTo>
                <a:lnTo>
                  <a:pt x="521" y="334"/>
                </a:lnTo>
                <a:lnTo>
                  <a:pt x="516" y="350"/>
                </a:lnTo>
                <a:lnTo>
                  <a:pt x="510" y="366"/>
                </a:lnTo>
                <a:lnTo>
                  <a:pt x="503" y="381"/>
                </a:lnTo>
                <a:lnTo>
                  <a:pt x="494" y="397"/>
                </a:lnTo>
                <a:lnTo>
                  <a:pt x="485" y="412"/>
                </a:lnTo>
                <a:lnTo>
                  <a:pt x="475" y="426"/>
                </a:lnTo>
                <a:lnTo>
                  <a:pt x="464" y="440"/>
                </a:lnTo>
                <a:lnTo>
                  <a:pt x="453" y="452"/>
                </a:lnTo>
                <a:lnTo>
                  <a:pt x="441" y="464"/>
                </a:lnTo>
                <a:lnTo>
                  <a:pt x="427" y="474"/>
                </a:lnTo>
                <a:lnTo>
                  <a:pt x="413" y="484"/>
                </a:lnTo>
                <a:lnTo>
                  <a:pt x="398" y="494"/>
                </a:lnTo>
                <a:lnTo>
                  <a:pt x="382" y="503"/>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3"/>
                </a:lnTo>
                <a:lnTo>
                  <a:pt x="133" y="494"/>
                </a:lnTo>
                <a:lnTo>
                  <a:pt x="118" y="484"/>
                </a:lnTo>
                <a:lnTo>
                  <a:pt x="103" y="474"/>
                </a:lnTo>
                <a:lnTo>
                  <a:pt x="90" y="464"/>
                </a:lnTo>
                <a:lnTo>
                  <a:pt x="78" y="452"/>
                </a:lnTo>
                <a:lnTo>
                  <a:pt x="66" y="440"/>
                </a:lnTo>
                <a:lnTo>
                  <a:pt x="56" y="426"/>
                </a:lnTo>
                <a:lnTo>
                  <a:pt x="45" y="412"/>
                </a:lnTo>
                <a:lnTo>
                  <a:pt x="36" y="397"/>
                </a:lnTo>
                <a:lnTo>
                  <a:pt x="27" y="381"/>
                </a:lnTo>
                <a:lnTo>
                  <a:pt x="20" y="366"/>
                </a:lnTo>
                <a:lnTo>
                  <a:pt x="14" y="350"/>
                </a:lnTo>
                <a:lnTo>
                  <a:pt x="9" y="334"/>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2"/>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2"/>
                </a:lnTo>
                <a:lnTo>
                  <a:pt x="485" y="117"/>
                </a:lnTo>
                <a:lnTo>
                  <a:pt x="494" y="132"/>
                </a:lnTo>
                <a:lnTo>
                  <a:pt x="503" y="148"/>
                </a:lnTo>
                <a:lnTo>
                  <a:pt x="510" y="164"/>
                </a:lnTo>
                <a:lnTo>
                  <a:pt x="516" y="180"/>
                </a:lnTo>
                <a:lnTo>
                  <a:pt x="521" y="196"/>
                </a:lnTo>
                <a:lnTo>
                  <a:pt x="525" y="213"/>
                </a:lnTo>
                <a:lnTo>
                  <a:pt x="528" y="230"/>
                </a:lnTo>
                <a:lnTo>
                  <a:pt x="529" y="247"/>
                </a:lnTo>
                <a:lnTo>
                  <a:pt x="530" y="265"/>
                </a:lnTo>
                <a:close/>
              </a:path>
            </a:pathLst>
          </a:custGeom>
          <a:solidFill>
            <a:srgbClr val="ffffff"/>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Arial"/>
              <a:ea typeface="DejaVu Sans"/>
            </a:endParaRPr>
          </a:p>
        </p:txBody>
      </p:sp>
      <p:sp>
        <p:nvSpPr>
          <p:cNvPr id="227" name=""/>
          <p:cNvSpPr/>
          <p:nvPr/>
        </p:nvSpPr>
        <p:spPr>
          <a:xfrm>
            <a:off x="7666920" y="4451760"/>
            <a:ext cx="189360" cy="189360"/>
          </a:xfrm>
          <a:custGeom>
            <a:avLst/>
            <a:gdLst>
              <a:gd name="textAreaLeft" fmla="*/ 0 w 189360"/>
              <a:gd name="textAreaRight" fmla="*/ 190800 w 189360"/>
              <a:gd name="textAreaTop" fmla="*/ 0 h 189360"/>
              <a:gd name="textAreaBottom" fmla="*/ 190800 h 189360"/>
            </a:gdLst>
            <a:ahLst/>
            <a:rect l="textAreaLeft" t="textAreaTop" r="textAreaRight" b="textAreaBottom"/>
            <a:pathLst>
              <a:path w="530" h="530">
                <a:moveTo>
                  <a:pt x="530" y="265"/>
                </a:moveTo>
                <a:lnTo>
                  <a:pt x="529" y="283"/>
                </a:lnTo>
                <a:lnTo>
                  <a:pt x="528" y="300"/>
                </a:lnTo>
                <a:lnTo>
                  <a:pt x="525" y="317"/>
                </a:lnTo>
                <a:lnTo>
                  <a:pt x="521" y="334"/>
                </a:lnTo>
                <a:lnTo>
                  <a:pt x="516" y="350"/>
                </a:lnTo>
                <a:lnTo>
                  <a:pt x="510" y="366"/>
                </a:lnTo>
                <a:lnTo>
                  <a:pt x="503" y="381"/>
                </a:lnTo>
                <a:lnTo>
                  <a:pt x="494" y="397"/>
                </a:lnTo>
                <a:lnTo>
                  <a:pt x="485" y="412"/>
                </a:lnTo>
                <a:lnTo>
                  <a:pt x="475" y="426"/>
                </a:lnTo>
                <a:lnTo>
                  <a:pt x="464" y="440"/>
                </a:lnTo>
                <a:lnTo>
                  <a:pt x="453" y="452"/>
                </a:lnTo>
                <a:lnTo>
                  <a:pt x="441" y="464"/>
                </a:lnTo>
                <a:lnTo>
                  <a:pt x="427" y="474"/>
                </a:lnTo>
                <a:lnTo>
                  <a:pt x="413" y="484"/>
                </a:lnTo>
                <a:lnTo>
                  <a:pt x="398" y="494"/>
                </a:lnTo>
                <a:lnTo>
                  <a:pt x="382" y="503"/>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3"/>
                </a:lnTo>
                <a:lnTo>
                  <a:pt x="133" y="494"/>
                </a:lnTo>
                <a:lnTo>
                  <a:pt x="118" y="484"/>
                </a:lnTo>
                <a:lnTo>
                  <a:pt x="103" y="474"/>
                </a:lnTo>
                <a:lnTo>
                  <a:pt x="90" y="464"/>
                </a:lnTo>
                <a:lnTo>
                  <a:pt x="78" y="452"/>
                </a:lnTo>
                <a:lnTo>
                  <a:pt x="66" y="440"/>
                </a:lnTo>
                <a:lnTo>
                  <a:pt x="56" y="426"/>
                </a:lnTo>
                <a:lnTo>
                  <a:pt x="45" y="412"/>
                </a:lnTo>
                <a:lnTo>
                  <a:pt x="36" y="397"/>
                </a:lnTo>
                <a:lnTo>
                  <a:pt x="27" y="381"/>
                </a:lnTo>
                <a:lnTo>
                  <a:pt x="20" y="366"/>
                </a:lnTo>
                <a:lnTo>
                  <a:pt x="14" y="350"/>
                </a:lnTo>
                <a:lnTo>
                  <a:pt x="9" y="334"/>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2"/>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2"/>
                </a:lnTo>
                <a:lnTo>
                  <a:pt x="485" y="117"/>
                </a:lnTo>
                <a:lnTo>
                  <a:pt x="494" y="132"/>
                </a:lnTo>
                <a:lnTo>
                  <a:pt x="503" y="148"/>
                </a:lnTo>
                <a:lnTo>
                  <a:pt x="510" y="164"/>
                </a:lnTo>
                <a:lnTo>
                  <a:pt x="516" y="180"/>
                </a:lnTo>
                <a:lnTo>
                  <a:pt x="521" y="196"/>
                </a:lnTo>
                <a:lnTo>
                  <a:pt x="525" y="213"/>
                </a:lnTo>
                <a:lnTo>
                  <a:pt x="528" y="230"/>
                </a:lnTo>
                <a:lnTo>
                  <a:pt x="529" y="247"/>
                </a:lnTo>
                <a:lnTo>
                  <a:pt x="530" y="265"/>
                </a:lnTo>
                <a:close/>
              </a:path>
            </a:pathLst>
          </a:custGeom>
          <a:noFill/>
          <a:ln cap="rnd" w="46080">
            <a:solidFill>
              <a:srgbClr val="f2c02c"/>
            </a:solidFill>
            <a:round/>
          </a:ln>
        </p:spPr>
        <p:style>
          <a:lnRef idx="0"/>
          <a:fillRef idx="0"/>
          <a:effectRef idx="0"/>
          <a:fontRef idx="minor"/>
        </p:style>
        <p:txBody>
          <a:bodyPr lIns="113040" rIns="113040" tIns="68040" bIns="68040" anchor="ctr" anchorCtr="1">
            <a:noAutofit/>
          </a:bodyPr>
          <a:p>
            <a:pPr>
              <a:lnSpc>
                <a:spcPct val="100000"/>
              </a:lnSpc>
            </a:pPr>
            <a:endParaRPr b="0" lang="en-US" sz="1800" spc="-1" strike="noStrike">
              <a:solidFill>
                <a:srgbClr val="000000"/>
              </a:solidFill>
              <a:latin typeface="Arial"/>
              <a:ea typeface="DejaVu Sans"/>
            </a:endParaRPr>
          </a:p>
        </p:txBody>
      </p:sp>
      <p:sp>
        <p:nvSpPr>
          <p:cNvPr id="228" name=""/>
          <p:cNvSpPr/>
          <p:nvPr/>
        </p:nvSpPr>
        <p:spPr>
          <a:xfrm flipH="1">
            <a:off x="9258840" y="291600"/>
            <a:ext cx="164160" cy="1641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a typeface="DejaVu Sans"/>
            </a:endParaRPr>
          </a:p>
        </p:txBody>
      </p:sp>
      <p:sp>
        <p:nvSpPr>
          <p:cNvPr id="229" name=""/>
          <p:cNvSpPr/>
          <p:nvPr/>
        </p:nvSpPr>
        <p:spPr>
          <a:xfrm>
            <a:off x="9258840" y="291600"/>
            <a:ext cx="164160" cy="164160"/>
          </a:xfrm>
          <a:prstGeom prst="line">
            <a:avLst/>
          </a:prstGeom>
          <a:ln cap="rnd" w="68040">
            <a:solidFill>
              <a:srgbClr val="f2c02c"/>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a typeface="DejaVu Sans"/>
            </a:endParaRPr>
          </a:p>
        </p:txBody>
      </p:sp>
      <p:sp>
        <p:nvSpPr>
          <p:cNvPr id="230" name=""/>
          <p:cNvSpPr/>
          <p:nvPr/>
        </p:nvSpPr>
        <p:spPr>
          <a:xfrm>
            <a:off x="152280" y="1111680"/>
            <a:ext cx="189360" cy="189360"/>
          </a:xfrm>
          <a:custGeom>
            <a:avLst/>
            <a:gdLst>
              <a:gd name="textAreaLeft" fmla="*/ 0 w 189360"/>
              <a:gd name="textAreaRight" fmla="*/ 190800 w 189360"/>
              <a:gd name="textAreaTop" fmla="*/ 0 h 189360"/>
              <a:gd name="textAreaBottom" fmla="*/ 190800 h 189360"/>
            </a:gdLst>
            <a:ahLst/>
            <a:rect l="textAreaLeft" t="textAreaTop" r="textAreaRight" b="textAreaBottom"/>
            <a:pathLst>
              <a:path w="530" h="530">
                <a:moveTo>
                  <a:pt x="530" y="265"/>
                </a:moveTo>
                <a:lnTo>
                  <a:pt x="529" y="283"/>
                </a:lnTo>
                <a:lnTo>
                  <a:pt x="528" y="300"/>
                </a:lnTo>
                <a:lnTo>
                  <a:pt x="525" y="317"/>
                </a:lnTo>
                <a:lnTo>
                  <a:pt x="521" y="333"/>
                </a:lnTo>
                <a:lnTo>
                  <a:pt x="516" y="349"/>
                </a:lnTo>
                <a:lnTo>
                  <a:pt x="510" y="365"/>
                </a:lnTo>
                <a:lnTo>
                  <a:pt x="503" y="381"/>
                </a:lnTo>
                <a:lnTo>
                  <a:pt x="494" y="397"/>
                </a:lnTo>
                <a:lnTo>
                  <a:pt x="485" y="412"/>
                </a:lnTo>
                <a:lnTo>
                  <a:pt x="475" y="426"/>
                </a:lnTo>
                <a:lnTo>
                  <a:pt x="464" y="440"/>
                </a:lnTo>
                <a:lnTo>
                  <a:pt x="453" y="452"/>
                </a:lnTo>
                <a:lnTo>
                  <a:pt x="441" y="464"/>
                </a:lnTo>
                <a:lnTo>
                  <a:pt x="427" y="475"/>
                </a:lnTo>
                <a:lnTo>
                  <a:pt x="413" y="485"/>
                </a:lnTo>
                <a:lnTo>
                  <a:pt x="398" y="494"/>
                </a:lnTo>
                <a:lnTo>
                  <a:pt x="382" y="502"/>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2"/>
                </a:lnTo>
                <a:lnTo>
                  <a:pt x="133" y="494"/>
                </a:lnTo>
                <a:lnTo>
                  <a:pt x="118" y="485"/>
                </a:lnTo>
                <a:lnTo>
                  <a:pt x="103" y="475"/>
                </a:lnTo>
                <a:lnTo>
                  <a:pt x="90" y="464"/>
                </a:lnTo>
                <a:lnTo>
                  <a:pt x="78" y="452"/>
                </a:lnTo>
                <a:lnTo>
                  <a:pt x="66" y="440"/>
                </a:lnTo>
                <a:lnTo>
                  <a:pt x="56" y="426"/>
                </a:lnTo>
                <a:lnTo>
                  <a:pt x="45" y="412"/>
                </a:lnTo>
                <a:lnTo>
                  <a:pt x="36" y="397"/>
                </a:lnTo>
                <a:lnTo>
                  <a:pt x="27" y="381"/>
                </a:lnTo>
                <a:lnTo>
                  <a:pt x="20" y="365"/>
                </a:lnTo>
                <a:lnTo>
                  <a:pt x="14" y="350"/>
                </a:lnTo>
                <a:lnTo>
                  <a:pt x="9" y="333"/>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3"/>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3"/>
                </a:lnTo>
                <a:lnTo>
                  <a:pt x="485" y="117"/>
                </a:lnTo>
                <a:lnTo>
                  <a:pt x="494" y="132"/>
                </a:lnTo>
                <a:lnTo>
                  <a:pt x="503" y="148"/>
                </a:lnTo>
                <a:lnTo>
                  <a:pt x="510" y="164"/>
                </a:lnTo>
                <a:lnTo>
                  <a:pt x="516" y="180"/>
                </a:lnTo>
                <a:lnTo>
                  <a:pt x="521" y="196"/>
                </a:lnTo>
                <a:lnTo>
                  <a:pt x="525" y="212"/>
                </a:lnTo>
                <a:lnTo>
                  <a:pt x="528" y="229"/>
                </a:lnTo>
                <a:lnTo>
                  <a:pt x="529" y="247"/>
                </a:lnTo>
                <a:lnTo>
                  <a:pt x="530" y="265"/>
                </a:lnTo>
                <a:close/>
              </a:path>
            </a:pathLst>
          </a:custGeom>
          <a:solidFill>
            <a:srgbClr val="ffffff"/>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Arial"/>
              <a:ea typeface="DejaVu Sans"/>
            </a:endParaRPr>
          </a:p>
        </p:txBody>
      </p:sp>
      <p:sp>
        <p:nvSpPr>
          <p:cNvPr id="231" name=""/>
          <p:cNvSpPr/>
          <p:nvPr/>
        </p:nvSpPr>
        <p:spPr>
          <a:xfrm>
            <a:off x="152280" y="1111680"/>
            <a:ext cx="189360" cy="189360"/>
          </a:xfrm>
          <a:custGeom>
            <a:avLst/>
            <a:gdLst>
              <a:gd name="textAreaLeft" fmla="*/ 0 w 189360"/>
              <a:gd name="textAreaRight" fmla="*/ 190800 w 189360"/>
              <a:gd name="textAreaTop" fmla="*/ 0 h 189360"/>
              <a:gd name="textAreaBottom" fmla="*/ 190800 h 189360"/>
            </a:gdLst>
            <a:ahLst/>
            <a:rect l="textAreaLeft" t="textAreaTop" r="textAreaRight" b="textAreaBottom"/>
            <a:pathLst>
              <a:path w="530" h="530">
                <a:moveTo>
                  <a:pt x="530" y="265"/>
                </a:moveTo>
                <a:lnTo>
                  <a:pt x="529" y="283"/>
                </a:lnTo>
                <a:lnTo>
                  <a:pt x="528" y="300"/>
                </a:lnTo>
                <a:lnTo>
                  <a:pt x="525" y="317"/>
                </a:lnTo>
                <a:lnTo>
                  <a:pt x="521" y="333"/>
                </a:lnTo>
                <a:lnTo>
                  <a:pt x="516" y="349"/>
                </a:lnTo>
                <a:lnTo>
                  <a:pt x="510" y="365"/>
                </a:lnTo>
                <a:lnTo>
                  <a:pt x="503" y="381"/>
                </a:lnTo>
                <a:lnTo>
                  <a:pt x="494" y="397"/>
                </a:lnTo>
                <a:lnTo>
                  <a:pt x="485" y="412"/>
                </a:lnTo>
                <a:lnTo>
                  <a:pt x="475" y="426"/>
                </a:lnTo>
                <a:lnTo>
                  <a:pt x="464" y="440"/>
                </a:lnTo>
                <a:lnTo>
                  <a:pt x="453" y="452"/>
                </a:lnTo>
                <a:lnTo>
                  <a:pt x="441" y="464"/>
                </a:lnTo>
                <a:lnTo>
                  <a:pt x="427" y="475"/>
                </a:lnTo>
                <a:lnTo>
                  <a:pt x="413" y="485"/>
                </a:lnTo>
                <a:lnTo>
                  <a:pt x="398" y="494"/>
                </a:lnTo>
                <a:lnTo>
                  <a:pt x="382" y="502"/>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2"/>
                </a:lnTo>
                <a:lnTo>
                  <a:pt x="133" y="494"/>
                </a:lnTo>
                <a:lnTo>
                  <a:pt x="118" y="485"/>
                </a:lnTo>
                <a:lnTo>
                  <a:pt x="103" y="475"/>
                </a:lnTo>
                <a:lnTo>
                  <a:pt x="90" y="464"/>
                </a:lnTo>
                <a:lnTo>
                  <a:pt x="78" y="452"/>
                </a:lnTo>
                <a:lnTo>
                  <a:pt x="66" y="440"/>
                </a:lnTo>
                <a:lnTo>
                  <a:pt x="56" y="426"/>
                </a:lnTo>
                <a:lnTo>
                  <a:pt x="45" y="412"/>
                </a:lnTo>
                <a:lnTo>
                  <a:pt x="36" y="397"/>
                </a:lnTo>
                <a:lnTo>
                  <a:pt x="27" y="381"/>
                </a:lnTo>
                <a:lnTo>
                  <a:pt x="20" y="365"/>
                </a:lnTo>
                <a:lnTo>
                  <a:pt x="14" y="350"/>
                </a:lnTo>
                <a:lnTo>
                  <a:pt x="9" y="333"/>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3"/>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3"/>
                </a:lnTo>
                <a:lnTo>
                  <a:pt x="485" y="117"/>
                </a:lnTo>
                <a:lnTo>
                  <a:pt x="494" y="132"/>
                </a:lnTo>
                <a:lnTo>
                  <a:pt x="503" y="148"/>
                </a:lnTo>
                <a:lnTo>
                  <a:pt x="510" y="164"/>
                </a:lnTo>
                <a:lnTo>
                  <a:pt x="516" y="180"/>
                </a:lnTo>
                <a:lnTo>
                  <a:pt x="521" y="196"/>
                </a:lnTo>
                <a:lnTo>
                  <a:pt x="525" y="212"/>
                </a:lnTo>
                <a:lnTo>
                  <a:pt x="528" y="229"/>
                </a:lnTo>
                <a:lnTo>
                  <a:pt x="529" y="247"/>
                </a:lnTo>
                <a:lnTo>
                  <a:pt x="530" y="265"/>
                </a:lnTo>
                <a:close/>
              </a:path>
            </a:pathLst>
          </a:custGeom>
          <a:noFill/>
          <a:ln cap="rnd" w="46080">
            <a:solidFill>
              <a:srgbClr val="f2c02c"/>
            </a:solidFill>
            <a:round/>
          </a:ln>
        </p:spPr>
        <p:style>
          <a:lnRef idx="0"/>
          <a:fillRef idx="0"/>
          <a:effectRef idx="0"/>
          <a:fontRef idx="minor"/>
        </p:style>
        <p:txBody>
          <a:bodyPr lIns="113040" rIns="113040" tIns="68040" bIns="68040" anchor="ctr" anchorCtr="1">
            <a:noAutofit/>
          </a:bodyPr>
          <a:p>
            <a:pPr>
              <a:lnSpc>
                <a:spcPct val="100000"/>
              </a:lnSpc>
            </a:pPr>
            <a:endParaRPr b="0" lang="en-US" sz="1800" spc="-1" strike="noStrike">
              <a:solidFill>
                <a:srgbClr val="000000"/>
              </a:solidFill>
              <a:latin typeface="Arial"/>
              <a:ea typeface="DejaVu Sans"/>
            </a:endParaRPr>
          </a:p>
        </p:txBody>
      </p:sp>
      <p:sp>
        <p:nvSpPr>
          <p:cNvPr id="232" name=""/>
          <p:cNvSpPr/>
          <p:nvPr/>
        </p:nvSpPr>
        <p:spPr>
          <a:xfrm>
            <a:off x="225360" y="237240"/>
            <a:ext cx="355320" cy="428040"/>
          </a:xfrm>
          <a:custGeom>
            <a:avLst/>
            <a:gdLst>
              <a:gd name="textAreaLeft" fmla="*/ 0 w 355320"/>
              <a:gd name="textAreaRight" fmla="*/ 356760 w 355320"/>
              <a:gd name="textAreaTop" fmla="*/ 0 h 428040"/>
              <a:gd name="textAreaBottom" fmla="*/ 429480 h 428040"/>
            </a:gdLst>
            <a:ahLst/>
            <a:rect l="textAreaLeft" t="textAreaTop" r="textAreaRight" b="textAreaBottom"/>
            <a:pathLst>
              <a:path w="991" h="1193">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4" y="144"/>
                </a:lnTo>
                <a:lnTo>
                  <a:pt x="123" y="168"/>
                </a:lnTo>
                <a:lnTo>
                  <a:pt x="103" y="193"/>
                </a:lnTo>
                <a:lnTo>
                  <a:pt x="84" y="219"/>
                </a:lnTo>
                <a:lnTo>
                  <a:pt x="66" y="248"/>
                </a:lnTo>
                <a:lnTo>
                  <a:pt x="50" y="278"/>
                </a:lnTo>
                <a:lnTo>
                  <a:pt x="36" y="307"/>
                </a:lnTo>
                <a:lnTo>
                  <a:pt x="25" y="337"/>
                </a:lnTo>
                <a:lnTo>
                  <a:pt x="16" y="367"/>
                </a:lnTo>
                <a:lnTo>
                  <a:pt x="9" y="398"/>
                </a:lnTo>
                <a:lnTo>
                  <a:pt x="4" y="429"/>
                </a:lnTo>
                <a:lnTo>
                  <a:pt x="1" y="461"/>
                </a:lnTo>
                <a:lnTo>
                  <a:pt x="0" y="495"/>
                </a:lnTo>
                <a:lnTo>
                  <a:pt x="0" y="495"/>
                </a:lnTo>
                <a:lnTo>
                  <a:pt x="0" y="495"/>
                </a:lnTo>
                <a:lnTo>
                  <a:pt x="1" y="529"/>
                </a:lnTo>
                <a:lnTo>
                  <a:pt x="4" y="561"/>
                </a:lnTo>
                <a:lnTo>
                  <a:pt x="9" y="593"/>
                </a:lnTo>
                <a:lnTo>
                  <a:pt x="16" y="624"/>
                </a:lnTo>
                <a:lnTo>
                  <a:pt x="25" y="654"/>
                </a:lnTo>
                <a:lnTo>
                  <a:pt x="37" y="684"/>
                </a:lnTo>
                <a:lnTo>
                  <a:pt x="50" y="713"/>
                </a:lnTo>
                <a:lnTo>
                  <a:pt x="66" y="743"/>
                </a:lnTo>
                <a:lnTo>
                  <a:pt x="84" y="772"/>
                </a:lnTo>
                <a:lnTo>
                  <a:pt x="103" y="798"/>
                </a:lnTo>
                <a:lnTo>
                  <a:pt x="123" y="823"/>
                </a:lnTo>
                <a:lnTo>
                  <a:pt x="144" y="846"/>
                </a:lnTo>
                <a:lnTo>
                  <a:pt x="168" y="867"/>
                </a:lnTo>
                <a:lnTo>
                  <a:pt x="193" y="887"/>
                </a:lnTo>
                <a:lnTo>
                  <a:pt x="219" y="906"/>
                </a:lnTo>
                <a:lnTo>
                  <a:pt x="248" y="924"/>
                </a:lnTo>
                <a:lnTo>
                  <a:pt x="269" y="935"/>
                </a:lnTo>
                <a:lnTo>
                  <a:pt x="289" y="945"/>
                </a:lnTo>
                <a:lnTo>
                  <a:pt x="310" y="954"/>
                </a:lnTo>
                <a:lnTo>
                  <a:pt x="332" y="963"/>
                </a:lnTo>
                <a:lnTo>
                  <a:pt x="332" y="963"/>
                </a:lnTo>
                <a:lnTo>
                  <a:pt x="332" y="1135"/>
                </a:lnTo>
                <a:lnTo>
                  <a:pt x="332" y="1141"/>
                </a:lnTo>
                <a:lnTo>
                  <a:pt x="333" y="1147"/>
                </a:lnTo>
                <a:lnTo>
                  <a:pt x="335" y="1152"/>
                </a:lnTo>
                <a:lnTo>
                  <a:pt x="337" y="1157"/>
                </a:lnTo>
                <a:lnTo>
                  <a:pt x="339" y="1163"/>
                </a:lnTo>
                <a:lnTo>
                  <a:pt x="342" y="1167"/>
                </a:lnTo>
                <a:lnTo>
                  <a:pt x="345" y="1172"/>
                </a:lnTo>
                <a:lnTo>
                  <a:pt x="349" y="1176"/>
                </a:lnTo>
                <a:lnTo>
                  <a:pt x="353" y="1180"/>
                </a:lnTo>
                <a:lnTo>
                  <a:pt x="358" y="1183"/>
                </a:lnTo>
                <a:lnTo>
                  <a:pt x="362" y="1186"/>
                </a:lnTo>
                <a:lnTo>
                  <a:pt x="367" y="1188"/>
                </a:lnTo>
                <a:lnTo>
                  <a:pt x="373" y="1190"/>
                </a:lnTo>
                <a:lnTo>
                  <a:pt x="378" y="1192"/>
                </a:lnTo>
                <a:lnTo>
                  <a:pt x="384" y="1193"/>
                </a:lnTo>
                <a:lnTo>
                  <a:pt x="390" y="1193"/>
                </a:lnTo>
                <a:lnTo>
                  <a:pt x="601" y="1193"/>
                </a:lnTo>
                <a:lnTo>
                  <a:pt x="607" y="1193"/>
                </a:lnTo>
                <a:lnTo>
                  <a:pt x="613" y="1192"/>
                </a:lnTo>
                <a:lnTo>
                  <a:pt x="618" y="1190"/>
                </a:lnTo>
                <a:lnTo>
                  <a:pt x="624" y="1188"/>
                </a:lnTo>
                <a:lnTo>
                  <a:pt x="629" y="1186"/>
                </a:lnTo>
                <a:lnTo>
                  <a:pt x="633" y="1183"/>
                </a:lnTo>
                <a:lnTo>
                  <a:pt x="638" y="1180"/>
                </a:lnTo>
                <a:lnTo>
                  <a:pt x="642" y="1176"/>
                </a:lnTo>
                <a:lnTo>
                  <a:pt x="646" y="1172"/>
                </a:lnTo>
                <a:lnTo>
                  <a:pt x="649" y="1167"/>
                </a:lnTo>
                <a:lnTo>
                  <a:pt x="652" y="1163"/>
                </a:lnTo>
                <a:lnTo>
                  <a:pt x="654" y="1157"/>
                </a:lnTo>
                <a:lnTo>
                  <a:pt x="656" y="1152"/>
                </a:lnTo>
                <a:lnTo>
                  <a:pt x="658" y="1147"/>
                </a:lnTo>
                <a:lnTo>
                  <a:pt x="659" y="1141"/>
                </a:lnTo>
                <a:lnTo>
                  <a:pt x="659" y="1135"/>
                </a:lnTo>
                <a:lnTo>
                  <a:pt x="659" y="963"/>
                </a:lnTo>
                <a:lnTo>
                  <a:pt x="659" y="963"/>
                </a:lnTo>
                <a:lnTo>
                  <a:pt x="659" y="963"/>
                </a:lnTo>
                <a:lnTo>
                  <a:pt x="681" y="954"/>
                </a:lnTo>
                <a:lnTo>
                  <a:pt x="702" y="945"/>
                </a:lnTo>
                <a:lnTo>
                  <a:pt x="722" y="935"/>
                </a:lnTo>
                <a:lnTo>
                  <a:pt x="743" y="924"/>
                </a:lnTo>
                <a:lnTo>
                  <a:pt x="772" y="906"/>
                </a:lnTo>
                <a:lnTo>
                  <a:pt x="798" y="887"/>
                </a:lnTo>
                <a:lnTo>
                  <a:pt x="823" y="867"/>
                </a:lnTo>
                <a:lnTo>
                  <a:pt x="847" y="846"/>
                </a:lnTo>
                <a:lnTo>
                  <a:pt x="868" y="823"/>
                </a:lnTo>
                <a:lnTo>
                  <a:pt x="888" y="798"/>
                </a:lnTo>
                <a:lnTo>
                  <a:pt x="907" y="772"/>
                </a:lnTo>
                <a:lnTo>
                  <a:pt x="925" y="743"/>
                </a:lnTo>
                <a:lnTo>
                  <a:pt x="941" y="713"/>
                </a:lnTo>
                <a:lnTo>
                  <a:pt x="954" y="684"/>
                </a:lnTo>
                <a:lnTo>
                  <a:pt x="966" y="654"/>
                </a:lnTo>
                <a:lnTo>
                  <a:pt x="975" y="624"/>
                </a:lnTo>
                <a:lnTo>
                  <a:pt x="982" y="593"/>
                </a:lnTo>
                <a:lnTo>
                  <a:pt x="987" y="561"/>
                </a:lnTo>
                <a:lnTo>
                  <a:pt x="990" y="529"/>
                </a:lnTo>
                <a:lnTo>
                  <a:pt x="991" y="495"/>
                </a:lnTo>
                <a:lnTo>
                  <a:pt x="991" y="495"/>
                </a:lnTo>
                <a:lnTo>
                  <a:pt x="991" y="495"/>
                </a:lnTo>
                <a:lnTo>
                  <a:pt x="990" y="461"/>
                </a:lnTo>
                <a:lnTo>
                  <a:pt x="987" y="429"/>
                </a:lnTo>
                <a:lnTo>
                  <a:pt x="982" y="398"/>
                </a:lnTo>
                <a:lnTo>
                  <a:pt x="975" y="367"/>
                </a:lnTo>
                <a:lnTo>
                  <a:pt x="966" y="337"/>
                </a:lnTo>
                <a:lnTo>
                  <a:pt x="954" y="307"/>
                </a:lnTo>
                <a:lnTo>
                  <a:pt x="941" y="278"/>
                </a:lnTo>
                <a:lnTo>
                  <a:pt x="925" y="248"/>
                </a:lnTo>
                <a:lnTo>
                  <a:pt x="907" y="219"/>
                </a:lnTo>
                <a:lnTo>
                  <a:pt x="888" y="193"/>
                </a:lnTo>
                <a:lnTo>
                  <a:pt x="868" y="168"/>
                </a:lnTo>
                <a:lnTo>
                  <a:pt x="847" y="144"/>
                </a:lnTo>
                <a:lnTo>
                  <a:pt x="823" y="123"/>
                </a:lnTo>
                <a:lnTo>
                  <a:pt x="798" y="103"/>
                </a:lnTo>
                <a:lnTo>
                  <a:pt x="772" y="84"/>
                </a:lnTo>
                <a:lnTo>
                  <a:pt x="743" y="66"/>
                </a:lnTo>
                <a:lnTo>
                  <a:pt x="713" y="50"/>
                </a:lnTo>
                <a:lnTo>
                  <a:pt x="684" y="36"/>
                </a:lnTo>
                <a:lnTo>
                  <a:pt x="654" y="25"/>
                </a:lnTo>
                <a:lnTo>
                  <a:pt x="624" y="16"/>
                </a:lnTo>
                <a:lnTo>
                  <a:pt x="593" y="9"/>
                </a:lnTo>
                <a:lnTo>
                  <a:pt x="562" y="4"/>
                </a:lnTo>
                <a:lnTo>
                  <a:pt x="529" y="1"/>
                </a:lnTo>
                <a:lnTo>
                  <a:pt x="496" y="0"/>
                </a:lnTo>
                <a:close/>
              </a:path>
            </a:pathLst>
          </a:custGeom>
          <a:noFill/>
          <a:ln cap="sq" w="28800">
            <a:solidFill>
              <a:srgbClr val="ffffff"/>
            </a:solidFill>
            <a:miter/>
          </a:ln>
        </p:spPr>
        <p:style>
          <a:lnRef idx="0"/>
          <a:fillRef idx="0"/>
          <a:effectRef idx="0"/>
          <a:fontRef idx="minor"/>
        </p:style>
        <p:txBody>
          <a:bodyPr lIns="104400" rIns="104400" tIns="59400" bIns="59400" anchor="ctr" anchorCtr="1">
            <a:noAutofit/>
          </a:bodyPr>
          <a:p>
            <a:pPr>
              <a:lnSpc>
                <a:spcPct val="100000"/>
              </a:lnSpc>
            </a:pPr>
            <a:endParaRPr b="0" lang="en-US" sz="1800" spc="-1" strike="noStrike">
              <a:solidFill>
                <a:srgbClr val="000000"/>
              </a:solidFill>
              <a:latin typeface="Arial"/>
              <a:ea typeface="DejaVu Sans"/>
            </a:endParaRPr>
          </a:p>
        </p:txBody>
      </p:sp>
      <p:sp>
        <p:nvSpPr>
          <p:cNvPr id="233" name=""/>
          <p:cNvSpPr/>
          <p:nvPr/>
        </p:nvSpPr>
        <p:spPr>
          <a:xfrm>
            <a:off x="320040" y="666720"/>
            <a:ext cx="165960" cy="40680"/>
          </a:xfrm>
          <a:custGeom>
            <a:avLst/>
            <a:gdLst>
              <a:gd name="textAreaLeft" fmla="*/ 0 w 165960"/>
              <a:gd name="textAreaRight" fmla="*/ 167400 w 165960"/>
              <a:gd name="textAreaTop" fmla="*/ 0 h 40680"/>
              <a:gd name="textAreaBottom" fmla="*/ 42120 h 40680"/>
            </a:gdLst>
            <a:ahLst/>
            <a:rect l="textAreaLeft" t="textAreaTop" r="textAreaRight" b="textAreaBottom"/>
            <a:pathLst>
              <a:path w="465" h="117">
                <a:moveTo>
                  <a:pt x="233" y="117"/>
                </a:moveTo>
                <a:lnTo>
                  <a:pt x="407" y="117"/>
                </a:lnTo>
                <a:lnTo>
                  <a:pt x="413" y="117"/>
                </a:lnTo>
                <a:lnTo>
                  <a:pt x="419" y="116"/>
                </a:lnTo>
                <a:lnTo>
                  <a:pt x="424" y="114"/>
                </a:lnTo>
                <a:lnTo>
                  <a:pt x="430" y="112"/>
                </a:lnTo>
                <a:lnTo>
                  <a:pt x="435" y="110"/>
                </a:lnTo>
                <a:lnTo>
                  <a:pt x="439" y="107"/>
                </a:lnTo>
                <a:lnTo>
                  <a:pt x="444" y="103"/>
                </a:lnTo>
                <a:lnTo>
                  <a:pt x="448" y="100"/>
                </a:lnTo>
                <a:lnTo>
                  <a:pt x="452" y="95"/>
                </a:lnTo>
                <a:lnTo>
                  <a:pt x="455" y="91"/>
                </a:lnTo>
                <a:lnTo>
                  <a:pt x="458" y="86"/>
                </a:lnTo>
                <a:lnTo>
                  <a:pt x="460" y="81"/>
                </a:lnTo>
                <a:lnTo>
                  <a:pt x="462" y="76"/>
                </a:lnTo>
                <a:lnTo>
                  <a:pt x="464" y="70"/>
                </a:lnTo>
                <a:lnTo>
                  <a:pt x="465" y="64"/>
                </a:lnTo>
                <a:lnTo>
                  <a:pt x="465" y="58"/>
                </a:lnTo>
                <a:lnTo>
                  <a:pt x="465" y="52"/>
                </a:lnTo>
                <a:lnTo>
                  <a:pt x="464" y="46"/>
                </a:lnTo>
                <a:lnTo>
                  <a:pt x="462" y="41"/>
                </a:lnTo>
                <a:lnTo>
                  <a:pt x="460" y="35"/>
                </a:lnTo>
                <a:lnTo>
                  <a:pt x="458" y="30"/>
                </a:lnTo>
                <a:lnTo>
                  <a:pt x="455" y="25"/>
                </a:lnTo>
                <a:lnTo>
                  <a:pt x="452" y="21"/>
                </a:lnTo>
                <a:lnTo>
                  <a:pt x="448" y="17"/>
                </a:lnTo>
                <a:lnTo>
                  <a:pt x="444" y="13"/>
                </a:lnTo>
                <a:lnTo>
                  <a:pt x="439" y="10"/>
                </a:lnTo>
                <a:lnTo>
                  <a:pt x="435" y="7"/>
                </a:lnTo>
                <a:lnTo>
                  <a:pt x="430" y="4"/>
                </a:lnTo>
                <a:lnTo>
                  <a:pt x="424" y="3"/>
                </a:lnTo>
                <a:lnTo>
                  <a:pt x="419" y="1"/>
                </a:lnTo>
                <a:lnTo>
                  <a:pt x="413" y="0"/>
                </a:lnTo>
                <a:lnTo>
                  <a:pt x="407" y="0"/>
                </a:lnTo>
                <a:lnTo>
                  <a:pt x="58" y="0"/>
                </a:lnTo>
                <a:lnTo>
                  <a:pt x="52" y="0"/>
                </a:lnTo>
                <a:lnTo>
                  <a:pt x="46" y="1"/>
                </a:lnTo>
                <a:lnTo>
                  <a:pt x="41" y="3"/>
                </a:lnTo>
                <a:lnTo>
                  <a:pt x="35" y="4"/>
                </a:lnTo>
                <a:lnTo>
                  <a:pt x="30" y="7"/>
                </a:lnTo>
                <a:lnTo>
                  <a:pt x="26" y="10"/>
                </a:lnTo>
                <a:lnTo>
                  <a:pt x="21" y="13"/>
                </a:lnTo>
                <a:lnTo>
                  <a:pt x="17" y="17"/>
                </a:lnTo>
                <a:lnTo>
                  <a:pt x="13" y="21"/>
                </a:lnTo>
                <a:lnTo>
                  <a:pt x="10" y="25"/>
                </a:lnTo>
                <a:lnTo>
                  <a:pt x="7" y="30"/>
                </a:lnTo>
                <a:lnTo>
                  <a:pt x="5" y="35"/>
                </a:lnTo>
                <a:lnTo>
                  <a:pt x="3" y="41"/>
                </a:lnTo>
                <a:lnTo>
                  <a:pt x="1" y="46"/>
                </a:lnTo>
                <a:lnTo>
                  <a:pt x="0" y="52"/>
                </a:lnTo>
                <a:lnTo>
                  <a:pt x="0" y="58"/>
                </a:lnTo>
                <a:lnTo>
                  <a:pt x="0" y="64"/>
                </a:lnTo>
                <a:lnTo>
                  <a:pt x="1" y="70"/>
                </a:lnTo>
                <a:lnTo>
                  <a:pt x="3" y="76"/>
                </a:lnTo>
                <a:lnTo>
                  <a:pt x="5" y="81"/>
                </a:lnTo>
                <a:lnTo>
                  <a:pt x="7" y="86"/>
                </a:lnTo>
                <a:lnTo>
                  <a:pt x="10" y="91"/>
                </a:lnTo>
                <a:lnTo>
                  <a:pt x="13" y="95"/>
                </a:lnTo>
                <a:lnTo>
                  <a:pt x="17" y="100"/>
                </a:lnTo>
                <a:lnTo>
                  <a:pt x="21" y="103"/>
                </a:lnTo>
                <a:lnTo>
                  <a:pt x="26" y="107"/>
                </a:lnTo>
                <a:lnTo>
                  <a:pt x="30" y="110"/>
                </a:lnTo>
                <a:lnTo>
                  <a:pt x="35" y="112"/>
                </a:lnTo>
                <a:lnTo>
                  <a:pt x="41" y="114"/>
                </a:lnTo>
                <a:lnTo>
                  <a:pt x="46" y="116"/>
                </a:lnTo>
                <a:lnTo>
                  <a:pt x="52" y="117"/>
                </a:lnTo>
                <a:lnTo>
                  <a:pt x="58" y="117"/>
                </a:lnTo>
                <a:lnTo>
                  <a:pt x="233" y="117"/>
                </a:lnTo>
                <a:close/>
              </a:path>
            </a:pathLst>
          </a:custGeom>
          <a:noFill/>
          <a:ln cap="rnd" w="28800">
            <a:solidFill>
              <a:srgbClr val="ffffff"/>
            </a:solidFill>
            <a:round/>
          </a:ln>
        </p:spPr>
        <p:style>
          <a:lnRef idx="0"/>
          <a:fillRef idx="0"/>
          <a:effectRef idx="0"/>
          <a:fontRef idx="minor"/>
        </p:style>
        <p:txBody>
          <a:bodyPr lIns="104400" rIns="104400" tIns="-17280" bIns="-17280" anchor="ctr" anchorCtr="1">
            <a:noAutofit/>
          </a:bodyPr>
          <a:p>
            <a:pPr>
              <a:lnSpc>
                <a:spcPct val="100000"/>
              </a:lnSpc>
            </a:pPr>
            <a:endParaRPr b="0" lang="en-US" sz="1800" spc="-1" strike="noStrike">
              <a:solidFill>
                <a:srgbClr val="000000"/>
              </a:solidFill>
              <a:latin typeface="Arial"/>
              <a:ea typeface="DejaVu Sans"/>
            </a:endParaRPr>
          </a:p>
        </p:txBody>
      </p:sp>
      <p:sp>
        <p:nvSpPr>
          <p:cNvPr id="234" name=""/>
          <p:cNvSpPr/>
          <p:nvPr/>
        </p:nvSpPr>
        <p:spPr>
          <a:xfrm>
            <a:off x="336240" y="708120"/>
            <a:ext cx="133560" cy="40320"/>
          </a:xfrm>
          <a:custGeom>
            <a:avLst/>
            <a:gdLst>
              <a:gd name="textAreaLeft" fmla="*/ 0 w 133560"/>
              <a:gd name="textAreaRight" fmla="*/ 135000 w 133560"/>
              <a:gd name="textAreaTop" fmla="*/ 0 h 40320"/>
              <a:gd name="textAreaBottom" fmla="*/ 41760 h 40320"/>
            </a:gdLst>
            <a:ahLst/>
            <a:rect l="textAreaLeft" t="textAreaTop" r="textAreaRight" b="textAreaBottom"/>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style>
          <a:lnRef idx="0"/>
          <a:fillRef idx="0"/>
          <a:effectRef idx="0"/>
          <a:fontRef idx="minor"/>
        </p:style>
        <p:txBody>
          <a:bodyPr lIns="104400" rIns="104400" tIns="-17640" bIns="-17640" anchor="ctr" anchorCtr="1">
            <a:noAutofit/>
          </a:bodyPr>
          <a:p>
            <a:pPr>
              <a:lnSpc>
                <a:spcPct val="100000"/>
              </a:lnSpc>
            </a:pPr>
            <a:endParaRPr b="0" lang="en-US" sz="1800" spc="-1" strike="noStrike">
              <a:solidFill>
                <a:srgbClr val="000000"/>
              </a:solidFill>
              <a:latin typeface="Arial"/>
              <a:ea typeface="DejaVu Sans"/>
            </a:endParaRPr>
          </a:p>
        </p:txBody>
      </p:sp>
      <p:sp>
        <p:nvSpPr>
          <p:cNvPr id="235" name=""/>
          <p:cNvSpPr/>
          <p:nvPr/>
        </p:nvSpPr>
        <p:spPr>
          <a:xfrm>
            <a:off x="322920" y="355680"/>
            <a:ext cx="162000" cy="309600"/>
          </a:xfrm>
          <a:custGeom>
            <a:avLst/>
            <a:gdLst>
              <a:gd name="textAreaLeft" fmla="*/ 0 w 162000"/>
              <a:gd name="textAreaRight" fmla="*/ 163440 w 162000"/>
              <a:gd name="textAreaTop" fmla="*/ 0 h 309600"/>
              <a:gd name="textAreaBottom" fmla="*/ 311040 h 309600"/>
            </a:gdLst>
            <a:ahLst/>
            <a:rect l="textAreaLeft" t="textAreaTop" r="textAreaRight" b="textAreaBottom"/>
            <a:pathLst>
              <a:path w="454" h="864">
                <a:moveTo>
                  <a:pt x="165" y="864"/>
                </a:moveTo>
                <a:lnTo>
                  <a:pt x="173" y="457"/>
                </a:lnTo>
                <a:lnTo>
                  <a:pt x="174" y="443"/>
                </a:lnTo>
                <a:lnTo>
                  <a:pt x="177" y="431"/>
                </a:lnTo>
                <a:lnTo>
                  <a:pt x="182" y="419"/>
                </a:lnTo>
                <a:lnTo>
                  <a:pt x="188" y="408"/>
                </a:lnTo>
                <a:lnTo>
                  <a:pt x="195" y="397"/>
                </a:lnTo>
                <a:lnTo>
                  <a:pt x="203" y="387"/>
                </a:lnTo>
                <a:lnTo>
                  <a:pt x="223" y="368"/>
                </a:lnTo>
                <a:lnTo>
                  <a:pt x="245" y="351"/>
                </a:lnTo>
                <a:lnTo>
                  <a:pt x="270" y="334"/>
                </a:lnTo>
                <a:lnTo>
                  <a:pt x="324" y="302"/>
                </a:lnTo>
                <a:lnTo>
                  <a:pt x="375" y="270"/>
                </a:lnTo>
                <a:lnTo>
                  <a:pt x="399" y="252"/>
                </a:lnTo>
                <a:lnTo>
                  <a:pt x="419" y="232"/>
                </a:lnTo>
                <a:lnTo>
                  <a:pt x="428" y="222"/>
                </a:lnTo>
                <a:lnTo>
                  <a:pt x="435" y="211"/>
                </a:lnTo>
                <a:lnTo>
                  <a:pt x="442" y="200"/>
                </a:lnTo>
                <a:lnTo>
                  <a:pt x="447" y="188"/>
                </a:lnTo>
                <a:lnTo>
                  <a:pt x="451" y="175"/>
                </a:lnTo>
                <a:lnTo>
                  <a:pt x="453" y="161"/>
                </a:lnTo>
                <a:lnTo>
                  <a:pt x="454" y="147"/>
                </a:lnTo>
                <a:lnTo>
                  <a:pt x="453" y="132"/>
                </a:lnTo>
                <a:lnTo>
                  <a:pt x="450" y="119"/>
                </a:lnTo>
                <a:lnTo>
                  <a:pt x="447" y="109"/>
                </a:lnTo>
                <a:lnTo>
                  <a:pt x="442" y="99"/>
                </a:lnTo>
                <a:lnTo>
                  <a:pt x="435" y="92"/>
                </a:lnTo>
                <a:lnTo>
                  <a:pt x="428" y="85"/>
                </a:lnTo>
                <a:lnTo>
                  <a:pt x="420" y="79"/>
                </a:lnTo>
                <a:lnTo>
                  <a:pt x="410" y="75"/>
                </a:lnTo>
                <a:lnTo>
                  <a:pt x="400" y="72"/>
                </a:lnTo>
                <a:lnTo>
                  <a:pt x="390" y="70"/>
                </a:lnTo>
                <a:lnTo>
                  <a:pt x="379" y="69"/>
                </a:lnTo>
                <a:lnTo>
                  <a:pt x="355" y="70"/>
                </a:lnTo>
                <a:lnTo>
                  <a:pt x="331" y="74"/>
                </a:lnTo>
                <a:lnTo>
                  <a:pt x="307" y="82"/>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5"/>
                </a:lnTo>
                <a:lnTo>
                  <a:pt x="217" y="183"/>
                </a:lnTo>
                <a:lnTo>
                  <a:pt x="222" y="190"/>
                </a:lnTo>
                <a:lnTo>
                  <a:pt x="226" y="194"/>
                </a:lnTo>
                <a:lnTo>
                  <a:pt x="231" y="198"/>
                </a:lnTo>
                <a:lnTo>
                  <a:pt x="235" y="200"/>
                </a:lnTo>
                <a:lnTo>
                  <a:pt x="240" y="202"/>
                </a:lnTo>
                <a:lnTo>
                  <a:pt x="244" y="203"/>
                </a:lnTo>
                <a:lnTo>
                  <a:pt x="248" y="202"/>
                </a:lnTo>
                <a:lnTo>
                  <a:pt x="253" y="201"/>
                </a:lnTo>
                <a:lnTo>
                  <a:pt x="256" y="199"/>
                </a:lnTo>
                <a:lnTo>
                  <a:pt x="260" y="197"/>
                </a:lnTo>
                <a:lnTo>
                  <a:pt x="264" y="193"/>
                </a:lnTo>
                <a:lnTo>
                  <a:pt x="267" y="190"/>
                </a:lnTo>
                <a:lnTo>
                  <a:pt x="270" y="185"/>
                </a:lnTo>
                <a:lnTo>
                  <a:pt x="276" y="174"/>
                </a:lnTo>
                <a:lnTo>
                  <a:pt x="280" y="162"/>
                </a:lnTo>
                <a:lnTo>
                  <a:pt x="283" y="148"/>
                </a:lnTo>
                <a:lnTo>
                  <a:pt x="284" y="134"/>
                </a:lnTo>
                <a:lnTo>
                  <a:pt x="284" y="119"/>
                </a:lnTo>
                <a:lnTo>
                  <a:pt x="281" y="103"/>
                </a:lnTo>
                <a:lnTo>
                  <a:pt x="277" y="89"/>
                </a:lnTo>
                <a:lnTo>
                  <a:pt x="270" y="74"/>
                </a:lnTo>
                <a:lnTo>
                  <a:pt x="266" y="68"/>
                </a:lnTo>
                <a:lnTo>
                  <a:pt x="261" y="61"/>
                </a:lnTo>
                <a:lnTo>
                  <a:pt x="256" y="55"/>
                </a:lnTo>
                <a:lnTo>
                  <a:pt x="250" y="50"/>
                </a:lnTo>
                <a:lnTo>
                  <a:pt x="242" y="44"/>
                </a:lnTo>
                <a:lnTo>
                  <a:pt x="231" y="37"/>
                </a:lnTo>
                <a:lnTo>
                  <a:pt x="218" y="30"/>
                </a:lnTo>
                <a:lnTo>
                  <a:pt x="203" y="23"/>
                </a:lnTo>
                <a:lnTo>
                  <a:pt x="187" y="16"/>
                </a:lnTo>
                <a:lnTo>
                  <a:pt x="169" y="10"/>
                </a:lnTo>
                <a:lnTo>
                  <a:pt x="151" y="5"/>
                </a:lnTo>
                <a:lnTo>
                  <a:pt x="132" y="2"/>
                </a:lnTo>
                <a:lnTo>
                  <a:pt x="113" y="0"/>
                </a:lnTo>
                <a:lnTo>
                  <a:pt x="94" y="1"/>
                </a:lnTo>
                <a:lnTo>
                  <a:pt x="76" y="4"/>
                </a:lnTo>
                <a:lnTo>
                  <a:pt x="67" y="6"/>
                </a:lnTo>
                <a:lnTo>
                  <a:pt x="59" y="10"/>
                </a:lnTo>
                <a:lnTo>
                  <a:pt x="50" y="14"/>
                </a:lnTo>
                <a:lnTo>
                  <a:pt x="42"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7" y="355"/>
                </a:lnTo>
                <a:lnTo>
                  <a:pt x="248" y="378"/>
                </a:lnTo>
                <a:lnTo>
                  <a:pt x="264" y="400"/>
                </a:lnTo>
                <a:lnTo>
                  <a:pt x="270" y="411"/>
                </a:lnTo>
                <a:lnTo>
                  <a:pt x="275" y="422"/>
                </a:lnTo>
                <a:lnTo>
                  <a:pt x="278" y="432"/>
                </a:lnTo>
                <a:lnTo>
                  <a:pt x="280" y="443"/>
                </a:lnTo>
                <a:lnTo>
                  <a:pt x="281" y="483"/>
                </a:lnTo>
                <a:lnTo>
                  <a:pt x="281" y="540"/>
                </a:lnTo>
                <a:lnTo>
                  <a:pt x="278" y="682"/>
                </a:lnTo>
                <a:lnTo>
                  <a:pt x="273" y="864"/>
                </a:lnTo>
                <a:lnTo>
                  <a:pt x="165" y="864"/>
                </a:lnTo>
                <a:close/>
              </a:path>
            </a:pathLst>
          </a:custGeom>
          <a:noFill/>
          <a:ln cap="rnd" w="28800">
            <a:solidFill>
              <a:srgbClr val="ffffff"/>
            </a:solidFill>
            <a:round/>
          </a:ln>
        </p:spPr>
        <p:style>
          <a:lnRef idx="0"/>
          <a:fillRef idx="0"/>
          <a:effectRef idx="0"/>
          <a:fontRef idx="minor"/>
        </p:style>
        <p:txBody>
          <a:bodyPr lIns="104400" rIns="104400" tIns="59400" bIns="59400" anchor="ctr" anchorCtr="1">
            <a:noAutofit/>
          </a:bodyPr>
          <a:p>
            <a:pPr>
              <a:lnSpc>
                <a:spcPct val="100000"/>
              </a:lnSpc>
            </a:pPr>
            <a:endParaRPr b="0" lang="en-US" sz="1800" spc="-1" strike="noStrike">
              <a:solidFill>
                <a:srgbClr val="000000"/>
              </a:solidFill>
              <a:latin typeface="Arial"/>
              <a:ea typeface="DejaVu Sans"/>
            </a:endParaRPr>
          </a:p>
        </p:txBody>
      </p:sp>
      <p:sp>
        <p:nvSpPr>
          <p:cNvPr id="236" name=""/>
          <p:cNvSpPr/>
          <p:nvPr/>
        </p:nvSpPr>
        <p:spPr>
          <a:xfrm>
            <a:off x="403920" y="79200"/>
            <a:ext cx="360" cy="61200"/>
          </a:xfrm>
          <a:prstGeom prst="line">
            <a:avLst/>
          </a:prstGeom>
          <a:ln cap="rnd" w="28800">
            <a:solidFill>
              <a:srgbClr val="ffffff"/>
            </a:solidFill>
            <a:round/>
          </a:ln>
        </p:spPr>
        <p:style>
          <a:lnRef idx="0"/>
          <a:fillRef idx="0"/>
          <a:effectRef idx="0"/>
          <a:fontRef idx="minor"/>
        </p:style>
        <p:txBody>
          <a:bodyPr lIns="104400" rIns="104400" tIns="1800" bIns="1800" anchor="ctr" anchorCtr="1">
            <a:noAutofit/>
          </a:bodyPr>
          <a:p>
            <a:endParaRPr b="0" lang="en-US" sz="1800" spc="-1" strike="noStrike">
              <a:solidFill>
                <a:srgbClr val="000000"/>
              </a:solidFill>
              <a:latin typeface="Arial"/>
              <a:ea typeface="DejaVu Sans"/>
            </a:endParaRPr>
          </a:p>
        </p:txBody>
      </p:sp>
      <p:sp>
        <p:nvSpPr>
          <p:cNvPr id="237" name=""/>
          <p:cNvSpPr/>
          <p:nvPr/>
        </p:nvSpPr>
        <p:spPr>
          <a:xfrm flipH="1">
            <a:off x="615240" y="167760"/>
            <a:ext cx="4320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en-US" sz="1800" spc="-1" strike="noStrike">
              <a:solidFill>
                <a:srgbClr val="000000"/>
              </a:solidFill>
              <a:latin typeface="Arial"/>
              <a:ea typeface="DejaVu Sans"/>
            </a:endParaRPr>
          </a:p>
        </p:txBody>
      </p:sp>
      <p:sp>
        <p:nvSpPr>
          <p:cNvPr id="238" name=""/>
          <p:cNvSpPr/>
          <p:nvPr/>
        </p:nvSpPr>
        <p:spPr>
          <a:xfrm flipH="1">
            <a:off x="664200" y="405000"/>
            <a:ext cx="61200" cy="36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a typeface="DejaVu Sans"/>
            </a:endParaRPr>
          </a:p>
        </p:txBody>
      </p:sp>
      <p:sp>
        <p:nvSpPr>
          <p:cNvPr id="239" name=""/>
          <p:cNvSpPr/>
          <p:nvPr/>
        </p:nvSpPr>
        <p:spPr>
          <a:xfrm>
            <a:off x="149040" y="167760"/>
            <a:ext cx="4356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en-US" sz="1800" spc="-1" strike="noStrike">
              <a:solidFill>
                <a:srgbClr val="000000"/>
              </a:solidFill>
              <a:latin typeface="Arial"/>
              <a:ea typeface="DejaVu Sans"/>
            </a:endParaRPr>
          </a:p>
        </p:txBody>
      </p:sp>
      <p:sp>
        <p:nvSpPr>
          <p:cNvPr id="240" name=""/>
          <p:cNvSpPr/>
          <p:nvPr/>
        </p:nvSpPr>
        <p:spPr>
          <a:xfrm>
            <a:off x="82080" y="405000"/>
            <a:ext cx="61200" cy="36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a typeface="DejaVu Sans"/>
            </a:endParaRPr>
          </a:p>
        </p:txBody>
      </p:sp>
      <p:sp>
        <p:nvSpPr>
          <p:cNvPr id="241" name=""/>
          <p:cNvSpPr/>
          <p:nvPr/>
        </p:nvSpPr>
        <p:spPr>
          <a:xfrm>
            <a:off x="212040" y="216720"/>
            <a:ext cx="355680" cy="428400"/>
          </a:xfrm>
          <a:custGeom>
            <a:avLst/>
            <a:gdLst>
              <a:gd name="textAreaLeft" fmla="*/ 0 w 355680"/>
              <a:gd name="textAreaRight" fmla="*/ 357120 w 355680"/>
              <a:gd name="textAreaTop" fmla="*/ 0 h 428400"/>
              <a:gd name="textAreaBottom" fmla="*/ 429840 h 428400"/>
            </a:gdLst>
            <a:ahLst/>
            <a:rect l="textAreaLeft" t="textAreaTop" r="textAreaRight" b="textAreaBottom"/>
            <a:pathLst>
              <a:path w="992" h="1194">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5" y="144"/>
                </a:lnTo>
                <a:lnTo>
                  <a:pt x="123" y="168"/>
                </a:lnTo>
                <a:lnTo>
                  <a:pt x="103" y="193"/>
                </a:lnTo>
                <a:lnTo>
                  <a:pt x="85" y="219"/>
                </a:lnTo>
                <a:lnTo>
                  <a:pt x="67" y="248"/>
                </a:lnTo>
                <a:lnTo>
                  <a:pt x="51" y="278"/>
                </a:lnTo>
                <a:lnTo>
                  <a:pt x="37" y="307"/>
                </a:lnTo>
                <a:lnTo>
                  <a:pt x="26" y="337"/>
                </a:lnTo>
                <a:lnTo>
                  <a:pt x="16" y="367"/>
                </a:lnTo>
                <a:lnTo>
                  <a:pt x="9" y="398"/>
                </a:lnTo>
                <a:lnTo>
                  <a:pt x="4" y="430"/>
                </a:lnTo>
                <a:lnTo>
                  <a:pt x="1" y="462"/>
                </a:lnTo>
                <a:lnTo>
                  <a:pt x="0" y="496"/>
                </a:lnTo>
                <a:lnTo>
                  <a:pt x="0" y="496"/>
                </a:lnTo>
                <a:lnTo>
                  <a:pt x="0" y="496"/>
                </a:lnTo>
                <a:lnTo>
                  <a:pt x="1" y="529"/>
                </a:lnTo>
                <a:lnTo>
                  <a:pt x="4" y="562"/>
                </a:lnTo>
                <a:lnTo>
                  <a:pt x="10" y="593"/>
                </a:lnTo>
                <a:lnTo>
                  <a:pt x="17" y="624"/>
                </a:lnTo>
                <a:lnTo>
                  <a:pt x="26" y="654"/>
                </a:lnTo>
                <a:lnTo>
                  <a:pt x="37" y="684"/>
                </a:lnTo>
                <a:lnTo>
                  <a:pt x="51" y="713"/>
                </a:lnTo>
                <a:lnTo>
                  <a:pt x="67" y="743"/>
                </a:lnTo>
                <a:lnTo>
                  <a:pt x="85" y="771"/>
                </a:lnTo>
                <a:lnTo>
                  <a:pt x="103" y="798"/>
                </a:lnTo>
                <a:lnTo>
                  <a:pt x="123" y="823"/>
                </a:lnTo>
                <a:lnTo>
                  <a:pt x="145" y="846"/>
                </a:lnTo>
                <a:lnTo>
                  <a:pt x="168" y="868"/>
                </a:lnTo>
                <a:lnTo>
                  <a:pt x="193" y="888"/>
                </a:lnTo>
                <a:lnTo>
                  <a:pt x="219" y="906"/>
                </a:lnTo>
                <a:lnTo>
                  <a:pt x="248" y="924"/>
                </a:lnTo>
                <a:lnTo>
                  <a:pt x="269" y="936"/>
                </a:lnTo>
                <a:lnTo>
                  <a:pt x="290" y="946"/>
                </a:lnTo>
                <a:lnTo>
                  <a:pt x="310" y="955"/>
                </a:lnTo>
                <a:lnTo>
                  <a:pt x="332" y="963"/>
                </a:lnTo>
                <a:lnTo>
                  <a:pt x="332" y="963"/>
                </a:lnTo>
                <a:lnTo>
                  <a:pt x="332" y="1135"/>
                </a:lnTo>
                <a:lnTo>
                  <a:pt x="332" y="1141"/>
                </a:lnTo>
                <a:lnTo>
                  <a:pt x="333" y="1147"/>
                </a:lnTo>
                <a:lnTo>
                  <a:pt x="335" y="1153"/>
                </a:lnTo>
                <a:lnTo>
                  <a:pt x="337" y="1158"/>
                </a:lnTo>
                <a:lnTo>
                  <a:pt x="339" y="1163"/>
                </a:lnTo>
                <a:lnTo>
                  <a:pt x="342" y="1168"/>
                </a:lnTo>
                <a:lnTo>
                  <a:pt x="345" y="1173"/>
                </a:lnTo>
                <a:lnTo>
                  <a:pt x="349" y="1177"/>
                </a:lnTo>
                <a:lnTo>
                  <a:pt x="353" y="1181"/>
                </a:lnTo>
                <a:lnTo>
                  <a:pt x="358" y="1184"/>
                </a:lnTo>
                <a:lnTo>
                  <a:pt x="363" y="1187"/>
                </a:lnTo>
                <a:lnTo>
                  <a:pt x="368" y="1189"/>
                </a:lnTo>
                <a:lnTo>
                  <a:pt x="373" y="1191"/>
                </a:lnTo>
                <a:lnTo>
                  <a:pt x="379" y="1193"/>
                </a:lnTo>
                <a:lnTo>
                  <a:pt x="385" y="1194"/>
                </a:lnTo>
                <a:lnTo>
                  <a:pt x="391" y="1194"/>
                </a:lnTo>
                <a:lnTo>
                  <a:pt x="602" y="1194"/>
                </a:lnTo>
                <a:lnTo>
                  <a:pt x="608" y="1194"/>
                </a:lnTo>
                <a:lnTo>
                  <a:pt x="614" y="1193"/>
                </a:lnTo>
                <a:lnTo>
                  <a:pt x="619" y="1191"/>
                </a:lnTo>
                <a:lnTo>
                  <a:pt x="625" y="1189"/>
                </a:lnTo>
                <a:lnTo>
                  <a:pt x="630" y="1187"/>
                </a:lnTo>
                <a:lnTo>
                  <a:pt x="634" y="1184"/>
                </a:lnTo>
                <a:lnTo>
                  <a:pt x="639" y="1181"/>
                </a:lnTo>
                <a:lnTo>
                  <a:pt x="643" y="1177"/>
                </a:lnTo>
                <a:lnTo>
                  <a:pt x="647" y="1173"/>
                </a:lnTo>
                <a:lnTo>
                  <a:pt x="650" y="1168"/>
                </a:lnTo>
                <a:lnTo>
                  <a:pt x="653" y="1163"/>
                </a:lnTo>
                <a:lnTo>
                  <a:pt x="655" y="1158"/>
                </a:lnTo>
                <a:lnTo>
                  <a:pt x="657" y="1153"/>
                </a:lnTo>
                <a:lnTo>
                  <a:pt x="659" y="1147"/>
                </a:lnTo>
                <a:lnTo>
                  <a:pt x="660" y="1141"/>
                </a:lnTo>
                <a:lnTo>
                  <a:pt x="660" y="1135"/>
                </a:lnTo>
                <a:lnTo>
                  <a:pt x="660" y="963"/>
                </a:lnTo>
                <a:lnTo>
                  <a:pt x="660" y="963"/>
                </a:lnTo>
                <a:lnTo>
                  <a:pt x="660" y="963"/>
                </a:lnTo>
                <a:lnTo>
                  <a:pt x="682" y="955"/>
                </a:lnTo>
                <a:lnTo>
                  <a:pt x="703" y="945"/>
                </a:lnTo>
                <a:lnTo>
                  <a:pt x="723" y="935"/>
                </a:lnTo>
                <a:lnTo>
                  <a:pt x="744" y="924"/>
                </a:lnTo>
                <a:lnTo>
                  <a:pt x="772" y="906"/>
                </a:lnTo>
                <a:lnTo>
                  <a:pt x="799" y="888"/>
                </a:lnTo>
                <a:lnTo>
                  <a:pt x="824" y="867"/>
                </a:lnTo>
                <a:lnTo>
                  <a:pt x="847" y="846"/>
                </a:lnTo>
                <a:lnTo>
                  <a:pt x="869" y="823"/>
                </a:lnTo>
                <a:lnTo>
                  <a:pt x="889" y="798"/>
                </a:lnTo>
                <a:lnTo>
                  <a:pt x="907" y="771"/>
                </a:lnTo>
                <a:lnTo>
                  <a:pt x="925" y="743"/>
                </a:lnTo>
                <a:lnTo>
                  <a:pt x="941" y="713"/>
                </a:lnTo>
                <a:lnTo>
                  <a:pt x="955" y="684"/>
                </a:lnTo>
                <a:lnTo>
                  <a:pt x="966" y="654"/>
                </a:lnTo>
                <a:lnTo>
                  <a:pt x="976" y="624"/>
                </a:lnTo>
                <a:lnTo>
                  <a:pt x="983" y="593"/>
                </a:lnTo>
                <a:lnTo>
                  <a:pt x="988" y="562"/>
                </a:lnTo>
                <a:lnTo>
                  <a:pt x="991" y="529"/>
                </a:lnTo>
                <a:lnTo>
                  <a:pt x="992" y="496"/>
                </a:lnTo>
                <a:lnTo>
                  <a:pt x="992" y="496"/>
                </a:lnTo>
                <a:lnTo>
                  <a:pt x="992" y="496"/>
                </a:lnTo>
                <a:lnTo>
                  <a:pt x="991" y="462"/>
                </a:lnTo>
                <a:lnTo>
                  <a:pt x="988" y="430"/>
                </a:lnTo>
                <a:lnTo>
                  <a:pt x="983" y="398"/>
                </a:lnTo>
                <a:lnTo>
                  <a:pt x="976" y="367"/>
                </a:lnTo>
                <a:lnTo>
                  <a:pt x="966" y="337"/>
                </a:lnTo>
                <a:lnTo>
                  <a:pt x="955" y="307"/>
                </a:lnTo>
                <a:lnTo>
                  <a:pt x="941" y="278"/>
                </a:lnTo>
                <a:lnTo>
                  <a:pt x="925" y="248"/>
                </a:lnTo>
                <a:lnTo>
                  <a:pt x="907" y="219"/>
                </a:lnTo>
                <a:lnTo>
                  <a:pt x="889" y="193"/>
                </a:lnTo>
                <a:lnTo>
                  <a:pt x="869" y="168"/>
                </a:lnTo>
                <a:lnTo>
                  <a:pt x="847" y="144"/>
                </a:lnTo>
                <a:lnTo>
                  <a:pt x="824" y="123"/>
                </a:lnTo>
                <a:lnTo>
                  <a:pt x="799" y="103"/>
                </a:lnTo>
                <a:lnTo>
                  <a:pt x="773" y="84"/>
                </a:lnTo>
                <a:lnTo>
                  <a:pt x="744" y="66"/>
                </a:lnTo>
                <a:lnTo>
                  <a:pt x="714" y="50"/>
                </a:lnTo>
                <a:lnTo>
                  <a:pt x="685" y="36"/>
                </a:lnTo>
                <a:lnTo>
                  <a:pt x="655" y="25"/>
                </a:lnTo>
                <a:lnTo>
                  <a:pt x="624" y="16"/>
                </a:lnTo>
                <a:lnTo>
                  <a:pt x="594" y="9"/>
                </a:lnTo>
                <a:lnTo>
                  <a:pt x="562" y="4"/>
                </a:lnTo>
                <a:lnTo>
                  <a:pt x="530" y="1"/>
                </a:lnTo>
                <a:lnTo>
                  <a:pt x="496" y="0"/>
                </a:lnTo>
                <a:close/>
              </a:path>
            </a:pathLst>
          </a:custGeom>
          <a:noFill/>
          <a:ln cap="sq" w="28800">
            <a:solidFill>
              <a:srgbClr val="000000"/>
            </a:solidFill>
            <a:miter/>
          </a:ln>
        </p:spPr>
        <p:style>
          <a:lnRef idx="0"/>
          <a:fillRef idx="0"/>
          <a:effectRef idx="0"/>
          <a:fontRef idx="minor"/>
        </p:style>
        <p:txBody>
          <a:bodyPr lIns="104400" rIns="104400" tIns="59400" bIns="59400" anchor="ctr" anchorCtr="1">
            <a:noAutofit/>
          </a:bodyPr>
          <a:p>
            <a:pPr>
              <a:lnSpc>
                <a:spcPct val="100000"/>
              </a:lnSpc>
            </a:pPr>
            <a:endParaRPr b="0" lang="en-US" sz="1800" spc="-1" strike="noStrike">
              <a:solidFill>
                <a:srgbClr val="000000"/>
              </a:solidFill>
              <a:latin typeface="Arial"/>
              <a:ea typeface="DejaVu Sans"/>
            </a:endParaRPr>
          </a:p>
        </p:txBody>
      </p:sp>
      <p:sp>
        <p:nvSpPr>
          <p:cNvPr id="242" name=""/>
          <p:cNvSpPr/>
          <p:nvPr/>
        </p:nvSpPr>
        <p:spPr>
          <a:xfrm>
            <a:off x="306720" y="646560"/>
            <a:ext cx="166320" cy="40320"/>
          </a:xfrm>
          <a:custGeom>
            <a:avLst/>
            <a:gdLst>
              <a:gd name="textAreaLeft" fmla="*/ 0 w 166320"/>
              <a:gd name="textAreaRight" fmla="*/ 167760 w 166320"/>
              <a:gd name="textAreaTop" fmla="*/ 0 h 40320"/>
              <a:gd name="textAreaBottom" fmla="*/ 41760 h 40320"/>
            </a:gdLst>
            <a:ahLst/>
            <a:rect l="textAreaLeft" t="textAreaTop" r="textAreaRight" b="textAreaBottom"/>
            <a:pathLst>
              <a:path w="466" h="116">
                <a:moveTo>
                  <a:pt x="233" y="116"/>
                </a:moveTo>
                <a:lnTo>
                  <a:pt x="408" y="116"/>
                </a:lnTo>
                <a:lnTo>
                  <a:pt x="414" y="116"/>
                </a:lnTo>
                <a:lnTo>
                  <a:pt x="420" y="115"/>
                </a:lnTo>
                <a:lnTo>
                  <a:pt x="425" y="113"/>
                </a:lnTo>
                <a:lnTo>
                  <a:pt x="431" y="111"/>
                </a:lnTo>
                <a:lnTo>
                  <a:pt x="436" y="109"/>
                </a:lnTo>
                <a:lnTo>
                  <a:pt x="440" y="106"/>
                </a:lnTo>
                <a:lnTo>
                  <a:pt x="445" y="103"/>
                </a:lnTo>
                <a:lnTo>
                  <a:pt x="449" y="99"/>
                </a:lnTo>
                <a:lnTo>
                  <a:pt x="453" y="95"/>
                </a:lnTo>
                <a:lnTo>
                  <a:pt x="456" y="90"/>
                </a:lnTo>
                <a:lnTo>
                  <a:pt x="459" y="86"/>
                </a:lnTo>
                <a:lnTo>
                  <a:pt x="461" y="81"/>
                </a:lnTo>
                <a:lnTo>
                  <a:pt x="463" y="75"/>
                </a:lnTo>
                <a:lnTo>
                  <a:pt x="465" y="70"/>
                </a:lnTo>
                <a:lnTo>
                  <a:pt x="466" y="64"/>
                </a:lnTo>
                <a:lnTo>
                  <a:pt x="466" y="58"/>
                </a:lnTo>
                <a:lnTo>
                  <a:pt x="466" y="52"/>
                </a:lnTo>
                <a:lnTo>
                  <a:pt x="465" y="46"/>
                </a:lnTo>
                <a:lnTo>
                  <a:pt x="463" y="41"/>
                </a:lnTo>
                <a:lnTo>
                  <a:pt x="461" y="35"/>
                </a:lnTo>
                <a:lnTo>
                  <a:pt x="459" y="30"/>
                </a:lnTo>
                <a:lnTo>
                  <a:pt x="456" y="26"/>
                </a:lnTo>
                <a:lnTo>
                  <a:pt x="453" y="21"/>
                </a:lnTo>
                <a:lnTo>
                  <a:pt x="449" y="17"/>
                </a:lnTo>
                <a:lnTo>
                  <a:pt x="445" y="13"/>
                </a:lnTo>
                <a:lnTo>
                  <a:pt x="440" y="10"/>
                </a:lnTo>
                <a:lnTo>
                  <a:pt x="436" y="7"/>
                </a:lnTo>
                <a:lnTo>
                  <a:pt x="431" y="5"/>
                </a:lnTo>
                <a:lnTo>
                  <a:pt x="425" y="3"/>
                </a:lnTo>
                <a:lnTo>
                  <a:pt x="420" y="1"/>
                </a:lnTo>
                <a:lnTo>
                  <a:pt x="414" y="0"/>
                </a:lnTo>
                <a:lnTo>
                  <a:pt x="40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1" y="109"/>
                </a:lnTo>
                <a:lnTo>
                  <a:pt x="36" y="111"/>
                </a:lnTo>
                <a:lnTo>
                  <a:pt x="41" y="113"/>
                </a:lnTo>
                <a:lnTo>
                  <a:pt x="47" y="115"/>
                </a:lnTo>
                <a:lnTo>
                  <a:pt x="53" y="116"/>
                </a:lnTo>
                <a:lnTo>
                  <a:pt x="59" y="116"/>
                </a:lnTo>
                <a:lnTo>
                  <a:pt x="233" y="116"/>
                </a:lnTo>
                <a:close/>
              </a:path>
            </a:pathLst>
          </a:custGeom>
          <a:noFill/>
          <a:ln cap="rnd" w="28800">
            <a:solidFill>
              <a:srgbClr val="000000"/>
            </a:solidFill>
            <a:round/>
          </a:ln>
        </p:spPr>
        <p:style>
          <a:lnRef idx="0"/>
          <a:fillRef idx="0"/>
          <a:effectRef idx="0"/>
          <a:fontRef idx="minor"/>
        </p:style>
        <p:txBody>
          <a:bodyPr lIns="104400" rIns="104400" tIns="-17640" bIns="-17640" anchor="ctr" anchorCtr="1">
            <a:noAutofit/>
          </a:bodyPr>
          <a:p>
            <a:pPr>
              <a:lnSpc>
                <a:spcPct val="100000"/>
              </a:lnSpc>
            </a:pPr>
            <a:endParaRPr b="0" lang="en-US" sz="1800" spc="-1" strike="noStrike">
              <a:solidFill>
                <a:srgbClr val="000000"/>
              </a:solidFill>
              <a:latin typeface="Arial"/>
              <a:ea typeface="DejaVu Sans"/>
            </a:endParaRPr>
          </a:p>
        </p:txBody>
      </p:sp>
      <p:sp>
        <p:nvSpPr>
          <p:cNvPr id="243" name=""/>
          <p:cNvSpPr/>
          <p:nvPr/>
        </p:nvSpPr>
        <p:spPr>
          <a:xfrm>
            <a:off x="322920" y="687600"/>
            <a:ext cx="133920" cy="40680"/>
          </a:xfrm>
          <a:custGeom>
            <a:avLst/>
            <a:gdLst>
              <a:gd name="textAreaLeft" fmla="*/ 0 w 133920"/>
              <a:gd name="textAreaRight" fmla="*/ 135360 w 133920"/>
              <a:gd name="textAreaTop" fmla="*/ 0 h 40680"/>
              <a:gd name="textAreaBottom" fmla="*/ 42120 h 40680"/>
            </a:gdLst>
            <a:ahLst/>
            <a:rect l="textAreaLeft" t="textAreaTop" r="textAreaRight" b="textAreaBottom"/>
            <a:pathLst>
              <a:path w="376" h="117">
                <a:moveTo>
                  <a:pt x="188" y="117"/>
                </a:moveTo>
                <a:lnTo>
                  <a:pt x="318" y="117"/>
                </a:lnTo>
                <a:lnTo>
                  <a:pt x="324" y="117"/>
                </a:lnTo>
                <a:lnTo>
                  <a:pt x="330" y="116"/>
                </a:lnTo>
                <a:lnTo>
                  <a:pt x="335" y="114"/>
                </a:lnTo>
                <a:lnTo>
                  <a:pt x="341" y="112"/>
                </a:lnTo>
                <a:lnTo>
                  <a:pt x="346" y="110"/>
                </a:lnTo>
                <a:lnTo>
                  <a:pt x="350" y="107"/>
                </a:lnTo>
                <a:lnTo>
                  <a:pt x="355" y="104"/>
                </a:lnTo>
                <a:lnTo>
                  <a:pt x="359" y="100"/>
                </a:lnTo>
                <a:lnTo>
                  <a:pt x="363" y="96"/>
                </a:lnTo>
                <a:lnTo>
                  <a:pt x="366" y="91"/>
                </a:lnTo>
                <a:lnTo>
                  <a:pt x="369" y="87"/>
                </a:lnTo>
                <a:lnTo>
                  <a:pt x="371" y="82"/>
                </a:lnTo>
                <a:lnTo>
                  <a:pt x="373" y="76"/>
                </a:lnTo>
                <a:lnTo>
                  <a:pt x="375" y="71"/>
                </a:lnTo>
                <a:lnTo>
                  <a:pt x="376" y="65"/>
                </a:lnTo>
                <a:lnTo>
                  <a:pt x="376" y="59"/>
                </a:lnTo>
                <a:lnTo>
                  <a:pt x="376" y="59"/>
                </a:lnTo>
                <a:lnTo>
                  <a:pt x="376" y="53"/>
                </a:lnTo>
                <a:lnTo>
                  <a:pt x="375" y="47"/>
                </a:lnTo>
                <a:lnTo>
                  <a:pt x="373" y="41"/>
                </a:lnTo>
                <a:lnTo>
                  <a:pt x="371" y="36"/>
                </a:lnTo>
                <a:lnTo>
                  <a:pt x="369" y="31"/>
                </a:lnTo>
                <a:lnTo>
                  <a:pt x="366" y="26"/>
                </a:lnTo>
                <a:lnTo>
                  <a:pt x="363" y="21"/>
                </a:lnTo>
                <a:lnTo>
                  <a:pt x="359" y="17"/>
                </a:lnTo>
                <a:lnTo>
                  <a:pt x="355" y="13"/>
                </a:lnTo>
                <a:lnTo>
                  <a:pt x="350" y="10"/>
                </a:lnTo>
                <a:lnTo>
                  <a:pt x="346" y="7"/>
                </a:lnTo>
                <a:lnTo>
                  <a:pt x="341" y="5"/>
                </a:lnTo>
                <a:lnTo>
                  <a:pt x="335" y="3"/>
                </a:lnTo>
                <a:lnTo>
                  <a:pt x="330" y="1"/>
                </a:lnTo>
                <a:lnTo>
                  <a:pt x="324" y="0"/>
                </a:lnTo>
                <a:lnTo>
                  <a:pt x="31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1"/>
                </a:lnTo>
                <a:lnTo>
                  <a:pt x="5" y="36"/>
                </a:lnTo>
                <a:lnTo>
                  <a:pt x="3" y="41"/>
                </a:lnTo>
                <a:lnTo>
                  <a:pt x="1" y="47"/>
                </a:lnTo>
                <a:lnTo>
                  <a:pt x="0" y="53"/>
                </a:lnTo>
                <a:lnTo>
                  <a:pt x="0" y="59"/>
                </a:lnTo>
                <a:lnTo>
                  <a:pt x="0" y="59"/>
                </a:lnTo>
                <a:lnTo>
                  <a:pt x="0" y="65"/>
                </a:lnTo>
                <a:lnTo>
                  <a:pt x="1" y="71"/>
                </a:lnTo>
                <a:lnTo>
                  <a:pt x="3" y="76"/>
                </a:lnTo>
                <a:lnTo>
                  <a:pt x="5" y="82"/>
                </a:lnTo>
                <a:lnTo>
                  <a:pt x="7" y="87"/>
                </a:lnTo>
                <a:lnTo>
                  <a:pt x="10" y="91"/>
                </a:lnTo>
                <a:lnTo>
                  <a:pt x="13" y="96"/>
                </a:lnTo>
                <a:lnTo>
                  <a:pt x="17" y="100"/>
                </a:lnTo>
                <a:lnTo>
                  <a:pt x="21" y="104"/>
                </a:lnTo>
                <a:lnTo>
                  <a:pt x="26" y="107"/>
                </a:lnTo>
                <a:lnTo>
                  <a:pt x="31" y="110"/>
                </a:lnTo>
                <a:lnTo>
                  <a:pt x="36" y="112"/>
                </a:lnTo>
                <a:lnTo>
                  <a:pt x="41" y="114"/>
                </a:lnTo>
                <a:lnTo>
                  <a:pt x="47" y="116"/>
                </a:lnTo>
                <a:lnTo>
                  <a:pt x="53" y="117"/>
                </a:lnTo>
                <a:lnTo>
                  <a:pt x="59" y="117"/>
                </a:lnTo>
                <a:lnTo>
                  <a:pt x="188" y="117"/>
                </a:lnTo>
                <a:close/>
              </a:path>
            </a:pathLst>
          </a:custGeom>
          <a:noFill/>
          <a:ln cap="rnd" w="28800">
            <a:solidFill>
              <a:srgbClr val="000000"/>
            </a:solidFill>
            <a:round/>
          </a:ln>
        </p:spPr>
        <p:style>
          <a:lnRef idx="0"/>
          <a:fillRef idx="0"/>
          <a:effectRef idx="0"/>
          <a:fontRef idx="minor"/>
        </p:style>
        <p:txBody>
          <a:bodyPr lIns="104400" rIns="104400" tIns="-17280" bIns="-17280" anchor="ctr" anchorCtr="1">
            <a:noAutofit/>
          </a:bodyPr>
          <a:p>
            <a:pPr>
              <a:lnSpc>
                <a:spcPct val="100000"/>
              </a:lnSpc>
            </a:pPr>
            <a:endParaRPr b="0" lang="en-US" sz="1800" spc="-1" strike="noStrike">
              <a:solidFill>
                <a:srgbClr val="000000"/>
              </a:solidFill>
              <a:latin typeface="Arial"/>
              <a:ea typeface="DejaVu Sans"/>
            </a:endParaRPr>
          </a:p>
        </p:txBody>
      </p:sp>
      <p:sp>
        <p:nvSpPr>
          <p:cNvPr id="244" name=""/>
          <p:cNvSpPr/>
          <p:nvPr/>
        </p:nvSpPr>
        <p:spPr>
          <a:xfrm>
            <a:off x="309600" y="335160"/>
            <a:ext cx="162360" cy="309960"/>
          </a:xfrm>
          <a:custGeom>
            <a:avLst/>
            <a:gdLst>
              <a:gd name="textAreaLeft" fmla="*/ 0 w 162360"/>
              <a:gd name="textAreaRight" fmla="*/ 163800 w 162360"/>
              <a:gd name="textAreaTop" fmla="*/ 0 h 309960"/>
              <a:gd name="textAreaBottom" fmla="*/ 311400 h 309960"/>
            </a:gdLst>
            <a:ahLst/>
            <a:rect l="textAreaLeft" t="textAreaTop" r="textAreaRight" b="textAreaBottom"/>
            <a:pathLst>
              <a:path w="455" h="865">
                <a:moveTo>
                  <a:pt x="165" y="865"/>
                </a:moveTo>
                <a:lnTo>
                  <a:pt x="173" y="457"/>
                </a:lnTo>
                <a:lnTo>
                  <a:pt x="174" y="443"/>
                </a:lnTo>
                <a:lnTo>
                  <a:pt x="178" y="431"/>
                </a:lnTo>
                <a:lnTo>
                  <a:pt x="182" y="419"/>
                </a:lnTo>
                <a:lnTo>
                  <a:pt x="188" y="408"/>
                </a:lnTo>
                <a:lnTo>
                  <a:pt x="195" y="397"/>
                </a:lnTo>
                <a:lnTo>
                  <a:pt x="204" y="387"/>
                </a:lnTo>
                <a:lnTo>
                  <a:pt x="223" y="368"/>
                </a:lnTo>
                <a:lnTo>
                  <a:pt x="246" y="351"/>
                </a:lnTo>
                <a:lnTo>
                  <a:pt x="271" y="334"/>
                </a:lnTo>
                <a:lnTo>
                  <a:pt x="324" y="302"/>
                </a:lnTo>
                <a:lnTo>
                  <a:pt x="376" y="270"/>
                </a:lnTo>
                <a:lnTo>
                  <a:pt x="400" y="252"/>
                </a:lnTo>
                <a:lnTo>
                  <a:pt x="420" y="232"/>
                </a:lnTo>
                <a:lnTo>
                  <a:pt x="429" y="222"/>
                </a:lnTo>
                <a:lnTo>
                  <a:pt x="436" y="211"/>
                </a:lnTo>
                <a:lnTo>
                  <a:pt x="443" y="200"/>
                </a:lnTo>
                <a:lnTo>
                  <a:pt x="448" y="188"/>
                </a:lnTo>
                <a:lnTo>
                  <a:pt x="452" y="175"/>
                </a:lnTo>
                <a:lnTo>
                  <a:pt x="454" y="161"/>
                </a:lnTo>
                <a:lnTo>
                  <a:pt x="455" y="147"/>
                </a:lnTo>
                <a:lnTo>
                  <a:pt x="454" y="132"/>
                </a:lnTo>
                <a:lnTo>
                  <a:pt x="451" y="119"/>
                </a:lnTo>
                <a:lnTo>
                  <a:pt x="448" y="109"/>
                </a:lnTo>
                <a:lnTo>
                  <a:pt x="443" y="99"/>
                </a:lnTo>
                <a:lnTo>
                  <a:pt x="436" y="91"/>
                </a:lnTo>
                <a:lnTo>
                  <a:pt x="429" y="85"/>
                </a:lnTo>
                <a:lnTo>
                  <a:pt x="421" y="79"/>
                </a:lnTo>
                <a:lnTo>
                  <a:pt x="411" y="75"/>
                </a:lnTo>
                <a:lnTo>
                  <a:pt x="401" y="72"/>
                </a:lnTo>
                <a:lnTo>
                  <a:pt x="391" y="70"/>
                </a:lnTo>
                <a:lnTo>
                  <a:pt x="380" y="69"/>
                </a:lnTo>
                <a:lnTo>
                  <a:pt x="356" y="70"/>
                </a:lnTo>
                <a:lnTo>
                  <a:pt x="332" y="74"/>
                </a:lnTo>
                <a:lnTo>
                  <a:pt x="308" y="81"/>
                </a:lnTo>
                <a:lnTo>
                  <a:pt x="285" y="91"/>
                </a:lnTo>
                <a:lnTo>
                  <a:pt x="263" y="103"/>
                </a:lnTo>
                <a:lnTo>
                  <a:pt x="245" y="116"/>
                </a:lnTo>
                <a:lnTo>
                  <a:pt x="236" y="123"/>
                </a:lnTo>
                <a:lnTo>
                  <a:pt x="229" y="130"/>
                </a:lnTo>
                <a:lnTo>
                  <a:pt x="224" y="138"/>
                </a:lnTo>
                <a:lnTo>
                  <a:pt x="219" y="145"/>
                </a:lnTo>
                <a:lnTo>
                  <a:pt x="215" y="153"/>
                </a:lnTo>
                <a:lnTo>
                  <a:pt x="214" y="160"/>
                </a:lnTo>
                <a:lnTo>
                  <a:pt x="213" y="168"/>
                </a:lnTo>
                <a:lnTo>
                  <a:pt x="215" y="175"/>
                </a:lnTo>
                <a:lnTo>
                  <a:pt x="218" y="183"/>
                </a:lnTo>
                <a:lnTo>
                  <a:pt x="223" y="190"/>
                </a:lnTo>
                <a:lnTo>
                  <a:pt x="227" y="194"/>
                </a:lnTo>
                <a:lnTo>
                  <a:pt x="232" y="198"/>
                </a:lnTo>
                <a:lnTo>
                  <a:pt x="236" y="200"/>
                </a:lnTo>
                <a:lnTo>
                  <a:pt x="241" y="202"/>
                </a:lnTo>
                <a:lnTo>
                  <a:pt x="245" y="203"/>
                </a:lnTo>
                <a:lnTo>
                  <a:pt x="249" y="202"/>
                </a:lnTo>
                <a:lnTo>
                  <a:pt x="254" y="201"/>
                </a:lnTo>
                <a:lnTo>
                  <a:pt x="257" y="199"/>
                </a:lnTo>
                <a:lnTo>
                  <a:pt x="261" y="197"/>
                </a:lnTo>
                <a:lnTo>
                  <a:pt x="265" y="194"/>
                </a:lnTo>
                <a:lnTo>
                  <a:pt x="268" y="190"/>
                </a:lnTo>
                <a:lnTo>
                  <a:pt x="271" y="185"/>
                </a:lnTo>
                <a:lnTo>
                  <a:pt x="277" y="175"/>
                </a:lnTo>
                <a:lnTo>
                  <a:pt x="281" y="162"/>
                </a:lnTo>
                <a:lnTo>
                  <a:pt x="284" y="149"/>
                </a:lnTo>
                <a:lnTo>
                  <a:pt x="285" y="134"/>
                </a:lnTo>
                <a:lnTo>
                  <a:pt x="285" y="119"/>
                </a:lnTo>
                <a:lnTo>
                  <a:pt x="282" y="104"/>
                </a:lnTo>
                <a:lnTo>
                  <a:pt x="278" y="89"/>
                </a:lnTo>
                <a:lnTo>
                  <a:pt x="271" y="75"/>
                </a:lnTo>
                <a:lnTo>
                  <a:pt x="267" y="69"/>
                </a:lnTo>
                <a:lnTo>
                  <a:pt x="262" y="62"/>
                </a:lnTo>
                <a:lnTo>
                  <a:pt x="257" y="56"/>
                </a:lnTo>
                <a:lnTo>
                  <a:pt x="251" y="51"/>
                </a:lnTo>
                <a:lnTo>
                  <a:pt x="242" y="44"/>
                </a:lnTo>
                <a:lnTo>
                  <a:pt x="232" y="38"/>
                </a:lnTo>
                <a:lnTo>
                  <a:pt x="219" y="30"/>
                </a:lnTo>
                <a:lnTo>
                  <a:pt x="204" y="23"/>
                </a:lnTo>
                <a:lnTo>
                  <a:pt x="187" y="16"/>
                </a:lnTo>
                <a:lnTo>
                  <a:pt x="170" y="10"/>
                </a:lnTo>
                <a:lnTo>
                  <a:pt x="151" y="5"/>
                </a:lnTo>
                <a:lnTo>
                  <a:pt x="133"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8" y="355"/>
                </a:lnTo>
                <a:lnTo>
                  <a:pt x="248" y="378"/>
                </a:lnTo>
                <a:lnTo>
                  <a:pt x="265" y="400"/>
                </a:lnTo>
                <a:lnTo>
                  <a:pt x="271" y="411"/>
                </a:lnTo>
                <a:lnTo>
                  <a:pt x="276" y="422"/>
                </a:lnTo>
                <a:lnTo>
                  <a:pt x="279" y="432"/>
                </a:lnTo>
                <a:lnTo>
                  <a:pt x="281" y="443"/>
                </a:lnTo>
                <a:lnTo>
                  <a:pt x="282" y="482"/>
                </a:lnTo>
                <a:lnTo>
                  <a:pt x="282" y="541"/>
                </a:lnTo>
                <a:lnTo>
                  <a:pt x="279" y="682"/>
                </a:lnTo>
                <a:lnTo>
                  <a:pt x="274" y="865"/>
                </a:lnTo>
                <a:lnTo>
                  <a:pt x="165" y="865"/>
                </a:lnTo>
                <a:close/>
              </a:path>
            </a:pathLst>
          </a:custGeom>
          <a:noFill/>
          <a:ln cap="rnd" w="28800">
            <a:solidFill>
              <a:srgbClr val="000000"/>
            </a:solidFill>
            <a:round/>
          </a:ln>
        </p:spPr>
        <p:style>
          <a:lnRef idx="0"/>
          <a:fillRef idx="0"/>
          <a:effectRef idx="0"/>
          <a:fontRef idx="minor"/>
        </p:style>
        <p:txBody>
          <a:bodyPr lIns="104400" rIns="104400" tIns="59400" bIns="59400" anchor="ctr" anchorCtr="1">
            <a:noAutofit/>
          </a:bodyPr>
          <a:p>
            <a:pPr>
              <a:lnSpc>
                <a:spcPct val="100000"/>
              </a:lnSpc>
            </a:pPr>
            <a:endParaRPr b="0" lang="en-US" sz="1800" spc="-1" strike="noStrike">
              <a:solidFill>
                <a:srgbClr val="000000"/>
              </a:solidFill>
              <a:latin typeface="Arial"/>
              <a:ea typeface="DejaVu Sans"/>
            </a:endParaRPr>
          </a:p>
        </p:txBody>
      </p:sp>
      <p:sp>
        <p:nvSpPr>
          <p:cNvPr id="245" name=""/>
          <p:cNvSpPr/>
          <p:nvPr/>
        </p:nvSpPr>
        <p:spPr>
          <a:xfrm>
            <a:off x="390600" y="58680"/>
            <a:ext cx="360" cy="61560"/>
          </a:xfrm>
          <a:prstGeom prst="line">
            <a:avLst/>
          </a:prstGeom>
          <a:ln cap="rnd" w="28800">
            <a:solidFill>
              <a:srgbClr val="000000"/>
            </a:solidFill>
            <a:round/>
          </a:ln>
        </p:spPr>
        <p:style>
          <a:lnRef idx="0"/>
          <a:fillRef idx="0"/>
          <a:effectRef idx="0"/>
          <a:fontRef idx="minor"/>
        </p:style>
        <p:txBody>
          <a:bodyPr lIns="104400" rIns="104400" tIns="2160" bIns="2160" anchor="ctr" anchorCtr="1">
            <a:noAutofit/>
          </a:bodyPr>
          <a:p>
            <a:endParaRPr b="0" lang="en-US" sz="1800" spc="-1" strike="noStrike">
              <a:solidFill>
                <a:srgbClr val="000000"/>
              </a:solidFill>
              <a:latin typeface="Arial"/>
              <a:ea typeface="DejaVu Sans"/>
            </a:endParaRPr>
          </a:p>
        </p:txBody>
      </p:sp>
      <p:sp>
        <p:nvSpPr>
          <p:cNvPr id="246" name=""/>
          <p:cNvSpPr/>
          <p:nvPr/>
        </p:nvSpPr>
        <p:spPr>
          <a:xfrm flipH="1">
            <a:off x="601920" y="14760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en-US" sz="1800" spc="-1" strike="noStrike">
              <a:solidFill>
                <a:srgbClr val="000000"/>
              </a:solidFill>
              <a:latin typeface="Arial"/>
              <a:ea typeface="DejaVu Sans"/>
            </a:endParaRPr>
          </a:p>
        </p:txBody>
      </p:sp>
      <p:sp>
        <p:nvSpPr>
          <p:cNvPr id="247" name=""/>
          <p:cNvSpPr/>
          <p:nvPr/>
        </p:nvSpPr>
        <p:spPr>
          <a:xfrm flipH="1">
            <a:off x="650880" y="384480"/>
            <a:ext cx="61560" cy="36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a typeface="DejaVu Sans"/>
            </a:endParaRPr>
          </a:p>
        </p:txBody>
      </p:sp>
      <p:sp>
        <p:nvSpPr>
          <p:cNvPr id="248" name=""/>
          <p:cNvSpPr/>
          <p:nvPr/>
        </p:nvSpPr>
        <p:spPr>
          <a:xfrm>
            <a:off x="136080" y="14760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en-US" sz="1800" spc="-1" strike="noStrike">
              <a:solidFill>
                <a:srgbClr val="000000"/>
              </a:solidFill>
              <a:latin typeface="Arial"/>
              <a:ea typeface="DejaVu Sans"/>
            </a:endParaRPr>
          </a:p>
        </p:txBody>
      </p:sp>
      <p:sp>
        <p:nvSpPr>
          <p:cNvPr id="249" name=""/>
          <p:cNvSpPr/>
          <p:nvPr/>
        </p:nvSpPr>
        <p:spPr>
          <a:xfrm>
            <a:off x="69120" y="384480"/>
            <a:ext cx="61200" cy="36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a typeface="DejaVu Sans"/>
            </a:endParaRPr>
          </a:p>
        </p:txBody>
      </p:sp>
      <p:sp>
        <p:nvSpPr>
          <p:cNvPr id="250" name="PlaceHolder 1"/>
          <p:cNvSpPr>
            <a:spLocks noGrp="1"/>
          </p:cNvSpPr>
          <p:nvPr>
            <p:ph type="title"/>
          </p:nvPr>
        </p:nvSpPr>
        <p:spPr>
          <a:xfrm>
            <a:off x="503640" y="225720"/>
            <a:ext cx="9067320" cy="9450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51" name="PlaceHolder 2"/>
          <p:cNvSpPr>
            <a:spLocks noGrp="1"/>
          </p:cNvSpPr>
          <p:nvPr>
            <p:ph type="body"/>
          </p:nvPr>
        </p:nvSpPr>
        <p:spPr>
          <a:xfrm>
            <a:off x="4138560" y="1326240"/>
            <a:ext cx="5432400" cy="3286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52" name="PlaceHolder 3"/>
          <p:cNvSpPr>
            <a:spLocks noGrp="1"/>
          </p:cNvSpPr>
          <p:nvPr>
            <p:ph type="ftr" idx="19"/>
          </p:nvPr>
        </p:nvSpPr>
        <p:spPr>
          <a:xfrm>
            <a:off x="3445920" y="5164560"/>
            <a:ext cx="3192480" cy="38916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53" name="PlaceHolder 4"/>
          <p:cNvSpPr>
            <a:spLocks noGrp="1"/>
          </p:cNvSpPr>
          <p:nvPr>
            <p:ph type="sldNum" idx="20"/>
          </p:nvPr>
        </p:nvSpPr>
        <p:spPr>
          <a:xfrm>
            <a:off x="7224840" y="5164560"/>
            <a:ext cx="2346120" cy="38916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8680CED4-248E-4E4D-95BC-838F0FC57876}"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254" name="PlaceHolder 5"/>
          <p:cNvSpPr>
            <a:spLocks noGrp="1"/>
          </p:cNvSpPr>
          <p:nvPr>
            <p:ph type="dt" idx="21"/>
          </p:nvPr>
        </p:nvSpPr>
        <p:spPr>
          <a:xfrm>
            <a:off x="503640" y="5164560"/>
            <a:ext cx="2346120" cy="38916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c02c"/>
        </a:solidFill>
      </p:bgPr>
    </p:bg>
    <p:spTree>
      <p:nvGrpSpPr>
        <p:cNvPr id="1" name=""/>
        <p:cNvGrpSpPr/>
        <p:nvPr/>
      </p:nvGrpSpPr>
      <p:grpSpPr>
        <a:xfrm>
          <a:off x="0" y="0"/>
          <a:ext cx="0" cy="0"/>
          <a:chOff x="0" y="0"/>
          <a:chExt cx="0" cy="0"/>
        </a:xfrm>
      </p:grpSpPr>
      <p:sp>
        <p:nvSpPr>
          <p:cNvPr id="257" name=""/>
          <p:cNvSpPr/>
          <p:nvPr/>
        </p:nvSpPr>
        <p:spPr>
          <a:xfrm>
            <a:off x="1191960" y="2846160"/>
            <a:ext cx="189360" cy="189360"/>
          </a:xfrm>
          <a:custGeom>
            <a:avLst/>
            <a:gdLst>
              <a:gd name="textAreaLeft" fmla="*/ 0 w 189360"/>
              <a:gd name="textAreaRight" fmla="*/ 190800 w 189360"/>
              <a:gd name="textAreaTop" fmla="*/ 0 h 189360"/>
              <a:gd name="textAreaBottom" fmla="*/ 190800 h 189360"/>
            </a:gdLst>
            <a:ahLst/>
            <a:rect l="textAreaLeft" t="textAreaTop" r="textAreaRight" b="textAreaBottom"/>
            <a:pathLst>
              <a:path w="530" h="530">
                <a:moveTo>
                  <a:pt x="530" y="265"/>
                </a:moveTo>
                <a:lnTo>
                  <a:pt x="529" y="283"/>
                </a:lnTo>
                <a:lnTo>
                  <a:pt x="528" y="300"/>
                </a:lnTo>
                <a:lnTo>
                  <a:pt x="525" y="317"/>
                </a:lnTo>
                <a:lnTo>
                  <a:pt x="521" y="334"/>
                </a:lnTo>
                <a:lnTo>
                  <a:pt x="516" y="350"/>
                </a:lnTo>
                <a:lnTo>
                  <a:pt x="510" y="366"/>
                </a:lnTo>
                <a:lnTo>
                  <a:pt x="503" y="382"/>
                </a:lnTo>
                <a:lnTo>
                  <a:pt x="494" y="398"/>
                </a:lnTo>
                <a:lnTo>
                  <a:pt x="485" y="413"/>
                </a:lnTo>
                <a:lnTo>
                  <a:pt x="474" y="428"/>
                </a:lnTo>
                <a:lnTo>
                  <a:pt x="464" y="441"/>
                </a:lnTo>
                <a:lnTo>
                  <a:pt x="452" y="453"/>
                </a:lnTo>
                <a:lnTo>
                  <a:pt x="440" y="465"/>
                </a:lnTo>
                <a:lnTo>
                  <a:pt x="427" y="475"/>
                </a:lnTo>
                <a:lnTo>
                  <a:pt x="412" y="486"/>
                </a:lnTo>
                <a:lnTo>
                  <a:pt x="397" y="495"/>
                </a:lnTo>
                <a:lnTo>
                  <a:pt x="381" y="504"/>
                </a:lnTo>
                <a:lnTo>
                  <a:pt x="365" y="511"/>
                </a:lnTo>
                <a:lnTo>
                  <a:pt x="349" y="517"/>
                </a:lnTo>
                <a:lnTo>
                  <a:pt x="333" y="522"/>
                </a:lnTo>
                <a:lnTo>
                  <a:pt x="317" y="525"/>
                </a:lnTo>
                <a:lnTo>
                  <a:pt x="300" y="528"/>
                </a:lnTo>
                <a:lnTo>
                  <a:pt x="283" y="529"/>
                </a:lnTo>
                <a:lnTo>
                  <a:pt x="265" y="530"/>
                </a:lnTo>
                <a:lnTo>
                  <a:pt x="247" y="529"/>
                </a:lnTo>
                <a:lnTo>
                  <a:pt x="230" y="528"/>
                </a:lnTo>
                <a:lnTo>
                  <a:pt x="213" y="525"/>
                </a:lnTo>
                <a:lnTo>
                  <a:pt x="197" y="522"/>
                </a:lnTo>
                <a:lnTo>
                  <a:pt x="181" y="517"/>
                </a:lnTo>
                <a:lnTo>
                  <a:pt x="165" y="511"/>
                </a:lnTo>
                <a:lnTo>
                  <a:pt x="149" y="504"/>
                </a:lnTo>
                <a:lnTo>
                  <a:pt x="133" y="495"/>
                </a:lnTo>
                <a:lnTo>
                  <a:pt x="118" y="486"/>
                </a:lnTo>
                <a:lnTo>
                  <a:pt x="103" y="475"/>
                </a:lnTo>
                <a:lnTo>
                  <a:pt x="90" y="465"/>
                </a:lnTo>
                <a:lnTo>
                  <a:pt x="78" y="453"/>
                </a:lnTo>
                <a:lnTo>
                  <a:pt x="66" y="441"/>
                </a:lnTo>
                <a:lnTo>
                  <a:pt x="56" y="428"/>
                </a:lnTo>
                <a:lnTo>
                  <a:pt x="45" y="413"/>
                </a:lnTo>
                <a:lnTo>
                  <a:pt x="36" y="398"/>
                </a:lnTo>
                <a:lnTo>
                  <a:pt x="27" y="382"/>
                </a:lnTo>
                <a:lnTo>
                  <a:pt x="20" y="366"/>
                </a:lnTo>
                <a:lnTo>
                  <a:pt x="14" y="350"/>
                </a:lnTo>
                <a:lnTo>
                  <a:pt x="9" y="334"/>
                </a:lnTo>
                <a:lnTo>
                  <a:pt x="5" y="317"/>
                </a:lnTo>
                <a:lnTo>
                  <a:pt x="2" y="300"/>
                </a:lnTo>
                <a:lnTo>
                  <a:pt x="1" y="283"/>
                </a:lnTo>
                <a:lnTo>
                  <a:pt x="0" y="265"/>
                </a:lnTo>
                <a:lnTo>
                  <a:pt x="1" y="247"/>
                </a:lnTo>
                <a:lnTo>
                  <a:pt x="2" y="230"/>
                </a:lnTo>
                <a:lnTo>
                  <a:pt x="5" y="213"/>
                </a:lnTo>
                <a:lnTo>
                  <a:pt x="9" y="197"/>
                </a:lnTo>
                <a:lnTo>
                  <a:pt x="14" y="181"/>
                </a:lnTo>
                <a:lnTo>
                  <a:pt x="20" y="165"/>
                </a:lnTo>
                <a:lnTo>
                  <a:pt x="27" y="149"/>
                </a:lnTo>
                <a:lnTo>
                  <a:pt x="36" y="133"/>
                </a:lnTo>
                <a:lnTo>
                  <a:pt x="45" y="118"/>
                </a:lnTo>
                <a:lnTo>
                  <a:pt x="56" y="103"/>
                </a:lnTo>
                <a:lnTo>
                  <a:pt x="66" y="90"/>
                </a:lnTo>
                <a:lnTo>
                  <a:pt x="78" y="78"/>
                </a:lnTo>
                <a:lnTo>
                  <a:pt x="90" y="66"/>
                </a:lnTo>
                <a:lnTo>
                  <a:pt x="103" y="56"/>
                </a:lnTo>
                <a:lnTo>
                  <a:pt x="118" y="45"/>
                </a:lnTo>
                <a:lnTo>
                  <a:pt x="133" y="36"/>
                </a:lnTo>
                <a:lnTo>
                  <a:pt x="149" y="27"/>
                </a:lnTo>
                <a:lnTo>
                  <a:pt x="165" y="20"/>
                </a:lnTo>
                <a:lnTo>
                  <a:pt x="181" y="14"/>
                </a:lnTo>
                <a:lnTo>
                  <a:pt x="197" y="9"/>
                </a:lnTo>
                <a:lnTo>
                  <a:pt x="213" y="5"/>
                </a:lnTo>
                <a:lnTo>
                  <a:pt x="230" y="2"/>
                </a:lnTo>
                <a:lnTo>
                  <a:pt x="247" y="1"/>
                </a:lnTo>
                <a:lnTo>
                  <a:pt x="265" y="0"/>
                </a:lnTo>
                <a:lnTo>
                  <a:pt x="283" y="1"/>
                </a:lnTo>
                <a:lnTo>
                  <a:pt x="300" y="2"/>
                </a:lnTo>
                <a:lnTo>
                  <a:pt x="317" y="5"/>
                </a:lnTo>
                <a:lnTo>
                  <a:pt x="333" y="9"/>
                </a:lnTo>
                <a:lnTo>
                  <a:pt x="349" y="14"/>
                </a:lnTo>
                <a:lnTo>
                  <a:pt x="365" y="20"/>
                </a:lnTo>
                <a:lnTo>
                  <a:pt x="381" y="27"/>
                </a:lnTo>
                <a:lnTo>
                  <a:pt x="397" y="36"/>
                </a:lnTo>
                <a:lnTo>
                  <a:pt x="412" y="45"/>
                </a:lnTo>
                <a:lnTo>
                  <a:pt x="427" y="56"/>
                </a:lnTo>
                <a:lnTo>
                  <a:pt x="440" y="66"/>
                </a:lnTo>
                <a:lnTo>
                  <a:pt x="452" y="78"/>
                </a:lnTo>
                <a:lnTo>
                  <a:pt x="464" y="90"/>
                </a:lnTo>
                <a:lnTo>
                  <a:pt x="474" y="103"/>
                </a:lnTo>
                <a:lnTo>
                  <a:pt x="485" y="118"/>
                </a:lnTo>
                <a:lnTo>
                  <a:pt x="494" y="133"/>
                </a:lnTo>
                <a:lnTo>
                  <a:pt x="503" y="149"/>
                </a:lnTo>
                <a:lnTo>
                  <a:pt x="510" y="165"/>
                </a:lnTo>
                <a:lnTo>
                  <a:pt x="516" y="181"/>
                </a:lnTo>
                <a:lnTo>
                  <a:pt x="521" y="197"/>
                </a:lnTo>
                <a:lnTo>
                  <a:pt x="525" y="213"/>
                </a:lnTo>
                <a:lnTo>
                  <a:pt x="528" y="230"/>
                </a:lnTo>
                <a:lnTo>
                  <a:pt x="529" y="247"/>
                </a:lnTo>
                <a:lnTo>
                  <a:pt x="530" y="265"/>
                </a:lnTo>
                <a:close/>
              </a:path>
            </a:pathLst>
          </a:custGeom>
          <a:noFill/>
          <a:ln cap="rnd" w="46080">
            <a:solidFill>
              <a:srgbClr val="ffffff"/>
            </a:solidFill>
            <a:round/>
          </a:ln>
        </p:spPr>
        <p:style>
          <a:lnRef idx="0"/>
          <a:fillRef idx="0"/>
          <a:effectRef idx="0"/>
          <a:fontRef idx="minor"/>
        </p:style>
        <p:txBody>
          <a:bodyPr lIns="113040" rIns="113040" tIns="68040" bIns="68040" anchor="ctr" anchorCtr="1">
            <a:noAutofit/>
          </a:bodyPr>
          <a:p>
            <a:pPr>
              <a:lnSpc>
                <a:spcPct val="100000"/>
              </a:lnSpc>
            </a:pPr>
            <a:endParaRPr b="0" lang="en-US" sz="1800" spc="-1" strike="noStrike">
              <a:solidFill>
                <a:srgbClr val="000000"/>
              </a:solidFill>
              <a:latin typeface="Arial"/>
              <a:ea typeface="DejaVu Sans"/>
            </a:endParaRPr>
          </a:p>
        </p:txBody>
      </p:sp>
      <p:sp>
        <p:nvSpPr>
          <p:cNvPr id="258" name=""/>
          <p:cNvSpPr/>
          <p:nvPr/>
        </p:nvSpPr>
        <p:spPr>
          <a:xfrm flipH="1">
            <a:off x="4059360" y="115560"/>
            <a:ext cx="86760" cy="215280"/>
          </a:xfrm>
          <a:prstGeom prst="line">
            <a:avLst/>
          </a:prstGeom>
          <a:ln cap="rnd" w="68040">
            <a:solidFill>
              <a:srgbClr val="ffffff"/>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a typeface="DejaVu Sans"/>
            </a:endParaRPr>
          </a:p>
        </p:txBody>
      </p:sp>
      <p:sp>
        <p:nvSpPr>
          <p:cNvPr id="259" name=""/>
          <p:cNvSpPr/>
          <p:nvPr/>
        </p:nvSpPr>
        <p:spPr>
          <a:xfrm>
            <a:off x="3994920" y="180000"/>
            <a:ext cx="215280" cy="86760"/>
          </a:xfrm>
          <a:prstGeom prst="line">
            <a:avLst/>
          </a:prstGeom>
          <a:ln cap="rnd" w="68040">
            <a:solidFill>
              <a:srgbClr val="ffffff"/>
            </a:solidFill>
            <a:round/>
          </a:ln>
        </p:spPr>
        <p:style>
          <a:lnRef idx="0"/>
          <a:fillRef idx="0"/>
          <a:effectRef idx="0"/>
          <a:fontRef idx="minor"/>
        </p:style>
        <p:txBody>
          <a:bodyPr lIns="123840" rIns="123840" tIns="7920" bIns="7920" anchor="ctr" anchorCtr="1">
            <a:noAutofit/>
          </a:bodyPr>
          <a:p>
            <a:endParaRPr b="0" lang="en-US" sz="1800" spc="-1" strike="noStrike">
              <a:solidFill>
                <a:srgbClr val="000000"/>
              </a:solidFill>
              <a:latin typeface="Arial"/>
              <a:ea typeface="DejaVu Sans"/>
            </a:endParaRPr>
          </a:p>
        </p:txBody>
      </p:sp>
      <p:sp>
        <p:nvSpPr>
          <p:cNvPr id="260" name=""/>
          <p:cNvSpPr/>
          <p:nvPr/>
        </p:nvSpPr>
        <p:spPr>
          <a:xfrm>
            <a:off x="8074800" y="5245920"/>
            <a:ext cx="166680" cy="179640"/>
          </a:xfrm>
          <a:custGeom>
            <a:avLst/>
            <a:gdLst>
              <a:gd name="textAreaLeft" fmla="*/ 0 w 166680"/>
              <a:gd name="textAreaRight" fmla="*/ 168120 w 166680"/>
              <a:gd name="textAreaTop" fmla="*/ 0 h 179640"/>
              <a:gd name="textAreaBottom" fmla="*/ 181080 h 179640"/>
            </a:gdLst>
            <a:ahLst/>
            <a:rect l="textAreaLeft" t="textAreaTop" r="textAreaRight" b="textAreaBottom"/>
            <a:pathLst>
              <a:path w="467" h="503">
                <a:moveTo>
                  <a:pt x="0" y="230"/>
                </a:moveTo>
                <a:lnTo>
                  <a:pt x="404" y="503"/>
                </a:lnTo>
                <a:lnTo>
                  <a:pt x="467" y="0"/>
                </a:lnTo>
                <a:lnTo>
                  <a:pt x="0" y="230"/>
                </a:lnTo>
                <a:close/>
              </a:path>
            </a:pathLst>
          </a:custGeom>
          <a:noFill/>
          <a:ln cap="rnd" w="46800">
            <a:solidFill>
              <a:srgbClr val="ffffff"/>
            </a:solidFill>
            <a:round/>
          </a:ln>
        </p:spPr>
        <p:style>
          <a:lnRef idx="0"/>
          <a:fillRef idx="0"/>
          <a:effectRef idx="0"/>
          <a:fontRef idx="minor"/>
        </p:style>
        <p:txBody>
          <a:bodyPr lIns="113400" rIns="113400" tIns="68400" bIns="68400" anchor="ctr" anchorCtr="1">
            <a:noAutofit/>
          </a:bodyPr>
          <a:p>
            <a:pPr>
              <a:lnSpc>
                <a:spcPct val="100000"/>
              </a:lnSpc>
            </a:pPr>
            <a:endParaRPr b="0" lang="en-US" sz="1800" spc="-1" strike="noStrike">
              <a:solidFill>
                <a:srgbClr val="000000"/>
              </a:solidFill>
              <a:latin typeface="Arial"/>
              <a:ea typeface="DejaVu Sans"/>
            </a:endParaRPr>
          </a:p>
        </p:txBody>
      </p:sp>
      <p:sp>
        <p:nvSpPr>
          <p:cNvPr id="261" name=""/>
          <p:cNvSpPr/>
          <p:nvPr/>
        </p:nvSpPr>
        <p:spPr>
          <a:xfrm>
            <a:off x="662400" y="1063440"/>
            <a:ext cx="166680" cy="179280"/>
          </a:xfrm>
          <a:custGeom>
            <a:avLst/>
            <a:gdLst>
              <a:gd name="textAreaLeft" fmla="*/ 0 w 166680"/>
              <a:gd name="textAreaRight" fmla="*/ 168120 w 166680"/>
              <a:gd name="textAreaTop" fmla="*/ 0 h 179280"/>
              <a:gd name="textAreaBottom" fmla="*/ 180720 h 179280"/>
            </a:gdLst>
            <a:ahLst/>
            <a:rect l="textAreaLeft" t="textAreaTop" r="textAreaRight" b="textAreaBottom"/>
            <a:pathLst>
              <a:path w="467" h="502">
                <a:moveTo>
                  <a:pt x="0" y="230"/>
                </a:moveTo>
                <a:lnTo>
                  <a:pt x="404" y="502"/>
                </a:lnTo>
                <a:lnTo>
                  <a:pt x="467" y="0"/>
                </a:lnTo>
                <a:lnTo>
                  <a:pt x="0" y="230"/>
                </a:lnTo>
                <a:close/>
              </a:path>
            </a:pathLst>
          </a:custGeom>
          <a:noFill/>
          <a:ln cap="rnd" w="46800">
            <a:solidFill>
              <a:srgbClr val="ffffff"/>
            </a:solidFill>
            <a:round/>
          </a:ln>
        </p:spPr>
        <p:style>
          <a:lnRef idx="0"/>
          <a:fillRef idx="0"/>
          <a:effectRef idx="0"/>
          <a:fontRef idx="minor"/>
        </p:style>
        <p:txBody>
          <a:bodyPr lIns="113400" rIns="113400" tIns="68400" bIns="68400" anchor="ctr" anchorCtr="1">
            <a:noAutofit/>
          </a:bodyPr>
          <a:p>
            <a:pPr>
              <a:lnSpc>
                <a:spcPct val="100000"/>
              </a:lnSpc>
            </a:pPr>
            <a:endParaRPr b="0" lang="en-US" sz="1800" spc="-1" strike="noStrike">
              <a:solidFill>
                <a:srgbClr val="000000"/>
              </a:solidFill>
              <a:latin typeface="Arial"/>
              <a:ea typeface="DejaVu Sans"/>
            </a:endParaRPr>
          </a:p>
        </p:txBody>
      </p:sp>
      <p:sp>
        <p:nvSpPr>
          <p:cNvPr id="262" name=""/>
          <p:cNvSpPr/>
          <p:nvPr/>
        </p:nvSpPr>
        <p:spPr>
          <a:xfrm>
            <a:off x="9464760" y="296280"/>
            <a:ext cx="178920" cy="168840"/>
          </a:xfrm>
          <a:custGeom>
            <a:avLst/>
            <a:gdLst>
              <a:gd name="textAreaLeft" fmla="*/ 0 w 178920"/>
              <a:gd name="textAreaRight" fmla="*/ 180360 w 178920"/>
              <a:gd name="textAreaTop" fmla="*/ 0 h 168840"/>
              <a:gd name="textAreaBottom" fmla="*/ 170280 h 168840"/>
            </a:gdLst>
            <a:ahLst/>
            <a:rect l="textAreaLeft" t="textAreaTop" r="textAreaRight" b="textAreaBottom"/>
            <a:pathLst>
              <a:path w="501" h="473">
                <a:moveTo>
                  <a:pt x="217" y="473"/>
                </a:moveTo>
                <a:lnTo>
                  <a:pt x="501" y="76"/>
                </a:lnTo>
                <a:lnTo>
                  <a:pt x="0" y="0"/>
                </a:lnTo>
                <a:lnTo>
                  <a:pt x="217" y="473"/>
                </a:lnTo>
                <a:close/>
              </a:path>
            </a:pathLst>
          </a:custGeom>
          <a:noFill/>
          <a:ln cap="rnd" w="46800">
            <a:solidFill>
              <a:srgbClr val="ffffff"/>
            </a:solidFill>
            <a:round/>
          </a:ln>
        </p:spPr>
        <p:style>
          <a:lnRef idx="0"/>
          <a:fillRef idx="0"/>
          <a:effectRef idx="0"/>
          <a:fontRef idx="minor"/>
        </p:style>
        <p:txBody>
          <a:bodyPr lIns="113400" rIns="113400" tIns="68400" bIns="68400" anchor="ctr" anchorCtr="1">
            <a:noAutofit/>
          </a:bodyPr>
          <a:p>
            <a:pPr>
              <a:lnSpc>
                <a:spcPct val="100000"/>
              </a:lnSpc>
            </a:pPr>
            <a:endParaRPr b="0" lang="en-US" sz="1800" spc="-1" strike="noStrike">
              <a:solidFill>
                <a:srgbClr val="000000"/>
              </a:solidFill>
              <a:latin typeface="Arial"/>
              <a:ea typeface="DejaVu Sans"/>
            </a:endParaRPr>
          </a:p>
        </p:txBody>
      </p:sp>
      <p:sp>
        <p:nvSpPr>
          <p:cNvPr id="263" name=""/>
          <p:cNvSpPr/>
          <p:nvPr/>
        </p:nvSpPr>
        <p:spPr>
          <a:xfrm flipH="1">
            <a:off x="456840" y="5130360"/>
            <a:ext cx="86760" cy="215280"/>
          </a:xfrm>
          <a:prstGeom prst="line">
            <a:avLst/>
          </a:prstGeom>
          <a:ln cap="rnd" w="68040">
            <a:solidFill>
              <a:srgbClr val="ffffff"/>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a typeface="DejaVu Sans"/>
            </a:endParaRPr>
          </a:p>
        </p:txBody>
      </p:sp>
      <p:sp>
        <p:nvSpPr>
          <p:cNvPr id="264" name=""/>
          <p:cNvSpPr/>
          <p:nvPr/>
        </p:nvSpPr>
        <p:spPr>
          <a:xfrm>
            <a:off x="392760" y="5194440"/>
            <a:ext cx="215280" cy="87120"/>
          </a:xfrm>
          <a:prstGeom prst="line">
            <a:avLst/>
          </a:prstGeom>
          <a:ln cap="rnd" w="68040">
            <a:solidFill>
              <a:srgbClr val="ffffff"/>
            </a:solidFill>
            <a:round/>
          </a:ln>
        </p:spPr>
        <p:style>
          <a:lnRef idx="0"/>
          <a:fillRef idx="0"/>
          <a:effectRef idx="0"/>
          <a:fontRef idx="minor"/>
        </p:style>
        <p:txBody>
          <a:bodyPr lIns="123840" rIns="123840" tIns="8280" bIns="8280" anchor="ctr" anchorCtr="1">
            <a:noAutofit/>
          </a:bodyPr>
          <a:p>
            <a:endParaRPr b="0" lang="en-US" sz="1800" spc="-1" strike="noStrike">
              <a:solidFill>
                <a:srgbClr val="000000"/>
              </a:solidFill>
              <a:latin typeface="Arial"/>
              <a:ea typeface="DejaVu Sans"/>
            </a:endParaRPr>
          </a:p>
        </p:txBody>
      </p:sp>
      <p:sp>
        <p:nvSpPr>
          <p:cNvPr id="265" name=""/>
          <p:cNvSpPr/>
          <p:nvPr/>
        </p:nvSpPr>
        <p:spPr>
          <a:xfrm>
            <a:off x="7128720" y="648360"/>
            <a:ext cx="189360" cy="189360"/>
          </a:xfrm>
          <a:custGeom>
            <a:avLst/>
            <a:gdLst>
              <a:gd name="textAreaLeft" fmla="*/ 0 w 189360"/>
              <a:gd name="textAreaRight" fmla="*/ 190800 w 189360"/>
              <a:gd name="textAreaTop" fmla="*/ 0 h 189360"/>
              <a:gd name="textAreaBottom" fmla="*/ 190800 h 189360"/>
            </a:gdLst>
            <a:ahLst/>
            <a:rect l="textAreaLeft" t="textAreaTop" r="textAreaRight" b="textAreaBottom"/>
            <a:pathLst>
              <a:path w="530" h="530">
                <a:moveTo>
                  <a:pt x="530" y="265"/>
                </a:moveTo>
                <a:lnTo>
                  <a:pt x="529" y="283"/>
                </a:lnTo>
                <a:lnTo>
                  <a:pt x="528" y="300"/>
                </a:lnTo>
                <a:lnTo>
                  <a:pt x="525" y="317"/>
                </a:lnTo>
                <a:lnTo>
                  <a:pt x="521" y="334"/>
                </a:lnTo>
                <a:lnTo>
                  <a:pt x="516" y="350"/>
                </a:lnTo>
                <a:lnTo>
                  <a:pt x="510" y="366"/>
                </a:lnTo>
                <a:lnTo>
                  <a:pt x="503" y="381"/>
                </a:lnTo>
                <a:lnTo>
                  <a:pt x="494" y="397"/>
                </a:lnTo>
                <a:lnTo>
                  <a:pt x="485" y="412"/>
                </a:lnTo>
                <a:lnTo>
                  <a:pt x="474" y="426"/>
                </a:lnTo>
                <a:lnTo>
                  <a:pt x="464" y="440"/>
                </a:lnTo>
                <a:lnTo>
                  <a:pt x="452" y="452"/>
                </a:lnTo>
                <a:lnTo>
                  <a:pt x="440" y="464"/>
                </a:lnTo>
                <a:lnTo>
                  <a:pt x="426" y="474"/>
                </a:lnTo>
                <a:lnTo>
                  <a:pt x="412" y="484"/>
                </a:lnTo>
                <a:lnTo>
                  <a:pt x="397" y="494"/>
                </a:lnTo>
                <a:lnTo>
                  <a:pt x="381" y="503"/>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6" y="521"/>
                </a:lnTo>
                <a:lnTo>
                  <a:pt x="180" y="516"/>
                </a:lnTo>
                <a:lnTo>
                  <a:pt x="164" y="510"/>
                </a:lnTo>
                <a:lnTo>
                  <a:pt x="148" y="503"/>
                </a:lnTo>
                <a:lnTo>
                  <a:pt x="132" y="494"/>
                </a:lnTo>
                <a:lnTo>
                  <a:pt x="117" y="484"/>
                </a:lnTo>
                <a:lnTo>
                  <a:pt x="102" y="474"/>
                </a:lnTo>
                <a:lnTo>
                  <a:pt x="89" y="464"/>
                </a:lnTo>
                <a:lnTo>
                  <a:pt x="77" y="452"/>
                </a:lnTo>
                <a:lnTo>
                  <a:pt x="65" y="440"/>
                </a:lnTo>
                <a:lnTo>
                  <a:pt x="55" y="426"/>
                </a:lnTo>
                <a:lnTo>
                  <a:pt x="44" y="412"/>
                </a:lnTo>
                <a:lnTo>
                  <a:pt x="35" y="397"/>
                </a:lnTo>
                <a:lnTo>
                  <a:pt x="26" y="381"/>
                </a:lnTo>
                <a:lnTo>
                  <a:pt x="19" y="366"/>
                </a:lnTo>
                <a:lnTo>
                  <a:pt x="13" y="350"/>
                </a:lnTo>
                <a:lnTo>
                  <a:pt x="8" y="334"/>
                </a:lnTo>
                <a:lnTo>
                  <a:pt x="5" y="317"/>
                </a:lnTo>
                <a:lnTo>
                  <a:pt x="2" y="300"/>
                </a:lnTo>
                <a:lnTo>
                  <a:pt x="0" y="283"/>
                </a:lnTo>
                <a:lnTo>
                  <a:pt x="0" y="265"/>
                </a:lnTo>
                <a:lnTo>
                  <a:pt x="0" y="247"/>
                </a:lnTo>
                <a:lnTo>
                  <a:pt x="2" y="230"/>
                </a:lnTo>
                <a:lnTo>
                  <a:pt x="5" y="213"/>
                </a:lnTo>
                <a:lnTo>
                  <a:pt x="8" y="196"/>
                </a:lnTo>
                <a:lnTo>
                  <a:pt x="13" y="180"/>
                </a:lnTo>
                <a:lnTo>
                  <a:pt x="19" y="164"/>
                </a:lnTo>
                <a:lnTo>
                  <a:pt x="26" y="148"/>
                </a:lnTo>
                <a:lnTo>
                  <a:pt x="35" y="132"/>
                </a:lnTo>
                <a:lnTo>
                  <a:pt x="44" y="117"/>
                </a:lnTo>
                <a:lnTo>
                  <a:pt x="55" y="102"/>
                </a:lnTo>
                <a:lnTo>
                  <a:pt x="65" y="89"/>
                </a:lnTo>
                <a:lnTo>
                  <a:pt x="77" y="77"/>
                </a:lnTo>
                <a:lnTo>
                  <a:pt x="89" y="65"/>
                </a:lnTo>
                <a:lnTo>
                  <a:pt x="102" y="55"/>
                </a:lnTo>
                <a:lnTo>
                  <a:pt x="117" y="44"/>
                </a:lnTo>
                <a:lnTo>
                  <a:pt x="132" y="35"/>
                </a:lnTo>
                <a:lnTo>
                  <a:pt x="148" y="26"/>
                </a:lnTo>
                <a:lnTo>
                  <a:pt x="164" y="19"/>
                </a:lnTo>
                <a:lnTo>
                  <a:pt x="180" y="13"/>
                </a:lnTo>
                <a:lnTo>
                  <a:pt x="196" y="8"/>
                </a:lnTo>
                <a:lnTo>
                  <a:pt x="213" y="5"/>
                </a:lnTo>
                <a:lnTo>
                  <a:pt x="230" y="2"/>
                </a:lnTo>
                <a:lnTo>
                  <a:pt x="247" y="0"/>
                </a:lnTo>
                <a:lnTo>
                  <a:pt x="265" y="0"/>
                </a:lnTo>
                <a:lnTo>
                  <a:pt x="283" y="0"/>
                </a:lnTo>
                <a:lnTo>
                  <a:pt x="300" y="2"/>
                </a:lnTo>
                <a:lnTo>
                  <a:pt x="317" y="5"/>
                </a:lnTo>
                <a:lnTo>
                  <a:pt x="334" y="8"/>
                </a:lnTo>
                <a:lnTo>
                  <a:pt x="350" y="13"/>
                </a:lnTo>
                <a:lnTo>
                  <a:pt x="366" y="19"/>
                </a:lnTo>
                <a:lnTo>
                  <a:pt x="381" y="26"/>
                </a:lnTo>
                <a:lnTo>
                  <a:pt x="397" y="35"/>
                </a:lnTo>
                <a:lnTo>
                  <a:pt x="412" y="44"/>
                </a:lnTo>
                <a:lnTo>
                  <a:pt x="426" y="55"/>
                </a:lnTo>
                <a:lnTo>
                  <a:pt x="440" y="65"/>
                </a:lnTo>
                <a:lnTo>
                  <a:pt x="452" y="77"/>
                </a:lnTo>
                <a:lnTo>
                  <a:pt x="464" y="89"/>
                </a:lnTo>
                <a:lnTo>
                  <a:pt x="474" y="102"/>
                </a:lnTo>
                <a:lnTo>
                  <a:pt x="485" y="117"/>
                </a:lnTo>
                <a:lnTo>
                  <a:pt x="494" y="132"/>
                </a:lnTo>
                <a:lnTo>
                  <a:pt x="503" y="148"/>
                </a:lnTo>
                <a:lnTo>
                  <a:pt x="510" y="164"/>
                </a:lnTo>
                <a:lnTo>
                  <a:pt x="516" y="180"/>
                </a:lnTo>
                <a:lnTo>
                  <a:pt x="521" y="196"/>
                </a:lnTo>
                <a:lnTo>
                  <a:pt x="525" y="213"/>
                </a:lnTo>
                <a:lnTo>
                  <a:pt x="528" y="230"/>
                </a:lnTo>
                <a:lnTo>
                  <a:pt x="529" y="247"/>
                </a:lnTo>
                <a:lnTo>
                  <a:pt x="530" y="265"/>
                </a:lnTo>
                <a:close/>
              </a:path>
            </a:pathLst>
          </a:custGeom>
          <a:noFill/>
          <a:ln cap="rnd" w="46080">
            <a:solidFill>
              <a:srgbClr val="ffffff"/>
            </a:solidFill>
            <a:round/>
          </a:ln>
        </p:spPr>
        <p:style>
          <a:lnRef idx="0"/>
          <a:fillRef idx="0"/>
          <a:effectRef idx="0"/>
          <a:fontRef idx="minor"/>
        </p:style>
        <p:txBody>
          <a:bodyPr lIns="113040" rIns="113040" tIns="68040" bIns="68040" anchor="ctr" anchorCtr="1">
            <a:noAutofit/>
          </a:bodyPr>
          <a:p>
            <a:pPr>
              <a:lnSpc>
                <a:spcPct val="100000"/>
              </a:lnSpc>
            </a:pPr>
            <a:endParaRPr b="0" lang="en-US" sz="1800" spc="-1" strike="noStrike">
              <a:solidFill>
                <a:srgbClr val="000000"/>
              </a:solidFill>
              <a:latin typeface="Arial"/>
              <a:ea typeface="DejaVu Sans"/>
            </a:endParaRPr>
          </a:p>
        </p:txBody>
      </p:sp>
      <p:sp>
        <p:nvSpPr>
          <p:cNvPr id="266" name=""/>
          <p:cNvSpPr/>
          <p:nvPr/>
        </p:nvSpPr>
        <p:spPr>
          <a:xfrm>
            <a:off x="225360" y="237240"/>
            <a:ext cx="355320" cy="428040"/>
          </a:xfrm>
          <a:custGeom>
            <a:avLst/>
            <a:gdLst>
              <a:gd name="textAreaLeft" fmla="*/ 0 w 355320"/>
              <a:gd name="textAreaRight" fmla="*/ 356760 w 355320"/>
              <a:gd name="textAreaTop" fmla="*/ 0 h 428040"/>
              <a:gd name="textAreaBottom" fmla="*/ 429480 h 428040"/>
            </a:gdLst>
            <a:ahLst/>
            <a:rect l="textAreaLeft" t="textAreaTop" r="textAreaRight" b="textAreaBottom"/>
            <a:pathLst>
              <a:path w="991" h="1193">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4" y="144"/>
                </a:lnTo>
                <a:lnTo>
                  <a:pt x="123" y="168"/>
                </a:lnTo>
                <a:lnTo>
                  <a:pt x="103" y="193"/>
                </a:lnTo>
                <a:lnTo>
                  <a:pt x="84" y="219"/>
                </a:lnTo>
                <a:lnTo>
                  <a:pt x="66" y="248"/>
                </a:lnTo>
                <a:lnTo>
                  <a:pt x="50" y="278"/>
                </a:lnTo>
                <a:lnTo>
                  <a:pt x="36" y="307"/>
                </a:lnTo>
                <a:lnTo>
                  <a:pt x="25" y="337"/>
                </a:lnTo>
                <a:lnTo>
                  <a:pt x="16" y="367"/>
                </a:lnTo>
                <a:lnTo>
                  <a:pt x="9" y="398"/>
                </a:lnTo>
                <a:lnTo>
                  <a:pt x="4" y="429"/>
                </a:lnTo>
                <a:lnTo>
                  <a:pt x="1" y="461"/>
                </a:lnTo>
                <a:lnTo>
                  <a:pt x="0" y="495"/>
                </a:lnTo>
                <a:lnTo>
                  <a:pt x="0" y="495"/>
                </a:lnTo>
                <a:lnTo>
                  <a:pt x="0" y="495"/>
                </a:lnTo>
                <a:lnTo>
                  <a:pt x="1" y="529"/>
                </a:lnTo>
                <a:lnTo>
                  <a:pt x="4" y="561"/>
                </a:lnTo>
                <a:lnTo>
                  <a:pt x="9" y="593"/>
                </a:lnTo>
                <a:lnTo>
                  <a:pt x="16" y="624"/>
                </a:lnTo>
                <a:lnTo>
                  <a:pt x="25" y="654"/>
                </a:lnTo>
                <a:lnTo>
                  <a:pt x="37" y="684"/>
                </a:lnTo>
                <a:lnTo>
                  <a:pt x="50" y="713"/>
                </a:lnTo>
                <a:lnTo>
                  <a:pt x="66" y="743"/>
                </a:lnTo>
                <a:lnTo>
                  <a:pt x="84" y="772"/>
                </a:lnTo>
                <a:lnTo>
                  <a:pt x="103" y="798"/>
                </a:lnTo>
                <a:lnTo>
                  <a:pt x="123" y="823"/>
                </a:lnTo>
                <a:lnTo>
                  <a:pt x="144" y="846"/>
                </a:lnTo>
                <a:lnTo>
                  <a:pt x="168" y="867"/>
                </a:lnTo>
                <a:lnTo>
                  <a:pt x="193" y="887"/>
                </a:lnTo>
                <a:lnTo>
                  <a:pt x="219" y="906"/>
                </a:lnTo>
                <a:lnTo>
                  <a:pt x="248" y="924"/>
                </a:lnTo>
                <a:lnTo>
                  <a:pt x="269" y="935"/>
                </a:lnTo>
                <a:lnTo>
                  <a:pt x="289" y="945"/>
                </a:lnTo>
                <a:lnTo>
                  <a:pt x="310" y="954"/>
                </a:lnTo>
                <a:lnTo>
                  <a:pt x="332" y="963"/>
                </a:lnTo>
                <a:lnTo>
                  <a:pt x="332" y="963"/>
                </a:lnTo>
                <a:lnTo>
                  <a:pt x="332" y="1135"/>
                </a:lnTo>
                <a:lnTo>
                  <a:pt x="332" y="1141"/>
                </a:lnTo>
                <a:lnTo>
                  <a:pt x="333" y="1147"/>
                </a:lnTo>
                <a:lnTo>
                  <a:pt x="335" y="1152"/>
                </a:lnTo>
                <a:lnTo>
                  <a:pt x="337" y="1157"/>
                </a:lnTo>
                <a:lnTo>
                  <a:pt x="339" y="1163"/>
                </a:lnTo>
                <a:lnTo>
                  <a:pt x="342" y="1167"/>
                </a:lnTo>
                <a:lnTo>
                  <a:pt x="345" y="1172"/>
                </a:lnTo>
                <a:lnTo>
                  <a:pt x="349" y="1176"/>
                </a:lnTo>
                <a:lnTo>
                  <a:pt x="353" y="1180"/>
                </a:lnTo>
                <a:lnTo>
                  <a:pt x="358" y="1183"/>
                </a:lnTo>
                <a:lnTo>
                  <a:pt x="362" y="1186"/>
                </a:lnTo>
                <a:lnTo>
                  <a:pt x="367" y="1188"/>
                </a:lnTo>
                <a:lnTo>
                  <a:pt x="373" y="1190"/>
                </a:lnTo>
                <a:lnTo>
                  <a:pt x="378" y="1192"/>
                </a:lnTo>
                <a:lnTo>
                  <a:pt x="384" y="1193"/>
                </a:lnTo>
                <a:lnTo>
                  <a:pt x="390" y="1193"/>
                </a:lnTo>
                <a:lnTo>
                  <a:pt x="601" y="1193"/>
                </a:lnTo>
                <a:lnTo>
                  <a:pt x="607" y="1193"/>
                </a:lnTo>
                <a:lnTo>
                  <a:pt x="613" y="1192"/>
                </a:lnTo>
                <a:lnTo>
                  <a:pt x="618" y="1190"/>
                </a:lnTo>
                <a:lnTo>
                  <a:pt x="624" y="1188"/>
                </a:lnTo>
                <a:lnTo>
                  <a:pt x="629" y="1186"/>
                </a:lnTo>
                <a:lnTo>
                  <a:pt x="633" y="1183"/>
                </a:lnTo>
                <a:lnTo>
                  <a:pt x="638" y="1180"/>
                </a:lnTo>
                <a:lnTo>
                  <a:pt x="642" y="1176"/>
                </a:lnTo>
                <a:lnTo>
                  <a:pt x="646" y="1172"/>
                </a:lnTo>
                <a:lnTo>
                  <a:pt x="649" y="1167"/>
                </a:lnTo>
                <a:lnTo>
                  <a:pt x="652" y="1163"/>
                </a:lnTo>
                <a:lnTo>
                  <a:pt x="654" y="1157"/>
                </a:lnTo>
                <a:lnTo>
                  <a:pt x="656" y="1152"/>
                </a:lnTo>
                <a:lnTo>
                  <a:pt x="658" y="1147"/>
                </a:lnTo>
                <a:lnTo>
                  <a:pt x="659" y="1141"/>
                </a:lnTo>
                <a:lnTo>
                  <a:pt x="659" y="1135"/>
                </a:lnTo>
                <a:lnTo>
                  <a:pt x="659" y="963"/>
                </a:lnTo>
                <a:lnTo>
                  <a:pt x="659" y="963"/>
                </a:lnTo>
                <a:lnTo>
                  <a:pt x="659" y="963"/>
                </a:lnTo>
                <a:lnTo>
                  <a:pt x="681" y="954"/>
                </a:lnTo>
                <a:lnTo>
                  <a:pt x="702" y="945"/>
                </a:lnTo>
                <a:lnTo>
                  <a:pt x="722" y="935"/>
                </a:lnTo>
                <a:lnTo>
                  <a:pt x="743" y="924"/>
                </a:lnTo>
                <a:lnTo>
                  <a:pt x="772" y="906"/>
                </a:lnTo>
                <a:lnTo>
                  <a:pt x="798" y="887"/>
                </a:lnTo>
                <a:lnTo>
                  <a:pt x="823" y="867"/>
                </a:lnTo>
                <a:lnTo>
                  <a:pt x="847" y="846"/>
                </a:lnTo>
                <a:lnTo>
                  <a:pt x="868" y="823"/>
                </a:lnTo>
                <a:lnTo>
                  <a:pt x="888" y="798"/>
                </a:lnTo>
                <a:lnTo>
                  <a:pt x="907" y="772"/>
                </a:lnTo>
                <a:lnTo>
                  <a:pt x="925" y="743"/>
                </a:lnTo>
                <a:lnTo>
                  <a:pt x="941" y="713"/>
                </a:lnTo>
                <a:lnTo>
                  <a:pt x="954" y="684"/>
                </a:lnTo>
                <a:lnTo>
                  <a:pt x="966" y="654"/>
                </a:lnTo>
                <a:lnTo>
                  <a:pt x="975" y="624"/>
                </a:lnTo>
                <a:lnTo>
                  <a:pt x="982" y="593"/>
                </a:lnTo>
                <a:lnTo>
                  <a:pt x="987" y="561"/>
                </a:lnTo>
                <a:lnTo>
                  <a:pt x="990" y="529"/>
                </a:lnTo>
                <a:lnTo>
                  <a:pt x="991" y="495"/>
                </a:lnTo>
                <a:lnTo>
                  <a:pt x="991" y="495"/>
                </a:lnTo>
                <a:lnTo>
                  <a:pt x="991" y="495"/>
                </a:lnTo>
                <a:lnTo>
                  <a:pt x="990" y="461"/>
                </a:lnTo>
                <a:lnTo>
                  <a:pt x="987" y="429"/>
                </a:lnTo>
                <a:lnTo>
                  <a:pt x="982" y="398"/>
                </a:lnTo>
                <a:lnTo>
                  <a:pt x="975" y="367"/>
                </a:lnTo>
                <a:lnTo>
                  <a:pt x="966" y="337"/>
                </a:lnTo>
                <a:lnTo>
                  <a:pt x="954" y="307"/>
                </a:lnTo>
                <a:lnTo>
                  <a:pt x="941" y="278"/>
                </a:lnTo>
                <a:lnTo>
                  <a:pt x="925" y="248"/>
                </a:lnTo>
                <a:lnTo>
                  <a:pt x="907" y="219"/>
                </a:lnTo>
                <a:lnTo>
                  <a:pt x="888" y="193"/>
                </a:lnTo>
                <a:lnTo>
                  <a:pt x="868" y="168"/>
                </a:lnTo>
                <a:lnTo>
                  <a:pt x="847" y="144"/>
                </a:lnTo>
                <a:lnTo>
                  <a:pt x="823" y="123"/>
                </a:lnTo>
                <a:lnTo>
                  <a:pt x="798" y="103"/>
                </a:lnTo>
                <a:lnTo>
                  <a:pt x="772" y="84"/>
                </a:lnTo>
                <a:lnTo>
                  <a:pt x="743" y="66"/>
                </a:lnTo>
                <a:lnTo>
                  <a:pt x="713" y="50"/>
                </a:lnTo>
                <a:lnTo>
                  <a:pt x="684" y="36"/>
                </a:lnTo>
                <a:lnTo>
                  <a:pt x="654" y="25"/>
                </a:lnTo>
                <a:lnTo>
                  <a:pt x="624" y="16"/>
                </a:lnTo>
                <a:lnTo>
                  <a:pt x="593" y="9"/>
                </a:lnTo>
                <a:lnTo>
                  <a:pt x="562" y="4"/>
                </a:lnTo>
                <a:lnTo>
                  <a:pt x="529" y="1"/>
                </a:lnTo>
                <a:lnTo>
                  <a:pt x="496" y="0"/>
                </a:lnTo>
                <a:close/>
              </a:path>
            </a:pathLst>
          </a:custGeom>
          <a:noFill/>
          <a:ln cap="sq" w="28800">
            <a:solidFill>
              <a:srgbClr val="ffffff"/>
            </a:solidFill>
            <a:miter/>
          </a:ln>
        </p:spPr>
        <p:style>
          <a:lnRef idx="0"/>
          <a:fillRef idx="0"/>
          <a:effectRef idx="0"/>
          <a:fontRef idx="minor"/>
        </p:style>
        <p:txBody>
          <a:bodyPr lIns="104400" rIns="104400" tIns="59400" bIns="59400" anchor="ctr" anchorCtr="1">
            <a:noAutofit/>
          </a:bodyPr>
          <a:p>
            <a:pPr>
              <a:lnSpc>
                <a:spcPct val="100000"/>
              </a:lnSpc>
            </a:pPr>
            <a:endParaRPr b="0" lang="en-US" sz="1800" spc="-1" strike="noStrike">
              <a:solidFill>
                <a:srgbClr val="000000"/>
              </a:solidFill>
              <a:latin typeface="Arial"/>
              <a:ea typeface="DejaVu Sans"/>
            </a:endParaRPr>
          </a:p>
        </p:txBody>
      </p:sp>
      <p:sp>
        <p:nvSpPr>
          <p:cNvPr id="267" name=""/>
          <p:cNvSpPr/>
          <p:nvPr/>
        </p:nvSpPr>
        <p:spPr>
          <a:xfrm>
            <a:off x="320040" y="666720"/>
            <a:ext cx="165960" cy="40680"/>
          </a:xfrm>
          <a:custGeom>
            <a:avLst/>
            <a:gdLst>
              <a:gd name="textAreaLeft" fmla="*/ 0 w 165960"/>
              <a:gd name="textAreaRight" fmla="*/ 167400 w 165960"/>
              <a:gd name="textAreaTop" fmla="*/ 0 h 40680"/>
              <a:gd name="textAreaBottom" fmla="*/ 42120 h 40680"/>
            </a:gdLst>
            <a:ahLst/>
            <a:rect l="textAreaLeft" t="textAreaTop" r="textAreaRight" b="textAreaBottom"/>
            <a:pathLst>
              <a:path w="465" h="117">
                <a:moveTo>
                  <a:pt x="233" y="117"/>
                </a:moveTo>
                <a:lnTo>
                  <a:pt x="407" y="117"/>
                </a:lnTo>
                <a:lnTo>
                  <a:pt x="413" y="117"/>
                </a:lnTo>
                <a:lnTo>
                  <a:pt x="419" y="116"/>
                </a:lnTo>
                <a:lnTo>
                  <a:pt x="424" y="114"/>
                </a:lnTo>
                <a:lnTo>
                  <a:pt x="430" y="112"/>
                </a:lnTo>
                <a:lnTo>
                  <a:pt x="435" y="110"/>
                </a:lnTo>
                <a:lnTo>
                  <a:pt x="439" y="107"/>
                </a:lnTo>
                <a:lnTo>
                  <a:pt x="444" y="103"/>
                </a:lnTo>
                <a:lnTo>
                  <a:pt x="448" y="100"/>
                </a:lnTo>
                <a:lnTo>
                  <a:pt x="452" y="95"/>
                </a:lnTo>
                <a:lnTo>
                  <a:pt x="455" y="91"/>
                </a:lnTo>
                <a:lnTo>
                  <a:pt x="458" y="86"/>
                </a:lnTo>
                <a:lnTo>
                  <a:pt x="460" y="81"/>
                </a:lnTo>
                <a:lnTo>
                  <a:pt x="462" y="76"/>
                </a:lnTo>
                <a:lnTo>
                  <a:pt x="464" y="70"/>
                </a:lnTo>
                <a:lnTo>
                  <a:pt x="465" y="64"/>
                </a:lnTo>
                <a:lnTo>
                  <a:pt x="465" y="58"/>
                </a:lnTo>
                <a:lnTo>
                  <a:pt x="465" y="52"/>
                </a:lnTo>
                <a:lnTo>
                  <a:pt x="464" y="46"/>
                </a:lnTo>
                <a:lnTo>
                  <a:pt x="462" y="41"/>
                </a:lnTo>
                <a:lnTo>
                  <a:pt x="460" y="35"/>
                </a:lnTo>
                <a:lnTo>
                  <a:pt x="458" y="30"/>
                </a:lnTo>
                <a:lnTo>
                  <a:pt x="455" y="25"/>
                </a:lnTo>
                <a:lnTo>
                  <a:pt x="452" y="21"/>
                </a:lnTo>
                <a:lnTo>
                  <a:pt x="448" y="17"/>
                </a:lnTo>
                <a:lnTo>
                  <a:pt x="444" y="13"/>
                </a:lnTo>
                <a:lnTo>
                  <a:pt x="439" y="10"/>
                </a:lnTo>
                <a:lnTo>
                  <a:pt x="435" y="7"/>
                </a:lnTo>
                <a:lnTo>
                  <a:pt x="430" y="4"/>
                </a:lnTo>
                <a:lnTo>
                  <a:pt x="424" y="3"/>
                </a:lnTo>
                <a:lnTo>
                  <a:pt x="419" y="1"/>
                </a:lnTo>
                <a:lnTo>
                  <a:pt x="413" y="0"/>
                </a:lnTo>
                <a:lnTo>
                  <a:pt x="407" y="0"/>
                </a:lnTo>
                <a:lnTo>
                  <a:pt x="58" y="0"/>
                </a:lnTo>
                <a:lnTo>
                  <a:pt x="52" y="0"/>
                </a:lnTo>
                <a:lnTo>
                  <a:pt x="46" y="1"/>
                </a:lnTo>
                <a:lnTo>
                  <a:pt x="41" y="3"/>
                </a:lnTo>
                <a:lnTo>
                  <a:pt x="35" y="4"/>
                </a:lnTo>
                <a:lnTo>
                  <a:pt x="30" y="7"/>
                </a:lnTo>
                <a:lnTo>
                  <a:pt x="26" y="10"/>
                </a:lnTo>
                <a:lnTo>
                  <a:pt x="21" y="13"/>
                </a:lnTo>
                <a:lnTo>
                  <a:pt x="17" y="17"/>
                </a:lnTo>
                <a:lnTo>
                  <a:pt x="13" y="21"/>
                </a:lnTo>
                <a:lnTo>
                  <a:pt x="10" y="25"/>
                </a:lnTo>
                <a:lnTo>
                  <a:pt x="7" y="30"/>
                </a:lnTo>
                <a:lnTo>
                  <a:pt x="5" y="35"/>
                </a:lnTo>
                <a:lnTo>
                  <a:pt x="3" y="41"/>
                </a:lnTo>
                <a:lnTo>
                  <a:pt x="1" y="46"/>
                </a:lnTo>
                <a:lnTo>
                  <a:pt x="0" y="52"/>
                </a:lnTo>
                <a:lnTo>
                  <a:pt x="0" y="58"/>
                </a:lnTo>
                <a:lnTo>
                  <a:pt x="0" y="64"/>
                </a:lnTo>
                <a:lnTo>
                  <a:pt x="1" y="70"/>
                </a:lnTo>
                <a:lnTo>
                  <a:pt x="3" y="76"/>
                </a:lnTo>
                <a:lnTo>
                  <a:pt x="5" y="81"/>
                </a:lnTo>
                <a:lnTo>
                  <a:pt x="7" y="86"/>
                </a:lnTo>
                <a:lnTo>
                  <a:pt x="10" y="91"/>
                </a:lnTo>
                <a:lnTo>
                  <a:pt x="13" y="95"/>
                </a:lnTo>
                <a:lnTo>
                  <a:pt x="17" y="100"/>
                </a:lnTo>
                <a:lnTo>
                  <a:pt x="21" y="103"/>
                </a:lnTo>
                <a:lnTo>
                  <a:pt x="26" y="107"/>
                </a:lnTo>
                <a:lnTo>
                  <a:pt x="30" y="110"/>
                </a:lnTo>
                <a:lnTo>
                  <a:pt x="35" y="112"/>
                </a:lnTo>
                <a:lnTo>
                  <a:pt x="41" y="114"/>
                </a:lnTo>
                <a:lnTo>
                  <a:pt x="46" y="116"/>
                </a:lnTo>
                <a:lnTo>
                  <a:pt x="52" y="117"/>
                </a:lnTo>
                <a:lnTo>
                  <a:pt x="58" y="117"/>
                </a:lnTo>
                <a:lnTo>
                  <a:pt x="233" y="117"/>
                </a:lnTo>
                <a:close/>
              </a:path>
            </a:pathLst>
          </a:custGeom>
          <a:noFill/>
          <a:ln cap="rnd" w="28800">
            <a:solidFill>
              <a:srgbClr val="ffffff"/>
            </a:solidFill>
            <a:round/>
          </a:ln>
        </p:spPr>
        <p:style>
          <a:lnRef idx="0"/>
          <a:fillRef idx="0"/>
          <a:effectRef idx="0"/>
          <a:fontRef idx="minor"/>
        </p:style>
        <p:txBody>
          <a:bodyPr lIns="104400" rIns="104400" tIns="-17280" bIns="-17280" anchor="ctr" anchorCtr="1">
            <a:noAutofit/>
          </a:bodyPr>
          <a:p>
            <a:pPr>
              <a:lnSpc>
                <a:spcPct val="100000"/>
              </a:lnSpc>
            </a:pPr>
            <a:endParaRPr b="0" lang="en-US" sz="1800" spc="-1" strike="noStrike">
              <a:solidFill>
                <a:srgbClr val="000000"/>
              </a:solidFill>
              <a:latin typeface="Arial"/>
              <a:ea typeface="DejaVu Sans"/>
            </a:endParaRPr>
          </a:p>
        </p:txBody>
      </p:sp>
      <p:sp>
        <p:nvSpPr>
          <p:cNvPr id="268" name=""/>
          <p:cNvSpPr/>
          <p:nvPr/>
        </p:nvSpPr>
        <p:spPr>
          <a:xfrm>
            <a:off x="336240" y="708120"/>
            <a:ext cx="133560" cy="40320"/>
          </a:xfrm>
          <a:custGeom>
            <a:avLst/>
            <a:gdLst>
              <a:gd name="textAreaLeft" fmla="*/ 0 w 133560"/>
              <a:gd name="textAreaRight" fmla="*/ 135000 w 133560"/>
              <a:gd name="textAreaTop" fmla="*/ 0 h 40320"/>
              <a:gd name="textAreaBottom" fmla="*/ 41760 h 40320"/>
            </a:gdLst>
            <a:ahLst/>
            <a:rect l="textAreaLeft" t="textAreaTop" r="textAreaRight" b="textAreaBottom"/>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style>
          <a:lnRef idx="0"/>
          <a:fillRef idx="0"/>
          <a:effectRef idx="0"/>
          <a:fontRef idx="minor"/>
        </p:style>
        <p:txBody>
          <a:bodyPr lIns="104400" rIns="104400" tIns="-17640" bIns="-17640" anchor="ctr" anchorCtr="1">
            <a:noAutofit/>
          </a:bodyPr>
          <a:p>
            <a:pPr>
              <a:lnSpc>
                <a:spcPct val="100000"/>
              </a:lnSpc>
            </a:pPr>
            <a:endParaRPr b="0" lang="en-US" sz="1800" spc="-1" strike="noStrike">
              <a:solidFill>
                <a:srgbClr val="000000"/>
              </a:solidFill>
              <a:latin typeface="Arial"/>
              <a:ea typeface="DejaVu Sans"/>
            </a:endParaRPr>
          </a:p>
        </p:txBody>
      </p:sp>
      <p:sp>
        <p:nvSpPr>
          <p:cNvPr id="269" name=""/>
          <p:cNvSpPr/>
          <p:nvPr/>
        </p:nvSpPr>
        <p:spPr>
          <a:xfrm>
            <a:off x="322920" y="355680"/>
            <a:ext cx="162000" cy="309600"/>
          </a:xfrm>
          <a:custGeom>
            <a:avLst/>
            <a:gdLst>
              <a:gd name="textAreaLeft" fmla="*/ 0 w 162000"/>
              <a:gd name="textAreaRight" fmla="*/ 163440 w 162000"/>
              <a:gd name="textAreaTop" fmla="*/ 0 h 309600"/>
              <a:gd name="textAreaBottom" fmla="*/ 311040 h 309600"/>
            </a:gdLst>
            <a:ahLst/>
            <a:rect l="textAreaLeft" t="textAreaTop" r="textAreaRight" b="textAreaBottom"/>
            <a:pathLst>
              <a:path w="454" h="864">
                <a:moveTo>
                  <a:pt x="165" y="864"/>
                </a:moveTo>
                <a:lnTo>
                  <a:pt x="173" y="457"/>
                </a:lnTo>
                <a:lnTo>
                  <a:pt x="174" y="443"/>
                </a:lnTo>
                <a:lnTo>
                  <a:pt x="177" y="431"/>
                </a:lnTo>
                <a:lnTo>
                  <a:pt x="182" y="419"/>
                </a:lnTo>
                <a:lnTo>
                  <a:pt x="188" y="408"/>
                </a:lnTo>
                <a:lnTo>
                  <a:pt x="195" y="397"/>
                </a:lnTo>
                <a:lnTo>
                  <a:pt x="203" y="387"/>
                </a:lnTo>
                <a:lnTo>
                  <a:pt x="223" y="368"/>
                </a:lnTo>
                <a:lnTo>
                  <a:pt x="245" y="351"/>
                </a:lnTo>
                <a:lnTo>
                  <a:pt x="270" y="334"/>
                </a:lnTo>
                <a:lnTo>
                  <a:pt x="324" y="302"/>
                </a:lnTo>
                <a:lnTo>
                  <a:pt x="375" y="270"/>
                </a:lnTo>
                <a:lnTo>
                  <a:pt x="399" y="252"/>
                </a:lnTo>
                <a:lnTo>
                  <a:pt x="419" y="232"/>
                </a:lnTo>
                <a:lnTo>
                  <a:pt x="428" y="222"/>
                </a:lnTo>
                <a:lnTo>
                  <a:pt x="435" y="211"/>
                </a:lnTo>
                <a:lnTo>
                  <a:pt x="442" y="200"/>
                </a:lnTo>
                <a:lnTo>
                  <a:pt x="447" y="188"/>
                </a:lnTo>
                <a:lnTo>
                  <a:pt x="451" y="175"/>
                </a:lnTo>
                <a:lnTo>
                  <a:pt x="453" y="161"/>
                </a:lnTo>
                <a:lnTo>
                  <a:pt x="454" y="147"/>
                </a:lnTo>
                <a:lnTo>
                  <a:pt x="453" y="132"/>
                </a:lnTo>
                <a:lnTo>
                  <a:pt x="450" y="119"/>
                </a:lnTo>
                <a:lnTo>
                  <a:pt x="447" y="109"/>
                </a:lnTo>
                <a:lnTo>
                  <a:pt x="442" y="99"/>
                </a:lnTo>
                <a:lnTo>
                  <a:pt x="435" y="92"/>
                </a:lnTo>
                <a:lnTo>
                  <a:pt x="428" y="85"/>
                </a:lnTo>
                <a:lnTo>
                  <a:pt x="420" y="79"/>
                </a:lnTo>
                <a:lnTo>
                  <a:pt x="410" y="75"/>
                </a:lnTo>
                <a:lnTo>
                  <a:pt x="400" y="72"/>
                </a:lnTo>
                <a:lnTo>
                  <a:pt x="390" y="70"/>
                </a:lnTo>
                <a:lnTo>
                  <a:pt x="379" y="69"/>
                </a:lnTo>
                <a:lnTo>
                  <a:pt x="355" y="70"/>
                </a:lnTo>
                <a:lnTo>
                  <a:pt x="331" y="74"/>
                </a:lnTo>
                <a:lnTo>
                  <a:pt x="307" y="82"/>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5"/>
                </a:lnTo>
                <a:lnTo>
                  <a:pt x="217" y="183"/>
                </a:lnTo>
                <a:lnTo>
                  <a:pt x="222" y="190"/>
                </a:lnTo>
                <a:lnTo>
                  <a:pt x="226" y="194"/>
                </a:lnTo>
                <a:lnTo>
                  <a:pt x="231" y="198"/>
                </a:lnTo>
                <a:lnTo>
                  <a:pt x="235" y="200"/>
                </a:lnTo>
                <a:lnTo>
                  <a:pt x="240" y="202"/>
                </a:lnTo>
                <a:lnTo>
                  <a:pt x="244" y="203"/>
                </a:lnTo>
                <a:lnTo>
                  <a:pt x="248" y="202"/>
                </a:lnTo>
                <a:lnTo>
                  <a:pt x="253" y="201"/>
                </a:lnTo>
                <a:lnTo>
                  <a:pt x="256" y="199"/>
                </a:lnTo>
                <a:lnTo>
                  <a:pt x="260" y="197"/>
                </a:lnTo>
                <a:lnTo>
                  <a:pt x="264" y="193"/>
                </a:lnTo>
                <a:lnTo>
                  <a:pt x="267" y="190"/>
                </a:lnTo>
                <a:lnTo>
                  <a:pt x="270" y="185"/>
                </a:lnTo>
                <a:lnTo>
                  <a:pt x="276" y="174"/>
                </a:lnTo>
                <a:lnTo>
                  <a:pt x="280" y="162"/>
                </a:lnTo>
                <a:lnTo>
                  <a:pt x="283" y="148"/>
                </a:lnTo>
                <a:lnTo>
                  <a:pt x="284" y="134"/>
                </a:lnTo>
                <a:lnTo>
                  <a:pt x="284" y="119"/>
                </a:lnTo>
                <a:lnTo>
                  <a:pt x="281" y="103"/>
                </a:lnTo>
                <a:lnTo>
                  <a:pt x="277" y="89"/>
                </a:lnTo>
                <a:lnTo>
                  <a:pt x="270" y="74"/>
                </a:lnTo>
                <a:lnTo>
                  <a:pt x="266" y="68"/>
                </a:lnTo>
                <a:lnTo>
                  <a:pt x="261" y="61"/>
                </a:lnTo>
                <a:lnTo>
                  <a:pt x="256" y="55"/>
                </a:lnTo>
                <a:lnTo>
                  <a:pt x="250" y="50"/>
                </a:lnTo>
                <a:lnTo>
                  <a:pt x="242" y="44"/>
                </a:lnTo>
                <a:lnTo>
                  <a:pt x="231" y="37"/>
                </a:lnTo>
                <a:lnTo>
                  <a:pt x="218" y="30"/>
                </a:lnTo>
                <a:lnTo>
                  <a:pt x="203" y="23"/>
                </a:lnTo>
                <a:lnTo>
                  <a:pt x="187" y="16"/>
                </a:lnTo>
                <a:lnTo>
                  <a:pt x="169" y="10"/>
                </a:lnTo>
                <a:lnTo>
                  <a:pt x="151" y="5"/>
                </a:lnTo>
                <a:lnTo>
                  <a:pt x="132" y="2"/>
                </a:lnTo>
                <a:lnTo>
                  <a:pt x="113" y="0"/>
                </a:lnTo>
                <a:lnTo>
                  <a:pt x="94" y="1"/>
                </a:lnTo>
                <a:lnTo>
                  <a:pt x="76" y="4"/>
                </a:lnTo>
                <a:lnTo>
                  <a:pt x="67" y="6"/>
                </a:lnTo>
                <a:lnTo>
                  <a:pt x="59" y="10"/>
                </a:lnTo>
                <a:lnTo>
                  <a:pt x="50" y="14"/>
                </a:lnTo>
                <a:lnTo>
                  <a:pt x="42"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7" y="355"/>
                </a:lnTo>
                <a:lnTo>
                  <a:pt x="248" y="378"/>
                </a:lnTo>
                <a:lnTo>
                  <a:pt x="264" y="400"/>
                </a:lnTo>
                <a:lnTo>
                  <a:pt x="270" y="411"/>
                </a:lnTo>
                <a:lnTo>
                  <a:pt x="275" y="422"/>
                </a:lnTo>
                <a:lnTo>
                  <a:pt x="278" y="432"/>
                </a:lnTo>
                <a:lnTo>
                  <a:pt x="280" y="443"/>
                </a:lnTo>
                <a:lnTo>
                  <a:pt x="281" y="483"/>
                </a:lnTo>
                <a:lnTo>
                  <a:pt x="281" y="540"/>
                </a:lnTo>
                <a:lnTo>
                  <a:pt x="278" y="682"/>
                </a:lnTo>
                <a:lnTo>
                  <a:pt x="273" y="864"/>
                </a:lnTo>
                <a:lnTo>
                  <a:pt x="165" y="864"/>
                </a:lnTo>
                <a:close/>
              </a:path>
            </a:pathLst>
          </a:custGeom>
          <a:noFill/>
          <a:ln cap="rnd" w="28800">
            <a:solidFill>
              <a:srgbClr val="ffffff"/>
            </a:solidFill>
            <a:round/>
          </a:ln>
        </p:spPr>
        <p:style>
          <a:lnRef idx="0"/>
          <a:fillRef idx="0"/>
          <a:effectRef idx="0"/>
          <a:fontRef idx="minor"/>
        </p:style>
        <p:txBody>
          <a:bodyPr lIns="104400" rIns="104400" tIns="59400" bIns="59400" anchor="ctr" anchorCtr="1">
            <a:noAutofit/>
          </a:bodyPr>
          <a:p>
            <a:pPr>
              <a:lnSpc>
                <a:spcPct val="100000"/>
              </a:lnSpc>
            </a:pPr>
            <a:endParaRPr b="0" lang="en-US" sz="1800" spc="-1" strike="noStrike">
              <a:solidFill>
                <a:srgbClr val="000000"/>
              </a:solidFill>
              <a:latin typeface="Arial"/>
              <a:ea typeface="DejaVu Sans"/>
            </a:endParaRPr>
          </a:p>
        </p:txBody>
      </p:sp>
      <p:sp>
        <p:nvSpPr>
          <p:cNvPr id="270" name=""/>
          <p:cNvSpPr/>
          <p:nvPr/>
        </p:nvSpPr>
        <p:spPr>
          <a:xfrm>
            <a:off x="403920" y="79200"/>
            <a:ext cx="360" cy="61200"/>
          </a:xfrm>
          <a:prstGeom prst="line">
            <a:avLst/>
          </a:prstGeom>
          <a:ln cap="rnd" w="28800">
            <a:solidFill>
              <a:srgbClr val="ffffff"/>
            </a:solidFill>
            <a:round/>
          </a:ln>
        </p:spPr>
        <p:style>
          <a:lnRef idx="0"/>
          <a:fillRef idx="0"/>
          <a:effectRef idx="0"/>
          <a:fontRef idx="minor"/>
        </p:style>
        <p:txBody>
          <a:bodyPr lIns="104400" rIns="104400" tIns="1800" bIns="1800" anchor="ctr" anchorCtr="1">
            <a:noAutofit/>
          </a:bodyPr>
          <a:p>
            <a:endParaRPr b="0" lang="en-US" sz="1800" spc="-1" strike="noStrike">
              <a:solidFill>
                <a:srgbClr val="000000"/>
              </a:solidFill>
              <a:latin typeface="Arial"/>
              <a:ea typeface="DejaVu Sans"/>
            </a:endParaRPr>
          </a:p>
        </p:txBody>
      </p:sp>
      <p:sp>
        <p:nvSpPr>
          <p:cNvPr id="271" name=""/>
          <p:cNvSpPr/>
          <p:nvPr/>
        </p:nvSpPr>
        <p:spPr>
          <a:xfrm flipH="1">
            <a:off x="615240" y="167760"/>
            <a:ext cx="4320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en-US" sz="1800" spc="-1" strike="noStrike">
              <a:solidFill>
                <a:srgbClr val="000000"/>
              </a:solidFill>
              <a:latin typeface="Arial"/>
              <a:ea typeface="DejaVu Sans"/>
            </a:endParaRPr>
          </a:p>
        </p:txBody>
      </p:sp>
      <p:sp>
        <p:nvSpPr>
          <p:cNvPr id="272" name=""/>
          <p:cNvSpPr/>
          <p:nvPr/>
        </p:nvSpPr>
        <p:spPr>
          <a:xfrm flipH="1">
            <a:off x="664200" y="405000"/>
            <a:ext cx="61200" cy="36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a typeface="DejaVu Sans"/>
            </a:endParaRPr>
          </a:p>
        </p:txBody>
      </p:sp>
      <p:sp>
        <p:nvSpPr>
          <p:cNvPr id="273" name=""/>
          <p:cNvSpPr/>
          <p:nvPr/>
        </p:nvSpPr>
        <p:spPr>
          <a:xfrm>
            <a:off x="149040" y="167760"/>
            <a:ext cx="43560" cy="43560"/>
          </a:xfrm>
          <a:prstGeom prst="line">
            <a:avLst/>
          </a:prstGeom>
          <a:ln cap="rnd" w="28800">
            <a:solidFill>
              <a:srgbClr val="ffffff"/>
            </a:solidFill>
            <a:round/>
          </a:ln>
        </p:spPr>
        <p:style>
          <a:lnRef idx="0"/>
          <a:fillRef idx="0"/>
          <a:effectRef idx="0"/>
          <a:fontRef idx="minor"/>
        </p:style>
        <p:txBody>
          <a:bodyPr lIns="104400" rIns="104400" tIns="-15840" bIns="-15840" anchor="ctr" anchorCtr="1">
            <a:noAutofit/>
          </a:bodyPr>
          <a:p>
            <a:endParaRPr b="0" lang="en-US" sz="1800" spc="-1" strike="noStrike">
              <a:solidFill>
                <a:srgbClr val="000000"/>
              </a:solidFill>
              <a:latin typeface="Arial"/>
              <a:ea typeface="DejaVu Sans"/>
            </a:endParaRPr>
          </a:p>
        </p:txBody>
      </p:sp>
      <p:sp>
        <p:nvSpPr>
          <p:cNvPr id="274" name=""/>
          <p:cNvSpPr/>
          <p:nvPr/>
        </p:nvSpPr>
        <p:spPr>
          <a:xfrm>
            <a:off x="82080" y="405000"/>
            <a:ext cx="61200" cy="360"/>
          </a:xfrm>
          <a:prstGeom prst="line">
            <a:avLst/>
          </a:prstGeom>
          <a:ln cap="rnd" w="28800">
            <a:solidFill>
              <a:srgbClr val="ffffff"/>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a typeface="DejaVu Sans"/>
            </a:endParaRPr>
          </a:p>
        </p:txBody>
      </p:sp>
      <p:sp>
        <p:nvSpPr>
          <p:cNvPr id="275" name=""/>
          <p:cNvSpPr/>
          <p:nvPr/>
        </p:nvSpPr>
        <p:spPr>
          <a:xfrm>
            <a:off x="212040" y="216720"/>
            <a:ext cx="355680" cy="428400"/>
          </a:xfrm>
          <a:custGeom>
            <a:avLst/>
            <a:gdLst>
              <a:gd name="textAreaLeft" fmla="*/ 0 w 355680"/>
              <a:gd name="textAreaRight" fmla="*/ 357120 w 355680"/>
              <a:gd name="textAreaTop" fmla="*/ 0 h 428400"/>
              <a:gd name="textAreaBottom" fmla="*/ 429840 h 428400"/>
            </a:gdLst>
            <a:ahLst/>
            <a:rect l="textAreaLeft" t="textAreaTop" r="textAreaRight" b="textAreaBottom"/>
            <a:pathLst>
              <a:path w="992" h="1194">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5" y="144"/>
                </a:lnTo>
                <a:lnTo>
                  <a:pt x="123" y="168"/>
                </a:lnTo>
                <a:lnTo>
                  <a:pt x="103" y="193"/>
                </a:lnTo>
                <a:lnTo>
                  <a:pt x="85" y="219"/>
                </a:lnTo>
                <a:lnTo>
                  <a:pt x="67" y="248"/>
                </a:lnTo>
                <a:lnTo>
                  <a:pt x="51" y="278"/>
                </a:lnTo>
                <a:lnTo>
                  <a:pt x="37" y="307"/>
                </a:lnTo>
                <a:lnTo>
                  <a:pt x="26" y="337"/>
                </a:lnTo>
                <a:lnTo>
                  <a:pt x="16" y="367"/>
                </a:lnTo>
                <a:lnTo>
                  <a:pt x="9" y="398"/>
                </a:lnTo>
                <a:lnTo>
                  <a:pt x="4" y="430"/>
                </a:lnTo>
                <a:lnTo>
                  <a:pt x="1" y="462"/>
                </a:lnTo>
                <a:lnTo>
                  <a:pt x="0" y="496"/>
                </a:lnTo>
                <a:lnTo>
                  <a:pt x="0" y="496"/>
                </a:lnTo>
                <a:lnTo>
                  <a:pt x="0" y="496"/>
                </a:lnTo>
                <a:lnTo>
                  <a:pt x="1" y="529"/>
                </a:lnTo>
                <a:lnTo>
                  <a:pt x="4" y="562"/>
                </a:lnTo>
                <a:lnTo>
                  <a:pt x="10" y="593"/>
                </a:lnTo>
                <a:lnTo>
                  <a:pt x="17" y="624"/>
                </a:lnTo>
                <a:lnTo>
                  <a:pt x="26" y="654"/>
                </a:lnTo>
                <a:lnTo>
                  <a:pt x="37" y="684"/>
                </a:lnTo>
                <a:lnTo>
                  <a:pt x="51" y="713"/>
                </a:lnTo>
                <a:lnTo>
                  <a:pt x="67" y="743"/>
                </a:lnTo>
                <a:lnTo>
                  <a:pt x="85" y="771"/>
                </a:lnTo>
                <a:lnTo>
                  <a:pt x="103" y="798"/>
                </a:lnTo>
                <a:lnTo>
                  <a:pt x="123" y="823"/>
                </a:lnTo>
                <a:lnTo>
                  <a:pt x="145" y="846"/>
                </a:lnTo>
                <a:lnTo>
                  <a:pt x="168" y="868"/>
                </a:lnTo>
                <a:lnTo>
                  <a:pt x="193" y="888"/>
                </a:lnTo>
                <a:lnTo>
                  <a:pt x="219" y="906"/>
                </a:lnTo>
                <a:lnTo>
                  <a:pt x="248" y="924"/>
                </a:lnTo>
                <a:lnTo>
                  <a:pt x="269" y="936"/>
                </a:lnTo>
                <a:lnTo>
                  <a:pt x="290" y="946"/>
                </a:lnTo>
                <a:lnTo>
                  <a:pt x="310" y="955"/>
                </a:lnTo>
                <a:lnTo>
                  <a:pt x="332" y="963"/>
                </a:lnTo>
                <a:lnTo>
                  <a:pt x="332" y="963"/>
                </a:lnTo>
                <a:lnTo>
                  <a:pt x="332" y="1135"/>
                </a:lnTo>
                <a:lnTo>
                  <a:pt x="332" y="1141"/>
                </a:lnTo>
                <a:lnTo>
                  <a:pt x="333" y="1147"/>
                </a:lnTo>
                <a:lnTo>
                  <a:pt x="335" y="1153"/>
                </a:lnTo>
                <a:lnTo>
                  <a:pt x="337" y="1158"/>
                </a:lnTo>
                <a:lnTo>
                  <a:pt x="339" y="1163"/>
                </a:lnTo>
                <a:lnTo>
                  <a:pt x="342" y="1168"/>
                </a:lnTo>
                <a:lnTo>
                  <a:pt x="345" y="1173"/>
                </a:lnTo>
                <a:lnTo>
                  <a:pt x="349" y="1177"/>
                </a:lnTo>
                <a:lnTo>
                  <a:pt x="353" y="1181"/>
                </a:lnTo>
                <a:lnTo>
                  <a:pt x="358" y="1184"/>
                </a:lnTo>
                <a:lnTo>
                  <a:pt x="363" y="1187"/>
                </a:lnTo>
                <a:lnTo>
                  <a:pt x="368" y="1189"/>
                </a:lnTo>
                <a:lnTo>
                  <a:pt x="373" y="1191"/>
                </a:lnTo>
                <a:lnTo>
                  <a:pt x="379" y="1193"/>
                </a:lnTo>
                <a:lnTo>
                  <a:pt x="385" y="1194"/>
                </a:lnTo>
                <a:lnTo>
                  <a:pt x="391" y="1194"/>
                </a:lnTo>
                <a:lnTo>
                  <a:pt x="602" y="1194"/>
                </a:lnTo>
                <a:lnTo>
                  <a:pt x="608" y="1194"/>
                </a:lnTo>
                <a:lnTo>
                  <a:pt x="614" y="1193"/>
                </a:lnTo>
                <a:lnTo>
                  <a:pt x="619" y="1191"/>
                </a:lnTo>
                <a:lnTo>
                  <a:pt x="625" y="1189"/>
                </a:lnTo>
                <a:lnTo>
                  <a:pt x="630" y="1187"/>
                </a:lnTo>
                <a:lnTo>
                  <a:pt x="634" y="1184"/>
                </a:lnTo>
                <a:lnTo>
                  <a:pt x="639" y="1181"/>
                </a:lnTo>
                <a:lnTo>
                  <a:pt x="643" y="1177"/>
                </a:lnTo>
                <a:lnTo>
                  <a:pt x="647" y="1173"/>
                </a:lnTo>
                <a:lnTo>
                  <a:pt x="650" y="1168"/>
                </a:lnTo>
                <a:lnTo>
                  <a:pt x="653" y="1163"/>
                </a:lnTo>
                <a:lnTo>
                  <a:pt x="655" y="1158"/>
                </a:lnTo>
                <a:lnTo>
                  <a:pt x="657" y="1153"/>
                </a:lnTo>
                <a:lnTo>
                  <a:pt x="659" y="1147"/>
                </a:lnTo>
                <a:lnTo>
                  <a:pt x="660" y="1141"/>
                </a:lnTo>
                <a:lnTo>
                  <a:pt x="660" y="1135"/>
                </a:lnTo>
                <a:lnTo>
                  <a:pt x="660" y="963"/>
                </a:lnTo>
                <a:lnTo>
                  <a:pt x="660" y="963"/>
                </a:lnTo>
                <a:lnTo>
                  <a:pt x="660" y="963"/>
                </a:lnTo>
                <a:lnTo>
                  <a:pt x="682" y="955"/>
                </a:lnTo>
                <a:lnTo>
                  <a:pt x="703" y="945"/>
                </a:lnTo>
                <a:lnTo>
                  <a:pt x="723" y="935"/>
                </a:lnTo>
                <a:lnTo>
                  <a:pt x="744" y="924"/>
                </a:lnTo>
                <a:lnTo>
                  <a:pt x="772" y="906"/>
                </a:lnTo>
                <a:lnTo>
                  <a:pt x="799" y="888"/>
                </a:lnTo>
                <a:lnTo>
                  <a:pt x="824" y="867"/>
                </a:lnTo>
                <a:lnTo>
                  <a:pt x="847" y="846"/>
                </a:lnTo>
                <a:lnTo>
                  <a:pt x="869" y="823"/>
                </a:lnTo>
                <a:lnTo>
                  <a:pt x="889" y="798"/>
                </a:lnTo>
                <a:lnTo>
                  <a:pt x="907" y="771"/>
                </a:lnTo>
                <a:lnTo>
                  <a:pt x="925" y="743"/>
                </a:lnTo>
                <a:lnTo>
                  <a:pt x="941" y="713"/>
                </a:lnTo>
                <a:lnTo>
                  <a:pt x="955" y="684"/>
                </a:lnTo>
                <a:lnTo>
                  <a:pt x="966" y="654"/>
                </a:lnTo>
                <a:lnTo>
                  <a:pt x="976" y="624"/>
                </a:lnTo>
                <a:lnTo>
                  <a:pt x="983" y="593"/>
                </a:lnTo>
                <a:lnTo>
                  <a:pt x="988" y="562"/>
                </a:lnTo>
                <a:lnTo>
                  <a:pt x="991" y="529"/>
                </a:lnTo>
                <a:lnTo>
                  <a:pt x="992" y="496"/>
                </a:lnTo>
                <a:lnTo>
                  <a:pt x="992" y="496"/>
                </a:lnTo>
                <a:lnTo>
                  <a:pt x="992" y="496"/>
                </a:lnTo>
                <a:lnTo>
                  <a:pt x="991" y="462"/>
                </a:lnTo>
                <a:lnTo>
                  <a:pt x="988" y="430"/>
                </a:lnTo>
                <a:lnTo>
                  <a:pt x="983" y="398"/>
                </a:lnTo>
                <a:lnTo>
                  <a:pt x="976" y="367"/>
                </a:lnTo>
                <a:lnTo>
                  <a:pt x="966" y="337"/>
                </a:lnTo>
                <a:lnTo>
                  <a:pt x="955" y="307"/>
                </a:lnTo>
                <a:lnTo>
                  <a:pt x="941" y="278"/>
                </a:lnTo>
                <a:lnTo>
                  <a:pt x="925" y="248"/>
                </a:lnTo>
                <a:lnTo>
                  <a:pt x="907" y="219"/>
                </a:lnTo>
                <a:lnTo>
                  <a:pt x="889" y="193"/>
                </a:lnTo>
                <a:lnTo>
                  <a:pt x="869" y="168"/>
                </a:lnTo>
                <a:lnTo>
                  <a:pt x="847" y="144"/>
                </a:lnTo>
                <a:lnTo>
                  <a:pt x="824" y="123"/>
                </a:lnTo>
                <a:lnTo>
                  <a:pt x="799" y="103"/>
                </a:lnTo>
                <a:lnTo>
                  <a:pt x="773" y="84"/>
                </a:lnTo>
                <a:lnTo>
                  <a:pt x="744" y="66"/>
                </a:lnTo>
                <a:lnTo>
                  <a:pt x="714" y="50"/>
                </a:lnTo>
                <a:lnTo>
                  <a:pt x="685" y="36"/>
                </a:lnTo>
                <a:lnTo>
                  <a:pt x="655" y="25"/>
                </a:lnTo>
                <a:lnTo>
                  <a:pt x="624" y="16"/>
                </a:lnTo>
                <a:lnTo>
                  <a:pt x="594" y="9"/>
                </a:lnTo>
                <a:lnTo>
                  <a:pt x="562" y="4"/>
                </a:lnTo>
                <a:lnTo>
                  <a:pt x="530" y="1"/>
                </a:lnTo>
                <a:lnTo>
                  <a:pt x="496" y="0"/>
                </a:lnTo>
                <a:close/>
              </a:path>
            </a:pathLst>
          </a:custGeom>
          <a:noFill/>
          <a:ln cap="sq" w="28800">
            <a:solidFill>
              <a:srgbClr val="000000"/>
            </a:solidFill>
            <a:miter/>
          </a:ln>
        </p:spPr>
        <p:style>
          <a:lnRef idx="0"/>
          <a:fillRef idx="0"/>
          <a:effectRef idx="0"/>
          <a:fontRef idx="minor"/>
        </p:style>
        <p:txBody>
          <a:bodyPr lIns="104400" rIns="104400" tIns="59400" bIns="59400" anchor="ctr" anchorCtr="1">
            <a:noAutofit/>
          </a:bodyPr>
          <a:p>
            <a:pPr>
              <a:lnSpc>
                <a:spcPct val="100000"/>
              </a:lnSpc>
            </a:pPr>
            <a:endParaRPr b="0" lang="en-US" sz="1800" spc="-1" strike="noStrike">
              <a:solidFill>
                <a:srgbClr val="000000"/>
              </a:solidFill>
              <a:latin typeface="Arial"/>
              <a:ea typeface="DejaVu Sans"/>
            </a:endParaRPr>
          </a:p>
        </p:txBody>
      </p:sp>
      <p:sp>
        <p:nvSpPr>
          <p:cNvPr id="276" name=""/>
          <p:cNvSpPr/>
          <p:nvPr/>
        </p:nvSpPr>
        <p:spPr>
          <a:xfrm>
            <a:off x="306720" y="646560"/>
            <a:ext cx="166320" cy="40320"/>
          </a:xfrm>
          <a:custGeom>
            <a:avLst/>
            <a:gdLst>
              <a:gd name="textAreaLeft" fmla="*/ 0 w 166320"/>
              <a:gd name="textAreaRight" fmla="*/ 167760 w 166320"/>
              <a:gd name="textAreaTop" fmla="*/ 0 h 40320"/>
              <a:gd name="textAreaBottom" fmla="*/ 41760 h 40320"/>
            </a:gdLst>
            <a:ahLst/>
            <a:rect l="textAreaLeft" t="textAreaTop" r="textAreaRight" b="textAreaBottom"/>
            <a:pathLst>
              <a:path w="466" h="116">
                <a:moveTo>
                  <a:pt x="233" y="116"/>
                </a:moveTo>
                <a:lnTo>
                  <a:pt x="408" y="116"/>
                </a:lnTo>
                <a:lnTo>
                  <a:pt x="414" y="116"/>
                </a:lnTo>
                <a:lnTo>
                  <a:pt x="420" y="115"/>
                </a:lnTo>
                <a:lnTo>
                  <a:pt x="425" y="113"/>
                </a:lnTo>
                <a:lnTo>
                  <a:pt x="431" y="111"/>
                </a:lnTo>
                <a:lnTo>
                  <a:pt x="436" y="109"/>
                </a:lnTo>
                <a:lnTo>
                  <a:pt x="440" y="106"/>
                </a:lnTo>
                <a:lnTo>
                  <a:pt x="445" y="103"/>
                </a:lnTo>
                <a:lnTo>
                  <a:pt x="449" y="99"/>
                </a:lnTo>
                <a:lnTo>
                  <a:pt x="453" y="95"/>
                </a:lnTo>
                <a:lnTo>
                  <a:pt x="456" y="90"/>
                </a:lnTo>
                <a:lnTo>
                  <a:pt x="459" y="86"/>
                </a:lnTo>
                <a:lnTo>
                  <a:pt x="461" y="81"/>
                </a:lnTo>
                <a:lnTo>
                  <a:pt x="463" y="75"/>
                </a:lnTo>
                <a:lnTo>
                  <a:pt x="465" y="70"/>
                </a:lnTo>
                <a:lnTo>
                  <a:pt x="466" y="64"/>
                </a:lnTo>
                <a:lnTo>
                  <a:pt x="466" y="58"/>
                </a:lnTo>
                <a:lnTo>
                  <a:pt x="466" y="52"/>
                </a:lnTo>
                <a:lnTo>
                  <a:pt x="465" y="46"/>
                </a:lnTo>
                <a:lnTo>
                  <a:pt x="463" y="41"/>
                </a:lnTo>
                <a:lnTo>
                  <a:pt x="461" y="35"/>
                </a:lnTo>
                <a:lnTo>
                  <a:pt x="459" y="30"/>
                </a:lnTo>
                <a:lnTo>
                  <a:pt x="456" y="26"/>
                </a:lnTo>
                <a:lnTo>
                  <a:pt x="453" y="21"/>
                </a:lnTo>
                <a:lnTo>
                  <a:pt x="449" y="17"/>
                </a:lnTo>
                <a:lnTo>
                  <a:pt x="445" y="13"/>
                </a:lnTo>
                <a:lnTo>
                  <a:pt x="440" y="10"/>
                </a:lnTo>
                <a:lnTo>
                  <a:pt x="436" y="7"/>
                </a:lnTo>
                <a:lnTo>
                  <a:pt x="431" y="5"/>
                </a:lnTo>
                <a:lnTo>
                  <a:pt x="425" y="3"/>
                </a:lnTo>
                <a:lnTo>
                  <a:pt x="420" y="1"/>
                </a:lnTo>
                <a:lnTo>
                  <a:pt x="414" y="0"/>
                </a:lnTo>
                <a:lnTo>
                  <a:pt x="40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1" y="109"/>
                </a:lnTo>
                <a:lnTo>
                  <a:pt x="36" y="111"/>
                </a:lnTo>
                <a:lnTo>
                  <a:pt x="41" y="113"/>
                </a:lnTo>
                <a:lnTo>
                  <a:pt x="47" y="115"/>
                </a:lnTo>
                <a:lnTo>
                  <a:pt x="53" y="116"/>
                </a:lnTo>
                <a:lnTo>
                  <a:pt x="59" y="116"/>
                </a:lnTo>
                <a:lnTo>
                  <a:pt x="233" y="116"/>
                </a:lnTo>
                <a:close/>
              </a:path>
            </a:pathLst>
          </a:custGeom>
          <a:noFill/>
          <a:ln cap="rnd" w="28800">
            <a:solidFill>
              <a:srgbClr val="000000"/>
            </a:solidFill>
            <a:round/>
          </a:ln>
        </p:spPr>
        <p:style>
          <a:lnRef idx="0"/>
          <a:fillRef idx="0"/>
          <a:effectRef idx="0"/>
          <a:fontRef idx="minor"/>
        </p:style>
        <p:txBody>
          <a:bodyPr lIns="104400" rIns="104400" tIns="-17640" bIns="-17640" anchor="ctr" anchorCtr="1">
            <a:noAutofit/>
          </a:bodyPr>
          <a:p>
            <a:pPr>
              <a:lnSpc>
                <a:spcPct val="100000"/>
              </a:lnSpc>
            </a:pPr>
            <a:endParaRPr b="0" lang="en-US" sz="1800" spc="-1" strike="noStrike">
              <a:solidFill>
                <a:srgbClr val="000000"/>
              </a:solidFill>
              <a:latin typeface="Arial"/>
              <a:ea typeface="DejaVu Sans"/>
            </a:endParaRPr>
          </a:p>
        </p:txBody>
      </p:sp>
      <p:sp>
        <p:nvSpPr>
          <p:cNvPr id="277" name=""/>
          <p:cNvSpPr/>
          <p:nvPr/>
        </p:nvSpPr>
        <p:spPr>
          <a:xfrm>
            <a:off x="322920" y="687600"/>
            <a:ext cx="133920" cy="40680"/>
          </a:xfrm>
          <a:custGeom>
            <a:avLst/>
            <a:gdLst>
              <a:gd name="textAreaLeft" fmla="*/ 0 w 133920"/>
              <a:gd name="textAreaRight" fmla="*/ 135360 w 133920"/>
              <a:gd name="textAreaTop" fmla="*/ 0 h 40680"/>
              <a:gd name="textAreaBottom" fmla="*/ 42120 h 40680"/>
            </a:gdLst>
            <a:ahLst/>
            <a:rect l="textAreaLeft" t="textAreaTop" r="textAreaRight" b="textAreaBottom"/>
            <a:pathLst>
              <a:path w="376" h="117">
                <a:moveTo>
                  <a:pt x="188" y="117"/>
                </a:moveTo>
                <a:lnTo>
                  <a:pt x="318" y="117"/>
                </a:lnTo>
                <a:lnTo>
                  <a:pt x="324" y="117"/>
                </a:lnTo>
                <a:lnTo>
                  <a:pt x="330" y="116"/>
                </a:lnTo>
                <a:lnTo>
                  <a:pt x="335" y="114"/>
                </a:lnTo>
                <a:lnTo>
                  <a:pt x="341" y="112"/>
                </a:lnTo>
                <a:lnTo>
                  <a:pt x="346" y="110"/>
                </a:lnTo>
                <a:lnTo>
                  <a:pt x="350" y="107"/>
                </a:lnTo>
                <a:lnTo>
                  <a:pt x="355" y="104"/>
                </a:lnTo>
                <a:lnTo>
                  <a:pt x="359" y="100"/>
                </a:lnTo>
                <a:lnTo>
                  <a:pt x="363" y="96"/>
                </a:lnTo>
                <a:lnTo>
                  <a:pt x="366" y="91"/>
                </a:lnTo>
                <a:lnTo>
                  <a:pt x="369" y="87"/>
                </a:lnTo>
                <a:lnTo>
                  <a:pt x="371" y="82"/>
                </a:lnTo>
                <a:lnTo>
                  <a:pt x="373" y="76"/>
                </a:lnTo>
                <a:lnTo>
                  <a:pt x="375" y="71"/>
                </a:lnTo>
                <a:lnTo>
                  <a:pt x="376" y="65"/>
                </a:lnTo>
                <a:lnTo>
                  <a:pt x="376" y="59"/>
                </a:lnTo>
                <a:lnTo>
                  <a:pt x="376" y="59"/>
                </a:lnTo>
                <a:lnTo>
                  <a:pt x="376" y="53"/>
                </a:lnTo>
                <a:lnTo>
                  <a:pt x="375" y="47"/>
                </a:lnTo>
                <a:lnTo>
                  <a:pt x="373" y="41"/>
                </a:lnTo>
                <a:lnTo>
                  <a:pt x="371" y="36"/>
                </a:lnTo>
                <a:lnTo>
                  <a:pt x="369" y="31"/>
                </a:lnTo>
                <a:lnTo>
                  <a:pt x="366" y="26"/>
                </a:lnTo>
                <a:lnTo>
                  <a:pt x="363" y="21"/>
                </a:lnTo>
                <a:lnTo>
                  <a:pt x="359" y="17"/>
                </a:lnTo>
                <a:lnTo>
                  <a:pt x="355" y="13"/>
                </a:lnTo>
                <a:lnTo>
                  <a:pt x="350" y="10"/>
                </a:lnTo>
                <a:lnTo>
                  <a:pt x="346" y="7"/>
                </a:lnTo>
                <a:lnTo>
                  <a:pt x="341" y="5"/>
                </a:lnTo>
                <a:lnTo>
                  <a:pt x="335" y="3"/>
                </a:lnTo>
                <a:lnTo>
                  <a:pt x="330" y="1"/>
                </a:lnTo>
                <a:lnTo>
                  <a:pt x="324" y="0"/>
                </a:lnTo>
                <a:lnTo>
                  <a:pt x="31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1"/>
                </a:lnTo>
                <a:lnTo>
                  <a:pt x="5" y="36"/>
                </a:lnTo>
                <a:lnTo>
                  <a:pt x="3" y="41"/>
                </a:lnTo>
                <a:lnTo>
                  <a:pt x="1" y="47"/>
                </a:lnTo>
                <a:lnTo>
                  <a:pt x="0" y="53"/>
                </a:lnTo>
                <a:lnTo>
                  <a:pt x="0" y="59"/>
                </a:lnTo>
                <a:lnTo>
                  <a:pt x="0" y="59"/>
                </a:lnTo>
                <a:lnTo>
                  <a:pt x="0" y="65"/>
                </a:lnTo>
                <a:lnTo>
                  <a:pt x="1" y="71"/>
                </a:lnTo>
                <a:lnTo>
                  <a:pt x="3" y="76"/>
                </a:lnTo>
                <a:lnTo>
                  <a:pt x="5" y="82"/>
                </a:lnTo>
                <a:lnTo>
                  <a:pt x="7" y="87"/>
                </a:lnTo>
                <a:lnTo>
                  <a:pt x="10" y="91"/>
                </a:lnTo>
                <a:lnTo>
                  <a:pt x="13" y="96"/>
                </a:lnTo>
                <a:lnTo>
                  <a:pt x="17" y="100"/>
                </a:lnTo>
                <a:lnTo>
                  <a:pt x="21" y="104"/>
                </a:lnTo>
                <a:lnTo>
                  <a:pt x="26" y="107"/>
                </a:lnTo>
                <a:lnTo>
                  <a:pt x="31" y="110"/>
                </a:lnTo>
                <a:lnTo>
                  <a:pt x="36" y="112"/>
                </a:lnTo>
                <a:lnTo>
                  <a:pt x="41" y="114"/>
                </a:lnTo>
                <a:lnTo>
                  <a:pt x="47" y="116"/>
                </a:lnTo>
                <a:lnTo>
                  <a:pt x="53" y="117"/>
                </a:lnTo>
                <a:lnTo>
                  <a:pt x="59" y="117"/>
                </a:lnTo>
                <a:lnTo>
                  <a:pt x="188" y="117"/>
                </a:lnTo>
                <a:close/>
              </a:path>
            </a:pathLst>
          </a:custGeom>
          <a:noFill/>
          <a:ln cap="rnd" w="28800">
            <a:solidFill>
              <a:srgbClr val="000000"/>
            </a:solidFill>
            <a:round/>
          </a:ln>
        </p:spPr>
        <p:style>
          <a:lnRef idx="0"/>
          <a:fillRef idx="0"/>
          <a:effectRef idx="0"/>
          <a:fontRef idx="minor"/>
        </p:style>
        <p:txBody>
          <a:bodyPr lIns="104400" rIns="104400" tIns="-17280" bIns="-17280" anchor="ctr" anchorCtr="1">
            <a:noAutofit/>
          </a:bodyPr>
          <a:p>
            <a:pPr>
              <a:lnSpc>
                <a:spcPct val="100000"/>
              </a:lnSpc>
            </a:pPr>
            <a:endParaRPr b="0" lang="en-US" sz="1800" spc="-1" strike="noStrike">
              <a:solidFill>
                <a:srgbClr val="000000"/>
              </a:solidFill>
              <a:latin typeface="Arial"/>
              <a:ea typeface="DejaVu Sans"/>
            </a:endParaRPr>
          </a:p>
        </p:txBody>
      </p:sp>
      <p:sp>
        <p:nvSpPr>
          <p:cNvPr id="278" name=""/>
          <p:cNvSpPr/>
          <p:nvPr/>
        </p:nvSpPr>
        <p:spPr>
          <a:xfrm>
            <a:off x="309600" y="335160"/>
            <a:ext cx="162360" cy="309960"/>
          </a:xfrm>
          <a:custGeom>
            <a:avLst/>
            <a:gdLst>
              <a:gd name="textAreaLeft" fmla="*/ 0 w 162360"/>
              <a:gd name="textAreaRight" fmla="*/ 163800 w 162360"/>
              <a:gd name="textAreaTop" fmla="*/ 0 h 309960"/>
              <a:gd name="textAreaBottom" fmla="*/ 311400 h 309960"/>
            </a:gdLst>
            <a:ahLst/>
            <a:rect l="textAreaLeft" t="textAreaTop" r="textAreaRight" b="textAreaBottom"/>
            <a:pathLst>
              <a:path w="455" h="865">
                <a:moveTo>
                  <a:pt x="165" y="865"/>
                </a:moveTo>
                <a:lnTo>
                  <a:pt x="173" y="457"/>
                </a:lnTo>
                <a:lnTo>
                  <a:pt x="174" y="443"/>
                </a:lnTo>
                <a:lnTo>
                  <a:pt x="178" y="431"/>
                </a:lnTo>
                <a:lnTo>
                  <a:pt x="182" y="419"/>
                </a:lnTo>
                <a:lnTo>
                  <a:pt x="188" y="408"/>
                </a:lnTo>
                <a:lnTo>
                  <a:pt x="195" y="397"/>
                </a:lnTo>
                <a:lnTo>
                  <a:pt x="204" y="387"/>
                </a:lnTo>
                <a:lnTo>
                  <a:pt x="223" y="368"/>
                </a:lnTo>
                <a:lnTo>
                  <a:pt x="246" y="351"/>
                </a:lnTo>
                <a:lnTo>
                  <a:pt x="271" y="334"/>
                </a:lnTo>
                <a:lnTo>
                  <a:pt x="324" y="302"/>
                </a:lnTo>
                <a:lnTo>
                  <a:pt x="376" y="270"/>
                </a:lnTo>
                <a:lnTo>
                  <a:pt x="400" y="252"/>
                </a:lnTo>
                <a:lnTo>
                  <a:pt x="420" y="232"/>
                </a:lnTo>
                <a:lnTo>
                  <a:pt x="429" y="222"/>
                </a:lnTo>
                <a:lnTo>
                  <a:pt x="436" y="211"/>
                </a:lnTo>
                <a:lnTo>
                  <a:pt x="443" y="200"/>
                </a:lnTo>
                <a:lnTo>
                  <a:pt x="448" y="188"/>
                </a:lnTo>
                <a:lnTo>
                  <a:pt x="452" y="175"/>
                </a:lnTo>
                <a:lnTo>
                  <a:pt x="454" y="161"/>
                </a:lnTo>
                <a:lnTo>
                  <a:pt x="455" y="147"/>
                </a:lnTo>
                <a:lnTo>
                  <a:pt x="454" y="132"/>
                </a:lnTo>
                <a:lnTo>
                  <a:pt x="451" y="119"/>
                </a:lnTo>
                <a:lnTo>
                  <a:pt x="448" y="109"/>
                </a:lnTo>
                <a:lnTo>
                  <a:pt x="443" y="99"/>
                </a:lnTo>
                <a:lnTo>
                  <a:pt x="436" y="91"/>
                </a:lnTo>
                <a:lnTo>
                  <a:pt x="429" y="85"/>
                </a:lnTo>
                <a:lnTo>
                  <a:pt x="421" y="79"/>
                </a:lnTo>
                <a:lnTo>
                  <a:pt x="411" y="75"/>
                </a:lnTo>
                <a:lnTo>
                  <a:pt x="401" y="72"/>
                </a:lnTo>
                <a:lnTo>
                  <a:pt x="391" y="70"/>
                </a:lnTo>
                <a:lnTo>
                  <a:pt x="380" y="69"/>
                </a:lnTo>
                <a:lnTo>
                  <a:pt x="356" y="70"/>
                </a:lnTo>
                <a:lnTo>
                  <a:pt x="332" y="74"/>
                </a:lnTo>
                <a:lnTo>
                  <a:pt x="308" y="81"/>
                </a:lnTo>
                <a:lnTo>
                  <a:pt x="285" y="91"/>
                </a:lnTo>
                <a:lnTo>
                  <a:pt x="263" y="103"/>
                </a:lnTo>
                <a:lnTo>
                  <a:pt x="245" y="116"/>
                </a:lnTo>
                <a:lnTo>
                  <a:pt x="236" y="123"/>
                </a:lnTo>
                <a:lnTo>
                  <a:pt x="229" y="130"/>
                </a:lnTo>
                <a:lnTo>
                  <a:pt x="224" y="138"/>
                </a:lnTo>
                <a:lnTo>
                  <a:pt x="219" y="145"/>
                </a:lnTo>
                <a:lnTo>
                  <a:pt x="215" y="153"/>
                </a:lnTo>
                <a:lnTo>
                  <a:pt x="214" y="160"/>
                </a:lnTo>
                <a:lnTo>
                  <a:pt x="213" y="168"/>
                </a:lnTo>
                <a:lnTo>
                  <a:pt x="215" y="175"/>
                </a:lnTo>
                <a:lnTo>
                  <a:pt x="218" y="183"/>
                </a:lnTo>
                <a:lnTo>
                  <a:pt x="223" y="190"/>
                </a:lnTo>
                <a:lnTo>
                  <a:pt x="227" y="194"/>
                </a:lnTo>
                <a:lnTo>
                  <a:pt x="232" y="198"/>
                </a:lnTo>
                <a:lnTo>
                  <a:pt x="236" y="200"/>
                </a:lnTo>
                <a:lnTo>
                  <a:pt x="241" y="202"/>
                </a:lnTo>
                <a:lnTo>
                  <a:pt x="245" y="203"/>
                </a:lnTo>
                <a:lnTo>
                  <a:pt x="249" y="202"/>
                </a:lnTo>
                <a:lnTo>
                  <a:pt x="254" y="201"/>
                </a:lnTo>
                <a:lnTo>
                  <a:pt x="257" y="199"/>
                </a:lnTo>
                <a:lnTo>
                  <a:pt x="261" y="197"/>
                </a:lnTo>
                <a:lnTo>
                  <a:pt x="265" y="194"/>
                </a:lnTo>
                <a:lnTo>
                  <a:pt x="268" y="190"/>
                </a:lnTo>
                <a:lnTo>
                  <a:pt x="271" y="185"/>
                </a:lnTo>
                <a:lnTo>
                  <a:pt x="277" y="175"/>
                </a:lnTo>
                <a:lnTo>
                  <a:pt x="281" y="162"/>
                </a:lnTo>
                <a:lnTo>
                  <a:pt x="284" y="149"/>
                </a:lnTo>
                <a:lnTo>
                  <a:pt x="285" y="134"/>
                </a:lnTo>
                <a:lnTo>
                  <a:pt x="285" y="119"/>
                </a:lnTo>
                <a:lnTo>
                  <a:pt x="282" y="104"/>
                </a:lnTo>
                <a:lnTo>
                  <a:pt x="278" y="89"/>
                </a:lnTo>
                <a:lnTo>
                  <a:pt x="271" y="75"/>
                </a:lnTo>
                <a:lnTo>
                  <a:pt x="267" y="69"/>
                </a:lnTo>
                <a:lnTo>
                  <a:pt x="262" y="62"/>
                </a:lnTo>
                <a:lnTo>
                  <a:pt x="257" y="56"/>
                </a:lnTo>
                <a:lnTo>
                  <a:pt x="251" y="51"/>
                </a:lnTo>
                <a:lnTo>
                  <a:pt x="242" y="44"/>
                </a:lnTo>
                <a:lnTo>
                  <a:pt x="232" y="38"/>
                </a:lnTo>
                <a:lnTo>
                  <a:pt x="219" y="30"/>
                </a:lnTo>
                <a:lnTo>
                  <a:pt x="204" y="23"/>
                </a:lnTo>
                <a:lnTo>
                  <a:pt x="187" y="16"/>
                </a:lnTo>
                <a:lnTo>
                  <a:pt x="170" y="10"/>
                </a:lnTo>
                <a:lnTo>
                  <a:pt x="151" y="5"/>
                </a:lnTo>
                <a:lnTo>
                  <a:pt x="133"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8" y="355"/>
                </a:lnTo>
                <a:lnTo>
                  <a:pt x="248" y="378"/>
                </a:lnTo>
                <a:lnTo>
                  <a:pt x="265" y="400"/>
                </a:lnTo>
                <a:lnTo>
                  <a:pt x="271" y="411"/>
                </a:lnTo>
                <a:lnTo>
                  <a:pt x="276" y="422"/>
                </a:lnTo>
                <a:lnTo>
                  <a:pt x="279" y="432"/>
                </a:lnTo>
                <a:lnTo>
                  <a:pt x="281" y="443"/>
                </a:lnTo>
                <a:lnTo>
                  <a:pt x="282" y="482"/>
                </a:lnTo>
                <a:lnTo>
                  <a:pt x="282" y="541"/>
                </a:lnTo>
                <a:lnTo>
                  <a:pt x="279" y="682"/>
                </a:lnTo>
                <a:lnTo>
                  <a:pt x="274" y="865"/>
                </a:lnTo>
                <a:lnTo>
                  <a:pt x="165" y="865"/>
                </a:lnTo>
                <a:close/>
              </a:path>
            </a:pathLst>
          </a:custGeom>
          <a:noFill/>
          <a:ln cap="rnd" w="28800">
            <a:solidFill>
              <a:srgbClr val="000000"/>
            </a:solidFill>
            <a:round/>
          </a:ln>
        </p:spPr>
        <p:style>
          <a:lnRef idx="0"/>
          <a:fillRef idx="0"/>
          <a:effectRef idx="0"/>
          <a:fontRef idx="minor"/>
        </p:style>
        <p:txBody>
          <a:bodyPr lIns="104400" rIns="104400" tIns="59400" bIns="59400" anchor="ctr" anchorCtr="1">
            <a:noAutofit/>
          </a:bodyPr>
          <a:p>
            <a:pPr>
              <a:lnSpc>
                <a:spcPct val="100000"/>
              </a:lnSpc>
            </a:pPr>
            <a:endParaRPr b="0" lang="en-US" sz="1800" spc="-1" strike="noStrike">
              <a:solidFill>
                <a:srgbClr val="000000"/>
              </a:solidFill>
              <a:latin typeface="Arial"/>
              <a:ea typeface="DejaVu Sans"/>
            </a:endParaRPr>
          </a:p>
        </p:txBody>
      </p:sp>
      <p:sp>
        <p:nvSpPr>
          <p:cNvPr id="279" name=""/>
          <p:cNvSpPr/>
          <p:nvPr/>
        </p:nvSpPr>
        <p:spPr>
          <a:xfrm>
            <a:off x="390600" y="58680"/>
            <a:ext cx="360" cy="61560"/>
          </a:xfrm>
          <a:prstGeom prst="line">
            <a:avLst/>
          </a:prstGeom>
          <a:ln cap="rnd" w="28800">
            <a:solidFill>
              <a:srgbClr val="000000"/>
            </a:solidFill>
            <a:round/>
          </a:ln>
        </p:spPr>
        <p:style>
          <a:lnRef idx="0"/>
          <a:fillRef idx="0"/>
          <a:effectRef idx="0"/>
          <a:fontRef idx="minor"/>
        </p:style>
        <p:txBody>
          <a:bodyPr lIns="104400" rIns="104400" tIns="2160" bIns="2160" anchor="ctr" anchorCtr="1">
            <a:noAutofit/>
          </a:bodyPr>
          <a:p>
            <a:endParaRPr b="0" lang="en-US" sz="1800" spc="-1" strike="noStrike">
              <a:solidFill>
                <a:srgbClr val="000000"/>
              </a:solidFill>
              <a:latin typeface="Arial"/>
              <a:ea typeface="DejaVu Sans"/>
            </a:endParaRPr>
          </a:p>
        </p:txBody>
      </p:sp>
      <p:sp>
        <p:nvSpPr>
          <p:cNvPr id="280" name=""/>
          <p:cNvSpPr/>
          <p:nvPr/>
        </p:nvSpPr>
        <p:spPr>
          <a:xfrm flipH="1">
            <a:off x="601920" y="14760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en-US" sz="1800" spc="-1" strike="noStrike">
              <a:solidFill>
                <a:srgbClr val="000000"/>
              </a:solidFill>
              <a:latin typeface="Arial"/>
              <a:ea typeface="DejaVu Sans"/>
            </a:endParaRPr>
          </a:p>
        </p:txBody>
      </p:sp>
      <p:sp>
        <p:nvSpPr>
          <p:cNvPr id="281" name=""/>
          <p:cNvSpPr/>
          <p:nvPr/>
        </p:nvSpPr>
        <p:spPr>
          <a:xfrm flipH="1">
            <a:off x="650880" y="384480"/>
            <a:ext cx="61560" cy="36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a typeface="DejaVu Sans"/>
            </a:endParaRPr>
          </a:p>
        </p:txBody>
      </p:sp>
      <p:sp>
        <p:nvSpPr>
          <p:cNvPr id="282" name=""/>
          <p:cNvSpPr/>
          <p:nvPr/>
        </p:nvSpPr>
        <p:spPr>
          <a:xfrm>
            <a:off x="136080" y="147600"/>
            <a:ext cx="43200" cy="43200"/>
          </a:xfrm>
          <a:prstGeom prst="line">
            <a:avLst/>
          </a:prstGeom>
          <a:ln cap="rnd" w="28800">
            <a:solidFill>
              <a:srgbClr val="000000"/>
            </a:solidFill>
            <a:round/>
          </a:ln>
        </p:spPr>
        <p:style>
          <a:lnRef idx="0"/>
          <a:fillRef idx="0"/>
          <a:effectRef idx="0"/>
          <a:fontRef idx="minor"/>
        </p:style>
        <p:txBody>
          <a:bodyPr lIns="104400" rIns="104400" tIns="-16200" bIns="-16200" anchor="ctr" anchorCtr="1">
            <a:noAutofit/>
          </a:bodyPr>
          <a:p>
            <a:endParaRPr b="0" lang="en-US" sz="1800" spc="-1" strike="noStrike">
              <a:solidFill>
                <a:srgbClr val="000000"/>
              </a:solidFill>
              <a:latin typeface="Arial"/>
              <a:ea typeface="DejaVu Sans"/>
            </a:endParaRPr>
          </a:p>
        </p:txBody>
      </p:sp>
      <p:sp>
        <p:nvSpPr>
          <p:cNvPr id="283" name=""/>
          <p:cNvSpPr/>
          <p:nvPr/>
        </p:nvSpPr>
        <p:spPr>
          <a:xfrm>
            <a:off x="69120" y="384480"/>
            <a:ext cx="61200" cy="360"/>
          </a:xfrm>
          <a:prstGeom prst="line">
            <a:avLst/>
          </a:prstGeom>
          <a:ln cap="rnd" w="28800">
            <a:solidFill>
              <a:srgbClr val="000000"/>
            </a:solidFill>
            <a:round/>
          </a:ln>
        </p:spPr>
        <p:style>
          <a:lnRef idx="0"/>
          <a:fillRef idx="0"/>
          <a:effectRef idx="0"/>
          <a:fontRef idx="minor"/>
        </p:style>
        <p:txBody>
          <a:bodyPr lIns="104400" rIns="104400" tIns="-59400" bIns="-59400" anchor="ctr" anchorCtr="1">
            <a:noAutofit/>
          </a:bodyPr>
          <a:p>
            <a:endParaRPr b="0" lang="en-US" sz="1800" spc="-1" strike="noStrike">
              <a:solidFill>
                <a:srgbClr val="000000"/>
              </a:solidFill>
              <a:latin typeface="Arial"/>
              <a:ea typeface="DejaVu Sans"/>
            </a:endParaRPr>
          </a:p>
        </p:txBody>
      </p:sp>
      <p:sp>
        <p:nvSpPr>
          <p:cNvPr id="284" name="PlaceHolder 1"/>
          <p:cNvSpPr>
            <a:spLocks noGrp="1"/>
          </p:cNvSpPr>
          <p:nvPr>
            <p:ph type="title"/>
          </p:nvPr>
        </p:nvSpPr>
        <p:spPr>
          <a:xfrm>
            <a:off x="503640" y="225720"/>
            <a:ext cx="9067320" cy="9450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85" name="PlaceHolder 2"/>
          <p:cNvSpPr>
            <a:spLocks noGrp="1"/>
          </p:cNvSpPr>
          <p:nvPr>
            <p:ph type="body"/>
          </p:nvPr>
        </p:nvSpPr>
        <p:spPr>
          <a:xfrm>
            <a:off x="4138560" y="1326240"/>
            <a:ext cx="5432400" cy="3286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86" name="PlaceHolder 3"/>
          <p:cNvSpPr>
            <a:spLocks noGrp="1"/>
          </p:cNvSpPr>
          <p:nvPr>
            <p:ph type="ftr" idx="22"/>
          </p:nvPr>
        </p:nvSpPr>
        <p:spPr>
          <a:xfrm>
            <a:off x="3445920" y="5164560"/>
            <a:ext cx="3192480" cy="38916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87" name="PlaceHolder 4"/>
          <p:cNvSpPr>
            <a:spLocks noGrp="1"/>
          </p:cNvSpPr>
          <p:nvPr>
            <p:ph type="sldNum" idx="23"/>
          </p:nvPr>
        </p:nvSpPr>
        <p:spPr>
          <a:xfrm>
            <a:off x="7224840" y="5164560"/>
            <a:ext cx="2346120" cy="38916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69C32E5F-3344-4C88-8F5A-745C7DF3B6AA}"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288" name="PlaceHolder 5"/>
          <p:cNvSpPr>
            <a:spLocks noGrp="1"/>
          </p:cNvSpPr>
          <p:nvPr>
            <p:ph type="dt" idx="24"/>
          </p:nvPr>
        </p:nvSpPr>
        <p:spPr>
          <a:xfrm>
            <a:off x="503640" y="5164560"/>
            <a:ext cx="2346120" cy="38916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
          <p:cNvSpPr/>
          <p:nvPr/>
        </p:nvSpPr>
        <p:spPr>
          <a:xfrm>
            <a:off x="571320" y="261000"/>
            <a:ext cx="8931600" cy="5144400"/>
          </a:xfrm>
          <a:custGeom>
            <a:avLst/>
            <a:gdLst>
              <a:gd name="textAreaLeft" fmla="*/ 0 w 8931600"/>
              <a:gd name="textAreaRight" fmla="*/ 8933040 w 8931600"/>
              <a:gd name="textAreaTop" fmla="*/ 0 h 5144400"/>
              <a:gd name="textAreaBottom" fmla="*/ 5145840 h 5144400"/>
            </a:gdLst>
            <a:ahLst/>
            <a:rect l="textAreaLeft" t="textAreaTop" r="textAreaRight" b="textAreaBottom"/>
            <a:pathLst>
              <a:path w="24814" h="14294">
                <a:moveTo>
                  <a:pt x="0" y="0"/>
                </a:moveTo>
                <a:lnTo>
                  <a:pt x="24814" y="0"/>
                </a:lnTo>
                <a:lnTo>
                  <a:pt x="24814" y="14294"/>
                </a:lnTo>
                <a:lnTo>
                  <a:pt x="0" y="14294"/>
                </a:lnTo>
                <a:lnTo>
                  <a:pt x="0" y="0"/>
                </a:lnTo>
                <a:close/>
              </a:path>
            </a:pathLst>
          </a:custGeom>
          <a:solidFill>
            <a:srgbClr val="f5c93f"/>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000000"/>
              </a:solidFill>
              <a:latin typeface="Arial"/>
              <a:ea typeface="DejaVu Sans"/>
            </a:endParaRPr>
          </a:p>
        </p:txBody>
      </p:sp>
      <p:sp>
        <p:nvSpPr>
          <p:cNvPr id="292" name=""/>
          <p:cNvSpPr/>
          <p:nvPr/>
        </p:nvSpPr>
        <p:spPr>
          <a:xfrm>
            <a:off x="1887480" y="1731960"/>
            <a:ext cx="1407960" cy="1695960"/>
          </a:xfrm>
          <a:custGeom>
            <a:avLst/>
            <a:gdLst>
              <a:gd name="textAreaLeft" fmla="*/ 0 w 1407960"/>
              <a:gd name="textAreaRight" fmla="*/ 1409400 w 1407960"/>
              <a:gd name="textAreaTop" fmla="*/ 0 h 1695960"/>
              <a:gd name="textAreaBottom" fmla="*/ 1697400 h 1695960"/>
            </a:gdLst>
            <a:ahLst/>
            <a:rect l="textAreaLeft" t="textAreaTop" r="textAreaRight" b="textAreaBottom"/>
            <a:pathLst>
              <a:path w="3915" h="4715">
                <a:moveTo>
                  <a:pt x="1957" y="0"/>
                </a:moveTo>
                <a:lnTo>
                  <a:pt x="1957" y="0"/>
                </a:lnTo>
                <a:lnTo>
                  <a:pt x="1957" y="0"/>
                </a:lnTo>
                <a:lnTo>
                  <a:pt x="1824" y="4"/>
                </a:lnTo>
                <a:lnTo>
                  <a:pt x="1696" y="16"/>
                </a:lnTo>
                <a:lnTo>
                  <a:pt x="1571" y="36"/>
                </a:lnTo>
                <a:lnTo>
                  <a:pt x="1450" y="64"/>
                </a:lnTo>
                <a:lnTo>
                  <a:pt x="1331" y="100"/>
                </a:lnTo>
                <a:lnTo>
                  <a:pt x="1213" y="146"/>
                </a:lnTo>
                <a:lnTo>
                  <a:pt x="1096" y="200"/>
                </a:lnTo>
                <a:lnTo>
                  <a:pt x="979" y="263"/>
                </a:lnTo>
                <a:lnTo>
                  <a:pt x="866" y="333"/>
                </a:lnTo>
                <a:lnTo>
                  <a:pt x="760" y="407"/>
                </a:lnTo>
                <a:lnTo>
                  <a:pt x="662" y="487"/>
                </a:lnTo>
                <a:lnTo>
                  <a:pt x="571" y="572"/>
                </a:lnTo>
                <a:lnTo>
                  <a:pt x="486" y="663"/>
                </a:lnTo>
                <a:lnTo>
                  <a:pt x="406" y="761"/>
                </a:lnTo>
                <a:lnTo>
                  <a:pt x="332" y="866"/>
                </a:lnTo>
                <a:lnTo>
                  <a:pt x="262" y="979"/>
                </a:lnTo>
                <a:lnTo>
                  <a:pt x="199" y="1096"/>
                </a:lnTo>
                <a:lnTo>
                  <a:pt x="145" y="1213"/>
                </a:lnTo>
                <a:lnTo>
                  <a:pt x="100" y="1331"/>
                </a:lnTo>
                <a:lnTo>
                  <a:pt x="63" y="1450"/>
                </a:lnTo>
                <a:lnTo>
                  <a:pt x="35" y="1572"/>
                </a:lnTo>
                <a:lnTo>
                  <a:pt x="16" y="1697"/>
                </a:lnTo>
                <a:lnTo>
                  <a:pt x="4" y="1825"/>
                </a:lnTo>
                <a:lnTo>
                  <a:pt x="0" y="1958"/>
                </a:lnTo>
                <a:lnTo>
                  <a:pt x="0" y="1958"/>
                </a:lnTo>
                <a:lnTo>
                  <a:pt x="0" y="1958"/>
                </a:lnTo>
                <a:lnTo>
                  <a:pt x="4" y="2090"/>
                </a:lnTo>
                <a:lnTo>
                  <a:pt x="16" y="2219"/>
                </a:lnTo>
                <a:lnTo>
                  <a:pt x="35" y="2343"/>
                </a:lnTo>
                <a:lnTo>
                  <a:pt x="64" y="2465"/>
                </a:lnTo>
                <a:lnTo>
                  <a:pt x="100" y="2584"/>
                </a:lnTo>
                <a:lnTo>
                  <a:pt x="145" y="2702"/>
                </a:lnTo>
                <a:lnTo>
                  <a:pt x="199" y="2818"/>
                </a:lnTo>
                <a:lnTo>
                  <a:pt x="262" y="2935"/>
                </a:lnTo>
                <a:lnTo>
                  <a:pt x="332" y="3048"/>
                </a:lnTo>
                <a:lnTo>
                  <a:pt x="406" y="3153"/>
                </a:lnTo>
                <a:lnTo>
                  <a:pt x="485" y="3251"/>
                </a:lnTo>
                <a:lnTo>
                  <a:pt x="571" y="3342"/>
                </a:lnTo>
                <a:lnTo>
                  <a:pt x="662" y="3428"/>
                </a:lnTo>
                <a:lnTo>
                  <a:pt x="760" y="3507"/>
                </a:lnTo>
                <a:lnTo>
                  <a:pt x="866" y="3582"/>
                </a:lnTo>
                <a:lnTo>
                  <a:pt x="979" y="3652"/>
                </a:lnTo>
                <a:lnTo>
                  <a:pt x="1061" y="3697"/>
                </a:lnTo>
                <a:lnTo>
                  <a:pt x="1141" y="3736"/>
                </a:lnTo>
                <a:lnTo>
                  <a:pt x="1224" y="3771"/>
                </a:lnTo>
                <a:lnTo>
                  <a:pt x="1311" y="3804"/>
                </a:lnTo>
                <a:lnTo>
                  <a:pt x="1311" y="3807"/>
                </a:lnTo>
                <a:lnTo>
                  <a:pt x="1311" y="4485"/>
                </a:lnTo>
                <a:lnTo>
                  <a:pt x="1312" y="4508"/>
                </a:lnTo>
                <a:lnTo>
                  <a:pt x="1316" y="4531"/>
                </a:lnTo>
                <a:lnTo>
                  <a:pt x="1321" y="4553"/>
                </a:lnTo>
                <a:lnTo>
                  <a:pt x="1329" y="4574"/>
                </a:lnTo>
                <a:lnTo>
                  <a:pt x="1339" y="4594"/>
                </a:lnTo>
                <a:lnTo>
                  <a:pt x="1350" y="4613"/>
                </a:lnTo>
                <a:lnTo>
                  <a:pt x="1363" y="4631"/>
                </a:lnTo>
                <a:lnTo>
                  <a:pt x="1378" y="4647"/>
                </a:lnTo>
                <a:lnTo>
                  <a:pt x="1395" y="4662"/>
                </a:lnTo>
                <a:lnTo>
                  <a:pt x="1412" y="4675"/>
                </a:lnTo>
                <a:lnTo>
                  <a:pt x="1431" y="4687"/>
                </a:lnTo>
                <a:lnTo>
                  <a:pt x="1451" y="4697"/>
                </a:lnTo>
                <a:lnTo>
                  <a:pt x="1472" y="4704"/>
                </a:lnTo>
                <a:lnTo>
                  <a:pt x="1494" y="4710"/>
                </a:lnTo>
                <a:lnTo>
                  <a:pt x="1516" y="4714"/>
                </a:lnTo>
                <a:lnTo>
                  <a:pt x="1540" y="4715"/>
                </a:lnTo>
                <a:lnTo>
                  <a:pt x="2373" y="4715"/>
                </a:lnTo>
                <a:lnTo>
                  <a:pt x="2397" y="4714"/>
                </a:lnTo>
                <a:lnTo>
                  <a:pt x="2420" y="4710"/>
                </a:lnTo>
                <a:lnTo>
                  <a:pt x="2442" y="4704"/>
                </a:lnTo>
                <a:lnTo>
                  <a:pt x="2463" y="4697"/>
                </a:lnTo>
                <a:lnTo>
                  <a:pt x="2483" y="4687"/>
                </a:lnTo>
                <a:lnTo>
                  <a:pt x="2502" y="4675"/>
                </a:lnTo>
                <a:lnTo>
                  <a:pt x="2520" y="4662"/>
                </a:lnTo>
                <a:lnTo>
                  <a:pt x="2536" y="4647"/>
                </a:lnTo>
                <a:lnTo>
                  <a:pt x="2551" y="4631"/>
                </a:lnTo>
                <a:lnTo>
                  <a:pt x="2564" y="4613"/>
                </a:lnTo>
                <a:lnTo>
                  <a:pt x="2575" y="4594"/>
                </a:lnTo>
                <a:lnTo>
                  <a:pt x="2585" y="4574"/>
                </a:lnTo>
                <a:lnTo>
                  <a:pt x="2593" y="4553"/>
                </a:lnTo>
                <a:lnTo>
                  <a:pt x="2598" y="4531"/>
                </a:lnTo>
                <a:lnTo>
                  <a:pt x="2602" y="4508"/>
                </a:lnTo>
                <a:lnTo>
                  <a:pt x="2603" y="4485"/>
                </a:lnTo>
                <a:lnTo>
                  <a:pt x="2603" y="3807"/>
                </a:lnTo>
                <a:lnTo>
                  <a:pt x="2603" y="3804"/>
                </a:lnTo>
                <a:lnTo>
                  <a:pt x="2603" y="3804"/>
                </a:lnTo>
                <a:lnTo>
                  <a:pt x="2691" y="3771"/>
                </a:lnTo>
                <a:lnTo>
                  <a:pt x="2773" y="3736"/>
                </a:lnTo>
                <a:lnTo>
                  <a:pt x="2854" y="3697"/>
                </a:lnTo>
                <a:lnTo>
                  <a:pt x="2936" y="3652"/>
                </a:lnTo>
                <a:lnTo>
                  <a:pt x="3049" y="3582"/>
                </a:lnTo>
                <a:lnTo>
                  <a:pt x="3154" y="3508"/>
                </a:lnTo>
                <a:lnTo>
                  <a:pt x="3252" y="3428"/>
                </a:lnTo>
                <a:lnTo>
                  <a:pt x="3343" y="3343"/>
                </a:lnTo>
                <a:lnTo>
                  <a:pt x="3428" y="3251"/>
                </a:lnTo>
                <a:lnTo>
                  <a:pt x="3508" y="3153"/>
                </a:lnTo>
                <a:lnTo>
                  <a:pt x="3582" y="3048"/>
                </a:lnTo>
                <a:lnTo>
                  <a:pt x="3652" y="2935"/>
                </a:lnTo>
                <a:lnTo>
                  <a:pt x="3715" y="2818"/>
                </a:lnTo>
                <a:lnTo>
                  <a:pt x="3769" y="2702"/>
                </a:lnTo>
                <a:lnTo>
                  <a:pt x="3814" y="2584"/>
                </a:lnTo>
                <a:lnTo>
                  <a:pt x="3850" y="2465"/>
                </a:lnTo>
                <a:lnTo>
                  <a:pt x="3879" y="2343"/>
                </a:lnTo>
                <a:lnTo>
                  <a:pt x="3899" y="2219"/>
                </a:lnTo>
                <a:lnTo>
                  <a:pt x="3911" y="2090"/>
                </a:lnTo>
                <a:lnTo>
                  <a:pt x="3915" y="1958"/>
                </a:lnTo>
                <a:lnTo>
                  <a:pt x="3915" y="1958"/>
                </a:lnTo>
                <a:lnTo>
                  <a:pt x="3915" y="1958"/>
                </a:lnTo>
                <a:lnTo>
                  <a:pt x="3911" y="1825"/>
                </a:lnTo>
                <a:lnTo>
                  <a:pt x="3899" y="1697"/>
                </a:lnTo>
                <a:lnTo>
                  <a:pt x="3879" y="1572"/>
                </a:lnTo>
                <a:lnTo>
                  <a:pt x="3851" y="1450"/>
                </a:lnTo>
                <a:lnTo>
                  <a:pt x="3814" y="1331"/>
                </a:lnTo>
                <a:lnTo>
                  <a:pt x="3769" y="1213"/>
                </a:lnTo>
                <a:lnTo>
                  <a:pt x="3715" y="1096"/>
                </a:lnTo>
                <a:lnTo>
                  <a:pt x="3652" y="979"/>
                </a:lnTo>
                <a:lnTo>
                  <a:pt x="3582" y="866"/>
                </a:lnTo>
                <a:lnTo>
                  <a:pt x="3508" y="761"/>
                </a:lnTo>
                <a:lnTo>
                  <a:pt x="3428" y="663"/>
                </a:lnTo>
                <a:lnTo>
                  <a:pt x="3343" y="572"/>
                </a:lnTo>
                <a:lnTo>
                  <a:pt x="3252" y="487"/>
                </a:lnTo>
                <a:lnTo>
                  <a:pt x="3154" y="407"/>
                </a:lnTo>
                <a:lnTo>
                  <a:pt x="3049" y="333"/>
                </a:lnTo>
                <a:lnTo>
                  <a:pt x="2936" y="263"/>
                </a:lnTo>
                <a:lnTo>
                  <a:pt x="2819" y="200"/>
                </a:lnTo>
                <a:lnTo>
                  <a:pt x="2702" y="146"/>
                </a:lnTo>
                <a:lnTo>
                  <a:pt x="2584" y="100"/>
                </a:lnTo>
                <a:lnTo>
                  <a:pt x="2464" y="64"/>
                </a:lnTo>
                <a:lnTo>
                  <a:pt x="2343" y="36"/>
                </a:lnTo>
                <a:lnTo>
                  <a:pt x="2218" y="16"/>
                </a:lnTo>
                <a:lnTo>
                  <a:pt x="2090" y="4"/>
                </a:lnTo>
                <a:lnTo>
                  <a:pt x="1957" y="0"/>
                </a:lnTo>
                <a:close/>
              </a:path>
            </a:pathLst>
          </a:custGeom>
          <a:noFill/>
          <a:ln cap="sq" w="70920">
            <a:solidFill>
              <a:srgbClr val="ffffff"/>
            </a:solidFill>
            <a:miter/>
          </a:ln>
        </p:spPr>
        <p:style>
          <a:lnRef idx="0"/>
          <a:fillRef idx="0"/>
          <a:effectRef idx="0"/>
          <a:fontRef idx="minor"/>
        </p:style>
        <p:txBody>
          <a:bodyPr lIns="125280" rIns="125280" tIns="80280" bIns="80280" anchor="ctr" anchorCtr="1">
            <a:noAutofit/>
          </a:bodyPr>
          <a:p>
            <a:pPr>
              <a:lnSpc>
                <a:spcPct val="100000"/>
              </a:lnSpc>
            </a:pPr>
            <a:endParaRPr b="0" lang="en-US" sz="1800" spc="-1" strike="noStrike">
              <a:solidFill>
                <a:srgbClr val="000000"/>
              </a:solidFill>
              <a:latin typeface="Arial"/>
              <a:ea typeface="DejaVu Sans"/>
            </a:endParaRPr>
          </a:p>
        </p:txBody>
      </p:sp>
      <p:sp>
        <p:nvSpPr>
          <p:cNvPr id="293" name=""/>
          <p:cNvSpPr/>
          <p:nvPr/>
        </p:nvSpPr>
        <p:spPr>
          <a:xfrm>
            <a:off x="2261520" y="3429000"/>
            <a:ext cx="659880" cy="163800"/>
          </a:xfrm>
          <a:custGeom>
            <a:avLst/>
            <a:gdLst>
              <a:gd name="textAreaLeft" fmla="*/ 0 w 659880"/>
              <a:gd name="textAreaRight" fmla="*/ 661320 w 659880"/>
              <a:gd name="textAreaTop" fmla="*/ 0 h 163800"/>
              <a:gd name="textAreaBottom" fmla="*/ 165240 h 163800"/>
            </a:gdLst>
            <a:ahLst/>
            <a:rect l="textAreaLeft" t="textAreaTop" r="textAreaRight" b="textAreaBottom"/>
            <a:pathLst>
              <a:path w="1837" h="459">
                <a:moveTo>
                  <a:pt x="919" y="459"/>
                </a:moveTo>
                <a:lnTo>
                  <a:pt x="1607" y="459"/>
                </a:lnTo>
                <a:lnTo>
                  <a:pt x="1630" y="458"/>
                </a:lnTo>
                <a:lnTo>
                  <a:pt x="1653" y="454"/>
                </a:lnTo>
                <a:lnTo>
                  <a:pt x="1675" y="449"/>
                </a:lnTo>
                <a:lnTo>
                  <a:pt x="1696" y="441"/>
                </a:lnTo>
                <a:lnTo>
                  <a:pt x="1717" y="431"/>
                </a:lnTo>
                <a:lnTo>
                  <a:pt x="1736" y="420"/>
                </a:lnTo>
                <a:lnTo>
                  <a:pt x="1753" y="406"/>
                </a:lnTo>
                <a:lnTo>
                  <a:pt x="1770" y="391"/>
                </a:lnTo>
                <a:lnTo>
                  <a:pt x="1784" y="375"/>
                </a:lnTo>
                <a:lnTo>
                  <a:pt x="1798" y="357"/>
                </a:lnTo>
                <a:lnTo>
                  <a:pt x="1809" y="338"/>
                </a:lnTo>
                <a:lnTo>
                  <a:pt x="1819" y="318"/>
                </a:lnTo>
                <a:lnTo>
                  <a:pt x="1827" y="297"/>
                </a:lnTo>
                <a:lnTo>
                  <a:pt x="1832" y="275"/>
                </a:lnTo>
                <a:lnTo>
                  <a:pt x="1836" y="252"/>
                </a:lnTo>
                <a:lnTo>
                  <a:pt x="1837" y="229"/>
                </a:lnTo>
                <a:lnTo>
                  <a:pt x="1836" y="206"/>
                </a:lnTo>
                <a:lnTo>
                  <a:pt x="1832" y="183"/>
                </a:lnTo>
                <a:lnTo>
                  <a:pt x="1827" y="161"/>
                </a:lnTo>
                <a:lnTo>
                  <a:pt x="1819" y="140"/>
                </a:lnTo>
                <a:lnTo>
                  <a:pt x="1809" y="120"/>
                </a:lnTo>
                <a:lnTo>
                  <a:pt x="1798" y="101"/>
                </a:lnTo>
                <a:lnTo>
                  <a:pt x="1784" y="83"/>
                </a:lnTo>
                <a:lnTo>
                  <a:pt x="1770" y="67"/>
                </a:lnTo>
                <a:lnTo>
                  <a:pt x="1753" y="52"/>
                </a:lnTo>
                <a:lnTo>
                  <a:pt x="1736" y="39"/>
                </a:lnTo>
                <a:lnTo>
                  <a:pt x="1717" y="28"/>
                </a:lnTo>
                <a:lnTo>
                  <a:pt x="1696" y="18"/>
                </a:lnTo>
                <a:lnTo>
                  <a:pt x="1675" y="10"/>
                </a:lnTo>
                <a:lnTo>
                  <a:pt x="1653" y="5"/>
                </a:lnTo>
                <a:lnTo>
                  <a:pt x="1630" y="1"/>
                </a:lnTo>
                <a:lnTo>
                  <a:pt x="1607" y="0"/>
                </a:lnTo>
                <a:lnTo>
                  <a:pt x="229" y="0"/>
                </a:lnTo>
                <a:lnTo>
                  <a:pt x="205" y="1"/>
                </a:lnTo>
                <a:lnTo>
                  <a:pt x="183" y="5"/>
                </a:lnTo>
                <a:lnTo>
                  <a:pt x="161" y="10"/>
                </a:lnTo>
                <a:lnTo>
                  <a:pt x="140" y="18"/>
                </a:lnTo>
                <a:lnTo>
                  <a:pt x="120" y="28"/>
                </a:lnTo>
                <a:lnTo>
                  <a:pt x="101" y="39"/>
                </a:lnTo>
                <a:lnTo>
                  <a:pt x="83" y="52"/>
                </a:lnTo>
                <a:lnTo>
                  <a:pt x="67" y="67"/>
                </a:lnTo>
                <a:lnTo>
                  <a:pt x="52" y="83"/>
                </a:lnTo>
                <a:lnTo>
                  <a:pt x="39" y="101"/>
                </a:lnTo>
                <a:lnTo>
                  <a:pt x="28" y="120"/>
                </a:lnTo>
                <a:lnTo>
                  <a:pt x="18" y="140"/>
                </a:lnTo>
                <a:lnTo>
                  <a:pt x="10" y="161"/>
                </a:lnTo>
                <a:lnTo>
                  <a:pt x="5" y="183"/>
                </a:lnTo>
                <a:lnTo>
                  <a:pt x="1" y="206"/>
                </a:lnTo>
                <a:lnTo>
                  <a:pt x="0" y="229"/>
                </a:lnTo>
                <a:lnTo>
                  <a:pt x="1" y="252"/>
                </a:lnTo>
                <a:lnTo>
                  <a:pt x="5" y="275"/>
                </a:lnTo>
                <a:lnTo>
                  <a:pt x="10" y="297"/>
                </a:lnTo>
                <a:lnTo>
                  <a:pt x="18" y="318"/>
                </a:lnTo>
                <a:lnTo>
                  <a:pt x="28" y="338"/>
                </a:lnTo>
                <a:lnTo>
                  <a:pt x="39" y="357"/>
                </a:lnTo>
                <a:lnTo>
                  <a:pt x="52" y="375"/>
                </a:lnTo>
                <a:lnTo>
                  <a:pt x="67" y="391"/>
                </a:lnTo>
                <a:lnTo>
                  <a:pt x="83" y="406"/>
                </a:lnTo>
                <a:lnTo>
                  <a:pt x="101" y="420"/>
                </a:lnTo>
                <a:lnTo>
                  <a:pt x="120" y="431"/>
                </a:lnTo>
                <a:lnTo>
                  <a:pt x="140" y="441"/>
                </a:lnTo>
                <a:lnTo>
                  <a:pt x="161" y="449"/>
                </a:lnTo>
                <a:lnTo>
                  <a:pt x="183" y="454"/>
                </a:lnTo>
                <a:lnTo>
                  <a:pt x="205" y="458"/>
                </a:lnTo>
                <a:lnTo>
                  <a:pt x="229" y="459"/>
                </a:lnTo>
                <a:lnTo>
                  <a:pt x="919" y="459"/>
                </a:lnTo>
                <a:close/>
              </a:path>
            </a:pathLst>
          </a:custGeom>
          <a:noFill/>
          <a:ln cap="rnd" w="70920">
            <a:solidFill>
              <a:srgbClr val="ffffff"/>
            </a:solidFill>
            <a:round/>
          </a:ln>
        </p:spPr>
        <p:style>
          <a:lnRef idx="0"/>
          <a:fillRef idx="0"/>
          <a:effectRef idx="0"/>
          <a:fontRef idx="minor"/>
        </p:style>
        <p:txBody>
          <a:bodyPr lIns="125280" rIns="125280" tIns="80280" bIns="80280" anchor="ctr" anchorCtr="1">
            <a:noAutofit/>
          </a:bodyPr>
          <a:p>
            <a:pPr>
              <a:lnSpc>
                <a:spcPct val="100000"/>
              </a:lnSpc>
            </a:pPr>
            <a:endParaRPr b="0" lang="en-US" sz="1800" spc="-1" strike="noStrike">
              <a:solidFill>
                <a:srgbClr val="000000"/>
              </a:solidFill>
              <a:latin typeface="Arial"/>
              <a:ea typeface="DejaVu Sans"/>
            </a:endParaRPr>
          </a:p>
        </p:txBody>
      </p:sp>
      <p:sp>
        <p:nvSpPr>
          <p:cNvPr id="294" name=""/>
          <p:cNvSpPr/>
          <p:nvPr/>
        </p:nvSpPr>
        <p:spPr>
          <a:xfrm>
            <a:off x="2324880" y="3592080"/>
            <a:ext cx="532080" cy="164160"/>
          </a:xfrm>
          <a:custGeom>
            <a:avLst/>
            <a:gdLst>
              <a:gd name="textAreaLeft" fmla="*/ 0 w 532080"/>
              <a:gd name="textAreaRight" fmla="*/ 533520 w 532080"/>
              <a:gd name="textAreaTop" fmla="*/ 0 h 164160"/>
              <a:gd name="textAreaBottom" fmla="*/ 165600 h 164160"/>
            </a:gdLst>
            <a:ahLst/>
            <a:rect l="textAreaLeft" t="textAreaTop" r="textAreaRight" b="textAreaBottom"/>
            <a:pathLst>
              <a:path w="1482" h="460">
                <a:moveTo>
                  <a:pt x="742" y="460"/>
                </a:moveTo>
                <a:lnTo>
                  <a:pt x="1254" y="460"/>
                </a:lnTo>
                <a:lnTo>
                  <a:pt x="1277" y="459"/>
                </a:lnTo>
                <a:lnTo>
                  <a:pt x="1300" y="455"/>
                </a:lnTo>
                <a:lnTo>
                  <a:pt x="1322" y="450"/>
                </a:lnTo>
                <a:lnTo>
                  <a:pt x="1343" y="442"/>
                </a:lnTo>
                <a:lnTo>
                  <a:pt x="1363" y="432"/>
                </a:lnTo>
                <a:lnTo>
                  <a:pt x="1382" y="421"/>
                </a:lnTo>
                <a:lnTo>
                  <a:pt x="1400" y="407"/>
                </a:lnTo>
                <a:lnTo>
                  <a:pt x="1416" y="393"/>
                </a:lnTo>
                <a:lnTo>
                  <a:pt x="1431" y="376"/>
                </a:lnTo>
                <a:lnTo>
                  <a:pt x="1444" y="359"/>
                </a:lnTo>
                <a:lnTo>
                  <a:pt x="1455" y="340"/>
                </a:lnTo>
                <a:lnTo>
                  <a:pt x="1464" y="319"/>
                </a:lnTo>
                <a:lnTo>
                  <a:pt x="1472" y="298"/>
                </a:lnTo>
                <a:lnTo>
                  <a:pt x="1477" y="276"/>
                </a:lnTo>
                <a:lnTo>
                  <a:pt x="1481" y="253"/>
                </a:lnTo>
                <a:lnTo>
                  <a:pt x="1482" y="230"/>
                </a:lnTo>
                <a:lnTo>
                  <a:pt x="1482" y="230"/>
                </a:lnTo>
                <a:lnTo>
                  <a:pt x="1481" y="206"/>
                </a:lnTo>
                <a:lnTo>
                  <a:pt x="1477" y="184"/>
                </a:lnTo>
                <a:lnTo>
                  <a:pt x="1472" y="162"/>
                </a:lnTo>
                <a:lnTo>
                  <a:pt x="1464" y="140"/>
                </a:lnTo>
                <a:lnTo>
                  <a:pt x="1455" y="120"/>
                </a:lnTo>
                <a:lnTo>
                  <a:pt x="1444" y="101"/>
                </a:lnTo>
                <a:lnTo>
                  <a:pt x="1431" y="84"/>
                </a:lnTo>
                <a:lnTo>
                  <a:pt x="1416" y="67"/>
                </a:lnTo>
                <a:lnTo>
                  <a:pt x="1400" y="53"/>
                </a:lnTo>
                <a:lnTo>
                  <a:pt x="1382" y="39"/>
                </a:lnTo>
                <a:lnTo>
                  <a:pt x="1363" y="28"/>
                </a:lnTo>
                <a:lnTo>
                  <a:pt x="1343" y="18"/>
                </a:lnTo>
                <a:lnTo>
                  <a:pt x="1322" y="10"/>
                </a:lnTo>
                <a:lnTo>
                  <a:pt x="1300" y="5"/>
                </a:lnTo>
                <a:lnTo>
                  <a:pt x="1277" y="1"/>
                </a:lnTo>
                <a:lnTo>
                  <a:pt x="1254" y="0"/>
                </a:lnTo>
                <a:lnTo>
                  <a:pt x="230" y="0"/>
                </a:lnTo>
                <a:lnTo>
                  <a:pt x="206" y="1"/>
                </a:lnTo>
                <a:lnTo>
                  <a:pt x="184" y="5"/>
                </a:lnTo>
                <a:lnTo>
                  <a:pt x="162" y="10"/>
                </a:lnTo>
                <a:lnTo>
                  <a:pt x="140" y="18"/>
                </a:lnTo>
                <a:lnTo>
                  <a:pt x="120" y="28"/>
                </a:lnTo>
                <a:lnTo>
                  <a:pt x="101" y="39"/>
                </a:lnTo>
                <a:lnTo>
                  <a:pt x="84" y="53"/>
                </a:lnTo>
                <a:lnTo>
                  <a:pt x="67" y="67"/>
                </a:lnTo>
                <a:lnTo>
                  <a:pt x="53" y="84"/>
                </a:lnTo>
                <a:lnTo>
                  <a:pt x="39" y="101"/>
                </a:lnTo>
                <a:lnTo>
                  <a:pt x="28" y="120"/>
                </a:lnTo>
                <a:lnTo>
                  <a:pt x="18" y="140"/>
                </a:lnTo>
                <a:lnTo>
                  <a:pt x="10" y="162"/>
                </a:lnTo>
                <a:lnTo>
                  <a:pt x="5" y="184"/>
                </a:lnTo>
                <a:lnTo>
                  <a:pt x="1" y="206"/>
                </a:lnTo>
                <a:lnTo>
                  <a:pt x="0" y="230"/>
                </a:lnTo>
                <a:lnTo>
                  <a:pt x="0" y="230"/>
                </a:lnTo>
                <a:lnTo>
                  <a:pt x="1" y="253"/>
                </a:lnTo>
                <a:lnTo>
                  <a:pt x="5" y="276"/>
                </a:lnTo>
                <a:lnTo>
                  <a:pt x="10" y="298"/>
                </a:lnTo>
                <a:lnTo>
                  <a:pt x="18" y="319"/>
                </a:lnTo>
                <a:lnTo>
                  <a:pt x="28" y="340"/>
                </a:lnTo>
                <a:lnTo>
                  <a:pt x="39" y="359"/>
                </a:lnTo>
                <a:lnTo>
                  <a:pt x="53" y="376"/>
                </a:lnTo>
                <a:lnTo>
                  <a:pt x="67" y="393"/>
                </a:lnTo>
                <a:lnTo>
                  <a:pt x="84" y="407"/>
                </a:lnTo>
                <a:lnTo>
                  <a:pt x="101" y="421"/>
                </a:lnTo>
                <a:lnTo>
                  <a:pt x="120" y="432"/>
                </a:lnTo>
                <a:lnTo>
                  <a:pt x="140" y="442"/>
                </a:lnTo>
                <a:lnTo>
                  <a:pt x="162" y="450"/>
                </a:lnTo>
                <a:lnTo>
                  <a:pt x="184" y="455"/>
                </a:lnTo>
                <a:lnTo>
                  <a:pt x="206" y="459"/>
                </a:lnTo>
                <a:lnTo>
                  <a:pt x="230" y="460"/>
                </a:lnTo>
                <a:lnTo>
                  <a:pt x="742" y="460"/>
                </a:lnTo>
                <a:close/>
              </a:path>
            </a:pathLst>
          </a:custGeom>
          <a:noFill/>
          <a:ln cap="rnd" w="70920">
            <a:solidFill>
              <a:srgbClr val="ffffff"/>
            </a:solidFill>
            <a:round/>
          </a:ln>
        </p:spPr>
        <p:style>
          <a:lnRef idx="0"/>
          <a:fillRef idx="0"/>
          <a:effectRef idx="0"/>
          <a:fontRef idx="minor"/>
        </p:style>
        <p:txBody>
          <a:bodyPr lIns="125280" rIns="125280" tIns="80280" bIns="80280" anchor="ctr" anchorCtr="1">
            <a:noAutofit/>
          </a:bodyPr>
          <a:p>
            <a:pPr>
              <a:lnSpc>
                <a:spcPct val="100000"/>
              </a:lnSpc>
            </a:pPr>
            <a:endParaRPr b="0" lang="en-US" sz="1800" spc="-1" strike="noStrike">
              <a:solidFill>
                <a:srgbClr val="000000"/>
              </a:solidFill>
              <a:latin typeface="Arial"/>
              <a:ea typeface="DejaVu Sans"/>
            </a:endParaRPr>
          </a:p>
        </p:txBody>
      </p:sp>
      <p:sp>
        <p:nvSpPr>
          <p:cNvPr id="295" name=""/>
          <p:cNvSpPr/>
          <p:nvPr/>
        </p:nvSpPr>
        <p:spPr>
          <a:xfrm>
            <a:off x="2273040" y="2200680"/>
            <a:ext cx="644040" cy="1227600"/>
          </a:xfrm>
          <a:custGeom>
            <a:avLst/>
            <a:gdLst>
              <a:gd name="textAreaLeft" fmla="*/ 0 w 644040"/>
              <a:gd name="textAreaRight" fmla="*/ 645480 w 644040"/>
              <a:gd name="textAreaTop" fmla="*/ 0 h 1227600"/>
              <a:gd name="textAreaBottom" fmla="*/ 1229040 h 1227600"/>
            </a:gdLst>
            <a:ahLst/>
            <a:rect l="textAreaLeft" t="textAreaTop" r="textAreaRight" b="textAreaBottom"/>
            <a:pathLst>
              <a:path w="1793" h="3414">
                <a:moveTo>
                  <a:pt x="651" y="3414"/>
                </a:moveTo>
                <a:lnTo>
                  <a:pt x="665" y="2552"/>
                </a:lnTo>
                <a:lnTo>
                  <a:pt x="673" y="2098"/>
                </a:lnTo>
                <a:lnTo>
                  <a:pt x="683" y="1805"/>
                </a:lnTo>
                <a:lnTo>
                  <a:pt x="689" y="1752"/>
                </a:lnTo>
                <a:lnTo>
                  <a:pt x="702" y="1703"/>
                </a:lnTo>
                <a:lnTo>
                  <a:pt x="720" y="1656"/>
                </a:lnTo>
                <a:lnTo>
                  <a:pt x="743" y="1612"/>
                </a:lnTo>
                <a:lnTo>
                  <a:pt x="772" y="1569"/>
                </a:lnTo>
                <a:lnTo>
                  <a:pt x="804" y="1529"/>
                </a:lnTo>
                <a:lnTo>
                  <a:pt x="881" y="1454"/>
                </a:lnTo>
                <a:lnTo>
                  <a:pt x="971" y="1385"/>
                </a:lnTo>
                <a:lnTo>
                  <a:pt x="1069" y="1320"/>
                </a:lnTo>
                <a:lnTo>
                  <a:pt x="1280" y="1194"/>
                </a:lnTo>
                <a:lnTo>
                  <a:pt x="1483" y="1065"/>
                </a:lnTo>
                <a:lnTo>
                  <a:pt x="1575" y="995"/>
                </a:lnTo>
                <a:lnTo>
                  <a:pt x="1655" y="918"/>
                </a:lnTo>
                <a:lnTo>
                  <a:pt x="1690" y="877"/>
                </a:lnTo>
                <a:lnTo>
                  <a:pt x="1720" y="834"/>
                </a:lnTo>
                <a:lnTo>
                  <a:pt x="1746" y="789"/>
                </a:lnTo>
                <a:lnTo>
                  <a:pt x="1766" y="741"/>
                </a:lnTo>
                <a:lnTo>
                  <a:pt x="1781" y="690"/>
                </a:lnTo>
                <a:lnTo>
                  <a:pt x="1790" y="637"/>
                </a:lnTo>
                <a:lnTo>
                  <a:pt x="1793" y="580"/>
                </a:lnTo>
                <a:lnTo>
                  <a:pt x="1789" y="520"/>
                </a:lnTo>
                <a:lnTo>
                  <a:pt x="1780" y="472"/>
                </a:lnTo>
                <a:lnTo>
                  <a:pt x="1765" y="430"/>
                </a:lnTo>
                <a:lnTo>
                  <a:pt x="1745" y="393"/>
                </a:lnTo>
                <a:lnTo>
                  <a:pt x="1720" y="362"/>
                </a:lnTo>
                <a:lnTo>
                  <a:pt x="1691" y="336"/>
                </a:lnTo>
                <a:lnTo>
                  <a:pt x="1658" y="314"/>
                </a:lnTo>
                <a:lnTo>
                  <a:pt x="1622" y="298"/>
                </a:lnTo>
                <a:lnTo>
                  <a:pt x="1582" y="286"/>
                </a:lnTo>
                <a:lnTo>
                  <a:pt x="1540" y="278"/>
                </a:lnTo>
                <a:lnTo>
                  <a:pt x="1496" y="274"/>
                </a:lnTo>
                <a:lnTo>
                  <a:pt x="1405" y="277"/>
                </a:lnTo>
                <a:lnTo>
                  <a:pt x="1309" y="294"/>
                </a:lnTo>
                <a:lnTo>
                  <a:pt x="1213" y="322"/>
                </a:lnTo>
                <a:lnTo>
                  <a:pt x="1122" y="360"/>
                </a:lnTo>
                <a:lnTo>
                  <a:pt x="1037" y="406"/>
                </a:lnTo>
                <a:lnTo>
                  <a:pt x="963" y="458"/>
                </a:lnTo>
                <a:lnTo>
                  <a:pt x="931" y="486"/>
                </a:lnTo>
                <a:lnTo>
                  <a:pt x="903" y="515"/>
                </a:lnTo>
                <a:lnTo>
                  <a:pt x="880" y="545"/>
                </a:lnTo>
                <a:lnTo>
                  <a:pt x="861" y="574"/>
                </a:lnTo>
                <a:lnTo>
                  <a:pt x="848" y="604"/>
                </a:lnTo>
                <a:lnTo>
                  <a:pt x="841" y="634"/>
                </a:lnTo>
                <a:lnTo>
                  <a:pt x="839" y="664"/>
                </a:lnTo>
                <a:lnTo>
                  <a:pt x="845" y="694"/>
                </a:lnTo>
                <a:lnTo>
                  <a:pt x="857" y="722"/>
                </a:lnTo>
                <a:lnTo>
                  <a:pt x="877" y="750"/>
                </a:lnTo>
                <a:lnTo>
                  <a:pt x="895" y="768"/>
                </a:lnTo>
                <a:lnTo>
                  <a:pt x="913" y="783"/>
                </a:lnTo>
                <a:lnTo>
                  <a:pt x="931" y="793"/>
                </a:lnTo>
                <a:lnTo>
                  <a:pt x="949" y="799"/>
                </a:lnTo>
                <a:lnTo>
                  <a:pt x="966" y="802"/>
                </a:lnTo>
                <a:lnTo>
                  <a:pt x="982" y="801"/>
                </a:lnTo>
                <a:lnTo>
                  <a:pt x="999" y="796"/>
                </a:lnTo>
                <a:lnTo>
                  <a:pt x="1014" y="789"/>
                </a:lnTo>
                <a:lnTo>
                  <a:pt x="1029" y="779"/>
                </a:lnTo>
                <a:lnTo>
                  <a:pt x="1043" y="766"/>
                </a:lnTo>
                <a:lnTo>
                  <a:pt x="1057" y="750"/>
                </a:lnTo>
                <a:lnTo>
                  <a:pt x="1069" y="732"/>
                </a:lnTo>
                <a:lnTo>
                  <a:pt x="1090" y="690"/>
                </a:lnTo>
                <a:lnTo>
                  <a:pt x="1107" y="642"/>
                </a:lnTo>
                <a:lnTo>
                  <a:pt x="1118" y="588"/>
                </a:lnTo>
                <a:lnTo>
                  <a:pt x="1123" y="530"/>
                </a:lnTo>
                <a:lnTo>
                  <a:pt x="1121" y="470"/>
                </a:lnTo>
                <a:lnTo>
                  <a:pt x="1112" y="410"/>
                </a:lnTo>
                <a:lnTo>
                  <a:pt x="1095" y="351"/>
                </a:lnTo>
                <a:lnTo>
                  <a:pt x="1069" y="295"/>
                </a:lnTo>
                <a:lnTo>
                  <a:pt x="1052" y="269"/>
                </a:lnTo>
                <a:lnTo>
                  <a:pt x="1033" y="244"/>
                </a:lnTo>
                <a:lnTo>
                  <a:pt x="1011" y="220"/>
                </a:lnTo>
                <a:lnTo>
                  <a:pt x="987" y="198"/>
                </a:lnTo>
                <a:lnTo>
                  <a:pt x="955" y="174"/>
                </a:lnTo>
                <a:lnTo>
                  <a:pt x="912" y="147"/>
                </a:lnTo>
                <a:lnTo>
                  <a:pt x="861" y="119"/>
                </a:lnTo>
                <a:lnTo>
                  <a:pt x="803" y="90"/>
                </a:lnTo>
                <a:lnTo>
                  <a:pt x="738" y="64"/>
                </a:lnTo>
                <a:lnTo>
                  <a:pt x="669" y="40"/>
                </a:lnTo>
                <a:lnTo>
                  <a:pt x="597" y="20"/>
                </a:lnTo>
                <a:lnTo>
                  <a:pt x="522" y="6"/>
                </a:lnTo>
                <a:lnTo>
                  <a:pt x="447" y="0"/>
                </a:lnTo>
                <a:lnTo>
                  <a:pt x="373" y="2"/>
                </a:lnTo>
                <a:lnTo>
                  <a:pt x="301" y="15"/>
                </a:lnTo>
                <a:lnTo>
                  <a:pt x="266" y="25"/>
                </a:lnTo>
                <a:lnTo>
                  <a:pt x="232" y="39"/>
                </a:lnTo>
                <a:lnTo>
                  <a:pt x="200" y="56"/>
                </a:lnTo>
                <a:lnTo>
                  <a:pt x="168" y="76"/>
                </a:lnTo>
                <a:lnTo>
                  <a:pt x="139" y="100"/>
                </a:lnTo>
                <a:lnTo>
                  <a:pt x="111" y="127"/>
                </a:lnTo>
                <a:lnTo>
                  <a:pt x="84" y="159"/>
                </a:lnTo>
                <a:lnTo>
                  <a:pt x="60" y="195"/>
                </a:lnTo>
                <a:lnTo>
                  <a:pt x="38" y="235"/>
                </a:lnTo>
                <a:lnTo>
                  <a:pt x="19" y="280"/>
                </a:lnTo>
                <a:lnTo>
                  <a:pt x="6" y="325"/>
                </a:lnTo>
                <a:lnTo>
                  <a:pt x="0" y="371"/>
                </a:lnTo>
                <a:lnTo>
                  <a:pt x="2" y="417"/>
                </a:lnTo>
                <a:lnTo>
                  <a:pt x="11" y="463"/>
                </a:lnTo>
                <a:lnTo>
                  <a:pt x="26" y="510"/>
                </a:lnTo>
                <a:lnTo>
                  <a:pt x="47" y="556"/>
                </a:lnTo>
                <a:lnTo>
                  <a:pt x="106" y="651"/>
                </a:lnTo>
                <a:lnTo>
                  <a:pt x="182" y="745"/>
                </a:lnTo>
                <a:lnTo>
                  <a:pt x="273" y="841"/>
                </a:lnTo>
                <a:lnTo>
                  <a:pt x="481" y="1031"/>
                </a:lnTo>
                <a:lnTo>
                  <a:pt x="700" y="1219"/>
                </a:lnTo>
                <a:lnTo>
                  <a:pt x="898" y="1402"/>
                </a:lnTo>
                <a:lnTo>
                  <a:pt x="979" y="1492"/>
                </a:lnTo>
                <a:lnTo>
                  <a:pt x="1043" y="1580"/>
                </a:lnTo>
                <a:lnTo>
                  <a:pt x="1068" y="1623"/>
                </a:lnTo>
                <a:lnTo>
                  <a:pt x="1087" y="1665"/>
                </a:lnTo>
                <a:lnTo>
                  <a:pt x="1100" y="1707"/>
                </a:lnTo>
                <a:lnTo>
                  <a:pt x="1106" y="1748"/>
                </a:lnTo>
                <a:lnTo>
                  <a:pt x="1111" y="1906"/>
                </a:lnTo>
                <a:lnTo>
                  <a:pt x="1111" y="2136"/>
                </a:lnTo>
                <a:lnTo>
                  <a:pt x="1101" y="2694"/>
                </a:lnTo>
                <a:lnTo>
                  <a:pt x="1080" y="3414"/>
                </a:lnTo>
                <a:lnTo>
                  <a:pt x="651" y="3414"/>
                </a:lnTo>
                <a:close/>
              </a:path>
            </a:pathLst>
          </a:custGeom>
          <a:noFill/>
          <a:ln cap="rnd" w="70920">
            <a:solidFill>
              <a:srgbClr val="ffffff"/>
            </a:solidFill>
            <a:round/>
          </a:ln>
        </p:spPr>
        <p:style>
          <a:lnRef idx="0"/>
          <a:fillRef idx="0"/>
          <a:effectRef idx="0"/>
          <a:fontRef idx="minor"/>
        </p:style>
        <p:txBody>
          <a:bodyPr lIns="125280" rIns="125280" tIns="80280" bIns="80280" anchor="ctr" anchorCtr="1">
            <a:noAutofit/>
          </a:bodyPr>
          <a:p>
            <a:pPr>
              <a:lnSpc>
                <a:spcPct val="100000"/>
              </a:lnSpc>
            </a:pPr>
            <a:endParaRPr b="0" lang="en-US" sz="1800" spc="-1" strike="noStrike">
              <a:solidFill>
                <a:srgbClr val="000000"/>
              </a:solidFill>
              <a:latin typeface="Arial"/>
              <a:ea typeface="DejaVu Sans"/>
            </a:endParaRPr>
          </a:p>
        </p:txBody>
      </p:sp>
      <p:sp>
        <p:nvSpPr>
          <p:cNvPr id="296" name=""/>
          <p:cNvSpPr/>
          <p:nvPr/>
        </p:nvSpPr>
        <p:spPr>
          <a:xfrm>
            <a:off x="2592000" y="1108440"/>
            <a:ext cx="360" cy="241920"/>
          </a:xfrm>
          <a:prstGeom prst="line">
            <a:avLst/>
          </a:prstGeom>
          <a:ln cap="rnd" w="70920">
            <a:solidFill>
              <a:srgbClr val="ffffff"/>
            </a:solidFill>
            <a:round/>
          </a:ln>
        </p:spPr>
        <p:style>
          <a:lnRef idx="0"/>
          <a:fillRef idx="0"/>
          <a:effectRef idx="0"/>
          <a:fontRef idx="minor"/>
        </p:style>
        <p:txBody>
          <a:bodyPr lIns="125280" rIns="125280" tIns="80280" bIns="80280" anchor="ctr" anchorCtr="1">
            <a:noAutofit/>
          </a:bodyPr>
          <a:p>
            <a:endParaRPr b="0" lang="en-US" sz="1800" spc="-1" strike="noStrike">
              <a:solidFill>
                <a:srgbClr val="000000"/>
              </a:solidFill>
              <a:latin typeface="Arial"/>
              <a:ea typeface="DejaVu Sans"/>
            </a:endParaRPr>
          </a:p>
        </p:txBody>
      </p:sp>
      <p:sp>
        <p:nvSpPr>
          <p:cNvPr id="297" name=""/>
          <p:cNvSpPr/>
          <p:nvPr/>
        </p:nvSpPr>
        <p:spPr>
          <a:xfrm flipH="1">
            <a:off x="3426120" y="1458360"/>
            <a:ext cx="171360" cy="171000"/>
          </a:xfrm>
          <a:prstGeom prst="line">
            <a:avLst/>
          </a:prstGeom>
          <a:ln cap="rnd" w="70920">
            <a:solidFill>
              <a:srgbClr val="ffffff"/>
            </a:solidFill>
            <a:round/>
          </a:ln>
        </p:spPr>
        <p:style>
          <a:lnRef idx="0"/>
          <a:fillRef idx="0"/>
          <a:effectRef idx="0"/>
          <a:fontRef idx="minor"/>
        </p:style>
        <p:txBody>
          <a:bodyPr lIns="125280" rIns="125280" tIns="80280" bIns="80280" anchor="ctr" anchorCtr="1">
            <a:noAutofit/>
          </a:bodyPr>
          <a:p>
            <a:endParaRPr b="0" lang="en-US" sz="1800" spc="-1" strike="noStrike">
              <a:solidFill>
                <a:srgbClr val="000000"/>
              </a:solidFill>
              <a:latin typeface="Arial"/>
              <a:ea typeface="DejaVu Sans"/>
            </a:endParaRPr>
          </a:p>
        </p:txBody>
      </p:sp>
      <p:sp>
        <p:nvSpPr>
          <p:cNvPr id="298" name=""/>
          <p:cNvSpPr/>
          <p:nvPr/>
        </p:nvSpPr>
        <p:spPr>
          <a:xfrm flipH="1">
            <a:off x="3620520" y="2394360"/>
            <a:ext cx="241560" cy="360"/>
          </a:xfrm>
          <a:prstGeom prst="line">
            <a:avLst/>
          </a:prstGeom>
          <a:ln cap="rnd" w="70920">
            <a:solidFill>
              <a:srgbClr val="ffffff"/>
            </a:solidFill>
            <a:round/>
          </a:ln>
        </p:spPr>
        <p:style>
          <a:lnRef idx="0"/>
          <a:fillRef idx="0"/>
          <a:effectRef idx="0"/>
          <a:fontRef idx="minor"/>
        </p:style>
        <p:txBody>
          <a:bodyPr lIns="125280" rIns="125280" tIns="-80280" bIns="-80280" anchor="ctr" anchorCtr="1">
            <a:noAutofit/>
          </a:bodyPr>
          <a:p>
            <a:endParaRPr b="0" lang="en-US" sz="1800" spc="-1" strike="noStrike">
              <a:solidFill>
                <a:srgbClr val="000000"/>
              </a:solidFill>
              <a:latin typeface="Arial"/>
              <a:ea typeface="DejaVu Sans"/>
            </a:endParaRPr>
          </a:p>
        </p:txBody>
      </p:sp>
      <p:sp>
        <p:nvSpPr>
          <p:cNvPr id="299" name=""/>
          <p:cNvSpPr/>
          <p:nvPr/>
        </p:nvSpPr>
        <p:spPr>
          <a:xfrm>
            <a:off x="1586520" y="1458360"/>
            <a:ext cx="171000" cy="171000"/>
          </a:xfrm>
          <a:prstGeom prst="line">
            <a:avLst/>
          </a:prstGeom>
          <a:ln cap="rnd" w="70920">
            <a:solidFill>
              <a:srgbClr val="ffffff"/>
            </a:solidFill>
            <a:round/>
          </a:ln>
        </p:spPr>
        <p:style>
          <a:lnRef idx="0"/>
          <a:fillRef idx="0"/>
          <a:effectRef idx="0"/>
          <a:fontRef idx="minor"/>
        </p:style>
        <p:txBody>
          <a:bodyPr lIns="125280" rIns="125280" tIns="80280" bIns="80280" anchor="ctr" anchorCtr="1">
            <a:noAutofit/>
          </a:bodyPr>
          <a:p>
            <a:endParaRPr b="0" lang="en-US" sz="1800" spc="-1" strike="noStrike">
              <a:solidFill>
                <a:srgbClr val="000000"/>
              </a:solidFill>
              <a:latin typeface="Arial"/>
              <a:ea typeface="DejaVu Sans"/>
            </a:endParaRPr>
          </a:p>
        </p:txBody>
      </p:sp>
      <p:sp>
        <p:nvSpPr>
          <p:cNvPr id="300" name=""/>
          <p:cNvSpPr/>
          <p:nvPr/>
        </p:nvSpPr>
        <p:spPr>
          <a:xfrm>
            <a:off x="1321560" y="2394360"/>
            <a:ext cx="241920" cy="360"/>
          </a:xfrm>
          <a:prstGeom prst="line">
            <a:avLst/>
          </a:prstGeom>
          <a:ln cap="rnd" w="70920">
            <a:solidFill>
              <a:srgbClr val="ffffff"/>
            </a:solidFill>
            <a:round/>
          </a:ln>
        </p:spPr>
        <p:style>
          <a:lnRef idx="0"/>
          <a:fillRef idx="0"/>
          <a:effectRef idx="0"/>
          <a:fontRef idx="minor"/>
        </p:style>
        <p:txBody>
          <a:bodyPr lIns="125280" rIns="125280" tIns="-80280" bIns="-80280" anchor="ctr" anchorCtr="1">
            <a:noAutofit/>
          </a:bodyPr>
          <a:p>
            <a:endParaRPr b="0" lang="en-US" sz="1800" spc="-1" strike="noStrike">
              <a:solidFill>
                <a:srgbClr val="000000"/>
              </a:solidFill>
              <a:latin typeface="Arial"/>
              <a:ea typeface="DejaVu Sans"/>
            </a:endParaRPr>
          </a:p>
        </p:txBody>
      </p:sp>
      <p:sp>
        <p:nvSpPr>
          <p:cNvPr id="301" name=""/>
          <p:cNvSpPr/>
          <p:nvPr/>
        </p:nvSpPr>
        <p:spPr>
          <a:xfrm>
            <a:off x="1861560" y="1703520"/>
            <a:ext cx="1407960" cy="1695960"/>
          </a:xfrm>
          <a:custGeom>
            <a:avLst/>
            <a:gdLst>
              <a:gd name="textAreaLeft" fmla="*/ 0 w 1407960"/>
              <a:gd name="textAreaRight" fmla="*/ 1409400 w 1407960"/>
              <a:gd name="textAreaTop" fmla="*/ 0 h 1695960"/>
              <a:gd name="textAreaBottom" fmla="*/ 1697400 h 1695960"/>
            </a:gdLst>
            <a:ahLst/>
            <a:rect l="textAreaLeft" t="textAreaTop" r="textAreaRight" b="textAreaBottom"/>
            <a:pathLst>
              <a:path w="3915" h="4715">
                <a:moveTo>
                  <a:pt x="1957" y="0"/>
                </a:moveTo>
                <a:lnTo>
                  <a:pt x="1957" y="0"/>
                </a:lnTo>
                <a:lnTo>
                  <a:pt x="1957" y="0"/>
                </a:lnTo>
                <a:lnTo>
                  <a:pt x="1824" y="4"/>
                </a:lnTo>
                <a:lnTo>
                  <a:pt x="1696" y="16"/>
                </a:lnTo>
                <a:lnTo>
                  <a:pt x="1571" y="36"/>
                </a:lnTo>
                <a:lnTo>
                  <a:pt x="1450" y="64"/>
                </a:lnTo>
                <a:lnTo>
                  <a:pt x="1331" y="100"/>
                </a:lnTo>
                <a:lnTo>
                  <a:pt x="1213" y="146"/>
                </a:lnTo>
                <a:lnTo>
                  <a:pt x="1096" y="200"/>
                </a:lnTo>
                <a:lnTo>
                  <a:pt x="979" y="263"/>
                </a:lnTo>
                <a:lnTo>
                  <a:pt x="866" y="333"/>
                </a:lnTo>
                <a:lnTo>
                  <a:pt x="761" y="407"/>
                </a:lnTo>
                <a:lnTo>
                  <a:pt x="662" y="486"/>
                </a:lnTo>
                <a:lnTo>
                  <a:pt x="571" y="571"/>
                </a:lnTo>
                <a:lnTo>
                  <a:pt x="486" y="663"/>
                </a:lnTo>
                <a:lnTo>
                  <a:pt x="406" y="761"/>
                </a:lnTo>
                <a:lnTo>
                  <a:pt x="332" y="866"/>
                </a:lnTo>
                <a:lnTo>
                  <a:pt x="262" y="979"/>
                </a:lnTo>
                <a:lnTo>
                  <a:pt x="199" y="1096"/>
                </a:lnTo>
                <a:lnTo>
                  <a:pt x="145" y="1213"/>
                </a:lnTo>
                <a:lnTo>
                  <a:pt x="100" y="1331"/>
                </a:lnTo>
                <a:lnTo>
                  <a:pt x="63" y="1451"/>
                </a:lnTo>
                <a:lnTo>
                  <a:pt x="35" y="1572"/>
                </a:lnTo>
                <a:lnTo>
                  <a:pt x="16" y="1697"/>
                </a:lnTo>
                <a:lnTo>
                  <a:pt x="4" y="1825"/>
                </a:lnTo>
                <a:lnTo>
                  <a:pt x="0" y="1958"/>
                </a:lnTo>
                <a:lnTo>
                  <a:pt x="0" y="1958"/>
                </a:lnTo>
                <a:lnTo>
                  <a:pt x="0" y="1958"/>
                </a:lnTo>
                <a:lnTo>
                  <a:pt x="4" y="2090"/>
                </a:lnTo>
                <a:lnTo>
                  <a:pt x="16" y="2219"/>
                </a:lnTo>
                <a:lnTo>
                  <a:pt x="35" y="2343"/>
                </a:lnTo>
                <a:lnTo>
                  <a:pt x="64" y="2465"/>
                </a:lnTo>
                <a:lnTo>
                  <a:pt x="100" y="2584"/>
                </a:lnTo>
                <a:lnTo>
                  <a:pt x="145" y="2702"/>
                </a:lnTo>
                <a:lnTo>
                  <a:pt x="199" y="2818"/>
                </a:lnTo>
                <a:lnTo>
                  <a:pt x="262" y="2935"/>
                </a:lnTo>
                <a:lnTo>
                  <a:pt x="332" y="3048"/>
                </a:lnTo>
                <a:lnTo>
                  <a:pt x="406" y="3153"/>
                </a:lnTo>
                <a:lnTo>
                  <a:pt x="486" y="3251"/>
                </a:lnTo>
                <a:lnTo>
                  <a:pt x="571" y="3343"/>
                </a:lnTo>
                <a:lnTo>
                  <a:pt x="663" y="3428"/>
                </a:lnTo>
                <a:lnTo>
                  <a:pt x="761" y="3508"/>
                </a:lnTo>
                <a:lnTo>
                  <a:pt x="866" y="3582"/>
                </a:lnTo>
                <a:lnTo>
                  <a:pt x="979" y="3652"/>
                </a:lnTo>
                <a:lnTo>
                  <a:pt x="1061" y="3697"/>
                </a:lnTo>
                <a:lnTo>
                  <a:pt x="1141" y="3736"/>
                </a:lnTo>
                <a:lnTo>
                  <a:pt x="1224" y="3771"/>
                </a:lnTo>
                <a:lnTo>
                  <a:pt x="1311" y="3804"/>
                </a:lnTo>
                <a:lnTo>
                  <a:pt x="1311" y="3807"/>
                </a:lnTo>
                <a:lnTo>
                  <a:pt x="1311" y="4485"/>
                </a:lnTo>
                <a:lnTo>
                  <a:pt x="1312" y="4508"/>
                </a:lnTo>
                <a:lnTo>
                  <a:pt x="1316" y="4531"/>
                </a:lnTo>
                <a:lnTo>
                  <a:pt x="1321" y="4553"/>
                </a:lnTo>
                <a:lnTo>
                  <a:pt x="1329" y="4574"/>
                </a:lnTo>
                <a:lnTo>
                  <a:pt x="1339" y="4594"/>
                </a:lnTo>
                <a:lnTo>
                  <a:pt x="1350" y="4613"/>
                </a:lnTo>
                <a:lnTo>
                  <a:pt x="1363" y="4631"/>
                </a:lnTo>
                <a:lnTo>
                  <a:pt x="1378" y="4647"/>
                </a:lnTo>
                <a:lnTo>
                  <a:pt x="1395" y="4662"/>
                </a:lnTo>
                <a:lnTo>
                  <a:pt x="1412" y="4675"/>
                </a:lnTo>
                <a:lnTo>
                  <a:pt x="1431" y="4687"/>
                </a:lnTo>
                <a:lnTo>
                  <a:pt x="1451" y="4697"/>
                </a:lnTo>
                <a:lnTo>
                  <a:pt x="1472" y="4704"/>
                </a:lnTo>
                <a:lnTo>
                  <a:pt x="1494" y="4710"/>
                </a:lnTo>
                <a:lnTo>
                  <a:pt x="1516" y="4714"/>
                </a:lnTo>
                <a:lnTo>
                  <a:pt x="1540" y="4715"/>
                </a:lnTo>
                <a:lnTo>
                  <a:pt x="2374" y="4715"/>
                </a:lnTo>
                <a:lnTo>
                  <a:pt x="2397" y="4714"/>
                </a:lnTo>
                <a:lnTo>
                  <a:pt x="2420" y="4710"/>
                </a:lnTo>
                <a:lnTo>
                  <a:pt x="2442" y="4704"/>
                </a:lnTo>
                <a:lnTo>
                  <a:pt x="2463" y="4697"/>
                </a:lnTo>
                <a:lnTo>
                  <a:pt x="2484" y="4687"/>
                </a:lnTo>
                <a:lnTo>
                  <a:pt x="2502" y="4675"/>
                </a:lnTo>
                <a:lnTo>
                  <a:pt x="2520" y="4662"/>
                </a:lnTo>
                <a:lnTo>
                  <a:pt x="2537" y="4647"/>
                </a:lnTo>
                <a:lnTo>
                  <a:pt x="2551" y="4631"/>
                </a:lnTo>
                <a:lnTo>
                  <a:pt x="2565" y="4613"/>
                </a:lnTo>
                <a:lnTo>
                  <a:pt x="2576" y="4594"/>
                </a:lnTo>
                <a:lnTo>
                  <a:pt x="2586" y="4574"/>
                </a:lnTo>
                <a:lnTo>
                  <a:pt x="2594" y="4553"/>
                </a:lnTo>
                <a:lnTo>
                  <a:pt x="2599" y="4531"/>
                </a:lnTo>
                <a:lnTo>
                  <a:pt x="2603" y="4508"/>
                </a:lnTo>
                <a:lnTo>
                  <a:pt x="2604" y="4485"/>
                </a:lnTo>
                <a:lnTo>
                  <a:pt x="2604" y="3807"/>
                </a:lnTo>
                <a:lnTo>
                  <a:pt x="2604" y="3807"/>
                </a:lnTo>
                <a:lnTo>
                  <a:pt x="2604" y="3806"/>
                </a:lnTo>
                <a:lnTo>
                  <a:pt x="2604" y="3806"/>
                </a:lnTo>
                <a:lnTo>
                  <a:pt x="2604" y="3806"/>
                </a:lnTo>
                <a:lnTo>
                  <a:pt x="2604" y="3806"/>
                </a:lnTo>
                <a:lnTo>
                  <a:pt x="2603" y="3805"/>
                </a:lnTo>
                <a:lnTo>
                  <a:pt x="2603" y="3805"/>
                </a:lnTo>
                <a:lnTo>
                  <a:pt x="2603" y="3805"/>
                </a:lnTo>
                <a:lnTo>
                  <a:pt x="2603" y="3804"/>
                </a:lnTo>
                <a:lnTo>
                  <a:pt x="2603" y="3804"/>
                </a:lnTo>
                <a:lnTo>
                  <a:pt x="2603" y="3804"/>
                </a:lnTo>
                <a:lnTo>
                  <a:pt x="2603" y="3804"/>
                </a:lnTo>
                <a:lnTo>
                  <a:pt x="2603" y="3804"/>
                </a:lnTo>
                <a:lnTo>
                  <a:pt x="2691" y="3771"/>
                </a:lnTo>
                <a:lnTo>
                  <a:pt x="2773" y="3736"/>
                </a:lnTo>
                <a:lnTo>
                  <a:pt x="2854" y="3697"/>
                </a:lnTo>
                <a:lnTo>
                  <a:pt x="2936" y="3652"/>
                </a:lnTo>
                <a:lnTo>
                  <a:pt x="3049" y="3582"/>
                </a:lnTo>
                <a:lnTo>
                  <a:pt x="3154" y="3508"/>
                </a:lnTo>
                <a:lnTo>
                  <a:pt x="3252" y="3428"/>
                </a:lnTo>
                <a:lnTo>
                  <a:pt x="3344" y="3343"/>
                </a:lnTo>
                <a:lnTo>
                  <a:pt x="3429" y="3251"/>
                </a:lnTo>
                <a:lnTo>
                  <a:pt x="3508" y="3153"/>
                </a:lnTo>
                <a:lnTo>
                  <a:pt x="3583" y="3048"/>
                </a:lnTo>
                <a:lnTo>
                  <a:pt x="3653" y="2935"/>
                </a:lnTo>
                <a:lnTo>
                  <a:pt x="3716" y="2818"/>
                </a:lnTo>
                <a:lnTo>
                  <a:pt x="3770" y="2702"/>
                </a:lnTo>
                <a:lnTo>
                  <a:pt x="3815" y="2584"/>
                </a:lnTo>
                <a:lnTo>
                  <a:pt x="3851" y="2465"/>
                </a:lnTo>
                <a:lnTo>
                  <a:pt x="3879" y="2343"/>
                </a:lnTo>
                <a:lnTo>
                  <a:pt x="3899" y="2219"/>
                </a:lnTo>
                <a:lnTo>
                  <a:pt x="3911" y="2090"/>
                </a:lnTo>
                <a:lnTo>
                  <a:pt x="3915" y="1958"/>
                </a:lnTo>
                <a:lnTo>
                  <a:pt x="3915" y="1958"/>
                </a:lnTo>
                <a:lnTo>
                  <a:pt x="3915" y="1958"/>
                </a:lnTo>
                <a:lnTo>
                  <a:pt x="3911" y="1825"/>
                </a:lnTo>
                <a:lnTo>
                  <a:pt x="3899" y="1697"/>
                </a:lnTo>
                <a:lnTo>
                  <a:pt x="3880" y="1572"/>
                </a:lnTo>
                <a:lnTo>
                  <a:pt x="3852" y="1451"/>
                </a:lnTo>
                <a:lnTo>
                  <a:pt x="3815" y="1331"/>
                </a:lnTo>
                <a:lnTo>
                  <a:pt x="3770" y="1213"/>
                </a:lnTo>
                <a:lnTo>
                  <a:pt x="3716" y="1096"/>
                </a:lnTo>
                <a:lnTo>
                  <a:pt x="3653" y="979"/>
                </a:lnTo>
                <a:lnTo>
                  <a:pt x="3583" y="866"/>
                </a:lnTo>
                <a:lnTo>
                  <a:pt x="3509" y="761"/>
                </a:lnTo>
                <a:lnTo>
                  <a:pt x="3429" y="663"/>
                </a:lnTo>
                <a:lnTo>
                  <a:pt x="3344" y="571"/>
                </a:lnTo>
                <a:lnTo>
                  <a:pt x="3252" y="486"/>
                </a:lnTo>
                <a:lnTo>
                  <a:pt x="3154" y="407"/>
                </a:lnTo>
                <a:lnTo>
                  <a:pt x="3049" y="333"/>
                </a:lnTo>
                <a:lnTo>
                  <a:pt x="2936" y="263"/>
                </a:lnTo>
                <a:lnTo>
                  <a:pt x="2819" y="200"/>
                </a:lnTo>
                <a:lnTo>
                  <a:pt x="2702" y="146"/>
                </a:lnTo>
                <a:lnTo>
                  <a:pt x="2584" y="100"/>
                </a:lnTo>
                <a:lnTo>
                  <a:pt x="2464" y="64"/>
                </a:lnTo>
                <a:lnTo>
                  <a:pt x="2343" y="36"/>
                </a:lnTo>
                <a:lnTo>
                  <a:pt x="2218" y="16"/>
                </a:lnTo>
                <a:lnTo>
                  <a:pt x="2090" y="4"/>
                </a:lnTo>
                <a:lnTo>
                  <a:pt x="1957" y="0"/>
                </a:lnTo>
                <a:close/>
              </a:path>
            </a:pathLst>
          </a:custGeom>
          <a:noFill/>
          <a:ln cap="sq" w="70920">
            <a:solidFill>
              <a:srgbClr val="000000"/>
            </a:solidFill>
            <a:miter/>
          </a:ln>
        </p:spPr>
        <p:style>
          <a:lnRef idx="0"/>
          <a:fillRef idx="0"/>
          <a:effectRef idx="0"/>
          <a:fontRef idx="minor"/>
        </p:style>
        <p:txBody>
          <a:bodyPr lIns="125280" rIns="125280" tIns="80280" bIns="80280" anchor="ctr" anchorCtr="1">
            <a:noAutofit/>
          </a:bodyPr>
          <a:p>
            <a:pPr>
              <a:lnSpc>
                <a:spcPct val="100000"/>
              </a:lnSpc>
            </a:pPr>
            <a:endParaRPr b="0" lang="en-US" sz="1800" spc="-1" strike="noStrike">
              <a:solidFill>
                <a:srgbClr val="000000"/>
              </a:solidFill>
              <a:latin typeface="Arial"/>
              <a:ea typeface="DejaVu Sans"/>
            </a:endParaRPr>
          </a:p>
        </p:txBody>
      </p:sp>
      <p:sp>
        <p:nvSpPr>
          <p:cNvPr id="302" name=""/>
          <p:cNvSpPr/>
          <p:nvPr/>
        </p:nvSpPr>
        <p:spPr>
          <a:xfrm>
            <a:off x="2235600" y="3400560"/>
            <a:ext cx="659880" cy="163800"/>
          </a:xfrm>
          <a:custGeom>
            <a:avLst/>
            <a:gdLst>
              <a:gd name="textAreaLeft" fmla="*/ 0 w 659880"/>
              <a:gd name="textAreaRight" fmla="*/ 661320 w 659880"/>
              <a:gd name="textAreaTop" fmla="*/ 0 h 163800"/>
              <a:gd name="textAreaBottom" fmla="*/ 165240 h 163800"/>
            </a:gdLst>
            <a:ahLst/>
            <a:rect l="textAreaLeft" t="textAreaTop" r="textAreaRight" b="textAreaBottom"/>
            <a:pathLst>
              <a:path w="1837" h="459">
                <a:moveTo>
                  <a:pt x="919" y="459"/>
                </a:moveTo>
                <a:lnTo>
                  <a:pt x="1607" y="459"/>
                </a:lnTo>
                <a:lnTo>
                  <a:pt x="1630" y="458"/>
                </a:lnTo>
                <a:lnTo>
                  <a:pt x="1653" y="454"/>
                </a:lnTo>
                <a:lnTo>
                  <a:pt x="1675" y="449"/>
                </a:lnTo>
                <a:lnTo>
                  <a:pt x="1696" y="441"/>
                </a:lnTo>
                <a:lnTo>
                  <a:pt x="1717" y="431"/>
                </a:lnTo>
                <a:lnTo>
                  <a:pt x="1736" y="420"/>
                </a:lnTo>
                <a:lnTo>
                  <a:pt x="1753" y="407"/>
                </a:lnTo>
                <a:lnTo>
                  <a:pt x="1770" y="392"/>
                </a:lnTo>
                <a:lnTo>
                  <a:pt x="1784" y="376"/>
                </a:lnTo>
                <a:lnTo>
                  <a:pt x="1798" y="358"/>
                </a:lnTo>
                <a:lnTo>
                  <a:pt x="1809" y="339"/>
                </a:lnTo>
                <a:lnTo>
                  <a:pt x="1819" y="319"/>
                </a:lnTo>
                <a:lnTo>
                  <a:pt x="1827" y="298"/>
                </a:lnTo>
                <a:lnTo>
                  <a:pt x="1832" y="276"/>
                </a:lnTo>
                <a:lnTo>
                  <a:pt x="1836" y="253"/>
                </a:lnTo>
                <a:lnTo>
                  <a:pt x="1837" y="230"/>
                </a:lnTo>
                <a:lnTo>
                  <a:pt x="1836" y="207"/>
                </a:lnTo>
                <a:lnTo>
                  <a:pt x="1832" y="184"/>
                </a:lnTo>
                <a:lnTo>
                  <a:pt x="1827" y="162"/>
                </a:lnTo>
                <a:lnTo>
                  <a:pt x="1819" y="141"/>
                </a:lnTo>
                <a:lnTo>
                  <a:pt x="1809" y="121"/>
                </a:lnTo>
                <a:lnTo>
                  <a:pt x="1798" y="102"/>
                </a:lnTo>
                <a:lnTo>
                  <a:pt x="1784" y="84"/>
                </a:lnTo>
                <a:lnTo>
                  <a:pt x="1770" y="68"/>
                </a:lnTo>
                <a:lnTo>
                  <a:pt x="1753" y="53"/>
                </a:lnTo>
                <a:lnTo>
                  <a:pt x="1736" y="39"/>
                </a:lnTo>
                <a:lnTo>
                  <a:pt x="1717" y="28"/>
                </a:lnTo>
                <a:lnTo>
                  <a:pt x="1696" y="18"/>
                </a:lnTo>
                <a:lnTo>
                  <a:pt x="1675" y="10"/>
                </a:lnTo>
                <a:lnTo>
                  <a:pt x="1653" y="5"/>
                </a:lnTo>
                <a:lnTo>
                  <a:pt x="1630" y="1"/>
                </a:lnTo>
                <a:lnTo>
                  <a:pt x="1607" y="0"/>
                </a:lnTo>
                <a:lnTo>
                  <a:pt x="230" y="0"/>
                </a:lnTo>
                <a:lnTo>
                  <a:pt x="206" y="1"/>
                </a:lnTo>
                <a:lnTo>
                  <a:pt x="184" y="5"/>
                </a:lnTo>
                <a:lnTo>
                  <a:pt x="162" y="10"/>
                </a:lnTo>
                <a:lnTo>
                  <a:pt x="140" y="18"/>
                </a:lnTo>
                <a:lnTo>
                  <a:pt x="120" y="28"/>
                </a:lnTo>
                <a:lnTo>
                  <a:pt x="101" y="39"/>
                </a:lnTo>
                <a:lnTo>
                  <a:pt x="84" y="53"/>
                </a:lnTo>
                <a:lnTo>
                  <a:pt x="67" y="68"/>
                </a:lnTo>
                <a:lnTo>
                  <a:pt x="53" y="84"/>
                </a:lnTo>
                <a:lnTo>
                  <a:pt x="39" y="102"/>
                </a:lnTo>
                <a:lnTo>
                  <a:pt x="28" y="121"/>
                </a:lnTo>
                <a:lnTo>
                  <a:pt x="18" y="141"/>
                </a:lnTo>
                <a:lnTo>
                  <a:pt x="10" y="162"/>
                </a:lnTo>
                <a:lnTo>
                  <a:pt x="5" y="184"/>
                </a:lnTo>
                <a:lnTo>
                  <a:pt x="1" y="207"/>
                </a:lnTo>
                <a:lnTo>
                  <a:pt x="0" y="230"/>
                </a:lnTo>
                <a:lnTo>
                  <a:pt x="1" y="253"/>
                </a:lnTo>
                <a:lnTo>
                  <a:pt x="5" y="276"/>
                </a:lnTo>
                <a:lnTo>
                  <a:pt x="10" y="298"/>
                </a:lnTo>
                <a:lnTo>
                  <a:pt x="18" y="319"/>
                </a:lnTo>
                <a:lnTo>
                  <a:pt x="28" y="339"/>
                </a:lnTo>
                <a:lnTo>
                  <a:pt x="39" y="358"/>
                </a:lnTo>
                <a:lnTo>
                  <a:pt x="53" y="376"/>
                </a:lnTo>
                <a:lnTo>
                  <a:pt x="67" y="392"/>
                </a:lnTo>
                <a:lnTo>
                  <a:pt x="84" y="407"/>
                </a:lnTo>
                <a:lnTo>
                  <a:pt x="101" y="420"/>
                </a:lnTo>
                <a:lnTo>
                  <a:pt x="120" y="431"/>
                </a:lnTo>
                <a:lnTo>
                  <a:pt x="140" y="441"/>
                </a:lnTo>
                <a:lnTo>
                  <a:pt x="162" y="449"/>
                </a:lnTo>
                <a:lnTo>
                  <a:pt x="184" y="454"/>
                </a:lnTo>
                <a:lnTo>
                  <a:pt x="206" y="458"/>
                </a:lnTo>
                <a:lnTo>
                  <a:pt x="230" y="459"/>
                </a:lnTo>
                <a:lnTo>
                  <a:pt x="919" y="459"/>
                </a:lnTo>
                <a:close/>
              </a:path>
            </a:pathLst>
          </a:custGeom>
          <a:noFill/>
          <a:ln cap="rnd" w="70920">
            <a:solidFill>
              <a:srgbClr val="000000"/>
            </a:solidFill>
            <a:round/>
          </a:ln>
        </p:spPr>
        <p:style>
          <a:lnRef idx="0"/>
          <a:fillRef idx="0"/>
          <a:effectRef idx="0"/>
          <a:fontRef idx="minor"/>
        </p:style>
        <p:txBody>
          <a:bodyPr lIns="125280" rIns="125280" tIns="80280" bIns="80280" anchor="ctr" anchorCtr="1">
            <a:noAutofit/>
          </a:bodyPr>
          <a:p>
            <a:pPr>
              <a:lnSpc>
                <a:spcPct val="100000"/>
              </a:lnSpc>
            </a:pPr>
            <a:endParaRPr b="0" lang="en-US" sz="1800" spc="-1" strike="noStrike">
              <a:solidFill>
                <a:srgbClr val="000000"/>
              </a:solidFill>
              <a:latin typeface="Arial"/>
              <a:ea typeface="DejaVu Sans"/>
            </a:endParaRPr>
          </a:p>
        </p:txBody>
      </p:sp>
      <p:sp>
        <p:nvSpPr>
          <p:cNvPr id="303" name=""/>
          <p:cNvSpPr/>
          <p:nvPr/>
        </p:nvSpPr>
        <p:spPr>
          <a:xfrm>
            <a:off x="2298960" y="3563640"/>
            <a:ext cx="532440" cy="164160"/>
          </a:xfrm>
          <a:custGeom>
            <a:avLst/>
            <a:gdLst>
              <a:gd name="textAreaLeft" fmla="*/ 0 w 532440"/>
              <a:gd name="textAreaRight" fmla="*/ 533880 w 532440"/>
              <a:gd name="textAreaTop" fmla="*/ 0 h 164160"/>
              <a:gd name="textAreaBottom" fmla="*/ 165600 h 164160"/>
            </a:gdLst>
            <a:ahLst/>
            <a:rect l="textAreaLeft" t="textAreaTop" r="textAreaRight" b="textAreaBottom"/>
            <a:pathLst>
              <a:path w="1483" h="460">
                <a:moveTo>
                  <a:pt x="742" y="460"/>
                </a:moveTo>
                <a:lnTo>
                  <a:pt x="1254" y="460"/>
                </a:lnTo>
                <a:lnTo>
                  <a:pt x="1277" y="459"/>
                </a:lnTo>
                <a:lnTo>
                  <a:pt x="1300" y="455"/>
                </a:lnTo>
                <a:lnTo>
                  <a:pt x="1322" y="450"/>
                </a:lnTo>
                <a:lnTo>
                  <a:pt x="1343" y="442"/>
                </a:lnTo>
                <a:lnTo>
                  <a:pt x="1364" y="432"/>
                </a:lnTo>
                <a:lnTo>
                  <a:pt x="1383" y="421"/>
                </a:lnTo>
                <a:lnTo>
                  <a:pt x="1400" y="407"/>
                </a:lnTo>
                <a:lnTo>
                  <a:pt x="1417" y="393"/>
                </a:lnTo>
                <a:lnTo>
                  <a:pt x="1431" y="376"/>
                </a:lnTo>
                <a:lnTo>
                  <a:pt x="1445" y="359"/>
                </a:lnTo>
                <a:lnTo>
                  <a:pt x="1456" y="340"/>
                </a:lnTo>
                <a:lnTo>
                  <a:pt x="1465" y="319"/>
                </a:lnTo>
                <a:lnTo>
                  <a:pt x="1473" y="298"/>
                </a:lnTo>
                <a:lnTo>
                  <a:pt x="1478" y="276"/>
                </a:lnTo>
                <a:lnTo>
                  <a:pt x="1482" y="253"/>
                </a:lnTo>
                <a:lnTo>
                  <a:pt x="1483" y="230"/>
                </a:lnTo>
                <a:lnTo>
                  <a:pt x="1483" y="230"/>
                </a:lnTo>
                <a:lnTo>
                  <a:pt x="1482" y="206"/>
                </a:lnTo>
                <a:lnTo>
                  <a:pt x="1478" y="184"/>
                </a:lnTo>
                <a:lnTo>
                  <a:pt x="1473" y="162"/>
                </a:lnTo>
                <a:lnTo>
                  <a:pt x="1465" y="140"/>
                </a:lnTo>
                <a:lnTo>
                  <a:pt x="1456" y="120"/>
                </a:lnTo>
                <a:lnTo>
                  <a:pt x="1445" y="101"/>
                </a:lnTo>
                <a:lnTo>
                  <a:pt x="1431" y="84"/>
                </a:lnTo>
                <a:lnTo>
                  <a:pt x="1417" y="67"/>
                </a:lnTo>
                <a:lnTo>
                  <a:pt x="1400" y="53"/>
                </a:lnTo>
                <a:lnTo>
                  <a:pt x="1383" y="39"/>
                </a:lnTo>
                <a:lnTo>
                  <a:pt x="1364" y="28"/>
                </a:lnTo>
                <a:lnTo>
                  <a:pt x="1343" y="18"/>
                </a:lnTo>
                <a:lnTo>
                  <a:pt x="1322" y="10"/>
                </a:lnTo>
                <a:lnTo>
                  <a:pt x="1300" y="5"/>
                </a:lnTo>
                <a:lnTo>
                  <a:pt x="1277" y="1"/>
                </a:lnTo>
                <a:lnTo>
                  <a:pt x="1254" y="0"/>
                </a:lnTo>
                <a:lnTo>
                  <a:pt x="230" y="0"/>
                </a:lnTo>
                <a:lnTo>
                  <a:pt x="206" y="1"/>
                </a:lnTo>
                <a:lnTo>
                  <a:pt x="184" y="5"/>
                </a:lnTo>
                <a:lnTo>
                  <a:pt x="162" y="10"/>
                </a:lnTo>
                <a:lnTo>
                  <a:pt x="140" y="18"/>
                </a:lnTo>
                <a:lnTo>
                  <a:pt x="120" y="28"/>
                </a:lnTo>
                <a:lnTo>
                  <a:pt x="101" y="39"/>
                </a:lnTo>
                <a:lnTo>
                  <a:pt x="84" y="53"/>
                </a:lnTo>
                <a:lnTo>
                  <a:pt x="67" y="67"/>
                </a:lnTo>
                <a:lnTo>
                  <a:pt x="53" y="84"/>
                </a:lnTo>
                <a:lnTo>
                  <a:pt x="39" y="101"/>
                </a:lnTo>
                <a:lnTo>
                  <a:pt x="28" y="120"/>
                </a:lnTo>
                <a:lnTo>
                  <a:pt x="18" y="140"/>
                </a:lnTo>
                <a:lnTo>
                  <a:pt x="10" y="162"/>
                </a:lnTo>
                <a:lnTo>
                  <a:pt x="5" y="184"/>
                </a:lnTo>
                <a:lnTo>
                  <a:pt x="1" y="206"/>
                </a:lnTo>
                <a:lnTo>
                  <a:pt x="0" y="230"/>
                </a:lnTo>
                <a:lnTo>
                  <a:pt x="0" y="230"/>
                </a:lnTo>
                <a:lnTo>
                  <a:pt x="1" y="253"/>
                </a:lnTo>
                <a:lnTo>
                  <a:pt x="5" y="276"/>
                </a:lnTo>
                <a:lnTo>
                  <a:pt x="10" y="298"/>
                </a:lnTo>
                <a:lnTo>
                  <a:pt x="18" y="319"/>
                </a:lnTo>
                <a:lnTo>
                  <a:pt x="28" y="340"/>
                </a:lnTo>
                <a:lnTo>
                  <a:pt x="39" y="359"/>
                </a:lnTo>
                <a:lnTo>
                  <a:pt x="53" y="376"/>
                </a:lnTo>
                <a:lnTo>
                  <a:pt x="67" y="393"/>
                </a:lnTo>
                <a:lnTo>
                  <a:pt x="84" y="407"/>
                </a:lnTo>
                <a:lnTo>
                  <a:pt x="101" y="421"/>
                </a:lnTo>
                <a:lnTo>
                  <a:pt x="120" y="432"/>
                </a:lnTo>
                <a:lnTo>
                  <a:pt x="140" y="442"/>
                </a:lnTo>
                <a:lnTo>
                  <a:pt x="162" y="450"/>
                </a:lnTo>
                <a:lnTo>
                  <a:pt x="184" y="455"/>
                </a:lnTo>
                <a:lnTo>
                  <a:pt x="206" y="459"/>
                </a:lnTo>
                <a:lnTo>
                  <a:pt x="230" y="460"/>
                </a:lnTo>
                <a:lnTo>
                  <a:pt x="742" y="460"/>
                </a:lnTo>
                <a:close/>
              </a:path>
            </a:pathLst>
          </a:custGeom>
          <a:noFill/>
          <a:ln cap="rnd" w="70920">
            <a:solidFill>
              <a:srgbClr val="000000"/>
            </a:solidFill>
            <a:round/>
          </a:ln>
        </p:spPr>
        <p:style>
          <a:lnRef idx="0"/>
          <a:fillRef idx="0"/>
          <a:effectRef idx="0"/>
          <a:fontRef idx="minor"/>
        </p:style>
        <p:txBody>
          <a:bodyPr lIns="125280" rIns="125280" tIns="80280" bIns="80280" anchor="ctr" anchorCtr="1">
            <a:noAutofit/>
          </a:bodyPr>
          <a:p>
            <a:pPr>
              <a:lnSpc>
                <a:spcPct val="100000"/>
              </a:lnSpc>
            </a:pPr>
            <a:endParaRPr b="0" lang="en-US" sz="1800" spc="-1" strike="noStrike">
              <a:solidFill>
                <a:srgbClr val="000000"/>
              </a:solidFill>
              <a:latin typeface="Arial"/>
              <a:ea typeface="DejaVu Sans"/>
            </a:endParaRPr>
          </a:p>
        </p:txBody>
      </p:sp>
      <p:sp>
        <p:nvSpPr>
          <p:cNvPr id="304" name=""/>
          <p:cNvSpPr/>
          <p:nvPr/>
        </p:nvSpPr>
        <p:spPr>
          <a:xfrm>
            <a:off x="2247120" y="2172240"/>
            <a:ext cx="644040" cy="1227600"/>
          </a:xfrm>
          <a:custGeom>
            <a:avLst/>
            <a:gdLst>
              <a:gd name="textAreaLeft" fmla="*/ 0 w 644040"/>
              <a:gd name="textAreaRight" fmla="*/ 645480 w 644040"/>
              <a:gd name="textAreaTop" fmla="*/ 0 h 1227600"/>
              <a:gd name="textAreaBottom" fmla="*/ 1229040 h 1227600"/>
            </a:gdLst>
            <a:ahLst/>
            <a:rect l="textAreaLeft" t="textAreaTop" r="textAreaRight" b="textAreaBottom"/>
            <a:pathLst>
              <a:path w="1793" h="3414">
                <a:moveTo>
                  <a:pt x="651" y="3414"/>
                </a:moveTo>
                <a:lnTo>
                  <a:pt x="665" y="2552"/>
                </a:lnTo>
                <a:lnTo>
                  <a:pt x="673" y="2098"/>
                </a:lnTo>
                <a:lnTo>
                  <a:pt x="683" y="1805"/>
                </a:lnTo>
                <a:lnTo>
                  <a:pt x="689" y="1752"/>
                </a:lnTo>
                <a:lnTo>
                  <a:pt x="702" y="1703"/>
                </a:lnTo>
                <a:lnTo>
                  <a:pt x="720" y="1656"/>
                </a:lnTo>
                <a:lnTo>
                  <a:pt x="744" y="1612"/>
                </a:lnTo>
                <a:lnTo>
                  <a:pt x="772" y="1569"/>
                </a:lnTo>
                <a:lnTo>
                  <a:pt x="805" y="1529"/>
                </a:lnTo>
                <a:lnTo>
                  <a:pt x="882" y="1454"/>
                </a:lnTo>
                <a:lnTo>
                  <a:pt x="971" y="1385"/>
                </a:lnTo>
                <a:lnTo>
                  <a:pt x="1070" y="1320"/>
                </a:lnTo>
                <a:lnTo>
                  <a:pt x="1280" y="1194"/>
                </a:lnTo>
                <a:lnTo>
                  <a:pt x="1484" y="1065"/>
                </a:lnTo>
                <a:lnTo>
                  <a:pt x="1575" y="995"/>
                </a:lnTo>
                <a:lnTo>
                  <a:pt x="1655" y="918"/>
                </a:lnTo>
                <a:lnTo>
                  <a:pt x="1690" y="877"/>
                </a:lnTo>
                <a:lnTo>
                  <a:pt x="1720" y="834"/>
                </a:lnTo>
                <a:lnTo>
                  <a:pt x="1746" y="789"/>
                </a:lnTo>
                <a:lnTo>
                  <a:pt x="1766" y="741"/>
                </a:lnTo>
                <a:lnTo>
                  <a:pt x="1781" y="690"/>
                </a:lnTo>
                <a:lnTo>
                  <a:pt x="1790" y="637"/>
                </a:lnTo>
                <a:lnTo>
                  <a:pt x="1793" y="580"/>
                </a:lnTo>
                <a:lnTo>
                  <a:pt x="1789" y="520"/>
                </a:lnTo>
                <a:lnTo>
                  <a:pt x="1780" y="472"/>
                </a:lnTo>
                <a:lnTo>
                  <a:pt x="1765" y="430"/>
                </a:lnTo>
                <a:lnTo>
                  <a:pt x="1745" y="393"/>
                </a:lnTo>
                <a:lnTo>
                  <a:pt x="1720" y="362"/>
                </a:lnTo>
                <a:lnTo>
                  <a:pt x="1691" y="336"/>
                </a:lnTo>
                <a:lnTo>
                  <a:pt x="1658" y="314"/>
                </a:lnTo>
                <a:lnTo>
                  <a:pt x="1622" y="298"/>
                </a:lnTo>
                <a:lnTo>
                  <a:pt x="1582" y="286"/>
                </a:lnTo>
                <a:lnTo>
                  <a:pt x="1541" y="278"/>
                </a:lnTo>
                <a:lnTo>
                  <a:pt x="1497" y="274"/>
                </a:lnTo>
                <a:lnTo>
                  <a:pt x="1405" y="277"/>
                </a:lnTo>
                <a:lnTo>
                  <a:pt x="1309" y="294"/>
                </a:lnTo>
                <a:lnTo>
                  <a:pt x="1214" y="322"/>
                </a:lnTo>
                <a:lnTo>
                  <a:pt x="1122" y="360"/>
                </a:lnTo>
                <a:lnTo>
                  <a:pt x="1037" y="406"/>
                </a:lnTo>
                <a:lnTo>
                  <a:pt x="963" y="458"/>
                </a:lnTo>
                <a:lnTo>
                  <a:pt x="932" y="486"/>
                </a:lnTo>
                <a:lnTo>
                  <a:pt x="904" y="515"/>
                </a:lnTo>
                <a:lnTo>
                  <a:pt x="880" y="545"/>
                </a:lnTo>
                <a:lnTo>
                  <a:pt x="862" y="574"/>
                </a:lnTo>
                <a:lnTo>
                  <a:pt x="849" y="604"/>
                </a:lnTo>
                <a:lnTo>
                  <a:pt x="841" y="634"/>
                </a:lnTo>
                <a:lnTo>
                  <a:pt x="840" y="664"/>
                </a:lnTo>
                <a:lnTo>
                  <a:pt x="846" y="694"/>
                </a:lnTo>
                <a:lnTo>
                  <a:pt x="858" y="722"/>
                </a:lnTo>
                <a:lnTo>
                  <a:pt x="878" y="750"/>
                </a:lnTo>
                <a:lnTo>
                  <a:pt x="896" y="768"/>
                </a:lnTo>
                <a:lnTo>
                  <a:pt x="914" y="783"/>
                </a:lnTo>
                <a:lnTo>
                  <a:pt x="932" y="793"/>
                </a:lnTo>
                <a:lnTo>
                  <a:pt x="949" y="799"/>
                </a:lnTo>
                <a:lnTo>
                  <a:pt x="966" y="802"/>
                </a:lnTo>
                <a:lnTo>
                  <a:pt x="983" y="801"/>
                </a:lnTo>
                <a:lnTo>
                  <a:pt x="999" y="796"/>
                </a:lnTo>
                <a:lnTo>
                  <a:pt x="1015" y="789"/>
                </a:lnTo>
                <a:lnTo>
                  <a:pt x="1030" y="779"/>
                </a:lnTo>
                <a:lnTo>
                  <a:pt x="1044" y="766"/>
                </a:lnTo>
                <a:lnTo>
                  <a:pt x="1057" y="750"/>
                </a:lnTo>
                <a:lnTo>
                  <a:pt x="1069" y="732"/>
                </a:lnTo>
                <a:lnTo>
                  <a:pt x="1091" y="691"/>
                </a:lnTo>
                <a:lnTo>
                  <a:pt x="1107" y="642"/>
                </a:lnTo>
                <a:lnTo>
                  <a:pt x="1118" y="588"/>
                </a:lnTo>
                <a:lnTo>
                  <a:pt x="1124" y="530"/>
                </a:lnTo>
                <a:lnTo>
                  <a:pt x="1122" y="471"/>
                </a:lnTo>
                <a:lnTo>
                  <a:pt x="1113" y="411"/>
                </a:lnTo>
                <a:lnTo>
                  <a:pt x="1095" y="352"/>
                </a:lnTo>
                <a:lnTo>
                  <a:pt x="1069" y="296"/>
                </a:lnTo>
                <a:lnTo>
                  <a:pt x="1053" y="269"/>
                </a:lnTo>
                <a:lnTo>
                  <a:pt x="1034" y="244"/>
                </a:lnTo>
                <a:lnTo>
                  <a:pt x="1012" y="220"/>
                </a:lnTo>
                <a:lnTo>
                  <a:pt x="988" y="198"/>
                </a:lnTo>
                <a:lnTo>
                  <a:pt x="955" y="174"/>
                </a:lnTo>
                <a:lnTo>
                  <a:pt x="913" y="147"/>
                </a:lnTo>
                <a:lnTo>
                  <a:pt x="862" y="119"/>
                </a:lnTo>
                <a:lnTo>
                  <a:pt x="803" y="90"/>
                </a:lnTo>
                <a:lnTo>
                  <a:pt x="739" y="64"/>
                </a:lnTo>
                <a:lnTo>
                  <a:pt x="669" y="40"/>
                </a:lnTo>
                <a:lnTo>
                  <a:pt x="597" y="20"/>
                </a:lnTo>
                <a:lnTo>
                  <a:pt x="523" y="6"/>
                </a:lnTo>
                <a:lnTo>
                  <a:pt x="448" y="0"/>
                </a:lnTo>
                <a:lnTo>
                  <a:pt x="373" y="2"/>
                </a:lnTo>
                <a:lnTo>
                  <a:pt x="301" y="15"/>
                </a:lnTo>
                <a:lnTo>
                  <a:pt x="266" y="25"/>
                </a:lnTo>
                <a:lnTo>
                  <a:pt x="232" y="39"/>
                </a:lnTo>
                <a:lnTo>
                  <a:pt x="200" y="56"/>
                </a:lnTo>
                <a:lnTo>
                  <a:pt x="168" y="76"/>
                </a:lnTo>
                <a:lnTo>
                  <a:pt x="139" y="100"/>
                </a:lnTo>
                <a:lnTo>
                  <a:pt x="111" y="127"/>
                </a:lnTo>
                <a:lnTo>
                  <a:pt x="84" y="159"/>
                </a:lnTo>
                <a:lnTo>
                  <a:pt x="60" y="195"/>
                </a:lnTo>
                <a:lnTo>
                  <a:pt x="38" y="235"/>
                </a:lnTo>
                <a:lnTo>
                  <a:pt x="19" y="280"/>
                </a:lnTo>
                <a:lnTo>
                  <a:pt x="6" y="325"/>
                </a:lnTo>
                <a:lnTo>
                  <a:pt x="0" y="371"/>
                </a:lnTo>
                <a:lnTo>
                  <a:pt x="2" y="417"/>
                </a:lnTo>
                <a:lnTo>
                  <a:pt x="11" y="463"/>
                </a:lnTo>
                <a:lnTo>
                  <a:pt x="26" y="510"/>
                </a:lnTo>
                <a:lnTo>
                  <a:pt x="47" y="556"/>
                </a:lnTo>
                <a:lnTo>
                  <a:pt x="106" y="651"/>
                </a:lnTo>
                <a:lnTo>
                  <a:pt x="182" y="745"/>
                </a:lnTo>
                <a:lnTo>
                  <a:pt x="273" y="841"/>
                </a:lnTo>
                <a:lnTo>
                  <a:pt x="482" y="1031"/>
                </a:lnTo>
                <a:lnTo>
                  <a:pt x="700" y="1219"/>
                </a:lnTo>
                <a:lnTo>
                  <a:pt x="898" y="1402"/>
                </a:lnTo>
                <a:lnTo>
                  <a:pt x="979" y="1492"/>
                </a:lnTo>
                <a:lnTo>
                  <a:pt x="1044" y="1580"/>
                </a:lnTo>
                <a:lnTo>
                  <a:pt x="1069" y="1623"/>
                </a:lnTo>
                <a:lnTo>
                  <a:pt x="1088" y="1665"/>
                </a:lnTo>
                <a:lnTo>
                  <a:pt x="1101" y="1707"/>
                </a:lnTo>
                <a:lnTo>
                  <a:pt x="1107" y="1748"/>
                </a:lnTo>
                <a:lnTo>
                  <a:pt x="1111" y="1906"/>
                </a:lnTo>
                <a:lnTo>
                  <a:pt x="1111" y="2136"/>
                </a:lnTo>
                <a:lnTo>
                  <a:pt x="1101" y="2694"/>
                </a:lnTo>
                <a:lnTo>
                  <a:pt x="1080" y="3414"/>
                </a:lnTo>
                <a:lnTo>
                  <a:pt x="651" y="3414"/>
                </a:lnTo>
                <a:close/>
              </a:path>
            </a:pathLst>
          </a:custGeom>
          <a:noFill/>
          <a:ln cap="rnd" w="70920">
            <a:solidFill>
              <a:srgbClr val="000000"/>
            </a:solidFill>
            <a:round/>
          </a:ln>
        </p:spPr>
        <p:style>
          <a:lnRef idx="0"/>
          <a:fillRef idx="0"/>
          <a:effectRef idx="0"/>
          <a:fontRef idx="minor"/>
        </p:style>
        <p:txBody>
          <a:bodyPr lIns="125280" rIns="125280" tIns="80280" bIns="80280" anchor="ctr" anchorCtr="1">
            <a:noAutofit/>
          </a:bodyPr>
          <a:p>
            <a:pPr>
              <a:lnSpc>
                <a:spcPct val="100000"/>
              </a:lnSpc>
            </a:pPr>
            <a:endParaRPr b="0" lang="en-US" sz="1800" spc="-1" strike="noStrike">
              <a:solidFill>
                <a:srgbClr val="000000"/>
              </a:solidFill>
              <a:latin typeface="Arial"/>
              <a:ea typeface="DejaVu Sans"/>
            </a:endParaRPr>
          </a:p>
        </p:txBody>
      </p:sp>
      <p:sp>
        <p:nvSpPr>
          <p:cNvPr id="305" name=""/>
          <p:cNvSpPr/>
          <p:nvPr/>
        </p:nvSpPr>
        <p:spPr>
          <a:xfrm>
            <a:off x="2566080" y="1080000"/>
            <a:ext cx="360" cy="241920"/>
          </a:xfrm>
          <a:prstGeom prst="line">
            <a:avLst/>
          </a:prstGeom>
          <a:ln cap="rnd" w="70920">
            <a:solidFill>
              <a:srgbClr val="000000"/>
            </a:solidFill>
            <a:round/>
          </a:ln>
        </p:spPr>
        <p:style>
          <a:lnRef idx="0"/>
          <a:fillRef idx="0"/>
          <a:effectRef idx="0"/>
          <a:fontRef idx="minor"/>
        </p:style>
        <p:txBody>
          <a:bodyPr lIns="125280" rIns="125280" tIns="80280" bIns="80280" anchor="ctr" anchorCtr="1">
            <a:noAutofit/>
          </a:bodyPr>
          <a:p>
            <a:endParaRPr b="0" lang="en-US" sz="1800" spc="-1" strike="noStrike">
              <a:solidFill>
                <a:srgbClr val="000000"/>
              </a:solidFill>
              <a:latin typeface="Arial"/>
              <a:ea typeface="DejaVu Sans"/>
            </a:endParaRPr>
          </a:p>
        </p:txBody>
      </p:sp>
      <p:sp>
        <p:nvSpPr>
          <p:cNvPr id="306" name=""/>
          <p:cNvSpPr/>
          <p:nvPr/>
        </p:nvSpPr>
        <p:spPr>
          <a:xfrm flipH="1">
            <a:off x="3400560" y="1429920"/>
            <a:ext cx="171000" cy="171360"/>
          </a:xfrm>
          <a:prstGeom prst="line">
            <a:avLst/>
          </a:prstGeom>
          <a:ln cap="rnd" w="70920">
            <a:solidFill>
              <a:srgbClr val="000000"/>
            </a:solidFill>
            <a:round/>
          </a:ln>
        </p:spPr>
        <p:style>
          <a:lnRef idx="0"/>
          <a:fillRef idx="0"/>
          <a:effectRef idx="0"/>
          <a:fontRef idx="minor"/>
        </p:style>
        <p:txBody>
          <a:bodyPr lIns="125280" rIns="125280" tIns="80280" bIns="80280" anchor="ctr" anchorCtr="1">
            <a:noAutofit/>
          </a:bodyPr>
          <a:p>
            <a:endParaRPr b="0" lang="en-US" sz="1800" spc="-1" strike="noStrike">
              <a:solidFill>
                <a:srgbClr val="000000"/>
              </a:solidFill>
              <a:latin typeface="Arial"/>
              <a:ea typeface="DejaVu Sans"/>
            </a:endParaRPr>
          </a:p>
        </p:txBody>
      </p:sp>
      <p:sp>
        <p:nvSpPr>
          <p:cNvPr id="307" name=""/>
          <p:cNvSpPr/>
          <p:nvPr/>
        </p:nvSpPr>
        <p:spPr>
          <a:xfrm flipH="1">
            <a:off x="3594600" y="2365920"/>
            <a:ext cx="241920" cy="360"/>
          </a:xfrm>
          <a:prstGeom prst="line">
            <a:avLst/>
          </a:prstGeom>
          <a:ln cap="rnd" w="70920">
            <a:solidFill>
              <a:srgbClr val="000000"/>
            </a:solidFill>
            <a:round/>
          </a:ln>
        </p:spPr>
        <p:style>
          <a:lnRef idx="0"/>
          <a:fillRef idx="0"/>
          <a:effectRef idx="0"/>
          <a:fontRef idx="minor"/>
        </p:style>
        <p:txBody>
          <a:bodyPr lIns="125280" rIns="125280" tIns="-80280" bIns="-80280" anchor="ctr" anchorCtr="1">
            <a:noAutofit/>
          </a:bodyPr>
          <a:p>
            <a:endParaRPr b="0" lang="en-US" sz="1800" spc="-1" strike="noStrike">
              <a:solidFill>
                <a:srgbClr val="000000"/>
              </a:solidFill>
              <a:latin typeface="Arial"/>
              <a:ea typeface="DejaVu Sans"/>
            </a:endParaRPr>
          </a:p>
        </p:txBody>
      </p:sp>
      <p:sp>
        <p:nvSpPr>
          <p:cNvPr id="308" name=""/>
          <p:cNvSpPr/>
          <p:nvPr/>
        </p:nvSpPr>
        <p:spPr>
          <a:xfrm>
            <a:off x="1560600" y="1429920"/>
            <a:ext cx="171000" cy="171360"/>
          </a:xfrm>
          <a:prstGeom prst="line">
            <a:avLst/>
          </a:prstGeom>
          <a:ln cap="rnd" w="70920">
            <a:solidFill>
              <a:srgbClr val="000000"/>
            </a:solidFill>
            <a:round/>
          </a:ln>
        </p:spPr>
        <p:style>
          <a:lnRef idx="0"/>
          <a:fillRef idx="0"/>
          <a:effectRef idx="0"/>
          <a:fontRef idx="minor"/>
        </p:style>
        <p:txBody>
          <a:bodyPr lIns="125280" rIns="125280" tIns="80280" bIns="80280" anchor="ctr" anchorCtr="1">
            <a:noAutofit/>
          </a:bodyPr>
          <a:p>
            <a:endParaRPr b="0" lang="en-US" sz="1800" spc="-1" strike="noStrike">
              <a:solidFill>
                <a:srgbClr val="000000"/>
              </a:solidFill>
              <a:latin typeface="Arial"/>
              <a:ea typeface="DejaVu Sans"/>
            </a:endParaRPr>
          </a:p>
        </p:txBody>
      </p:sp>
      <p:sp>
        <p:nvSpPr>
          <p:cNvPr id="309" name=""/>
          <p:cNvSpPr/>
          <p:nvPr/>
        </p:nvSpPr>
        <p:spPr>
          <a:xfrm>
            <a:off x="1295640" y="2365920"/>
            <a:ext cx="241920" cy="360"/>
          </a:xfrm>
          <a:prstGeom prst="line">
            <a:avLst/>
          </a:prstGeom>
          <a:ln cap="rnd" w="70920">
            <a:solidFill>
              <a:srgbClr val="000000"/>
            </a:solidFill>
            <a:round/>
          </a:ln>
        </p:spPr>
        <p:style>
          <a:lnRef idx="0"/>
          <a:fillRef idx="0"/>
          <a:effectRef idx="0"/>
          <a:fontRef idx="minor"/>
        </p:style>
        <p:txBody>
          <a:bodyPr lIns="125280" rIns="125280" tIns="-80280" bIns="-80280" anchor="ctr" anchorCtr="1">
            <a:noAutofit/>
          </a:bodyPr>
          <a:p>
            <a:endParaRPr b="0" lang="en-US" sz="1800" spc="-1" strike="noStrike">
              <a:solidFill>
                <a:srgbClr val="000000"/>
              </a:solidFill>
              <a:latin typeface="Arial"/>
              <a:ea typeface="DejaVu Sans"/>
            </a:endParaRPr>
          </a:p>
        </p:txBody>
      </p:sp>
      <p:sp>
        <p:nvSpPr>
          <p:cNvPr id="310" name=""/>
          <p:cNvSpPr/>
          <p:nvPr/>
        </p:nvSpPr>
        <p:spPr>
          <a:xfrm flipH="1">
            <a:off x="3078000" y="3202920"/>
            <a:ext cx="114480" cy="114120"/>
          </a:xfrm>
          <a:prstGeom prst="line">
            <a:avLst/>
          </a:prstGeom>
          <a:ln cap="rnd" w="47160">
            <a:solidFill>
              <a:srgbClr val="000000"/>
            </a:solidFill>
            <a:round/>
          </a:ln>
        </p:spPr>
        <p:style>
          <a:lnRef idx="0"/>
          <a:fillRef idx="0"/>
          <a:effectRef idx="0"/>
          <a:fontRef idx="minor"/>
        </p:style>
        <p:txBody>
          <a:bodyPr lIns="113400" rIns="113400" tIns="45000" bIns="45000" anchor="ctr" anchorCtr="1">
            <a:noAutofit/>
          </a:bodyPr>
          <a:p>
            <a:endParaRPr b="0" lang="en-US" sz="1800" spc="-1" strike="noStrike">
              <a:solidFill>
                <a:srgbClr val="000000"/>
              </a:solidFill>
              <a:latin typeface="Arial"/>
              <a:ea typeface="DejaVu Sans"/>
            </a:endParaRPr>
          </a:p>
        </p:txBody>
      </p:sp>
      <p:sp>
        <p:nvSpPr>
          <p:cNvPr id="311" name=""/>
          <p:cNvSpPr/>
          <p:nvPr/>
        </p:nvSpPr>
        <p:spPr>
          <a:xfrm>
            <a:off x="3078000" y="3202920"/>
            <a:ext cx="114480" cy="114120"/>
          </a:xfrm>
          <a:prstGeom prst="line">
            <a:avLst/>
          </a:prstGeom>
          <a:ln cap="rnd" w="47160">
            <a:solidFill>
              <a:srgbClr val="000000"/>
            </a:solidFill>
            <a:round/>
          </a:ln>
        </p:spPr>
        <p:style>
          <a:lnRef idx="0"/>
          <a:fillRef idx="0"/>
          <a:effectRef idx="0"/>
          <a:fontRef idx="minor"/>
        </p:style>
        <p:txBody>
          <a:bodyPr lIns="113400" rIns="113400" tIns="45000" bIns="45000" anchor="ctr" anchorCtr="1">
            <a:noAutofit/>
          </a:bodyPr>
          <a:p>
            <a:endParaRPr b="0" lang="en-US" sz="1800" spc="-1" strike="noStrike">
              <a:solidFill>
                <a:srgbClr val="000000"/>
              </a:solidFill>
              <a:latin typeface="Arial"/>
              <a:ea typeface="DejaVu Sans"/>
            </a:endParaRPr>
          </a:p>
        </p:txBody>
      </p:sp>
      <p:sp>
        <p:nvSpPr>
          <p:cNvPr id="312" name=""/>
          <p:cNvSpPr/>
          <p:nvPr/>
        </p:nvSpPr>
        <p:spPr>
          <a:xfrm flipH="1">
            <a:off x="1981080" y="1583640"/>
            <a:ext cx="114480" cy="114120"/>
          </a:xfrm>
          <a:prstGeom prst="line">
            <a:avLst/>
          </a:prstGeom>
          <a:ln cap="rnd" w="47160">
            <a:solidFill>
              <a:srgbClr val="000000"/>
            </a:solidFill>
            <a:round/>
          </a:ln>
        </p:spPr>
        <p:style>
          <a:lnRef idx="0"/>
          <a:fillRef idx="0"/>
          <a:effectRef idx="0"/>
          <a:fontRef idx="minor"/>
        </p:style>
        <p:txBody>
          <a:bodyPr lIns="113400" rIns="113400" tIns="45000" bIns="45000" anchor="ctr" anchorCtr="1">
            <a:noAutofit/>
          </a:bodyPr>
          <a:p>
            <a:endParaRPr b="0" lang="en-US" sz="1800" spc="-1" strike="noStrike">
              <a:solidFill>
                <a:srgbClr val="000000"/>
              </a:solidFill>
              <a:latin typeface="Arial"/>
              <a:ea typeface="DejaVu Sans"/>
            </a:endParaRPr>
          </a:p>
        </p:txBody>
      </p:sp>
      <p:sp>
        <p:nvSpPr>
          <p:cNvPr id="313" name=""/>
          <p:cNvSpPr/>
          <p:nvPr/>
        </p:nvSpPr>
        <p:spPr>
          <a:xfrm>
            <a:off x="1981080" y="1583640"/>
            <a:ext cx="114480" cy="114120"/>
          </a:xfrm>
          <a:prstGeom prst="line">
            <a:avLst/>
          </a:prstGeom>
          <a:ln cap="rnd" w="47160">
            <a:solidFill>
              <a:srgbClr val="000000"/>
            </a:solidFill>
            <a:round/>
          </a:ln>
        </p:spPr>
        <p:style>
          <a:lnRef idx="0"/>
          <a:fillRef idx="0"/>
          <a:effectRef idx="0"/>
          <a:fontRef idx="minor"/>
        </p:style>
        <p:txBody>
          <a:bodyPr lIns="113400" rIns="113400" tIns="45000" bIns="45000" anchor="ctr" anchorCtr="1">
            <a:noAutofit/>
          </a:bodyPr>
          <a:p>
            <a:endParaRPr b="0" lang="en-US" sz="1800" spc="-1" strike="noStrike">
              <a:solidFill>
                <a:srgbClr val="000000"/>
              </a:solidFill>
              <a:latin typeface="Arial"/>
              <a:ea typeface="DejaVu Sans"/>
            </a:endParaRPr>
          </a:p>
        </p:txBody>
      </p:sp>
      <p:sp>
        <p:nvSpPr>
          <p:cNvPr id="314" name=""/>
          <p:cNvSpPr/>
          <p:nvPr/>
        </p:nvSpPr>
        <p:spPr>
          <a:xfrm>
            <a:off x="1797480" y="3458160"/>
            <a:ext cx="165960" cy="185040"/>
          </a:xfrm>
          <a:custGeom>
            <a:avLst/>
            <a:gdLst>
              <a:gd name="textAreaLeft" fmla="*/ 0 w 165960"/>
              <a:gd name="textAreaRight" fmla="*/ 167400 w 165960"/>
              <a:gd name="textAreaTop" fmla="*/ 0 h 185040"/>
              <a:gd name="textAreaBottom" fmla="*/ 186480 h 185040"/>
            </a:gdLst>
            <a:ahLst/>
            <a:rect l="textAreaLeft" t="textAreaTop" r="textAreaRight" b="textAreaBottom"/>
            <a:pathLst>
              <a:path w="465" h="518">
                <a:moveTo>
                  <a:pt x="0" y="518"/>
                </a:moveTo>
                <a:lnTo>
                  <a:pt x="465" y="353"/>
                </a:lnTo>
                <a:lnTo>
                  <a:pt x="93" y="0"/>
                </a:lnTo>
                <a:lnTo>
                  <a:pt x="0" y="518"/>
                </a:lnTo>
                <a:close/>
              </a:path>
            </a:pathLst>
          </a:custGeom>
          <a:noFill/>
          <a:ln cap="rnd" w="47160">
            <a:solidFill>
              <a:srgbClr val="000000"/>
            </a:solidFill>
            <a:round/>
          </a:ln>
        </p:spPr>
        <p:style>
          <a:lnRef idx="0"/>
          <a:fillRef idx="0"/>
          <a:effectRef idx="0"/>
          <a:fontRef idx="minor"/>
        </p:style>
        <p:txBody>
          <a:bodyPr lIns="113400" rIns="113400" tIns="68400" bIns="68400" anchor="ctr" anchorCtr="1">
            <a:noAutofit/>
          </a:bodyPr>
          <a:p>
            <a:pPr>
              <a:lnSpc>
                <a:spcPct val="100000"/>
              </a:lnSpc>
            </a:pPr>
            <a:endParaRPr b="0" lang="en-US" sz="1800" spc="-1" strike="noStrike">
              <a:solidFill>
                <a:srgbClr val="000000"/>
              </a:solidFill>
              <a:latin typeface="Arial"/>
              <a:ea typeface="DejaVu Sans"/>
            </a:endParaRPr>
          </a:p>
        </p:txBody>
      </p:sp>
      <p:sp>
        <p:nvSpPr>
          <p:cNvPr id="315" name=""/>
          <p:cNvSpPr/>
          <p:nvPr/>
        </p:nvSpPr>
        <p:spPr>
          <a:xfrm>
            <a:off x="3640320" y="2671200"/>
            <a:ext cx="167760" cy="182160"/>
          </a:xfrm>
          <a:custGeom>
            <a:avLst/>
            <a:gdLst>
              <a:gd name="textAreaLeft" fmla="*/ 0 w 167760"/>
              <a:gd name="textAreaRight" fmla="*/ 169200 w 167760"/>
              <a:gd name="textAreaTop" fmla="*/ 0 h 182160"/>
              <a:gd name="textAreaBottom" fmla="*/ 183600 h 182160"/>
            </a:gdLst>
            <a:ahLst/>
            <a:rect l="textAreaLeft" t="textAreaTop" r="textAreaRight" b="textAreaBottom"/>
            <a:pathLst>
              <a:path w="470" h="510">
                <a:moveTo>
                  <a:pt x="0" y="238"/>
                </a:moveTo>
                <a:lnTo>
                  <a:pt x="412" y="510"/>
                </a:lnTo>
                <a:lnTo>
                  <a:pt x="470" y="0"/>
                </a:lnTo>
                <a:lnTo>
                  <a:pt x="0" y="238"/>
                </a:lnTo>
                <a:close/>
              </a:path>
            </a:pathLst>
          </a:custGeom>
          <a:noFill/>
          <a:ln cap="rnd" w="47160">
            <a:solidFill>
              <a:srgbClr val="000000"/>
            </a:solidFill>
            <a:round/>
          </a:ln>
        </p:spPr>
        <p:style>
          <a:lnRef idx="0"/>
          <a:fillRef idx="0"/>
          <a:effectRef idx="0"/>
          <a:fontRef idx="minor"/>
        </p:style>
        <p:txBody>
          <a:bodyPr lIns="113400" rIns="113400" tIns="68400" bIns="68400" anchor="ctr" anchorCtr="1">
            <a:noAutofit/>
          </a:bodyPr>
          <a:p>
            <a:pPr>
              <a:lnSpc>
                <a:spcPct val="100000"/>
              </a:lnSpc>
            </a:pPr>
            <a:endParaRPr b="0" lang="en-US" sz="1800" spc="-1" strike="noStrike">
              <a:solidFill>
                <a:srgbClr val="000000"/>
              </a:solidFill>
              <a:latin typeface="Arial"/>
              <a:ea typeface="DejaVu Sans"/>
            </a:endParaRPr>
          </a:p>
        </p:txBody>
      </p:sp>
      <p:sp>
        <p:nvSpPr>
          <p:cNvPr id="316" name=""/>
          <p:cNvSpPr/>
          <p:nvPr/>
        </p:nvSpPr>
        <p:spPr>
          <a:xfrm>
            <a:off x="1088280" y="1644480"/>
            <a:ext cx="186480" cy="164160"/>
          </a:xfrm>
          <a:custGeom>
            <a:avLst/>
            <a:gdLst>
              <a:gd name="textAreaLeft" fmla="*/ 0 w 186480"/>
              <a:gd name="textAreaRight" fmla="*/ 187920 w 186480"/>
              <a:gd name="textAreaTop" fmla="*/ 0 h 164160"/>
              <a:gd name="textAreaBottom" fmla="*/ 165600 h 164160"/>
            </a:gdLst>
            <a:ahLst/>
            <a:rect l="textAreaLeft" t="textAreaTop" r="textAreaRight" b="textAreaBottom"/>
            <a:pathLst>
              <a:path w="522" h="460">
                <a:moveTo>
                  <a:pt x="0" y="66"/>
                </a:moveTo>
                <a:lnTo>
                  <a:pt x="297" y="460"/>
                </a:lnTo>
                <a:lnTo>
                  <a:pt x="522" y="0"/>
                </a:lnTo>
                <a:lnTo>
                  <a:pt x="0" y="66"/>
                </a:lnTo>
                <a:close/>
              </a:path>
            </a:pathLst>
          </a:custGeom>
          <a:noFill/>
          <a:ln cap="rnd" w="47160">
            <a:solidFill>
              <a:srgbClr val="000000"/>
            </a:solidFill>
            <a:round/>
          </a:ln>
        </p:spPr>
        <p:style>
          <a:lnRef idx="0"/>
          <a:fillRef idx="0"/>
          <a:effectRef idx="0"/>
          <a:fontRef idx="minor"/>
        </p:style>
        <p:txBody>
          <a:bodyPr lIns="113400" rIns="113400" tIns="68400" bIns="68400" anchor="ctr" anchorCtr="1">
            <a:noAutofit/>
          </a:bodyPr>
          <a:p>
            <a:pPr>
              <a:lnSpc>
                <a:spcPct val="100000"/>
              </a:lnSpc>
            </a:pPr>
            <a:endParaRPr b="0" lang="en-US" sz="1800" spc="-1" strike="noStrike">
              <a:solidFill>
                <a:srgbClr val="000000"/>
              </a:solidFill>
              <a:latin typeface="Arial"/>
              <a:ea typeface="DejaVu Sans"/>
            </a:endParaRPr>
          </a:p>
        </p:txBody>
      </p:sp>
      <p:sp>
        <p:nvSpPr>
          <p:cNvPr id="317" name=""/>
          <p:cNvSpPr/>
          <p:nvPr/>
        </p:nvSpPr>
        <p:spPr>
          <a:xfrm>
            <a:off x="3658320" y="1647000"/>
            <a:ext cx="194040" cy="194400"/>
          </a:xfrm>
          <a:custGeom>
            <a:avLst/>
            <a:gdLst>
              <a:gd name="textAreaLeft" fmla="*/ 0 w 194040"/>
              <a:gd name="textAreaRight" fmla="*/ 195480 w 194040"/>
              <a:gd name="textAreaTop" fmla="*/ 0 h 194400"/>
              <a:gd name="textAreaBottom" fmla="*/ 195840 h 194400"/>
            </a:gdLst>
            <a:ahLst/>
            <a:rect l="textAreaLeft" t="textAreaTop" r="textAreaRight" b="textAreaBottom"/>
            <a:pathLst>
              <a:path w="543" h="544">
                <a:moveTo>
                  <a:pt x="543" y="272"/>
                </a:moveTo>
                <a:lnTo>
                  <a:pt x="542" y="290"/>
                </a:lnTo>
                <a:lnTo>
                  <a:pt x="541" y="308"/>
                </a:lnTo>
                <a:lnTo>
                  <a:pt x="538" y="326"/>
                </a:lnTo>
                <a:lnTo>
                  <a:pt x="534" y="342"/>
                </a:lnTo>
                <a:lnTo>
                  <a:pt x="529" y="359"/>
                </a:lnTo>
                <a:lnTo>
                  <a:pt x="523" y="375"/>
                </a:lnTo>
                <a:lnTo>
                  <a:pt x="516" y="392"/>
                </a:lnTo>
                <a:lnTo>
                  <a:pt x="507" y="408"/>
                </a:lnTo>
                <a:lnTo>
                  <a:pt x="497" y="424"/>
                </a:lnTo>
                <a:lnTo>
                  <a:pt x="487" y="438"/>
                </a:lnTo>
                <a:lnTo>
                  <a:pt x="476" y="452"/>
                </a:lnTo>
                <a:lnTo>
                  <a:pt x="464" y="465"/>
                </a:lnTo>
                <a:lnTo>
                  <a:pt x="451" y="477"/>
                </a:lnTo>
                <a:lnTo>
                  <a:pt x="437" y="488"/>
                </a:lnTo>
                <a:lnTo>
                  <a:pt x="423" y="498"/>
                </a:lnTo>
                <a:lnTo>
                  <a:pt x="407" y="508"/>
                </a:lnTo>
                <a:lnTo>
                  <a:pt x="391" y="517"/>
                </a:lnTo>
                <a:lnTo>
                  <a:pt x="375" y="524"/>
                </a:lnTo>
                <a:lnTo>
                  <a:pt x="358" y="530"/>
                </a:lnTo>
                <a:lnTo>
                  <a:pt x="342" y="535"/>
                </a:lnTo>
                <a:lnTo>
                  <a:pt x="325" y="539"/>
                </a:lnTo>
                <a:lnTo>
                  <a:pt x="308" y="542"/>
                </a:lnTo>
                <a:lnTo>
                  <a:pt x="290" y="543"/>
                </a:lnTo>
                <a:lnTo>
                  <a:pt x="272" y="544"/>
                </a:lnTo>
                <a:lnTo>
                  <a:pt x="254" y="543"/>
                </a:lnTo>
                <a:lnTo>
                  <a:pt x="236" y="542"/>
                </a:lnTo>
                <a:lnTo>
                  <a:pt x="218" y="539"/>
                </a:lnTo>
                <a:lnTo>
                  <a:pt x="202" y="535"/>
                </a:lnTo>
                <a:lnTo>
                  <a:pt x="185" y="530"/>
                </a:lnTo>
                <a:lnTo>
                  <a:pt x="169" y="524"/>
                </a:lnTo>
                <a:lnTo>
                  <a:pt x="152" y="517"/>
                </a:lnTo>
                <a:lnTo>
                  <a:pt x="136" y="508"/>
                </a:lnTo>
                <a:lnTo>
                  <a:pt x="120" y="498"/>
                </a:lnTo>
                <a:lnTo>
                  <a:pt x="106" y="488"/>
                </a:lnTo>
                <a:lnTo>
                  <a:pt x="92" y="477"/>
                </a:lnTo>
                <a:lnTo>
                  <a:pt x="79" y="465"/>
                </a:lnTo>
                <a:lnTo>
                  <a:pt x="67" y="452"/>
                </a:lnTo>
                <a:lnTo>
                  <a:pt x="56" y="438"/>
                </a:lnTo>
                <a:lnTo>
                  <a:pt x="46" y="424"/>
                </a:lnTo>
                <a:lnTo>
                  <a:pt x="36" y="408"/>
                </a:lnTo>
                <a:lnTo>
                  <a:pt x="27" y="392"/>
                </a:lnTo>
                <a:lnTo>
                  <a:pt x="20" y="375"/>
                </a:lnTo>
                <a:lnTo>
                  <a:pt x="14" y="359"/>
                </a:lnTo>
                <a:lnTo>
                  <a:pt x="9" y="342"/>
                </a:lnTo>
                <a:lnTo>
                  <a:pt x="5" y="326"/>
                </a:lnTo>
                <a:lnTo>
                  <a:pt x="2" y="308"/>
                </a:lnTo>
                <a:lnTo>
                  <a:pt x="1" y="290"/>
                </a:lnTo>
                <a:lnTo>
                  <a:pt x="0" y="272"/>
                </a:lnTo>
                <a:lnTo>
                  <a:pt x="1" y="254"/>
                </a:lnTo>
                <a:lnTo>
                  <a:pt x="2" y="236"/>
                </a:lnTo>
                <a:lnTo>
                  <a:pt x="5" y="218"/>
                </a:lnTo>
                <a:lnTo>
                  <a:pt x="9" y="202"/>
                </a:lnTo>
                <a:lnTo>
                  <a:pt x="14" y="185"/>
                </a:lnTo>
                <a:lnTo>
                  <a:pt x="20" y="169"/>
                </a:lnTo>
                <a:lnTo>
                  <a:pt x="27" y="152"/>
                </a:lnTo>
                <a:lnTo>
                  <a:pt x="36" y="136"/>
                </a:lnTo>
                <a:lnTo>
                  <a:pt x="46" y="120"/>
                </a:lnTo>
                <a:lnTo>
                  <a:pt x="56" y="106"/>
                </a:lnTo>
                <a:lnTo>
                  <a:pt x="67" y="92"/>
                </a:lnTo>
                <a:lnTo>
                  <a:pt x="79" y="80"/>
                </a:lnTo>
                <a:lnTo>
                  <a:pt x="92" y="68"/>
                </a:lnTo>
                <a:lnTo>
                  <a:pt x="106" y="57"/>
                </a:lnTo>
                <a:lnTo>
                  <a:pt x="120" y="47"/>
                </a:lnTo>
                <a:lnTo>
                  <a:pt x="136" y="37"/>
                </a:lnTo>
                <a:lnTo>
                  <a:pt x="152" y="28"/>
                </a:lnTo>
                <a:lnTo>
                  <a:pt x="169" y="21"/>
                </a:lnTo>
                <a:lnTo>
                  <a:pt x="185" y="14"/>
                </a:lnTo>
                <a:lnTo>
                  <a:pt x="202" y="9"/>
                </a:lnTo>
                <a:lnTo>
                  <a:pt x="218" y="5"/>
                </a:lnTo>
                <a:lnTo>
                  <a:pt x="236" y="2"/>
                </a:lnTo>
                <a:lnTo>
                  <a:pt x="254" y="1"/>
                </a:lnTo>
                <a:lnTo>
                  <a:pt x="272" y="0"/>
                </a:lnTo>
                <a:lnTo>
                  <a:pt x="290" y="1"/>
                </a:lnTo>
                <a:lnTo>
                  <a:pt x="308" y="2"/>
                </a:lnTo>
                <a:lnTo>
                  <a:pt x="325" y="5"/>
                </a:lnTo>
                <a:lnTo>
                  <a:pt x="342" y="9"/>
                </a:lnTo>
                <a:lnTo>
                  <a:pt x="358" y="14"/>
                </a:lnTo>
                <a:lnTo>
                  <a:pt x="375" y="21"/>
                </a:lnTo>
                <a:lnTo>
                  <a:pt x="391" y="28"/>
                </a:lnTo>
                <a:lnTo>
                  <a:pt x="407" y="37"/>
                </a:lnTo>
                <a:lnTo>
                  <a:pt x="423" y="47"/>
                </a:lnTo>
                <a:lnTo>
                  <a:pt x="437" y="57"/>
                </a:lnTo>
                <a:lnTo>
                  <a:pt x="451" y="68"/>
                </a:lnTo>
                <a:lnTo>
                  <a:pt x="464" y="80"/>
                </a:lnTo>
                <a:lnTo>
                  <a:pt x="476" y="92"/>
                </a:lnTo>
                <a:lnTo>
                  <a:pt x="487" y="106"/>
                </a:lnTo>
                <a:lnTo>
                  <a:pt x="497" y="120"/>
                </a:lnTo>
                <a:lnTo>
                  <a:pt x="507" y="136"/>
                </a:lnTo>
                <a:lnTo>
                  <a:pt x="516" y="152"/>
                </a:lnTo>
                <a:lnTo>
                  <a:pt x="523" y="169"/>
                </a:lnTo>
                <a:lnTo>
                  <a:pt x="529" y="185"/>
                </a:lnTo>
                <a:lnTo>
                  <a:pt x="534" y="202"/>
                </a:lnTo>
                <a:lnTo>
                  <a:pt x="538" y="218"/>
                </a:lnTo>
                <a:lnTo>
                  <a:pt x="541" y="236"/>
                </a:lnTo>
                <a:lnTo>
                  <a:pt x="542" y="254"/>
                </a:lnTo>
                <a:lnTo>
                  <a:pt x="543" y="272"/>
                </a:lnTo>
                <a:close/>
              </a:path>
            </a:pathLst>
          </a:custGeom>
          <a:noFill/>
          <a:ln cap="rnd" w="47160">
            <a:solidFill>
              <a:srgbClr val="000000"/>
            </a:solidFill>
            <a:round/>
          </a:ln>
        </p:spPr>
        <p:style>
          <a:lnRef idx="0"/>
          <a:fillRef idx="0"/>
          <a:effectRef idx="0"/>
          <a:fontRef idx="minor"/>
        </p:style>
        <p:txBody>
          <a:bodyPr lIns="113400" rIns="113400" tIns="68400" bIns="68400" anchor="ctr" anchorCtr="1">
            <a:noAutofit/>
          </a:bodyPr>
          <a:p>
            <a:pPr>
              <a:lnSpc>
                <a:spcPct val="100000"/>
              </a:lnSpc>
            </a:pPr>
            <a:endParaRPr b="0" lang="en-US" sz="1800" spc="-1" strike="noStrike">
              <a:solidFill>
                <a:srgbClr val="000000"/>
              </a:solidFill>
              <a:latin typeface="Arial"/>
              <a:ea typeface="DejaVu Sans"/>
            </a:endParaRPr>
          </a:p>
        </p:txBody>
      </p:sp>
      <p:sp>
        <p:nvSpPr>
          <p:cNvPr id="318" name=""/>
          <p:cNvSpPr/>
          <p:nvPr/>
        </p:nvSpPr>
        <p:spPr>
          <a:xfrm flipV="1">
            <a:off x="8076600" y="1475640"/>
            <a:ext cx="99360" cy="147240"/>
          </a:xfrm>
          <a:prstGeom prst="line">
            <a:avLst/>
          </a:prstGeom>
          <a:ln cap="rnd" w="88200">
            <a:solidFill>
              <a:srgbClr val="ffffff"/>
            </a:solidFill>
            <a:round/>
          </a:ln>
        </p:spPr>
        <p:style>
          <a:lnRef idx="0"/>
          <a:fillRef idx="0"/>
          <a:effectRef idx="0"/>
          <a:fontRef idx="minor"/>
        </p:style>
        <p:txBody>
          <a:bodyPr lIns="133920" rIns="133920" tIns="58320" bIns="58320" anchor="ctr" anchorCtr="1">
            <a:noAutofit/>
          </a:bodyPr>
          <a:p>
            <a:endParaRPr b="0" lang="en-US" sz="1800" spc="-1" strike="noStrike">
              <a:solidFill>
                <a:srgbClr val="000000"/>
              </a:solidFill>
              <a:latin typeface="Arial"/>
              <a:ea typeface="DejaVu Sans"/>
            </a:endParaRPr>
          </a:p>
        </p:txBody>
      </p:sp>
      <p:sp>
        <p:nvSpPr>
          <p:cNvPr id="319" name=""/>
          <p:cNvSpPr/>
          <p:nvPr/>
        </p:nvSpPr>
        <p:spPr>
          <a:xfrm flipV="1">
            <a:off x="7597080" y="955440"/>
            <a:ext cx="176400" cy="32760"/>
          </a:xfrm>
          <a:prstGeom prst="line">
            <a:avLst/>
          </a:prstGeom>
          <a:ln cap="rnd" w="88200">
            <a:solidFill>
              <a:srgbClr val="ffffff"/>
            </a:solidFill>
            <a:round/>
          </a:ln>
        </p:spPr>
        <p:style>
          <a:lnRef idx="0"/>
          <a:fillRef idx="0"/>
          <a:effectRef idx="0"/>
          <a:fontRef idx="minor"/>
        </p:style>
        <p:txBody>
          <a:bodyPr lIns="133920" rIns="133920" tIns="-56160" bIns="-56160" anchor="ctr" anchorCtr="1">
            <a:noAutofit/>
          </a:bodyPr>
          <a:p>
            <a:endParaRPr b="0" lang="en-US" sz="1800" spc="-1" strike="noStrike">
              <a:solidFill>
                <a:srgbClr val="000000"/>
              </a:solidFill>
              <a:latin typeface="Arial"/>
              <a:ea typeface="DejaVu Sans"/>
            </a:endParaRPr>
          </a:p>
        </p:txBody>
      </p:sp>
      <p:sp>
        <p:nvSpPr>
          <p:cNvPr id="320" name=""/>
          <p:cNvSpPr/>
          <p:nvPr/>
        </p:nvSpPr>
        <p:spPr>
          <a:xfrm>
            <a:off x="7818120" y="306720"/>
            <a:ext cx="150120" cy="101160"/>
          </a:xfrm>
          <a:prstGeom prst="line">
            <a:avLst/>
          </a:prstGeom>
          <a:ln cap="rnd" w="88200">
            <a:solidFill>
              <a:srgbClr val="ffffff"/>
            </a:solidFill>
            <a:round/>
          </a:ln>
        </p:spPr>
        <p:style>
          <a:lnRef idx="0"/>
          <a:fillRef idx="0"/>
          <a:effectRef idx="0"/>
          <a:fontRef idx="minor"/>
        </p:style>
        <p:txBody>
          <a:bodyPr lIns="133920" rIns="133920" tIns="12240" bIns="12240" anchor="ctr" anchorCtr="1">
            <a:noAutofit/>
          </a:bodyPr>
          <a:p>
            <a:endParaRPr b="0" lang="en-US" sz="1800" spc="-1" strike="noStrike">
              <a:solidFill>
                <a:srgbClr val="000000"/>
              </a:solidFill>
              <a:latin typeface="Arial"/>
              <a:ea typeface="DejaVu Sans"/>
            </a:endParaRPr>
          </a:p>
        </p:txBody>
      </p:sp>
      <p:sp>
        <p:nvSpPr>
          <p:cNvPr id="321" name=""/>
          <p:cNvSpPr/>
          <p:nvPr/>
        </p:nvSpPr>
        <p:spPr>
          <a:xfrm flipH="1" flipV="1">
            <a:off x="8808840" y="1654920"/>
            <a:ext cx="35640" cy="175680"/>
          </a:xfrm>
          <a:prstGeom prst="line">
            <a:avLst/>
          </a:prstGeom>
          <a:ln cap="rnd" w="88200">
            <a:solidFill>
              <a:srgbClr val="ffffff"/>
            </a:solidFill>
            <a:round/>
          </a:ln>
        </p:spPr>
        <p:style>
          <a:lnRef idx="0"/>
          <a:fillRef idx="0"/>
          <a:effectRef idx="0"/>
          <a:fontRef idx="minor"/>
        </p:style>
        <p:txBody>
          <a:bodyPr lIns="133920" rIns="133920" tIns="86760" bIns="86760" anchor="ctr" anchorCtr="1">
            <a:noAutofit/>
          </a:bodyPr>
          <a:p>
            <a:endParaRPr b="0" lang="en-US" sz="1800" spc="-1" strike="noStrike">
              <a:solidFill>
                <a:srgbClr val="000000"/>
              </a:solidFill>
              <a:latin typeface="Arial"/>
              <a:ea typeface="DejaVu Sans"/>
            </a:endParaRPr>
          </a:p>
        </p:txBody>
      </p:sp>
      <p:sp>
        <p:nvSpPr>
          <p:cNvPr id="322" name=""/>
          <p:cNvSpPr/>
          <p:nvPr/>
        </p:nvSpPr>
        <p:spPr>
          <a:xfrm flipH="1" flipV="1">
            <a:off x="9243720" y="1269720"/>
            <a:ext cx="150120" cy="101520"/>
          </a:xfrm>
          <a:prstGeom prst="line">
            <a:avLst/>
          </a:prstGeom>
          <a:ln cap="rnd" w="88200">
            <a:solidFill>
              <a:srgbClr val="ffffff"/>
            </a:solidFill>
            <a:round/>
          </a:ln>
        </p:spPr>
        <p:style>
          <a:lnRef idx="0"/>
          <a:fillRef idx="0"/>
          <a:effectRef idx="0"/>
          <a:fontRef idx="minor"/>
        </p:style>
        <p:txBody>
          <a:bodyPr lIns="133920" rIns="133920" tIns="12600" bIns="12600" anchor="ctr" anchorCtr="1">
            <a:noAutofit/>
          </a:bodyPr>
          <a:p>
            <a:endParaRPr b="0" lang="en-US" sz="1800" spc="-1" strike="noStrike">
              <a:solidFill>
                <a:srgbClr val="000000"/>
              </a:solidFill>
              <a:latin typeface="Arial"/>
              <a:ea typeface="DejaVu Sans"/>
            </a:endParaRPr>
          </a:p>
        </p:txBody>
      </p:sp>
      <p:sp>
        <p:nvSpPr>
          <p:cNvPr id="323" name=""/>
          <p:cNvSpPr/>
          <p:nvPr/>
        </p:nvSpPr>
        <p:spPr>
          <a:xfrm>
            <a:off x="1950480" y="4388760"/>
            <a:ext cx="166680" cy="179640"/>
          </a:xfrm>
          <a:custGeom>
            <a:avLst/>
            <a:gdLst>
              <a:gd name="textAreaLeft" fmla="*/ 0 w 166680"/>
              <a:gd name="textAreaRight" fmla="*/ 168120 w 166680"/>
              <a:gd name="textAreaTop" fmla="*/ 0 h 179640"/>
              <a:gd name="textAreaBottom" fmla="*/ 181080 h 179640"/>
            </a:gdLst>
            <a:ahLst/>
            <a:rect l="textAreaLeft" t="textAreaTop" r="textAreaRight" b="textAreaBottom"/>
            <a:pathLst>
              <a:path w="467" h="503">
                <a:moveTo>
                  <a:pt x="0" y="230"/>
                </a:moveTo>
                <a:lnTo>
                  <a:pt x="404" y="503"/>
                </a:lnTo>
                <a:lnTo>
                  <a:pt x="467" y="0"/>
                </a:lnTo>
                <a:lnTo>
                  <a:pt x="0" y="230"/>
                </a:lnTo>
                <a:close/>
              </a:path>
            </a:pathLst>
          </a:custGeom>
          <a:noFill/>
          <a:ln cap="rnd" w="46800">
            <a:solidFill>
              <a:srgbClr val="ffffff"/>
            </a:solidFill>
            <a:round/>
          </a:ln>
        </p:spPr>
        <p:style>
          <a:lnRef idx="0"/>
          <a:fillRef idx="0"/>
          <a:effectRef idx="0"/>
          <a:fontRef idx="minor"/>
        </p:style>
        <p:txBody>
          <a:bodyPr lIns="113400" rIns="113400" tIns="68400" bIns="68400" anchor="ctr" anchorCtr="1">
            <a:noAutofit/>
          </a:bodyPr>
          <a:p>
            <a:pPr>
              <a:lnSpc>
                <a:spcPct val="100000"/>
              </a:lnSpc>
            </a:pPr>
            <a:endParaRPr b="0" lang="en-US" sz="1800" spc="-1" strike="noStrike">
              <a:solidFill>
                <a:srgbClr val="000000"/>
              </a:solidFill>
              <a:latin typeface="Arial"/>
              <a:ea typeface="DejaVu Sans"/>
            </a:endParaRPr>
          </a:p>
        </p:txBody>
      </p:sp>
      <p:sp>
        <p:nvSpPr>
          <p:cNvPr id="324" name=""/>
          <p:cNvSpPr/>
          <p:nvPr/>
        </p:nvSpPr>
        <p:spPr>
          <a:xfrm flipH="1">
            <a:off x="5311080" y="867600"/>
            <a:ext cx="164160" cy="164160"/>
          </a:xfrm>
          <a:prstGeom prst="line">
            <a:avLst/>
          </a:prstGeom>
          <a:ln cap="rnd" w="68040">
            <a:solidFill>
              <a:srgbClr val="ffffff"/>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a typeface="DejaVu Sans"/>
            </a:endParaRPr>
          </a:p>
        </p:txBody>
      </p:sp>
      <p:sp>
        <p:nvSpPr>
          <p:cNvPr id="325" name=""/>
          <p:cNvSpPr/>
          <p:nvPr/>
        </p:nvSpPr>
        <p:spPr>
          <a:xfrm>
            <a:off x="5311080" y="867600"/>
            <a:ext cx="164160" cy="164160"/>
          </a:xfrm>
          <a:prstGeom prst="line">
            <a:avLst/>
          </a:prstGeom>
          <a:ln cap="rnd" w="68040">
            <a:solidFill>
              <a:srgbClr val="ffffff"/>
            </a:solidFill>
            <a:round/>
          </a:ln>
        </p:spPr>
        <p:style>
          <a:lnRef idx="0"/>
          <a:fillRef idx="0"/>
          <a:effectRef idx="0"/>
          <a:fontRef idx="minor"/>
        </p:style>
        <p:txBody>
          <a:bodyPr lIns="123840" rIns="123840" tIns="78840" bIns="78840" anchor="ctr" anchorCtr="1">
            <a:noAutofit/>
          </a:bodyPr>
          <a:p>
            <a:endParaRPr b="0" lang="en-US" sz="1800" spc="-1" strike="noStrike">
              <a:solidFill>
                <a:srgbClr val="000000"/>
              </a:solidFill>
              <a:latin typeface="Arial"/>
              <a:ea typeface="DejaVu Sans"/>
            </a:endParaRPr>
          </a:p>
        </p:txBody>
      </p:sp>
      <p:sp>
        <p:nvSpPr>
          <p:cNvPr id="326" name=""/>
          <p:cNvSpPr/>
          <p:nvPr/>
        </p:nvSpPr>
        <p:spPr>
          <a:xfrm>
            <a:off x="7004880" y="2572560"/>
            <a:ext cx="189000" cy="189000"/>
          </a:xfrm>
          <a:custGeom>
            <a:avLst/>
            <a:gdLst>
              <a:gd name="textAreaLeft" fmla="*/ 0 w 189000"/>
              <a:gd name="textAreaRight" fmla="*/ 190440 w 189000"/>
              <a:gd name="textAreaTop" fmla="*/ 0 h 189000"/>
              <a:gd name="textAreaBottom" fmla="*/ 190440 h 189000"/>
            </a:gdLst>
            <a:ahLst/>
            <a:rect l="textAreaLeft" t="textAreaTop" r="textAreaRight" b="textAreaBottom"/>
            <a:pathLst>
              <a:path w="529" h="529">
                <a:moveTo>
                  <a:pt x="529" y="265"/>
                </a:moveTo>
                <a:lnTo>
                  <a:pt x="528" y="283"/>
                </a:lnTo>
                <a:lnTo>
                  <a:pt x="527" y="300"/>
                </a:lnTo>
                <a:lnTo>
                  <a:pt x="524" y="317"/>
                </a:lnTo>
                <a:lnTo>
                  <a:pt x="520" y="333"/>
                </a:lnTo>
                <a:lnTo>
                  <a:pt x="516" y="349"/>
                </a:lnTo>
                <a:lnTo>
                  <a:pt x="510" y="365"/>
                </a:lnTo>
                <a:lnTo>
                  <a:pt x="502" y="381"/>
                </a:lnTo>
                <a:lnTo>
                  <a:pt x="494" y="397"/>
                </a:lnTo>
                <a:lnTo>
                  <a:pt x="485" y="412"/>
                </a:lnTo>
                <a:lnTo>
                  <a:pt x="475" y="426"/>
                </a:lnTo>
                <a:lnTo>
                  <a:pt x="464" y="440"/>
                </a:lnTo>
                <a:lnTo>
                  <a:pt x="452" y="452"/>
                </a:lnTo>
                <a:lnTo>
                  <a:pt x="440" y="464"/>
                </a:lnTo>
                <a:lnTo>
                  <a:pt x="426" y="475"/>
                </a:lnTo>
                <a:lnTo>
                  <a:pt x="412" y="485"/>
                </a:lnTo>
                <a:lnTo>
                  <a:pt x="397" y="494"/>
                </a:lnTo>
                <a:lnTo>
                  <a:pt x="381" y="502"/>
                </a:lnTo>
                <a:lnTo>
                  <a:pt x="365" y="510"/>
                </a:lnTo>
                <a:lnTo>
                  <a:pt x="350" y="516"/>
                </a:lnTo>
                <a:lnTo>
                  <a:pt x="333" y="520"/>
                </a:lnTo>
                <a:lnTo>
                  <a:pt x="317" y="524"/>
                </a:lnTo>
                <a:lnTo>
                  <a:pt x="300" y="527"/>
                </a:lnTo>
                <a:lnTo>
                  <a:pt x="283" y="528"/>
                </a:lnTo>
                <a:lnTo>
                  <a:pt x="265" y="529"/>
                </a:lnTo>
                <a:lnTo>
                  <a:pt x="247" y="528"/>
                </a:lnTo>
                <a:lnTo>
                  <a:pt x="230" y="527"/>
                </a:lnTo>
                <a:lnTo>
                  <a:pt x="213" y="524"/>
                </a:lnTo>
                <a:lnTo>
                  <a:pt x="196" y="520"/>
                </a:lnTo>
                <a:lnTo>
                  <a:pt x="180" y="516"/>
                </a:lnTo>
                <a:lnTo>
                  <a:pt x="164" y="510"/>
                </a:lnTo>
                <a:lnTo>
                  <a:pt x="148" y="502"/>
                </a:lnTo>
                <a:lnTo>
                  <a:pt x="132" y="494"/>
                </a:lnTo>
                <a:lnTo>
                  <a:pt x="117" y="485"/>
                </a:lnTo>
                <a:lnTo>
                  <a:pt x="103" y="475"/>
                </a:lnTo>
                <a:lnTo>
                  <a:pt x="89" y="464"/>
                </a:lnTo>
                <a:lnTo>
                  <a:pt x="77" y="452"/>
                </a:lnTo>
                <a:lnTo>
                  <a:pt x="65" y="440"/>
                </a:lnTo>
                <a:lnTo>
                  <a:pt x="55" y="426"/>
                </a:lnTo>
                <a:lnTo>
                  <a:pt x="44" y="412"/>
                </a:lnTo>
                <a:lnTo>
                  <a:pt x="35" y="397"/>
                </a:lnTo>
                <a:lnTo>
                  <a:pt x="26" y="381"/>
                </a:lnTo>
                <a:lnTo>
                  <a:pt x="19" y="365"/>
                </a:lnTo>
                <a:lnTo>
                  <a:pt x="13" y="350"/>
                </a:lnTo>
                <a:lnTo>
                  <a:pt x="8" y="333"/>
                </a:lnTo>
                <a:lnTo>
                  <a:pt x="5" y="317"/>
                </a:lnTo>
                <a:lnTo>
                  <a:pt x="2" y="300"/>
                </a:lnTo>
                <a:lnTo>
                  <a:pt x="0" y="283"/>
                </a:lnTo>
                <a:lnTo>
                  <a:pt x="0" y="265"/>
                </a:lnTo>
                <a:lnTo>
                  <a:pt x="0" y="247"/>
                </a:lnTo>
                <a:lnTo>
                  <a:pt x="2" y="230"/>
                </a:lnTo>
                <a:lnTo>
                  <a:pt x="5" y="213"/>
                </a:lnTo>
                <a:lnTo>
                  <a:pt x="8" y="196"/>
                </a:lnTo>
                <a:lnTo>
                  <a:pt x="13" y="180"/>
                </a:lnTo>
                <a:lnTo>
                  <a:pt x="19" y="164"/>
                </a:lnTo>
                <a:lnTo>
                  <a:pt x="26" y="148"/>
                </a:lnTo>
                <a:lnTo>
                  <a:pt x="35" y="132"/>
                </a:lnTo>
                <a:lnTo>
                  <a:pt x="44" y="117"/>
                </a:lnTo>
                <a:lnTo>
                  <a:pt x="55" y="103"/>
                </a:lnTo>
                <a:lnTo>
                  <a:pt x="65" y="89"/>
                </a:lnTo>
                <a:lnTo>
                  <a:pt x="77" y="77"/>
                </a:lnTo>
                <a:lnTo>
                  <a:pt x="89" y="65"/>
                </a:lnTo>
                <a:lnTo>
                  <a:pt x="103" y="55"/>
                </a:lnTo>
                <a:lnTo>
                  <a:pt x="117" y="44"/>
                </a:lnTo>
                <a:lnTo>
                  <a:pt x="132" y="35"/>
                </a:lnTo>
                <a:lnTo>
                  <a:pt x="148" y="26"/>
                </a:lnTo>
                <a:lnTo>
                  <a:pt x="164" y="19"/>
                </a:lnTo>
                <a:lnTo>
                  <a:pt x="180" y="13"/>
                </a:lnTo>
                <a:lnTo>
                  <a:pt x="196" y="8"/>
                </a:lnTo>
                <a:lnTo>
                  <a:pt x="212" y="5"/>
                </a:lnTo>
                <a:lnTo>
                  <a:pt x="229" y="2"/>
                </a:lnTo>
                <a:lnTo>
                  <a:pt x="247" y="0"/>
                </a:lnTo>
                <a:lnTo>
                  <a:pt x="265" y="0"/>
                </a:lnTo>
                <a:lnTo>
                  <a:pt x="283" y="0"/>
                </a:lnTo>
                <a:lnTo>
                  <a:pt x="300" y="2"/>
                </a:lnTo>
                <a:lnTo>
                  <a:pt x="317" y="5"/>
                </a:lnTo>
                <a:lnTo>
                  <a:pt x="333" y="8"/>
                </a:lnTo>
                <a:lnTo>
                  <a:pt x="349" y="13"/>
                </a:lnTo>
                <a:lnTo>
                  <a:pt x="365" y="19"/>
                </a:lnTo>
                <a:lnTo>
                  <a:pt x="381" y="26"/>
                </a:lnTo>
                <a:lnTo>
                  <a:pt x="397" y="35"/>
                </a:lnTo>
                <a:lnTo>
                  <a:pt x="412" y="44"/>
                </a:lnTo>
                <a:lnTo>
                  <a:pt x="426" y="55"/>
                </a:lnTo>
                <a:lnTo>
                  <a:pt x="440" y="65"/>
                </a:lnTo>
                <a:lnTo>
                  <a:pt x="452" y="77"/>
                </a:lnTo>
                <a:lnTo>
                  <a:pt x="464" y="89"/>
                </a:lnTo>
                <a:lnTo>
                  <a:pt x="475" y="103"/>
                </a:lnTo>
                <a:lnTo>
                  <a:pt x="485" y="117"/>
                </a:lnTo>
                <a:lnTo>
                  <a:pt x="494" y="132"/>
                </a:lnTo>
                <a:lnTo>
                  <a:pt x="502" y="148"/>
                </a:lnTo>
                <a:lnTo>
                  <a:pt x="510" y="164"/>
                </a:lnTo>
                <a:lnTo>
                  <a:pt x="516" y="180"/>
                </a:lnTo>
                <a:lnTo>
                  <a:pt x="520" y="196"/>
                </a:lnTo>
                <a:lnTo>
                  <a:pt x="524" y="212"/>
                </a:lnTo>
                <a:lnTo>
                  <a:pt x="527" y="229"/>
                </a:lnTo>
                <a:lnTo>
                  <a:pt x="528" y="247"/>
                </a:lnTo>
                <a:lnTo>
                  <a:pt x="529" y="265"/>
                </a:lnTo>
                <a:close/>
              </a:path>
            </a:pathLst>
          </a:custGeom>
          <a:noFill/>
          <a:ln cap="rnd" w="46080">
            <a:solidFill>
              <a:srgbClr val="ffffff"/>
            </a:solidFill>
            <a:round/>
          </a:ln>
        </p:spPr>
        <p:style>
          <a:lnRef idx="0"/>
          <a:fillRef idx="0"/>
          <a:effectRef idx="0"/>
          <a:fontRef idx="minor"/>
        </p:style>
        <p:txBody>
          <a:bodyPr lIns="113040" rIns="113040" tIns="68040" bIns="68040" anchor="ctr" anchorCtr="1">
            <a:noAutofit/>
          </a:bodyPr>
          <a:p>
            <a:pPr>
              <a:lnSpc>
                <a:spcPct val="100000"/>
              </a:lnSpc>
            </a:pPr>
            <a:endParaRPr b="0" lang="en-US" sz="1800" spc="-1" strike="noStrike">
              <a:solidFill>
                <a:srgbClr val="000000"/>
              </a:solidFill>
              <a:latin typeface="Arial"/>
              <a:ea typeface="DejaVu Sans"/>
            </a:endParaRPr>
          </a:p>
        </p:txBody>
      </p:sp>
      <p:sp>
        <p:nvSpPr>
          <p:cNvPr id="327" name="PlaceHolder 1"/>
          <p:cNvSpPr>
            <a:spLocks noGrp="1"/>
          </p:cNvSpPr>
          <p:nvPr>
            <p:ph type="title"/>
          </p:nvPr>
        </p:nvSpPr>
        <p:spPr>
          <a:xfrm>
            <a:off x="503640" y="225720"/>
            <a:ext cx="9067320" cy="9450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28" name="PlaceHolder 2"/>
          <p:cNvSpPr>
            <a:spLocks noGrp="1"/>
          </p:cNvSpPr>
          <p:nvPr>
            <p:ph type="body"/>
          </p:nvPr>
        </p:nvSpPr>
        <p:spPr>
          <a:xfrm>
            <a:off x="4138560" y="1326240"/>
            <a:ext cx="5432400" cy="3286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329" name="PlaceHolder 3"/>
          <p:cNvSpPr>
            <a:spLocks noGrp="1"/>
          </p:cNvSpPr>
          <p:nvPr>
            <p:ph type="ftr" idx="25"/>
          </p:nvPr>
        </p:nvSpPr>
        <p:spPr>
          <a:xfrm>
            <a:off x="3445920" y="5164560"/>
            <a:ext cx="3192480" cy="38916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30" name="PlaceHolder 4"/>
          <p:cNvSpPr>
            <a:spLocks noGrp="1"/>
          </p:cNvSpPr>
          <p:nvPr>
            <p:ph type="sldNum" idx="26"/>
          </p:nvPr>
        </p:nvSpPr>
        <p:spPr>
          <a:xfrm>
            <a:off x="7224840" y="5164560"/>
            <a:ext cx="2346120" cy="38916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C2A4A7FC-4C4A-4C90-ADDD-8C6815EBDB52}"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331" name="PlaceHolder 5"/>
          <p:cNvSpPr>
            <a:spLocks noGrp="1"/>
          </p:cNvSpPr>
          <p:nvPr>
            <p:ph type="dt" idx="27"/>
          </p:nvPr>
        </p:nvSpPr>
        <p:spPr>
          <a:xfrm>
            <a:off x="503640" y="5164560"/>
            <a:ext cx="2346120" cy="38916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8.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3985"/>
        </a:solidFill>
      </p:bgPr>
    </p:bg>
    <p:spTree>
      <p:nvGrpSpPr>
        <p:cNvPr id="1" name=""/>
        <p:cNvGrpSpPr/>
        <p:nvPr/>
      </p:nvGrpSpPr>
      <p:grpSpPr>
        <a:xfrm>
          <a:off x="0" y="0"/>
          <a:ext cx="0" cy="0"/>
          <a:chOff x="0" y="0"/>
          <a:chExt cx="0" cy="0"/>
        </a:xfrm>
      </p:grpSpPr>
      <p:sp>
        <p:nvSpPr>
          <p:cNvPr id="334" name=""/>
          <p:cNvSpPr/>
          <p:nvPr/>
        </p:nvSpPr>
        <p:spPr>
          <a:xfrm>
            <a:off x="4970520" y="3593160"/>
            <a:ext cx="2115000" cy="291960"/>
          </a:xfrm>
          <a:custGeom>
            <a:avLst/>
            <a:gdLst>
              <a:gd name="textAreaLeft" fmla="*/ 0 w 2115000"/>
              <a:gd name="textAreaRight" fmla="*/ 2116440 w 2115000"/>
              <a:gd name="textAreaTop" fmla="*/ 0 h 291960"/>
              <a:gd name="textAreaBottom" fmla="*/ 293400 h 291960"/>
            </a:gdLst>
            <a:ahLst/>
            <a:rect l="textAreaLeft" t="textAreaTop" r="textAreaRight" b="textAreaBottom"/>
            <a:pathLst>
              <a:path w="3687" h="815">
                <a:moveTo>
                  <a:pt x="1843" y="815"/>
                </a:moveTo>
                <a:lnTo>
                  <a:pt x="3262" y="815"/>
                </a:lnTo>
                <a:lnTo>
                  <a:pt x="3306" y="813"/>
                </a:lnTo>
                <a:lnTo>
                  <a:pt x="3348" y="806"/>
                </a:lnTo>
                <a:lnTo>
                  <a:pt x="3388" y="796"/>
                </a:lnTo>
                <a:lnTo>
                  <a:pt x="3428" y="783"/>
                </a:lnTo>
                <a:lnTo>
                  <a:pt x="3464" y="766"/>
                </a:lnTo>
                <a:lnTo>
                  <a:pt x="3500" y="745"/>
                </a:lnTo>
                <a:lnTo>
                  <a:pt x="3532" y="722"/>
                </a:lnTo>
                <a:lnTo>
                  <a:pt x="3563" y="696"/>
                </a:lnTo>
                <a:lnTo>
                  <a:pt x="3590" y="666"/>
                </a:lnTo>
                <a:lnTo>
                  <a:pt x="3614" y="636"/>
                </a:lnTo>
                <a:lnTo>
                  <a:pt x="3636" y="602"/>
                </a:lnTo>
                <a:lnTo>
                  <a:pt x="3654" y="566"/>
                </a:lnTo>
                <a:lnTo>
                  <a:pt x="3668" y="528"/>
                </a:lnTo>
                <a:lnTo>
                  <a:pt x="3678" y="489"/>
                </a:lnTo>
                <a:lnTo>
                  <a:pt x="3685" y="449"/>
                </a:lnTo>
                <a:lnTo>
                  <a:pt x="3687" y="407"/>
                </a:lnTo>
                <a:lnTo>
                  <a:pt x="3687" y="407"/>
                </a:lnTo>
                <a:lnTo>
                  <a:pt x="3685" y="365"/>
                </a:lnTo>
                <a:lnTo>
                  <a:pt x="3678" y="325"/>
                </a:lnTo>
                <a:lnTo>
                  <a:pt x="3668" y="287"/>
                </a:lnTo>
                <a:lnTo>
                  <a:pt x="3654" y="248"/>
                </a:lnTo>
                <a:lnTo>
                  <a:pt x="3636" y="213"/>
                </a:lnTo>
                <a:lnTo>
                  <a:pt x="3614" y="179"/>
                </a:lnTo>
                <a:lnTo>
                  <a:pt x="3590" y="149"/>
                </a:lnTo>
                <a:lnTo>
                  <a:pt x="3563" y="119"/>
                </a:lnTo>
                <a:lnTo>
                  <a:pt x="3532" y="93"/>
                </a:lnTo>
                <a:lnTo>
                  <a:pt x="3500" y="70"/>
                </a:lnTo>
                <a:lnTo>
                  <a:pt x="3464" y="49"/>
                </a:lnTo>
                <a:lnTo>
                  <a:pt x="3428" y="32"/>
                </a:lnTo>
                <a:lnTo>
                  <a:pt x="3388" y="19"/>
                </a:lnTo>
                <a:lnTo>
                  <a:pt x="3348" y="9"/>
                </a:lnTo>
                <a:lnTo>
                  <a:pt x="3306" y="2"/>
                </a:lnTo>
                <a:lnTo>
                  <a:pt x="3262" y="0"/>
                </a:lnTo>
                <a:lnTo>
                  <a:pt x="426" y="0"/>
                </a:lnTo>
                <a:lnTo>
                  <a:pt x="383" y="2"/>
                </a:lnTo>
                <a:lnTo>
                  <a:pt x="340" y="9"/>
                </a:lnTo>
                <a:lnTo>
                  <a:pt x="299" y="19"/>
                </a:lnTo>
                <a:lnTo>
                  <a:pt x="260" y="32"/>
                </a:lnTo>
                <a:lnTo>
                  <a:pt x="223" y="49"/>
                </a:lnTo>
                <a:lnTo>
                  <a:pt x="187" y="70"/>
                </a:lnTo>
                <a:lnTo>
                  <a:pt x="155" y="93"/>
                </a:lnTo>
                <a:lnTo>
                  <a:pt x="124" y="119"/>
                </a:lnTo>
                <a:lnTo>
                  <a:pt x="97" y="149"/>
                </a:lnTo>
                <a:lnTo>
                  <a:pt x="73" y="179"/>
                </a:lnTo>
                <a:lnTo>
                  <a:pt x="51" y="213"/>
                </a:lnTo>
                <a:lnTo>
                  <a:pt x="33" y="248"/>
                </a:lnTo>
                <a:lnTo>
                  <a:pt x="19" y="287"/>
                </a:lnTo>
                <a:lnTo>
                  <a:pt x="9" y="325"/>
                </a:lnTo>
                <a:lnTo>
                  <a:pt x="2" y="365"/>
                </a:lnTo>
                <a:lnTo>
                  <a:pt x="0" y="407"/>
                </a:lnTo>
                <a:lnTo>
                  <a:pt x="0" y="407"/>
                </a:lnTo>
                <a:lnTo>
                  <a:pt x="2" y="449"/>
                </a:lnTo>
                <a:lnTo>
                  <a:pt x="9" y="489"/>
                </a:lnTo>
                <a:lnTo>
                  <a:pt x="19" y="528"/>
                </a:lnTo>
                <a:lnTo>
                  <a:pt x="33" y="566"/>
                </a:lnTo>
                <a:lnTo>
                  <a:pt x="51" y="602"/>
                </a:lnTo>
                <a:lnTo>
                  <a:pt x="73" y="636"/>
                </a:lnTo>
                <a:lnTo>
                  <a:pt x="97" y="666"/>
                </a:lnTo>
                <a:lnTo>
                  <a:pt x="124" y="696"/>
                </a:lnTo>
                <a:lnTo>
                  <a:pt x="155" y="722"/>
                </a:lnTo>
                <a:lnTo>
                  <a:pt x="187" y="745"/>
                </a:lnTo>
                <a:lnTo>
                  <a:pt x="223" y="766"/>
                </a:lnTo>
                <a:lnTo>
                  <a:pt x="260" y="783"/>
                </a:lnTo>
                <a:lnTo>
                  <a:pt x="299" y="796"/>
                </a:lnTo>
                <a:lnTo>
                  <a:pt x="340" y="806"/>
                </a:lnTo>
                <a:lnTo>
                  <a:pt x="383" y="813"/>
                </a:lnTo>
                <a:lnTo>
                  <a:pt x="426" y="815"/>
                </a:lnTo>
                <a:lnTo>
                  <a:pt x="1843" y="815"/>
                </a:lnTo>
                <a:close/>
              </a:path>
            </a:pathLst>
          </a:custGeom>
          <a:solidFill>
            <a:srgbClr val="ffffff"/>
          </a:solidFill>
          <a:ln w="0">
            <a:noFill/>
          </a:ln>
        </p:spPr>
        <p:style>
          <a:lnRef idx="0"/>
          <a:fillRef idx="0"/>
          <a:effectRef idx="0"/>
          <a:fontRef idx="minor"/>
        </p:style>
        <p:txBody>
          <a:bodyPr lIns="90000" rIns="90000" tIns="45000" bIns="45000" anchor="ctr" anchorCtr="1">
            <a:noAutofit/>
          </a:bodyPr>
          <a:p>
            <a:pPr algn="ctr">
              <a:lnSpc>
                <a:spcPct val="100000"/>
              </a:lnSpc>
            </a:pPr>
            <a:r>
              <a:rPr b="0" lang="en-US" sz="1400" spc="-1" strike="noStrike">
                <a:solidFill>
                  <a:srgbClr val="000000"/>
                </a:solidFill>
                <a:latin typeface="Noto Sans"/>
                <a:ea typeface="DejaVu Sans"/>
              </a:rPr>
              <a:t>Carlos Kassab</a:t>
            </a:r>
            <a:endParaRPr b="0" lang="en-US" sz="1400" spc="-1" strike="noStrike">
              <a:solidFill>
                <a:srgbClr val="000000"/>
              </a:solidFill>
              <a:latin typeface="Arial"/>
            </a:endParaRPr>
          </a:p>
        </p:txBody>
      </p:sp>
      <p:sp>
        <p:nvSpPr>
          <p:cNvPr id="335" name="PlaceHolder 1"/>
          <p:cNvSpPr>
            <a:spLocks noGrp="1"/>
          </p:cNvSpPr>
          <p:nvPr>
            <p:ph type="title"/>
          </p:nvPr>
        </p:nvSpPr>
        <p:spPr>
          <a:xfrm>
            <a:off x="4975200" y="2466000"/>
            <a:ext cx="4167720" cy="901080"/>
          </a:xfrm>
          <a:prstGeom prst="rect">
            <a:avLst/>
          </a:prstGeom>
          <a:noFill/>
          <a:ln w="0">
            <a:noFill/>
          </a:ln>
        </p:spPr>
        <p:txBody>
          <a:bodyPr lIns="0" rIns="0" tIns="0" bIns="0" anchor="ctr">
            <a:noAutofit/>
          </a:bodyPr>
          <a:p>
            <a:pPr indent="0">
              <a:lnSpc>
                <a:spcPct val="100000"/>
              </a:lnSpc>
              <a:buNone/>
              <a:tabLst>
                <a:tab algn="l" pos="0"/>
              </a:tabLst>
            </a:pPr>
            <a:r>
              <a:rPr b="0" lang="en-US" sz="2600" spc="-1" strike="noStrike">
                <a:solidFill>
                  <a:srgbClr val="ffffff"/>
                </a:solidFill>
                <a:latin typeface="Noto Sans"/>
              </a:rPr>
              <a:t>Generate CSV File for Employee Eligibility.</a:t>
            </a:r>
            <a:endParaRPr b="0" lang="en-US" sz="2600" spc="-1" strike="noStrike">
              <a:solidFill>
                <a:srgbClr val="ffffff"/>
              </a:solidFill>
              <a:latin typeface="Arial"/>
            </a:endParaRPr>
          </a:p>
        </p:txBody>
      </p:sp>
      <p:sp>
        <p:nvSpPr>
          <p:cNvPr id="336" name=""/>
          <p:cNvSpPr/>
          <p:nvPr/>
        </p:nvSpPr>
        <p:spPr>
          <a:xfrm>
            <a:off x="457200" y="4683240"/>
            <a:ext cx="4632840" cy="802080"/>
          </a:xfrm>
          <a:prstGeom prst="rect">
            <a:avLst/>
          </a:prstGeom>
          <a:solidFill>
            <a:srgbClr val="ffffff"/>
          </a:solidFill>
          <a:ln w="0">
            <a:solidFill>
              <a:srgbClr val="3465a4"/>
            </a:solidFill>
          </a:ln>
        </p:spPr>
        <p:style>
          <a:lnRef idx="0"/>
          <a:fillRef idx="0"/>
          <a:effectRef idx="0"/>
          <a:fontRef idx="minor"/>
        </p:style>
        <p:txBody>
          <a:bodyPr lIns="90000" rIns="90000" tIns="45000" bIns="45000" anchor="t">
            <a:noAutofit/>
          </a:bodyPr>
          <a:p>
            <a:pPr>
              <a:lnSpc>
                <a:spcPct val="100000"/>
              </a:lnSpc>
            </a:pPr>
            <a:r>
              <a:rPr b="0" lang="en-US" sz="1400" spc="-1" strike="noStrike">
                <a:solidFill>
                  <a:srgbClr val="000000"/>
                </a:solidFill>
                <a:latin typeface="Noto Sans"/>
                <a:ea typeface="DejaVu Sans"/>
              </a:rPr>
              <a:t>This project focuses on automating the generation of a file containing employee eligibility data in CSV format extracted from an XML source file.</a:t>
            </a:r>
            <a:endParaRPr b="0" lang="en-US" sz="1400" spc="-1" strike="noStrike">
              <a:solidFill>
                <a:srgbClr val="000000"/>
              </a:solidFill>
              <a:latin typeface="Arial"/>
            </a:endParaRPr>
          </a:p>
        </p:txBody>
      </p:sp>
      <p:sp>
        <p:nvSpPr>
          <p:cNvPr id="337" name=""/>
          <p:cNvSpPr/>
          <p:nvPr/>
        </p:nvSpPr>
        <p:spPr>
          <a:xfrm>
            <a:off x="1723680" y="2093040"/>
            <a:ext cx="1407960" cy="1695960"/>
          </a:xfrm>
          <a:custGeom>
            <a:avLst/>
            <a:gdLst>
              <a:gd name="textAreaLeft" fmla="*/ 0 w 1407960"/>
              <a:gd name="textAreaRight" fmla="*/ 1409400 w 1407960"/>
              <a:gd name="textAreaTop" fmla="*/ 0 h 1695960"/>
              <a:gd name="textAreaBottom" fmla="*/ 1697400 h 1695960"/>
            </a:gdLst>
            <a:ahLst/>
            <a:rect l="textAreaLeft" t="textAreaTop" r="textAreaRight" b="textAreaBottom"/>
            <a:pathLst>
              <a:path w="3915" h="4715">
                <a:moveTo>
                  <a:pt x="1957" y="0"/>
                </a:moveTo>
                <a:lnTo>
                  <a:pt x="1957" y="0"/>
                </a:lnTo>
                <a:lnTo>
                  <a:pt x="1957" y="0"/>
                </a:lnTo>
                <a:lnTo>
                  <a:pt x="1824" y="4"/>
                </a:lnTo>
                <a:lnTo>
                  <a:pt x="1696" y="16"/>
                </a:lnTo>
                <a:lnTo>
                  <a:pt x="1571" y="36"/>
                </a:lnTo>
                <a:lnTo>
                  <a:pt x="1450" y="64"/>
                </a:lnTo>
                <a:lnTo>
                  <a:pt x="1331" y="100"/>
                </a:lnTo>
                <a:lnTo>
                  <a:pt x="1213" y="146"/>
                </a:lnTo>
                <a:lnTo>
                  <a:pt x="1096" y="200"/>
                </a:lnTo>
                <a:lnTo>
                  <a:pt x="979" y="263"/>
                </a:lnTo>
                <a:lnTo>
                  <a:pt x="866" y="333"/>
                </a:lnTo>
                <a:lnTo>
                  <a:pt x="760" y="407"/>
                </a:lnTo>
                <a:lnTo>
                  <a:pt x="662" y="487"/>
                </a:lnTo>
                <a:lnTo>
                  <a:pt x="571" y="572"/>
                </a:lnTo>
                <a:lnTo>
                  <a:pt x="486" y="663"/>
                </a:lnTo>
                <a:lnTo>
                  <a:pt x="406" y="761"/>
                </a:lnTo>
                <a:lnTo>
                  <a:pt x="332" y="866"/>
                </a:lnTo>
                <a:lnTo>
                  <a:pt x="262" y="979"/>
                </a:lnTo>
                <a:lnTo>
                  <a:pt x="199" y="1096"/>
                </a:lnTo>
                <a:lnTo>
                  <a:pt x="145" y="1213"/>
                </a:lnTo>
                <a:lnTo>
                  <a:pt x="100" y="1331"/>
                </a:lnTo>
                <a:lnTo>
                  <a:pt x="63" y="1450"/>
                </a:lnTo>
                <a:lnTo>
                  <a:pt x="35" y="1572"/>
                </a:lnTo>
                <a:lnTo>
                  <a:pt x="16" y="1697"/>
                </a:lnTo>
                <a:lnTo>
                  <a:pt x="4" y="1825"/>
                </a:lnTo>
                <a:lnTo>
                  <a:pt x="0" y="1958"/>
                </a:lnTo>
                <a:lnTo>
                  <a:pt x="0" y="1958"/>
                </a:lnTo>
                <a:lnTo>
                  <a:pt x="0" y="1958"/>
                </a:lnTo>
                <a:lnTo>
                  <a:pt x="4" y="2090"/>
                </a:lnTo>
                <a:lnTo>
                  <a:pt x="16" y="2219"/>
                </a:lnTo>
                <a:lnTo>
                  <a:pt x="35" y="2343"/>
                </a:lnTo>
                <a:lnTo>
                  <a:pt x="64" y="2465"/>
                </a:lnTo>
                <a:lnTo>
                  <a:pt x="100" y="2584"/>
                </a:lnTo>
                <a:lnTo>
                  <a:pt x="145" y="2702"/>
                </a:lnTo>
                <a:lnTo>
                  <a:pt x="199" y="2818"/>
                </a:lnTo>
                <a:lnTo>
                  <a:pt x="262" y="2935"/>
                </a:lnTo>
                <a:lnTo>
                  <a:pt x="332" y="3048"/>
                </a:lnTo>
                <a:lnTo>
                  <a:pt x="406" y="3153"/>
                </a:lnTo>
                <a:lnTo>
                  <a:pt x="485" y="3251"/>
                </a:lnTo>
                <a:lnTo>
                  <a:pt x="571" y="3342"/>
                </a:lnTo>
                <a:lnTo>
                  <a:pt x="662" y="3428"/>
                </a:lnTo>
                <a:lnTo>
                  <a:pt x="760" y="3507"/>
                </a:lnTo>
                <a:lnTo>
                  <a:pt x="866" y="3582"/>
                </a:lnTo>
                <a:lnTo>
                  <a:pt x="979" y="3652"/>
                </a:lnTo>
                <a:lnTo>
                  <a:pt x="1061" y="3697"/>
                </a:lnTo>
                <a:lnTo>
                  <a:pt x="1141" y="3736"/>
                </a:lnTo>
                <a:lnTo>
                  <a:pt x="1224" y="3771"/>
                </a:lnTo>
                <a:lnTo>
                  <a:pt x="1311" y="3804"/>
                </a:lnTo>
                <a:lnTo>
                  <a:pt x="1311" y="3807"/>
                </a:lnTo>
                <a:lnTo>
                  <a:pt x="1311" y="4485"/>
                </a:lnTo>
                <a:lnTo>
                  <a:pt x="1312" y="4508"/>
                </a:lnTo>
                <a:lnTo>
                  <a:pt x="1316" y="4531"/>
                </a:lnTo>
                <a:lnTo>
                  <a:pt x="1321" y="4553"/>
                </a:lnTo>
                <a:lnTo>
                  <a:pt x="1329" y="4574"/>
                </a:lnTo>
                <a:lnTo>
                  <a:pt x="1339" y="4594"/>
                </a:lnTo>
                <a:lnTo>
                  <a:pt x="1350" y="4613"/>
                </a:lnTo>
                <a:lnTo>
                  <a:pt x="1363" y="4631"/>
                </a:lnTo>
                <a:lnTo>
                  <a:pt x="1378" y="4647"/>
                </a:lnTo>
                <a:lnTo>
                  <a:pt x="1395" y="4662"/>
                </a:lnTo>
                <a:lnTo>
                  <a:pt x="1412" y="4675"/>
                </a:lnTo>
                <a:lnTo>
                  <a:pt x="1431" y="4687"/>
                </a:lnTo>
                <a:lnTo>
                  <a:pt x="1451" y="4697"/>
                </a:lnTo>
                <a:lnTo>
                  <a:pt x="1472" y="4704"/>
                </a:lnTo>
                <a:lnTo>
                  <a:pt x="1494" y="4710"/>
                </a:lnTo>
                <a:lnTo>
                  <a:pt x="1516" y="4714"/>
                </a:lnTo>
                <a:lnTo>
                  <a:pt x="1540" y="4715"/>
                </a:lnTo>
                <a:lnTo>
                  <a:pt x="2373" y="4715"/>
                </a:lnTo>
                <a:lnTo>
                  <a:pt x="2397" y="4714"/>
                </a:lnTo>
                <a:lnTo>
                  <a:pt x="2420" y="4710"/>
                </a:lnTo>
                <a:lnTo>
                  <a:pt x="2442" y="4704"/>
                </a:lnTo>
                <a:lnTo>
                  <a:pt x="2463" y="4697"/>
                </a:lnTo>
                <a:lnTo>
                  <a:pt x="2483" y="4687"/>
                </a:lnTo>
                <a:lnTo>
                  <a:pt x="2502" y="4675"/>
                </a:lnTo>
                <a:lnTo>
                  <a:pt x="2520" y="4662"/>
                </a:lnTo>
                <a:lnTo>
                  <a:pt x="2536" y="4647"/>
                </a:lnTo>
                <a:lnTo>
                  <a:pt x="2551" y="4631"/>
                </a:lnTo>
                <a:lnTo>
                  <a:pt x="2564" y="4613"/>
                </a:lnTo>
                <a:lnTo>
                  <a:pt x="2575" y="4594"/>
                </a:lnTo>
                <a:lnTo>
                  <a:pt x="2585" y="4574"/>
                </a:lnTo>
                <a:lnTo>
                  <a:pt x="2593" y="4553"/>
                </a:lnTo>
                <a:lnTo>
                  <a:pt x="2598" y="4531"/>
                </a:lnTo>
                <a:lnTo>
                  <a:pt x="2602" y="4508"/>
                </a:lnTo>
                <a:lnTo>
                  <a:pt x="2603" y="4485"/>
                </a:lnTo>
                <a:lnTo>
                  <a:pt x="2603" y="3807"/>
                </a:lnTo>
                <a:lnTo>
                  <a:pt x="2603" y="3804"/>
                </a:lnTo>
                <a:lnTo>
                  <a:pt x="2603" y="3804"/>
                </a:lnTo>
                <a:lnTo>
                  <a:pt x="2691" y="3771"/>
                </a:lnTo>
                <a:lnTo>
                  <a:pt x="2773" y="3736"/>
                </a:lnTo>
                <a:lnTo>
                  <a:pt x="2854" y="3697"/>
                </a:lnTo>
                <a:lnTo>
                  <a:pt x="2936" y="3652"/>
                </a:lnTo>
                <a:lnTo>
                  <a:pt x="3049" y="3582"/>
                </a:lnTo>
                <a:lnTo>
                  <a:pt x="3154" y="3508"/>
                </a:lnTo>
                <a:lnTo>
                  <a:pt x="3252" y="3428"/>
                </a:lnTo>
                <a:lnTo>
                  <a:pt x="3343" y="3343"/>
                </a:lnTo>
                <a:lnTo>
                  <a:pt x="3428" y="3251"/>
                </a:lnTo>
                <a:lnTo>
                  <a:pt x="3508" y="3153"/>
                </a:lnTo>
                <a:lnTo>
                  <a:pt x="3582" y="3048"/>
                </a:lnTo>
                <a:lnTo>
                  <a:pt x="3652" y="2935"/>
                </a:lnTo>
                <a:lnTo>
                  <a:pt x="3715" y="2818"/>
                </a:lnTo>
                <a:lnTo>
                  <a:pt x="3769" y="2702"/>
                </a:lnTo>
                <a:lnTo>
                  <a:pt x="3814" y="2584"/>
                </a:lnTo>
                <a:lnTo>
                  <a:pt x="3850" y="2465"/>
                </a:lnTo>
                <a:lnTo>
                  <a:pt x="3879" y="2343"/>
                </a:lnTo>
                <a:lnTo>
                  <a:pt x="3899" y="2219"/>
                </a:lnTo>
                <a:lnTo>
                  <a:pt x="3911" y="2090"/>
                </a:lnTo>
                <a:lnTo>
                  <a:pt x="3915" y="1958"/>
                </a:lnTo>
                <a:lnTo>
                  <a:pt x="3915" y="1958"/>
                </a:lnTo>
                <a:lnTo>
                  <a:pt x="3915" y="1958"/>
                </a:lnTo>
                <a:lnTo>
                  <a:pt x="3911" y="1825"/>
                </a:lnTo>
                <a:lnTo>
                  <a:pt x="3899" y="1697"/>
                </a:lnTo>
                <a:lnTo>
                  <a:pt x="3879" y="1572"/>
                </a:lnTo>
                <a:lnTo>
                  <a:pt x="3851" y="1450"/>
                </a:lnTo>
                <a:lnTo>
                  <a:pt x="3814" y="1331"/>
                </a:lnTo>
                <a:lnTo>
                  <a:pt x="3769" y="1213"/>
                </a:lnTo>
                <a:lnTo>
                  <a:pt x="3715" y="1096"/>
                </a:lnTo>
                <a:lnTo>
                  <a:pt x="3652" y="979"/>
                </a:lnTo>
                <a:lnTo>
                  <a:pt x="3582" y="866"/>
                </a:lnTo>
                <a:lnTo>
                  <a:pt x="3508" y="761"/>
                </a:lnTo>
                <a:lnTo>
                  <a:pt x="3428" y="663"/>
                </a:lnTo>
                <a:lnTo>
                  <a:pt x="3343" y="572"/>
                </a:lnTo>
                <a:lnTo>
                  <a:pt x="3252" y="487"/>
                </a:lnTo>
                <a:lnTo>
                  <a:pt x="3154" y="407"/>
                </a:lnTo>
                <a:lnTo>
                  <a:pt x="3049" y="333"/>
                </a:lnTo>
                <a:lnTo>
                  <a:pt x="2936" y="263"/>
                </a:lnTo>
                <a:lnTo>
                  <a:pt x="2819" y="200"/>
                </a:lnTo>
                <a:lnTo>
                  <a:pt x="2702" y="146"/>
                </a:lnTo>
                <a:lnTo>
                  <a:pt x="2584" y="100"/>
                </a:lnTo>
                <a:lnTo>
                  <a:pt x="2464" y="64"/>
                </a:lnTo>
                <a:lnTo>
                  <a:pt x="2343" y="36"/>
                </a:lnTo>
                <a:lnTo>
                  <a:pt x="2218" y="16"/>
                </a:lnTo>
                <a:lnTo>
                  <a:pt x="2090" y="4"/>
                </a:lnTo>
                <a:lnTo>
                  <a:pt x="1957" y="0"/>
                </a:lnTo>
                <a:close/>
              </a:path>
            </a:pathLst>
          </a:custGeom>
          <a:noFill/>
          <a:ln cap="sq" w="70920">
            <a:solidFill>
              <a:srgbClr val="ffffff"/>
            </a:solidFill>
            <a:miter/>
          </a:ln>
        </p:spPr>
        <p:style>
          <a:lnRef idx="0"/>
          <a:fillRef idx="0"/>
          <a:effectRef idx="0"/>
          <a:fontRef idx="minor"/>
        </p:style>
        <p:txBody>
          <a:bodyPr lIns="125280" rIns="125280" tIns="80280" bIns="80280" anchor="ctr" anchorCtr="1">
            <a:noAutofit/>
          </a:bodyPr>
          <a:p>
            <a:endParaRPr b="0" lang="en-US" sz="1800" spc="-1" strike="noStrike">
              <a:solidFill>
                <a:srgbClr val="000000"/>
              </a:solidFill>
              <a:latin typeface="Arial"/>
              <a:ea typeface="DejaVu Sans"/>
            </a:endParaRPr>
          </a:p>
        </p:txBody>
      </p:sp>
      <p:sp>
        <p:nvSpPr>
          <p:cNvPr id="338" name=""/>
          <p:cNvSpPr/>
          <p:nvPr/>
        </p:nvSpPr>
        <p:spPr>
          <a:xfrm>
            <a:off x="2097720" y="3790080"/>
            <a:ext cx="659880" cy="163800"/>
          </a:xfrm>
          <a:custGeom>
            <a:avLst/>
            <a:gdLst>
              <a:gd name="textAreaLeft" fmla="*/ 0 w 659880"/>
              <a:gd name="textAreaRight" fmla="*/ 661320 w 659880"/>
              <a:gd name="textAreaTop" fmla="*/ 0 h 163800"/>
              <a:gd name="textAreaBottom" fmla="*/ 165240 h 163800"/>
            </a:gdLst>
            <a:ahLst/>
            <a:rect l="textAreaLeft" t="textAreaTop" r="textAreaRight" b="textAreaBottom"/>
            <a:pathLst>
              <a:path w="1837" h="459">
                <a:moveTo>
                  <a:pt x="919" y="459"/>
                </a:moveTo>
                <a:lnTo>
                  <a:pt x="1607" y="459"/>
                </a:lnTo>
                <a:lnTo>
                  <a:pt x="1630" y="458"/>
                </a:lnTo>
                <a:lnTo>
                  <a:pt x="1653" y="454"/>
                </a:lnTo>
                <a:lnTo>
                  <a:pt x="1675" y="449"/>
                </a:lnTo>
                <a:lnTo>
                  <a:pt x="1696" y="441"/>
                </a:lnTo>
                <a:lnTo>
                  <a:pt x="1717" y="431"/>
                </a:lnTo>
                <a:lnTo>
                  <a:pt x="1736" y="420"/>
                </a:lnTo>
                <a:lnTo>
                  <a:pt x="1753" y="406"/>
                </a:lnTo>
                <a:lnTo>
                  <a:pt x="1770" y="391"/>
                </a:lnTo>
                <a:lnTo>
                  <a:pt x="1784" y="375"/>
                </a:lnTo>
                <a:lnTo>
                  <a:pt x="1798" y="357"/>
                </a:lnTo>
                <a:lnTo>
                  <a:pt x="1809" y="338"/>
                </a:lnTo>
                <a:lnTo>
                  <a:pt x="1819" y="318"/>
                </a:lnTo>
                <a:lnTo>
                  <a:pt x="1827" y="297"/>
                </a:lnTo>
                <a:lnTo>
                  <a:pt x="1832" y="275"/>
                </a:lnTo>
                <a:lnTo>
                  <a:pt x="1836" y="252"/>
                </a:lnTo>
                <a:lnTo>
                  <a:pt x="1837" y="229"/>
                </a:lnTo>
                <a:lnTo>
                  <a:pt x="1836" y="206"/>
                </a:lnTo>
                <a:lnTo>
                  <a:pt x="1832" y="183"/>
                </a:lnTo>
                <a:lnTo>
                  <a:pt x="1827" y="161"/>
                </a:lnTo>
                <a:lnTo>
                  <a:pt x="1819" y="140"/>
                </a:lnTo>
                <a:lnTo>
                  <a:pt x="1809" y="120"/>
                </a:lnTo>
                <a:lnTo>
                  <a:pt x="1798" y="101"/>
                </a:lnTo>
                <a:lnTo>
                  <a:pt x="1784" y="83"/>
                </a:lnTo>
                <a:lnTo>
                  <a:pt x="1770" y="67"/>
                </a:lnTo>
                <a:lnTo>
                  <a:pt x="1753" y="52"/>
                </a:lnTo>
                <a:lnTo>
                  <a:pt x="1736" y="39"/>
                </a:lnTo>
                <a:lnTo>
                  <a:pt x="1717" y="28"/>
                </a:lnTo>
                <a:lnTo>
                  <a:pt x="1696" y="18"/>
                </a:lnTo>
                <a:lnTo>
                  <a:pt x="1675" y="10"/>
                </a:lnTo>
                <a:lnTo>
                  <a:pt x="1653" y="5"/>
                </a:lnTo>
                <a:lnTo>
                  <a:pt x="1630" y="1"/>
                </a:lnTo>
                <a:lnTo>
                  <a:pt x="1607" y="0"/>
                </a:lnTo>
                <a:lnTo>
                  <a:pt x="229" y="0"/>
                </a:lnTo>
                <a:lnTo>
                  <a:pt x="205" y="1"/>
                </a:lnTo>
                <a:lnTo>
                  <a:pt x="183" y="5"/>
                </a:lnTo>
                <a:lnTo>
                  <a:pt x="161" y="10"/>
                </a:lnTo>
                <a:lnTo>
                  <a:pt x="140" y="18"/>
                </a:lnTo>
                <a:lnTo>
                  <a:pt x="120" y="28"/>
                </a:lnTo>
                <a:lnTo>
                  <a:pt x="101" y="39"/>
                </a:lnTo>
                <a:lnTo>
                  <a:pt x="83" y="52"/>
                </a:lnTo>
                <a:lnTo>
                  <a:pt x="67" y="67"/>
                </a:lnTo>
                <a:lnTo>
                  <a:pt x="52" y="83"/>
                </a:lnTo>
                <a:lnTo>
                  <a:pt x="39" y="101"/>
                </a:lnTo>
                <a:lnTo>
                  <a:pt x="28" y="120"/>
                </a:lnTo>
                <a:lnTo>
                  <a:pt x="18" y="140"/>
                </a:lnTo>
                <a:lnTo>
                  <a:pt x="10" y="161"/>
                </a:lnTo>
                <a:lnTo>
                  <a:pt x="5" y="183"/>
                </a:lnTo>
                <a:lnTo>
                  <a:pt x="1" y="206"/>
                </a:lnTo>
                <a:lnTo>
                  <a:pt x="0" y="229"/>
                </a:lnTo>
                <a:lnTo>
                  <a:pt x="1" y="252"/>
                </a:lnTo>
                <a:lnTo>
                  <a:pt x="5" y="275"/>
                </a:lnTo>
                <a:lnTo>
                  <a:pt x="10" y="297"/>
                </a:lnTo>
                <a:lnTo>
                  <a:pt x="18" y="318"/>
                </a:lnTo>
                <a:lnTo>
                  <a:pt x="28" y="338"/>
                </a:lnTo>
                <a:lnTo>
                  <a:pt x="39" y="357"/>
                </a:lnTo>
                <a:lnTo>
                  <a:pt x="52" y="375"/>
                </a:lnTo>
                <a:lnTo>
                  <a:pt x="67" y="391"/>
                </a:lnTo>
                <a:lnTo>
                  <a:pt x="83" y="406"/>
                </a:lnTo>
                <a:lnTo>
                  <a:pt x="101" y="420"/>
                </a:lnTo>
                <a:lnTo>
                  <a:pt x="120" y="431"/>
                </a:lnTo>
                <a:lnTo>
                  <a:pt x="140" y="441"/>
                </a:lnTo>
                <a:lnTo>
                  <a:pt x="161" y="449"/>
                </a:lnTo>
                <a:lnTo>
                  <a:pt x="183" y="454"/>
                </a:lnTo>
                <a:lnTo>
                  <a:pt x="205" y="458"/>
                </a:lnTo>
                <a:lnTo>
                  <a:pt x="229" y="459"/>
                </a:lnTo>
                <a:lnTo>
                  <a:pt x="919" y="459"/>
                </a:lnTo>
                <a:close/>
              </a:path>
            </a:pathLst>
          </a:custGeom>
          <a:noFill/>
          <a:ln cap="rnd" w="70920">
            <a:solidFill>
              <a:srgbClr val="ffffff"/>
            </a:solidFill>
            <a:round/>
          </a:ln>
        </p:spPr>
        <p:style>
          <a:lnRef idx="0"/>
          <a:fillRef idx="0"/>
          <a:effectRef idx="0"/>
          <a:fontRef idx="minor"/>
        </p:style>
        <p:txBody>
          <a:bodyPr lIns="125280" rIns="125280" tIns="80280" bIns="80280" anchor="ctr" anchorCtr="1">
            <a:noAutofit/>
          </a:bodyPr>
          <a:p>
            <a:endParaRPr b="0" lang="en-US" sz="1800" spc="-1" strike="noStrike">
              <a:solidFill>
                <a:srgbClr val="000000"/>
              </a:solidFill>
              <a:latin typeface="Arial"/>
              <a:ea typeface="DejaVu Sans"/>
            </a:endParaRPr>
          </a:p>
        </p:txBody>
      </p:sp>
      <p:sp>
        <p:nvSpPr>
          <p:cNvPr id="339" name=""/>
          <p:cNvSpPr/>
          <p:nvPr/>
        </p:nvSpPr>
        <p:spPr>
          <a:xfrm>
            <a:off x="1697760" y="2064600"/>
            <a:ext cx="1407960" cy="1695960"/>
          </a:xfrm>
          <a:custGeom>
            <a:avLst/>
            <a:gdLst>
              <a:gd name="textAreaLeft" fmla="*/ 0 w 1407960"/>
              <a:gd name="textAreaRight" fmla="*/ 1409400 w 1407960"/>
              <a:gd name="textAreaTop" fmla="*/ 0 h 1695960"/>
              <a:gd name="textAreaBottom" fmla="*/ 1697400 h 1695960"/>
            </a:gdLst>
            <a:ahLst/>
            <a:rect l="textAreaLeft" t="textAreaTop" r="textAreaRight" b="textAreaBottom"/>
            <a:pathLst>
              <a:path w="3915" h="4715">
                <a:moveTo>
                  <a:pt x="1957" y="0"/>
                </a:moveTo>
                <a:lnTo>
                  <a:pt x="1957" y="0"/>
                </a:lnTo>
                <a:lnTo>
                  <a:pt x="1957" y="0"/>
                </a:lnTo>
                <a:lnTo>
                  <a:pt x="1824" y="4"/>
                </a:lnTo>
                <a:lnTo>
                  <a:pt x="1696" y="16"/>
                </a:lnTo>
                <a:lnTo>
                  <a:pt x="1571" y="36"/>
                </a:lnTo>
                <a:lnTo>
                  <a:pt x="1450" y="64"/>
                </a:lnTo>
                <a:lnTo>
                  <a:pt x="1331" y="100"/>
                </a:lnTo>
                <a:lnTo>
                  <a:pt x="1213" y="146"/>
                </a:lnTo>
                <a:lnTo>
                  <a:pt x="1096" y="200"/>
                </a:lnTo>
                <a:lnTo>
                  <a:pt x="979" y="263"/>
                </a:lnTo>
                <a:lnTo>
                  <a:pt x="866" y="333"/>
                </a:lnTo>
                <a:lnTo>
                  <a:pt x="761" y="407"/>
                </a:lnTo>
                <a:lnTo>
                  <a:pt x="662" y="486"/>
                </a:lnTo>
                <a:lnTo>
                  <a:pt x="571" y="571"/>
                </a:lnTo>
                <a:lnTo>
                  <a:pt x="486" y="663"/>
                </a:lnTo>
                <a:lnTo>
                  <a:pt x="406" y="761"/>
                </a:lnTo>
                <a:lnTo>
                  <a:pt x="332" y="866"/>
                </a:lnTo>
                <a:lnTo>
                  <a:pt x="262" y="979"/>
                </a:lnTo>
                <a:lnTo>
                  <a:pt x="199" y="1096"/>
                </a:lnTo>
                <a:lnTo>
                  <a:pt x="145" y="1213"/>
                </a:lnTo>
                <a:lnTo>
                  <a:pt x="100" y="1331"/>
                </a:lnTo>
                <a:lnTo>
                  <a:pt x="63" y="1451"/>
                </a:lnTo>
                <a:lnTo>
                  <a:pt x="35" y="1572"/>
                </a:lnTo>
                <a:lnTo>
                  <a:pt x="16" y="1697"/>
                </a:lnTo>
                <a:lnTo>
                  <a:pt x="4" y="1825"/>
                </a:lnTo>
                <a:lnTo>
                  <a:pt x="0" y="1958"/>
                </a:lnTo>
                <a:lnTo>
                  <a:pt x="0" y="1958"/>
                </a:lnTo>
                <a:lnTo>
                  <a:pt x="0" y="1958"/>
                </a:lnTo>
                <a:lnTo>
                  <a:pt x="4" y="2090"/>
                </a:lnTo>
                <a:lnTo>
                  <a:pt x="16" y="2219"/>
                </a:lnTo>
                <a:lnTo>
                  <a:pt x="35" y="2343"/>
                </a:lnTo>
                <a:lnTo>
                  <a:pt x="64" y="2465"/>
                </a:lnTo>
                <a:lnTo>
                  <a:pt x="100" y="2584"/>
                </a:lnTo>
                <a:lnTo>
                  <a:pt x="145" y="2702"/>
                </a:lnTo>
                <a:lnTo>
                  <a:pt x="199" y="2818"/>
                </a:lnTo>
                <a:lnTo>
                  <a:pt x="262" y="2935"/>
                </a:lnTo>
                <a:lnTo>
                  <a:pt x="332" y="3048"/>
                </a:lnTo>
                <a:lnTo>
                  <a:pt x="406" y="3153"/>
                </a:lnTo>
                <a:lnTo>
                  <a:pt x="486" y="3251"/>
                </a:lnTo>
                <a:lnTo>
                  <a:pt x="571" y="3343"/>
                </a:lnTo>
                <a:lnTo>
                  <a:pt x="663" y="3428"/>
                </a:lnTo>
                <a:lnTo>
                  <a:pt x="761" y="3508"/>
                </a:lnTo>
                <a:lnTo>
                  <a:pt x="866" y="3582"/>
                </a:lnTo>
                <a:lnTo>
                  <a:pt x="979" y="3652"/>
                </a:lnTo>
                <a:lnTo>
                  <a:pt x="1061" y="3697"/>
                </a:lnTo>
                <a:lnTo>
                  <a:pt x="1141" y="3736"/>
                </a:lnTo>
                <a:lnTo>
                  <a:pt x="1224" y="3771"/>
                </a:lnTo>
                <a:lnTo>
                  <a:pt x="1311" y="3804"/>
                </a:lnTo>
                <a:lnTo>
                  <a:pt x="1311" y="3807"/>
                </a:lnTo>
                <a:lnTo>
                  <a:pt x="1311" y="4485"/>
                </a:lnTo>
                <a:lnTo>
                  <a:pt x="1312" y="4508"/>
                </a:lnTo>
                <a:lnTo>
                  <a:pt x="1316" y="4531"/>
                </a:lnTo>
                <a:lnTo>
                  <a:pt x="1321" y="4553"/>
                </a:lnTo>
                <a:lnTo>
                  <a:pt x="1329" y="4574"/>
                </a:lnTo>
                <a:lnTo>
                  <a:pt x="1339" y="4594"/>
                </a:lnTo>
                <a:lnTo>
                  <a:pt x="1350" y="4613"/>
                </a:lnTo>
                <a:lnTo>
                  <a:pt x="1363" y="4631"/>
                </a:lnTo>
                <a:lnTo>
                  <a:pt x="1378" y="4647"/>
                </a:lnTo>
                <a:lnTo>
                  <a:pt x="1395" y="4662"/>
                </a:lnTo>
                <a:lnTo>
                  <a:pt x="1412" y="4675"/>
                </a:lnTo>
                <a:lnTo>
                  <a:pt x="1431" y="4687"/>
                </a:lnTo>
                <a:lnTo>
                  <a:pt x="1451" y="4697"/>
                </a:lnTo>
                <a:lnTo>
                  <a:pt x="1472" y="4704"/>
                </a:lnTo>
                <a:lnTo>
                  <a:pt x="1494" y="4710"/>
                </a:lnTo>
                <a:lnTo>
                  <a:pt x="1516" y="4714"/>
                </a:lnTo>
                <a:lnTo>
                  <a:pt x="1540" y="4715"/>
                </a:lnTo>
                <a:lnTo>
                  <a:pt x="2374" y="4715"/>
                </a:lnTo>
                <a:lnTo>
                  <a:pt x="2397" y="4714"/>
                </a:lnTo>
                <a:lnTo>
                  <a:pt x="2420" y="4710"/>
                </a:lnTo>
                <a:lnTo>
                  <a:pt x="2442" y="4704"/>
                </a:lnTo>
                <a:lnTo>
                  <a:pt x="2463" y="4697"/>
                </a:lnTo>
                <a:lnTo>
                  <a:pt x="2484" y="4687"/>
                </a:lnTo>
                <a:lnTo>
                  <a:pt x="2502" y="4675"/>
                </a:lnTo>
                <a:lnTo>
                  <a:pt x="2520" y="4662"/>
                </a:lnTo>
                <a:lnTo>
                  <a:pt x="2537" y="4647"/>
                </a:lnTo>
                <a:lnTo>
                  <a:pt x="2551" y="4631"/>
                </a:lnTo>
                <a:lnTo>
                  <a:pt x="2565" y="4613"/>
                </a:lnTo>
                <a:lnTo>
                  <a:pt x="2576" y="4594"/>
                </a:lnTo>
                <a:lnTo>
                  <a:pt x="2586" y="4574"/>
                </a:lnTo>
                <a:lnTo>
                  <a:pt x="2594" y="4553"/>
                </a:lnTo>
                <a:lnTo>
                  <a:pt x="2599" y="4531"/>
                </a:lnTo>
                <a:lnTo>
                  <a:pt x="2603" y="4508"/>
                </a:lnTo>
                <a:lnTo>
                  <a:pt x="2604" y="4485"/>
                </a:lnTo>
                <a:lnTo>
                  <a:pt x="2604" y="3807"/>
                </a:lnTo>
                <a:lnTo>
                  <a:pt x="2604" y="3807"/>
                </a:lnTo>
                <a:lnTo>
                  <a:pt x="2604" y="3806"/>
                </a:lnTo>
                <a:lnTo>
                  <a:pt x="2604" y="3806"/>
                </a:lnTo>
                <a:lnTo>
                  <a:pt x="2604" y="3806"/>
                </a:lnTo>
                <a:lnTo>
                  <a:pt x="2604" y="3806"/>
                </a:lnTo>
                <a:lnTo>
                  <a:pt x="2603" y="3805"/>
                </a:lnTo>
                <a:lnTo>
                  <a:pt x="2603" y="3805"/>
                </a:lnTo>
                <a:lnTo>
                  <a:pt x="2603" y="3805"/>
                </a:lnTo>
                <a:lnTo>
                  <a:pt x="2603" y="3804"/>
                </a:lnTo>
                <a:lnTo>
                  <a:pt x="2603" y="3804"/>
                </a:lnTo>
                <a:lnTo>
                  <a:pt x="2603" y="3804"/>
                </a:lnTo>
                <a:lnTo>
                  <a:pt x="2603" y="3804"/>
                </a:lnTo>
                <a:lnTo>
                  <a:pt x="2603" y="3804"/>
                </a:lnTo>
                <a:lnTo>
                  <a:pt x="2691" y="3771"/>
                </a:lnTo>
                <a:lnTo>
                  <a:pt x="2773" y="3736"/>
                </a:lnTo>
                <a:lnTo>
                  <a:pt x="2854" y="3697"/>
                </a:lnTo>
                <a:lnTo>
                  <a:pt x="2936" y="3652"/>
                </a:lnTo>
                <a:lnTo>
                  <a:pt x="3049" y="3582"/>
                </a:lnTo>
                <a:lnTo>
                  <a:pt x="3154" y="3508"/>
                </a:lnTo>
                <a:lnTo>
                  <a:pt x="3252" y="3428"/>
                </a:lnTo>
                <a:lnTo>
                  <a:pt x="3344" y="3343"/>
                </a:lnTo>
                <a:lnTo>
                  <a:pt x="3429" y="3251"/>
                </a:lnTo>
                <a:lnTo>
                  <a:pt x="3508" y="3153"/>
                </a:lnTo>
                <a:lnTo>
                  <a:pt x="3583" y="3048"/>
                </a:lnTo>
                <a:lnTo>
                  <a:pt x="3653" y="2935"/>
                </a:lnTo>
                <a:lnTo>
                  <a:pt x="3716" y="2818"/>
                </a:lnTo>
                <a:lnTo>
                  <a:pt x="3770" y="2702"/>
                </a:lnTo>
                <a:lnTo>
                  <a:pt x="3815" y="2584"/>
                </a:lnTo>
                <a:lnTo>
                  <a:pt x="3851" y="2465"/>
                </a:lnTo>
                <a:lnTo>
                  <a:pt x="3879" y="2343"/>
                </a:lnTo>
                <a:lnTo>
                  <a:pt x="3899" y="2219"/>
                </a:lnTo>
                <a:lnTo>
                  <a:pt x="3911" y="2090"/>
                </a:lnTo>
                <a:lnTo>
                  <a:pt x="3915" y="1958"/>
                </a:lnTo>
                <a:lnTo>
                  <a:pt x="3915" y="1958"/>
                </a:lnTo>
                <a:lnTo>
                  <a:pt x="3915" y="1958"/>
                </a:lnTo>
                <a:lnTo>
                  <a:pt x="3911" y="1825"/>
                </a:lnTo>
                <a:lnTo>
                  <a:pt x="3899" y="1697"/>
                </a:lnTo>
                <a:lnTo>
                  <a:pt x="3880" y="1572"/>
                </a:lnTo>
                <a:lnTo>
                  <a:pt x="3852" y="1451"/>
                </a:lnTo>
                <a:lnTo>
                  <a:pt x="3815" y="1331"/>
                </a:lnTo>
                <a:lnTo>
                  <a:pt x="3770" y="1213"/>
                </a:lnTo>
                <a:lnTo>
                  <a:pt x="3716" y="1096"/>
                </a:lnTo>
                <a:lnTo>
                  <a:pt x="3653" y="979"/>
                </a:lnTo>
                <a:lnTo>
                  <a:pt x="3583" y="866"/>
                </a:lnTo>
                <a:lnTo>
                  <a:pt x="3509" y="761"/>
                </a:lnTo>
                <a:lnTo>
                  <a:pt x="3429" y="663"/>
                </a:lnTo>
                <a:lnTo>
                  <a:pt x="3344" y="571"/>
                </a:lnTo>
                <a:lnTo>
                  <a:pt x="3252" y="486"/>
                </a:lnTo>
                <a:lnTo>
                  <a:pt x="3154" y="407"/>
                </a:lnTo>
                <a:lnTo>
                  <a:pt x="3049" y="333"/>
                </a:lnTo>
                <a:lnTo>
                  <a:pt x="2936" y="263"/>
                </a:lnTo>
                <a:lnTo>
                  <a:pt x="2819" y="200"/>
                </a:lnTo>
                <a:lnTo>
                  <a:pt x="2702" y="146"/>
                </a:lnTo>
                <a:lnTo>
                  <a:pt x="2584" y="100"/>
                </a:lnTo>
                <a:lnTo>
                  <a:pt x="2464" y="64"/>
                </a:lnTo>
                <a:lnTo>
                  <a:pt x="2343" y="36"/>
                </a:lnTo>
                <a:lnTo>
                  <a:pt x="2218" y="16"/>
                </a:lnTo>
                <a:lnTo>
                  <a:pt x="2090" y="4"/>
                </a:lnTo>
                <a:lnTo>
                  <a:pt x="1957" y="0"/>
                </a:lnTo>
                <a:close/>
              </a:path>
            </a:pathLst>
          </a:custGeom>
          <a:noFill/>
          <a:ln cap="sq" w="70920">
            <a:solidFill>
              <a:srgbClr val="000000"/>
            </a:solidFill>
            <a:miter/>
          </a:ln>
        </p:spPr>
        <p:style>
          <a:lnRef idx="0"/>
          <a:fillRef idx="0"/>
          <a:effectRef idx="0"/>
          <a:fontRef idx="minor"/>
        </p:style>
        <p:txBody>
          <a:bodyPr lIns="125280" rIns="125280" tIns="80280" bIns="80280" anchor="ctr" anchorCtr="1">
            <a:noAutofit/>
          </a:bodyPr>
          <a:p>
            <a:endParaRPr b="0" lang="en-US" sz="1800" spc="-1" strike="noStrike">
              <a:solidFill>
                <a:srgbClr val="000000"/>
              </a:solidFill>
              <a:latin typeface="Arial"/>
              <a:ea typeface="DejaVu Sans"/>
            </a:endParaRPr>
          </a:p>
        </p:txBody>
      </p:sp>
      <p:sp>
        <p:nvSpPr>
          <p:cNvPr id="340" name=""/>
          <p:cNvSpPr/>
          <p:nvPr/>
        </p:nvSpPr>
        <p:spPr>
          <a:xfrm>
            <a:off x="2071800" y="3761640"/>
            <a:ext cx="659880" cy="163800"/>
          </a:xfrm>
          <a:custGeom>
            <a:avLst/>
            <a:gdLst>
              <a:gd name="textAreaLeft" fmla="*/ 0 w 659880"/>
              <a:gd name="textAreaRight" fmla="*/ 661320 w 659880"/>
              <a:gd name="textAreaTop" fmla="*/ 0 h 163800"/>
              <a:gd name="textAreaBottom" fmla="*/ 165240 h 163800"/>
            </a:gdLst>
            <a:ahLst/>
            <a:rect l="textAreaLeft" t="textAreaTop" r="textAreaRight" b="textAreaBottom"/>
            <a:pathLst>
              <a:path w="1837" h="459">
                <a:moveTo>
                  <a:pt x="919" y="459"/>
                </a:moveTo>
                <a:lnTo>
                  <a:pt x="1607" y="459"/>
                </a:lnTo>
                <a:lnTo>
                  <a:pt x="1630" y="458"/>
                </a:lnTo>
                <a:lnTo>
                  <a:pt x="1653" y="454"/>
                </a:lnTo>
                <a:lnTo>
                  <a:pt x="1675" y="449"/>
                </a:lnTo>
                <a:lnTo>
                  <a:pt x="1696" y="441"/>
                </a:lnTo>
                <a:lnTo>
                  <a:pt x="1717" y="431"/>
                </a:lnTo>
                <a:lnTo>
                  <a:pt x="1736" y="420"/>
                </a:lnTo>
                <a:lnTo>
                  <a:pt x="1753" y="407"/>
                </a:lnTo>
                <a:lnTo>
                  <a:pt x="1770" y="392"/>
                </a:lnTo>
                <a:lnTo>
                  <a:pt x="1784" y="376"/>
                </a:lnTo>
                <a:lnTo>
                  <a:pt x="1798" y="358"/>
                </a:lnTo>
                <a:lnTo>
                  <a:pt x="1809" y="339"/>
                </a:lnTo>
                <a:lnTo>
                  <a:pt x="1819" y="319"/>
                </a:lnTo>
                <a:lnTo>
                  <a:pt x="1827" y="298"/>
                </a:lnTo>
                <a:lnTo>
                  <a:pt x="1832" y="276"/>
                </a:lnTo>
                <a:lnTo>
                  <a:pt x="1836" y="253"/>
                </a:lnTo>
                <a:lnTo>
                  <a:pt x="1837" y="230"/>
                </a:lnTo>
                <a:lnTo>
                  <a:pt x="1836" y="207"/>
                </a:lnTo>
                <a:lnTo>
                  <a:pt x="1832" y="184"/>
                </a:lnTo>
                <a:lnTo>
                  <a:pt x="1827" y="162"/>
                </a:lnTo>
                <a:lnTo>
                  <a:pt x="1819" y="141"/>
                </a:lnTo>
                <a:lnTo>
                  <a:pt x="1809" y="121"/>
                </a:lnTo>
                <a:lnTo>
                  <a:pt x="1798" y="102"/>
                </a:lnTo>
                <a:lnTo>
                  <a:pt x="1784" y="84"/>
                </a:lnTo>
                <a:lnTo>
                  <a:pt x="1770" y="68"/>
                </a:lnTo>
                <a:lnTo>
                  <a:pt x="1753" y="53"/>
                </a:lnTo>
                <a:lnTo>
                  <a:pt x="1736" y="39"/>
                </a:lnTo>
                <a:lnTo>
                  <a:pt x="1717" y="28"/>
                </a:lnTo>
                <a:lnTo>
                  <a:pt x="1696" y="18"/>
                </a:lnTo>
                <a:lnTo>
                  <a:pt x="1675" y="10"/>
                </a:lnTo>
                <a:lnTo>
                  <a:pt x="1653" y="5"/>
                </a:lnTo>
                <a:lnTo>
                  <a:pt x="1630" y="1"/>
                </a:lnTo>
                <a:lnTo>
                  <a:pt x="1607" y="0"/>
                </a:lnTo>
                <a:lnTo>
                  <a:pt x="230" y="0"/>
                </a:lnTo>
                <a:lnTo>
                  <a:pt x="206" y="1"/>
                </a:lnTo>
                <a:lnTo>
                  <a:pt x="184" y="5"/>
                </a:lnTo>
                <a:lnTo>
                  <a:pt x="162" y="10"/>
                </a:lnTo>
                <a:lnTo>
                  <a:pt x="140" y="18"/>
                </a:lnTo>
                <a:lnTo>
                  <a:pt x="120" y="28"/>
                </a:lnTo>
                <a:lnTo>
                  <a:pt x="101" y="39"/>
                </a:lnTo>
                <a:lnTo>
                  <a:pt x="84" y="53"/>
                </a:lnTo>
                <a:lnTo>
                  <a:pt x="67" y="68"/>
                </a:lnTo>
                <a:lnTo>
                  <a:pt x="53" y="84"/>
                </a:lnTo>
                <a:lnTo>
                  <a:pt x="39" y="102"/>
                </a:lnTo>
                <a:lnTo>
                  <a:pt x="28" y="121"/>
                </a:lnTo>
                <a:lnTo>
                  <a:pt x="18" y="141"/>
                </a:lnTo>
                <a:lnTo>
                  <a:pt x="10" y="162"/>
                </a:lnTo>
                <a:lnTo>
                  <a:pt x="5" y="184"/>
                </a:lnTo>
                <a:lnTo>
                  <a:pt x="1" y="207"/>
                </a:lnTo>
                <a:lnTo>
                  <a:pt x="0" y="230"/>
                </a:lnTo>
                <a:lnTo>
                  <a:pt x="1" y="253"/>
                </a:lnTo>
                <a:lnTo>
                  <a:pt x="5" y="276"/>
                </a:lnTo>
                <a:lnTo>
                  <a:pt x="10" y="298"/>
                </a:lnTo>
                <a:lnTo>
                  <a:pt x="18" y="319"/>
                </a:lnTo>
                <a:lnTo>
                  <a:pt x="28" y="339"/>
                </a:lnTo>
                <a:lnTo>
                  <a:pt x="39" y="358"/>
                </a:lnTo>
                <a:lnTo>
                  <a:pt x="53" y="376"/>
                </a:lnTo>
                <a:lnTo>
                  <a:pt x="67" y="392"/>
                </a:lnTo>
                <a:lnTo>
                  <a:pt x="84" y="407"/>
                </a:lnTo>
                <a:lnTo>
                  <a:pt x="101" y="420"/>
                </a:lnTo>
                <a:lnTo>
                  <a:pt x="120" y="431"/>
                </a:lnTo>
                <a:lnTo>
                  <a:pt x="140" y="441"/>
                </a:lnTo>
                <a:lnTo>
                  <a:pt x="162" y="449"/>
                </a:lnTo>
                <a:lnTo>
                  <a:pt x="184" y="454"/>
                </a:lnTo>
                <a:lnTo>
                  <a:pt x="206" y="458"/>
                </a:lnTo>
                <a:lnTo>
                  <a:pt x="230" y="459"/>
                </a:lnTo>
                <a:lnTo>
                  <a:pt x="919" y="459"/>
                </a:lnTo>
                <a:close/>
              </a:path>
            </a:pathLst>
          </a:custGeom>
          <a:noFill/>
          <a:ln cap="rnd" w="70920">
            <a:solidFill>
              <a:srgbClr val="000000"/>
            </a:solidFill>
            <a:round/>
          </a:ln>
        </p:spPr>
        <p:style>
          <a:lnRef idx="0"/>
          <a:fillRef idx="0"/>
          <a:effectRef idx="0"/>
          <a:fontRef idx="minor"/>
        </p:style>
        <p:txBody>
          <a:bodyPr lIns="125280" rIns="125280" tIns="80280" bIns="80280" anchor="ctr" anchorCtr="1">
            <a:noAutofit/>
          </a:bodyPr>
          <a:p>
            <a:endParaRPr b="0" lang="en-US" sz="1800" spc="-1" strike="noStrike">
              <a:solidFill>
                <a:srgbClr val="000000"/>
              </a:solidFill>
              <a:latin typeface="Arial"/>
              <a:ea typeface="DejaVu Sans"/>
            </a:endParaRPr>
          </a:p>
        </p:txBody>
      </p:sp>
      <p:sp>
        <p:nvSpPr>
          <p:cNvPr id="341" name=""/>
          <p:cNvSpPr txBox="1"/>
          <p:nvPr/>
        </p:nvSpPr>
        <p:spPr>
          <a:xfrm>
            <a:off x="1809720" y="2299680"/>
            <a:ext cx="1537560" cy="1114200"/>
          </a:xfrm>
          <a:prstGeom prst="rect">
            <a:avLst/>
          </a:prstGeom>
          <a:noFill/>
          <a:ln w="0">
            <a:noFill/>
          </a:ln>
        </p:spPr>
        <p:txBody>
          <a:bodyPr lIns="90000" rIns="90000" tIns="45000" bIns="45000" anchor="t">
            <a:noAutofit/>
          </a:bodyPr>
          <a:p>
            <a:r>
              <a:rPr b="0" lang="en-US" sz="1800" spc="-1" strike="noStrike">
                <a:solidFill>
                  <a:srgbClr val="ffffff"/>
                </a:solidFill>
                <a:latin typeface="Arial"/>
              </a:rPr>
              <a:t>Beautiful Logo Goes Here</a:t>
            </a: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PlaceHolder 1"/>
          <p:cNvSpPr>
            <a:spLocks noGrp="1"/>
          </p:cNvSpPr>
          <p:nvPr>
            <p:ph type="title"/>
          </p:nvPr>
        </p:nvSpPr>
        <p:spPr>
          <a:xfrm>
            <a:off x="2411640" y="639720"/>
            <a:ext cx="2881800" cy="309960"/>
          </a:xfrm>
          <a:prstGeom prst="rect">
            <a:avLst/>
          </a:prstGeom>
          <a:noFill/>
          <a:ln w="0">
            <a:noFill/>
          </a:ln>
        </p:spPr>
        <p:txBody>
          <a:bodyPr lIns="0" rIns="0" tIns="0" bIns="0" anchor="ctr">
            <a:noAutofit/>
          </a:bodyPr>
          <a:p>
            <a:pPr indent="0">
              <a:lnSpc>
                <a:spcPct val="100000"/>
              </a:lnSpc>
              <a:buNone/>
              <a:tabLst>
                <a:tab algn="l" pos="0"/>
              </a:tabLst>
            </a:pPr>
            <a:r>
              <a:rPr b="0" lang="en-US" sz="1800" spc="-1" strike="noStrike">
                <a:solidFill>
                  <a:srgbClr val="000000"/>
                </a:solidFill>
                <a:latin typeface="Noto Sans"/>
              </a:rPr>
              <a:t>Actual needs.</a:t>
            </a:r>
            <a:endParaRPr b="0" lang="en-US" sz="1800" spc="-1" strike="noStrike">
              <a:solidFill>
                <a:srgbClr val="000000"/>
              </a:solidFill>
              <a:latin typeface="Arial"/>
            </a:endParaRPr>
          </a:p>
        </p:txBody>
      </p:sp>
      <p:sp>
        <p:nvSpPr>
          <p:cNvPr id="343" name=""/>
          <p:cNvSpPr/>
          <p:nvPr/>
        </p:nvSpPr>
        <p:spPr>
          <a:xfrm>
            <a:off x="2411640" y="895320"/>
            <a:ext cx="2616480" cy="70380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1100" spc="-1" strike="noStrike">
                <a:solidFill>
                  <a:srgbClr val="000000"/>
                </a:solidFill>
                <a:latin typeface="Noto Sans"/>
                <a:ea typeface="DejaVu Sans"/>
              </a:rPr>
              <a:t>A CSV file ready to be imported on external systems.</a:t>
            </a:r>
            <a:endParaRPr b="0" lang="en-US" sz="1100" spc="-1" strike="noStrike">
              <a:solidFill>
                <a:srgbClr val="000000"/>
              </a:solidFill>
              <a:latin typeface="Arial"/>
            </a:endParaRPr>
          </a:p>
        </p:txBody>
      </p:sp>
      <p:sp>
        <p:nvSpPr>
          <p:cNvPr id="344" name="PlaceHolder 2"/>
          <p:cNvSpPr>
            <a:spLocks noGrp="1"/>
          </p:cNvSpPr>
          <p:nvPr>
            <p:ph type="title"/>
          </p:nvPr>
        </p:nvSpPr>
        <p:spPr>
          <a:xfrm>
            <a:off x="2401200" y="2285640"/>
            <a:ext cx="2881800" cy="309960"/>
          </a:xfrm>
          <a:prstGeom prst="rect">
            <a:avLst/>
          </a:prstGeom>
          <a:noFill/>
          <a:ln w="0">
            <a:noFill/>
          </a:ln>
        </p:spPr>
        <p:txBody>
          <a:bodyPr lIns="0" rIns="0" tIns="0" bIns="0" anchor="ctr">
            <a:noAutofit/>
          </a:bodyPr>
          <a:p>
            <a:pPr indent="0">
              <a:lnSpc>
                <a:spcPct val="100000"/>
              </a:lnSpc>
              <a:buNone/>
              <a:tabLst>
                <a:tab algn="l" pos="0"/>
              </a:tabLst>
            </a:pPr>
            <a:r>
              <a:rPr b="0" lang="en-US" sz="1800" spc="-1" strike="noStrike">
                <a:solidFill>
                  <a:srgbClr val="000000"/>
                </a:solidFill>
                <a:latin typeface="Noto Sans"/>
              </a:rPr>
              <a:t>Automating the process.</a:t>
            </a:r>
            <a:endParaRPr b="0" lang="en-US" sz="1800" spc="-1" strike="noStrike">
              <a:solidFill>
                <a:srgbClr val="000000"/>
              </a:solidFill>
              <a:latin typeface="Arial"/>
            </a:endParaRPr>
          </a:p>
        </p:txBody>
      </p:sp>
      <p:sp>
        <p:nvSpPr>
          <p:cNvPr id="345" name=""/>
          <p:cNvSpPr/>
          <p:nvPr/>
        </p:nvSpPr>
        <p:spPr>
          <a:xfrm>
            <a:off x="2401200" y="2514600"/>
            <a:ext cx="2983680" cy="111456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1100" spc="-1" strike="noStrike">
                <a:solidFill>
                  <a:srgbClr val="000000"/>
                </a:solidFill>
                <a:latin typeface="Noto Sans"/>
                <a:ea typeface="DejaVu Sans"/>
              </a:rPr>
              <a:t>We are going to create a process to read an XML file and using and XSLT file, the CSV file needed will be created using an xsslt processor.</a:t>
            </a:r>
            <a:endParaRPr b="0" lang="en-US" sz="1100" spc="-1" strike="noStrike">
              <a:solidFill>
                <a:srgbClr val="000000"/>
              </a:solidFill>
              <a:latin typeface="Arial"/>
            </a:endParaRPr>
          </a:p>
        </p:txBody>
      </p:sp>
      <p:sp>
        <p:nvSpPr>
          <p:cNvPr id="346" name="PlaceHolder 3"/>
          <p:cNvSpPr>
            <a:spLocks noGrp="1"/>
          </p:cNvSpPr>
          <p:nvPr>
            <p:ph type="title"/>
          </p:nvPr>
        </p:nvSpPr>
        <p:spPr>
          <a:xfrm>
            <a:off x="6666480" y="2249640"/>
            <a:ext cx="2933640" cy="309960"/>
          </a:xfrm>
          <a:prstGeom prst="rect">
            <a:avLst/>
          </a:prstGeom>
          <a:noFill/>
          <a:ln w="0">
            <a:noFill/>
          </a:ln>
        </p:spPr>
        <p:txBody>
          <a:bodyPr lIns="0" rIns="0" tIns="0" bIns="0" anchor="ctr">
            <a:noAutofit/>
          </a:bodyPr>
          <a:p>
            <a:pPr indent="0">
              <a:lnSpc>
                <a:spcPct val="100000"/>
              </a:lnSpc>
              <a:buNone/>
              <a:tabLst>
                <a:tab algn="l" pos="0"/>
              </a:tabLst>
            </a:pPr>
            <a:r>
              <a:rPr b="0" lang="en-US" sz="1800" spc="-1" strike="noStrike">
                <a:solidFill>
                  <a:srgbClr val="000000"/>
                </a:solidFill>
                <a:latin typeface="Noto Sans"/>
              </a:rPr>
              <a:t>Implementation Roadmap.</a:t>
            </a:r>
            <a:endParaRPr b="0" lang="en-US" sz="1800" spc="-1" strike="noStrike">
              <a:solidFill>
                <a:srgbClr val="000000"/>
              </a:solidFill>
              <a:latin typeface="Arial"/>
            </a:endParaRPr>
          </a:p>
        </p:txBody>
      </p:sp>
      <p:sp>
        <p:nvSpPr>
          <p:cNvPr id="347" name=""/>
          <p:cNvSpPr/>
          <p:nvPr/>
        </p:nvSpPr>
        <p:spPr>
          <a:xfrm>
            <a:off x="6676560" y="2286360"/>
            <a:ext cx="2923560" cy="114156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1100" spc="-1" strike="noStrike">
                <a:solidFill>
                  <a:srgbClr val="000000"/>
                </a:solidFill>
                <a:latin typeface="Noto Sans"/>
                <a:ea typeface="DejaVu Sans"/>
              </a:rPr>
              <a:t>After the automatic process is created, we need to plan the implementation process.</a:t>
            </a:r>
            <a:endParaRPr b="0" lang="en-US" sz="1100" spc="-1" strike="noStrike">
              <a:solidFill>
                <a:srgbClr val="000000"/>
              </a:solidFill>
              <a:latin typeface="Arial"/>
            </a:endParaRPr>
          </a:p>
        </p:txBody>
      </p:sp>
      <p:sp>
        <p:nvSpPr>
          <p:cNvPr id="348" name="PlaceHolder 4"/>
          <p:cNvSpPr>
            <a:spLocks noGrp="1"/>
          </p:cNvSpPr>
          <p:nvPr>
            <p:ph type="title"/>
          </p:nvPr>
        </p:nvSpPr>
        <p:spPr>
          <a:xfrm>
            <a:off x="6666480" y="3859200"/>
            <a:ext cx="2881800" cy="309960"/>
          </a:xfrm>
          <a:prstGeom prst="rect">
            <a:avLst/>
          </a:prstGeom>
          <a:noFill/>
          <a:ln w="0">
            <a:noFill/>
          </a:ln>
        </p:spPr>
        <p:txBody>
          <a:bodyPr lIns="0" rIns="0" tIns="0" bIns="0" anchor="ctr">
            <a:noAutofit/>
          </a:bodyPr>
          <a:p>
            <a:pPr indent="0">
              <a:lnSpc>
                <a:spcPct val="100000"/>
              </a:lnSpc>
              <a:buNone/>
              <a:tabLst>
                <a:tab algn="l" pos="0"/>
              </a:tabLst>
            </a:pPr>
            <a:r>
              <a:rPr b="0" lang="en-US" sz="1800" spc="-1" strike="noStrike">
                <a:solidFill>
                  <a:srgbClr val="000000"/>
                </a:solidFill>
                <a:latin typeface="Noto Sans"/>
              </a:rPr>
              <a:t>Questions And Answers.</a:t>
            </a:r>
            <a:endParaRPr b="0" lang="en-US" sz="1800" spc="-1" strike="noStrike">
              <a:solidFill>
                <a:srgbClr val="000000"/>
              </a:solidFill>
              <a:latin typeface="Arial"/>
            </a:endParaRPr>
          </a:p>
        </p:txBody>
      </p:sp>
      <p:sp>
        <p:nvSpPr>
          <p:cNvPr id="349" name="PlaceHolder 6"/>
          <p:cNvSpPr/>
          <p:nvPr/>
        </p:nvSpPr>
        <p:spPr>
          <a:xfrm>
            <a:off x="3952080" y="228600"/>
            <a:ext cx="6791040" cy="965160"/>
          </a:xfrm>
          <a:prstGeom prst="rect">
            <a:avLst/>
          </a:prstGeom>
          <a:noFill/>
          <a:ln w="0">
            <a:noFill/>
          </a:ln>
          <a:effectLst>
            <a:outerShdw blurRad="76320" dir="2700000" dist="35638" rotWithShape="0">
              <a:srgbClr val="e8a202"/>
            </a:outerShdw>
          </a:effectLst>
        </p:spPr>
        <p:style>
          <a:lnRef idx="0"/>
          <a:fillRef idx="0"/>
          <a:effectRef idx="0"/>
          <a:fontRef idx="minor"/>
        </p:style>
        <p:txBody>
          <a:bodyPr lIns="0" rIns="0" tIns="0" bIns="0" anchor="ctr">
            <a:noAutofit/>
          </a:bodyPr>
          <a:p>
            <a:pPr algn="ctr">
              <a:lnSpc>
                <a:spcPct val="100000"/>
              </a:lnSpc>
              <a:tabLst>
                <a:tab algn="l" pos="0"/>
              </a:tabLst>
            </a:pPr>
            <a:r>
              <a:rPr b="0" lang="en-US" sz="5400" spc="-1" strike="noStrike">
                <a:solidFill>
                  <a:srgbClr val="000000"/>
                </a:solidFill>
                <a:latin typeface="Noto Sans"/>
                <a:ea typeface="DejaVu Sans"/>
              </a:rPr>
              <a:t>Agenda</a:t>
            </a:r>
            <a:endParaRPr b="0" lang="en-US" sz="5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PlaceHolder 1"/>
          <p:cNvSpPr>
            <a:spLocks noGrp="1"/>
          </p:cNvSpPr>
          <p:nvPr>
            <p:ph type="title"/>
          </p:nvPr>
        </p:nvSpPr>
        <p:spPr>
          <a:xfrm>
            <a:off x="1764000" y="1687680"/>
            <a:ext cx="5144760" cy="612000"/>
          </a:xfrm>
          <a:prstGeom prst="rect">
            <a:avLst/>
          </a:prstGeom>
          <a:noFill/>
          <a:ln w="0">
            <a:noFill/>
          </a:ln>
        </p:spPr>
        <p:txBody>
          <a:bodyPr lIns="0" rIns="0" tIns="0" bIns="0" anchor="ctr">
            <a:noAutofit/>
          </a:bodyPr>
          <a:p>
            <a:pPr indent="0">
              <a:lnSpc>
                <a:spcPct val="100000"/>
              </a:lnSpc>
              <a:buNone/>
              <a:tabLst>
                <a:tab algn="l" pos="0"/>
              </a:tabLst>
            </a:pPr>
            <a:r>
              <a:rPr b="1" lang="en-US" sz="1800" spc="-1" strike="noStrike">
                <a:solidFill>
                  <a:srgbClr val="000000"/>
                </a:solidFill>
                <a:latin typeface="Noto Sans"/>
              </a:rPr>
              <a:t>Why to convert files from XML to CSV format.</a:t>
            </a:r>
            <a:endParaRPr b="0" lang="en-US" sz="1800" spc="-1" strike="noStrike">
              <a:solidFill>
                <a:srgbClr val="000000"/>
              </a:solidFill>
              <a:latin typeface="Arial"/>
            </a:endParaRPr>
          </a:p>
        </p:txBody>
      </p:sp>
      <p:sp>
        <p:nvSpPr>
          <p:cNvPr id="351" name=""/>
          <p:cNvSpPr/>
          <p:nvPr/>
        </p:nvSpPr>
        <p:spPr>
          <a:xfrm>
            <a:off x="1998000" y="2679840"/>
            <a:ext cx="5742360" cy="1428120"/>
          </a:xfrm>
          <a:prstGeom prst="rect">
            <a:avLst/>
          </a:prstGeom>
          <a:noFill/>
          <a:ln w="0">
            <a:noFill/>
          </a:ln>
        </p:spPr>
        <p:style>
          <a:lnRef idx="0"/>
          <a:fillRef idx="0"/>
          <a:effectRef idx="0"/>
          <a:fontRef idx="minor"/>
        </p:style>
        <p:txBody>
          <a:bodyPr lIns="0" rIns="0" tIns="0" bIns="0" anchor="ctr">
            <a:noAutofit/>
          </a:bodyPr>
          <a:p>
            <a:pPr>
              <a:lnSpc>
                <a:spcPct val="100000"/>
              </a:lnSpc>
              <a:spcBef>
                <a:spcPts val="1191"/>
              </a:spcBef>
              <a:spcAft>
                <a:spcPts val="992"/>
              </a:spcAft>
            </a:pPr>
            <a:r>
              <a:rPr b="0" lang="en-US" sz="1600" spc="-1" strike="noStrike">
                <a:solidFill>
                  <a:srgbClr val="000000"/>
                </a:solidFill>
                <a:latin typeface="Noto Sans"/>
                <a:ea typeface="DejaVu Sans"/>
              </a:rPr>
              <a:t>Converting XML files to CSV format is necessary to make data more accessible and easier to work with in spreadsheet applications like Excel or applications that require data in CSV format to import for data analysis, as CSV files are easier to open and be manipulated, making the conversion from XML to CSV a needed solution.</a:t>
            </a:r>
            <a:endParaRPr b="0" lang="en-US" sz="1600" spc="-1" strike="noStrike">
              <a:solidFill>
                <a:srgbClr val="000000"/>
              </a:solidFill>
              <a:latin typeface="Arial"/>
            </a:endParaRPr>
          </a:p>
        </p:txBody>
      </p:sp>
      <p:sp>
        <p:nvSpPr>
          <p:cNvPr id="352" name="PlaceHolder 2"/>
          <p:cNvSpPr>
            <a:spLocks noGrp="1"/>
          </p:cNvSpPr>
          <p:nvPr>
            <p:ph type="title"/>
          </p:nvPr>
        </p:nvSpPr>
        <p:spPr>
          <a:xfrm>
            <a:off x="1619280" y="539640"/>
            <a:ext cx="6791040" cy="965160"/>
          </a:xfrm>
          <a:prstGeom prst="rect">
            <a:avLst/>
          </a:prstGeom>
          <a:noFill/>
          <a:ln w="0">
            <a:noFill/>
          </a:ln>
          <a:effectLst>
            <a:outerShdw dist="35638" dir="2700000" blurRad="76320" rotWithShape="0">
              <a:srgbClr val="e8a202"/>
            </a:outerShdw>
          </a:effectLst>
        </p:spPr>
        <p:txBody>
          <a:bodyPr lIns="0" rIns="0" tIns="0" bIns="0" anchor="ctr">
            <a:noAutofit/>
          </a:bodyPr>
          <a:p>
            <a:pPr indent="0" algn="ctr">
              <a:lnSpc>
                <a:spcPct val="100000"/>
              </a:lnSpc>
              <a:buNone/>
              <a:tabLst>
                <a:tab algn="l" pos="0"/>
              </a:tabLst>
            </a:pPr>
            <a:r>
              <a:rPr b="0" lang="en-US" sz="5400" spc="-1" strike="noStrike">
                <a:solidFill>
                  <a:srgbClr val="000000"/>
                </a:solidFill>
                <a:latin typeface="Noto Sans"/>
              </a:rPr>
              <a:t>Actual Needs</a:t>
            </a:r>
            <a:endParaRPr b="0" lang="en-US" sz="5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PlaceHolder 8"/>
          <p:cNvSpPr/>
          <p:nvPr/>
        </p:nvSpPr>
        <p:spPr>
          <a:xfrm>
            <a:off x="2057400" y="176760"/>
            <a:ext cx="6791040" cy="965160"/>
          </a:xfrm>
          <a:prstGeom prst="rect">
            <a:avLst/>
          </a:prstGeom>
          <a:noFill/>
          <a:ln w="0">
            <a:noFill/>
          </a:ln>
          <a:effectLst>
            <a:outerShdw blurRad="76320" dir="2700000" dist="35638" rotWithShape="0">
              <a:srgbClr val="e8a202"/>
            </a:outerShdw>
          </a:effectLst>
        </p:spPr>
        <p:style>
          <a:lnRef idx="0"/>
          <a:fillRef idx="0"/>
          <a:effectRef idx="0"/>
          <a:fontRef idx="minor"/>
        </p:style>
        <p:txBody>
          <a:bodyPr lIns="0" rIns="0" tIns="0" bIns="0" anchor="ctr">
            <a:noAutofit/>
          </a:bodyPr>
          <a:p>
            <a:pPr algn="ctr">
              <a:lnSpc>
                <a:spcPct val="100000"/>
              </a:lnSpc>
              <a:tabLst>
                <a:tab algn="l" pos="0"/>
              </a:tabLst>
            </a:pPr>
            <a:r>
              <a:rPr b="0" lang="en-US" sz="5400" spc="-1" strike="noStrike">
                <a:solidFill>
                  <a:srgbClr val="000000"/>
                </a:solidFill>
                <a:latin typeface="Noto Sans"/>
                <a:ea typeface="DejaVu Sans"/>
              </a:rPr>
              <a:t>Process Automation</a:t>
            </a:r>
            <a:endParaRPr b="0" lang="en-US" sz="5400" spc="-1" strike="noStrike">
              <a:solidFill>
                <a:srgbClr val="000000"/>
              </a:solidFill>
              <a:latin typeface="Arial"/>
            </a:endParaRPr>
          </a:p>
        </p:txBody>
      </p:sp>
      <p:pic>
        <p:nvPicPr>
          <p:cNvPr id="354" name="" descr=""/>
          <p:cNvPicPr/>
          <p:nvPr/>
        </p:nvPicPr>
        <p:blipFill>
          <a:blip r:embed="rId1"/>
          <a:stretch/>
        </p:blipFill>
        <p:spPr>
          <a:xfrm>
            <a:off x="2057400" y="1600200"/>
            <a:ext cx="816480" cy="816480"/>
          </a:xfrm>
          <a:prstGeom prst="rect">
            <a:avLst/>
          </a:prstGeom>
          <a:ln w="0">
            <a:noFill/>
          </a:ln>
        </p:spPr>
      </p:pic>
      <p:pic>
        <p:nvPicPr>
          <p:cNvPr id="355" name="" descr=""/>
          <p:cNvPicPr/>
          <p:nvPr/>
        </p:nvPicPr>
        <p:blipFill>
          <a:blip r:embed="rId2"/>
          <a:srcRect l="17855" t="10684" r="16655" b="5959"/>
          <a:stretch/>
        </p:blipFill>
        <p:spPr>
          <a:xfrm>
            <a:off x="6629400" y="2057040"/>
            <a:ext cx="1077120" cy="1371240"/>
          </a:xfrm>
          <a:prstGeom prst="rect">
            <a:avLst/>
          </a:prstGeom>
          <a:ln w="0">
            <a:noFill/>
          </a:ln>
        </p:spPr>
      </p:pic>
      <p:pic>
        <p:nvPicPr>
          <p:cNvPr id="356" name="" descr=""/>
          <p:cNvPicPr/>
          <p:nvPr/>
        </p:nvPicPr>
        <p:blipFill>
          <a:blip r:embed="rId3"/>
          <a:srcRect l="11761" t="11761" r="11767" b="11767"/>
          <a:stretch/>
        </p:blipFill>
        <p:spPr>
          <a:xfrm>
            <a:off x="2057400" y="2971800"/>
            <a:ext cx="913680" cy="913680"/>
          </a:xfrm>
          <a:prstGeom prst="rect">
            <a:avLst/>
          </a:prstGeom>
          <a:ln w="0">
            <a:noFill/>
          </a:ln>
        </p:spPr>
      </p:pic>
      <p:sp>
        <p:nvSpPr>
          <p:cNvPr id="357" name=""/>
          <p:cNvSpPr/>
          <p:nvPr/>
        </p:nvSpPr>
        <p:spPr>
          <a:xfrm>
            <a:off x="3886200" y="2057400"/>
            <a:ext cx="2056680" cy="1370880"/>
          </a:xfrm>
          <a:prstGeom prst="flowChartPreparation">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XSLT</a:t>
            </a:r>
            <a:endParaRPr b="0" lang="en-US" sz="1800" spc="-1" strike="noStrike">
              <a:solidFill>
                <a:srgbClr val="000000"/>
              </a:solidFill>
              <a:latin typeface="Arial"/>
            </a:endParaRPr>
          </a:p>
          <a:p>
            <a:pPr algn="ctr">
              <a:lnSpc>
                <a:spcPct val="100000"/>
              </a:lnSpc>
            </a:pPr>
            <a:r>
              <a:rPr b="0" lang="en-US" sz="1800" spc="-1" strike="noStrike">
                <a:solidFill>
                  <a:srgbClr val="000000"/>
                </a:solidFill>
                <a:latin typeface="Arial"/>
                <a:ea typeface="DejaVu Sans"/>
              </a:rPr>
              <a:t>Processor</a:t>
            </a:r>
            <a:endParaRPr b="0" lang="en-US" sz="1800" spc="-1" strike="noStrike">
              <a:solidFill>
                <a:srgbClr val="000000"/>
              </a:solidFill>
              <a:latin typeface="Arial"/>
            </a:endParaRPr>
          </a:p>
        </p:txBody>
      </p:sp>
      <p:sp>
        <p:nvSpPr>
          <p:cNvPr id="358" name=""/>
          <p:cNvSpPr/>
          <p:nvPr/>
        </p:nvSpPr>
        <p:spPr>
          <a:xfrm>
            <a:off x="2784960" y="2057400"/>
            <a:ext cx="1283400" cy="372240"/>
          </a:xfrm>
          <a:prstGeom prst="line">
            <a:avLst/>
          </a:prstGeom>
          <a:ln w="0">
            <a:solidFill>
              <a:srgbClr val="3465a4"/>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359" name=""/>
          <p:cNvSpPr/>
          <p:nvPr/>
        </p:nvSpPr>
        <p:spPr>
          <a:xfrm flipV="1">
            <a:off x="2930040" y="3091680"/>
            <a:ext cx="1170720" cy="339120"/>
          </a:xfrm>
          <a:prstGeom prst="line">
            <a:avLst/>
          </a:prstGeom>
          <a:ln w="0">
            <a:solidFill>
              <a:srgbClr val="3465a4"/>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360" name=""/>
          <p:cNvSpPr/>
          <p:nvPr/>
        </p:nvSpPr>
        <p:spPr>
          <a:xfrm flipV="1">
            <a:off x="5943600" y="2720160"/>
            <a:ext cx="685800" cy="16200"/>
          </a:xfrm>
          <a:prstGeom prst="line">
            <a:avLst/>
          </a:prstGeom>
          <a:ln w="0">
            <a:solidFill>
              <a:srgbClr val="3465a4"/>
            </a:solidFill>
            <a:tailEnd len="med" type="triangle" w="med"/>
          </a:ln>
        </p:spPr>
        <p:style>
          <a:lnRef idx="0"/>
          <a:fillRef idx="0"/>
          <a:effectRef idx="0"/>
          <a:fontRef idx="minor"/>
        </p:style>
        <p:txBody>
          <a:bodyPr lIns="90000" rIns="90000" tIns="-28800" bIns="-28800" anchor="ctr">
            <a:noAutofit/>
          </a:bodyPr>
          <a:p>
            <a:endParaRPr b="0" lang="en-US" sz="1800" spc="-1" strike="noStrike">
              <a:solidFill>
                <a:srgbClr val="000000"/>
              </a:solidFill>
              <a:latin typeface="Arial"/>
              <a:ea typeface="DejaVu Sans"/>
            </a:endParaRPr>
          </a:p>
        </p:txBody>
      </p:sp>
      <p:sp>
        <p:nvSpPr>
          <p:cNvPr id="361" name=""/>
          <p:cNvSpPr/>
          <p:nvPr/>
        </p:nvSpPr>
        <p:spPr>
          <a:xfrm>
            <a:off x="6030000" y="3640680"/>
            <a:ext cx="3219840" cy="1113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ea typeface="DejaVu Sans"/>
              </a:rPr>
              <a:t>* As part of the automatic process, the output file can  be sent by email after conversion to CSV format.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5c93f"/>
        </a:solidFill>
      </p:bgPr>
    </p:bg>
    <p:spTree>
      <p:nvGrpSpPr>
        <p:cNvPr id="1" name=""/>
        <p:cNvGrpSpPr/>
        <p:nvPr/>
      </p:nvGrpSpPr>
      <p:grpSpPr>
        <a:xfrm>
          <a:off x="0" y="0"/>
          <a:ext cx="0" cy="0"/>
          <a:chOff x="0" y="0"/>
          <a:chExt cx="0" cy="0"/>
        </a:xfrm>
      </p:grpSpPr>
      <p:sp>
        <p:nvSpPr>
          <p:cNvPr id="362" name=""/>
          <p:cNvSpPr/>
          <p:nvPr/>
        </p:nvSpPr>
        <p:spPr>
          <a:xfrm>
            <a:off x="1627560" y="1921680"/>
            <a:ext cx="6748560" cy="360"/>
          </a:xfrm>
          <a:prstGeom prst="line">
            <a:avLst/>
          </a:prstGeom>
          <a:ln cap="rnd" w="52560">
            <a:solidFill>
              <a:srgbClr val="f2c02c"/>
            </a:solidFill>
            <a:round/>
          </a:ln>
        </p:spPr>
        <p:style>
          <a:lnRef idx="0"/>
          <a:fillRef idx="0"/>
          <a:effectRef idx="0"/>
          <a:fontRef idx="minor"/>
        </p:style>
        <p:txBody>
          <a:bodyPr lIns="116280" rIns="116280" tIns="-71280" bIns="-71280" anchor="ctr" anchorCtr="1">
            <a:noAutofit/>
          </a:bodyPr>
          <a:p>
            <a:endParaRPr b="0" lang="en-US" sz="1800" spc="-1" strike="noStrike">
              <a:solidFill>
                <a:srgbClr val="000000"/>
              </a:solidFill>
              <a:latin typeface="Noto Sans"/>
              <a:ea typeface="DejaVu Sans"/>
            </a:endParaRPr>
          </a:p>
        </p:txBody>
      </p:sp>
      <p:sp>
        <p:nvSpPr>
          <p:cNvPr id="363" name=""/>
          <p:cNvSpPr/>
          <p:nvPr/>
        </p:nvSpPr>
        <p:spPr>
          <a:xfrm>
            <a:off x="1535040" y="1828800"/>
            <a:ext cx="183960" cy="183960"/>
          </a:xfrm>
          <a:custGeom>
            <a:avLst/>
            <a:gdLst>
              <a:gd name="textAreaLeft" fmla="*/ 0 w 183960"/>
              <a:gd name="textAreaRight" fmla="*/ 185400 w 183960"/>
              <a:gd name="textAreaTop" fmla="*/ 0 h 183960"/>
              <a:gd name="textAreaBottom" fmla="*/ 185400 h 183960"/>
            </a:gdLst>
            <a:ahLst/>
            <a:rect l="textAreaLeft" t="textAreaTop" r="textAreaRight" b="textAreaBottom"/>
            <a:pathLst>
              <a:path w="515" h="515">
                <a:moveTo>
                  <a:pt x="515" y="258"/>
                </a:moveTo>
                <a:lnTo>
                  <a:pt x="514" y="275"/>
                </a:lnTo>
                <a:lnTo>
                  <a:pt x="513" y="292"/>
                </a:lnTo>
                <a:lnTo>
                  <a:pt x="510" y="309"/>
                </a:lnTo>
                <a:lnTo>
                  <a:pt x="507" y="325"/>
                </a:lnTo>
                <a:lnTo>
                  <a:pt x="502" y="341"/>
                </a:lnTo>
                <a:lnTo>
                  <a:pt x="496" y="356"/>
                </a:lnTo>
                <a:lnTo>
                  <a:pt x="489" y="372"/>
                </a:lnTo>
                <a:lnTo>
                  <a:pt x="481" y="387"/>
                </a:lnTo>
                <a:lnTo>
                  <a:pt x="472" y="402"/>
                </a:lnTo>
                <a:lnTo>
                  <a:pt x="462" y="416"/>
                </a:lnTo>
                <a:lnTo>
                  <a:pt x="451" y="428"/>
                </a:lnTo>
                <a:lnTo>
                  <a:pt x="440" y="440"/>
                </a:lnTo>
                <a:lnTo>
                  <a:pt x="428" y="451"/>
                </a:lnTo>
                <a:lnTo>
                  <a:pt x="415" y="462"/>
                </a:lnTo>
                <a:lnTo>
                  <a:pt x="401" y="472"/>
                </a:lnTo>
                <a:lnTo>
                  <a:pt x="386" y="481"/>
                </a:lnTo>
                <a:lnTo>
                  <a:pt x="371" y="489"/>
                </a:lnTo>
                <a:lnTo>
                  <a:pt x="355" y="496"/>
                </a:lnTo>
                <a:lnTo>
                  <a:pt x="340" y="502"/>
                </a:lnTo>
                <a:lnTo>
                  <a:pt x="324" y="507"/>
                </a:lnTo>
                <a:lnTo>
                  <a:pt x="308" y="511"/>
                </a:lnTo>
                <a:lnTo>
                  <a:pt x="291" y="513"/>
                </a:lnTo>
                <a:lnTo>
                  <a:pt x="274" y="514"/>
                </a:lnTo>
                <a:lnTo>
                  <a:pt x="257" y="515"/>
                </a:lnTo>
                <a:lnTo>
                  <a:pt x="240" y="514"/>
                </a:lnTo>
                <a:lnTo>
                  <a:pt x="223" y="513"/>
                </a:lnTo>
                <a:lnTo>
                  <a:pt x="206" y="511"/>
                </a:lnTo>
                <a:lnTo>
                  <a:pt x="190" y="507"/>
                </a:lnTo>
                <a:lnTo>
                  <a:pt x="175" y="502"/>
                </a:lnTo>
                <a:lnTo>
                  <a:pt x="159" y="496"/>
                </a:lnTo>
                <a:lnTo>
                  <a:pt x="144" y="489"/>
                </a:lnTo>
                <a:lnTo>
                  <a:pt x="128" y="481"/>
                </a:lnTo>
                <a:lnTo>
                  <a:pt x="113" y="472"/>
                </a:lnTo>
                <a:lnTo>
                  <a:pt x="99" y="462"/>
                </a:lnTo>
                <a:lnTo>
                  <a:pt x="86" y="451"/>
                </a:lnTo>
                <a:lnTo>
                  <a:pt x="74" y="440"/>
                </a:lnTo>
                <a:lnTo>
                  <a:pt x="63" y="428"/>
                </a:lnTo>
                <a:lnTo>
                  <a:pt x="53" y="416"/>
                </a:lnTo>
                <a:lnTo>
                  <a:pt x="43" y="402"/>
                </a:lnTo>
                <a:lnTo>
                  <a:pt x="34" y="387"/>
                </a:lnTo>
                <a:lnTo>
                  <a:pt x="26" y="372"/>
                </a:lnTo>
                <a:lnTo>
                  <a:pt x="19" y="356"/>
                </a:lnTo>
                <a:lnTo>
                  <a:pt x="13" y="341"/>
                </a:lnTo>
                <a:lnTo>
                  <a:pt x="8" y="325"/>
                </a:lnTo>
                <a:lnTo>
                  <a:pt x="4" y="309"/>
                </a:lnTo>
                <a:lnTo>
                  <a:pt x="2" y="292"/>
                </a:lnTo>
                <a:lnTo>
                  <a:pt x="0" y="275"/>
                </a:lnTo>
                <a:lnTo>
                  <a:pt x="0" y="258"/>
                </a:lnTo>
                <a:lnTo>
                  <a:pt x="0" y="240"/>
                </a:lnTo>
                <a:lnTo>
                  <a:pt x="2" y="224"/>
                </a:lnTo>
                <a:lnTo>
                  <a:pt x="4" y="207"/>
                </a:lnTo>
                <a:lnTo>
                  <a:pt x="8" y="191"/>
                </a:lnTo>
                <a:lnTo>
                  <a:pt x="13" y="175"/>
                </a:lnTo>
                <a:lnTo>
                  <a:pt x="19" y="160"/>
                </a:lnTo>
                <a:lnTo>
                  <a:pt x="26" y="144"/>
                </a:lnTo>
                <a:lnTo>
                  <a:pt x="34" y="129"/>
                </a:lnTo>
                <a:lnTo>
                  <a:pt x="43" y="114"/>
                </a:lnTo>
                <a:lnTo>
                  <a:pt x="53" y="100"/>
                </a:lnTo>
                <a:lnTo>
                  <a:pt x="63" y="87"/>
                </a:lnTo>
                <a:lnTo>
                  <a:pt x="74" y="75"/>
                </a:lnTo>
                <a:lnTo>
                  <a:pt x="86" y="64"/>
                </a:lnTo>
                <a:lnTo>
                  <a:pt x="99" y="53"/>
                </a:lnTo>
                <a:lnTo>
                  <a:pt x="113" y="43"/>
                </a:lnTo>
                <a:lnTo>
                  <a:pt x="128" y="34"/>
                </a:lnTo>
                <a:lnTo>
                  <a:pt x="144" y="26"/>
                </a:lnTo>
                <a:lnTo>
                  <a:pt x="159" y="19"/>
                </a:lnTo>
                <a:lnTo>
                  <a:pt x="175" y="13"/>
                </a:lnTo>
                <a:lnTo>
                  <a:pt x="190" y="8"/>
                </a:lnTo>
                <a:lnTo>
                  <a:pt x="206" y="5"/>
                </a:lnTo>
                <a:lnTo>
                  <a:pt x="223" y="2"/>
                </a:lnTo>
                <a:lnTo>
                  <a:pt x="240" y="0"/>
                </a:lnTo>
                <a:lnTo>
                  <a:pt x="257" y="0"/>
                </a:lnTo>
                <a:lnTo>
                  <a:pt x="275" y="0"/>
                </a:lnTo>
                <a:lnTo>
                  <a:pt x="292" y="2"/>
                </a:lnTo>
                <a:lnTo>
                  <a:pt x="308" y="5"/>
                </a:lnTo>
                <a:lnTo>
                  <a:pt x="324" y="8"/>
                </a:lnTo>
                <a:lnTo>
                  <a:pt x="340" y="13"/>
                </a:lnTo>
                <a:lnTo>
                  <a:pt x="355" y="19"/>
                </a:lnTo>
                <a:lnTo>
                  <a:pt x="371" y="26"/>
                </a:lnTo>
                <a:lnTo>
                  <a:pt x="386" y="34"/>
                </a:lnTo>
                <a:lnTo>
                  <a:pt x="401" y="43"/>
                </a:lnTo>
                <a:lnTo>
                  <a:pt x="415" y="53"/>
                </a:lnTo>
                <a:lnTo>
                  <a:pt x="428" y="64"/>
                </a:lnTo>
                <a:lnTo>
                  <a:pt x="440" y="75"/>
                </a:lnTo>
                <a:lnTo>
                  <a:pt x="451" y="87"/>
                </a:lnTo>
                <a:lnTo>
                  <a:pt x="462" y="100"/>
                </a:lnTo>
                <a:lnTo>
                  <a:pt x="472" y="114"/>
                </a:lnTo>
                <a:lnTo>
                  <a:pt x="481" y="129"/>
                </a:lnTo>
                <a:lnTo>
                  <a:pt x="489" y="144"/>
                </a:lnTo>
                <a:lnTo>
                  <a:pt x="496" y="160"/>
                </a:lnTo>
                <a:lnTo>
                  <a:pt x="502" y="175"/>
                </a:lnTo>
                <a:lnTo>
                  <a:pt x="507" y="191"/>
                </a:lnTo>
                <a:lnTo>
                  <a:pt x="510" y="207"/>
                </a:lnTo>
                <a:lnTo>
                  <a:pt x="513" y="223"/>
                </a:lnTo>
                <a:lnTo>
                  <a:pt x="514" y="240"/>
                </a:lnTo>
                <a:lnTo>
                  <a:pt x="515" y="258"/>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ffffff"/>
              </a:solidFill>
              <a:latin typeface="Noto Sans"/>
              <a:ea typeface="DejaVu Sans"/>
            </a:endParaRPr>
          </a:p>
        </p:txBody>
      </p:sp>
      <p:sp>
        <p:nvSpPr>
          <p:cNvPr id="364" name=""/>
          <p:cNvSpPr/>
          <p:nvPr/>
        </p:nvSpPr>
        <p:spPr>
          <a:xfrm>
            <a:off x="8283240" y="1828800"/>
            <a:ext cx="184320" cy="183960"/>
          </a:xfrm>
          <a:custGeom>
            <a:avLst/>
            <a:gdLst>
              <a:gd name="textAreaLeft" fmla="*/ 0 w 184320"/>
              <a:gd name="textAreaRight" fmla="*/ 185760 w 184320"/>
              <a:gd name="textAreaTop" fmla="*/ 0 h 183960"/>
              <a:gd name="textAreaBottom" fmla="*/ 185400 h 183960"/>
            </a:gdLst>
            <a:ahLst/>
            <a:rect l="textAreaLeft" t="textAreaTop" r="textAreaRight" b="textAreaBottom"/>
            <a:pathLst>
              <a:path w="516" h="515">
                <a:moveTo>
                  <a:pt x="516" y="258"/>
                </a:moveTo>
                <a:lnTo>
                  <a:pt x="515" y="275"/>
                </a:lnTo>
                <a:lnTo>
                  <a:pt x="514" y="292"/>
                </a:lnTo>
                <a:lnTo>
                  <a:pt x="511" y="309"/>
                </a:lnTo>
                <a:lnTo>
                  <a:pt x="507" y="325"/>
                </a:lnTo>
                <a:lnTo>
                  <a:pt x="503" y="340"/>
                </a:lnTo>
                <a:lnTo>
                  <a:pt x="497" y="356"/>
                </a:lnTo>
                <a:lnTo>
                  <a:pt x="489" y="371"/>
                </a:lnTo>
                <a:lnTo>
                  <a:pt x="481" y="387"/>
                </a:lnTo>
                <a:lnTo>
                  <a:pt x="472" y="402"/>
                </a:lnTo>
                <a:lnTo>
                  <a:pt x="462" y="416"/>
                </a:lnTo>
                <a:lnTo>
                  <a:pt x="452" y="429"/>
                </a:lnTo>
                <a:lnTo>
                  <a:pt x="440" y="441"/>
                </a:lnTo>
                <a:lnTo>
                  <a:pt x="428" y="452"/>
                </a:lnTo>
                <a:lnTo>
                  <a:pt x="416" y="462"/>
                </a:lnTo>
                <a:lnTo>
                  <a:pt x="402" y="472"/>
                </a:lnTo>
                <a:lnTo>
                  <a:pt x="387" y="481"/>
                </a:lnTo>
                <a:lnTo>
                  <a:pt x="372" y="489"/>
                </a:lnTo>
                <a:lnTo>
                  <a:pt x="356" y="496"/>
                </a:lnTo>
                <a:lnTo>
                  <a:pt x="341" y="502"/>
                </a:lnTo>
                <a:lnTo>
                  <a:pt x="325" y="507"/>
                </a:lnTo>
                <a:lnTo>
                  <a:pt x="309" y="511"/>
                </a:lnTo>
                <a:lnTo>
                  <a:pt x="292" y="513"/>
                </a:lnTo>
                <a:lnTo>
                  <a:pt x="275" y="514"/>
                </a:lnTo>
                <a:lnTo>
                  <a:pt x="258" y="515"/>
                </a:lnTo>
                <a:lnTo>
                  <a:pt x="240" y="514"/>
                </a:lnTo>
                <a:lnTo>
                  <a:pt x="224" y="513"/>
                </a:lnTo>
                <a:lnTo>
                  <a:pt x="207" y="511"/>
                </a:lnTo>
                <a:lnTo>
                  <a:pt x="191" y="507"/>
                </a:lnTo>
                <a:lnTo>
                  <a:pt x="175" y="502"/>
                </a:lnTo>
                <a:lnTo>
                  <a:pt x="160" y="496"/>
                </a:lnTo>
                <a:lnTo>
                  <a:pt x="144" y="489"/>
                </a:lnTo>
                <a:lnTo>
                  <a:pt x="129" y="481"/>
                </a:lnTo>
                <a:lnTo>
                  <a:pt x="114" y="472"/>
                </a:lnTo>
                <a:lnTo>
                  <a:pt x="100" y="462"/>
                </a:lnTo>
                <a:lnTo>
                  <a:pt x="87" y="452"/>
                </a:lnTo>
                <a:lnTo>
                  <a:pt x="75" y="441"/>
                </a:lnTo>
                <a:lnTo>
                  <a:pt x="64" y="429"/>
                </a:lnTo>
                <a:lnTo>
                  <a:pt x="54" y="416"/>
                </a:lnTo>
                <a:lnTo>
                  <a:pt x="44" y="402"/>
                </a:lnTo>
                <a:lnTo>
                  <a:pt x="35" y="387"/>
                </a:lnTo>
                <a:lnTo>
                  <a:pt x="27" y="371"/>
                </a:lnTo>
                <a:lnTo>
                  <a:pt x="20" y="356"/>
                </a:lnTo>
                <a:lnTo>
                  <a:pt x="14" y="340"/>
                </a:lnTo>
                <a:lnTo>
                  <a:pt x="9" y="325"/>
                </a:lnTo>
                <a:lnTo>
                  <a:pt x="5" y="309"/>
                </a:lnTo>
                <a:lnTo>
                  <a:pt x="2" y="292"/>
                </a:lnTo>
                <a:lnTo>
                  <a:pt x="1" y="275"/>
                </a:lnTo>
                <a:lnTo>
                  <a:pt x="0" y="258"/>
                </a:lnTo>
                <a:lnTo>
                  <a:pt x="1" y="240"/>
                </a:lnTo>
                <a:lnTo>
                  <a:pt x="2" y="224"/>
                </a:lnTo>
                <a:lnTo>
                  <a:pt x="5" y="207"/>
                </a:lnTo>
                <a:lnTo>
                  <a:pt x="9" y="191"/>
                </a:lnTo>
                <a:lnTo>
                  <a:pt x="14" y="175"/>
                </a:lnTo>
                <a:lnTo>
                  <a:pt x="20" y="160"/>
                </a:lnTo>
                <a:lnTo>
                  <a:pt x="27" y="144"/>
                </a:lnTo>
                <a:lnTo>
                  <a:pt x="35" y="129"/>
                </a:lnTo>
                <a:lnTo>
                  <a:pt x="44" y="114"/>
                </a:lnTo>
                <a:lnTo>
                  <a:pt x="54" y="100"/>
                </a:lnTo>
                <a:lnTo>
                  <a:pt x="64" y="87"/>
                </a:lnTo>
                <a:lnTo>
                  <a:pt x="75" y="75"/>
                </a:lnTo>
                <a:lnTo>
                  <a:pt x="87" y="64"/>
                </a:lnTo>
                <a:lnTo>
                  <a:pt x="100" y="53"/>
                </a:lnTo>
                <a:lnTo>
                  <a:pt x="114" y="43"/>
                </a:lnTo>
                <a:lnTo>
                  <a:pt x="129" y="34"/>
                </a:lnTo>
                <a:lnTo>
                  <a:pt x="144" y="26"/>
                </a:lnTo>
                <a:lnTo>
                  <a:pt x="160" y="19"/>
                </a:lnTo>
                <a:lnTo>
                  <a:pt x="175" y="13"/>
                </a:lnTo>
                <a:lnTo>
                  <a:pt x="191" y="8"/>
                </a:lnTo>
                <a:lnTo>
                  <a:pt x="207" y="5"/>
                </a:lnTo>
                <a:lnTo>
                  <a:pt x="223" y="2"/>
                </a:lnTo>
                <a:lnTo>
                  <a:pt x="240" y="0"/>
                </a:lnTo>
                <a:lnTo>
                  <a:pt x="258" y="0"/>
                </a:lnTo>
                <a:lnTo>
                  <a:pt x="275" y="0"/>
                </a:lnTo>
                <a:lnTo>
                  <a:pt x="292" y="2"/>
                </a:lnTo>
                <a:lnTo>
                  <a:pt x="309" y="5"/>
                </a:lnTo>
                <a:lnTo>
                  <a:pt x="325" y="8"/>
                </a:lnTo>
                <a:lnTo>
                  <a:pt x="341" y="13"/>
                </a:lnTo>
                <a:lnTo>
                  <a:pt x="356" y="19"/>
                </a:lnTo>
                <a:lnTo>
                  <a:pt x="372" y="26"/>
                </a:lnTo>
                <a:lnTo>
                  <a:pt x="387" y="34"/>
                </a:lnTo>
                <a:lnTo>
                  <a:pt x="402" y="43"/>
                </a:lnTo>
                <a:lnTo>
                  <a:pt x="416" y="53"/>
                </a:lnTo>
                <a:lnTo>
                  <a:pt x="428" y="64"/>
                </a:lnTo>
                <a:lnTo>
                  <a:pt x="440" y="75"/>
                </a:lnTo>
                <a:lnTo>
                  <a:pt x="452" y="87"/>
                </a:lnTo>
                <a:lnTo>
                  <a:pt x="462" y="100"/>
                </a:lnTo>
                <a:lnTo>
                  <a:pt x="472" y="114"/>
                </a:lnTo>
                <a:lnTo>
                  <a:pt x="481" y="129"/>
                </a:lnTo>
                <a:lnTo>
                  <a:pt x="489" y="144"/>
                </a:lnTo>
                <a:lnTo>
                  <a:pt x="497" y="160"/>
                </a:lnTo>
                <a:lnTo>
                  <a:pt x="503" y="175"/>
                </a:lnTo>
                <a:lnTo>
                  <a:pt x="507" y="191"/>
                </a:lnTo>
                <a:lnTo>
                  <a:pt x="511" y="207"/>
                </a:lnTo>
                <a:lnTo>
                  <a:pt x="514" y="223"/>
                </a:lnTo>
                <a:lnTo>
                  <a:pt x="515" y="240"/>
                </a:lnTo>
                <a:lnTo>
                  <a:pt x="516" y="258"/>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ffffff"/>
              </a:solidFill>
              <a:latin typeface="Noto Sans"/>
              <a:ea typeface="DejaVu Sans"/>
            </a:endParaRPr>
          </a:p>
        </p:txBody>
      </p:sp>
      <p:sp>
        <p:nvSpPr>
          <p:cNvPr id="365" name=""/>
          <p:cNvSpPr/>
          <p:nvPr/>
        </p:nvSpPr>
        <p:spPr>
          <a:xfrm>
            <a:off x="3243240" y="1921680"/>
            <a:ext cx="360" cy="970200"/>
          </a:xfrm>
          <a:prstGeom prst="line">
            <a:avLst/>
          </a:prstGeom>
          <a:ln cap="rnd" w="52560">
            <a:solidFill>
              <a:srgbClr val="f2c02c"/>
            </a:solidFill>
            <a:round/>
          </a:ln>
        </p:spPr>
        <p:style>
          <a:lnRef idx="0"/>
          <a:fillRef idx="0"/>
          <a:effectRef idx="0"/>
          <a:fontRef idx="minor"/>
        </p:style>
        <p:txBody>
          <a:bodyPr lIns="116280" rIns="116280" tIns="71280" bIns="71280" anchor="ctr" anchorCtr="1">
            <a:noAutofit/>
          </a:bodyPr>
          <a:p>
            <a:endParaRPr b="0" lang="en-US" sz="1800" spc="-1" strike="noStrike">
              <a:solidFill>
                <a:srgbClr val="000000"/>
              </a:solidFill>
              <a:latin typeface="Noto Sans"/>
              <a:ea typeface="DejaVu Sans"/>
            </a:endParaRPr>
          </a:p>
        </p:txBody>
      </p:sp>
      <p:sp>
        <p:nvSpPr>
          <p:cNvPr id="366" name=""/>
          <p:cNvSpPr/>
          <p:nvPr/>
        </p:nvSpPr>
        <p:spPr>
          <a:xfrm>
            <a:off x="6637680" y="1921680"/>
            <a:ext cx="360" cy="970200"/>
          </a:xfrm>
          <a:prstGeom prst="line">
            <a:avLst/>
          </a:prstGeom>
          <a:ln cap="rnd" w="52560">
            <a:solidFill>
              <a:srgbClr val="f2c02c"/>
            </a:solidFill>
            <a:round/>
          </a:ln>
        </p:spPr>
        <p:style>
          <a:lnRef idx="0"/>
          <a:fillRef idx="0"/>
          <a:effectRef idx="0"/>
          <a:fontRef idx="minor"/>
        </p:style>
        <p:txBody>
          <a:bodyPr lIns="116280" rIns="116280" tIns="71280" bIns="71280" anchor="ctr" anchorCtr="1">
            <a:noAutofit/>
          </a:bodyPr>
          <a:p>
            <a:endParaRPr b="0" lang="en-US" sz="1800" spc="-1" strike="noStrike">
              <a:solidFill>
                <a:srgbClr val="000000"/>
              </a:solidFill>
              <a:latin typeface="Noto Sans"/>
              <a:ea typeface="DejaVu Sans"/>
            </a:endParaRPr>
          </a:p>
        </p:txBody>
      </p:sp>
      <p:sp>
        <p:nvSpPr>
          <p:cNvPr id="367" name=""/>
          <p:cNvSpPr/>
          <p:nvPr/>
        </p:nvSpPr>
        <p:spPr>
          <a:xfrm>
            <a:off x="3150360" y="1828800"/>
            <a:ext cx="184320" cy="183960"/>
          </a:xfrm>
          <a:custGeom>
            <a:avLst/>
            <a:gdLst>
              <a:gd name="textAreaLeft" fmla="*/ 0 w 184320"/>
              <a:gd name="textAreaRight" fmla="*/ 185760 w 184320"/>
              <a:gd name="textAreaTop" fmla="*/ 0 h 183960"/>
              <a:gd name="textAreaBottom" fmla="*/ 185400 h 183960"/>
            </a:gdLst>
            <a:ahLst/>
            <a:rect l="textAreaLeft" t="textAreaTop" r="textAreaRight" b="textAreaBottom"/>
            <a:pathLst>
              <a:path w="516" h="515">
                <a:moveTo>
                  <a:pt x="516" y="258"/>
                </a:moveTo>
                <a:lnTo>
                  <a:pt x="515" y="275"/>
                </a:lnTo>
                <a:lnTo>
                  <a:pt x="514" y="292"/>
                </a:lnTo>
                <a:lnTo>
                  <a:pt x="511" y="309"/>
                </a:lnTo>
                <a:lnTo>
                  <a:pt x="507" y="325"/>
                </a:lnTo>
                <a:lnTo>
                  <a:pt x="502" y="341"/>
                </a:lnTo>
                <a:lnTo>
                  <a:pt x="496" y="356"/>
                </a:lnTo>
                <a:lnTo>
                  <a:pt x="489" y="372"/>
                </a:lnTo>
                <a:lnTo>
                  <a:pt x="481" y="387"/>
                </a:lnTo>
                <a:lnTo>
                  <a:pt x="472" y="402"/>
                </a:lnTo>
                <a:lnTo>
                  <a:pt x="462" y="416"/>
                </a:lnTo>
                <a:lnTo>
                  <a:pt x="452" y="428"/>
                </a:lnTo>
                <a:lnTo>
                  <a:pt x="441" y="440"/>
                </a:lnTo>
                <a:lnTo>
                  <a:pt x="429" y="451"/>
                </a:lnTo>
                <a:lnTo>
                  <a:pt x="416" y="462"/>
                </a:lnTo>
                <a:lnTo>
                  <a:pt x="402" y="472"/>
                </a:lnTo>
                <a:lnTo>
                  <a:pt x="387" y="481"/>
                </a:lnTo>
                <a:lnTo>
                  <a:pt x="372" y="489"/>
                </a:lnTo>
                <a:lnTo>
                  <a:pt x="356" y="496"/>
                </a:lnTo>
                <a:lnTo>
                  <a:pt x="341" y="502"/>
                </a:lnTo>
                <a:lnTo>
                  <a:pt x="325" y="507"/>
                </a:lnTo>
                <a:lnTo>
                  <a:pt x="309" y="511"/>
                </a:lnTo>
                <a:lnTo>
                  <a:pt x="292" y="513"/>
                </a:lnTo>
                <a:lnTo>
                  <a:pt x="275" y="514"/>
                </a:lnTo>
                <a:lnTo>
                  <a:pt x="258" y="515"/>
                </a:lnTo>
                <a:lnTo>
                  <a:pt x="240" y="514"/>
                </a:lnTo>
                <a:lnTo>
                  <a:pt x="224" y="513"/>
                </a:lnTo>
                <a:lnTo>
                  <a:pt x="207" y="511"/>
                </a:lnTo>
                <a:lnTo>
                  <a:pt x="191" y="507"/>
                </a:lnTo>
                <a:lnTo>
                  <a:pt x="175" y="502"/>
                </a:lnTo>
                <a:lnTo>
                  <a:pt x="160" y="496"/>
                </a:lnTo>
                <a:lnTo>
                  <a:pt x="144" y="489"/>
                </a:lnTo>
                <a:lnTo>
                  <a:pt x="129" y="481"/>
                </a:lnTo>
                <a:lnTo>
                  <a:pt x="114" y="472"/>
                </a:lnTo>
                <a:lnTo>
                  <a:pt x="100" y="462"/>
                </a:lnTo>
                <a:lnTo>
                  <a:pt x="88" y="451"/>
                </a:lnTo>
                <a:lnTo>
                  <a:pt x="76" y="440"/>
                </a:lnTo>
                <a:lnTo>
                  <a:pt x="64" y="428"/>
                </a:lnTo>
                <a:lnTo>
                  <a:pt x="54" y="416"/>
                </a:lnTo>
                <a:lnTo>
                  <a:pt x="44" y="402"/>
                </a:lnTo>
                <a:lnTo>
                  <a:pt x="35" y="387"/>
                </a:lnTo>
                <a:lnTo>
                  <a:pt x="27" y="372"/>
                </a:lnTo>
                <a:lnTo>
                  <a:pt x="19" y="356"/>
                </a:lnTo>
                <a:lnTo>
                  <a:pt x="13" y="341"/>
                </a:lnTo>
                <a:lnTo>
                  <a:pt x="8" y="325"/>
                </a:lnTo>
                <a:lnTo>
                  <a:pt x="5" y="309"/>
                </a:lnTo>
                <a:lnTo>
                  <a:pt x="2" y="292"/>
                </a:lnTo>
                <a:lnTo>
                  <a:pt x="1" y="275"/>
                </a:lnTo>
                <a:lnTo>
                  <a:pt x="0" y="258"/>
                </a:lnTo>
                <a:lnTo>
                  <a:pt x="1" y="240"/>
                </a:lnTo>
                <a:lnTo>
                  <a:pt x="2" y="224"/>
                </a:lnTo>
                <a:lnTo>
                  <a:pt x="5" y="207"/>
                </a:lnTo>
                <a:lnTo>
                  <a:pt x="8" y="191"/>
                </a:lnTo>
                <a:lnTo>
                  <a:pt x="13" y="175"/>
                </a:lnTo>
                <a:lnTo>
                  <a:pt x="19" y="160"/>
                </a:lnTo>
                <a:lnTo>
                  <a:pt x="27" y="144"/>
                </a:lnTo>
                <a:lnTo>
                  <a:pt x="35" y="129"/>
                </a:lnTo>
                <a:lnTo>
                  <a:pt x="44" y="114"/>
                </a:lnTo>
                <a:lnTo>
                  <a:pt x="54" y="100"/>
                </a:lnTo>
                <a:lnTo>
                  <a:pt x="64" y="87"/>
                </a:lnTo>
                <a:lnTo>
                  <a:pt x="76" y="75"/>
                </a:lnTo>
                <a:lnTo>
                  <a:pt x="88" y="64"/>
                </a:lnTo>
                <a:lnTo>
                  <a:pt x="100" y="53"/>
                </a:lnTo>
                <a:lnTo>
                  <a:pt x="114" y="43"/>
                </a:lnTo>
                <a:lnTo>
                  <a:pt x="129" y="34"/>
                </a:lnTo>
                <a:lnTo>
                  <a:pt x="144" y="26"/>
                </a:lnTo>
                <a:lnTo>
                  <a:pt x="160" y="19"/>
                </a:lnTo>
                <a:lnTo>
                  <a:pt x="175" y="13"/>
                </a:lnTo>
                <a:lnTo>
                  <a:pt x="191" y="8"/>
                </a:lnTo>
                <a:lnTo>
                  <a:pt x="207" y="5"/>
                </a:lnTo>
                <a:lnTo>
                  <a:pt x="224" y="2"/>
                </a:lnTo>
                <a:lnTo>
                  <a:pt x="241" y="0"/>
                </a:lnTo>
                <a:lnTo>
                  <a:pt x="258" y="0"/>
                </a:lnTo>
                <a:lnTo>
                  <a:pt x="276" y="0"/>
                </a:lnTo>
                <a:lnTo>
                  <a:pt x="293" y="2"/>
                </a:lnTo>
                <a:lnTo>
                  <a:pt x="309" y="5"/>
                </a:lnTo>
                <a:lnTo>
                  <a:pt x="325" y="8"/>
                </a:lnTo>
                <a:lnTo>
                  <a:pt x="341" y="13"/>
                </a:lnTo>
                <a:lnTo>
                  <a:pt x="356" y="19"/>
                </a:lnTo>
                <a:lnTo>
                  <a:pt x="372" y="26"/>
                </a:lnTo>
                <a:lnTo>
                  <a:pt x="387" y="34"/>
                </a:lnTo>
                <a:lnTo>
                  <a:pt x="402" y="43"/>
                </a:lnTo>
                <a:lnTo>
                  <a:pt x="416" y="53"/>
                </a:lnTo>
                <a:lnTo>
                  <a:pt x="429" y="64"/>
                </a:lnTo>
                <a:lnTo>
                  <a:pt x="441" y="75"/>
                </a:lnTo>
                <a:lnTo>
                  <a:pt x="452" y="87"/>
                </a:lnTo>
                <a:lnTo>
                  <a:pt x="462" y="100"/>
                </a:lnTo>
                <a:lnTo>
                  <a:pt x="472" y="114"/>
                </a:lnTo>
                <a:lnTo>
                  <a:pt x="481" y="129"/>
                </a:lnTo>
                <a:lnTo>
                  <a:pt x="489" y="144"/>
                </a:lnTo>
                <a:lnTo>
                  <a:pt x="496" y="160"/>
                </a:lnTo>
                <a:lnTo>
                  <a:pt x="502" y="175"/>
                </a:lnTo>
                <a:lnTo>
                  <a:pt x="507" y="191"/>
                </a:lnTo>
                <a:lnTo>
                  <a:pt x="511" y="207"/>
                </a:lnTo>
                <a:lnTo>
                  <a:pt x="514" y="223"/>
                </a:lnTo>
                <a:lnTo>
                  <a:pt x="515" y="240"/>
                </a:lnTo>
                <a:lnTo>
                  <a:pt x="516" y="258"/>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ffffff"/>
              </a:solidFill>
              <a:latin typeface="Noto Sans"/>
              <a:ea typeface="DejaVu Sans"/>
            </a:endParaRPr>
          </a:p>
        </p:txBody>
      </p:sp>
      <p:sp>
        <p:nvSpPr>
          <p:cNvPr id="368" name=""/>
          <p:cNvSpPr/>
          <p:nvPr/>
        </p:nvSpPr>
        <p:spPr>
          <a:xfrm>
            <a:off x="4856040" y="1828800"/>
            <a:ext cx="183960" cy="183960"/>
          </a:xfrm>
          <a:custGeom>
            <a:avLst/>
            <a:gdLst>
              <a:gd name="textAreaLeft" fmla="*/ 0 w 183960"/>
              <a:gd name="textAreaRight" fmla="*/ 185400 w 183960"/>
              <a:gd name="textAreaTop" fmla="*/ 0 h 183960"/>
              <a:gd name="textAreaBottom" fmla="*/ 185400 h 183960"/>
            </a:gdLst>
            <a:ahLst/>
            <a:rect l="textAreaLeft" t="textAreaTop" r="textAreaRight" b="textAreaBottom"/>
            <a:pathLst>
              <a:path w="515" h="515">
                <a:moveTo>
                  <a:pt x="515" y="258"/>
                </a:moveTo>
                <a:lnTo>
                  <a:pt x="514" y="275"/>
                </a:lnTo>
                <a:lnTo>
                  <a:pt x="513" y="292"/>
                </a:lnTo>
                <a:lnTo>
                  <a:pt x="510" y="309"/>
                </a:lnTo>
                <a:lnTo>
                  <a:pt x="507" y="325"/>
                </a:lnTo>
                <a:lnTo>
                  <a:pt x="502" y="340"/>
                </a:lnTo>
                <a:lnTo>
                  <a:pt x="496" y="356"/>
                </a:lnTo>
                <a:lnTo>
                  <a:pt x="489" y="371"/>
                </a:lnTo>
                <a:lnTo>
                  <a:pt x="481" y="387"/>
                </a:lnTo>
                <a:lnTo>
                  <a:pt x="472" y="402"/>
                </a:lnTo>
                <a:lnTo>
                  <a:pt x="462" y="416"/>
                </a:lnTo>
                <a:lnTo>
                  <a:pt x="451" y="429"/>
                </a:lnTo>
                <a:lnTo>
                  <a:pt x="440" y="441"/>
                </a:lnTo>
                <a:lnTo>
                  <a:pt x="428" y="452"/>
                </a:lnTo>
                <a:lnTo>
                  <a:pt x="415" y="462"/>
                </a:lnTo>
                <a:lnTo>
                  <a:pt x="401" y="472"/>
                </a:lnTo>
                <a:lnTo>
                  <a:pt x="386" y="481"/>
                </a:lnTo>
                <a:lnTo>
                  <a:pt x="371" y="489"/>
                </a:lnTo>
                <a:lnTo>
                  <a:pt x="355" y="496"/>
                </a:lnTo>
                <a:lnTo>
                  <a:pt x="340" y="502"/>
                </a:lnTo>
                <a:lnTo>
                  <a:pt x="324" y="507"/>
                </a:lnTo>
                <a:lnTo>
                  <a:pt x="308" y="511"/>
                </a:lnTo>
                <a:lnTo>
                  <a:pt x="291" y="513"/>
                </a:lnTo>
                <a:lnTo>
                  <a:pt x="274" y="514"/>
                </a:lnTo>
                <a:lnTo>
                  <a:pt x="257" y="515"/>
                </a:lnTo>
                <a:lnTo>
                  <a:pt x="240" y="514"/>
                </a:lnTo>
                <a:lnTo>
                  <a:pt x="223" y="513"/>
                </a:lnTo>
                <a:lnTo>
                  <a:pt x="206" y="511"/>
                </a:lnTo>
                <a:lnTo>
                  <a:pt x="191" y="507"/>
                </a:lnTo>
                <a:lnTo>
                  <a:pt x="175" y="502"/>
                </a:lnTo>
                <a:lnTo>
                  <a:pt x="160" y="496"/>
                </a:lnTo>
                <a:lnTo>
                  <a:pt x="144" y="489"/>
                </a:lnTo>
                <a:lnTo>
                  <a:pt x="129" y="481"/>
                </a:lnTo>
                <a:lnTo>
                  <a:pt x="114" y="472"/>
                </a:lnTo>
                <a:lnTo>
                  <a:pt x="100" y="462"/>
                </a:lnTo>
                <a:lnTo>
                  <a:pt x="87" y="452"/>
                </a:lnTo>
                <a:lnTo>
                  <a:pt x="75" y="441"/>
                </a:lnTo>
                <a:lnTo>
                  <a:pt x="64" y="429"/>
                </a:lnTo>
                <a:lnTo>
                  <a:pt x="53" y="416"/>
                </a:lnTo>
                <a:lnTo>
                  <a:pt x="43" y="402"/>
                </a:lnTo>
                <a:lnTo>
                  <a:pt x="34" y="387"/>
                </a:lnTo>
                <a:lnTo>
                  <a:pt x="26" y="371"/>
                </a:lnTo>
                <a:lnTo>
                  <a:pt x="19" y="356"/>
                </a:lnTo>
                <a:lnTo>
                  <a:pt x="13" y="340"/>
                </a:lnTo>
                <a:lnTo>
                  <a:pt x="8" y="325"/>
                </a:lnTo>
                <a:lnTo>
                  <a:pt x="5" y="309"/>
                </a:lnTo>
                <a:lnTo>
                  <a:pt x="2" y="292"/>
                </a:lnTo>
                <a:lnTo>
                  <a:pt x="0" y="275"/>
                </a:lnTo>
                <a:lnTo>
                  <a:pt x="0" y="258"/>
                </a:lnTo>
                <a:lnTo>
                  <a:pt x="0" y="240"/>
                </a:lnTo>
                <a:lnTo>
                  <a:pt x="2" y="224"/>
                </a:lnTo>
                <a:lnTo>
                  <a:pt x="5" y="207"/>
                </a:lnTo>
                <a:lnTo>
                  <a:pt x="8" y="191"/>
                </a:lnTo>
                <a:lnTo>
                  <a:pt x="13" y="175"/>
                </a:lnTo>
                <a:lnTo>
                  <a:pt x="19" y="160"/>
                </a:lnTo>
                <a:lnTo>
                  <a:pt x="26" y="144"/>
                </a:lnTo>
                <a:lnTo>
                  <a:pt x="34" y="129"/>
                </a:lnTo>
                <a:lnTo>
                  <a:pt x="43" y="114"/>
                </a:lnTo>
                <a:lnTo>
                  <a:pt x="53" y="100"/>
                </a:lnTo>
                <a:lnTo>
                  <a:pt x="64" y="87"/>
                </a:lnTo>
                <a:lnTo>
                  <a:pt x="75" y="75"/>
                </a:lnTo>
                <a:lnTo>
                  <a:pt x="87" y="64"/>
                </a:lnTo>
                <a:lnTo>
                  <a:pt x="100" y="53"/>
                </a:lnTo>
                <a:lnTo>
                  <a:pt x="114" y="43"/>
                </a:lnTo>
                <a:lnTo>
                  <a:pt x="129" y="34"/>
                </a:lnTo>
                <a:lnTo>
                  <a:pt x="144" y="26"/>
                </a:lnTo>
                <a:lnTo>
                  <a:pt x="160" y="19"/>
                </a:lnTo>
                <a:lnTo>
                  <a:pt x="175" y="13"/>
                </a:lnTo>
                <a:lnTo>
                  <a:pt x="191" y="8"/>
                </a:lnTo>
                <a:lnTo>
                  <a:pt x="207" y="5"/>
                </a:lnTo>
                <a:lnTo>
                  <a:pt x="223" y="2"/>
                </a:lnTo>
                <a:lnTo>
                  <a:pt x="240" y="0"/>
                </a:lnTo>
                <a:lnTo>
                  <a:pt x="257" y="0"/>
                </a:lnTo>
                <a:lnTo>
                  <a:pt x="275" y="0"/>
                </a:lnTo>
                <a:lnTo>
                  <a:pt x="292" y="2"/>
                </a:lnTo>
                <a:lnTo>
                  <a:pt x="308" y="5"/>
                </a:lnTo>
                <a:lnTo>
                  <a:pt x="324" y="8"/>
                </a:lnTo>
                <a:lnTo>
                  <a:pt x="340" y="13"/>
                </a:lnTo>
                <a:lnTo>
                  <a:pt x="355" y="19"/>
                </a:lnTo>
                <a:lnTo>
                  <a:pt x="371" y="26"/>
                </a:lnTo>
                <a:lnTo>
                  <a:pt x="386" y="34"/>
                </a:lnTo>
                <a:lnTo>
                  <a:pt x="401" y="43"/>
                </a:lnTo>
                <a:lnTo>
                  <a:pt x="415" y="53"/>
                </a:lnTo>
                <a:lnTo>
                  <a:pt x="428" y="64"/>
                </a:lnTo>
                <a:lnTo>
                  <a:pt x="440" y="75"/>
                </a:lnTo>
                <a:lnTo>
                  <a:pt x="451" y="87"/>
                </a:lnTo>
                <a:lnTo>
                  <a:pt x="462" y="100"/>
                </a:lnTo>
                <a:lnTo>
                  <a:pt x="472" y="114"/>
                </a:lnTo>
                <a:lnTo>
                  <a:pt x="481" y="129"/>
                </a:lnTo>
                <a:lnTo>
                  <a:pt x="489" y="144"/>
                </a:lnTo>
                <a:lnTo>
                  <a:pt x="496" y="160"/>
                </a:lnTo>
                <a:lnTo>
                  <a:pt x="502" y="175"/>
                </a:lnTo>
                <a:lnTo>
                  <a:pt x="507" y="191"/>
                </a:lnTo>
                <a:lnTo>
                  <a:pt x="510" y="207"/>
                </a:lnTo>
                <a:lnTo>
                  <a:pt x="513" y="223"/>
                </a:lnTo>
                <a:lnTo>
                  <a:pt x="514" y="240"/>
                </a:lnTo>
                <a:lnTo>
                  <a:pt x="515" y="258"/>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ffffff"/>
              </a:solidFill>
              <a:latin typeface="Noto Sans"/>
              <a:ea typeface="DejaVu Sans"/>
            </a:endParaRPr>
          </a:p>
        </p:txBody>
      </p:sp>
      <p:sp>
        <p:nvSpPr>
          <p:cNvPr id="369" name=""/>
          <p:cNvSpPr/>
          <p:nvPr/>
        </p:nvSpPr>
        <p:spPr>
          <a:xfrm>
            <a:off x="6545160" y="1828800"/>
            <a:ext cx="183960" cy="183960"/>
          </a:xfrm>
          <a:custGeom>
            <a:avLst/>
            <a:gdLst>
              <a:gd name="textAreaLeft" fmla="*/ 0 w 183960"/>
              <a:gd name="textAreaRight" fmla="*/ 185400 w 183960"/>
              <a:gd name="textAreaTop" fmla="*/ 0 h 183960"/>
              <a:gd name="textAreaBottom" fmla="*/ 185400 h 183960"/>
            </a:gdLst>
            <a:ahLst/>
            <a:rect l="textAreaLeft" t="textAreaTop" r="textAreaRight" b="textAreaBottom"/>
            <a:pathLst>
              <a:path w="515" h="515">
                <a:moveTo>
                  <a:pt x="515" y="258"/>
                </a:moveTo>
                <a:lnTo>
                  <a:pt x="514" y="275"/>
                </a:lnTo>
                <a:lnTo>
                  <a:pt x="513" y="292"/>
                </a:lnTo>
                <a:lnTo>
                  <a:pt x="510" y="309"/>
                </a:lnTo>
                <a:lnTo>
                  <a:pt x="507" y="325"/>
                </a:lnTo>
                <a:lnTo>
                  <a:pt x="502" y="340"/>
                </a:lnTo>
                <a:lnTo>
                  <a:pt x="496" y="356"/>
                </a:lnTo>
                <a:lnTo>
                  <a:pt x="489" y="371"/>
                </a:lnTo>
                <a:lnTo>
                  <a:pt x="481" y="387"/>
                </a:lnTo>
                <a:lnTo>
                  <a:pt x="472" y="402"/>
                </a:lnTo>
                <a:lnTo>
                  <a:pt x="462" y="416"/>
                </a:lnTo>
                <a:lnTo>
                  <a:pt x="451" y="429"/>
                </a:lnTo>
                <a:lnTo>
                  <a:pt x="440" y="441"/>
                </a:lnTo>
                <a:lnTo>
                  <a:pt x="428" y="452"/>
                </a:lnTo>
                <a:lnTo>
                  <a:pt x="415" y="462"/>
                </a:lnTo>
                <a:lnTo>
                  <a:pt x="401" y="472"/>
                </a:lnTo>
                <a:lnTo>
                  <a:pt x="386" y="481"/>
                </a:lnTo>
                <a:lnTo>
                  <a:pt x="371" y="489"/>
                </a:lnTo>
                <a:lnTo>
                  <a:pt x="355" y="496"/>
                </a:lnTo>
                <a:lnTo>
                  <a:pt x="340" y="502"/>
                </a:lnTo>
                <a:lnTo>
                  <a:pt x="324" y="507"/>
                </a:lnTo>
                <a:lnTo>
                  <a:pt x="308" y="511"/>
                </a:lnTo>
                <a:lnTo>
                  <a:pt x="291" y="513"/>
                </a:lnTo>
                <a:lnTo>
                  <a:pt x="274" y="514"/>
                </a:lnTo>
                <a:lnTo>
                  <a:pt x="257" y="515"/>
                </a:lnTo>
                <a:lnTo>
                  <a:pt x="240" y="514"/>
                </a:lnTo>
                <a:lnTo>
                  <a:pt x="223" y="513"/>
                </a:lnTo>
                <a:lnTo>
                  <a:pt x="206" y="511"/>
                </a:lnTo>
                <a:lnTo>
                  <a:pt x="190" y="507"/>
                </a:lnTo>
                <a:lnTo>
                  <a:pt x="175" y="502"/>
                </a:lnTo>
                <a:lnTo>
                  <a:pt x="159" y="496"/>
                </a:lnTo>
                <a:lnTo>
                  <a:pt x="144" y="489"/>
                </a:lnTo>
                <a:lnTo>
                  <a:pt x="128" y="481"/>
                </a:lnTo>
                <a:lnTo>
                  <a:pt x="113" y="472"/>
                </a:lnTo>
                <a:lnTo>
                  <a:pt x="99" y="462"/>
                </a:lnTo>
                <a:lnTo>
                  <a:pt x="86" y="452"/>
                </a:lnTo>
                <a:lnTo>
                  <a:pt x="74" y="441"/>
                </a:lnTo>
                <a:lnTo>
                  <a:pt x="63" y="429"/>
                </a:lnTo>
                <a:lnTo>
                  <a:pt x="53" y="416"/>
                </a:lnTo>
                <a:lnTo>
                  <a:pt x="43" y="402"/>
                </a:lnTo>
                <a:lnTo>
                  <a:pt x="34" y="387"/>
                </a:lnTo>
                <a:lnTo>
                  <a:pt x="26" y="371"/>
                </a:lnTo>
                <a:lnTo>
                  <a:pt x="19" y="356"/>
                </a:lnTo>
                <a:lnTo>
                  <a:pt x="13" y="340"/>
                </a:lnTo>
                <a:lnTo>
                  <a:pt x="8" y="325"/>
                </a:lnTo>
                <a:lnTo>
                  <a:pt x="4" y="309"/>
                </a:lnTo>
                <a:lnTo>
                  <a:pt x="2" y="292"/>
                </a:lnTo>
                <a:lnTo>
                  <a:pt x="0" y="275"/>
                </a:lnTo>
                <a:lnTo>
                  <a:pt x="0" y="258"/>
                </a:lnTo>
                <a:lnTo>
                  <a:pt x="0" y="240"/>
                </a:lnTo>
                <a:lnTo>
                  <a:pt x="2" y="224"/>
                </a:lnTo>
                <a:lnTo>
                  <a:pt x="4" y="207"/>
                </a:lnTo>
                <a:lnTo>
                  <a:pt x="8" y="191"/>
                </a:lnTo>
                <a:lnTo>
                  <a:pt x="13" y="175"/>
                </a:lnTo>
                <a:lnTo>
                  <a:pt x="19" y="160"/>
                </a:lnTo>
                <a:lnTo>
                  <a:pt x="26" y="144"/>
                </a:lnTo>
                <a:lnTo>
                  <a:pt x="34" y="129"/>
                </a:lnTo>
                <a:lnTo>
                  <a:pt x="43" y="114"/>
                </a:lnTo>
                <a:lnTo>
                  <a:pt x="53" y="100"/>
                </a:lnTo>
                <a:lnTo>
                  <a:pt x="63" y="87"/>
                </a:lnTo>
                <a:lnTo>
                  <a:pt x="74" y="75"/>
                </a:lnTo>
                <a:lnTo>
                  <a:pt x="86" y="64"/>
                </a:lnTo>
                <a:lnTo>
                  <a:pt x="99" y="53"/>
                </a:lnTo>
                <a:lnTo>
                  <a:pt x="113" y="43"/>
                </a:lnTo>
                <a:lnTo>
                  <a:pt x="128" y="34"/>
                </a:lnTo>
                <a:lnTo>
                  <a:pt x="144" y="26"/>
                </a:lnTo>
                <a:lnTo>
                  <a:pt x="159" y="19"/>
                </a:lnTo>
                <a:lnTo>
                  <a:pt x="175" y="13"/>
                </a:lnTo>
                <a:lnTo>
                  <a:pt x="190" y="8"/>
                </a:lnTo>
                <a:lnTo>
                  <a:pt x="206" y="5"/>
                </a:lnTo>
                <a:lnTo>
                  <a:pt x="223" y="2"/>
                </a:lnTo>
                <a:lnTo>
                  <a:pt x="240" y="0"/>
                </a:lnTo>
                <a:lnTo>
                  <a:pt x="257" y="0"/>
                </a:lnTo>
                <a:lnTo>
                  <a:pt x="275" y="0"/>
                </a:lnTo>
                <a:lnTo>
                  <a:pt x="292" y="2"/>
                </a:lnTo>
                <a:lnTo>
                  <a:pt x="308" y="5"/>
                </a:lnTo>
                <a:lnTo>
                  <a:pt x="324" y="8"/>
                </a:lnTo>
                <a:lnTo>
                  <a:pt x="340" y="13"/>
                </a:lnTo>
                <a:lnTo>
                  <a:pt x="355" y="19"/>
                </a:lnTo>
                <a:lnTo>
                  <a:pt x="371" y="26"/>
                </a:lnTo>
                <a:lnTo>
                  <a:pt x="386" y="34"/>
                </a:lnTo>
                <a:lnTo>
                  <a:pt x="401" y="43"/>
                </a:lnTo>
                <a:lnTo>
                  <a:pt x="415" y="53"/>
                </a:lnTo>
                <a:lnTo>
                  <a:pt x="428" y="64"/>
                </a:lnTo>
                <a:lnTo>
                  <a:pt x="440" y="75"/>
                </a:lnTo>
                <a:lnTo>
                  <a:pt x="451" y="87"/>
                </a:lnTo>
                <a:lnTo>
                  <a:pt x="462" y="100"/>
                </a:lnTo>
                <a:lnTo>
                  <a:pt x="472" y="114"/>
                </a:lnTo>
                <a:lnTo>
                  <a:pt x="481" y="129"/>
                </a:lnTo>
                <a:lnTo>
                  <a:pt x="489" y="144"/>
                </a:lnTo>
                <a:lnTo>
                  <a:pt x="496" y="160"/>
                </a:lnTo>
                <a:lnTo>
                  <a:pt x="502" y="175"/>
                </a:lnTo>
                <a:lnTo>
                  <a:pt x="507" y="191"/>
                </a:lnTo>
                <a:lnTo>
                  <a:pt x="510" y="207"/>
                </a:lnTo>
                <a:lnTo>
                  <a:pt x="513" y="223"/>
                </a:lnTo>
                <a:lnTo>
                  <a:pt x="514" y="240"/>
                </a:lnTo>
                <a:lnTo>
                  <a:pt x="515" y="258"/>
                </a:lnTo>
                <a:close/>
              </a:path>
            </a:pathLst>
          </a:custGeom>
          <a:solidFill>
            <a:srgbClr val="000000"/>
          </a:solidFill>
          <a:ln w="0">
            <a:noFill/>
          </a:ln>
        </p:spPr>
        <p:style>
          <a:lnRef idx="0"/>
          <a:fillRef idx="0"/>
          <a:effectRef idx="0"/>
          <a:fontRef idx="minor"/>
        </p:style>
        <p:txBody>
          <a:bodyPr lIns="90000" rIns="90000" tIns="45000" bIns="45000" anchor="ctr" anchorCtr="1">
            <a:noAutofit/>
          </a:bodyPr>
          <a:p>
            <a:pPr>
              <a:lnSpc>
                <a:spcPct val="100000"/>
              </a:lnSpc>
            </a:pPr>
            <a:endParaRPr b="0" lang="en-US" sz="1800" spc="-1" strike="noStrike">
              <a:solidFill>
                <a:srgbClr val="ffffff"/>
              </a:solidFill>
              <a:latin typeface="Noto Sans"/>
              <a:ea typeface="DejaVu Sans"/>
            </a:endParaRPr>
          </a:p>
        </p:txBody>
      </p:sp>
      <p:sp>
        <p:nvSpPr>
          <p:cNvPr id="370" name=""/>
          <p:cNvSpPr/>
          <p:nvPr/>
        </p:nvSpPr>
        <p:spPr>
          <a:xfrm>
            <a:off x="914400" y="2070000"/>
            <a:ext cx="1461240" cy="179892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1050" spc="-1" strike="noStrike">
                <a:solidFill>
                  <a:srgbClr val="000000"/>
                </a:solidFill>
                <a:latin typeface="Noto Sans"/>
                <a:ea typeface="DejaVu Sans"/>
              </a:rPr>
              <a:t>Create the final functional specification for CSV file generation, including potential XML data format changes and required conditions.</a:t>
            </a:r>
            <a:endParaRPr b="0" lang="en-US" sz="1050" spc="-1" strike="noStrike">
              <a:solidFill>
                <a:srgbClr val="000000"/>
              </a:solidFill>
              <a:latin typeface="Arial"/>
            </a:endParaRPr>
          </a:p>
        </p:txBody>
      </p:sp>
      <p:sp>
        <p:nvSpPr>
          <p:cNvPr id="371" name=""/>
          <p:cNvSpPr/>
          <p:nvPr/>
        </p:nvSpPr>
        <p:spPr>
          <a:xfrm>
            <a:off x="2652480" y="3000600"/>
            <a:ext cx="1461240" cy="179892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1050" spc="-1" strike="noStrike">
                <a:solidFill>
                  <a:srgbClr val="000000"/>
                </a:solidFill>
                <a:latin typeface="Noto Sans"/>
                <a:ea typeface="DejaVu Sans"/>
              </a:rPr>
              <a:t>Based on the final functional specification provided, create the XSLT file to generate the CSV file.</a:t>
            </a:r>
            <a:endParaRPr b="0" lang="en-US" sz="1050" spc="-1" strike="noStrike">
              <a:solidFill>
                <a:srgbClr val="000000"/>
              </a:solidFill>
              <a:latin typeface="Arial"/>
            </a:endParaRPr>
          </a:p>
        </p:txBody>
      </p:sp>
      <p:sp>
        <p:nvSpPr>
          <p:cNvPr id="372" name=""/>
          <p:cNvSpPr/>
          <p:nvPr/>
        </p:nvSpPr>
        <p:spPr>
          <a:xfrm>
            <a:off x="4205160" y="2044440"/>
            <a:ext cx="1461240" cy="179892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1050" spc="-1" strike="noStrike">
                <a:solidFill>
                  <a:srgbClr val="000000"/>
                </a:solidFill>
                <a:latin typeface="Noto Sans"/>
                <a:ea typeface="DejaVu Sans"/>
              </a:rPr>
              <a:t>Test the CSV file creation using the XSLTPROCESSOR as many times as possible, here we will need at least 10 different XML files to test the output.</a:t>
            </a:r>
            <a:endParaRPr b="0" lang="en-US" sz="1050" spc="-1" strike="noStrike">
              <a:solidFill>
                <a:srgbClr val="000000"/>
              </a:solidFill>
              <a:latin typeface="Arial"/>
            </a:endParaRPr>
          </a:p>
        </p:txBody>
      </p:sp>
      <p:sp>
        <p:nvSpPr>
          <p:cNvPr id="373" name=""/>
          <p:cNvSpPr/>
          <p:nvPr/>
        </p:nvSpPr>
        <p:spPr>
          <a:xfrm>
            <a:off x="7678800" y="2044440"/>
            <a:ext cx="1461240" cy="179892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1050" spc="-1" strike="noStrike">
                <a:solidFill>
                  <a:srgbClr val="000000"/>
                </a:solidFill>
                <a:latin typeface="Noto Sans"/>
                <a:ea typeface="DejaVu Sans"/>
              </a:rPr>
              <a:t>Review the process is working as expected with end users, if there is any additional requirement, like send the CSV file by email, we will need to consider a customization.</a:t>
            </a:r>
            <a:endParaRPr b="0" lang="en-US" sz="1050" spc="-1" strike="noStrike">
              <a:solidFill>
                <a:srgbClr val="000000"/>
              </a:solidFill>
              <a:latin typeface="Arial"/>
            </a:endParaRPr>
          </a:p>
        </p:txBody>
      </p:sp>
      <p:sp>
        <p:nvSpPr>
          <p:cNvPr id="374" name=""/>
          <p:cNvSpPr/>
          <p:nvPr/>
        </p:nvSpPr>
        <p:spPr>
          <a:xfrm>
            <a:off x="5943600" y="3000600"/>
            <a:ext cx="1461240" cy="179892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US" sz="1050" spc="-1" strike="noStrike">
                <a:solidFill>
                  <a:srgbClr val="000000"/>
                </a:solidFill>
                <a:latin typeface="Noto Sans"/>
                <a:ea typeface="DejaVu Sans"/>
              </a:rPr>
              <a:t>Once the CSV output is working as defined, the process must be installed on a server and scheduled to be executed as per users need.</a:t>
            </a:r>
            <a:endParaRPr b="0" lang="en-US" sz="1050" spc="-1" strike="noStrike">
              <a:solidFill>
                <a:srgbClr val="000000"/>
              </a:solidFill>
              <a:latin typeface="Arial"/>
            </a:endParaRPr>
          </a:p>
        </p:txBody>
      </p:sp>
      <p:sp>
        <p:nvSpPr>
          <p:cNvPr id="375" name="PlaceHolder 7"/>
          <p:cNvSpPr/>
          <p:nvPr/>
        </p:nvSpPr>
        <p:spPr>
          <a:xfrm>
            <a:off x="914400" y="685800"/>
            <a:ext cx="8914320" cy="965160"/>
          </a:xfrm>
          <a:prstGeom prst="rect">
            <a:avLst/>
          </a:prstGeom>
          <a:noFill/>
          <a:ln w="0">
            <a:noFill/>
          </a:ln>
          <a:effectLst>
            <a:outerShdw blurRad="76320" dir="2700000" dist="35638" rotWithShape="0">
              <a:srgbClr val="e8a202"/>
            </a:outerShdw>
          </a:effectLst>
        </p:spPr>
        <p:style>
          <a:lnRef idx="0"/>
          <a:fillRef idx="0"/>
          <a:effectRef idx="0"/>
          <a:fontRef idx="minor"/>
        </p:style>
        <p:txBody>
          <a:bodyPr lIns="0" rIns="0" tIns="0" bIns="0" anchor="ctr">
            <a:noAutofit/>
          </a:bodyPr>
          <a:p>
            <a:pPr algn="ctr">
              <a:lnSpc>
                <a:spcPct val="100000"/>
              </a:lnSpc>
              <a:tabLst>
                <a:tab algn="l" pos="0"/>
              </a:tabLst>
            </a:pPr>
            <a:r>
              <a:rPr b="0" lang="en-US" sz="5400" spc="-1" strike="noStrike">
                <a:solidFill>
                  <a:srgbClr val="000000"/>
                </a:solidFill>
                <a:latin typeface="Noto Sans"/>
                <a:ea typeface="DejaVu Sans"/>
              </a:rPr>
              <a:t>Implementation Roadmap</a:t>
            </a:r>
            <a:endParaRPr b="0" lang="en-US" sz="5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5c93f"/>
        </a:solidFill>
      </p:bgPr>
    </p:bg>
    <p:spTree>
      <p:nvGrpSpPr>
        <p:cNvPr id="1" name=""/>
        <p:cNvGrpSpPr/>
        <p:nvPr/>
      </p:nvGrpSpPr>
      <p:grpSpPr>
        <a:xfrm>
          <a:off x="0" y="0"/>
          <a:ext cx="0" cy="0"/>
          <a:chOff x="0" y="0"/>
          <a:chExt cx="0" cy="0"/>
        </a:xfrm>
      </p:grpSpPr>
      <p:sp>
        <p:nvSpPr>
          <p:cNvPr id="376" name="PlaceHolder 1"/>
          <p:cNvSpPr>
            <a:spLocks noGrp="1"/>
          </p:cNvSpPr>
          <p:nvPr>
            <p:ph type="title"/>
          </p:nvPr>
        </p:nvSpPr>
        <p:spPr>
          <a:xfrm>
            <a:off x="5020200" y="3194280"/>
            <a:ext cx="4386240" cy="690840"/>
          </a:xfrm>
          <a:prstGeom prst="rect">
            <a:avLst/>
          </a:prstGeom>
          <a:noFill/>
          <a:ln w="0">
            <a:noFill/>
          </a:ln>
        </p:spPr>
        <p:txBody>
          <a:bodyPr lIns="0" rIns="0" tIns="0" bIns="0" anchor="ctr">
            <a:noAutofit/>
          </a:bodyPr>
          <a:p>
            <a:pPr indent="0">
              <a:lnSpc>
                <a:spcPct val="100000"/>
              </a:lnSpc>
              <a:buNone/>
              <a:tabLst>
                <a:tab algn="l" pos="0"/>
              </a:tabLst>
            </a:pPr>
            <a:r>
              <a:rPr b="0" lang="en-US" sz="4000" spc="-1" strike="noStrike">
                <a:solidFill>
                  <a:srgbClr val="000000"/>
                </a:solidFill>
                <a:latin typeface="Open Sans Condensed"/>
              </a:rPr>
              <a:t>THANK YOU!!!</a:t>
            </a:r>
            <a:endParaRPr b="0" lang="en-US" sz="4000" spc="-1" strike="noStrike">
              <a:solidFill>
                <a:srgbClr val="000000"/>
              </a:solidFill>
              <a:latin typeface="Arial"/>
            </a:endParaRPr>
          </a:p>
        </p:txBody>
      </p:sp>
      <p:sp>
        <p:nvSpPr>
          <p:cNvPr id="377" name="PlaceHolder 2"/>
          <p:cNvSpPr>
            <a:spLocks noGrp="1"/>
          </p:cNvSpPr>
          <p:nvPr>
            <p:ph type="title"/>
          </p:nvPr>
        </p:nvSpPr>
        <p:spPr>
          <a:xfrm>
            <a:off x="5020200" y="3756240"/>
            <a:ext cx="3497760" cy="780840"/>
          </a:xfrm>
          <a:prstGeom prst="rect">
            <a:avLst/>
          </a:prstGeom>
          <a:noFill/>
          <a:ln w="0">
            <a:noFill/>
          </a:ln>
        </p:spPr>
        <p:txBody>
          <a:bodyPr lIns="0" rIns="0" tIns="0" bIns="0" anchor="ctr">
            <a:noAutofit/>
          </a:bodyPr>
          <a:p>
            <a:pPr indent="0">
              <a:lnSpc>
                <a:spcPct val="100000"/>
              </a:lnSpc>
              <a:buNone/>
              <a:tabLst>
                <a:tab algn="l" pos="0"/>
              </a:tabLst>
            </a:pPr>
            <a:r>
              <a:rPr b="1" lang="en-US" sz="1500" spc="-1" strike="noStrike">
                <a:solidFill>
                  <a:srgbClr val="000000"/>
                </a:solidFill>
                <a:latin typeface="Open Sans Condensed"/>
              </a:rPr>
              <a:t>May/2025</a:t>
            </a:r>
            <a:endParaRPr b="0" lang="en-US" sz="1500" spc="-1" strike="noStrike">
              <a:solidFill>
                <a:srgbClr val="000000"/>
              </a:solidFill>
              <a:latin typeface="Arial"/>
            </a:endParaRPr>
          </a:p>
        </p:txBody>
      </p:sp>
      <p:sp>
        <p:nvSpPr>
          <p:cNvPr id="378" name=""/>
          <p:cNvSpPr/>
          <p:nvPr/>
        </p:nvSpPr>
        <p:spPr>
          <a:xfrm>
            <a:off x="8168400" y="314640"/>
            <a:ext cx="952920" cy="1170720"/>
          </a:xfrm>
          <a:custGeom>
            <a:avLst/>
            <a:gdLst>
              <a:gd name="textAreaLeft" fmla="*/ 0 w 952920"/>
              <a:gd name="textAreaRight" fmla="*/ 954000 w 952920"/>
              <a:gd name="textAreaTop" fmla="*/ 0 h 1170720"/>
              <a:gd name="textAreaBottom" fmla="*/ 1171800 h 1170720"/>
            </a:gdLst>
            <a:ahLst/>
            <a:rect l="textAreaLeft" t="textAreaTop" r="textAreaRight" b="textAreaBottom"/>
            <a:pathLst>
              <a:path w="3915" h="4715">
                <a:moveTo>
                  <a:pt x="1957" y="0"/>
                </a:moveTo>
                <a:lnTo>
                  <a:pt x="1957" y="0"/>
                </a:lnTo>
                <a:lnTo>
                  <a:pt x="1957" y="0"/>
                </a:lnTo>
                <a:lnTo>
                  <a:pt x="1824" y="4"/>
                </a:lnTo>
                <a:lnTo>
                  <a:pt x="1696" y="16"/>
                </a:lnTo>
                <a:lnTo>
                  <a:pt x="1571" y="36"/>
                </a:lnTo>
                <a:lnTo>
                  <a:pt x="1450" y="64"/>
                </a:lnTo>
                <a:lnTo>
                  <a:pt x="1331" y="100"/>
                </a:lnTo>
                <a:lnTo>
                  <a:pt x="1213" y="146"/>
                </a:lnTo>
                <a:lnTo>
                  <a:pt x="1096" y="200"/>
                </a:lnTo>
                <a:lnTo>
                  <a:pt x="979" y="263"/>
                </a:lnTo>
                <a:lnTo>
                  <a:pt x="866" y="333"/>
                </a:lnTo>
                <a:lnTo>
                  <a:pt x="760" y="407"/>
                </a:lnTo>
                <a:lnTo>
                  <a:pt x="662" y="487"/>
                </a:lnTo>
                <a:lnTo>
                  <a:pt x="571" y="572"/>
                </a:lnTo>
                <a:lnTo>
                  <a:pt x="486" y="663"/>
                </a:lnTo>
                <a:lnTo>
                  <a:pt x="406" y="761"/>
                </a:lnTo>
                <a:lnTo>
                  <a:pt x="332" y="866"/>
                </a:lnTo>
                <a:lnTo>
                  <a:pt x="262" y="979"/>
                </a:lnTo>
                <a:lnTo>
                  <a:pt x="199" y="1096"/>
                </a:lnTo>
                <a:lnTo>
                  <a:pt x="145" y="1213"/>
                </a:lnTo>
                <a:lnTo>
                  <a:pt x="100" y="1331"/>
                </a:lnTo>
                <a:lnTo>
                  <a:pt x="63" y="1450"/>
                </a:lnTo>
                <a:lnTo>
                  <a:pt x="35" y="1572"/>
                </a:lnTo>
                <a:lnTo>
                  <a:pt x="16" y="1697"/>
                </a:lnTo>
                <a:lnTo>
                  <a:pt x="4" y="1825"/>
                </a:lnTo>
                <a:lnTo>
                  <a:pt x="0" y="1958"/>
                </a:lnTo>
                <a:lnTo>
                  <a:pt x="0" y="1958"/>
                </a:lnTo>
                <a:lnTo>
                  <a:pt x="0" y="1958"/>
                </a:lnTo>
                <a:lnTo>
                  <a:pt x="4" y="2090"/>
                </a:lnTo>
                <a:lnTo>
                  <a:pt x="16" y="2219"/>
                </a:lnTo>
                <a:lnTo>
                  <a:pt x="35" y="2343"/>
                </a:lnTo>
                <a:lnTo>
                  <a:pt x="64" y="2465"/>
                </a:lnTo>
                <a:lnTo>
                  <a:pt x="100" y="2584"/>
                </a:lnTo>
                <a:lnTo>
                  <a:pt x="145" y="2702"/>
                </a:lnTo>
                <a:lnTo>
                  <a:pt x="199" y="2818"/>
                </a:lnTo>
                <a:lnTo>
                  <a:pt x="262" y="2935"/>
                </a:lnTo>
                <a:lnTo>
                  <a:pt x="332" y="3048"/>
                </a:lnTo>
                <a:lnTo>
                  <a:pt x="406" y="3153"/>
                </a:lnTo>
                <a:lnTo>
                  <a:pt x="485" y="3251"/>
                </a:lnTo>
                <a:lnTo>
                  <a:pt x="571" y="3342"/>
                </a:lnTo>
                <a:lnTo>
                  <a:pt x="662" y="3428"/>
                </a:lnTo>
                <a:lnTo>
                  <a:pt x="760" y="3507"/>
                </a:lnTo>
                <a:lnTo>
                  <a:pt x="866" y="3582"/>
                </a:lnTo>
                <a:lnTo>
                  <a:pt x="979" y="3652"/>
                </a:lnTo>
                <a:lnTo>
                  <a:pt x="1061" y="3697"/>
                </a:lnTo>
                <a:lnTo>
                  <a:pt x="1141" y="3736"/>
                </a:lnTo>
                <a:lnTo>
                  <a:pt x="1224" y="3771"/>
                </a:lnTo>
                <a:lnTo>
                  <a:pt x="1311" y="3804"/>
                </a:lnTo>
                <a:lnTo>
                  <a:pt x="1311" y="3807"/>
                </a:lnTo>
                <a:lnTo>
                  <a:pt x="1311" y="4485"/>
                </a:lnTo>
                <a:lnTo>
                  <a:pt x="1312" y="4508"/>
                </a:lnTo>
                <a:lnTo>
                  <a:pt x="1316" y="4531"/>
                </a:lnTo>
                <a:lnTo>
                  <a:pt x="1321" y="4553"/>
                </a:lnTo>
                <a:lnTo>
                  <a:pt x="1329" y="4574"/>
                </a:lnTo>
                <a:lnTo>
                  <a:pt x="1339" y="4594"/>
                </a:lnTo>
                <a:lnTo>
                  <a:pt x="1350" y="4613"/>
                </a:lnTo>
                <a:lnTo>
                  <a:pt x="1363" y="4631"/>
                </a:lnTo>
                <a:lnTo>
                  <a:pt x="1378" y="4647"/>
                </a:lnTo>
                <a:lnTo>
                  <a:pt x="1395" y="4662"/>
                </a:lnTo>
                <a:lnTo>
                  <a:pt x="1412" y="4675"/>
                </a:lnTo>
                <a:lnTo>
                  <a:pt x="1431" y="4687"/>
                </a:lnTo>
                <a:lnTo>
                  <a:pt x="1451" y="4697"/>
                </a:lnTo>
                <a:lnTo>
                  <a:pt x="1472" y="4704"/>
                </a:lnTo>
                <a:lnTo>
                  <a:pt x="1494" y="4710"/>
                </a:lnTo>
                <a:lnTo>
                  <a:pt x="1516" y="4714"/>
                </a:lnTo>
                <a:lnTo>
                  <a:pt x="1540" y="4715"/>
                </a:lnTo>
                <a:lnTo>
                  <a:pt x="2373" y="4715"/>
                </a:lnTo>
                <a:lnTo>
                  <a:pt x="2397" y="4714"/>
                </a:lnTo>
                <a:lnTo>
                  <a:pt x="2420" y="4710"/>
                </a:lnTo>
                <a:lnTo>
                  <a:pt x="2442" y="4704"/>
                </a:lnTo>
                <a:lnTo>
                  <a:pt x="2463" y="4697"/>
                </a:lnTo>
                <a:lnTo>
                  <a:pt x="2483" y="4687"/>
                </a:lnTo>
                <a:lnTo>
                  <a:pt x="2502" y="4675"/>
                </a:lnTo>
                <a:lnTo>
                  <a:pt x="2520" y="4662"/>
                </a:lnTo>
                <a:lnTo>
                  <a:pt x="2536" y="4647"/>
                </a:lnTo>
                <a:lnTo>
                  <a:pt x="2551" y="4631"/>
                </a:lnTo>
                <a:lnTo>
                  <a:pt x="2564" y="4613"/>
                </a:lnTo>
                <a:lnTo>
                  <a:pt x="2575" y="4594"/>
                </a:lnTo>
                <a:lnTo>
                  <a:pt x="2585" y="4574"/>
                </a:lnTo>
                <a:lnTo>
                  <a:pt x="2593" y="4553"/>
                </a:lnTo>
                <a:lnTo>
                  <a:pt x="2598" y="4531"/>
                </a:lnTo>
                <a:lnTo>
                  <a:pt x="2602" y="4508"/>
                </a:lnTo>
                <a:lnTo>
                  <a:pt x="2603" y="4485"/>
                </a:lnTo>
                <a:lnTo>
                  <a:pt x="2603" y="3807"/>
                </a:lnTo>
                <a:lnTo>
                  <a:pt x="2603" y="3804"/>
                </a:lnTo>
                <a:lnTo>
                  <a:pt x="2603" y="3804"/>
                </a:lnTo>
                <a:lnTo>
                  <a:pt x="2691" y="3771"/>
                </a:lnTo>
                <a:lnTo>
                  <a:pt x="2773" y="3736"/>
                </a:lnTo>
                <a:lnTo>
                  <a:pt x="2854" y="3697"/>
                </a:lnTo>
                <a:lnTo>
                  <a:pt x="2936" y="3652"/>
                </a:lnTo>
                <a:lnTo>
                  <a:pt x="3049" y="3582"/>
                </a:lnTo>
                <a:lnTo>
                  <a:pt x="3154" y="3508"/>
                </a:lnTo>
                <a:lnTo>
                  <a:pt x="3252" y="3428"/>
                </a:lnTo>
                <a:lnTo>
                  <a:pt x="3343" y="3343"/>
                </a:lnTo>
                <a:lnTo>
                  <a:pt x="3428" y="3251"/>
                </a:lnTo>
                <a:lnTo>
                  <a:pt x="3508" y="3153"/>
                </a:lnTo>
                <a:lnTo>
                  <a:pt x="3582" y="3048"/>
                </a:lnTo>
                <a:lnTo>
                  <a:pt x="3652" y="2935"/>
                </a:lnTo>
                <a:lnTo>
                  <a:pt x="3715" y="2818"/>
                </a:lnTo>
                <a:lnTo>
                  <a:pt x="3769" y="2702"/>
                </a:lnTo>
                <a:lnTo>
                  <a:pt x="3814" y="2584"/>
                </a:lnTo>
                <a:lnTo>
                  <a:pt x="3850" y="2465"/>
                </a:lnTo>
                <a:lnTo>
                  <a:pt x="3879" y="2343"/>
                </a:lnTo>
                <a:lnTo>
                  <a:pt x="3899" y="2219"/>
                </a:lnTo>
                <a:lnTo>
                  <a:pt x="3911" y="2090"/>
                </a:lnTo>
                <a:lnTo>
                  <a:pt x="3915" y="1958"/>
                </a:lnTo>
                <a:lnTo>
                  <a:pt x="3915" y="1958"/>
                </a:lnTo>
                <a:lnTo>
                  <a:pt x="3915" y="1958"/>
                </a:lnTo>
                <a:lnTo>
                  <a:pt x="3911" y="1825"/>
                </a:lnTo>
                <a:lnTo>
                  <a:pt x="3899" y="1697"/>
                </a:lnTo>
                <a:lnTo>
                  <a:pt x="3879" y="1572"/>
                </a:lnTo>
                <a:lnTo>
                  <a:pt x="3851" y="1450"/>
                </a:lnTo>
                <a:lnTo>
                  <a:pt x="3814" y="1331"/>
                </a:lnTo>
                <a:lnTo>
                  <a:pt x="3769" y="1213"/>
                </a:lnTo>
                <a:lnTo>
                  <a:pt x="3715" y="1096"/>
                </a:lnTo>
                <a:lnTo>
                  <a:pt x="3652" y="979"/>
                </a:lnTo>
                <a:lnTo>
                  <a:pt x="3582" y="866"/>
                </a:lnTo>
                <a:lnTo>
                  <a:pt x="3508" y="761"/>
                </a:lnTo>
                <a:lnTo>
                  <a:pt x="3428" y="663"/>
                </a:lnTo>
                <a:lnTo>
                  <a:pt x="3343" y="572"/>
                </a:lnTo>
                <a:lnTo>
                  <a:pt x="3252" y="487"/>
                </a:lnTo>
                <a:lnTo>
                  <a:pt x="3154" y="407"/>
                </a:lnTo>
                <a:lnTo>
                  <a:pt x="3049" y="333"/>
                </a:lnTo>
                <a:lnTo>
                  <a:pt x="2936" y="263"/>
                </a:lnTo>
                <a:lnTo>
                  <a:pt x="2819" y="200"/>
                </a:lnTo>
                <a:lnTo>
                  <a:pt x="2702" y="146"/>
                </a:lnTo>
                <a:lnTo>
                  <a:pt x="2584" y="100"/>
                </a:lnTo>
                <a:lnTo>
                  <a:pt x="2464" y="64"/>
                </a:lnTo>
                <a:lnTo>
                  <a:pt x="2343" y="36"/>
                </a:lnTo>
                <a:lnTo>
                  <a:pt x="2218" y="16"/>
                </a:lnTo>
                <a:lnTo>
                  <a:pt x="2090" y="4"/>
                </a:lnTo>
                <a:lnTo>
                  <a:pt x="1957" y="0"/>
                </a:lnTo>
                <a:close/>
              </a:path>
            </a:pathLst>
          </a:custGeom>
          <a:noFill/>
          <a:ln cap="sq" w="70920">
            <a:solidFill>
              <a:srgbClr val="ffffff"/>
            </a:solidFill>
            <a:miter/>
          </a:ln>
        </p:spPr>
        <p:style>
          <a:lnRef idx="0"/>
          <a:fillRef idx="0"/>
          <a:effectRef idx="0"/>
          <a:fontRef idx="minor"/>
        </p:style>
        <p:txBody>
          <a:bodyPr lIns="125280" rIns="125280" tIns="80280" bIns="80280" anchor="ctr" anchorCtr="1">
            <a:noAutofit/>
          </a:bodyPr>
          <a:p>
            <a:endParaRPr b="0" lang="en-US" sz="1800" spc="-1" strike="noStrike">
              <a:solidFill>
                <a:srgbClr val="000000"/>
              </a:solidFill>
              <a:latin typeface="Arial"/>
              <a:ea typeface="DejaVu Sans"/>
            </a:endParaRPr>
          </a:p>
        </p:txBody>
      </p:sp>
      <p:sp>
        <p:nvSpPr>
          <p:cNvPr id="379" name=""/>
          <p:cNvSpPr/>
          <p:nvPr/>
        </p:nvSpPr>
        <p:spPr>
          <a:xfrm>
            <a:off x="8421480" y="1486080"/>
            <a:ext cx="446400" cy="113040"/>
          </a:xfrm>
          <a:custGeom>
            <a:avLst/>
            <a:gdLst>
              <a:gd name="textAreaLeft" fmla="*/ 0 w 446400"/>
              <a:gd name="textAreaRight" fmla="*/ 447480 w 446400"/>
              <a:gd name="textAreaTop" fmla="*/ 0 h 113040"/>
              <a:gd name="textAreaBottom" fmla="*/ 114120 h 113040"/>
            </a:gdLst>
            <a:ahLst/>
            <a:rect l="textAreaLeft" t="textAreaTop" r="textAreaRight" b="textAreaBottom"/>
            <a:pathLst>
              <a:path w="1837" h="459">
                <a:moveTo>
                  <a:pt x="919" y="459"/>
                </a:moveTo>
                <a:lnTo>
                  <a:pt x="1607" y="459"/>
                </a:lnTo>
                <a:lnTo>
                  <a:pt x="1630" y="458"/>
                </a:lnTo>
                <a:lnTo>
                  <a:pt x="1653" y="454"/>
                </a:lnTo>
                <a:lnTo>
                  <a:pt x="1675" y="449"/>
                </a:lnTo>
                <a:lnTo>
                  <a:pt x="1696" y="441"/>
                </a:lnTo>
                <a:lnTo>
                  <a:pt x="1717" y="431"/>
                </a:lnTo>
                <a:lnTo>
                  <a:pt x="1736" y="420"/>
                </a:lnTo>
                <a:lnTo>
                  <a:pt x="1753" y="406"/>
                </a:lnTo>
                <a:lnTo>
                  <a:pt x="1770" y="391"/>
                </a:lnTo>
                <a:lnTo>
                  <a:pt x="1784" y="375"/>
                </a:lnTo>
                <a:lnTo>
                  <a:pt x="1798" y="357"/>
                </a:lnTo>
                <a:lnTo>
                  <a:pt x="1809" y="338"/>
                </a:lnTo>
                <a:lnTo>
                  <a:pt x="1819" y="318"/>
                </a:lnTo>
                <a:lnTo>
                  <a:pt x="1827" y="297"/>
                </a:lnTo>
                <a:lnTo>
                  <a:pt x="1832" y="275"/>
                </a:lnTo>
                <a:lnTo>
                  <a:pt x="1836" y="252"/>
                </a:lnTo>
                <a:lnTo>
                  <a:pt x="1837" y="229"/>
                </a:lnTo>
                <a:lnTo>
                  <a:pt x="1836" y="206"/>
                </a:lnTo>
                <a:lnTo>
                  <a:pt x="1832" y="183"/>
                </a:lnTo>
                <a:lnTo>
                  <a:pt x="1827" y="161"/>
                </a:lnTo>
                <a:lnTo>
                  <a:pt x="1819" y="140"/>
                </a:lnTo>
                <a:lnTo>
                  <a:pt x="1809" y="120"/>
                </a:lnTo>
                <a:lnTo>
                  <a:pt x="1798" y="101"/>
                </a:lnTo>
                <a:lnTo>
                  <a:pt x="1784" y="83"/>
                </a:lnTo>
                <a:lnTo>
                  <a:pt x="1770" y="67"/>
                </a:lnTo>
                <a:lnTo>
                  <a:pt x="1753" y="52"/>
                </a:lnTo>
                <a:lnTo>
                  <a:pt x="1736" y="39"/>
                </a:lnTo>
                <a:lnTo>
                  <a:pt x="1717" y="28"/>
                </a:lnTo>
                <a:lnTo>
                  <a:pt x="1696" y="18"/>
                </a:lnTo>
                <a:lnTo>
                  <a:pt x="1675" y="10"/>
                </a:lnTo>
                <a:lnTo>
                  <a:pt x="1653" y="5"/>
                </a:lnTo>
                <a:lnTo>
                  <a:pt x="1630" y="1"/>
                </a:lnTo>
                <a:lnTo>
                  <a:pt x="1607" y="0"/>
                </a:lnTo>
                <a:lnTo>
                  <a:pt x="229" y="0"/>
                </a:lnTo>
                <a:lnTo>
                  <a:pt x="205" y="1"/>
                </a:lnTo>
                <a:lnTo>
                  <a:pt x="183" y="5"/>
                </a:lnTo>
                <a:lnTo>
                  <a:pt x="161" y="10"/>
                </a:lnTo>
                <a:lnTo>
                  <a:pt x="140" y="18"/>
                </a:lnTo>
                <a:lnTo>
                  <a:pt x="120" y="28"/>
                </a:lnTo>
                <a:lnTo>
                  <a:pt x="101" y="39"/>
                </a:lnTo>
                <a:lnTo>
                  <a:pt x="83" y="52"/>
                </a:lnTo>
                <a:lnTo>
                  <a:pt x="67" y="67"/>
                </a:lnTo>
                <a:lnTo>
                  <a:pt x="52" y="83"/>
                </a:lnTo>
                <a:lnTo>
                  <a:pt x="39" y="101"/>
                </a:lnTo>
                <a:lnTo>
                  <a:pt x="28" y="120"/>
                </a:lnTo>
                <a:lnTo>
                  <a:pt x="18" y="140"/>
                </a:lnTo>
                <a:lnTo>
                  <a:pt x="10" y="161"/>
                </a:lnTo>
                <a:lnTo>
                  <a:pt x="5" y="183"/>
                </a:lnTo>
                <a:lnTo>
                  <a:pt x="1" y="206"/>
                </a:lnTo>
                <a:lnTo>
                  <a:pt x="0" y="229"/>
                </a:lnTo>
                <a:lnTo>
                  <a:pt x="1" y="252"/>
                </a:lnTo>
                <a:lnTo>
                  <a:pt x="5" y="275"/>
                </a:lnTo>
                <a:lnTo>
                  <a:pt x="10" y="297"/>
                </a:lnTo>
                <a:lnTo>
                  <a:pt x="18" y="318"/>
                </a:lnTo>
                <a:lnTo>
                  <a:pt x="28" y="338"/>
                </a:lnTo>
                <a:lnTo>
                  <a:pt x="39" y="357"/>
                </a:lnTo>
                <a:lnTo>
                  <a:pt x="52" y="375"/>
                </a:lnTo>
                <a:lnTo>
                  <a:pt x="67" y="391"/>
                </a:lnTo>
                <a:lnTo>
                  <a:pt x="83" y="406"/>
                </a:lnTo>
                <a:lnTo>
                  <a:pt x="101" y="420"/>
                </a:lnTo>
                <a:lnTo>
                  <a:pt x="120" y="431"/>
                </a:lnTo>
                <a:lnTo>
                  <a:pt x="140" y="441"/>
                </a:lnTo>
                <a:lnTo>
                  <a:pt x="161" y="449"/>
                </a:lnTo>
                <a:lnTo>
                  <a:pt x="183" y="454"/>
                </a:lnTo>
                <a:lnTo>
                  <a:pt x="205" y="458"/>
                </a:lnTo>
                <a:lnTo>
                  <a:pt x="229" y="459"/>
                </a:lnTo>
                <a:lnTo>
                  <a:pt x="919" y="459"/>
                </a:lnTo>
                <a:close/>
              </a:path>
            </a:pathLst>
          </a:custGeom>
          <a:noFill/>
          <a:ln cap="rnd" w="70920">
            <a:solidFill>
              <a:srgbClr val="ffffff"/>
            </a:solidFill>
            <a:round/>
          </a:ln>
        </p:spPr>
        <p:style>
          <a:lnRef idx="0"/>
          <a:fillRef idx="0"/>
          <a:effectRef idx="0"/>
          <a:fontRef idx="minor"/>
        </p:style>
        <p:txBody>
          <a:bodyPr lIns="125280" rIns="125280" tIns="33840" bIns="33840" anchor="ctr" anchorCtr="1">
            <a:noAutofit/>
          </a:bodyPr>
          <a:p>
            <a:endParaRPr b="0" lang="en-US" sz="1800" spc="-1" strike="noStrike">
              <a:solidFill>
                <a:srgbClr val="000000"/>
              </a:solidFill>
              <a:latin typeface="Arial"/>
              <a:ea typeface="DejaVu Sans"/>
            </a:endParaRPr>
          </a:p>
        </p:txBody>
      </p:sp>
      <p:sp>
        <p:nvSpPr>
          <p:cNvPr id="380" name=""/>
          <p:cNvSpPr/>
          <p:nvPr/>
        </p:nvSpPr>
        <p:spPr>
          <a:xfrm>
            <a:off x="8150760" y="294840"/>
            <a:ext cx="952920" cy="1171080"/>
          </a:xfrm>
          <a:custGeom>
            <a:avLst/>
            <a:gdLst>
              <a:gd name="textAreaLeft" fmla="*/ 0 w 952920"/>
              <a:gd name="textAreaRight" fmla="*/ 954000 w 952920"/>
              <a:gd name="textAreaTop" fmla="*/ 0 h 1171080"/>
              <a:gd name="textAreaBottom" fmla="*/ 1172160 h 1171080"/>
            </a:gdLst>
            <a:ahLst/>
            <a:rect l="textAreaLeft" t="textAreaTop" r="textAreaRight" b="textAreaBottom"/>
            <a:pathLst>
              <a:path w="3915" h="4715">
                <a:moveTo>
                  <a:pt x="1957" y="0"/>
                </a:moveTo>
                <a:lnTo>
                  <a:pt x="1957" y="0"/>
                </a:lnTo>
                <a:lnTo>
                  <a:pt x="1957" y="0"/>
                </a:lnTo>
                <a:lnTo>
                  <a:pt x="1824" y="4"/>
                </a:lnTo>
                <a:lnTo>
                  <a:pt x="1696" y="16"/>
                </a:lnTo>
                <a:lnTo>
                  <a:pt x="1571" y="36"/>
                </a:lnTo>
                <a:lnTo>
                  <a:pt x="1450" y="64"/>
                </a:lnTo>
                <a:lnTo>
                  <a:pt x="1331" y="100"/>
                </a:lnTo>
                <a:lnTo>
                  <a:pt x="1213" y="146"/>
                </a:lnTo>
                <a:lnTo>
                  <a:pt x="1096" y="200"/>
                </a:lnTo>
                <a:lnTo>
                  <a:pt x="979" y="263"/>
                </a:lnTo>
                <a:lnTo>
                  <a:pt x="866" y="333"/>
                </a:lnTo>
                <a:lnTo>
                  <a:pt x="761" y="407"/>
                </a:lnTo>
                <a:lnTo>
                  <a:pt x="662" y="486"/>
                </a:lnTo>
                <a:lnTo>
                  <a:pt x="571" y="571"/>
                </a:lnTo>
                <a:lnTo>
                  <a:pt x="486" y="663"/>
                </a:lnTo>
                <a:lnTo>
                  <a:pt x="406" y="761"/>
                </a:lnTo>
                <a:lnTo>
                  <a:pt x="332" y="866"/>
                </a:lnTo>
                <a:lnTo>
                  <a:pt x="262" y="979"/>
                </a:lnTo>
                <a:lnTo>
                  <a:pt x="199" y="1096"/>
                </a:lnTo>
                <a:lnTo>
                  <a:pt x="145" y="1213"/>
                </a:lnTo>
                <a:lnTo>
                  <a:pt x="100" y="1331"/>
                </a:lnTo>
                <a:lnTo>
                  <a:pt x="63" y="1451"/>
                </a:lnTo>
                <a:lnTo>
                  <a:pt x="35" y="1572"/>
                </a:lnTo>
                <a:lnTo>
                  <a:pt x="16" y="1697"/>
                </a:lnTo>
                <a:lnTo>
                  <a:pt x="4" y="1825"/>
                </a:lnTo>
                <a:lnTo>
                  <a:pt x="0" y="1958"/>
                </a:lnTo>
                <a:lnTo>
                  <a:pt x="0" y="1958"/>
                </a:lnTo>
                <a:lnTo>
                  <a:pt x="0" y="1958"/>
                </a:lnTo>
                <a:lnTo>
                  <a:pt x="4" y="2090"/>
                </a:lnTo>
                <a:lnTo>
                  <a:pt x="16" y="2219"/>
                </a:lnTo>
                <a:lnTo>
                  <a:pt x="35" y="2343"/>
                </a:lnTo>
                <a:lnTo>
                  <a:pt x="64" y="2465"/>
                </a:lnTo>
                <a:lnTo>
                  <a:pt x="100" y="2584"/>
                </a:lnTo>
                <a:lnTo>
                  <a:pt x="145" y="2702"/>
                </a:lnTo>
                <a:lnTo>
                  <a:pt x="199" y="2818"/>
                </a:lnTo>
                <a:lnTo>
                  <a:pt x="262" y="2935"/>
                </a:lnTo>
                <a:lnTo>
                  <a:pt x="332" y="3048"/>
                </a:lnTo>
                <a:lnTo>
                  <a:pt x="406" y="3153"/>
                </a:lnTo>
                <a:lnTo>
                  <a:pt x="486" y="3251"/>
                </a:lnTo>
                <a:lnTo>
                  <a:pt x="571" y="3343"/>
                </a:lnTo>
                <a:lnTo>
                  <a:pt x="663" y="3428"/>
                </a:lnTo>
                <a:lnTo>
                  <a:pt x="761" y="3508"/>
                </a:lnTo>
                <a:lnTo>
                  <a:pt x="866" y="3582"/>
                </a:lnTo>
                <a:lnTo>
                  <a:pt x="979" y="3652"/>
                </a:lnTo>
                <a:lnTo>
                  <a:pt x="1061" y="3697"/>
                </a:lnTo>
                <a:lnTo>
                  <a:pt x="1141" y="3736"/>
                </a:lnTo>
                <a:lnTo>
                  <a:pt x="1224" y="3771"/>
                </a:lnTo>
                <a:lnTo>
                  <a:pt x="1311" y="3804"/>
                </a:lnTo>
                <a:lnTo>
                  <a:pt x="1311" y="3807"/>
                </a:lnTo>
                <a:lnTo>
                  <a:pt x="1311" y="4485"/>
                </a:lnTo>
                <a:lnTo>
                  <a:pt x="1312" y="4508"/>
                </a:lnTo>
                <a:lnTo>
                  <a:pt x="1316" y="4531"/>
                </a:lnTo>
                <a:lnTo>
                  <a:pt x="1321" y="4553"/>
                </a:lnTo>
                <a:lnTo>
                  <a:pt x="1329" y="4574"/>
                </a:lnTo>
                <a:lnTo>
                  <a:pt x="1339" y="4594"/>
                </a:lnTo>
                <a:lnTo>
                  <a:pt x="1350" y="4613"/>
                </a:lnTo>
                <a:lnTo>
                  <a:pt x="1363" y="4631"/>
                </a:lnTo>
                <a:lnTo>
                  <a:pt x="1378" y="4647"/>
                </a:lnTo>
                <a:lnTo>
                  <a:pt x="1395" y="4662"/>
                </a:lnTo>
                <a:lnTo>
                  <a:pt x="1412" y="4675"/>
                </a:lnTo>
                <a:lnTo>
                  <a:pt x="1431" y="4687"/>
                </a:lnTo>
                <a:lnTo>
                  <a:pt x="1451" y="4697"/>
                </a:lnTo>
                <a:lnTo>
                  <a:pt x="1472" y="4704"/>
                </a:lnTo>
                <a:lnTo>
                  <a:pt x="1494" y="4710"/>
                </a:lnTo>
                <a:lnTo>
                  <a:pt x="1516" y="4714"/>
                </a:lnTo>
                <a:lnTo>
                  <a:pt x="1540" y="4715"/>
                </a:lnTo>
                <a:lnTo>
                  <a:pt x="2374" y="4715"/>
                </a:lnTo>
                <a:lnTo>
                  <a:pt x="2397" y="4714"/>
                </a:lnTo>
                <a:lnTo>
                  <a:pt x="2420" y="4710"/>
                </a:lnTo>
                <a:lnTo>
                  <a:pt x="2442" y="4704"/>
                </a:lnTo>
                <a:lnTo>
                  <a:pt x="2463" y="4697"/>
                </a:lnTo>
                <a:lnTo>
                  <a:pt x="2484" y="4687"/>
                </a:lnTo>
                <a:lnTo>
                  <a:pt x="2502" y="4675"/>
                </a:lnTo>
                <a:lnTo>
                  <a:pt x="2520" y="4662"/>
                </a:lnTo>
                <a:lnTo>
                  <a:pt x="2537" y="4647"/>
                </a:lnTo>
                <a:lnTo>
                  <a:pt x="2551" y="4631"/>
                </a:lnTo>
                <a:lnTo>
                  <a:pt x="2565" y="4613"/>
                </a:lnTo>
                <a:lnTo>
                  <a:pt x="2576" y="4594"/>
                </a:lnTo>
                <a:lnTo>
                  <a:pt x="2586" y="4574"/>
                </a:lnTo>
                <a:lnTo>
                  <a:pt x="2594" y="4553"/>
                </a:lnTo>
                <a:lnTo>
                  <a:pt x="2599" y="4531"/>
                </a:lnTo>
                <a:lnTo>
                  <a:pt x="2603" y="4508"/>
                </a:lnTo>
                <a:lnTo>
                  <a:pt x="2604" y="4485"/>
                </a:lnTo>
                <a:lnTo>
                  <a:pt x="2604" y="3807"/>
                </a:lnTo>
                <a:lnTo>
                  <a:pt x="2604" y="3807"/>
                </a:lnTo>
                <a:lnTo>
                  <a:pt x="2604" y="3806"/>
                </a:lnTo>
                <a:lnTo>
                  <a:pt x="2604" y="3806"/>
                </a:lnTo>
                <a:lnTo>
                  <a:pt x="2604" y="3806"/>
                </a:lnTo>
                <a:lnTo>
                  <a:pt x="2604" y="3806"/>
                </a:lnTo>
                <a:lnTo>
                  <a:pt x="2603" y="3805"/>
                </a:lnTo>
                <a:lnTo>
                  <a:pt x="2603" y="3805"/>
                </a:lnTo>
                <a:lnTo>
                  <a:pt x="2603" y="3805"/>
                </a:lnTo>
                <a:lnTo>
                  <a:pt x="2603" y="3804"/>
                </a:lnTo>
                <a:lnTo>
                  <a:pt x="2603" y="3804"/>
                </a:lnTo>
                <a:lnTo>
                  <a:pt x="2603" y="3804"/>
                </a:lnTo>
                <a:lnTo>
                  <a:pt x="2603" y="3804"/>
                </a:lnTo>
                <a:lnTo>
                  <a:pt x="2603" y="3804"/>
                </a:lnTo>
                <a:lnTo>
                  <a:pt x="2691" y="3771"/>
                </a:lnTo>
                <a:lnTo>
                  <a:pt x="2773" y="3736"/>
                </a:lnTo>
                <a:lnTo>
                  <a:pt x="2854" y="3697"/>
                </a:lnTo>
                <a:lnTo>
                  <a:pt x="2936" y="3652"/>
                </a:lnTo>
                <a:lnTo>
                  <a:pt x="3049" y="3582"/>
                </a:lnTo>
                <a:lnTo>
                  <a:pt x="3154" y="3508"/>
                </a:lnTo>
                <a:lnTo>
                  <a:pt x="3252" y="3428"/>
                </a:lnTo>
                <a:lnTo>
                  <a:pt x="3344" y="3343"/>
                </a:lnTo>
                <a:lnTo>
                  <a:pt x="3429" y="3251"/>
                </a:lnTo>
                <a:lnTo>
                  <a:pt x="3508" y="3153"/>
                </a:lnTo>
                <a:lnTo>
                  <a:pt x="3583" y="3048"/>
                </a:lnTo>
                <a:lnTo>
                  <a:pt x="3653" y="2935"/>
                </a:lnTo>
                <a:lnTo>
                  <a:pt x="3716" y="2818"/>
                </a:lnTo>
                <a:lnTo>
                  <a:pt x="3770" y="2702"/>
                </a:lnTo>
                <a:lnTo>
                  <a:pt x="3815" y="2584"/>
                </a:lnTo>
                <a:lnTo>
                  <a:pt x="3851" y="2465"/>
                </a:lnTo>
                <a:lnTo>
                  <a:pt x="3879" y="2343"/>
                </a:lnTo>
                <a:lnTo>
                  <a:pt x="3899" y="2219"/>
                </a:lnTo>
                <a:lnTo>
                  <a:pt x="3911" y="2090"/>
                </a:lnTo>
                <a:lnTo>
                  <a:pt x="3915" y="1958"/>
                </a:lnTo>
                <a:lnTo>
                  <a:pt x="3915" y="1958"/>
                </a:lnTo>
                <a:lnTo>
                  <a:pt x="3915" y="1958"/>
                </a:lnTo>
                <a:lnTo>
                  <a:pt x="3911" y="1825"/>
                </a:lnTo>
                <a:lnTo>
                  <a:pt x="3899" y="1697"/>
                </a:lnTo>
                <a:lnTo>
                  <a:pt x="3880" y="1572"/>
                </a:lnTo>
                <a:lnTo>
                  <a:pt x="3852" y="1451"/>
                </a:lnTo>
                <a:lnTo>
                  <a:pt x="3815" y="1331"/>
                </a:lnTo>
                <a:lnTo>
                  <a:pt x="3770" y="1213"/>
                </a:lnTo>
                <a:lnTo>
                  <a:pt x="3716" y="1096"/>
                </a:lnTo>
                <a:lnTo>
                  <a:pt x="3653" y="979"/>
                </a:lnTo>
                <a:lnTo>
                  <a:pt x="3583" y="866"/>
                </a:lnTo>
                <a:lnTo>
                  <a:pt x="3509" y="761"/>
                </a:lnTo>
                <a:lnTo>
                  <a:pt x="3429" y="663"/>
                </a:lnTo>
                <a:lnTo>
                  <a:pt x="3344" y="571"/>
                </a:lnTo>
                <a:lnTo>
                  <a:pt x="3252" y="486"/>
                </a:lnTo>
                <a:lnTo>
                  <a:pt x="3154" y="407"/>
                </a:lnTo>
                <a:lnTo>
                  <a:pt x="3049" y="333"/>
                </a:lnTo>
                <a:lnTo>
                  <a:pt x="2936" y="263"/>
                </a:lnTo>
                <a:lnTo>
                  <a:pt x="2819" y="200"/>
                </a:lnTo>
                <a:lnTo>
                  <a:pt x="2702" y="146"/>
                </a:lnTo>
                <a:lnTo>
                  <a:pt x="2584" y="100"/>
                </a:lnTo>
                <a:lnTo>
                  <a:pt x="2464" y="64"/>
                </a:lnTo>
                <a:lnTo>
                  <a:pt x="2343" y="36"/>
                </a:lnTo>
                <a:lnTo>
                  <a:pt x="2218" y="16"/>
                </a:lnTo>
                <a:lnTo>
                  <a:pt x="2090" y="4"/>
                </a:lnTo>
                <a:lnTo>
                  <a:pt x="1957" y="0"/>
                </a:lnTo>
                <a:close/>
              </a:path>
            </a:pathLst>
          </a:custGeom>
          <a:noFill/>
          <a:ln cap="sq" w="70920">
            <a:solidFill>
              <a:srgbClr val="000000"/>
            </a:solidFill>
            <a:miter/>
          </a:ln>
        </p:spPr>
        <p:style>
          <a:lnRef idx="0"/>
          <a:fillRef idx="0"/>
          <a:effectRef idx="0"/>
          <a:fontRef idx="minor"/>
        </p:style>
        <p:txBody>
          <a:bodyPr lIns="125280" rIns="125280" tIns="80280" bIns="80280" anchor="ctr" anchorCtr="1">
            <a:noAutofit/>
          </a:bodyPr>
          <a:p>
            <a:endParaRPr b="0" lang="en-US" sz="1800" spc="-1" strike="noStrike">
              <a:solidFill>
                <a:srgbClr val="000000"/>
              </a:solidFill>
              <a:latin typeface="Arial"/>
              <a:ea typeface="DejaVu Sans"/>
            </a:endParaRPr>
          </a:p>
        </p:txBody>
      </p:sp>
      <p:sp>
        <p:nvSpPr>
          <p:cNvPr id="381" name=""/>
          <p:cNvSpPr/>
          <p:nvPr/>
        </p:nvSpPr>
        <p:spPr>
          <a:xfrm>
            <a:off x="8403840" y="1466280"/>
            <a:ext cx="446760" cy="113040"/>
          </a:xfrm>
          <a:custGeom>
            <a:avLst/>
            <a:gdLst>
              <a:gd name="textAreaLeft" fmla="*/ 0 w 446760"/>
              <a:gd name="textAreaRight" fmla="*/ 447840 w 446760"/>
              <a:gd name="textAreaTop" fmla="*/ 0 h 113040"/>
              <a:gd name="textAreaBottom" fmla="*/ 114120 h 113040"/>
            </a:gdLst>
            <a:ahLst/>
            <a:rect l="textAreaLeft" t="textAreaTop" r="textAreaRight" b="textAreaBottom"/>
            <a:pathLst>
              <a:path w="1837" h="459">
                <a:moveTo>
                  <a:pt x="919" y="459"/>
                </a:moveTo>
                <a:lnTo>
                  <a:pt x="1607" y="459"/>
                </a:lnTo>
                <a:lnTo>
                  <a:pt x="1630" y="458"/>
                </a:lnTo>
                <a:lnTo>
                  <a:pt x="1653" y="454"/>
                </a:lnTo>
                <a:lnTo>
                  <a:pt x="1675" y="449"/>
                </a:lnTo>
                <a:lnTo>
                  <a:pt x="1696" y="441"/>
                </a:lnTo>
                <a:lnTo>
                  <a:pt x="1717" y="431"/>
                </a:lnTo>
                <a:lnTo>
                  <a:pt x="1736" y="420"/>
                </a:lnTo>
                <a:lnTo>
                  <a:pt x="1753" y="407"/>
                </a:lnTo>
                <a:lnTo>
                  <a:pt x="1770" y="392"/>
                </a:lnTo>
                <a:lnTo>
                  <a:pt x="1784" y="376"/>
                </a:lnTo>
                <a:lnTo>
                  <a:pt x="1798" y="358"/>
                </a:lnTo>
                <a:lnTo>
                  <a:pt x="1809" y="339"/>
                </a:lnTo>
                <a:lnTo>
                  <a:pt x="1819" y="319"/>
                </a:lnTo>
                <a:lnTo>
                  <a:pt x="1827" y="298"/>
                </a:lnTo>
                <a:lnTo>
                  <a:pt x="1832" y="276"/>
                </a:lnTo>
                <a:lnTo>
                  <a:pt x="1836" y="253"/>
                </a:lnTo>
                <a:lnTo>
                  <a:pt x="1837" y="230"/>
                </a:lnTo>
                <a:lnTo>
                  <a:pt x="1836" y="207"/>
                </a:lnTo>
                <a:lnTo>
                  <a:pt x="1832" y="184"/>
                </a:lnTo>
                <a:lnTo>
                  <a:pt x="1827" y="162"/>
                </a:lnTo>
                <a:lnTo>
                  <a:pt x="1819" y="141"/>
                </a:lnTo>
                <a:lnTo>
                  <a:pt x="1809" y="121"/>
                </a:lnTo>
                <a:lnTo>
                  <a:pt x="1798" y="102"/>
                </a:lnTo>
                <a:lnTo>
                  <a:pt x="1784" y="84"/>
                </a:lnTo>
                <a:lnTo>
                  <a:pt x="1770" y="68"/>
                </a:lnTo>
                <a:lnTo>
                  <a:pt x="1753" y="53"/>
                </a:lnTo>
                <a:lnTo>
                  <a:pt x="1736" y="39"/>
                </a:lnTo>
                <a:lnTo>
                  <a:pt x="1717" y="28"/>
                </a:lnTo>
                <a:lnTo>
                  <a:pt x="1696" y="18"/>
                </a:lnTo>
                <a:lnTo>
                  <a:pt x="1675" y="10"/>
                </a:lnTo>
                <a:lnTo>
                  <a:pt x="1653" y="5"/>
                </a:lnTo>
                <a:lnTo>
                  <a:pt x="1630" y="1"/>
                </a:lnTo>
                <a:lnTo>
                  <a:pt x="1607" y="0"/>
                </a:lnTo>
                <a:lnTo>
                  <a:pt x="230" y="0"/>
                </a:lnTo>
                <a:lnTo>
                  <a:pt x="206" y="1"/>
                </a:lnTo>
                <a:lnTo>
                  <a:pt x="184" y="5"/>
                </a:lnTo>
                <a:lnTo>
                  <a:pt x="162" y="10"/>
                </a:lnTo>
                <a:lnTo>
                  <a:pt x="140" y="18"/>
                </a:lnTo>
                <a:lnTo>
                  <a:pt x="120" y="28"/>
                </a:lnTo>
                <a:lnTo>
                  <a:pt x="101" y="39"/>
                </a:lnTo>
                <a:lnTo>
                  <a:pt x="84" y="53"/>
                </a:lnTo>
                <a:lnTo>
                  <a:pt x="67" y="68"/>
                </a:lnTo>
                <a:lnTo>
                  <a:pt x="53" y="84"/>
                </a:lnTo>
                <a:lnTo>
                  <a:pt x="39" y="102"/>
                </a:lnTo>
                <a:lnTo>
                  <a:pt x="28" y="121"/>
                </a:lnTo>
                <a:lnTo>
                  <a:pt x="18" y="141"/>
                </a:lnTo>
                <a:lnTo>
                  <a:pt x="10" y="162"/>
                </a:lnTo>
                <a:lnTo>
                  <a:pt x="5" y="184"/>
                </a:lnTo>
                <a:lnTo>
                  <a:pt x="1" y="207"/>
                </a:lnTo>
                <a:lnTo>
                  <a:pt x="0" y="230"/>
                </a:lnTo>
                <a:lnTo>
                  <a:pt x="1" y="253"/>
                </a:lnTo>
                <a:lnTo>
                  <a:pt x="5" y="276"/>
                </a:lnTo>
                <a:lnTo>
                  <a:pt x="10" y="298"/>
                </a:lnTo>
                <a:lnTo>
                  <a:pt x="18" y="319"/>
                </a:lnTo>
                <a:lnTo>
                  <a:pt x="28" y="339"/>
                </a:lnTo>
                <a:lnTo>
                  <a:pt x="39" y="358"/>
                </a:lnTo>
                <a:lnTo>
                  <a:pt x="53" y="376"/>
                </a:lnTo>
                <a:lnTo>
                  <a:pt x="67" y="392"/>
                </a:lnTo>
                <a:lnTo>
                  <a:pt x="84" y="407"/>
                </a:lnTo>
                <a:lnTo>
                  <a:pt x="101" y="420"/>
                </a:lnTo>
                <a:lnTo>
                  <a:pt x="120" y="431"/>
                </a:lnTo>
                <a:lnTo>
                  <a:pt x="140" y="441"/>
                </a:lnTo>
                <a:lnTo>
                  <a:pt x="162" y="449"/>
                </a:lnTo>
                <a:lnTo>
                  <a:pt x="184" y="454"/>
                </a:lnTo>
                <a:lnTo>
                  <a:pt x="206" y="458"/>
                </a:lnTo>
                <a:lnTo>
                  <a:pt x="230" y="459"/>
                </a:lnTo>
                <a:lnTo>
                  <a:pt x="919" y="459"/>
                </a:lnTo>
                <a:close/>
              </a:path>
            </a:pathLst>
          </a:custGeom>
          <a:noFill/>
          <a:ln cap="rnd" w="70920">
            <a:solidFill>
              <a:srgbClr val="000000"/>
            </a:solidFill>
            <a:round/>
          </a:ln>
        </p:spPr>
        <p:style>
          <a:lnRef idx="0"/>
          <a:fillRef idx="0"/>
          <a:effectRef idx="0"/>
          <a:fontRef idx="minor"/>
        </p:style>
        <p:txBody>
          <a:bodyPr lIns="125280" rIns="125280" tIns="33840" bIns="33840" anchor="ctr" anchorCtr="1">
            <a:noAutofit/>
          </a:bodyPr>
          <a:p>
            <a:endParaRPr b="0" lang="en-US" sz="1800" spc="-1" strike="noStrike">
              <a:solidFill>
                <a:srgbClr val="000000"/>
              </a:solidFill>
              <a:latin typeface="Arial"/>
              <a:ea typeface="DejaVu Sans"/>
            </a:endParaRPr>
          </a:p>
        </p:txBody>
      </p:sp>
      <p:sp>
        <p:nvSpPr>
          <p:cNvPr id="382" name=""/>
          <p:cNvSpPr txBox="1"/>
          <p:nvPr/>
        </p:nvSpPr>
        <p:spPr>
          <a:xfrm>
            <a:off x="8168400" y="443520"/>
            <a:ext cx="1216800" cy="951120"/>
          </a:xfrm>
          <a:prstGeom prst="rect">
            <a:avLst/>
          </a:prstGeom>
          <a:noFill/>
          <a:ln w="0">
            <a:noFill/>
          </a:ln>
        </p:spPr>
        <p:txBody>
          <a:bodyPr lIns="90000" rIns="90000" tIns="45000" bIns="45000" anchor="t">
            <a:noAutofit/>
          </a:bodyPr>
          <a:p>
            <a:r>
              <a:rPr b="0" lang="en-US" sz="1400" spc="-1" strike="noStrike">
                <a:solidFill>
                  <a:srgbClr val="000000"/>
                </a:solidFill>
                <a:latin typeface="Arial"/>
              </a:rPr>
              <a:t>Beautiful Logo </a:t>
            </a:r>
            <a:r>
              <a:rPr b="0" lang="en-US" sz="1400" spc="-1" strike="noStrike">
                <a:solidFill>
                  <a:srgbClr val="000000"/>
                </a:solidFill>
                <a:latin typeface="Arial"/>
              </a:rPr>
              <a:t>Goes Here</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96</TotalTime>
  <Application>LibreOffice/24.2.7.2$Linux_X86_64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2025-05-12T15:04:55Z</dcterms:created>
  <dc:creator/>
  <dc:description/>
  <dc:language>en-US</dc:language>
  <cp:lastModifiedBy/>
  <dcterms:modified xsi:type="dcterms:W3CDTF">2025-05-17T15:14:56Z</dcterms:modified>
  <cp:revision>20</cp:revision>
  <dc:subject/>
  <dc:title>Yellow Idea</dc:title>
</cp:coreProperties>
</file>

<file path=docProps/custom.xml><?xml version="1.0" encoding="utf-8"?>
<Properties xmlns="http://schemas.openxmlformats.org/officeDocument/2006/custom-properties" xmlns:vt="http://schemas.openxmlformats.org/officeDocument/2006/docPropsVTypes"/>
</file>