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4" r:id="rId5"/>
    <p:sldId id="258" r:id="rId6"/>
    <p:sldId id="265" r:id="rId7"/>
    <p:sldId id="259" r:id="rId8"/>
    <p:sldId id="263" r:id="rId9"/>
    <p:sldId id="260" r:id="rId10"/>
    <p:sldId id="266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220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44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637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222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383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022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722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07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704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741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963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075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17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07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71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438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DF89-E4CD-4428-BB6C-249FF96926E1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9E4C11-3C0D-439D-A014-5206F09CF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259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Join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 Made </a:t>
            </a:r>
            <a:r>
              <a:rPr lang="en-US" dirty="0" err="1" smtClean="0"/>
              <a:t>Larasathi</a:t>
            </a:r>
            <a:r>
              <a:rPr lang="en-US" dirty="0" smtClean="0"/>
              <a:t> P. R.	 	4210151006</a:t>
            </a:r>
          </a:p>
          <a:p>
            <a:r>
              <a:rPr lang="en-US" dirty="0" smtClean="0"/>
              <a:t>Billy Putra </a:t>
            </a:r>
            <a:r>
              <a:rPr lang="en-US" dirty="0" err="1" smtClean="0"/>
              <a:t>Kusuma</a:t>
            </a:r>
            <a:r>
              <a:rPr lang="en-US" dirty="0" smtClean="0"/>
              <a:t> </a:t>
            </a:r>
            <a:r>
              <a:rPr lang="en-US" dirty="0" err="1" smtClean="0"/>
              <a:t>Wardhana</a:t>
            </a:r>
            <a:r>
              <a:rPr lang="en-US" dirty="0" smtClean="0"/>
              <a:t>		 4210151007</a:t>
            </a:r>
          </a:p>
          <a:p>
            <a:r>
              <a:rPr lang="en-US" dirty="0" err="1" smtClean="0"/>
              <a:t>Nadhif</a:t>
            </a:r>
            <a:r>
              <a:rPr lang="en-US" dirty="0" smtClean="0"/>
              <a:t> </a:t>
            </a:r>
            <a:r>
              <a:rPr lang="en-US" dirty="0" err="1" smtClean="0"/>
              <a:t>Yonda</a:t>
            </a:r>
            <a:r>
              <a:rPr lang="en-US" dirty="0" smtClean="0"/>
              <a:t> </a:t>
            </a:r>
            <a:r>
              <a:rPr lang="en-US" dirty="0" err="1" smtClean="0"/>
              <a:t>Raditya</a:t>
            </a:r>
            <a:r>
              <a:rPr lang="en-US" dirty="0" smtClean="0"/>
              <a:t>			4210151029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0257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Instagram – </a:t>
            </a:r>
            <a:r>
              <a:rPr lang="en-US" dirty="0" smtClean="0"/>
              <a:t>Self </a:t>
            </a:r>
            <a:r>
              <a:rPr lang="en-US" dirty="0"/>
              <a:t>Join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68" y="2100725"/>
            <a:ext cx="8153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4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/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berelasi</a:t>
            </a:r>
            <a:r>
              <a:rPr lang="en-US" dirty="0" smtClean="0"/>
              <a:t> </a:t>
            </a:r>
            <a:r>
              <a:rPr lang="en-US" dirty="0" err="1" smtClean="0"/>
              <a:t>diantaranya</a:t>
            </a:r>
            <a:r>
              <a:rPr lang="en-US" dirty="0" smtClean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29" y="3387302"/>
            <a:ext cx="8308274" cy="14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(outer) join :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(record)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record yang </a:t>
            </a:r>
            <a:r>
              <a:rPr lang="en-US" dirty="0" err="1" smtClean="0"/>
              <a:t>sesuai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record </a:t>
            </a:r>
            <a:r>
              <a:rPr lang="en-US" dirty="0" err="1" smtClean="0"/>
              <a:t>yangs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,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record </a:t>
            </a:r>
            <a:r>
              <a:rPr lang="en-US" dirty="0" err="1" smtClean="0"/>
              <a:t>kosong</a:t>
            </a:r>
            <a:r>
              <a:rPr lang="en-US" dirty="0" smtClean="0"/>
              <a:t> di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.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7" y="3631531"/>
            <a:ext cx="2647211" cy="164632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027" y="3631531"/>
            <a:ext cx="551497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027" y="4903961"/>
            <a:ext cx="5876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5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Instagram – Left Join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5" y="2288512"/>
            <a:ext cx="82772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Join : </a:t>
            </a:r>
            <a:r>
              <a:rPr lang="en-US" dirty="0" smtClean="0"/>
              <a:t>: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(record)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record yang </a:t>
            </a:r>
            <a:r>
              <a:rPr lang="en-US" dirty="0" err="1" smtClean="0"/>
              <a:t>sesuai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record </a:t>
            </a:r>
            <a:r>
              <a:rPr lang="en-US" dirty="0" err="1" smtClean="0"/>
              <a:t>yangs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,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record </a:t>
            </a:r>
            <a:r>
              <a:rPr lang="en-US" dirty="0" err="1" smtClean="0"/>
              <a:t>kosong</a:t>
            </a:r>
            <a:r>
              <a:rPr lang="en-US" dirty="0" smtClean="0"/>
              <a:t> di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.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12536"/>
            <a:ext cx="2657475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668" y="3462800"/>
            <a:ext cx="5705475" cy="127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082" y="4820805"/>
            <a:ext cx="5848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Instagram – </a:t>
            </a:r>
            <a:r>
              <a:rPr lang="en-US" dirty="0" smtClean="0"/>
              <a:t>Right </a:t>
            </a:r>
            <a:r>
              <a:rPr lang="en-US" dirty="0"/>
              <a:t>Join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80" y="2277227"/>
            <a:ext cx="825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9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Join : </a:t>
            </a:r>
            <a:r>
              <a:rPr lang="en-US" dirty="0" err="1" smtClean="0"/>
              <a:t>menyeleksi</a:t>
            </a:r>
            <a:r>
              <a:rPr lang="en-US" dirty="0" smtClean="0"/>
              <a:t> record yang </a:t>
            </a:r>
            <a:r>
              <a:rPr lang="en-US" dirty="0" err="1" smtClean="0"/>
              <a:t>memiliki</a:t>
            </a:r>
            <a:r>
              <a:rPr lang="en-US" dirty="0" smtClean="0"/>
              <a:t> value yang </a:t>
            </a:r>
            <a:r>
              <a:rPr lang="en-US" dirty="0" err="1" smtClean="0"/>
              <a:t>sesuai</a:t>
            </a:r>
            <a:r>
              <a:rPr lang="en-US" dirty="0" smtClean="0"/>
              <a:t> di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60783"/>
            <a:ext cx="2743200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34" y="3370345"/>
            <a:ext cx="552450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534" y="4679660"/>
            <a:ext cx="592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2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Instagram – </a:t>
            </a:r>
            <a:r>
              <a:rPr lang="en-US" dirty="0" smtClean="0"/>
              <a:t>Inner </a:t>
            </a:r>
            <a:r>
              <a:rPr lang="en-US" dirty="0"/>
              <a:t>Join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7" y="2267412"/>
            <a:ext cx="83724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3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Join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Join : join </a:t>
            </a:r>
            <a:r>
              <a:rPr lang="en-US" dirty="0" err="1" smtClean="0"/>
              <a:t>biasa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62" y="3276098"/>
            <a:ext cx="3067050" cy="1047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395" y="4524957"/>
            <a:ext cx="7277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86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169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SQL Join</vt:lpstr>
      <vt:lpstr>Join</vt:lpstr>
      <vt:lpstr>Left Join</vt:lpstr>
      <vt:lpstr>Contoh dari Instagram – Left Join</vt:lpstr>
      <vt:lpstr>Right Join</vt:lpstr>
      <vt:lpstr>Contoh dari Instagram – Right Join</vt:lpstr>
      <vt:lpstr>Inner Join</vt:lpstr>
      <vt:lpstr>Contoh dari Instagram – Inner Join</vt:lpstr>
      <vt:lpstr>Self Join</vt:lpstr>
      <vt:lpstr>Contoh dari Instagram – Self Join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</dc:title>
  <dc:creator>Brahmanda Gede</dc:creator>
  <cp:lastModifiedBy>Brahmanda Gede</cp:lastModifiedBy>
  <cp:revision>6</cp:revision>
  <dcterms:created xsi:type="dcterms:W3CDTF">2018-05-17T06:48:54Z</dcterms:created>
  <dcterms:modified xsi:type="dcterms:W3CDTF">2018-05-17T08:21:03Z</dcterms:modified>
</cp:coreProperties>
</file>