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zF6T3BFbZbwg5Xu4oUXugzR3A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31b2dd5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631b2dd53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16294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CUỐI KHÓA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Website quản lý shop thời trang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Lớp:   PHP2203LM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Nhóm: 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Đinh Trọng San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2. Nguyễn Thiên Phòng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Giáo viên hướng dẫn: NGUYỄN ANH LƯƠNG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Kết quả thực hiện</a:t>
            </a:r>
            <a:endParaRPr sz="3000"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76200" y="838200"/>
            <a:ext cx="6019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Quản lý danh sách sản phẩm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Quản lý danh mục sản phẩm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Quản lý bình luận sản phẩm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Quản lý đánh giá sản phẩm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Quản lý hóa đơn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Đặt hàng trực tuyến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Quá trình xử lý đơn hàng 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6096000" y="762000"/>
            <a:ext cx="6019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 kê đơn hàng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Tìm kiếm sản phẩm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HẠN CHẾ CỦA ĐỀ TÀI</a:t>
            </a:r>
            <a:endParaRPr sz="3000"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×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Chưa có phần phân quyền chi tiết cho người dùng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×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Chưa có chức năng thanh toán online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×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Chưa có chức năng quản lý số lượng sản phẩm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×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Chưa có chức năng quản lý người dùng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×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Chưa có chức năng thống kê kho hàng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PHÂN CÔNG CÔNG VIỆC</a:t>
            </a:r>
            <a:endParaRPr sz="3000"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76200" y="838200"/>
            <a:ext cx="6019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Đinh Trọng San 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Thiết kế trang Admin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Thêm sửa xóa user, brand, category,...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 xuất file Ecxel + PDF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Tìm kiếm theo tên , danh mục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Hiển thị theo account người dùng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Xây dựng database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Thanh toán </a:t>
            </a:r>
            <a:r>
              <a:rPr lang="en-US"/>
              <a:t>và gửi email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6096000" y="838200"/>
            <a:ext cx="6019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Thiên Phòng 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Cắt ghép giao diện người dùng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Đẩy sản phẩm từ database ra giao diện người dùng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màu theo size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+ đánh giá người dùng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Giỏ hàng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slide thuyết trình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/>
          </a:p>
        </p:txBody>
      </p:sp>
      <p:sp>
        <p:nvSpPr>
          <p:cNvPr id="166" name="Google Shape;166;p12"/>
          <p:cNvSpPr/>
          <p:nvPr/>
        </p:nvSpPr>
        <p:spPr>
          <a:xfrm>
            <a:off x="3886200" y="2438400"/>
            <a:ext cx="3986989" cy="73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7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 ỨNG DỤNG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Tổng quan về đề tài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 công nghệ sử dụng trong đề tài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Biểu đồ luồng dữ liệu mức ngữ cảnh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Sơ đồ chức năng ứng dụng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Sơ đồ quan hệ thực thể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  <a:endParaRPr/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Kết quả thực hiện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Hạn chế của đề tài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Phân công công việc trong nhóm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812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Demo ứng dụng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TỔNG QUAN ĐỀ TÀI</a:t>
            </a:r>
            <a:endParaRPr sz="3000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2845" y="7620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Lý do chọn đề tài 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Theo khảo sát VECTA 2020. Việt nam có 69.24m người dân sử dụng Internet, chiếm khoảng 70,3% tổng dân số .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Mục đích xây dựng :</a:t>
            </a:r>
            <a:endParaRPr/>
          </a:p>
          <a:p>
            <a:pPr indent="-1397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Xây dựng kênh bán hàng online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397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Phát triển cho thương hiệu của shop quần áo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397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Chăm sóc , hỗ trợ KH ,.......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Yêu cầu :</a:t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Xây dựng Website chuyên nghiệp </a:t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Hỗ trợ đặt hàng trực tuyến trên Website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CÁC CÔNG NGHỆ SỬ DỤNG TRONG ĐỀ TÀI</a:t>
            </a:r>
            <a:endParaRPr sz="3000"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HTML, CSS, JS, BOOSTRAP 4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WEB SEVER APACHE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LARAVEL 8 FRAMWORK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XAMPP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Template Admin (Tham khảo trên mạng)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ans Symbols"/>
              <a:buChar char="✔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Template Fontend (Tham khảo trên mạng)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838200"/>
            <a:ext cx="1186981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CHỨC NĂNG ỨNG DỤNG</a:t>
            </a:r>
            <a:endParaRPr sz="3000"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524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175"/>
            <a:ext cx="11887201" cy="517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31b2dd53a_0_6"/>
          <p:cNvSpPr txBox="1"/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CHỨC NĂNG ỨNG DỤNG</a:t>
            </a:r>
            <a:endParaRPr sz="3000"/>
          </a:p>
        </p:txBody>
      </p:sp>
      <p:sp>
        <p:nvSpPr>
          <p:cNvPr id="125" name="Google Shape;125;g1631b2dd53a_0_6"/>
          <p:cNvSpPr txBox="1"/>
          <p:nvPr>
            <p:ph idx="1" type="body"/>
          </p:nvPr>
        </p:nvSpPr>
        <p:spPr>
          <a:xfrm>
            <a:off x="1524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631b2dd53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11887201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SƠ ĐỒ QUAN HỆ THỰC THỂ</a:t>
            </a:r>
            <a:endParaRPr sz="3000"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524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175"/>
            <a:ext cx="11887201" cy="55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>
                <a:solidFill>
                  <a:srgbClr val="832C8B"/>
                </a:solidFill>
              </a:rPr>
              <a:t>THIẾT KẾ CƠ SỞ DỮ LIỆU</a:t>
            </a:r>
            <a:endParaRPr sz="3000"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1524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50" y="871575"/>
            <a:ext cx="10162425" cy="54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