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F77A-1B67-1847-BE12-147348E9B26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97C6-D9E4-A346-9BD3-B490A03E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97C6-D9E4-A346-9BD3-B490A03EDC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0FA2-057B-C145-8144-7D8F418253F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2FF3-4C8D-DD41-B011-AFA5722D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nasbernotas/lizard" TargetMode="External"/><Relationship Id="rId4" Type="http://schemas.openxmlformats.org/officeDocument/2006/relationships/hyperlink" Target="https://github.com/ignasbernotas/phkey" TargetMode="External"/><Relationship Id="rId5" Type="http://schemas.openxmlformats.org/officeDocument/2006/relationships/hyperlink" Target="https://github.com/ignasbernotas/consol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923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Laravel</a:t>
            </a:r>
            <a:r>
              <a:rPr lang="en-US" sz="6600" dirty="0" smtClean="0"/>
              <a:t> Lizard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538" y="4305700"/>
            <a:ext cx="9612923" cy="1655762"/>
          </a:xfrm>
        </p:spPr>
        <p:txBody>
          <a:bodyPr>
            <a:normAutofit/>
          </a:bodyPr>
          <a:lstStyle/>
          <a:p>
            <a:r>
              <a:rPr lang="en-US" sz="3600" i="1" dirty="0" err="1"/>
              <a:t>Laravel</a:t>
            </a:r>
            <a:r>
              <a:rPr lang="en-US" sz="3600" i="1" dirty="0"/>
              <a:t> project dependency manager and wizard.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00" y="496881"/>
            <a:ext cx="4599398" cy="34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488831"/>
            <a:ext cx="9144000" cy="719870"/>
          </a:xfrm>
        </p:spPr>
        <p:txBody>
          <a:bodyPr>
            <a:noAutofit/>
          </a:bodyPr>
          <a:lstStyle/>
          <a:p>
            <a:r>
              <a:rPr lang="en-US" sz="6600" smtClean="0"/>
              <a:t>Links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06062" y="3423138"/>
            <a:ext cx="5534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Lizard repo:     </a:t>
            </a:r>
            <a:r>
              <a:rPr lang="en-US" dirty="0" smtClean="0">
                <a:hlinkClick r:id="rId3"/>
              </a:rPr>
              <a:t>https://github.com/ignasbernotas/lizard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Phkey</a:t>
            </a:r>
            <a:r>
              <a:rPr lang="en-US" dirty="0" smtClean="0"/>
              <a:t> repo:     </a:t>
            </a:r>
            <a:r>
              <a:rPr lang="en-US" dirty="0" smtClean="0">
                <a:hlinkClick r:id="rId4"/>
              </a:rPr>
              <a:t>https://github.com/ignasbernotas/phkey</a:t>
            </a:r>
            <a:endParaRPr lang="en-US" dirty="0" smtClean="0"/>
          </a:p>
          <a:p>
            <a:r>
              <a:rPr lang="en-US" dirty="0" smtClean="0"/>
              <a:t>Console repo: </a:t>
            </a:r>
            <a:r>
              <a:rPr lang="en-US" dirty="0" smtClean="0">
                <a:hlinkClick r:id="rId5"/>
              </a:rPr>
              <a:t>https://github.com/ignasbernotas/console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7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645878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Thank you!</a:t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4800" dirty="0" smtClean="0"/>
              <a:t>Any 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143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whoami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537" y="2336223"/>
            <a:ext cx="9612923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err="1" smtClean="0"/>
              <a:t>Ignas</a:t>
            </a:r>
            <a:r>
              <a:rPr lang="en-US" sz="3600" dirty="0" smtClean="0"/>
              <a:t> </a:t>
            </a:r>
            <a:r>
              <a:rPr lang="en-US" sz="3600" dirty="0" err="1" smtClean="0"/>
              <a:t>Bernotas</a:t>
            </a:r>
            <a:endParaRPr lang="en-US" sz="3600" dirty="0" smtClean="0"/>
          </a:p>
          <a:p>
            <a:r>
              <a:rPr lang="en-US" sz="3600" dirty="0" smtClean="0"/>
              <a:t>Full-stack developer from Vilnius</a:t>
            </a:r>
          </a:p>
          <a:p>
            <a:r>
              <a:rPr lang="en-US" sz="3600" dirty="0" smtClean="0"/>
              <a:t>Working @ </a:t>
            </a:r>
            <a:r>
              <a:rPr lang="en-US" sz="3600" dirty="0" err="1" smtClean="0"/>
              <a:t>Oberlo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15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What is it?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537" y="2336223"/>
            <a:ext cx="9612923" cy="1655762"/>
          </a:xfrm>
        </p:spPr>
        <p:txBody>
          <a:bodyPr>
            <a:normAutofit/>
          </a:bodyPr>
          <a:lstStyle/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  <a:p>
            <a:pPr marL="571500" indent="-571500">
              <a:buFont typeface="Arial" charset="0"/>
              <a:buChar char="•"/>
            </a:pP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07106" y="2151557"/>
            <a:ext cx="7177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Essentially it’s a CLI GUI tool to ease up the process of setting up new </a:t>
            </a:r>
            <a:r>
              <a:rPr lang="en-US" dirty="0" err="1" smtClean="0"/>
              <a:t>Laravel</a:t>
            </a:r>
            <a:r>
              <a:rPr lang="en-US" dirty="0" smtClean="0"/>
              <a:t> projects.</a:t>
            </a:r>
          </a:p>
          <a:p>
            <a:endParaRPr lang="en-US" dirty="0" smtClean="0"/>
          </a:p>
          <a:p>
            <a:r>
              <a:rPr lang="en-US" dirty="0" smtClean="0"/>
              <a:t>Don’t you hate it when you need to repeat the same tasks for all your awesome </a:t>
            </a:r>
            <a:r>
              <a:rPr lang="en-US" dirty="0" err="1" smtClean="0"/>
              <a:t>Laravel</a:t>
            </a:r>
            <a:r>
              <a:rPr lang="en-US" dirty="0" smtClean="0"/>
              <a:t> projects? I know I do.</a:t>
            </a:r>
          </a:p>
          <a:p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Laravel</a:t>
            </a:r>
            <a:r>
              <a:rPr lang="en-US" dirty="0" smtClean="0"/>
              <a:t> composer packages, service providers, facades, composer scripts, bower components, gulp file, linters and so on. Lizard reduces the headache.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What’s in it?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091751" y="2240774"/>
            <a:ext cx="800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list of standard </a:t>
            </a:r>
            <a:r>
              <a:rPr lang="en-US" dirty="0" err="1" smtClean="0"/>
              <a:t>Laravel</a:t>
            </a:r>
            <a:r>
              <a:rPr lang="en-US" dirty="0" smtClean="0"/>
              <a:t> packages that come into pretty much all of my projects.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Bower configuration file and project file.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Enhanced gulp file</a:t>
            </a:r>
          </a:p>
        </p:txBody>
      </p:sp>
    </p:spTree>
    <p:extLst>
      <p:ext uri="{BB962C8B-B14F-4D97-AF65-F5344CB8AC3E}">
        <p14:creationId xmlns:p14="http://schemas.microsoft.com/office/powerpoint/2010/main" val="16098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How to use it?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091751" y="2240774"/>
            <a:ext cx="8008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Install it via composer:</a:t>
            </a:r>
          </a:p>
          <a:p>
            <a:pPr marL="285750" lvl="0" indent="-285750"/>
            <a:r>
              <a:rPr lang="en-US" i="1" dirty="0" smtClean="0"/>
              <a:t>	    composer </a:t>
            </a:r>
            <a:r>
              <a:rPr lang="en-US" i="1" dirty="0"/>
              <a:t>global require "</a:t>
            </a:r>
            <a:r>
              <a:rPr lang="en-US" i="1" dirty="0" err="1"/>
              <a:t>ignasbernotas</a:t>
            </a:r>
            <a:r>
              <a:rPr lang="en-US" i="1" dirty="0"/>
              <a:t>/lizard</a:t>
            </a:r>
            <a:r>
              <a:rPr lang="en-US" i="1" dirty="0" smtClean="0"/>
              <a:t>=*”</a:t>
            </a:r>
          </a:p>
          <a:p>
            <a:pPr marL="342900" lvl="0" indent="-342900">
              <a:buAutoNum type="arabicPeriod" startAt="2"/>
            </a:pPr>
            <a:r>
              <a:rPr lang="en-US" i="1" dirty="0" smtClean="0"/>
              <a:t>Setup a new </a:t>
            </a:r>
            <a:r>
              <a:rPr lang="en-US" i="1" dirty="0" err="1" smtClean="0"/>
              <a:t>Laravel</a:t>
            </a:r>
            <a:r>
              <a:rPr lang="en-US" i="1" dirty="0" smtClean="0"/>
              <a:t> project</a:t>
            </a:r>
          </a:p>
          <a:p>
            <a:pPr lvl="1"/>
            <a:r>
              <a:rPr lang="en-US" i="1" dirty="0" err="1"/>
              <a:t>l</a:t>
            </a:r>
            <a:r>
              <a:rPr lang="en-US" i="1" dirty="0" err="1" smtClean="0"/>
              <a:t>aravel</a:t>
            </a:r>
            <a:r>
              <a:rPr lang="en-US" i="1" dirty="0" smtClean="0"/>
              <a:t> new awesome-project</a:t>
            </a:r>
          </a:p>
          <a:p>
            <a:pPr marL="342900" lvl="0" indent="-342900">
              <a:buAutoNum type="arabicPeriod" startAt="2"/>
            </a:pPr>
            <a:r>
              <a:rPr lang="en-US" i="1" dirty="0" smtClean="0"/>
              <a:t>Run Lizard via:</a:t>
            </a:r>
          </a:p>
          <a:p>
            <a:pPr lvl="0"/>
            <a:r>
              <a:rPr lang="en-US" i="1" dirty="0"/>
              <a:t> </a:t>
            </a:r>
            <a:r>
              <a:rPr lang="en-US" i="1" dirty="0" smtClean="0"/>
              <a:t>       lizard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r>
              <a:rPr lang="en-US" i="1" dirty="0" smtClean="0"/>
              <a:t>&lt;path to project </a:t>
            </a:r>
            <a:r>
              <a:rPr lang="en-US" i="1" dirty="0"/>
              <a:t>directory&gt;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945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Package list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091751" y="2240774"/>
            <a:ext cx="8008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barryvdh</a:t>
            </a:r>
            <a:r>
              <a:rPr lang="en-US" dirty="0"/>
              <a:t>/</a:t>
            </a:r>
            <a:r>
              <a:rPr lang="en-US" dirty="0" err="1"/>
              <a:t>laravel-debugbar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barryvdh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-ide-helper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laravelcollective</a:t>
            </a:r>
            <a:r>
              <a:rPr lang="en-US" dirty="0"/>
              <a:t>/html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themsaid</a:t>
            </a:r>
            <a:r>
              <a:rPr lang="en-US" dirty="0"/>
              <a:t>/</a:t>
            </a:r>
            <a:r>
              <a:rPr lang="en-US" dirty="0" err="1"/>
              <a:t>laravel-langman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doctrine/</a:t>
            </a:r>
            <a:r>
              <a:rPr lang="en-US" dirty="0" err="1"/>
              <a:t>dbal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intervention/image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patricktalmadge</a:t>
            </a:r>
            <a:r>
              <a:rPr lang="en-US" dirty="0"/>
              <a:t>/</a:t>
            </a:r>
            <a:r>
              <a:rPr lang="en-US" dirty="0" err="1"/>
              <a:t>bootstrapper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cviebrock</a:t>
            </a:r>
            <a:r>
              <a:rPr lang="en-US" dirty="0"/>
              <a:t>/eloquent-</a:t>
            </a:r>
            <a:r>
              <a:rPr lang="en-US" dirty="0" err="1"/>
              <a:t>sluggable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laracasts</a:t>
            </a:r>
            <a:r>
              <a:rPr lang="en-US" dirty="0" smtClean="0"/>
              <a:t>/flash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Limitations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230922" y="2039815"/>
            <a:ext cx="97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Currently Windows isn’t supported due to the missing </a:t>
            </a:r>
            <a:r>
              <a:rPr lang="en-US" dirty="0" err="1" smtClean="0"/>
              <a:t>readline</a:t>
            </a:r>
            <a:r>
              <a:rPr lang="en-US" dirty="0" smtClean="0"/>
              <a:t> extension in Windows PHP installations.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Roadmap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091751" y="2240774"/>
            <a:ext cx="8008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Lizard </a:t>
            </a:r>
            <a:r>
              <a:rPr lang="en-US" b="1" dirty="0" smtClean="0"/>
              <a:t>1.0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 Add linters and QA </a:t>
            </a:r>
            <a:r>
              <a:rPr lang="en-US" dirty="0" err="1"/>
              <a:t>configs</a:t>
            </a:r>
            <a:r>
              <a:rPr lang="en-US" dirty="0"/>
              <a:t> (</a:t>
            </a:r>
            <a:r>
              <a:rPr lang="en-US" dirty="0" err="1"/>
              <a:t>JSHint</a:t>
            </a:r>
            <a:r>
              <a:rPr lang="en-US" dirty="0"/>
              <a:t>, </a:t>
            </a:r>
            <a:r>
              <a:rPr lang="en-US" dirty="0" err="1"/>
              <a:t>JSLint</a:t>
            </a:r>
            <a:r>
              <a:rPr lang="en-US" dirty="0"/>
              <a:t>, </a:t>
            </a:r>
            <a:r>
              <a:rPr lang="en-US" dirty="0" err="1"/>
              <a:t>ESLint</a:t>
            </a:r>
            <a:r>
              <a:rPr lang="en-US" dirty="0"/>
              <a:t>, PHPCS, PHPCPD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 Add CI </a:t>
            </a:r>
            <a:r>
              <a:rPr lang="en-US" dirty="0" err="1"/>
              <a:t>configs</a:t>
            </a:r>
            <a:r>
              <a:rPr lang="en-US" dirty="0"/>
              <a:t> (Travis CI, </a:t>
            </a:r>
            <a:r>
              <a:rPr lang="en-US" dirty="0" err="1"/>
              <a:t>Gitlab</a:t>
            </a:r>
            <a:r>
              <a:rPr lang="en-US" dirty="0"/>
              <a:t> CI, Jenkins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Unit tests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 Web interface and API to suggest and submit packages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 Automatic </a:t>
            </a:r>
            <a:r>
              <a:rPr lang="en-US" dirty="0" smtClean="0"/>
              <a:t>stable package </a:t>
            </a:r>
            <a:r>
              <a:rPr lang="en-US" dirty="0"/>
              <a:t>version updates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 Locally cached customizable configurations (package lists, linters, CIs, etc</a:t>
            </a:r>
            <a:r>
              <a:rPr lang="en-US" dirty="0" smtClean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Windows support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Bugfixes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5785"/>
            <a:ext cx="9144000" cy="719870"/>
          </a:xfrm>
        </p:spPr>
        <p:txBody>
          <a:bodyPr>
            <a:noAutofit/>
          </a:bodyPr>
          <a:lstStyle/>
          <a:p>
            <a:r>
              <a:rPr lang="en-US" sz="6600" dirty="0" smtClean="0"/>
              <a:t>A few screenshots</a:t>
            </a:r>
            <a:endParaRPr 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50647"/>
            <a:ext cx="5876086" cy="4040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8" y="1750647"/>
            <a:ext cx="5650223" cy="39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186</Words>
  <Application>Microsoft Macintosh PowerPoint</Application>
  <PresentationFormat>Widescreen</PresentationFormat>
  <Paragraphs>60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Laravel Lizard</vt:lpstr>
      <vt:lpstr>whoami</vt:lpstr>
      <vt:lpstr>What is it?</vt:lpstr>
      <vt:lpstr>What’s in it?</vt:lpstr>
      <vt:lpstr>How to use it?</vt:lpstr>
      <vt:lpstr>Package list</vt:lpstr>
      <vt:lpstr>Limitations</vt:lpstr>
      <vt:lpstr>Roadmap</vt:lpstr>
      <vt:lpstr>A few screenshots</vt:lpstr>
      <vt:lpstr>Links</vt:lpstr>
      <vt:lpstr>Thank you!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Lizard</dc:title>
  <dc:creator>Ignas Bernotas</dc:creator>
  <cp:lastModifiedBy>Ignas Bernotas</cp:lastModifiedBy>
  <cp:revision>12</cp:revision>
  <dcterms:created xsi:type="dcterms:W3CDTF">2016-05-11T13:16:47Z</dcterms:created>
  <dcterms:modified xsi:type="dcterms:W3CDTF">2016-05-11T15:00:40Z</dcterms:modified>
</cp:coreProperties>
</file>