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59"/>
    <p:restoredTop sz="50000"/>
  </p:normalViewPr>
  <p:slideViewPr>
    <p:cSldViewPr snapToGrid="0" snapToObjects="1">
      <p:cViewPr varScale="1">
        <p:scale>
          <a:sx n="149" d="100"/>
          <a:sy n="149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e sottotito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4400" b="0" cap="none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zione con didascali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4400" b="0" cap="none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/>
            </a:lvl2pPr>
            <a:lvl3pPr marL="914400" lvl="2" indent="0" rtl="0">
              <a:spcBef>
                <a:spcPts val="0"/>
              </a:spcBef>
              <a:buFont typeface="Trebuchet MS"/>
              <a:buNone/>
              <a:defRPr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/>
            </a:lvl5pPr>
            <a:lvl6pPr lvl="5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cheda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4400" b="0" cap="none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cheda nome citazion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4400" b="0" cap="none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/>
            </a:lvl2pPr>
            <a:lvl3pPr marL="914400" lvl="2" indent="0" rtl="0">
              <a:spcBef>
                <a:spcPts val="0"/>
              </a:spcBef>
              <a:buFont typeface="Trebuchet MS"/>
              <a:buNone/>
              <a:defRPr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/>
            </a:lvl5pPr>
            <a:lvl6pPr lvl="5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800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o o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4400" b="0" cap="none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/>
            </a:lvl2pPr>
            <a:lvl3pPr marL="914400" lvl="2" indent="0" rtl="0">
              <a:spcBef>
                <a:spcPts val="0"/>
              </a:spcBef>
              <a:buFont typeface="Trebuchet MS"/>
              <a:buNone/>
              <a:defRPr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/>
            </a:lvl5pPr>
            <a:lvl6pPr lvl="5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800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olo verticale e test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4000" b="0" cap="none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2000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nuto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2400" b="0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2400" b="0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063" lvl="1" indent="-12562" rtl="0">
              <a:spcBef>
                <a:spcPts val="0"/>
              </a:spcBef>
              <a:buFont typeface="Trebuchet MS"/>
              <a:buNone/>
              <a:defRPr sz="1400"/>
            </a:lvl2pPr>
            <a:lvl3pPr marL="914126" lvl="2" indent="-12425" rtl="0">
              <a:spcBef>
                <a:spcPts val="0"/>
              </a:spcBef>
              <a:buFont typeface="Trebuchet MS"/>
              <a:buNone/>
              <a:defRPr sz="1200"/>
            </a:lvl3pPr>
            <a:lvl4pPr marL="1371189" lvl="3" indent="-12288" rtl="0">
              <a:spcBef>
                <a:spcPts val="0"/>
              </a:spcBef>
              <a:buFont typeface="Trebuchet MS"/>
              <a:buNone/>
              <a:defRPr sz="1000"/>
            </a:lvl4pPr>
            <a:lvl5pPr marL="1828251" lvl="4" indent="-12151" rtl="0">
              <a:spcBef>
                <a:spcPts val="0"/>
              </a:spcBef>
              <a:buFont typeface="Trebuchet MS"/>
              <a:buNone/>
              <a:defRPr sz="1000"/>
            </a:lvl5pPr>
            <a:lvl6pPr marL="2285314" lvl="5" indent="-12013" rtl="0">
              <a:spcBef>
                <a:spcPts val="0"/>
              </a:spcBef>
              <a:buFont typeface="Trebuchet MS"/>
              <a:buNone/>
              <a:defRPr sz="1000"/>
            </a:lvl6pPr>
            <a:lvl7pPr marL="2742377" lvl="6" indent="-11876" rtl="0">
              <a:spcBef>
                <a:spcPts val="0"/>
              </a:spcBef>
              <a:buFont typeface="Trebuchet MS"/>
              <a:buNone/>
              <a:defRPr sz="1000"/>
            </a:lvl7pPr>
            <a:lvl8pPr marL="3199440" lvl="7" indent="-11739" rtl="0">
              <a:spcBef>
                <a:spcPts val="0"/>
              </a:spcBef>
              <a:buFont typeface="Trebuchet MS"/>
              <a:buNone/>
              <a:defRPr sz="1000"/>
            </a:lvl8pPr>
            <a:lvl9pPr marL="3656503" lvl="8" indent="-11603" rtl="0">
              <a:spcBef>
                <a:spcPts val="0"/>
              </a:spcBef>
              <a:buFont typeface="Trebuchet MS"/>
              <a:buNone/>
              <a:defRPr sz="10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400" b="0"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1200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‹n.›</a:t>
            </a:fld>
            <a:endParaRPr lang="it-IT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.sensiolabs.org/" TargetMode="External"/><Relationship Id="rId4" Type="http://schemas.openxmlformats.org/officeDocument/2006/relationships/hyperlink" Target="https://styleci.io/" TargetMode="External"/><Relationship Id="rId5" Type="http://schemas.openxmlformats.org/officeDocument/2006/relationships/hyperlink" Target="https://nitpick-ci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9583" y="866733"/>
            <a:ext cx="4721902" cy="472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Container</a:t>
            </a:r>
            <a:r>
              <a:rPr lang="it-IT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it-IT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2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aka “IoC Container”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 </a:t>
            </a:r>
            <a:r>
              <a:rPr lang="it-IT" sz="2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Container</a:t>
            </a: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sono uno strumento per gestire le dipendenze delle classi e la Dependency Injection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Consentono la rapida sostituzione dell’implementazione di un servizio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Facilitano la simulazione di un oggetto durante la fase di testing (Mock)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Container</a:t>
            </a:r>
            <a:b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2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FTW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Iniezione delle dipendenze attraverso il type-hinting nel costruttore o in un metodo </a:t>
            </a:r>
            <a:r>
              <a:rPr lang="it-IT"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(da Laravel 5.0)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Binding di un’interfaccia con la propria implementazione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Facile recupero delle istanze dal container attraverso il nome della classe o dell’interfaccia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Repository</a:t>
            </a:r>
            <a:b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2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patterns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“Mediates between the domain and data mapping layers using a collection-like interface for accessing domain objects.”</a:t>
            </a:r>
            <a:r>
              <a:rPr lang="it-IT"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– martinfowler.com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Questo layer consente, ad esempio, di slegarsi da una specifica tecnologia di persistenza dati e di sostituirla quindi senza dover modificare tutto il codice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 la fase di testing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Facade pattern</a:t>
            </a:r>
            <a:b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2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patterns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“… indica un oggetto che permette, attraverso un'interfaccia più semplice, l'accesso a sottosistemi che espongono interfacce complesse e molto diverse tra loro, nonché a blocchi di codice complessi” </a:t>
            </a:r>
            <a:r>
              <a:rPr lang="it-IT"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– Wikipedia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Laravel forniscono una interfaccia statica per accedere ai metodi delle classi disponibili nel Service Container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1" i="0" u="none" strike="noStrike" cap="none">
                <a:solidFill>
                  <a:srgbClr val="212D32"/>
                </a:solidFill>
                <a:latin typeface="Arial"/>
                <a:ea typeface="Arial"/>
                <a:cs typeface="Arial"/>
                <a:sym typeface="Arial"/>
              </a:rPr>
              <a:t>Mail::send(…)</a:t>
            </a:r>
            <a:r>
              <a:rPr lang="it-IT" sz="2400" b="1" i="0" u="none" strike="noStrike" cap="none">
                <a:solidFill>
                  <a:srgbClr val="B0B0B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it-IT" sz="2400" b="1" i="0" u="none" strike="noStrike" cap="none">
                <a:solidFill>
                  <a:srgbClr val="212D32"/>
                </a:solidFill>
                <a:latin typeface="Arial"/>
                <a:ea typeface="Arial"/>
                <a:cs typeface="Arial"/>
                <a:sym typeface="Arial"/>
              </a:rPr>
              <a:t>app(‘mailer’)-&gt;send(...)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Gattini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  <p:pic>
        <p:nvPicPr>
          <p:cNvPr id="189" name="Shape 18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91217" y="1641102"/>
            <a:ext cx="5168900" cy="388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677832" y="5609880"/>
            <a:ext cx="65956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1200" b="0" i="0" u="none" strike="noStrike" cap="none">
                <a:solidFill>
                  <a:srgbClr val="B0B0B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http://i.huffpost.com/gadgets/slideshows/278643/slide_278643_2065247_free.gif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Coding Style</a:t>
            </a:r>
            <a:b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2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Because style matters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“L'intento … è di ridurre l'attrito cognitivo quando si esamina codice scritto da diversi autori” </a:t>
            </a:r>
            <a:r>
              <a:rPr lang="it-IT"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– php-fig.org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segue le linee guida definite dallo standard PSR-2 per lo stile di scrittura del codice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E’ fondamentale seguire le linee guida se intendete contribuire al framework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9300"/>
              </a:buClr>
              <a:buSzPct val="25000"/>
              <a:buFont typeface="Trebuchet MS"/>
              <a:buNone/>
            </a:pPr>
            <a: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  <a:t>Coding Style</a:t>
            </a:r>
            <a:br>
              <a:rPr lang="it-IT" sz="3600" b="0" i="0" u="none" strike="noStrike" cap="none">
                <a:solidFill>
                  <a:srgbClr val="FF93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2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Because style matters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3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</a:t>
            </a:r>
            <a:r>
              <a:rPr lang="it-IT" sz="3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www.php-fig.org</a:t>
            </a:r>
            <a:r>
              <a:rPr lang="it-IT" sz="3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it-IT" sz="3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psr</a:t>
            </a:r>
            <a:r>
              <a:rPr lang="it-IT" sz="3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/psr-2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 dirty="0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Must-Use </a:t>
            </a:r>
            <a:r>
              <a:rPr lang="it-IT" sz="2400" b="0" i="0" u="none" strike="noStrike" cap="none" dirty="0" err="1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tools</a:t>
            </a:r>
            <a:r>
              <a:rPr lang="it-IT" sz="2400" b="0" i="0" u="none" strike="noStrike" cap="none" dirty="0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PHP-CS-FIXER</a:t>
            </a:r>
            <a:r>
              <a:rPr lang="it-IT" sz="20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it-IT" sz="24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http://cs.sensiolabs.org/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t-IT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STYLE-CI			</a:t>
            </a:r>
            <a:r>
              <a:rPr lang="it-IT" sz="2400" b="0" i="0" u="sng" strike="noStrike" cap="none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</a:t>
            </a:r>
            <a:r>
              <a:rPr lang="it-IT" sz="24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://styleci.io/</a:t>
            </a:r>
          </a:p>
          <a:p>
            <a:pPr marL="0" lvl="0" indent="0">
              <a:buSzPct val="25000"/>
              <a:buNone/>
            </a:pPr>
            <a:r>
              <a:rPr lang="it-IT" sz="2400" dirty="0"/>
              <a:t>NITPICK</a:t>
            </a:r>
            <a:r>
              <a:rPr lang="it-IT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it-IT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it-IT" sz="2400" b="0" i="0" u="sng" strike="noStrike" cap="none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</a:t>
            </a:r>
            <a:r>
              <a:rPr lang="it-IT" sz="24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://nitpick-ci.com/</a:t>
            </a:r>
            <a:r>
              <a:rPr lang="it-IT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Laravel Meetup Verona – Sabato 12 dicembre 2015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Trebuchet MS</vt:lpstr>
      <vt:lpstr>Sfaccettatura</vt:lpstr>
      <vt:lpstr>Presentazione di PowerPoint</vt:lpstr>
      <vt:lpstr>Service Container aka “IoC Container”</vt:lpstr>
      <vt:lpstr>Service Container FTW</vt:lpstr>
      <vt:lpstr>Repository Design patterns</vt:lpstr>
      <vt:lpstr>Facade pattern Design patterns</vt:lpstr>
      <vt:lpstr>Gattini</vt:lpstr>
      <vt:lpstr>Coding Style Because style matters</vt:lpstr>
      <vt:lpstr>Coding Style Because style matters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Utente di Microsoft Office</cp:lastModifiedBy>
  <cp:revision>1</cp:revision>
  <cp:lastPrinted>2015-12-14T18:20:44Z</cp:lastPrinted>
  <dcterms:modified xsi:type="dcterms:W3CDTF">2015-12-14T18:20:46Z</dcterms:modified>
</cp:coreProperties>
</file>