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9529-A8A1-A1FB-7919-A3257815D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D717-EDF3-CE4E-6B02-653AC773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4F1A9-900C-3387-3053-6C758DEC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4432-75CE-6E17-0540-9608AEC1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606DB-98D3-01F2-ADFC-ADFE39A9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4864-2463-2BD6-C6B2-24E74D1C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C56D5-15E0-AA23-7287-E56386C8A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13825-332F-3E3E-6BD8-A9CFA736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93FA-5C63-C601-328F-D8678E14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E372-4243-CA28-0BC1-7BE66310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E8965-C093-C865-FA02-77A09516E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F64F1-4A62-90B8-0344-FC1D518D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914A-4C40-FDF3-300C-C0C92736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9E570-8342-3C20-A3E1-7A9DEBE8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3660-77D6-512C-E37D-38862F33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B6AF-09D0-5C3A-58AE-6994D5A7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80BE-42F8-4DB6-BC5D-F5246322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2C4E-E572-3BC0-5C14-AD8AFD4D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254A-ED66-48DD-A922-C20C424D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6302-E86E-F7D4-03A1-62CB2B8E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2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C8E2-8E32-A751-2F54-C3445220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4C0FD-44C5-AE15-CF3F-9827F684D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57B0-9466-BACA-7742-E609191B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F1BDC-1C81-9EF6-4FC0-C9A3DDC8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5552-0373-FD05-1344-FA6E399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485D-DC6D-9A58-BC96-AA2E7BA8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069-34C7-1E1A-FE25-00E07DCB1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56025-8928-ADEB-793B-8D3A455C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F26BF-3C45-3BC9-E006-66E085A4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54ACF-89A9-FEA5-AB8F-FE1EC63D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0034A-08BD-4DDD-F2AB-67C4A576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3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2139-7589-4A1E-C148-11D2875B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8E8E5-DA38-079C-9207-1A715885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82E7E-359C-E0BD-AFD4-E46A6244D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49081-CFDA-7272-315B-09B15FA16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5DEBB-0932-81CF-D625-6537404E4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DA128-3CFD-FF57-C882-AC8F7D4B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4657F-19CA-D71C-2D7F-C3AD62E2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C8174-5DB6-953A-2B1C-8E3F4DA0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A0CE-06B2-9CE5-DCE4-6AB9B4C8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B2542-9950-7C09-BDBA-C76FAF27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5B87E-35BB-CB74-3346-88FABB4A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F97CA-9C7B-EF37-4082-DC5D0A50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FE5AF-223C-1D7A-69C5-43953541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5DC9C-8896-523F-A519-BBFB2E2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637D7-3BE9-C0C9-48A5-D6427ADA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C161-9500-482C-E446-44E31534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3516-2E06-9C38-3B58-4262A590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A53FC-F7C6-308E-D3FE-28C32ED67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B407-0405-44B8-9E24-18B4E210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6C9D-D02A-8909-904B-DDBD2992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BE8BE-604D-73C8-6986-E234E94D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9B24-5641-85B6-53AE-BFBDFE41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E4D78-6811-4DBB-1DFB-F8F81E372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9011A-E755-2D63-6B8A-750EB65D5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2D80-AD0B-9593-6C4F-3E3F7DC8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AC576-05FA-2A45-16F2-0723AB6F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A6223-10BC-50E6-C087-9A16CE51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6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0DFDC-E4D8-FFCC-BBD1-90E483E0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47A3C-A31C-B755-74FB-C070EB1D4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A8DC-26E5-88F4-F84A-B7044A332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E1D05-5691-AF47-892A-D89BFC7DC9E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B2C7-BA0E-CD51-F060-481BC6BA1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0C960-B7FE-2044-6BD9-DDF3AC514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371EE-2939-9745-9A9D-44CF9540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A2C4-721E-A8E1-DD7F-ECCDCFE9B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Apply Knowledge from One Problem to Tackle Another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4016A-DC79-8B36-3407-04F037376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most important skill to gain over time as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375432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2E1-E74C-0E92-9D7A-E56D309B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81138" cy="9171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CA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 #1: </a:t>
            </a:r>
            <a:r>
              <a:rPr lang="en-CA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Forgotten Gym Locker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9DEF-EC2E-235E-ECF3-7D99F359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6346"/>
            <a:ext cx="10681137" cy="48106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sz="3200" dirty="0">
                <a:latin typeface="Calibri" panose="020F0502020204030204" pitchFamily="34" charset="0"/>
                <a:cs typeface="Calibri" panose="020F0502020204030204" pitchFamily="34" charset="0"/>
              </a:rPr>
              <a:t>Imagine you’ve arrived at the gym, but you’ve forgotten the combination to your locker. The lock has three rotating dials, each with numbers from 0 to 9. Instead of remembering the code, you decide to use a brute force technique to unlock it. You thought of quickly bringing your notebook from your backpack and writing the code to print the combinations.</a:t>
            </a:r>
          </a:p>
          <a:p>
            <a:pPr marL="0" indent="0" algn="just">
              <a:buNone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[Note: Brute force involves systematically trying every possible combination until the correct one is found.]</a:t>
            </a:r>
          </a:p>
          <a:p>
            <a:pPr marL="0" indent="0" algn="just">
              <a:buNone/>
            </a:pP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Can you write a C program to generate and print all possible 3-digit combinations for the lock so that it’s easy to try one by one from the list?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1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2E1-E74C-0E92-9D7A-E56D309B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4103" cy="917137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 #2: </a:t>
            </a:r>
            <a:r>
              <a:rPr lang="en-CA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9DEF-EC2E-235E-ECF3-7D99F359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6345"/>
            <a:ext cx="10786242" cy="51265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The Special Intelligence Agency needs unique 3-digit IDs for their newly developed robots. The IDs must follow specific rules to ensure they are unique and meet the agency's standards:</a:t>
            </a:r>
          </a:p>
          <a:p>
            <a:pPr lvl="1"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first digit can be any number from 2 to 6.</a:t>
            </a:r>
          </a:p>
          <a:p>
            <a:pPr lvl="1"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second digit must be less than the first digit.</a:t>
            </a:r>
          </a:p>
          <a:p>
            <a:pPr lvl="1" algn="just"/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The third digit must be an odd number and should be greater than the sum of the first two digits.</a:t>
            </a:r>
          </a:p>
          <a:p>
            <a:pPr marL="457200" lvl="1" indent="0" algn="just">
              <a:buNone/>
            </a:pPr>
            <a:endParaRPr lang="en-CA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r>
              <a:rPr lang="en-CA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accomplish this, the task is to write a C program that generates and prints all valid IDs following these rules.</a:t>
            </a:r>
          </a:p>
          <a:p>
            <a:pPr marL="0" indent="0">
              <a:buNone/>
            </a:pPr>
            <a:endParaRPr lang="en-CA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3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2E1-E74C-0E92-9D7A-E56D309B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4103" cy="917137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Scenario#3: </a:t>
            </a:r>
            <a:r>
              <a:rPr lang="en-CA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ICPC Computer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9DEF-EC2E-235E-ECF3-7D99F359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6345"/>
            <a:ext cx="10786242" cy="51265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ICPC (International Collegiate Programming Contest) committee needs unique 4-digit readiness indicator numbers to be printed and attached to each computer. These numbers must follow specific rules to ensure they are unique and suitable for the contest: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first digit can be any number from 1 to 9.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second digit must be a multiple of 3.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third digit must be a prime number.</a:t>
            </a:r>
          </a:p>
          <a:p>
            <a:pPr lvl="1"/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The fourth digit must be an even number and greater than the sum of the first three digits.</a:t>
            </a:r>
          </a:p>
          <a:p>
            <a:pPr marL="457200" lvl="1" indent="0" algn="just">
              <a:buNone/>
            </a:pPr>
            <a:endParaRPr lang="en-CA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r>
              <a:rPr lang="en-CA" sz="2800" b="1" dirty="0">
                <a:latin typeface="Calibri" panose="020F0502020204030204" pitchFamily="34" charset="0"/>
                <a:cs typeface="Calibri" panose="020F0502020204030204" pitchFamily="34" charset="0"/>
              </a:rPr>
              <a:t>Write a C program that generates and prints all valid readiness indicator numbers for the computers according to these rules.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4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2E1-E74C-0E92-9D7A-E56D309B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4103" cy="917137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r>
              <a:rPr lang="en-CA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Row-wise Summation</a:t>
            </a:r>
            <a:br>
              <a:rPr lang="en-CA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CA" sz="3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9DEF-EC2E-235E-ECF3-7D99F359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6345"/>
            <a:ext cx="10786242" cy="5126529"/>
          </a:xfrm>
        </p:spPr>
        <p:txBody>
          <a:bodyPr>
            <a:normAutofit/>
          </a:bodyPr>
          <a:lstStyle/>
          <a:p>
            <a:pPr algn="just"/>
            <a:r>
              <a:rPr lang="en-CA" b="1" dirty="0"/>
              <a:t>Write a c program that calculates the sum of elements in the rows of a given 2-dimensional matrix.</a:t>
            </a:r>
          </a:p>
          <a:p>
            <a:pPr marL="457200" lvl="1" indent="0" algn="just">
              <a:buNone/>
            </a:pPr>
            <a:endParaRPr lang="en-CA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</a:rPr>
              <a:t>Also, try to write another similar Program that calculates the sum of elements column-wise of a given 2-dimensional matrix.</a:t>
            </a:r>
          </a:p>
          <a:p>
            <a:pPr marL="457200" lvl="1" indent="0" algn="just">
              <a:buNone/>
            </a:pPr>
            <a:endParaRPr lang="en-CA" sz="2800" dirty="0">
              <a:solidFill>
                <a:srgbClr val="C00000"/>
              </a:solidFill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r>
              <a:rPr lang="en-CA" sz="2800" dirty="0">
                <a:solidFill>
                  <a:srgbClr val="C0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(We have already seen both solutions during the weekly lecture)</a:t>
            </a:r>
          </a:p>
        </p:txBody>
      </p:sp>
    </p:spTree>
    <p:extLst>
      <p:ext uri="{BB962C8B-B14F-4D97-AF65-F5344CB8AC3E}">
        <p14:creationId xmlns:p14="http://schemas.microsoft.com/office/powerpoint/2010/main" val="300487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A2E1-E74C-0E92-9D7A-E56D309B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85"/>
            <a:ext cx="11232932" cy="917137"/>
          </a:xfrm>
        </p:spPr>
        <p:txBody>
          <a:bodyPr>
            <a:noAutofit/>
          </a:bodyPr>
          <a:lstStyle/>
          <a:p>
            <a:r>
              <a:rPr lang="en-CA" sz="3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 #4: </a:t>
            </a:r>
            <a:r>
              <a:rPr lang="en-CA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Grade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49DEF-EC2E-235E-ECF3-7D99F359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2055"/>
            <a:ext cx="10786242" cy="5420819"/>
          </a:xfrm>
        </p:spPr>
        <p:txBody>
          <a:bodyPr>
            <a:normAutofit/>
          </a:bodyPr>
          <a:lstStyle/>
          <a:p>
            <a:r>
              <a:rPr lang="en-CA" sz="1400" b="1" dirty="0"/>
              <a:t>Write a c program to calculate and print the total score for each student.</a:t>
            </a:r>
          </a:p>
          <a:p>
            <a:r>
              <a:rPr lang="en-CA" sz="1400" b="1" dirty="0"/>
              <a:t>Write another c program to calculate and print the average for each quiz.</a:t>
            </a:r>
          </a:p>
          <a:p>
            <a:pPr marL="0" indent="0">
              <a:buNone/>
            </a:pPr>
            <a:endParaRPr lang="en-CA" sz="1400" b="1" dirty="0"/>
          </a:p>
          <a:p>
            <a:endParaRPr lang="en-CA" sz="1400" b="1" dirty="0"/>
          </a:p>
          <a:p>
            <a:endParaRPr lang="en-CA" sz="1400" b="1" dirty="0"/>
          </a:p>
          <a:p>
            <a:endParaRPr lang="en-CA" sz="1400" b="1" dirty="0"/>
          </a:p>
          <a:p>
            <a:endParaRPr lang="en-CA" sz="1400" b="1" dirty="0"/>
          </a:p>
          <a:p>
            <a:pPr marL="0" indent="0">
              <a:buNone/>
            </a:pPr>
            <a:endParaRPr lang="en-CA" sz="1400" b="1" dirty="0"/>
          </a:p>
          <a:p>
            <a:r>
              <a:rPr lang="en-CA" sz="1400" b="1" dirty="0"/>
              <a:t>Total scores for each student for all the quizzes:</a:t>
            </a:r>
            <a:endParaRPr lang="en-CA" sz="1400" dirty="0"/>
          </a:p>
          <a:p>
            <a:pPr lvl="1"/>
            <a:r>
              <a:rPr lang="en-CA" sz="1000" dirty="0"/>
              <a:t>Student1 :  60      (explanation:  20 + 30 + 10 )</a:t>
            </a:r>
          </a:p>
          <a:p>
            <a:pPr lvl="1"/>
            <a:r>
              <a:rPr lang="en-CA" sz="1000" dirty="0"/>
              <a:t>Student2: : 90       (explanation: 25 + 15 + 50 )</a:t>
            </a:r>
          </a:p>
          <a:p>
            <a:pPr lvl="1"/>
            <a:r>
              <a:rPr lang="en-CA" sz="1000" dirty="0"/>
              <a:t>Student3:  120</a:t>
            </a:r>
          </a:p>
          <a:p>
            <a:r>
              <a:rPr lang="en-CA" sz="1400" b="1" dirty="0"/>
              <a:t>Average scores for each quiz would be:</a:t>
            </a:r>
            <a:endParaRPr lang="en-CA" sz="1400" dirty="0"/>
          </a:p>
          <a:p>
            <a:pPr lvl="1"/>
            <a:r>
              <a:rPr lang="en-CA" sz="1000" dirty="0"/>
              <a:t>Quiz 1: 30.00  	(explanation: 20 + 25 + 45 = 90/3 )</a:t>
            </a:r>
          </a:p>
          <a:p>
            <a:pPr lvl="1"/>
            <a:r>
              <a:rPr lang="en-CA" sz="1000" dirty="0"/>
              <a:t>Quiz 2: 28.33	 (explanation: 20 + 25 + 45 = 90/3 )</a:t>
            </a:r>
          </a:p>
          <a:p>
            <a:pPr lvl="1"/>
            <a:r>
              <a:rPr lang="en-CA" sz="1000" dirty="0"/>
              <a:t>Quiz 3:  31.67	 (10 + 50 + 35 = 95/3 ) </a:t>
            </a:r>
          </a:p>
          <a:p>
            <a:endParaRPr lang="en-CA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75E8BC-B1E8-191D-4889-48F4700CF56D}"/>
              </a:ext>
            </a:extLst>
          </p:cNvPr>
          <p:cNvGraphicFramePr>
            <a:graphicFrameLocks noGrp="1"/>
          </p:cNvGraphicFramePr>
          <p:nvPr/>
        </p:nvGraphicFramePr>
        <p:xfrm>
          <a:off x="920968" y="1871898"/>
          <a:ext cx="9017318" cy="146304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130618">
                  <a:extLst>
                    <a:ext uri="{9D8B030D-6E8A-4147-A177-3AD203B41FA5}">
                      <a16:colId xmlns:a16="http://schemas.microsoft.com/office/drawing/2014/main" val="1514570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648263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21013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2495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Quiz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Quiz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Quiz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197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Student1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85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Student2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08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dirty="0"/>
                        <a:t>Student3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2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71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576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Office Theme</vt:lpstr>
      <vt:lpstr>Apply Knowledge from One Problem to Tackle Another</vt:lpstr>
      <vt:lpstr>Scenario #1: Forgotten Gym Locker Combination</vt:lpstr>
      <vt:lpstr>Scenario #2: ID Generation</vt:lpstr>
      <vt:lpstr>Scenario#3: ICPC Computer Number Generator</vt:lpstr>
      <vt:lpstr>Problem Statement: Matrix Row-wise Summation </vt:lpstr>
      <vt:lpstr>Scenario #4: Student Grade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Shaon Shuvo</dc:creator>
  <cp:lastModifiedBy>Shaon Shuvo</cp:lastModifiedBy>
  <cp:revision>14</cp:revision>
  <dcterms:created xsi:type="dcterms:W3CDTF">2024-06-12T02:50:12Z</dcterms:created>
  <dcterms:modified xsi:type="dcterms:W3CDTF">2024-06-14T17:30:01Z</dcterms:modified>
</cp:coreProperties>
</file>