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78"/>
  </p:notesMasterIdLst>
  <p:handoutMasterIdLst>
    <p:handoutMasterId r:id="rId79"/>
  </p:handoutMasterIdLst>
  <p:sldIdLst>
    <p:sldId id="313" r:id="rId6"/>
    <p:sldId id="682" r:id="rId7"/>
    <p:sldId id="320" r:id="rId8"/>
    <p:sldId id="604" r:id="rId9"/>
    <p:sldId id="625" r:id="rId10"/>
    <p:sldId id="626" r:id="rId11"/>
    <p:sldId id="627" r:id="rId12"/>
    <p:sldId id="628" r:id="rId13"/>
    <p:sldId id="629" r:id="rId14"/>
    <p:sldId id="630" r:id="rId15"/>
    <p:sldId id="631" r:id="rId16"/>
    <p:sldId id="632" r:id="rId17"/>
    <p:sldId id="605" r:id="rId18"/>
    <p:sldId id="634" r:id="rId19"/>
    <p:sldId id="635" r:id="rId20"/>
    <p:sldId id="636" r:id="rId21"/>
    <p:sldId id="633" r:id="rId22"/>
    <p:sldId id="691" r:id="rId23"/>
    <p:sldId id="692" r:id="rId24"/>
    <p:sldId id="693" r:id="rId25"/>
    <p:sldId id="694" r:id="rId26"/>
    <p:sldId id="695" r:id="rId27"/>
    <p:sldId id="696" r:id="rId28"/>
    <p:sldId id="637" r:id="rId29"/>
    <p:sldId id="638" r:id="rId30"/>
    <p:sldId id="639" r:id="rId31"/>
    <p:sldId id="640" r:id="rId32"/>
    <p:sldId id="697" r:id="rId33"/>
    <p:sldId id="641" r:id="rId34"/>
    <p:sldId id="642" r:id="rId35"/>
    <p:sldId id="643" r:id="rId36"/>
    <p:sldId id="644" r:id="rId37"/>
    <p:sldId id="645" r:id="rId38"/>
    <p:sldId id="646" r:id="rId39"/>
    <p:sldId id="647" r:id="rId40"/>
    <p:sldId id="648" r:id="rId41"/>
    <p:sldId id="649" r:id="rId42"/>
    <p:sldId id="650" r:id="rId43"/>
    <p:sldId id="651" r:id="rId44"/>
    <p:sldId id="689" r:id="rId45"/>
    <p:sldId id="690" r:id="rId46"/>
    <p:sldId id="688" r:id="rId47"/>
    <p:sldId id="653" r:id="rId48"/>
    <p:sldId id="654" r:id="rId49"/>
    <p:sldId id="660" r:id="rId50"/>
    <p:sldId id="661" r:id="rId51"/>
    <p:sldId id="662" r:id="rId52"/>
    <p:sldId id="655" r:id="rId53"/>
    <p:sldId id="656" r:id="rId54"/>
    <p:sldId id="657"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3" r:id="rId75"/>
    <p:sldId id="684" r:id="rId76"/>
    <p:sldId id="685" r:id="rId7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9C2"/>
    <a:srgbClr val="004A78"/>
    <a:srgbClr val="EF2E24"/>
    <a:srgbClr val="0000A3"/>
    <a:srgbClr val="A30000"/>
    <a:srgbClr val="E7EFF7"/>
    <a:srgbClr val="CBDDEF"/>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291" autoAdjust="0"/>
  </p:normalViewPr>
  <p:slideViewPr>
    <p:cSldViewPr snapToGrid="0" snapToObjects="1">
      <p:cViewPr varScale="1">
        <p:scale>
          <a:sx n="67" d="100"/>
          <a:sy n="67" d="100"/>
        </p:scale>
        <p:origin x="808" y="44"/>
      </p:cViewPr>
      <p:guideLst>
        <p:guide orient="horz" pos="2160"/>
        <p:guide pos="3840"/>
      </p:guideLst>
    </p:cSldViewPr>
  </p:slideViewPr>
  <p:outlineViewPr>
    <p:cViewPr>
      <p:scale>
        <a:sx n="66" d="100"/>
        <a:sy n="66" d="100"/>
      </p:scale>
      <p:origin x="0" y="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11/20/2023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26.284"/>
    </inkml:context>
    <inkml:brush xml:id="br0">
      <inkml:brushProperty name="width" value="0.035" units="cm"/>
      <inkml:brushProperty name="height" value="0.035" units="cm"/>
    </inkml:brush>
  </inkml:definitions>
  <inkml:trace contextRef="#ctx0" brushRef="#br0">0 251 224,'0'0'2241,"0"-130"-2241,14 85-161,6 9-535,0-3-632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06.350"/>
    </inkml:context>
    <inkml:brush xml:id="br0">
      <inkml:brushProperty name="width" value="0.035" units="cm"/>
      <inkml:brushProperty name="height" value="0.035" units="cm"/>
    </inkml:brush>
  </inkml:definitions>
  <inkml:trace contextRef="#ctx0" brushRef="#br0">115 1 800,'0'0'3142,"0"0"-3030,0 0-1,0 0 1,0-1-1,0 1 0,1 0 1,-1 0-1,0 0 1,0 0-1,0 0 1,1 0-1,-1 0 1,0 0-1,0 0 1,0 0-1,1 0 1,-1 0-1,0 0 0,0 0 1,0 0-1,1 0 1,-1 1-1,0-1 1,0 0-1,0 0 1,0 0-1,1 0 1,-1 0-1,0 0 1,0 0-1,0 1 0,0-1 1,0 0-1,1 0 1,-1 0-1,0 0 1,0 1-1,0-1 1,0 0-1,0 0 1,0 0-1,0 0 0,0 1 1,0-1-1,0 0 1,0 0-1,0 0 1,0 1-1,0-1 1,0 0-1,0 0 1,0 1-1,2 64-36,-1-33 118,0 0 1,-2-1 0,-1 1-1,-13 61 1,-1-31 61,3 0 1,3 1 0,3 0-1,0 88 1,7 532-106,-13-283-124,13-305-26,-20 156 1,15-204 0,2 0 0,4 54 0,-2 35 3,-12 638-9,14-547 2,-1-192-1,2-1 1,1 0 0,2 0 0,12 46 0,39 169-13,-18-66 32,-11-91-15,58 132 1,-57-157-3,8 19 16,35 96 8,-5 94-7,-48-203-19,3-1 1,35 83-1,-37-105 3,-4-5-4,-2 0-1,-1 1 1,9 89 0,-8 147 11,1-2-4,-9-238-2,36 545 13,-40-371-5,-3 247 22,-7-302-30,-1 116 4,3 139-46,7 41 114,3-411-73,2-1 0,1 1-1,19 62 1,10 69 60,-21 334 1,-15-347-53,1 312-44,3-421 42,19 104-1,-7-68-2,9 172 13,-1-8 1,-13-193-15,4-1-1,1 0 1,40 96 0,-40-125-2,22 34 1,12 26 7,-20-35 2,-20-41-6,0 0-1,-1 0 1,-1 0 0,-1 1-1,5 18 1,3 61 15,-9-54 24,15 56-1,6 9 430,-14-52-212,3-2-1,21 53 1,9-12 3,8 19 103,-51-107-363,0 0 0,-1 0-1,0 1 1,0-1 0,0 0 0,-1 1-1,0 5 1,0-10-7,-1-1-43,1-1 1,-1 1-1,1-1 1,-1 0-1,0 0 1,1 1 0,-1-1-1,1 0 1,-1 0-1,0 1 1,1-1-1,-1 0 1,0 0-1,1 0 1,-1 0-1,0 0 1,1 0 0,-1 0-1,0 0 1,1-1-1,-2 1 1,-1 0-294,-33 0-1998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9.673"/>
    </inkml:context>
    <inkml:brush xml:id="br0">
      <inkml:brushProperty name="width" value="0.035" units="cm"/>
      <inkml:brushProperty name="height" value="0.035" units="cm"/>
    </inkml:brush>
  </inkml:definitions>
  <inkml:trace contextRef="#ctx0" brushRef="#br0">1 13 1560,'0'0'12240,"14"3"-10127,313 0-3442,-351-7-2105,12 1 1815,-32-8-6032</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8.203"/>
    </inkml:context>
    <inkml:brush xml:id="br0">
      <inkml:brushProperty name="width" value="0.035" units="cm"/>
      <inkml:brushProperty name="height" value="0.035" units="cm"/>
    </inkml:brush>
  </inkml:definitions>
  <inkml:trace contextRef="#ctx0" brushRef="#br0">0 13 4785,'0'0'6201,"274"54"-5985,-234-54-88,-6 0-56,-1 0-72,-6-3-744,-14-18-936,1 0-945,-14 0-2104</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8.556"/>
    </inkml:context>
    <inkml:brush xml:id="br0">
      <inkml:brushProperty name="width" value="0.035" units="cm"/>
      <inkml:brushProperty name="height" value="0.035" units="cm"/>
    </inkml:brush>
  </inkml:definitions>
  <inkml:trace contextRef="#ctx0" brushRef="#br0">0 82 6873,'67'-82'833,"-67"97"-297,0 7 792,0 8-72,13 0-367,7 3-273,0 0-160,0 0-104,-6-3-144,6 0-112,0-6-40,7-6-56,-7 0-80,6-9-448,1-9-520,0 0-737,-7 0-2368</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8.926"/>
    </inkml:context>
    <inkml:brush xml:id="br0">
      <inkml:brushProperty name="width" value="0.035" units="cm"/>
      <inkml:brushProperty name="height" value="0.035" units="cm"/>
    </inkml:brush>
  </inkml:definitions>
  <inkml:trace contextRef="#ctx0" brushRef="#br0">0 0 3137,'0'0'9498,"234"163"-9098,-194-136-136,1 0-88,-8-3-96,0-3 0,-6-6-64,0-3-16,-7-6-128,-7-6-544,-13-6-537,0-21-1319,0-6-5490</inkml:trace>
  <inkml:trace contextRef="#ctx0" brushRef="#br0" timeOffset="1">0 0 7634,'288'91'1168,"-302"-67"-520,-6 6 808,0 6-271,0 3-529,-6-3-376,5-3-168,8-6-16,0-6-96,6-6-56,7-6-712,0-6-881</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9.305"/>
    </inkml:context>
    <inkml:brush xml:id="br0">
      <inkml:brushProperty name="width" value="0.035" units="cm"/>
      <inkml:brushProperty name="height" value="0.035" units="cm"/>
    </inkml:brush>
  </inkml:definitions>
  <inkml:trace contextRef="#ctx0" brushRef="#br0">0 0 3473,'0'0'7239,"0"3"-6806,1 2-315,0-1 0,0 1-1,0-1 1,1 1 0,0-1-1,0 0 1,0 0 0,0 0 0,0 0-1,1 0 1,0 0 0,-1-1 0,5 5-1,16 23 328,-3 2-50,27 34 1,-34-50-338,-11-16-51,0 0 0,0 0 0,0 0 0,0 0-1,0 0 1,0 0 0,0-1 0,1 1 0,-1-1 0,0 1 0,0-1 0,1 0-1,-1 0 1,0 0 0,0 0 0,1-1 0,3 0 0,6 1 0,36 1 90,49-2-30,-83 0-384,0 0 1,-1-2-1,1 1 0,24-9 1,-37 10 192,1 1 0,-1 0 0,1-1-1,-1 1 1,0-1 0,1 1 0,-1-1 0,0 0 0,0 1 0,0-1 0,1 0 0,-1 0 0,0 0 0,0 0 0,0 0 0,0 0 0,0 0 0,-1 0-1,1-1 1,0 1 0,-1 0 0,1 0 0,0-1 0,-1 1 0,1 0 0,-1-1 0,0 1 0,1-1 0,-1 1 0,0 0 0,0-2 0,0-9-3760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9.665"/>
    </inkml:context>
    <inkml:brush xml:id="br0">
      <inkml:brushProperty name="width" value="0.035" units="cm"/>
      <inkml:brushProperty name="height" value="0.035" units="cm"/>
    </inkml:brush>
  </inkml:definitions>
  <inkml:trace contextRef="#ctx0" brushRef="#br0">54 1 2617,'0'0'2611,"0"1"-1540,1 1-981,-1-1 1,1 0-1,-1 0 1,1 1 0,-1-1-1,1 0 1,0 0-1,0 0 1,0 1 0,0-1-1,0 0 1,0 0-1,0 0 1,0-1 0,0 1-1,0 0 1,0 0-1,1-1 1,-1 1 0,0 0-1,2 0 1,5 3 375,51 36 549,-2 2 0,-3 3 0,-1 2 0,-2 2 0,-2 2 0,44 62 0,-75-90-979,-1 1 0,-1 0 0,-2 1 0,0 1 0,-1 0 0,-2 1 0,-1 1 0,-1 0-1,-1 0 1,-2 0 0,6 51 0,-11 47-139,-1-121 97,1 0-1,-1 0 0,0 0 0,-1 1 1,1-1-1,-1 0 0,0 0 0,-1 0 0,1 0 1,-1 0-1,0-1 0,0 1 0,0 0 0,-1-1 1,0 0-1,0 1 0,0-1 0,0 0 0,0-1 1,-1 1-1,-7 5 0,-2 1-129,-1-1 0,-1 0 0,1-1 1,-2-1-1,1-1 0,-1 0 0,0-1 0,0 0 0,-17 2 0,-58 7-2170,-112 2-1,63-14-3242</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0.174"/>
    </inkml:context>
    <inkml:brush xml:id="br0">
      <inkml:brushProperty name="width" value="0.035" units="cm"/>
      <inkml:brushProperty name="height" value="0.035" units="cm"/>
    </inkml:brush>
  </inkml:definitions>
  <inkml:trace contextRef="#ctx0" brushRef="#br0">322 1 2561,'0'0'7672,"-40"30"-6445,40-30-1227,-167 133 1131,157-124-984,0 0 0,0 1 0,1 0 0,0 1 0,-10 15 0,15-18-18,0 0 0,1-1 0,0 2-1,1-1 1,-3 11 0,0 3 99,-2 8 50,1 1 1,2-1 0,1 1 0,2 0-1,4 56 1,-2-77-247,0 0 0,1 0 0,1-1 0,0 1 0,0-1 0,1 1 1,0-1-1,0 0 0,1 0 0,0-1 0,1 0 0,12 15 0,2-2-16,1-1 0,1-1 0,32 21 1,-10-11-11,2-2 0,0-1 0,2-3 0,72 24 0,-20-14-525,122 21 1,-15-16-2268,-22-14-3224</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0.676"/>
    </inkml:context>
    <inkml:brush xml:id="br0">
      <inkml:brushProperty name="width" value="0.035" units="cm"/>
      <inkml:brushProperty name="height" value="0.035" units="cm"/>
    </inkml:brush>
  </inkml:definitions>
  <inkml:trace contextRef="#ctx0" brushRef="#br0">2 1 4961,'0'0'6544,"0"30"-5549,0 181 863,-1-154-1235,0-10-237,2-1 0,10 71 1,-8-102-375,0-1 1,1 1 0,1 0-1,0-1 1,1 0 0,1 0-1,0-1 1,0 0 0,2 0-1,-1 0 1,20 20-1,-16-22-192,1 0 0,0-1 0,0 0-1,1-1 1,0 0 0,0-1 0,1-1-1,0 0 1,1-1 0,-1-1 0,1 0-1,0-1 1,0-1 0,1 0 0,-1-1-1,1-1 1,19-1 0,-33-1-139,0 1 1,0 0-1,0-1 0,0 0 1,0 1-1,0-1 1,0 0-1,0-1 0,4-2 1,-5 3-404,0-1 1,0 0 0,0 0-1,0 0 1,-1 0 0,1 0-1,-1 0 1,2-4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1.046"/>
    </inkml:context>
    <inkml:brush xml:id="br0">
      <inkml:brushProperty name="width" value="0.035" units="cm"/>
      <inkml:brushProperty name="height" value="0.035" units="cm"/>
    </inkml:brush>
  </inkml:definitions>
  <inkml:trace contextRef="#ctx0" brushRef="#br0">0 0 3609,'0'0'8738,"462"27"-8482,-295-27-256,-34 0-2041,-19 0-3488</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1.393"/>
    </inkml:context>
    <inkml:brush xml:id="br0">
      <inkml:brushProperty name="width" value="0.035" units="cm"/>
      <inkml:brushProperty name="height" value="0.035" units="cm"/>
    </inkml:brush>
  </inkml:definitions>
  <inkml:trace contextRef="#ctx0" brushRef="#br0">477 1 6305,'0'0'6380,"-31"1"-5343,-101 7-201,115-7-700,0 0 0,1 1 0,0 1-1,-1 1 1,1 0 0,0 1 0,-19 10 0,22-10-66,2-1-28,1 1 0,0 1 0,0-1 0,0 1 0,1 1 0,0 0 0,0 0 0,0 1 0,-11 13 0,15-14-27,0 0 0,1 0 0,0 0 1,0 0-1,1 1 0,-1 0 0,2-1 0,-1 1 1,1 0-1,0 1 0,1-1 0,0 0 0,0 15 0,0 7-10,0-18-4,1 1 0,0-1 0,1 1 0,3 14 0,-3-23-2,0-1 1,0 1-1,0 0 1,1-1-1,-1 1 1,1-1-1,0 0 1,0 0-1,0 1 1,1-1-1,-1-1 1,1 1-1,0 0 1,-1-1-1,1 1 1,0-1-1,1 0 1,3 3-1,0-2-29,1 0-1,0 0 0,0-1 0,0 0 0,0 0 0,0 0 0,0-1 0,10 0 0,2-1-142,-1-1-1,28-3 1,-36 1-37,0 0 1,0 0-1,0-1 1,0 0-1,-1-1 1,1 0-1,-1-1 1,-1 0-1,1-1 1,-1 0-1,0 0 1,-1-1 0,1 0-1,12-17 1,-10 11-391,-1 0 0,0-1 1,-1 0-1,-1-1 1,0 0-1,-1 0 0,-1-1 1,-1 0-1,4-17 1,-7-9 1049,-2 30 1004,0 13-1408,0 0-1,0 0 1,0 0 0,0-1-1,0 1 1,0 0 0,0 0-1,0 0 1,0 0 0,0-1-1,0 1 1,0 0 0,0 0-1,0 0 1,0 0 0,1 0-1,-1-1 1,0 1 0,0 0-1,0 0 1,0 0 0,0 0-1,0 0 1,0 0 0,1-1-1,-1 1 1,0 0 0,0 0-1,0 0 1,0 0 0,1 0-1,-1 0 1,0 0 0,0 0-1,0 0 1,0 0-1,0 0 1,1 0 0,-1 0-1,0 0 1,0 0 0,0 0-1,0 0 1,1 0 0,-1 0-1,9 6 808,-6-2-704,0 0 0,0 0 0,0 0 1,-1 1-1,0-1 0,0 1 0,0 0 1,-1 0-1,2 5 0,8 54 790,-7-36-594,-1-16-230,13 64 278,-14-69-382,1 0 0,0 0 0,0 0 0,0 0 0,1-1 0,0 1 0,0-1 0,6 7 0,-8-11-31,1 0-1,-1 0 0,1 0 1,-1 0-1,1-1 1,0 1-1,-1-1 1,1 1-1,0-1 0,0 0 1,0 0-1,0-1 1,5 2-1,39-1-904,-32-1 494,31-3-1831,-4-12-1954</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1.831"/>
    </inkml:context>
    <inkml:brush xml:id="br0">
      <inkml:brushProperty name="width" value="0.035" units="cm"/>
      <inkml:brushProperty name="height" value="0.035" units="cm"/>
    </inkml:brush>
  </inkml:definitions>
  <inkml:trace contextRef="#ctx0" brushRef="#br0">0 0 7586,'0'0'5922,"3"28"-5472,12 90-14,-13-101-315,2 0 1,5 20 0,-7-32-55,-1 1 0,0-1 0,0 0 1,0 1-1,0 10 0,1-47-229,0 1-1,2-1 1,16-57-1,-18 82 162,-1 0-1,2 0 1,-1 0-1,1 1 0,0-1 1,0 1-1,4-6 0,-5 9 9,0 0-1,0 0 0,-1 0 0,1 1 0,0-1 1,1 0-1,-1 1 0,0 0 0,0-1 0,1 1 0,-1 0 1,1 0-1,-1 1 0,0-1 0,1 0 0,0 1 1,-1 0-1,1-1 0,2 1 0,1 0 4,0 0 0,0 0 0,0 0 0,-1 1 0,1 0 0,0 0 0,0 1 0,-1-1 0,1 1 0,-1 0 0,0 1 0,1-1 0,-1 1 0,0 0 0,0 1 0,-1-1 0,1 1 0,4 5 0,-2-3 7,0 1 1,0 0 0,-1 1 0,-1-1-1,1 1 1,-1 0 0,0 1 0,-1-1-1,0 1 1,0 0 0,-1 0 0,0 0-1,-1 0 1,0 1 0,0-1 0,-1 1-1,0-1 1,-1 16 0,-1 11 129,0-21-72,0 1-1,2 0 1,2 19-1,-3-34-80,0 0-1,0 0 0,0 0 0,0-1 0,1 1 1,-1 0-1,0 0 0,0-1 0,1 1 0,-1 0 1,0 0-1,1-1 0,-1 1 0,1 0 0,-1-1 1,1 1-1,-1-1 0,1 1 0,-1-1 0,1 1 1,0-1-1,-1 1 0,1-1 0,0 1 0,-1-1 1,1 0-1,0 1 0,0-1 0,-1 0 1,1 0-1,0 0 0,0 1 0,-1-1 0,1 0 1,0 0-1,0 0 0,0 0 0,-1 0 0,1-1 1,0 1-1,0 0 0,0 0 0,0-1 0,1 0-90,0 0-1,0 1 1,0-2-1,0 1 1,0 0-1,0 0 1,0-1-1,-1 1 1,1-1-1,-1 1 1,1-1-1,-1 0 1,1 0-1,0-2 1,11-28-2507,-6-3-2697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20.021"/>
    </inkml:context>
    <inkml:brush xml:id="br0">
      <inkml:brushProperty name="width" value="0.035" units="cm"/>
      <inkml:brushProperty name="height" value="0.035" units="cm"/>
    </inkml:brush>
  </inkml:definitions>
  <inkml:trace contextRef="#ctx0" brushRef="#br0">1 94 3729,'60'-94'2552,"-53"94"-1455,6 0 775,-6 9-216,6 9-223,1 4-353,-8 2-120,1 0-424,-7 6-288,7-3-176,-7-3-16,6 0-56,8-6-80,-1-3-472,7-3-400,7-3-576,0-9-1513,-7 0-4065</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2.210"/>
    </inkml:context>
    <inkml:brush xml:id="br0">
      <inkml:brushProperty name="width" value="0.035" units="cm"/>
      <inkml:brushProperty name="height" value="0.035" units="cm"/>
    </inkml:brush>
  </inkml:definitions>
  <inkml:trace contextRef="#ctx0" brushRef="#br0">0 226 4913</inkml:trace>
  <inkml:trace contextRef="#ctx0" brushRef="#br0" timeOffset="1">0 226 4913,'348'-213'9418,"-342"216"-9114,14 0-24,7 0 112,6 0-224,1-3-160,6 0-8,20 0-1240,-13-6-1753,-7-12-4048</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2.595"/>
    </inkml:context>
    <inkml:brush xml:id="br0">
      <inkml:brushProperty name="width" value="0.035" units="cm"/>
      <inkml:brushProperty name="height" value="0.035" units="cm"/>
    </inkml:brush>
  </inkml:definitions>
  <inkml:trace contextRef="#ctx0" brushRef="#br0">0 0 8530,'0'0'6337,"60"162"-5785,-53-119-240,-7-4-160,7 0-88,6-3-64,21 0-440,-1-12-1288,7-9-2457</inkml:trace>
  <inkml:trace contextRef="#ctx0" brushRef="#br0" timeOffset="1">889 295 7722,'0'0'5953,"194"183"-5273,-167-138-248,6-6-104,-13-2-120,7-7-136,-14-9-56,7-6-16,-13-9-248,6-6-720,-13-9-352,0-18-1121,0-6-6057</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2.965"/>
    </inkml:context>
    <inkml:brush xml:id="br0">
      <inkml:brushProperty name="width" value="0.035" units="cm"/>
      <inkml:brushProperty name="height" value="0.035" units="cm"/>
    </inkml:brush>
  </inkml:definitions>
  <inkml:trace contextRef="#ctx0" brushRef="#br0">341 1 8570,'0'0'6465,"-120"153"-5713,73-99-272,0 0-271,0-5-145,14-7-64,6-6-96,7-12-673,20-15-1463</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3.335"/>
    </inkml:context>
    <inkml:brush xml:id="br0">
      <inkml:brushProperty name="width" value="0.035" units="cm"/>
      <inkml:brushProperty name="height" value="0.035" units="cm"/>
    </inkml:brush>
  </inkml:definitions>
  <inkml:trace contextRef="#ctx0" brushRef="#br0">208 1 6313,'0'0'8586,"39"27"-7606,129 94-171,-131-95-584,-1 3 1,-1 0-1,-2 3 1,-1 0-1,34 47 1,-64-77-219,33 42 144,-1 2 1,40 70-1,-62-92-136,0-1-1,-2 2 0,-1-1 0,0 1 0,-2 1 1,-1-1-1,4 39 0,-9-56-21,1 15-11,-1-1 0,-2 36 0,0-51 13,0-1 1,0 1-1,-1 0 0,0-1 0,0 1 1,-1-1-1,1 0 0,-1 1 0,0-1 1,-1-1-1,0 1 0,-8 9 0,-1-2-42,-2-1 0,1 0 0,-1-1-1,-1-1 1,0-1 0,0 0 0,-1-1 0,0-1-1,-1 0 1,1-1 0,-31 5 0,-17 1-576,-118 6 1,181-18 605,-186 8-3208,12-6-4214</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3.687"/>
    </inkml:context>
    <inkml:brush xml:id="br0">
      <inkml:brushProperty name="width" value="0.035" units="cm"/>
      <inkml:brushProperty name="height" value="0.035" units="cm"/>
    </inkml:brush>
  </inkml:definitions>
  <inkml:trace contextRef="#ctx0" brushRef="#br0">284 1 4217,'0'0'5744,"-20"32"-4284,-66 108-162,66-107-620,3 1 0,-17 43 0,24-52-380,-13 31 443,3 2-1,-15 72 1,29-98-635,1 1 0,1-1 0,2 1 0,1 0 0,6 59 0,-3-85-105,-1 0 0,1 0 0,0 0 0,0 0 0,1 0 1,0-1-1,0 1 0,1-1 0,0 0 0,0 0 0,0 0 0,1-1 0,0 1 0,0-1 0,0 0 0,12 8 0,1-2-31,0 0 0,1-1-1,1 0 1,32 10 0,-18-9-194,1-1 1,54 8-1,426 33-4554,-266-37-1380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4.089"/>
    </inkml:context>
    <inkml:brush xml:id="br0">
      <inkml:brushProperty name="width" value="0.035" units="cm"/>
      <inkml:brushProperty name="height" value="0.035" units="cm"/>
    </inkml:brush>
  </inkml:definitions>
  <inkml:trace contextRef="#ctx0" brushRef="#br0">308 1 4561,'0'0'4961,"-67"153"-3201,40-96-447,-6 0-417,-7-2-120,6-7-320,1-9-256,6-6-136,0-3-64,14-9-384,6-12-2625</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4.654"/>
    </inkml:context>
    <inkml:brush xml:id="br0">
      <inkml:brushProperty name="width" value="0.035" units="cm"/>
      <inkml:brushProperty name="height" value="0.035" units="cm"/>
    </inkml:brush>
  </inkml:definitions>
  <inkml:trace contextRef="#ctx0" brushRef="#br0">0 1 4945,'0'0'8252,"4"1"-7886,26 6-31,0-1 1,0-2-1,1-1 1,45-2-1,-22 1-220,183 3-48,-136-4-3421,-92-1-496</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5.002"/>
    </inkml:context>
    <inkml:brush xml:id="br0">
      <inkml:brushProperty name="width" value="0.035" units="cm"/>
      <inkml:brushProperty name="height" value="0.035" units="cm"/>
    </inkml:brush>
  </inkml:definitions>
  <inkml:trace contextRef="#ctx0" brushRef="#br0">1 0 1112,'0'0'12651,"60"166"-11371,-47-121-552,-6 3-448,6-6-208,-6-3-72,-1-6 0,8-3-384,26-6-968,-7-9-1561,1-9-4624</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5.372"/>
    </inkml:context>
    <inkml:brush xml:id="br0">
      <inkml:brushProperty name="width" value="0.035" units="cm"/>
      <inkml:brushProperty name="height" value="0.035" units="cm"/>
    </inkml:brush>
  </inkml:definitions>
  <inkml:trace contextRef="#ctx0" brushRef="#br0">1 1 4233,'0'0'7642,"19"25"-6560,65 85-133,-71-95-756,0 0 0,1-1 0,1-1 1,26 19-1,-13-12-36,-20-13-150,185 136 400,-145-111-839,1-2-1,59 27 1,-104-55 164,0-1 1,0 1-1,0-1 0,0 0 1,0 0-1,0 0 1,7 0-1,-8-1-1852</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5.720"/>
    </inkml:context>
    <inkml:brush xml:id="br0">
      <inkml:brushProperty name="width" value="0.035" units="cm"/>
      <inkml:brushProperty name="height" value="0.035" units="cm"/>
    </inkml:brush>
  </inkml:definitions>
  <inkml:trace contextRef="#ctx0" brushRef="#br0">361 0 5641,'0'0'6706,"-114"178"-6322,81-145 40,-1 0-88,1-3-184,0-3-104,6-3-48,0-9-168,0-3-880,7-6-1161,7-6-3024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20.353"/>
    </inkml:context>
    <inkml:brush xml:id="br0">
      <inkml:brushProperty name="width" value="0.035" units="cm"/>
      <inkml:brushProperty name="height" value="0.035" units="cm"/>
    </inkml:brush>
  </inkml:definitions>
  <inkml:trace contextRef="#ctx0" brushRef="#br0">263 0 544,'0'0'10872,"-17"3"-10412,-2-1-287,-1 1 68,-1 0 0,1 2 0,-24 7 0,26-6-43,2-1-15,0 0 0,1 1 0,0 1 0,-22 12 0,37-17-185,-1-1 0,0 1 0,0 0 0,1 0 0,0-1 0,-1 1-1,1 0 1,0 0 0,-1 0 0,1-1 0,0 1 0,1 0 0,-1 0 0,0 0 0,0-1 0,1 1 0,-1 0 0,1 0 0,-1-1 0,1 1 0,0 0 0,2 2 0,8 4 16,2-1 0,-1-1 0,1 0 1,0-1-1,0 0 0,20 4 0,-13-3-97,0 0 0,32 16 1,-49-21 44,-1 1 0,1-1 1,-1 0-1,1 1 1,-1-1-1,0 1 0,0 0 1,0-1-1,0 1 0,0 0 1,0 1-1,0-1 1,0 0-1,-1 0 0,0 1 1,1-1-1,-1 1 1,0-1-1,0 1 0,0 0 1,0-1-1,-1 1 0,1 0 1,-1 0-1,1-1 1,-1 1-1,0 0 0,-1 5 1,2-7 32,-1 0 1,0 1-1,0-1 0,0 1 1,0-1-1,0 1 0,0-1 1,0 1-1,0-1 1,0 1-1,-1-1 0,1 1 1,-1-1-1,1 1 1,-1-1-1,0 0 0,1 1 1,-1-1-1,0 0 0,0 0 1,0 1-1,0-1 1,0 0-1,0 0 0,0 0 1,0 0-1,-1 0 1,1-1-1,0 1 0,0 0 1,-1-1-1,1 1 1,-1 0-1,1-1 0,0 0 1,-3 1-1,-8 4 9,-1 0 0,0-1 0,0 0 0,-1-1-1,1-1 1,-1 0 0,0-1 0,1 0 0,-19-2 0,31 1-130,0 0 1,0-1 0,0 1-1,0-1 1,0 1-1,0-1 1,0 1-1,0-1 1,0 0 0,0 1-1,0-1 1,0 0-1,1 0 1,-1 0 0,0 0-1,0 1 1,1-1-1,-1 0 1,1 0 0,-1 0-1,1 0 1,-1-1-1,1 1 1,0 0 0,-1 0-1,1 0 1,0 0-1,0 0 1,0-2 0,-1-21-6612</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6.058"/>
    </inkml:context>
    <inkml:brush xml:id="br0">
      <inkml:brushProperty name="width" value="0.035" units="cm"/>
      <inkml:brushProperty name="height" value="0.035" units="cm"/>
    </inkml:brush>
  </inkml:definitions>
  <inkml:trace contextRef="#ctx0" brushRef="#br0">62 1 3593,'0'0'4865,"-10"28"-3034,-30 92-251,37-110-1387,1 0-1,0 0 0,0 0 1,1 0-1,0 0 0,1 1 1,0 11-1,1 2 178,-1 198 1354,1-208-1683,0 0 0,1 0 0,1 0-1,0 0 1,1-1 0,0 0 0,1 1 0,0-1 0,1-1-1,1 1 1,0-1 0,1 0 0,0-1 0,1 0 0,0 0-1,0-1 1,15 12 0,-10-10-141,1 0 0,0-1 0,1-1 0,0 0 0,1-1 0,0-1 1,1 0-1,-1-2 0,1 0 0,1-1 0,-1 0 0,36 2 0,116-4-2011,-115-3 629,46 0-2990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6.421"/>
    </inkml:context>
    <inkml:brush xml:id="br0">
      <inkml:brushProperty name="width" value="0.035" units="cm"/>
      <inkml:brushProperty name="height" value="0.035" units="cm"/>
    </inkml:brush>
  </inkml:definitions>
  <inkml:trace contextRef="#ctx0" brushRef="#br0">74 1 4833,'0'0'5421,"8"30"-4066,27 102-295,6-11 623,-30-94-1199,7 30-1,-5-11-134,-2-10-263,-2 1 0,-1 1 0,-2-1 0,2 41 0,-8 4-206,0-79 89,-1 0 0,1 0 0,0 0 0,-1 0 0,1-1-1,-1 1 1,0 0 0,0 0 0,0-1 0,0 1 0,0 0 0,-1-1 0,1 0 0,-1 1-1,0-1 1,0 0 0,0 1 0,0-1 0,0 0 0,0-1 0,0 1 0,-1 0 0,-2 1-1,-4 2-182,-1-1-1,0 0 0,0 0 0,-19 3 0,19-4 24,-57 11-1710,6-9-1050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6.775"/>
    </inkml:context>
    <inkml:brush xml:id="br0">
      <inkml:brushProperty name="width" value="0.035" units="cm"/>
      <inkml:brushProperty name="height" value="0.035" units="cm"/>
    </inkml:brush>
  </inkml:definitions>
  <inkml:trace contextRef="#ctx0" brushRef="#br0">27 0 6065,'0'0'7562,"-20"133"-7498,14-118-64,6-3-104,0-3-1977</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7.978"/>
    </inkml:context>
    <inkml:brush xml:id="br0">
      <inkml:brushProperty name="width" value="0.035" units="cm"/>
      <inkml:brushProperty name="height" value="0.035" units="cm"/>
    </inkml:brush>
  </inkml:definitions>
  <inkml:trace contextRef="#ctx0" brushRef="#br0">1 1 5921,'0'0'9594,"394"27"-9282,-307-21-64,-7-6-136,-6 0-96,-7 0-16,-27 0-144,-13 0-536</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58.325"/>
    </inkml:context>
    <inkml:brush xml:id="br0">
      <inkml:brushProperty name="width" value="0.035" units="cm"/>
      <inkml:brushProperty name="height" value="0.035" units="cm"/>
    </inkml:brush>
  </inkml:definitions>
  <inkml:trace contextRef="#ctx0" brushRef="#br0">1 34 5905,'0'0'8242,"454"-12"-8242,-354-9-2825</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24.777"/>
    </inkml:context>
    <inkml:brush xml:id="br0">
      <inkml:brushProperty name="width" value="0.035" units="cm"/>
      <inkml:brushProperty name="height" value="0.035" units="cm"/>
    </inkml:brush>
  </inkml:definitions>
  <inkml:trace contextRef="#ctx0" brushRef="#br0">0 15 184,'0'0'11221,"14"0"-8316,170 1-2665,198-2-364,-302-7-30,6 1-2299,-176 8-1367,16 4 1070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25.146"/>
    </inkml:context>
    <inkml:brush xml:id="br0">
      <inkml:brushProperty name="width" value="0.035" units="cm"/>
      <inkml:brushProperty name="height" value="0.035" units="cm"/>
    </inkml:brush>
  </inkml:definitions>
  <inkml:trace contextRef="#ctx0" brushRef="#br0">0 0 3265</inkml:trace>
  <inkml:trace contextRef="#ctx0" brushRef="#br0" timeOffset="1">0 0 3265,'33'123'1896,"-26"-102"-1196,-2-18-48,194-3 4962,105-14-4474,-292 13-1176,333-20-1164,-341 21-533</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0.984"/>
    </inkml:context>
    <inkml:brush xml:id="br0">
      <inkml:brushProperty name="width" value="0.035" units="cm"/>
      <inkml:brushProperty name="height" value="0.035" units="cm"/>
    </inkml:brush>
  </inkml:definitions>
  <inkml:trace contextRef="#ctx0" brushRef="#br0">0 314 3873,'0'0'8400,"0"-14"-5367,0-105-2469,1 115-572,0-1 0,0 0 0,0 1 0,0-1 0,1 1-1,0-1 1,0 1 0,0 0 0,0 0 0,1 0 0,-1 0 0,1 0 0,0 0 0,0 1-1,1-1 1,-1 1 0,1 0 0,0 0 0,0 0 0,7-4 0,8-4-2,1 1 0,0 0 0,23-7 1,-6 3-2,41-9 1,-64 20-30,1 1-1,-1-1 1,1 2-1,-1 0 1,1 1-1,16 2 1,-28-1 22,0 0 1,0 0 0,0 0-1,0 0 1,0 1 0,0 0 0,-1-1-1,1 1 1,0 0 0,-1 0-1,0 0 1,1 1 0,-1-1 0,0 1-1,0-1 1,2 4 0,2 3-16,0 0 1,-1 1 0,6 14 0,-6-9 20,-1 0 1,0 0-1,-1 1 1,-1-1-1,0 1 1,-1-1-1,-2 20 1,1-29 10,-1 0 0,0 0 1,0-1-1,0 1 0,-1 0 0,1-1 1,-1 1-1,-1-1 0,1 0 0,-1 1 1,0-1-1,0 0 0,-5 4 0,-6 8-2,-1-1-1,-20 18 0,17-18 3,-22 21 16,-39 37 34,79-73-49,-1 0 0,0-1 0,1 1 0,-1 0 0,0 0 0,1 0 0,-1 0 0,1 0-1,0 0 1,-1 0 0,1-1 0,0 1 0,-1 0 0,1 0 0,0 2 0,0-3 1,0 1 0,0-1 0,0 0 0,0 1 0,0-1 0,1 1 0,-1-1 0,0 1 0,0-1 0,0 0 0,1 1 0,-1-1 1,0 1-1,1-1 0,-1 0 0,0 1 0,1-1 0,-1 0 0,0 0 0,1 1 0,-1-1 0,1 0 0,3 2 16,-1-1 1,1 0-1,-1-1 1,1 1-1,-1 0 0,5-1 1,-4 0 11,356 10 117,-306-10-404,-40 1-259,0-2 0,-1 0 1,21-4-1,-29 4 117,0-1 1,0 1-1,0-1 0,-1 0 1,1-1-1,0 1 0,-1-1 0,0 0 1,1 0-1,-1 0 0,0-1 0,4-4 1,8-18-4570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1.353"/>
    </inkml:context>
    <inkml:brush xml:id="br0">
      <inkml:brushProperty name="width" value="0.035" units="cm"/>
      <inkml:brushProperty name="height" value="0.035" units="cm"/>
    </inkml:brush>
  </inkml:definitions>
  <inkml:trace contextRef="#ctx0" brushRef="#br0">0 0 5145,'0'0'10397,"57"29"-9866,180 90-182,-76-42-42,-117-57-327,-26-13-122,0 1-1,-1 1 1,0 0 0,-1 1 0,19 14-1,-33-21-1236,-6-8-3611,-12-13-2119</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1.685"/>
    </inkml:context>
    <inkml:brush xml:id="br0">
      <inkml:brushProperty name="width" value="0.035" units="cm"/>
      <inkml:brushProperty name="height" value="0.035" units="cm"/>
    </inkml:brush>
  </inkml:definitions>
  <inkml:trace contextRef="#ctx0" brushRef="#br0">254 0 4201,'0'0'8050,"-87"190"-7514,67-145-344,-7-12-96,7 0-96,-20-6-240,7-6-1105,6-15-1591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20.870"/>
    </inkml:context>
    <inkml:brush xml:id="br0">
      <inkml:brushProperty name="width" value="0.035" units="cm"/>
      <inkml:brushProperty name="height" value="0.035" units="cm"/>
    </inkml:brush>
  </inkml:definitions>
  <inkml:trace contextRef="#ctx0" brushRef="#br0">0 4 1872,'0'0'8717,"7"9"-8228,-2-2-443,-2-1 51,1-1 0,-1 0-1,1 1 1,1-1 0,-1 0-1,1-1 1,-1 1-1,1-1 1,0 0 0,1 0-1,9 5 1,-2-6-78,0-1 0,0 0 1,0-1-1,0 0 0,1-1 0,19-2 1,7 1-192,-39 1 140,1 0 1,-1 0-1,1 0 1,-1 0-1,1 0 1,0 0-1,-1 0 1,1 0 0,-1-1-1,1 1 1,-1-1-1,1 1 1,-1-1-1,1 0 1,-1 1-1,0-1 1,1 0 0,-1 0-1,0 0 1,0 0-1,1 0 1,-1 0-1,0 0 1,1-2-1,-1-1-81,0 1 0,0-1 0,0 0 1,-1 0-1,1 0 0,-1 1 0,0-1 0,0-6 0,0 8 74,0 1 28,0 0-1,0 0 1,0 0-1,0-1 1,0 1 0,0 0-1,0 0 1,0 0 0,-1 0-1,1 0 1,0 0 0,-1 0-1,1-1 1,-1 1 0,1 0-1,-1 0 1,0 1 0,1-1-1,-1 0 1,0 0 0,1 0-1,-1 0 1,0 0 0,0 1-1,-1-2 1,-1 1 30,0 0 1,0 1-1,0-1 0,-1 1 1,1-1-1,0 1 1,-6 1-1,5-1 13,-116 0 1636,117 0-1615,0 1 0,0-1 0,0 1 0,0-1 0,0 1 1,0 0-1,0 0 0,0 1 0,1-1 0,-1 0 0,0 1 0,1 0 0,0-1 0,-1 1 0,1 0 0,0 0 0,0 1 0,0-1 0,0 0 0,0 1 0,0-1 0,1 1 0,-1-1 0,1 1 1,0 0-1,0 0 0,-2 5 0,0 6 184,1-1 1,0 1-1,1 0 1,0 24-1,1-32-152,1-4-79,-1 0 0,0-1 0,1 1 0,-1-1 0,1 1 0,0-1 0,0 1 0,-1-1 0,1 0 0,0 1 0,0-1 0,0 0 0,0 0 1,1 0-1,-1 1 0,0-1 0,0 0 0,1-1 0,-1 1 0,1 0 0,-1 0 0,0-1 0,4 2 0,41 13 74,-39-13-54,23 5-64,0-1 1,50 4-1,-54-9-2517,41-4-1,-39-2-3745</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2.033"/>
    </inkml:context>
    <inkml:brush xml:id="br0">
      <inkml:brushProperty name="width" value="0.035" units="cm"/>
      <inkml:brushProperty name="height" value="0.035" units="cm"/>
    </inkml:brush>
  </inkml:definitions>
  <inkml:trace contextRef="#ctx0" brushRef="#br0">1 1 5449,'0'0'6627,"3"25"-5882,26 162 889,-17-99-505,8 33-63,-16-104-1002,1 0 0,1 0 0,0-1-1,1 1 1,10 15 0,-7-16-150,0 0 0,1-1 1,1 0-1,0 0 0,1-2 0,1 1 0,0-2 1,26 18-1,-33-28-797</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2.402"/>
    </inkml:context>
    <inkml:brush xml:id="br0">
      <inkml:brushProperty name="width" value="0.035" units="cm"/>
      <inkml:brushProperty name="height" value="0.035" units="cm"/>
    </inkml:brush>
  </inkml:definitions>
  <inkml:trace contextRef="#ctx0" brushRef="#br0">1 1 6977,'0'0'4097,"368"39"-4097,-261-36-296,-14-3-1480,-26 0-3777</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2.756"/>
    </inkml:context>
    <inkml:brush xml:id="br0">
      <inkml:brushProperty name="width" value="0.035" units="cm"/>
      <inkml:brushProperty name="height" value="0.035" units="cm"/>
    </inkml:brush>
  </inkml:definitions>
  <inkml:trace contextRef="#ctx0" brushRef="#br0">437 12 7522,'0'0'6654,"-12"-2"-6238,-18-2-290,1 1 0,0 1 0,-1 1 0,-43 5-1,59-2-107,-1 0 0,1 1-1,0 1 1,0 0 0,1 1 0,-1 0-1,1 1 1,0 0 0,0 1 0,1 1-1,-23 18 1,31-22-14,-1 1 0,1 0-1,0 0 1,0 0 0,0 1 0,1-1 0,0 1-1,0 0 1,1 0 0,-1 0 0,1 0 0,0 1-1,-1 10 1,1 0-2,1-1 1,0 1-1,2 0 0,2 19 0,-2-31-1,0-1 0,1 1 0,-1-1-1,1 1 1,0-1 0,1 0 0,-1 0 0,1 0 0,0 0 0,0-1 0,0 1-1,0-1 1,1 1 0,-1-1 0,1 0 0,0 0 0,0-1 0,0 1 0,8 2-1,-2 1 12,0-2 0,1 1 0,0-1 0,0-1 0,0 0-1,1 0 1,12 0 0,-10-1-177,0-2-1,0 0 1,0-1 0,0 0-1,0-1 1,-1 0 0,23-7-1,-31 7-58,1-1-1,-1 1 1,1-1 0,-1 0-1,0-1 1,0 1-1,0-1 1,-1 0-1,1 0 1,-1 0-1,0-1 1,0 0-1,0 0 1,-1 0-1,0 0 1,0 0-1,0 0 1,0-1 0,2-8-1,-1-4-414,-1 0 0,0 0 1,-2 0-1,0 0 0,-1 0 0,-2-19 0,1-12 1760,1 27 1593,0 31-374,0 35-711,0-43-1678,0 21 447,1 0-1,1 0 0,2 0 0,0 0 1,12 35-1,-13-47-388,1 0 1,0 0-1,1 0 1,0-1-1,0 0 1,1 0-1,0-1 1,1 1-1,0-1 1,0-1-1,1 1 1,0-1-1,16 10 1,-20-14-134,1 0 0,0-1 0,1 0 1,-1 0-1,0 0 0,1-1 0,-1 0 0,0 0 0,1 0 0,0-1 0,-1 0 1,1 0-1,9-1 0,-11 0-159,1 1 1,-1-1-1,0-1 0,0 1 1,0-1-1,0 1 0,-1-1 1,1 0-1,0 0 1,-1-1-1,1 1 0,-1-1 1,0 1-1,0-1 0,0 0 1,0-1-1,3-4 1,10-25-4606</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3.134"/>
    </inkml:context>
    <inkml:brush xml:id="br0">
      <inkml:brushProperty name="width" value="0.035" units="cm"/>
      <inkml:brushProperty name="height" value="0.035" units="cm"/>
    </inkml:brush>
  </inkml:definitions>
  <inkml:trace contextRef="#ctx0" brushRef="#br0">1 1 6873,'0'0'5692,"20"27"-4426,64 89-661,-74-104-521,-1 1-1,-1-1 1,0 2-1,-1-1 0,0 1 1,6 20-1,-10-20-136,-1-1 0,0 0 0,-1 1 0,-1 25-1,0-13-308,0-24-243,-3-2 59,2-1 516,0 1 0,-1 0 0,1-1 0,0 1 0,-1-1 0,1 1 0,0-1 0,0 0 0,-1 1 0,1-1 0,0 0 0,0 0 0,0 0 0,0 0 0,0 0 0,0 0 0,0 0 0,1 0 0,-1 0 0,0 0 0,0-1 0,1 1 0,-1 0 0,1 0 0,-1-1 0,1 1 0,0 0 0,-1-1 0,1 1 0,0-3 0,-2-7-330,1 0 0,0-19 0,1 28 301,-1-31-758,0 13 207,4-36 0,-3 51 547,1 0-1,0 0 1,1-1 0,-1 1 0,1 0 0,0 0 0,0 0 0,1 1 0,-1-1 0,1 0 0,5-6 0,-3 6 177,1-1 0,-1 1-1,1 0 1,1 0 0,-1 1 0,1 0 0,-1 0 0,12-5 0,-15 8 11,1 0-1,-1 0 1,1-1 0,-1 2 0,1-1 0,-1 0 0,1 1 0,0 0-1,-1 0 1,1 0 0,0 0 0,-1 0 0,1 1 0,-1 0-1,1-1 1,-1 1 0,1 1 0,-1-1 0,0 0 0,1 1-1,3 2 1,-1 1 26,0 0-1,-1 0 0,1 0 1,-1 1-1,-1-1 0,1 1 1,-1 1-1,0-1 0,0 0 1,5 12-1,-1 6 376,12 46 1,-7-21-376,-1-3-208,-12-46 25,0 0 0,0 0 0,1 0 1,-1 0-1,0 0 0,0 0 0,0-1 0,0 1 1,0 0-1,0 0 0,0 0 0,0 0 0,0 0 0,0 0 1,0 0-1,0 0 0,1-1 0,-1 1 0,0 0 1,0 0-1,0 0 0,0 0 0,0 0 0,0 0 0,1 0 1,-1 0-1,0 0 0,0 0 0,0 0 0,0 0 1,0 0-1,0 0 0,1 0 0,-1 0 0,0 0 0,0 0 1,0 0-1,0 0 0,0 0 0,0 0 0,1 0 1,-1 0-1,0 0 0,0 0 0,0 0 0,0 0 0,0 0 1,0 1-1,0-1 0,1 0 0,-1 0 0,0 0 1,0 0-1,0 0 0,0 0 0,0 0 0,0 0 0,0 1 1,0-1-1,0 0 0,0 0 0,0 0 0,0 0 1,0 0-1,0 0 0,0 1 0,0-1 0,0 0 0,2-9-1702,-2-8-2301</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3.489"/>
    </inkml:context>
    <inkml:brush xml:id="br0">
      <inkml:brushProperty name="width" value="0.035" units="cm"/>
      <inkml:brushProperty name="height" value="0.035" units="cm"/>
    </inkml:brush>
  </inkml:definitions>
  <inkml:trace contextRef="#ctx0" brushRef="#br0">0 1 6177,'0'0'7170,"221"72"-6722,-181-72 8,0 0-296,-7 0-112,1 0-48,-1 0-584,1-18-608,-14-3-1257,-7 0-4560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3.858"/>
    </inkml:context>
    <inkml:brush xml:id="br0">
      <inkml:brushProperty name="width" value="0.035" units="cm"/>
      <inkml:brushProperty name="height" value="0.035" units="cm"/>
    </inkml:brush>
  </inkml:definitions>
  <inkml:trace contextRef="#ctx0" brushRef="#br0">0 0 6121,'0'0'9362,"107"160"-9202,-100-124-88,-1 3 16,1 0-32,0 0-56,6-6-208,1 3-1088,-1-12-1048,0-8-3714</inkml:trace>
  <inkml:trace contextRef="#ctx0" brushRef="#br0" timeOffset="1">575 265 6145,'0'0'5863,"13"30"-4533,45 100-321,-47-106-681,1 0 0,1 0-1,1-2 1,0 1 0,26 27 0,-28-35-220,10 11 15,0-1 0,45 37 0,-54-50-182,1-2 1,1 0-1,0-1 1,0 0-1,1-2 0,31 12 1,-40-17-202,-1 0 0,0-1 0,1 0 0,-1 0 1,1-1-1,7 0 0,-13 0 121,0 0 0,0-1 1,1 1-1,-1 0 0,0-1 0,0 1 1,0-1-1,1 1 0,-1-1 0,0 1 1,0-1-1,0 0 0,0 0 0,0 0 1,0 1-1,0-1 0,0 0 0,-1 0 1,1 0-1,0 0 0,-1 0 1,1-1-1,0 1 0,-1 0 0,1 0 1,-1 0-1,0-1 0,1 1 0,-1 0 1,0 0-1,0-2 0,3-29-5174</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4.237"/>
    </inkml:context>
    <inkml:brush xml:id="br0">
      <inkml:brushProperty name="width" value="0.035" units="cm"/>
      <inkml:brushProperty name="height" value="0.035" units="cm"/>
    </inkml:brush>
  </inkml:definitions>
  <inkml:trace contextRef="#ctx0" brushRef="#br0">461 1 7314,'0'0'8673,"-193"174"-8337,139-132-312,-26 12-24,13-9-1840,0-18-5754</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6.364"/>
    </inkml:context>
    <inkml:brush xml:id="br0">
      <inkml:brushProperty name="width" value="0.035" units="cm"/>
      <inkml:brushProperty name="height" value="0.035" units="cm"/>
    </inkml:brush>
  </inkml:definitions>
  <inkml:trace contextRef="#ctx0" brushRef="#br0">1 13 128,'0'0'12765,"0"0"-12707,0 0 0,0 0 0,0 0 0,0 0 0,0 0 0,0 0 0,0 0 0,0 0 0,0 1 0,0-1 0,-1 0 0,1 0 0,0 0 0,0 0 0,0 0 0,0 0 0,0 0 0,0 0 0,0 0 0,0 0 0,0 1 0,0-1 0,0 0 0,1 0 0,-1 0 0,0 0 0,0 0 0,0 0 0,0 0 0,0 0 0,0 0-1,0 0 1,0 0 0,0 0 0,0 1 0,0-1 0,0 0 0,0 0 0,0 0 0,0 0 0,0 0 0,0 0 0,1 0 0,-1 0 0,0 0 0,0 0 0,0 0 0,0 0 0,0 0 0,0 0 0,0 0 0,0 0 0,0 0 0,0 0 0,0 0 0,1 0 0,-1 0 0,0 0 0,0 0 0,0 0 0,0 0 0,0 0 0,0 0 0,272 12 180,-57-12-4512,-215 0 4176,1 0 0,-1 0-1,0 0 1,1-1 0,-1 1 0,0 0-1,1 0 1,-1 0 0,0 0 0,1-1-1,-1 1 1,0 0 0,0 0 0,1-1 0,-1 1-1,0 0 1,0 0 0,0-1 0,1 1-1,-1 0 1,0-1 0,0 1 0,0 0-1,0-1 1,0 1 0,1 0 0,-1-1 0,0 1-1,0 0 1,0-1 0,0 1 0,0 0-1,0-1 1,0 1 0,0 0 0,0-1-1,-1 1 1,1 0 0,0-1 0,0 1 0,0-1-1,0 0-503,0-13-4277</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6.711"/>
    </inkml:context>
    <inkml:brush xml:id="br0">
      <inkml:brushProperty name="width" value="0.035" units="cm"/>
      <inkml:brushProperty name="height" value="0.035" units="cm"/>
    </inkml:brush>
  </inkml:definitions>
  <inkml:trace contextRef="#ctx0" brushRef="#br0">1 160 4001</inkml:trace>
  <inkml:trace contextRef="#ctx0" brushRef="#br0" timeOffset="1">1 160 4001,'256'-133'2879,"-205"106"-1272,-49 44 1236,23 80 289,-19-52-2318,2 84 0,-9-110-914,1 0 0,1 0 0,1 0 0,9 37 0,-11-55-30,1 1 1,-1-1-1,1 1 1,0-1-1,-1 1 1,1-1-1,0 0 1,0 0-1,0 1 0,0-1 1,0 0-1,2 2 1,11 1-5674</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7.081"/>
    </inkml:context>
    <inkml:brush xml:id="br0">
      <inkml:brushProperty name="width" value="0.035" units="cm"/>
      <inkml:brushProperty name="height" value="0.035" units="cm"/>
    </inkml:brush>
  </inkml:definitions>
  <inkml:trace contextRef="#ctx0" brushRef="#br0">0 0 6185,'0'0'7874,"7"193"-7250,6-151-248,-6-3-16,6 0-104,1-6-160,-1-6-80,0-3-16,1-6 0,-8-9-592,15-3-704,-15-6-688,1 0-2625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21.795"/>
    </inkml:context>
    <inkml:brush xml:id="br0">
      <inkml:brushProperty name="width" value="0.035" units="cm"/>
      <inkml:brushProperty name="height" value="0.035" units="cm"/>
    </inkml:brush>
  </inkml:definitions>
  <inkml:trace contextRef="#ctx0" brushRef="#br0">128 4 1280,'0'0'10237,"-2"-1"-7615,-17-1-2529,15 2-78,-1 0-1,1 0 1,-1 1-1,1 0 1,-1 0-1,1 0 1,-1 0-1,1 1 1,0-1-1,0 1 1,0 0-1,0 1 1,0-1-1,0 1 0,1-1 1,-1 1-1,1 0 1,0 1-1,0-1 1,0 1-1,0-1 1,1 1-1,-1 0 1,1 0-1,0 0 1,0 0-1,0 0 1,1 0-1,-1 0 1,1 1-1,0-1 1,0 1-1,0 7 0,1-2-10,0-4 7,0 0 0,0 1 0,1-1 0,-1 0-1,4 12 1,-3-16-8,0 1-1,0-1 0,1 0 1,-1 1-1,1-1 1,-1 0-1,1 0 0,0 0 1,0 0-1,0 0 1,0 0-1,0-1 0,0 1 1,1-1-1,-1 1 1,0-1-1,4 2 1,7 1-185,1-1 0,-1 0 0,0-1 1,1 0-1,-1-1 0,1-1 1,-1 0-1,15-2 0,10 1-1473,9 1-2161</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7.413"/>
    </inkml:context>
    <inkml:brush xml:id="br0">
      <inkml:brushProperty name="width" value="0.035" units="cm"/>
      <inkml:brushProperty name="height" value="0.035" units="cm"/>
    </inkml:brush>
  </inkml:definitions>
  <inkml:trace contextRef="#ctx0" brushRef="#br0">0 205 3809,'0'0'8506,"261"-12"-11139</inkml:trace>
  <inkml:trace contextRef="#ctx0" brushRef="#br0" timeOffset="1">134 1 6425,'0'0'8642,"47"153"-8082,-41-120-232,1 6-136,-7-9-184,7 3 8,-1-6-16,1-3-136,6-6-456,-6-9-720,13-9-672,0 0-809,-7 0-1328</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7.768"/>
    </inkml:context>
    <inkml:brush xml:id="br0">
      <inkml:brushProperty name="width" value="0.035" units="cm"/>
      <inkml:brushProperty name="height" value="0.035" units="cm"/>
    </inkml:brush>
  </inkml:definitions>
  <inkml:trace contextRef="#ctx0" brushRef="#br0">0 1 5401,'0'0'8010,"181"150"-6866,-135-108-736,-5-6-320,-8-3-40,-6-12-48,-7-6-704,-7-12-544,-6-3-793,0 0-1015</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8.115"/>
    </inkml:context>
    <inkml:brush xml:id="br0">
      <inkml:brushProperty name="width" value="0.035" units="cm"/>
      <inkml:brushProperty name="height" value="0.035" units="cm"/>
    </inkml:brush>
  </inkml:definitions>
  <inkml:trace contextRef="#ctx0" brushRef="#br0">160 1 6481,'0'0'7002,"-127"159"-6930,114-141-72,0 0-192,6-12-832,7 0-1041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8.486"/>
    </inkml:context>
    <inkml:brush xml:id="br0">
      <inkml:brushProperty name="width" value="0.035" units="cm"/>
      <inkml:brushProperty name="height" value="0.035" units="cm"/>
    </inkml:brush>
  </inkml:definitions>
  <inkml:trace contextRef="#ctx0" brushRef="#br0">1 0 3929,'0'0'8591,"11"5"-8059,-4-3-419,0 1-15,0-1 0,-1 1 0,1 0-1,-1 0 1,0 1 0,0 0 0,0 0 0,-1 0 0,0 1 0,8 8 0,-4 1 85,-1 1 0,0-1 0,-1 1 0,-1 1 0,0-1 0,-1 1 0,-1 0 0,3 23 1,-5-32-169,-2-3 5,1 0 1,0 0-1,0 0 0,1 0 1,-1-1-1,1 1 1,0 0-1,0-1 0,0 0 1,0 1-1,1-1 1,-1 0-1,1 0 0,0 0 1,4 3-1,-3-3-7,1-1-1,0 1 1,0-1-1,0 0 1,0 0-1,0-1 1,0 0-1,0 1 0,1-2 1,-1 1-1,9-1 1,-7 1-8,43 0-168,60-4 1,-105 2-29,0 1 0,0-1 0,-1 0 0,1-1 0,-1 1-1,1-1 1,5-3 0,-9 5-101,1-1 0,-1-1 0,1 1-1,-1 0 1,0 0 0,1 0 0,-1-1-1,0 1 1,0-1 0,0 1-1,0-1 1,2-2 0,0-22-8433</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8.818"/>
    </inkml:context>
    <inkml:brush xml:id="br0">
      <inkml:brushProperty name="width" value="0.035" units="cm"/>
      <inkml:brushProperty name="height" value="0.035" units="cm"/>
    </inkml:brush>
  </inkml:definitions>
  <inkml:trace contextRef="#ctx0" brushRef="#br0">214 1 4153,'0'0'8224,"46"31"-6774,148 103-174,-170-117-948,0 1 1,-1 1-1,0 1 0,31 37 0,-42-43-207,18 20 198,-2 2 0,30 48 0,-48-67-268,-1 0 0,-1 0 0,0 1 0,-1 0 0,-1 1-1,-1-1 1,6 37 0,-9 41-37,-2-65-16,0-24-2,1-1 0,-1 1 0,-1 0 1,1 0-1,-1 0 0,-1 0 0,1-1 0,-1 1 0,0 0 0,0-1 0,-1 0 0,0 1 0,0-1 0,-1 0 0,-6 8 1,-1-1-9,-2-1 0,0-1 1,0 0-1,-1-1 0,-20 13 1,-85 36-334,73-41-16,-1-1 1,0-3 0,-75 12-1,-26-1-2369,12-10-2796</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09.171"/>
    </inkml:context>
    <inkml:brush xml:id="br0">
      <inkml:brushProperty name="width" value="0.035" units="cm"/>
      <inkml:brushProperty name="height" value="0.035" units="cm"/>
    </inkml:brush>
  </inkml:definitions>
  <inkml:trace contextRef="#ctx0" brushRef="#br0">154 1 672,'0'0'7586,"-133"201"-5978,119-125-416,8 5-183,6 6 7,0-3 56,0 0-256,20-2-248,20-10-168,7-12-168,6-9-144,14-15-88,20-3-520,-14-15-1192,-6-9-2801</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2.361"/>
    </inkml:context>
    <inkml:brush xml:id="br0">
      <inkml:brushProperty name="width" value="0.035" units="cm"/>
      <inkml:brushProperty name="height" value="0.035" units="cm"/>
    </inkml:brush>
  </inkml:definitions>
  <inkml:trace contextRef="#ctx0" brushRef="#br0">0 30 432,'0'0'7463,"2"-6"-6116,-1 3-772,5-14-548,-3 14 1238,-2 10 2573,0 41-3559,12 86-1,-8-105-240,1-1 0,2 1-1,1-1 1,16 34 0,6-2-564,-28-51 5</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2.999"/>
    </inkml:context>
    <inkml:brush xml:id="br0">
      <inkml:brushProperty name="width" value="0.035" units="cm"/>
      <inkml:brushProperty name="height" value="0.035" units="cm"/>
    </inkml:brush>
  </inkml:definitions>
  <inkml:trace contextRef="#ctx0" brushRef="#br0">1 1 4577,'0'0'6692,"5"0"-6064,164 2 3774,88 7-3433,20 1-1001,-46-2 49,119 2-302,-349-10 110,-14 0-1455,-117-5-1706,52 4-1073</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3.462"/>
    </inkml:context>
    <inkml:brush xml:id="br0">
      <inkml:brushProperty name="width" value="0.035" units="cm"/>
      <inkml:brushProperty name="height" value="0.035" units="cm"/>
    </inkml:brush>
  </inkml:definitions>
  <inkml:trace contextRef="#ctx0" brushRef="#br0">0 0 4001,'0'0'7948,"10"22"-7256,30 70-59,-36-82-485,-1 0 0,0 0 1,-1 0-1,0 0 0,-1 1 1,0-1-1,0 16 0,0 6 96,12 66 14,-12-90-478,1 1 1,-1-1-1,1 0 0,1-1 1,-1 1-1,5 8 0,-6-15-1248</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3.832"/>
    </inkml:context>
    <inkml:brush xml:id="br0">
      <inkml:brushProperty name="width" value="0.035" units="cm"/>
      <inkml:brushProperty name="height" value="0.035" units="cm"/>
    </inkml:brush>
  </inkml:definitions>
  <inkml:trace contextRef="#ctx0" brushRef="#br0">1 0 4609,'0'0'8890,"280"21"-8810,-246-21-80,-7 0-672,-1-3-905,-12-15-2912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23.848"/>
    </inkml:context>
    <inkml:brush xml:id="br0">
      <inkml:brushProperty name="width" value="0.035" units="cm"/>
      <inkml:brushProperty name="height" value="0.035" units="cm"/>
    </inkml:brush>
  </inkml:definitions>
  <inkml:trace contextRef="#ctx0" brushRef="#br0">396 7 1296,'0'0'7010,"-3"0"-6543,-101-6 2425,82 6-2574,-2 0 65,-1 0 0,-33 6 0,49-4-291,0 0 1,0 1 0,0 0 0,0 0-1,0 1 1,1 0 0,0 1 0,0 0-1,-13 10 1,16-12-59,0 1 1,1 0-1,-1 0 0,1 0 1,0 1-1,0-1 1,1 1-1,0 0 0,-1 0 1,2 0-1,-1 0 0,0 1 1,1-1-1,0 1 1,0 0-1,1-1 0,0 1 1,0 0-1,0 0 0,1 0 1,0 7-1,-1 10-18,0-11 1,1-1 1,3 22-1,-3-30-12,1 0 0,0 0 0,0 1-1,0-1 1,0 0 0,0 0 0,1-1 0,-1 1-1,1 0 1,0 0 0,0-1 0,0 1 0,0-1-1,4 4 1,11 8 15,1-2-1,0 0 0,1-2 1,0 0-1,0 0 0,1-2 1,1-1-1,-1 0 0,1-1 1,0-2-1,40 5 0,-3-3-56,1-2 0,93-6-1,-147 1 45,0-1-1,0 1 1,0-1-1,0 1 0,0-1 1,0-1-1,-1 1 1,1-1-1,-1 0 1,5-4-1,2-1-34,-2 0 0,1-1 0,8-11 0,-17 18 16,0 0 1,1-1 0,-1 1-1,0 0 1,0-1-1,-1 1 1,1-1 0,0 1-1,-1-1 1,1 0-1,-1 1 1,0-3 0,-1-38-19,-1 20-48,2 21 77,1-1-14,-1-1 1,0 1-1,1-1 0,-2 1 0,1-1 0,0 1 0,-1 0 1,1-1-1,-1 1 0,0-1 0,0 1 0,-1 0 0,1 0 1,-1 0-1,1 0 0,-1 0 0,0 0 0,0 0 1,0 0-1,0 1 0,-5-5 0,-7-6-3,0 0-1,0 2 1,-1-1-1,0 2 0,-1 0 1,0 1-1,-1 0 1,-31-10-1,33 15-530,-1 1 0,0 0 0,0 1 1,0 1-1,-25 2 0,3-1-1464,-23-1-3348</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4.202"/>
    </inkml:context>
    <inkml:brush xml:id="br0">
      <inkml:brushProperty name="width" value="0.035" units="cm"/>
      <inkml:brushProperty name="height" value="0.035" units="cm"/>
    </inkml:brush>
  </inkml:definitions>
  <inkml:trace contextRef="#ctx0" brushRef="#br0">1 103 4545,'180'-102'1008,"-180"120"1033,20 3 159,0 6-584,0 0-375,-6 0-417,-1 0-112,7 6-312,-13-12-232,6 0-88,-6-3-80,-1-9-216,-6 3-752</inkml:trace>
  <inkml:trace contextRef="#ctx0" brushRef="#br0" timeOffset="1">589 49 4097,'0'0'8802,"180"165"-8634,-153-153-120,-7 3-48,0-12-440,0 0-681,-13-3-767,0 0-1409</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4.604"/>
    </inkml:context>
    <inkml:brush xml:id="br0">
      <inkml:brushProperty name="width" value="0.035" units="cm"/>
      <inkml:brushProperty name="height" value="0.035" units="cm"/>
    </inkml:brush>
  </inkml:definitions>
  <inkml:trace contextRef="#ctx0" brushRef="#br0">1 1 2785,'127'21'1976,"-134"-3"-1008,0 9 881,-6 0-97,6 0-656,-6 6-592,0-6-272,-1 0-152,1-3-72,6-2-8,1-13-552,-1-6-992</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4.967"/>
    </inkml:context>
    <inkml:brush xml:id="br0">
      <inkml:brushProperty name="width" value="0.035" units="cm"/>
      <inkml:brushProperty name="height" value="0.035" units="cm"/>
    </inkml:brush>
  </inkml:definitions>
  <inkml:trace contextRef="#ctx0" brushRef="#br0">1 0 368,'0'0'8012,"1"12"-7231,4 38-45,-4-48-666,-1 0 0,1 0 0,-1 0 0,1 0 0,0 0-1,0 0 1,0-1 0,0 1 0,0 0 0,0 0 0,0-1 0,0 1 0,1-1 0,-1 1 0,1-1 0,-1 0 0,1 1 0,0-1 0,3 2 0,-1-1 14,1 0 1,0 0 0,1-1 0,-1 1-1,5 0 1,-4-1-22,3 1-17,0 0 1,-1 1-1,0-1 1,0 2-1,1-1 1,-2 1-1,9 5 1,-10-5 82,0-1-1,0 0 1,1-1 0,-1 1 0,1-1 0,0 0 0,0-1 0,-1 0 0,1 0 0,0 0 0,0-1 0,0 0-1,8-1 1,-1 1-98,47 0 134,-12 2-995,0-3 1,82-12 0,-86 2-3436,-42 10 3196,0-1 1,0 1 0,0-1 0,0 0-1,-1 0 1,5-4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5.954"/>
    </inkml:context>
    <inkml:brush xml:id="br0">
      <inkml:brushProperty name="width" value="0.035" units="cm"/>
      <inkml:brushProperty name="height" value="0.035" units="cm"/>
    </inkml:brush>
  </inkml:definitions>
  <inkml:trace contextRef="#ctx0" brushRef="#br0">0 84 3753,'0'0'7829,"19"3"-6739,-4-1-867,24 3 560,57 0-1,37-3-25,164-5-545,-286 3-321,0-1 1,-1 0-1,1-1 0,-1 0 1,1-1-1,12-5 1,-18 6-175,-1 0-1,1-1 1,-1 0 0,1 0 0,-1 0 0,0 0 0,0-1 0,0 1 0,-1-1 0,1 0 0,-1 0 0,0-1-1,0 1 1,2-5 0,4-16-4074</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6.309"/>
    </inkml:context>
    <inkml:brush xml:id="br0">
      <inkml:brushProperty name="width" value="0.035" units="cm"/>
      <inkml:brushProperty name="height" value="0.035" units="cm"/>
    </inkml:brush>
  </inkml:definitions>
  <inkml:trace contextRef="#ctx0" brushRef="#br0">0 1 5129,'0'0'7074,"0"177"-5642,0-135-256,14 3-360,13-11-312,-1-1-264,1-6-143,0-6-97,13-9-929,-13-3-2119,-1-9-4082</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18.046"/>
    </inkml:context>
    <inkml:brush xml:id="br0">
      <inkml:brushProperty name="width" value="0.035" units="cm"/>
      <inkml:brushProperty name="height" value="0.035" units="cm"/>
    </inkml:brush>
  </inkml:definitions>
  <inkml:trace contextRef="#ctx0" brushRef="#br0">1 7 224,'0'0'11216,"0"-7"-6024,0 22-5203,0 96 195,20 169 0,-9-223-167,-6-31-4,0 0-1,1 41 1,-3-33-1841,0-21-143,-2-20-426,-1-13-4674</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26.412"/>
    </inkml:context>
    <inkml:brush xml:id="br0">
      <inkml:brushProperty name="width" value="0.035" units="cm"/>
      <inkml:brushProperty name="height" value="0.035" units="cm"/>
    </inkml:brush>
  </inkml:definitions>
  <inkml:trace contextRef="#ctx0" brushRef="#br0">1 0 368,'0'0'11929,"3"0"-11497,585 12 1377,-226-3-1667,768 51 577,-226 54-1109,-790-96 145,166 23-179,-176-34 361,-62-6-331,52 9-1,-90-9-1014,-10 1 489,-24-1-44,-51-3-1573,8-13-1656</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1:26.982"/>
    </inkml:context>
    <inkml:brush xml:id="br0">
      <inkml:brushProperty name="width" value="0.035" units="cm"/>
      <inkml:brushProperty name="height" value="0.035" units="cm"/>
    </inkml:brush>
  </inkml:definitions>
  <inkml:trace contextRef="#ctx0" brushRef="#br0">0 1 1840,'0'0'5698,"12"5"-5010,35 19 192,-34-19-493,-1-1-1,1 0 1,0 0-1,-1-1 1,1-1 0,1 0-1,14 0 1,-3 0-3,789 46 1129,-484-36-1446,8 3 113,535 30 402,-159 18-1068,-586-54 443,-150-12-1394,-26-12-2272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25.738"/>
    </inkml:context>
    <inkml:brush xml:id="br0">
      <inkml:brushProperty name="width" value="0.035" units="cm"/>
      <inkml:brushProperty name="height" value="0.035" units="cm"/>
    </inkml:brush>
  </inkml:definitions>
  <inkml:trace contextRef="#ctx0" brushRef="#br0">1 0 128,'0'0'4544,"1"21"-838,7-10-2452,4 6 187,-8-2-1088,-1-1 0,-1 1 0,0-1 0,0 1 0,-2 0 0,-1 18-1,1-8-165,0-23-182,0-1 1,0 1 0,1-1 0,-1 0 0,0 1 0,1-1 0,-1 1-1,1-1 1,-1 0 0,1 1 0,0-1 0,-1 0 0,1 0 0,0 0 0,0 1-1,0-1 1,0 0 0,0 0 0,1 1 0,1 0 14,0-1 1,0 1 0,0 0-1,0-1 1,0 1-1,0-1 1,0 0-1,4 1 1,1-1 20,-1 0 0,0 0 0,1 0-1,-1-1 1,0 0 0,1 0 0,10-3 0,-15 1-206,-1 0-1,1 0 1,-1 0-1,1 0 1,-1-1-1,0 1 1,0-1-1,0 0 1,0 1-1,0-1 1,1-3-1,9-12-3933,-5 12 759,-1 0-1026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26.107"/>
    </inkml:context>
    <inkml:brush xml:id="br0">
      <inkml:brushProperty name="width" value="0.035" units="cm"/>
      <inkml:brushProperty name="height" value="0.035" units="cm"/>
    </inkml:brush>
  </inkml:definitions>
  <inkml:trace contextRef="#ctx0" brushRef="#br0">23 0 968,'0'0'3756,"-3"1"-3066,2 1-535,-1-1-1,1 0 1,-1 0-1,1 1 1,0-1-1,-1 0 1,1 1-1,0 0 0,0-1 1,0 1-1,0 0 1,1-1-1,-1 1 1,0 0-1,1 0 0,-1 0 1,1-1-1,-1 1 1,1 0-1,0 0 1,0 3-1,0 51 2039,2-32-1669,-2 78 745,0-35-4353,0-61-1597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6.049"/>
    </inkml:context>
    <inkml:brush xml:id="br0">
      <inkml:brushProperty name="width" value="0.035" units="cm"/>
      <inkml:brushProperty name="height" value="0.035" units="cm"/>
    </inkml:brush>
  </inkml:definitions>
  <inkml:trace contextRef="#ctx0" brushRef="#br0">0 0 1880,'0'0'4665,"181"0"-4569,-168 0-88,-6 0 64,0 0-64,-1 0-8,1 0 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6.434"/>
    </inkml:context>
    <inkml:brush xml:id="br0">
      <inkml:brushProperty name="width" value="0.035" units="cm"/>
      <inkml:brushProperty name="height" value="0.035" units="cm"/>
    </inkml:brush>
  </inkml:definitions>
  <inkml:trace contextRef="#ctx0" brushRef="#br0">94 0 1344,'-85'158'1594,"83"-156"-1520,1 0 0,0 1 1,0-1-1,0 0 0,0 1 0,1-1 0,-1 1 1,1-1-1,-1 5 0,1-7-53,0 0 0,1 0 0,-1 1-1,0-1 1,0 0 0,0 0 0,0 1 0,1-1 0,-1 0 0,0 0 0,0 0-1,0 1 1,1-1 0,-1 0 0,0 0 0,0 0 0,1 0 0,-1 0 0,0 1 0,1-1-1,-1 0 1,0 0 0,0 0 0,1 0 0,-1 0 0,0 0 0,1 0 0,-1 0-1,0 0 1,0 0 0,1 0 0,0 0 0,87 0 2636,115 0-2149,-102-12 1381,-28 12-2102,-72-15-3302,-1 8-1540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10.390"/>
    </inkml:context>
    <inkml:brush xml:id="br0">
      <inkml:brushProperty name="width" value="0.035" units="cm"/>
      <inkml:brushProperty name="height" value="0.035" units="cm"/>
    </inkml:brush>
  </inkml:definitions>
  <inkml:trace contextRef="#ctx0" brushRef="#br0">101 17 1032,'0'0'8682,"0"-17"-4800,-1 20-3882,-1 0-1,1-1 0,-1 1 0,1-1 1,-1 1-1,0-1 0,0 0 1,0 1-1,0-1 0,-1 0 1,1 0-1,-4 1 0,-6 9 2,5-6 37,1 1 1,1 1-1,-1-1 0,1 1 0,1 0 0,-1 0 0,1 0 0,1 1 1,-1-1-1,1 1 0,1 0 0,0 0 0,0 0 0,1 0 1,0 0-1,0 1 0,2 12 0,-2-16-33,1 1-1,1-1 0,-1 1 1,1 0-1,2 6 1,-2-11-1,0 1 1,0-1-1,0 1 1,1-1-1,-1 0 1,1 0 0,0 1-1,-1-1 1,1 0-1,0-1 1,0 1-1,0 0 1,0 0-1,5 2 1,3 2 14,1-1 0,0 0-1,0 0 1,0-1 0,0 0 0,1-1 0,-1-1 0,1 0 0,0 0 0,0-1 0,19-1-1,-28 0-22,0 0 0,-1 0-1,1 0 1,0-1-1,0 0 1,0 1-1,-1-1 1,1 0-1,0 0 1,-1-1-1,1 1 1,-1-1-1,0 1 1,1-1-1,-1 0 1,0 1-1,0-1 1,0 0-1,0-1 1,0 1-1,0 0 1,-1 0 0,1-1-1,-1 1 1,0-1-1,1 1 1,-1-1-1,-1 0 1,1 1-1,1-7 1,1-7-123,-1 0 0,0 0 0,-1-1 0,-1-19 0,-1 16-46,1 17 164,-1 0 0,1 0 0,-1 0 0,0 1 1,0-1-1,0 0 0,0 0 0,0 0 0,-1 1 0,0-1 1,1 0-1,-1 1 0,0 0 0,0-1 0,0 1 1,0 0-1,-1 0 0,1 0 0,-4-2 0,-14-15 11,18 18-96,0 0-1,1-1 1,-1 1 0,0 0-1,0 0 1,0 0 0,0 1-1,0-1 1,0 0 0,0 1-1,0-1 1,0 1 0,0 0-1,-1-1 1,1 1 0,0 0-1,0 0 1,0 1 0,-2-1-1,-44 10-2330,43-8 2255,-39 11-2299,2 0-694</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6.813"/>
    </inkml:context>
    <inkml:brush xml:id="br0">
      <inkml:brushProperty name="width" value="0.035" units="cm"/>
      <inkml:brushProperty name="height" value="0.035" units="cm"/>
    </inkml:brush>
  </inkml:definitions>
  <inkml:trace contextRef="#ctx0" brushRef="#br0">1 61 3001,'0'0'6200,"14"0"-5826,220 0 1271,-87-11-1422,-102 6-217,-37 5-123,0-1-1,0-1 1,0 1 0,0-1-1,0 0 1,0-1 0,-1 0-1,1 0 1,8-5 0,-10 0-1282,-5-3-1293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8.185"/>
    </inkml:context>
    <inkml:brush xml:id="br0">
      <inkml:brushProperty name="width" value="0.035" units="cm"/>
      <inkml:brushProperty name="height" value="0.035" units="cm"/>
    </inkml:brush>
  </inkml:definitions>
  <inkml:trace contextRef="#ctx0" brushRef="#br0">115 67 1712,'0'0'6656,"12"-5"-5789,-2 1-647,1 0 135,0-1 1,20-12-1,-12 10 1323,-18 7 199,-5 0-516,-8 0-1252,1 0-76,0 0-1,0 1 1,0 0 0,0 1-1,0 0 1,-16 6 0,21-5-33,0-1 0,0 1 1,1 1-1,-1-1 0,1 1 1,0 0-1,0 0 1,0 0-1,1 1 0,-1 0 1,1-1-1,-7 12 0,7-8-2,0 1 0,0-1-1,1 1 1,0 0 0,0 0-1,1 0 1,0 0 0,1 1-1,0-1 1,1 0 0,-1 1-1,3 12 1,-2-6-6,0-13 4,0 0 0,0-1 0,0 1 0,0 0 0,1 0 1,-1 0-1,1 0 0,0-1 0,0 1 0,0 0 0,0-1 1,0 1-1,3 3 0,-1-3 11,-1 0 0,1 0 0,0-1 0,1 0 0,-1 1 0,0-1 0,1 0 0,-1 0 0,6 1 0,3 2 12,0-1 0,0-1 1,1 0-1,-1 0 0,26 1 0,69-3 32,-55-2-71,-48 1 15,0-1-1,-1 1 0,1 0 0,0-1 0,0 0 0,-1 0 1,1 0-1,-1 0 0,1-1 0,-1 1 0,1-1 1,-1 0-1,0 0 0,0 0 0,0 0 0,0-1 1,0 1-1,0-1 0,-1 0 0,1 1 0,-1-1 0,0-1 1,0 1-1,0 0 0,0 0 0,-1-1 0,3-4 1,0-4-3,-1-1 1,0 1 0,0-1 0,-2 0-1,1 0 1,-2-20 0,1 14 2,-1 11-19,0-1 1,0 0-1,-1 0 0,-2-10 1,2 15 2,-1 0 0,1 0 0,-1 1 0,0-1 0,0 0 0,0 1 0,0-1 0,-1 1 0,0 0 0,1 0 0,-7-5 0,3 3-24,0 1 0,0-1-1,0 1 1,0 1 0,-1-1-1,0 1 1,0 1 0,0-1-1,0 1 1,0 0 0,-7-1-1,-10 0-1132,1 1-1,-26 2 0,38 0 300,6 0-1946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8.538"/>
    </inkml:context>
    <inkml:brush xml:id="br0">
      <inkml:brushProperty name="width" value="0.035" units="cm"/>
      <inkml:brushProperty name="height" value="0.035" units="cm"/>
    </inkml:brush>
  </inkml:definitions>
  <inkml:trace contextRef="#ctx0" brushRef="#br0">0 0 408,'0'0'9186,"8"0"-8311,185 0 2326,-61 0-4495,-131 0 623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8.885"/>
    </inkml:context>
    <inkml:brush xml:id="br0">
      <inkml:brushProperty name="width" value="0.035" units="cm"/>
      <inkml:brushProperty name="height" value="0.035" units="cm"/>
    </inkml:brush>
  </inkml:definitions>
  <inkml:trace contextRef="#ctx0" brushRef="#br0">0 117 1880</inkml:trace>
  <inkml:trace contextRef="#ctx0" brushRef="#br0" timeOffset="1">0 117 1880,'150'-101'2625,"-121"85"-1848,-29 16-769,0 0-1,0 0 1,1 0-1,-1 0 1,0 0-1,0 0 1,0 0-1,0 0 1,0 0 0,0 0-1,1 0 1,-1 0-1,0 0 1,0 0-1,0 1 1,0-1-1,0 0 1,0 0-1,0 0 1,1 0 0,-1 0-1,0 0 1,0 0-1,0 0 1,0 0-1,0 0 1,0 0-1,0 1 1,0-1-1,0 0 1,0 0 0,0 0-1,1 0 1,-1 0-1,0 0 1,0 0-1,0 1 1,0-1-1,0 0 1,0 0 0,0 0-1,0 0 1,0 0-1,0 0 1,0 1-1,0-1 1,0 0-1,0 0 1,0 0-1,-1 0 1,1 0 0,0 0-1,0 1 1,0-1-1,0 0 1,0 0-1,0 0 1,0 0-1,0 5 359,19 43 2766,-7-19-1938,16 60 0,-25-76-1169,1 1 0,1 0 1,0-1-1,0 0 0,2 0 0,10 17 0,-16-29-164,0 0 0,0 0-1,-1 0 1,1 0 0,0-1-1,0 1 1,0 0 0,0-1-1,0 1 1,0 0 0,0-1-1,0 1 1,0-1 0,0 1-1,0-1 1,0 0 0,1 1 0,-1-1-1,0 0 1,0 0 0,0 0-1,0 0 1,1 0 0,-1 0-1,2 0 1,1-1-848,4 1-3736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9.239"/>
    </inkml:context>
    <inkml:brush xml:id="br0">
      <inkml:brushProperty name="width" value="0.035" units="cm"/>
      <inkml:brushProperty name="height" value="0.035" units="cm"/>
    </inkml:brush>
  </inkml:definitions>
  <inkml:trace contextRef="#ctx0" brushRef="#br0">0 1 3001,'0'0'5702,"2"14"-4914,3 98 535,-3-82-947,1 0 0,1 0 0,9 30 0,4 29-257,-16-50-1788,-1-31-913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39.619"/>
    </inkml:context>
    <inkml:brush xml:id="br0">
      <inkml:brushProperty name="width" value="0.035" units="cm"/>
      <inkml:brushProperty name="height" value="0.035" units="cm"/>
    </inkml:brush>
  </inkml:definitions>
  <inkml:trace contextRef="#ctx0" brushRef="#br0">0 37 1320,'0'0'6426,"65"6"-5445,212 21-389,-62-20-43,-156-8-410,516-26 1714,-90-15 297,-183 36-1637,-301 6-629,-6 1-2256,-65 18-1607,18-12-748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40.203"/>
    </inkml:context>
    <inkml:brush xml:id="br0">
      <inkml:brushProperty name="width" value="0.035" units="cm"/>
      <inkml:brushProperty name="height" value="0.035" units="cm"/>
    </inkml:brush>
  </inkml:definitions>
  <inkml:trace contextRef="#ctx0" brushRef="#br0">208 24 416,'0'0'10534,"0"-1"-10485,0 1 0,0-1-1,0 1 1,0 0 0,1-1 0,-1 1-1,0-1 1,0 1 0,0 0-1,0-1 1,1 1 0,-1 0-1,0-1 1,0 1 0,1 0-1,-1 0 1,0-1 0,0 1 0,1 0-1,-1 0 1,0-1 0,1 1-1,-1 0 1,0 0 0,1 0-1,-1 0 1,0-1 0,1 1 0,-1 0-1,1 0 1,-1 0 0,1 0-1,34-5 165,-14 2-2,36-2 0,-19 4-61,-11 0-96,36 3 0,-57-2-48,-1 1 1,1 0-1,0 0 0,-1 0 0,1 1 0,-1 0 0,1 0 0,-1 0 0,0 1 0,0-1 0,0 1 0,5 5 1,-8-6-21,-1 1 0,1 0 1,-1 0-1,0 0 1,0 0-1,0 0 0,0 0 1,-1 0-1,1 0 1,-1 0-1,0 0 0,0 0 1,0 0-1,0 1 1,0-1-1,-1 0 0,0 0 1,1 0-1,-3 5 0,0-5 19,-1 1-1,1-1 0,-1 1 1,0-1-1,0 0 0,0 0 0,0-1 1,-1 0-1,1 1 0,-1-1 1,1-1-1,-1 1 0,0-1 0,-5 2 1,-4 1 31,2 0-5,5-1-50,0 0-1,0-1 1,0 0-1,-1-1 1,-9 2-1,14-3-107,15 0-363,19-1 401,-5 0 70,49 4 0,-73-2 5,0-1 1,0 0-1,-1 1 1,1-1-1,0 1 1,-1-1-1,1 1 1,-1 0-1,1-1 1,-1 1-1,1 0 1,-1 0-1,1 0 1,-1 0-1,0 1 1,0-1-1,0 0 1,1 1-1,-1-1 1,0 0-1,-1 1 1,2 2-1,-1-1-27,0 0 0,0 0 0,-1 0 0,1 0 0,-1 0 0,0 0-1,0 0 1,0 0 0,0 0 0,-1 0 0,0 5 0,0-6 35,0 0 1,0 0 0,0 0-1,0-1 1,0 1-1,0 0 1,-1 0-1,1-1 1,-1 1 0,1-1-1,-1 1 1,0-1-1,0 1 1,1-1 0,-1 0-1,0 0 1,0 0-1,0 0 1,0 0-1,0-1 1,-4 2 0,-3 2 4,-182 64 368,158-58-125,20-7 9,-1 0-1,0-1 1,0 0-1,1-1 0,-1-1 1,-15-1-1,-3 0-46,23 1-414,1-1 0,0-1 0,-1 0 0,1 0 0,0 0 0,0-1 1,0 0-1,1-1 0,-1 0 0,1 0 0,0-1 0,0 1 0,0-1 0,1-1 1,-10-9-1,-6-10-5313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40.705"/>
    </inkml:context>
    <inkml:brush xml:id="br0">
      <inkml:brushProperty name="width" value="0.035" units="cm"/>
      <inkml:brushProperty name="height" value="0.035" units="cm"/>
    </inkml:brush>
  </inkml:definitions>
  <inkml:trace contextRef="#ctx0" brushRef="#br0">0 54 1032,'0'0'9034,"24"0"-8083,153 0 292,-162 0-1207,50 1-266,93-13 1,-157 12 165,0 0-1,-1 0 1,1 0-1,0 0 0,-1 0 1,1 0-1,0 0 1,0 0-1,-1-1 1,1 1-1,0 0 1,-1-1-1,1 1 1,-1 0-1,1-1 1,0 1-1,-1-1 0,1 1 1,-1 0-1,1-1 1,-1 0-1,1 1 1,-1-1-1,0 1 1,1-1-1,-1 0 1,0 1-1,1-1 0,-1 0 1,0 1-1,0-1 1,1 0-1,-1 1 1,0-1-1,0 0 1,0 1-1,0-1 1,0 0-1,0 0 1,0 1-1,0-1 0,0 0 1,-1 1-1,1-1 1,0 0-1,0 1 1,-1-1-1,1 0 1,0 1-1,-1-1 1,1 0-1,-1 1 0,1-1 1,0 1-1,-1-1 1,0 1-1,0-1 1,-21-13-2973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41.060"/>
    </inkml:context>
    <inkml:brush xml:id="br0">
      <inkml:brushProperty name="width" value="0.035" units="cm"/>
      <inkml:brushProperty name="height" value="0.035" units="cm"/>
    </inkml:brush>
  </inkml:definitions>
  <inkml:trace contextRef="#ctx0" brushRef="#br0">0 175 4257,'34'-174'5873,"-8"174"-4761,8 0-647,6 0-169,7 0-184,-7 0-56,7 0-56,6 0-689,-6 0-839,-14 0-1689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41.408"/>
    </inkml:context>
    <inkml:brush xml:id="br0">
      <inkml:brushProperty name="width" value="0.035" units="cm"/>
      <inkml:brushProperty name="height" value="0.035" units="cm"/>
    </inkml:brush>
  </inkml:definitions>
  <inkml:trace contextRef="#ctx0" brushRef="#br0">1 0 3001,'0'0'7452,"2"10"-6825,13 70 669,8 40 381,-18-99-1504,2 0 0,0 0 1,13 27-1,-18-43-279,0-2-60,0 0 0,-1 0 0,1 0 0,-1 1 0,0-1 0,0 1 1,0-1-1,1 6 0,-4-4-3419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11.139"/>
    </inkml:context>
    <inkml:brush xml:id="br0">
      <inkml:brushProperty name="width" value="0.035" units="cm"/>
      <inkml:brushProperty name="height" value="0.035" units="cm"/>
    </inkml:brush>
  </inkml:definitions>
  <inkml:trace contextRef="#ctx0" brushRef="#br0">1 37 992,'0'0'7989,"0"-3"-7188,0 2-757,0 0 0,1 0-1,-1 1 1,0-1 0,1 0 0,-1 0-1,1 0 1,-1 0 0,1 0 0,-1 0-1,1 0 1,0 1 0,-1-1 0,1 0-1,0 1 1,0-1 0,0 0 0,0 1-1,-1-1 1,1 1 0,0-1 0,0 1-1,0-1 1,0 1 0,0 0 0,0 0-1,0-1 1,0 1 0,2 0 0,41-4 469,-29 3-373,381-8 387,-327 9-914,-69 0 321,1 0 0,-1 0 0,1 0 0,-1 0 1,1 0-1,-1 0 0,1 0 0,0 0 0,-1 1 0,1-1 0,-1 0 0,1 0 1,-1 0-1,1 1 0,-1-1 0,0 0 0,1 1 0,-1-1 0,1 0 1,-1 1-1,0-1 0,1 1 0,-1-1 0,0 1 0,1-1 0,-1 0 1,0 1-1,0-1 0,1 1 0,-1 0 0,1 18-3261,-1-14 1414,0 4-2685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41.747"/>
    </inkml:context>
    <inkml:brush xml:id="br0">
      <inkml:brushProperty name="width" value="0.035" units="cm"/>
      <inkml:brushProperty name="height" value="0.035" units="cm"/>
    </inkml:brush>
  </inkml:definitions>
  <inkml:trace contextRef="#ctx0" brushRef="#br0">0 27 6545,'0'0'6354,"422"6"-6290,-342-12-64,0-3-496,-13 3-401,-7 0-783,-7 0-264,-12 6-289,-15 0-391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42.094"/>
    </inkml:context>
    <inkml:brush xml:id="br0">
      <inkml:brushProperty name="width" value="0.035" units="cm"/>
      <inkml:brushProperty name="height" value="0.035" units="cm"/>
    </inkml:brush>
  </inkml:definitions>
  <inkml:trace contextRef="#ctx0" brushRef="#br0">61 4 3273,'0'0'8691,"8"0"-7956,63-2-392,-30 0 26,72 7-1,-110-5-383,0 0 0,1 1 1,-1-1-1,0 1 0,0 0 1,0 0-1,1 0 0,-1 0 0,0 1 1,0-1-1,3 4 0,-4-4 3,-1 1 0,0 0-1,1 0 1,-1-1 0,0 1 0,0 0-1,0 0 1,-1 0 0,1 0 0,0 1-1,-1-1 1,1 0 0,-1 0 0,0 0-1,1 0 1,-1 0 0,-1 5 0,1-5 9,0 0 0,0 1 0,-1-1 0,1 0 0,-1 0 0,1 1 0,-1-1 0,0 0 0,0 0 0,0 0 0,0 0 0,0 0 0,-1 0 0,1 0 0,0-1 0,-1 1 0,0 0 0,1-1 0,-1 1 0,0-1 0,-3 3 0,-4 1 22,0-1 0,0 0 0,-18 6 0,8-3-12,-95 36 196,107-39-79,14-2 50,12-1-51,9-2-48,-12 0-48,0 1-1,0 0 1,23 4-1,-36-4-2,0 1 0,0 0 0,0-1 0,0 1 0,-1 0 0,1 0 0,0 0 0,-1 1 0,1-1 0,-1 1 0,1-1 0,-1 1 0,1 0 0,-1 0 0,0 0 0,0 0 0,0 0 0,0 1 0,-1-1 0,1 0 0,0 1 0,-1-1 0,0 1 0,2 4 0,-1 3 69,-1-1-1,0 1 0,-1-1 0,0 1 1,-2 12-1,1 7 49,1-29-138,0 0-1,0 1 0,0-1 1,0 1-1,0-1 0,-1 1 0,1-1 1,0 1-1,0-1 0,0 1 1,-1-1-1,1 0 0,0 1 1,-1-1-1,1 0 0,0 1 1,-1-1-1,1 0 0,0 1 0,-1-1 1,1 0-1,0 0 0,-1 1 1,1-1-1,-1 0 0,1 0 1,-1 0-1,1 1 0,-1-1 1,1 0-1,-1 0 0,1 0 0,-1 0 1,-21 0 89,13 0-40,-13 0-45,-4 0-215,-1 0 1,1-2-1,0-1 1,-42-9-1,-22-14-5153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3.093"/>
    </inkml:context>
    <inkml:brush xml:id="br0">
      <inkml:brushProperty name="width" value="0.035" units="cm"/>
      <inkml:brushProperty name="height" value="0.035" units="cm"/>
    </inkml:brush>
  </inkml:definitions>
  <inkml:trace contextRef="#ctx0" brushRef="#br0">0 224 1672,'0'0'5127,"10"6"-4199,9 5-239,0 1 0,-2 2 0,1-1 0,-2 2 0,20 22 0,56 71 1568,-49-61-1690,67 99 1,-78-96-269,62 79 0,-94-129-269,1 1-1,-1-1 0,0 1 1,1-1-1,-1 0 0,1 1 1,-1-1-1,0 1 0,1-1 1,-1 0-1,1 1 1,-1-1-1,1 0 0,-1 0 1,1 1-1,-1-1 0,1 0 1,-1 0-1,1 0 0,0 0 1,-1 0-1,1 1 0,-1-1 1,1 0-1,-1 0 0,1 0 1,0-1-1,-1 1 0,1 0 1,-1 0-1,1 0 0,-1 0 1,1-1-1,-1 1 0,1 0 1,-1 0-1,1-1 1,-1 1-1,2-1 0,11-19 554,-10 15-617,24-46-20,-1-2 0,-3 0-1,18-66 1,-29 64-10,-3-1 0,4-96 0,-13 138 63,7-110-7,-6 93 12,-1 25-3,0 0 1,0 0-1,1 0 1,0 0-1,0 1 1,2-8-1,5-14 34,-8 27-37,0-1 0,1 1-1,-1-1 1,1 1 0,-1-1 0,1 1 0,-1-1-1,1 1 1,-1-1 0,1 1 0,0 0 0,-1 0-1,1-1 1,-1 1 0,1 0 0,0 0 0,-1 0-1,1-1 1,0 1 0,-1 0 0,1 0 0,0 0-1,0 0 1,-1 0 0,2 1 0,27-1-35,-19 0 40,820 6 47,-826-6-113,-1 0 1,0 0-1,1 0 1,-1 0-1,0 1 1,1-1-1,-1 1 1,0 0-1,0 0 1,1 0-1,3 2 1,-5-1 6,-1-1 0,0 0 0,0 1 1,0-1-1,0 1 0,0-1 0,0 1 1,0 0-1,0-1 0,-1 1 1,1 0-1,-1 0 0,1-1 0,-1 1 1,0 0-1,0 0 0,0 0 0,0-1 1,0 1-1,0 2 0,0-3-52,0 1 0,0-1 0,0 0 0,0 1 0,0-1 0,-1 0 0,1 0 0,0 0 0,-1 1 0,1-1-1,-1 0 1,1 0 0,-1 0 0,0 0 0,1 0 0,-1 0 0,0 0 0,0 0 0,0 0 0,0 0 0,0 0 0,0 0 0,0-1 0,0 1-1,-2 1 1,-1-1-30,0 1 1,-1-1-1,1 0 0,-1 0 0,-6 1 0,-5 0-608,-47 10-2771,-9-3-2250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3.426"/>
    </inkml:context>
    <inkml:brush xml:id="br0">
      <inkml:brushProperty name="width" value="0.035" units="cm"/>
      <inkml:brushProperty name="height" value="0.035" units="cm"/>
    </inkml:brush>
  </inkml:definitions>
  <inkml:trace contextRef="#ctx0" brushRef="#br0">1 1 4537,'0'0'8644,"47"27"-7801,150 90-317,-83-42-6,-83-54-377,24 18-12,-11-7-151,1-2-1,68 34 0,-111-63-525,-2-4-1518,0-14-918,0-8-3827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3.758"/>
    </inkml:context>
    <inkml:brush xml:id="br0">
      <inkml:brushProperty name="width" value="0.035" units="cm"/>
      <inkml:brushProperty name="height" value="0.035" units="cm"/>
    </inkml:brush>
  </inkml:definitions>
  <inkml:trace contextRef="#ctx0" brushRef="#br0">422 0 3001,'0'0'10010,"-60"150"-9370,33-114-104,0 1-152,-6-1-136,-1-3-168,-6-3-64,0-3-16,7-3 0,-14-3-952,0-3-1120,14-12-4274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4.127"/>
    </inkml:context>
    <inkml:brush xml:id="br0">
      <inkml:brushProperty name="width" value="0.035" units="cm"/>
      <inkml:brushProperty name="height" value="0.035" units="cm"/>
    </inkml:brush>
  </inkml:definitions>
  <inkml:trace contextRef="#ctx0" brushRef="#br0">0 1 6273,'0'0'5546,"75"5"-4051,253 19-325,56-9 86,-351-14-1179,2314 11 620,-2332-7-995,-13 1-378,-11 2-282,-5-2 263,-1 0 0,0-1 0,0-1-1,-22 3 1,-34 6-3634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4.656"/>
    </inkml:context>
    <inkml:brush xml:id="br0">
      <inkml:brushProperty name="width" value="0.035" units="cm"/>
      <inkml:brushProperty name="height" value="0.035" units="cm"/>
    </inkml:brush>
  </inkml:definitions>
  <inkml:trace contextRef="#ctx0" brushRef="#br0">0 1 7842,'0'0'6117,"15"5"-5636,36 17 448,71 42 0,42 36-667,250 147 326,-377-225-739,14 8-474,-52-35-2079,-10-11-962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4.998"/>
    </inkml:context>
    <inkml:brush xml:id="br0">
      <inkml:brushProperty name="width" value="0.035" units="cm"/>
      <inkml:brushProperty name="height" value="0.035" units="cm"/>
    </inkml:brush>
  </inkml:definitions>
  <inkml:trace contextRef="#ctx0" brushRef="#br0">582 1 2785,'0'0'9826,"-154"159"-8410,94-102-472,-7 0-568,1 1-96,-1-4-128,7-3-56,13-9-48,13-3-48,8-9 0,26-18-728,0-6-2144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5.561"/>
    </inkml:context>
    <inkml:brush xml:id="br0">
      <inkml:brushProperty name="width" value="0.035" units="cm"/>
      <inkml:brushProperty name="height" value="0.035" units="cm"/>
    </inkml:brush>
  </inkml:definitions>
  <inkml:trace contextRef="#ctx0" brushRef="#br0">1 46 5209,'0'0'8738,"348"0"-8234,-288 0-208,-7 0-168,-6 0-120,-14 0-8,-6 0-48,-27-9-336,0-6-784,0-7-2673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5.915"/>
    </inkml:context>
    <inkml:brush xml:id="br0">
      <inkml:brushProperty name="width" value="0.035" units="cm"/>
      <inkml:brushProperty name="height" value="0.035" units="cm"/>
    </inkml:brush>
  </inkml:definitions>
  <inkml:trace contextRef="#ctx0" brushRef="#br0">1 1 9570,'0'0'5633,"401"27"-7433,-328-45-6770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11.741"/>
    </inkml:context>
    <inkml:brush xml:id="br0">
      <inkml:brushProperty name="width" value="0.035" units="cm"/>
      <inkml:brushProperty name="height" value="0.035" units="cm"/>
    </inkml:brush>
  </inkml:definitions>
  <inkml:trace contextRef="#ctx0" brushRef="#br0">121 1 2593,'0'0'4610,"-4"0"-4359,-8-1-70,-29 2 1798,39 0-1899,0-1 0,-1 1 0,1-1 0,-1 1 0,1 0 0,0-1 0,0 1 0,-1 0 0,1 1 0,0-1 0,0 0 0,0 1 0,0-1 0,-2 4 0,1-2 20,0 1 0,0 0 0,0 0 0,1 1 0,0-1 0,0 1 0,0-1 0,0 1 0,1-1 0,-1 6 0,0 2 101,1 1 0,1 19 0,0-15-91,0-6-74,-1-4 34,1 0 0,1-1 0,-1 1-1,1 0 1,2 10 0,-2-15-53,0 1-1,1-1 1,-1 1-1,0-1 1,1 0-1,-1 0 1,1 0-1,0 1 1,0-2-1,0 1 1,0 0-1,0 0 0,0-1 1,0 1-1,1-1 1,-1 1-1,5 1 1,4 1 30,1-1 1,0 0-1,0-1 0,0 0 1,0-1-1,0 0 1,24-2-1,-17 1-9,-13 0-25,-1-1 1,0 0-1,1 0 0,-1 0 0,0 0 0,1-1 0,-1 0 0,0 0 0,8-5 1,-11 5-20,1 1 0,-1 0 0,0-1 0,0 1 0,0-1 0,0 0 0,0 0 0,0 1 0,-1-1 1,1-1-1,0 1 0,-1 0 0,0 0 0,1 0 0,-1-1 0,0 1 0,0-1 0,0 1 0,-1-1 0,1 1 1,0-4-1,0-10-122,-1 12 66,1-1 1,-1 1-1,1-1 1,-1 1-1,-1-1 1,1 1-1,-1-1 1,1 1-1,-1-1 1,-3-5-1,1 7 20,0 0-1,-1 1 0,1-1 0,-1 1 0,1 0 0,-1 0 0,0 1 1,0-1-1,0 1 0,0-1 0,-6 0 0,-50-7-595,33 7-1080,-32 1-1,33 1-344,-9 0-2286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6.478"/>
    </inkml:context>
    <inkml:brush xml:id="br0">
      <inkml:brushProperty name="width" value="0.035" units="cm"/>
      <inkml:brushProperty name="height" value="0.035" units="cm"/>
    </inkml:brush>
  </inkml:definitions>
  <inkml:trace contextRef="#ctx0" brushRef="#br0">1 463 6857,'0'0'5604,"21"22"-4981,68 72-19,-80-83-472,0-1-1,-1 1 0,0 1 0,-1 0 1,9 19-1,-2-2 35,21 29-49,2-2 1,70 81-1,-106-135-100,0 0 0,0-1 0,0 1 1,0 0-1,1-1 0,-1 1 0,1-1 0,-1 1 1,1-1-1,0 0 0,0 0 0,-1 0 0,1 0 0,0 0 1,0 0-1,0 0 0,0-1 0,0 1 0,0-1 1,0 1-1,0-1 0,0 0 0,0 0 0,0 0 0,4 0 1,-6-1 10,1 1 0,0-1 0,0 0 1,0 0-1,0 1 0,0-1 0,-1 0 1,1 0-1,0 0 0,-1 0 1,1 0-1,-1 0 0,1 0 0,-1 0 1,1 0-1,-1-1 0,0 1 0,1 0 1,-1 0-1,0 0 0,0 0 0,0-1 1,0 0-1,1-4 42,15-101-1023,3-156 0,-14 160 57,-1-21 143,-3 58 246,15-114 0,-15 173 556,1 0 0,-1 0 0,2 1 0,-1-1 0,1 0 1,0 1-1,0-1 0,5-7 0,-6 12 30,0-1 0,0 1-1,0 0 1,0 0 0,1 0 0,-1 0-1,1 0 1,-1 1 0,1-1 0,0 1 0,-1-1-1,1 1 1,0 0 0,0 0 0,0 0-1,0 1 1,0-1 0,0 1 0,0-1-1,5 1 1,19 2-76,-1 1 0,0 1 0,1 1-1,28 10 1,33 7 102,32-3 470,170 4 0,124-21-396,-215-4-313,-93 3-1995,-210 13-4105,20-5 1023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6.832"/>
    </inkml:context>
    <inkml:brush xml:id="br0">
      <inkml:brushProperty name="width" value="0.035" units="cm"/>
      <inkml:brushProperty name="height" value="0.035" units="cm"/>
    </inkml:brush>
  </inkml:definitions>
  <inkml:trace contextRef="#ctx0" brushRef="#br0">1 0 6649,'0'0'7582,"46"28"-6354,144 89-601,-173-107-565,0 1 0,0 0 1,-1 1-1,24 25 0,-22-19-34,0-1-20,-1 1 0,-1 1 1,-1 0-1,26 42 0,-9-10-719,-31-49 495,-1-1-279,0-21-7884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7.202"/>
    </inkml:context>
    <inkml:brush xml:id="br0">
      <inkml:brushProperty name="width" value="0.035" units="cm"/>
      <inkml:brushProperty name="height" value="0.035" units="cm"/>
    </inkml:brush>
  </inkml:definitions>
  <inkml:trace contextRef="#ctx0" brushRef="#br0">649 0 8002,'0'0'6737,"-201"190"-6361,135-142-144,-1 0-88,7-3-144,6-6 0,7-3-168,-13 0-1032,13-8-1497,1-10-4936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7.581"/>
    </inkml:context>
    <inkml:brush xml:id="br0">
      <inkml:brushProperty name="width" value="0.035" units="cm"/>
      <inkml:brushProperty name="height" value="0.035" units="cm"/>
    </inkml:brush>
  </inkml:definitions>
  <inkml:trace contextRef="#ctx0" brushRef="#br0">0 0 3729,'0'0'7601,"16"2"-6988,167 17 1356,337-12-521,-341-8-1374,1500-2 499,-1676 3-499,-8 0-770,-72 0-3848,19 0-824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9.324"/>
    </inkml:context>
    <inkml:brush xml:id="br0">
      <inkml:brushProperty name="width" value="0.035" units="cm"/>
      <inkml:brushProperty name="height" value="0.035" units="cm"/>
    </inkml:brush>
  </inkml:definitions>
  <inkml:trace contextRef="#ctx0" brushRef="#br0">0 262 5473,'0'0'6916,"26"21"-6350,82 68-114,0 10 258,-82-74-595,27 31 18,73 97 0,-116-136-126,-9-14-1,1-1 0,-1 1-1,1-1 1,-1 1-1,1-1 1,0 0-1,4 4 1,-5-5 251,0-4-224,0 1 0,0-1 0,0 0 0,0 0 0,0 1 0,-1-1 0,1 0 0,-1 0 0,1 0 0,-1 0-1,0 0 1,-1-5 0,1 0 7,0-61-224,4 0-1,2 0 0,29-124 0,-26 158 62,1-8 204,2 2 0,32-75-1,-42 112-59,0 1 0,0-1-1,0 1 1,1 0 0,0 0 0,-1 0-1,6-4 1,-7 6-24,5-2-20,-1 1-1,1 0 1,-1 0 0,1 0-1,0 1 1,-1 0 0,1 0 0,8 0-1,2-2 11,52-4 13,0 2 0,88 6 0,-52 1 107,187-2 65,-289 0-243,-2 18-9179,0-12 5265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8:59.691"/>
    </inkml:context>
    <inkml:brush xml:id="br0">
      <inkml:brushProperty name="width" value="0.035" units="cm"/>
      <inkml:brushProperty name="height" value="0.035" units="cm"/>
    </inkml:brush>
  </inkml:definitions>
  <inkml:trace contextRef="#ctx0" brushRef="#br0">0 1 2785,'0'0'9708,"27"27"-8950,88 89-143,-98-99-441,1-1 0,0-1 1,23 15-1,-22-17-93,185 121 126,-182-117-132,-21-16-135,0 0 0,0 0 0,1 0 0,-1 0 0,0 0 0,-1 0 0,1 0 0,0 0 0,0 1 0,0-1 1,-1 0-1,1 0 0,-1 1 0,1-1 0,0 2 0,-2-13-5425,-5-9-1397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0.026"/>
    </inkml:context>
    <inkml:brush xml:id="br0">
      <inkml:brushProperty name="width" value="0.035" units="cm"/>
      <inkml:brushProperty name="height" value="0.035" units="cm"/>
    </inkml:brush>
  </inkml:definitions>
  <inkml:trace contextRef="#ctx0" brushRef="#br0">435 1 6001,'0'0'6522,"-174"153"-6058,127-114-256,-6 0-40,-1-3-56,14-3-96,7-5-16,13-4-8,6-6-736,14-9-729,0-6-1495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0.374"/>
    </inkml:context>
    <inkml:brush xml:id="br0">
      <inkml:brushProperty name="width" value="0.035" units="cm"/>
      <inkml:brushProperty name="height" value="0.035" units="cm"/>
    </inkml:brush>
  </inkml:definitions>
  <inkml:trace contextRef="#ctx0" brushRef="#br0">676 1 4185,'0'0'6335,"9"8"-5586,-7-5-719,60 61 1249,-54-54-1064,0 0 1,-1 0 0,0 1 0,0 0 0,-1 0 0,5 14-1,-3-2 12,-2 1 0,0 0-1,-1-1 1,-1 2 0,0 46 0,-2 24-47,-6 123 150,2-202-327,-1 0 0,-1 0 0,0-1 0,-1 0 0,-1 0 0,0 0-1,-1-1 1,-1 1 0,0-2 0,-1 1 0,-20 23 0,16-23-17,0 0 1,-1-2-1,0 1 1,-1-2-1,-1 0 1,0 0 0,0-2-1,-1 0 1,-32 12-1,13-10-335,0-1 0,-1-2 0,-65 5-1,-113-7-5217,198-6 4762,-99 0-6821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0.913"/>
    </inkml:context>
    <inkml:brush xml:id="br0">
      <inkml:brushProperty name="width" value="0.035" units="cm"/>
      <inkml:brushProperty name="height" value="0.035" units="cm"/>
    </inkml:brush>
  </inkml:definitions>
  <inkml:trace contextRef="#ctx0" brushRef="#br0">412 1 3017,'0'0'7465,"-46"31"-6567,-144 105-279,173-123-441,0 0 1,-26 28 0,37-34-58,1 1 1,0 0-1,0-1 0,-4 12 1,-2 2 116,1 0-46,1 1-1,1 0 1,0 0-1,2 1 1,1 0-1,1 0 1,0 0-1,2 0 1,1 1-1,1-1 1,1 0 0,5 32-1,-4-45-166,1 0-1,0 1 1,1-2 0,0 1-1,1 0 1,0-1-1,0 0 1,1 0 0,0 0-1,1-1 1,0 0 0,0 0-1,9 7 1,4 3-7,2-1 1,0-1-1,46 25 1,-29-22-77,0-1 1,1-3-1,1-1 1,63 13-1,169 12-2878,-136-28-1911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1.993"/>
    </inkml:context>
    <inkml:brush xml:id="br0">
      <inkml:brushProperty name="width" value="0.035" units="cm"/>
      <inkml:brushProperty name="height" value="0.035" units="cm"/>
    </inkml:brush>
  </inkml:definitions>
  <inkml:trace contextRef="#ctx0" brushRef="#br0">1 2 2657,'0'0'4119,"9"0"-3971,13-1-44,47 1 1365,-62 0-1309,-1 1-1,0-1 0,0 2 1,0-1-1,0 1 1,0-1-1,-1 2 1,1-1-1,7 5 0,-10-6-137,0 1 0,1 0-1,-1 1 1,0-1 0,0 0-1,-1 1 1,1 0 0,-1 0-1,1-1 1,-1 1 0,0 1-1,0-1 1,0 0 0,0 0-1,-1 1 1,1-1-1,-1 1 1,0 0 0,0-1-1,0 1 1,-1 0 0,1-1-1,-1 1 1,0 0 0,0 7-1,0 21 207,1-18-30,-1 1 0,0 0 0,-1-1 0,-5 25 0,5-3 625,4-35-478,57 4 428,96-4 1,-81-2-655,121 1-121,-188 0-117,-5 1-112,-1-1 0,1 0 0,0 0 0,-1 0 0,1 0 0,0 0 0,-1 0 0,1-1 0,0 1 0,-1-1 0,1 0 0,-1 0 0,1 0 0,-1 0 0,1 0 0,2-3 0,-5 4-315,1-1 0,-1 0 0,0 0-1,1 0 1,-1 0 0,0 1 0,1-1-1,-1 0 1,0 0 0,0 0 0,0 0-1,0 0 1,0 0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12.428"/>
    </inkml:context>
    <inkml:brush xml:id="br0">
      <inkml:brushProperty name="width" value="0.035" units="cm"/>
      <inkml:brushProperty name="height" value="0.035" units="cm"/>
    </inkml:brush>
  </inkml:definitions>
  <inkml:trace contextRef="#ctx0" brushRef="#br0">222 8 640,'0'0'5867,"0"-8"-1680,-1 18-4063,0 0 0,0 0-1,-1-1 1,0 1 0,-1-1-1,-4 13 1,-29 55 765,8-20-434,-7 26 113,-29 104 1,52-142-421,2 0 0,3 1 0,1 0 1,0 56-1,6-77-72,-1 5 41,2 0 0,5 33-1,-4-53-102,0 0-1,1 0 0,0 0 1,1-1-1,0 1 0,0-1 1,1 0-1,0 0 1,0-1-1,8 9 0,11 10-25,2-1-1,1-1 1,0-1-1,2-1 1,1-2-1,1-1 1,0-1-1,2-2 0,35 14 1,-55-26-154,4 1-572,0 1 0,-1 0-1,1 1 1,28 21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7.292"/>
    </inkml:context>
    <inkml:brush xml:id="br0">
      <inkml:brushProperty name="width" value="0.035" units="cm"/>
      <inkml:brushProperty name="height" value="0.035" units="cm"/>
    </inkml:brush>
  </inkml:definitions>
  <inkml:trace contextRef="#ctx0" brushRef="#br0">1 45 4185,'0'0'9305,"2"-1"-8912,6-1-196,1 0 0,-1 1 0,1 0-1,0 0 1,-1 0 0,1 1 0,14 2 0,6-1 170,320-16 927,-154 4-1268,-61-1-757,-130 12 513,-1-1 226,-8 1-3384,-34 0-482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7.651"/>
    </inkml:context>
    <inkml:brush xml:id="br0">
      <inkml:brushProperty name="width" value="0.035" units="cm"/>
      <inkml:brushProperty name="height" value="0.035" units="cm"/>
    </inkml:brush>
  </inkml:definitions>
  <inkml:trace contextRef="#ctx0" brushRef="#br0">0 40 4601,'0'0'9330,"140"9"-9170,-79-9-16,5 0-144,1 0-352,40-9-1016,-20-9-1721,-7-3-4153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7.993"/>
    </inkml:context>
    <inkml:brush xml:id="br0">
      <inkml:brushProperty name="width" value="0.035" units="cm"/>
      <inkml:brushProperty name="height" value="0.035" units="cm"/>
    </inkml:brush>
  </inkml:definitions>
  <inkml:trace contextRef="#ctx0" brushRef="#br0">1 1 56,'0'0'12928,"0"19"-12185,0 121 457,-1-119-1037,1-1-1,2 1 0,-1-1 0,2 1 1,1-1-1,7 22 0,-2-19-286,0-1-1,2 0 1,1-1-1,24 35 1,-33-46-2152,-3-7-349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8.347"/>
    </inkml:context>
    <inkml:brush xml:id="br0">
      <inkml:brushProperty name="width" value="0.035" units="cm"/>
      <inkml:brushProperty name="height" value="0.035" units="cm"/>
    </inkml:brush>
  </inkml:definitions>
  <inkml:trace contextRef="#ctx0" brushRef="#br0">1 1 6529,'0'0'7611,"62"10"-6898,207 32-157,-220-35-413,2-3-1,71-3 1,-58-2-83,377-12 37,265-13-1090,-401 26-5047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9.134"/>
    </inkml:context>
    <inkml:brush xml:id="br0">
      <inkml:brushProperty name="width" value="0.035" units="cm"/>
      <inkml:brushProperty name="height" value="0.035" units="cm"/>
    </inkml:brush>
  </inkml:definitions>
  <inkml:trace contextRef="#ctx0" brushRef="#br0">0 554 3025,'0'0'9488,"7"-6"-8421,-4 7-1002,-1 0 1,1 0-1,-1 1 0,1-1 0,-1 0 0,1 1 1,-1 0-1,0-1 0,0 1 0,0 0 0,0 0 1,0 0-1,0 1 0,-1-1 0,3 3 0,7 8 233,44 35 4,3-3 1,102 62 0,-108-74-257,-12-5-20,-39-28 192,-1-12-87,0 4-167,-1 0 0,-1 0 0,1 1 0,-1-1 0,-1 0 0,-5-12 0,-8-26-345,-1-39-308,4 0 0,3-1 0,3-135 0,6 169 739,-1 32 109,2 0 1,0-1-1,5-29 0,-4 45-57,1 1 0,-1 0-1,1-1 1,-1 1 0,1 0-1,0 0 1,1 0 0,-1 1-1,1-1 1,-1 0 0,1 1-1,0 0 1,1 0 0,-1 0-1,0 0 1,1 0 0,0 0-1,-1 1 1,1 0 0,8-4-1,-9 5-81,1 1-1,-1-1 0,0 0 0,1 1 1,-1-1-1,1 1 0,-1 0 1,1 0-1,6 2 0,5-1-9,225 15 749,-77-2-418,308-7-276,-321-8-496,-147 1 323,28-3-60,-30 3 124,-1 0 1,1 0-1,-1 0 0,0 0 0,1 0 0,-1 0 0,1 0 0,-1 0 0,1 0 0,-1 0 1,1-1-1,-1 1 0,0 0 0,1 0 0,-1-1 0,0 1 0,1 0 0,-1-1 0,0 1 1,1 0-1,-1-1 0,0 1 0,1 0 0,-1-1 0,0 1 0,0-1 0,0 1 0,1 0 1,-1-1-1,0 1 0,0-1 0,0 1 0,0-1 0,0 1 0,0-1 0,0 1 0,0 0 1,0-1-1,0 1 0,0-1 0,0 1 0,0-1 0,0 1 0,0-1 0,0 1 0,-1 0 1,1-1-1,0 1 0,0-1 0,0 1 0,-1 0 0,1-1 0,0 1 0,-1-1 0,1 1 1,0 0-1,-1 0 0,1-1 0,-2-1-379,0 1 0,1-1 1,-1 1-1,0 0 0,0 0 0,0-1 1,0 1-1,-4-1 0,-30-8-7719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9.496"/>
    </inkml:context>
    <inkml:brush xml:id="br0">
      <inkml:brushProperty name="width" value="0.035" units="cm"/>
      <inkml:brushProperty name="height" value="0.035" units="cm"/>
    </inkml:brush>
  </inkml:definitions>
  <inkml:trace contextRef="#ctx0" brushRef="#br0">0 1 5313,'0'0'10754,"401"180"-10369,-334-144-265,-7-3-104,-13 0 40,-7-5-56,-13-1-8,0-3-313,-14-12-159,-6 3-304,-7-9-672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9:09.850"/>
    </inkml:context>
    <inkml:brush xml:id="br0">
      <inkml:brushProperty name="width" value="0.035" units="cm"/>
      <inkml:brushProperty name="height" value="0.035" units="cm"/>
    </inkml:brush>
  </inkml:definitions>
  <inkml:trace contextRef="#ctx0" brushRef="#br0">836 1 8106,'0'0'4137,"-127"156"-2329,27-87-816,-14-6-592,1 0-304,-41 7-96,27-19-1888,27-21-7546</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27.577"/>
    </inkml:context>
    <inkml:brush xml:id="br0">
      <inkml:brushProperty name="width" value="0.035" units="cm"/>
      <inkml:brushProperty name="height" value="0.035" units="cm"/>
    </inkml:brush>
  </inkml:definitions>
  <inkml:trace contextRef="#ctx0" brushRef="#br0">696 136 4793,'0'0'8935,"14"-5"-8108,77-31 524,-88 35-1245,-1 0 0,0 0 0,0 0 0,0 0 0,0 0 0,0-1 0,-1 1 0,1 0 0,0-1 0,0 0 0,-1 1 0,1-1 0,-1 0-1,0 0 1,2-2 0,-2 0-56,0 0 0,0 0 0,0-1 0,0 1-1,-1 0 1,0 0 0,0-6 0,0 9-53,0 0 0,-1 0 0,1 0 0,0-1-1,-1 1 1,1 0 0,-1 0 0,1 0 0,-1 0 0,0 0 0,1 0 0,-1 0 0,0 0 0,0 0 0,1 0 0,-1 1 0,0-1-1,0 0 1,0 0 0,0 1 0,0-1 0,0 1 0,0-1 0,0 1 0,-1-1 0,1 1 0,0-1 0,0 1 0,0 0 0,-2 0-1,-45-5-126,37 5 96,-26-1-51,-1 1 1,0 2-1,1 1 0,-1 2 1,1 2-1,-47 14 1,-117 55 128,166-59-33,0 1 0,1 1 0,-45 35 0,73-50-11,0 1 0,1 0 0,-1 1 0,1-1 0,0 1 0,-6 11 0,9-14-9,0 1 1,0 0-1,1 0 1,-1-1-1,1 1 1,0 0-1,0 0 1,1 0-1,-1 0 1,1 0-1,0 1 1,0-1-1,1 4 1,-1-6 2,0-1 0,0 0 1,0 1-1,0-1 0,1 0 0,-1 0 0,1 0 1,-1 1-1,1-1 0,-1 0 0,1 0 0,0 0 1,-1 0-1,1 0 0,0 0 0,0 0 0,0 0 1,0 0-1,0 0 0,0-1 0,0 1 0,1 1 1,7 2-14,-1-1 1,1 1 0,-1-1 0,1-1 0,18 4 0,55 4 4,116-3 70,25 3-1256,-222-10 1136,0-1 0,0 1 0,0 0 0,0 0 0,0 1-1,0-1 1,0 0 0,0 0 0,0 0 0,0 1 0,0-1 0,0 1 0,0-1 0,0 1 0,0-1 0,0 1 0,0-1 0,-1 1 0,1 0 0,0-1 0,0 1 0,-1 0 0,1 0 0,0-1 0,-1 1 0,1 0 0,-1 0 0,1 0 0,-1 0 0,1 0 0,-1 0 0,0 0 0,1 0 0,-1 0-1,0 0 1,0 0 0,0 0 0,0 0 0,0 0 0,0 0 0,0 0 0,0 0 0,0 0 0,0 1 0,-1 0 0,0 9-206,1-7 250,0-1 0,-1 0 0,0 1 0,1-1 0,-1 0 0,-1 1 0,1-1 0,0 0 0,-1 0 0,1 0 0,-1 0 0,0-1 0,0 1 0,0 0 0,-5 4 0,-5 4 43,0-1-1,-17 11 1,2-1 3,6-5 64,2 2 1,0 0 0,-26 32-1,40-43-69,1-1 1,0 1-1,1 0 0,-1-1 0,1 2 0,0-1 0,1 0 0,0 0 0,-1 1 1,2 0-1,-1-1 0,1 1 0,0 0 0,1 0 0,-1-1 0,2 1 1,-1 0-1,2 12 0,-1-17-15,-1 0 1,1 0-1,0-1 1,0 1-1,0 0 1,0 0 0,0 0-1,0-1 1,0 1-1,1 0 1,-1-1-1,0 1 1,1-1-1,0 0 1,-1 1-1,1-1 1,3 2 0,2 0 19,0 0 1,1 0 0,11 2 0,-10-2 7,44 10 240,2-3 0,94 7 1,115-12 126,-239-5-385,32 1-686,0-4 0,0-1 1,0-3-1,95-25 0,-72 2-4454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27.962"/>
    </inkml:context>
    <inkml:brush xml:id="br0">
      <inkml:brushProperty name="width" value="0.035" units="cm"/>
      <inkml:brushProperty name="height" value="0.035" units="cm"/>
    </inkml:brush>
  </inkml:definitions>
  <inkml:trace contextRef="#ctx0" brushRef="#br0">0 0 6553,'0'0'8386,"388"166"-7802,-321-139-168,-1 0-32,-5-6-127,-15-3-105,-5-6-88,-15-6-64,1-3-8,-14-3-240,1 0-513,-14-24-703,0-6-2697,0 0-3280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28.309"/>
    </inkml:context>
    <inkml:brush xml:id="br0">
      <inkml:brushProperty name="width" value="0.035" units="cm"/>
      <inkml:brushProperty name="height" value="0.035" units="cm"/>
    </inkml:brush>
  </inkml:definitions>
  <inkml:trace contextRef="#ctx0" brushRef="#br0">1030 0 6361,'0'0'10635,"-73"178"-10163,32-133-272,-5 3-200,-35 6-136,8-9-1249,13-15-4344</inkml:trace>
  <inkml:trace contextRef="#ctx0" brushRef="#br0" timeOffset="1">1 578 8362,'0'0'7945,"367"3"-7120,-220-3-505,27-15-216,0-9-96,0-3-8,-7-1-216,-27 1-496,-26 6-481,-34 0-495,-33 6-2497,-40 6-784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13.146"/>
    </inkml:context>
    <inkml:brush xml:id="br0">
      <inkml:brushProperty name="width" value="0.035" units="cm"/>
      <inkml:brushProperty name="height" value="0.035" units="cm"/>
    </inkml:brush>
  </inkml:definitions>
  <inkml:trace contextRef="#ctx0" brushRef="#br0">88 3 864,'0'-2'8760,"0"6"-7262,1 10-1176,0 0 0,1 0 0,0-1 0,1 1 0,9 24 0,34 68 737,-38-91-924,18 39 22,-3 2 0,-2 1-1,-2 1 1,-3 0 0,-2 1 0,-3 1-1,3 68 1,-13 61-30,-1-174-102,-1 0-1,-1 0 1,0 0 0,-1 0 0,-1-1 0,-7 21 0,-43 77 353,24-55-159,-3 21-129,33-77-91,-1 0 0,1-1 0,-1 1 0,1 0 0,-1 0 0,0-1 0,1 1 0,-1 0 0,0-1 0,0 1 0,1-1 0,-1 1 0,0-1-1,0 1 1,0-1 0,1 1 0,-1-1 0,-1 0 0,-16 5-386,0-2 1,0 0-1,-23 1 0,-17-3-2301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28.657"/>
    </inkml:context>
    <inkml:brush xml:id="br0">
      <inkml:brushProperty name="width" value="0.035" units="cm"/>
      <inkml:brushProperty name="height" value="0.035" units="cm"/>
    </inkml:brush>
  </inkml:definitions>
  <inkml:trace contextRef="#ctx0" brushRef="#br0">1 302 5329,'0'0'9722,"428"-49"-8434,-228 13-583,21-6-433,113-24-272,-54 9-432,-39 6-4513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29.096"/>
    </inkml:context>
    <inkml:brush xml:id="br0">
      <inkml:brushProperty name="width" value="0.035" units="cm"/>
      <inkml:brushProperty name="height" value="0.035" units="cm"/>
    </inkml:brush>
  </inkml:definitions>
  <inkml:trace contextRef="#ctx0" brushRef="#br0">369 734 3473,'0'0'6701,"-10"15"-5643,-30 46 243,30-46 1359,10-35-753,0 6-1814,2 1 1,0 0-1,0-1 1,5-12-1,5-31-56,-6 16-138,-3 0 0,-1 0 0,-2 0 0,-7-54 1,3 77 33,0 0 0,-1 0 1,-1 0-1,0 1 0,-1 0 0,-1 0 1,-1 1-1,-15-22 0,4 10 86,-2 1-1,-1 0 0,-40-35 1,47 48 277,0 1 0,-1 0-1,-1 2 1,0 0 0,-32-14 0,49 25-151,0 114-154,3 143 485,1-231-449,0 0 0,2-1 0,1 1 0,1-1 0,1-1 0,1 1 0,1-2 0,1 1 0,1-1-1,30 41 1,12 7-51,112 114 0,-143-162 29,-5-4-7,4 5-67,1-1 0,0-1 0,50 34 0,-69-54-42,-1 1 1,0-2-1,1 1 1,0 0-1,-1-1 1,1 0 0,0 0-1,0 0 1,0 0-1,7 0 1,-10-1-276,0-17-648,-1 7-352,0 1 0,0-1 0,-3-10 0,-8-16-7562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29.460"/>
    </inkml:context>
    <inkml:brush xml:id="br0">
      <inkml:brushProperty name="width" value="0.035" units="cm"/>
      <inkml:brushProperty name="height" value="0.035" units="cm"/>
    </inkml:brush>
  </inkml:definitions>
  <inkml:trace contextRef="#ctx0" brushRef="#br0">0 0 8426,'0'0'5098,"5"26"-3683,16 83-529,-18-96-733,0 0 0,2-1 1,-1 0-1,1 0 1,1 0-1,14 21 0,2 5 277,-11-16-245,-3-4-137,2 0 1,-1-1-1,2 0 0,19 23 0,-26-36-34,0-1-423,-4-8-275,0-6 236,0-23-2229,0-7-3279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29.844"/>
    </inkml:context>
    <inkml:brush xml:id="br0">
      <inkml:brushProperty name="width" value="0.035" units="cm"/>
      <inkml:brushProperty name="height" value="0.035" units="cm"/>
    </inkml:brush>
  </inkml:definitions>
  <inkml:trace contextRef="#ctx0" brushRef="#br0">1 1 10458,'0'0'6314,"73"63"-6795,-40-36-2591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0.211"/>
    </inkml:context>
    <inkml:brush xml:id="br0">
      <inkml:brushProperty name="width" value="0.035" units="cm"/>
      <inkml:brushProperty name="height" value="0.035" units="cm"/>
    </inkml:brush>
  </inkml:definitions>
  <inkml:trace contextRef="#ctx0" brushRef="#br0">1 140 7602,'0'0'8657,"31"26"-7826,98 84-449,-119-102-353,0 0 0,-1 1 1,0 0-1,-1 0 0,0 1 1,8 12-1,-7-8-8,-5-6-30,0-1-1,0 1 0,-1 0 0,0 0 0,0 0 0,-1 0 0,0 0 0,0 1 0,-1-1 0,0 1 0,-1-1 1,0 1-1,-1 8 0,-2-16-189,-2-1 169,0 0 0,0 0 1,0-1-1,0 0 0,0 0 0,0 0 1,0-1-1,1 1 0,-1-1 0,1 0 0,-8-5 1,4 1-1,0 0 1,1-1 0,0 1 0,1-1 0,-10-13 0,9 11-7,1-1 0,1 1 0,0-1 1,0 0-1,1 0 0,0 0 0,1-1 0,0 1 0,-2-16 1,1-8-218,1-59 0,3 84 224,0-1-1,1 1 1,0-1 0,1 1 0,0 0-1,4-14 1,-4 18 27,1-1 0,-1 1-1,1 0 1,0 1 0,1-1-1,-1 1 1,1-1 0,0 1 0,0 0-1,0 0 1,8-5 0,-5 4 16,0 0 0,1 1 0,-1 0 0,1 1 0,0 0 0,0 0 0,0 0 0,0 1 0,0 0 0,0 1 0,1 0 0,-1 0 0,0 1 0,1 0 1,-1 0-1,1 1 0,-1 0 0,15 4 0,-13-2 21,-1 1 1,1 0-1,-1 0 1,0 1-1,0 0 1,-1 0-1,1 1 1,-1 0-1,-1 1 1,1-1-1,-1 2 1,0-1-1,0 1 1,-1 0-1,5 9 1,-5-7-4,-1 0 0,0 1 0,-1 0 0,0 0 0,-1 0 0,0 0 1,2 18-1,-2 7 60,-1 39 0,-2-72-92,1-9-30,1 1 0,0-1 1,0 0-1,0 0 0,0 1 0,1 0 0,0-1 1,0 1-1,1 0 0,-1 0 0,9-7 0,4-9-69,-4 3 42,2 1 1,0 0 0,0 1 0,23-18-1,-31 29 56,0 1 0,0 0 0,0 0 0,0 0-1,0 1 1,1 0 0,-1 0 0,1 0 0,0 1-1,0 0 1,0 1 0,0-1 0,0 1 0,0 1-1,1-1 1,-1 1 0,8 1 0,-12 0 29,-1 0 0,1 0 0,-1 1 0,0-1 1,0 1-1,1-1 0,-1 1 0,0 0 0,0-1 0,-1 1 1,1 0-1,0 0 0,-1 1 0,1-1 0,-1 0 0,1 0 0,-1 1 1,0-1-1,0 1 0,1 3 0,4 11 202,7 30-1,-12-40-199,2 9 39,-1 0 0,0 0 0,-2 28 0,2 21-269,-2-62 29,1 0 1,-1-1-1,1 1 0,0 0 1,0-1-1,0 1 1,2 3-1,7 6-4224,-2-8-4841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0.611"/>
    </inkml:context>
    <inkml:brush xml:id="br0">
      <inkml:brushProperty name="width" value="0.035" units="cm"/>
      <inkml:brushProperty name="height" value="0.035" units="cm"/>
    </inkml:brush>
  </inkml:definitions>
  <inkml:trace contextRef="#ctx0" brushRef="#br0">8 25 4441,'0'0'10521,"-1"-4"-9841,-4-12-105,4 12-126,0 31-271,2 1 1,1-1-1,0 0 0,2 1 1,9 29-1,23 54 88,5-2 0,108 203 1,-147-310-329,-1 1 0,1 0 1,0-1-1,0 0 1,0 1-1,0-1 1,1 0-1,-1 0 1,0 0-1,1 0 0,3 2 1,-5-4-191,1 1 0,-1 0-1,1-1 1,-1 1 0,1-1 0,0 1 0,-1-1-1,1 0 1,0 0 0,-1 0 0,1 0 0,0 0 0,-1 0-1,1 0 1,0 0 0,-1-1 0,1 1 0,0-1-1,-1 1 1,1-1 0,1 0 0,12-14-5523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1.076"/>
    </inkml:context>
    <inkml:brush xml:id="br0">
      <inkml:brushProperty name="width" value="0.035" units="cm"/>
      <inkml:brushProperty name="height" value="0.035" units="cm"/>
    </inkml:brush>
  </inkml:definitions>
  <inkml:trace contextRef="#ctx0" brushRef="#br0">1 1 7946,'0'0'7500,"37"32"-6795,119 106-231,-143-126-378,-1 0 0,20 26 1,-30-34-61,1 1 0,0 0 0,-1 0 0,0 0 0,2 8 0,2 5 39,-2-6-42,0 0 0,-2 1 0,1-1 0,-2 1-1,0-1 1,0 1 0,-2 15 0,1-7 15,0-20 17,-1-10 2,-5-17-155,2 12-41,1 1-1,1-1 1,0 0-1,0-15 1,2-151-587,0 179 725,0-1-1,0 1 1,-1 0 0,2-1 0,-1 1 0,0 0 0,0 0-1,0-1 1,1 1 0,-1 0 0,0 0 0,1 0 0,-1-1 0,1 1-1,-1 0 1,1 0 0,0 0 0,0 0 0,-1 0 0,1 0-1,0 0 1,0 0 0,0 0 0,0 0 0,0 1 0,2-2-1,1 1 17,0 0-1,0 0 1,1 0-1,-1 1 1,0-1-1,0 1 1,5 1-1,-6-1-26,5 0 24,1 2 0,0-1 0,0 1 0,-1 0 0,1 1 0,-1 0 0,1 0 0,-1 1 0,-1 0 0,1 1 0,12 9 0,-2-1 40,-1 1 0,-1 1 0,23 26 0,-28-27-43,-1 0 0,0 1 1,-1 1-1,-1-1 0,-1 1 0,0 0 1,-1 1-1,-1 0 0,0 0 0,-1 0 1,-1 0-1,-1 1 0,0 30 0,-2-48-48,0 0 0,0 0 0,0 0 0,1 0 0,-1 0 0,0 0 0,0 0 0,0 0-1,0-1 1,0 1 0,0 0 0,0 0 0,0 0 0,0 0 0,0 0 0,0 0 0,0 0 0,0 0-1,0 0 1,0 0 0,0 0 0,0 0 0,0 0 0,0 0 0,0 0 0,1-1 0,-1 1 0,0 0-1,0 0 1,0 0 0,0 0 0,0 0 0,0 0 0,0 0 0,0 0 0,0 0 0,0 0-1,0 0 1,0 0 0,1 0 0,-1 0 0,0 0 0,0 0 0,0 0 0,0 0 0,0 1 0,0-1-1,0 0 1,0 0 0,0 0 0,0 0 0,0 0 0,0 0 0,1 0 0,-1 0 0,0 0 0,0 0-1,0 0 1,0 0 0,0 0 0,0 0 0,0 0 0,4-8-1922,2-11-2641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1.444"/>
    </inkml:context>
    <inkml:brush xml:id="br0">
      <inkml:brushProperty name="width" value="0.035" units="cm"/>
      <inkml:brushProperty name="height" value="0.035" units="cm"/>
    </inkml:brush>
  </inkml:definitions>
  <inkml:trace contextRef="#ctx0" brushRef="#br0">1 0 8306,'0'0'7591,"61"26"-6988,194 84-187,-227-99-320,0 2 0,-1 1 0,29 19 1,-38-21-52,-7-5-22,5 3-10,-1 0 0,0 1 0,-1 1 0,22 22 0,-28-20-348,-7-13-724,-2-6-383,0 1 784,-5-16-3768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1.797"/>
    </inkml:context>
    <inkml:brush xml:id="br0">
      <inkml:brushProperty name="width" value="0.035" units="cm"/>
      <inkml:brushProperty name="height" value="0.035" units="cm"/>
    </inkml:brush>
  </inkml:definitions>
  <inkml:trace contextRef="#ctx0" brushRef="#br0">321 0 8042,'0'0'5593,"-100"154"-3721,67-100-975,-1 3-513,1-6-208,6-9-72,7-9-96,0-9-8,13-6 0,-6-9-456,6-9-1289,-6 0-1159,0-15-2690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2.198"/>
    </inkml:context>
    <inkml:brush xml:id="br0">
      <inkml:brushProperty name="width" value="0.035" units="cm"/>
      <inkml:brushProperty name="height" value="0.035" units="cm"/>
    </inkml:brush>
  </inkml:definitions>
  <inkml:trace contextRef="#ctx0" brushRef="#br0">14 103 5417,'0'0'6954,"-1"26"-5583,-4 86-399,-2-5 196,8 132 0,0-231-1164,1 1-1,0-1 0,0 1 0,1-1 0,0 0 1,0 0-1,1 0 0,0 0 0,0 0 1,1-1-1,0 0 0,0 0 0,1 0 0,0-1 1,13 11-1,-7-6-52,1-2 1,1 1-1,0-2 0,0 0 1,0 0-1,1-1 1,28 8-1,-28-11-185,1-1-1,-1-1 1,1-1 0,0 0-1,20-1 1,-25-1 76,4 1-498,1-1 0,20-4 0,-20 1-1477,30-12-1</inkml:trace>
  <inkml:trace contextRef="#ctx0" brushRef="#br0" timeOffset="1">990 1 8362,'0'0'6816,"37"31"-6131,117 105-299,-139-123-302,0 2 1,-1 0 0,0 0-1,21 33 1,-18-22-20,0 0-41,-1 0 0,-2 2 1,0 0-1,17 54 0,-15-25 5,15 94 0,-28-135-121,-1 1 1,-1-1-1,-1 31 1,-1-41 14,0 0 0,0 1 0,0-1 0,-1 0 1,0 0-1,0-1 0,-1 1 0,0 0 0,1-1 0,-2 1 1,1-1-1,-1 0 0,-5 6 0,1-3-283,-1 0 0,0-1 0,0 0 1,-1-1-1,-14 8 0,-61 22-4297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17.170"/>
    </inkml:context>
    <inkml:brush xml:id="br0">
      <inkml:brushProperty name="width" value="0.035" units="cm"/>
      <inkml:brushProperty name="height" value="0.035" units="cm"/>
    </inkml:brush>
  </inkml:definitions>
  <inkml:trace contextRef="#ctx0" brushRef="#br0">1 22 960,'0'0'11399,"20"0"-9792,206-11-843,-116 4-1401,-3 4-3597,-130 3 1451,-10 0-1324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3.417"/>
    </inkml:context>
    <inkml:brush xml:id="br0">
      <inkml:brushProperty name="width" value="0.035" units="cm"/>
      <inkml:brushProperty name="height" value="0.035" units="cm"/>
    </inkml:brush>
  </inkml:definitions>
  <inkml:trace contextRef="#ctx0" brushRef="#br0">1 130 1192,'0'0'6402,"0"0"-6284,0 0 1,0 0 0,0 1 0,0-1 0,1 0 0,-1 0-1,0 1 1,0-1 0,0 0 0,1 0 0,-1 0 0,0 1-1,0-1 1,0 0 0,1 0 0,-1 0 0,0 0-1,0 0 1,1 0 0,-1 1 0,0-1 0,1 0 0,-1 0-1,0 0 1,0 0 0,1 0 0,-1 0 0,0 0 0,1 0-1,-1 0 1,0 0 0,1 0 0,-1 0 0,0-1 0,0 1-1,1 0 1,-1 0 0,0 0 0,1 0 0,125 0 1885,602-12 349,198-13-1964,-87 4-397,-330-23 54,-367 29-37,38 8-35,-159 7 13,-20 0-98,1 0-1956,-11-3 443,-24-3-4577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4.218"/>
    </inkml:context>
    <inkml:brush xml:id="br0">
      <inkml:brushProperty name="width" value="0.035" units="cm"/>
      <inkml:brushProperty name="height" value="0.035" units="cm"/>
    </inkml:brush>
  </inkml:definitions>
  <inkml:trace contextRef="#ctx0" brushRef="#br0">6 3 1744,'0'0'11053,"-4"-2"-10321,2 1-617,4 2 537,213 115 1426,-10 19-1286,-173-114-724,66 46 53,102 89 0,-183-141-118,-2 0-1,0 1 1,0 1 0,20 30 0,-30-37-1,1 0 1,-1 0-1,-1 1 1,0-1-1,0 1 1,-1 0-1,-1 0 1,1 0-1,-2 1 1,1 20-1,-1-14 4,-1-13-4,1 0-1,-1 0 1,0 0-1,0-1 1,0 1-1,-1 0 1,0 0-1,0 0 1,0-1-1,-1 1 1,-2 6-1,-1-4 0,0-1 0,-1 1 0,0-1 0,0 0 0,-1-1 0,0 1 0,0-1 0,0 0 0,-13 5 0,-10 5-116,-42 15 0,-127 29-2864,110-40-1473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5.017"/>
    </inkml:context>
    <inkml:brush xml:id="br0">
      <inkml:brushProperty name="width" value="0.035" units="cm"/>
      <inkml:brushProperty name="height" value="0.035" units="cm"/>
    </inkml:brush>
  </inkml:definitions>
  <inkml:trace contextRef="#ctx0" brushRef="#br0">250 1 4505,'0'0'6757,"-29"27"-5826,-93 96-12,114-114-769,-1 1-1,2 0 1,-1 1 0,1 0-1,1 0 1,0 1 0,0-1-1,1 1 1,1 1 0,0-1-1,-3 19 1,3-15 23,-2 19 153,0 1 0,3-1 0,1 1 1,1 0-1,6 41 0,-4-65-283,2 0 0,-1 0-1,2-1 1,-1 1-1,1-1 1,1 0 0,0 0-1,1-1 1,0 1-1,1-1 1,0 0 0,0-1-1,1 0 1,10 10 0,6 3 23,1-1 1,0-2 0,2 0 0,33 18 0,-9-10-32,0-2 0,2-2-1,110 30 1,-88-35-267,0-4 1,130 8-1,163-17-5100,-332-5 3954,135 0-8024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5.701"/>
    </inkml:context>
    <inkml:brush xml:id="br0">
      <inkml:brushProperty name="width" value="0.035" units="cm"/>
      <inkml:brushProperty name="height" value="0.035" units="cm"/>
    </inkml:brush>
  </inkml:definitions>
  <inkml:trace contextRef="#ctx0" brushRef="#br0">0 0 1296,'0'0'14122,"3"5"-14285,1 1 152,0 0 0,0 0-1,0 0 1,-1 1 0,1-1-1,-2 1 1,1 0 0,-1 0-1,0 0 1,0 0 0,-1 0-1,0 0 1,0 11 0,-1 161 597,0-179-586,0 1 0,0-1 0,0 0 0,0 1 0,0-1 0,0 0 0,0 1 0,0-1 0,1 0 0,-1 1 0,0-1 0,0 0 0,0 1 0,0-1 0,0 0 0,0 0 0,1 1 0,-1-1 0,0 0 0,0 1 0,0-1 0,1 0 0,-1 0 0,0 0 0,0 1 0,1-1 0,-1 0 0,0 0 0,0 0 0,1 1 0,-1-1 0,0 0 0,1 0 0,-1 0 0,0 0 0,1 0 0,11 2 0,0 0 1,0-1-1,22-2 0,-11 1 1,38 0-93,0-3 1,96-16-1,53-31-4194,-150 29-2365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7.819"/>
    </inkml:context>
    <inkml:brush xml:id="br0">
      <inkml:brushProperty name="width" value="0.035" units="cm"/>
      <inkml:brushProperty name="height" value="0.035" units="cm"/>
    </inkml:brush>
  </inkml:definitions>
  <inkml:trace contextRef="#ctx0" brushRef="#br0">0 49 4353,'0'0'7049,"33"-6"-6614,103-16 192,-116 19-291,1 1-1,0 0 1,28 2 0,-14 2-27,-24-2-227,0 1 0,0 0-1,1 1 1,-1 0-1,0 1 1,-1 0 0,1 1-1,0 0 1,-1 0-1,0 1 1,14 10 0,-17-11-46,0 1 1,-1 1-1,0-1 1,1 1-1,-2 0 1,1 1-1,-1-1 1,0 1-1,0 0 1,-1 0 0,0 1-1,-1-1 1,1 1-1,-1 0 1,-1 0-1,3 8 1,-2 8 85,-1 0 0,-1 32 0,-1-53-113,0 0 1,0 0-1,-1 0 0,1 0 0,-1 0 0,0 0 0,0-1 0,0 1 0,-1 0 0,1 0 0,0-1 0,-1 1 0,0-1 0,-2 3 0,0 0-3,0-1 0,-1 1 0,0-1 1,0 0-1,0-1 0,-8 5 0,2-2-5,0-1-1,0-1 1,0 0-1,0 0 1,-1-1 0,-22 3-1,-13-6-95,47 0 94,-1 0-1,1-1 1,-1 1-1,1 0 1,0 0-1,-1-1 1,1 1-1,-1 0 1,1-1-1,-1 1 0,1-1 1,0 1-1,-1 0 1,1-1-1,0 1 1,0-1-1,-1 1 1,1-1-1,0 1 1,0-1-1,0 1 1,-1-1-1,1 1 0,0-1 1,0 1-1,0-1 1,0 0-1,0 0 1,0-21-62,1 14 29,-1 6 28,-1-4-12,1 0 1,0 0-1,0-1 0,1 1 0,-1 0 0,1 0 1,1 0-1,-1 0 0,1 0 0,0 0 1,1 0-1,-1 1 0,7-10 0,15-14-137,1 1 0,1 1 0,1 2-1,39-28 1,15-15-808,-80 67 957,0 0 0,0 1 0,-1-1-1,1 0 1,0 1 0,-1-1 0,1 0 0,-1 0-1,1 1 1,-1-1 0,1 0 0,-1 0 0,0 0-1,1 0 1,-1 0 0,0 1 0,0-1-1,1 0 1,-1 0 0,0 0 0,0 0 0,0 0-1,0 0 1,0 0 0,-1-1 0,1 0-34,0 1-29,-29 3-66,24-3 135,0 1-1,0 0 1,1 1 0,-1-1 0,0 1-1,1 0 1,-1 0 0,1 0 0,-6 3-1,-2 1 23,0 1 1,1 1-1,-12 8 0,20-14 3,1 1 0,-1 0 1,1 0-1,-1 1 0,1-1 0,0 0 1,0 1-1,0-1 0,0 1 0,0 0 1,1-1-1,-1 1 0,1 0 0,0 0 1,0 0-1,0 0 0,0 0 0,0 0 0,1 4 1,-1 3 74,1-5-2,0 1 0,0-1 1,1 0-1,-1 0 1,1 0-1,2 7 0,-2-9-63,0-1 0,1 0 0,-1 1 0,1-1 0,-1 0 0,1 1 0,0-1 0,0 0 0,0-1-1,0 1 1,1 0 0,-1 0 0,0-1 0,5 3 0,23 11 194,0-1 0,64 18-1,70 9-45,-151-38-169,58 11-56,119 8-1,-79-19-2535,-68-3-2174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9.105"/>
    </inkml:context>
    <inkml:brush xml:id="br0">
      <inkml:brushProperty name="width" value="0.035" units="cm"/>
      <inkml:brushProperty name="height" value="0.035" units="cm"/>
    </inkml:brush>
  </inkml:definitions>
  <inkml:trace contextRef="#ctx0" brushRef="#br0">1 1 5521,'0'0'5813,"55"5"-5392,179 21 121,-207-23-345,48 13-1,-66-12-140,0-1 1,0 1-1,-1 1 0,9 5 0,-7-4-18,1 1 21,0 0-1,0 1 0,0 0 0,-1 0 0,12 15 0,-17-18-31,-1 0 0,0 1 0,-1-1 0,0 1 0,0 0 0,0 0 0,0 0 0,-1 0 0,0 1 0,0-1 0,-1 0 1,2 12-1,-3-9 0,1-1 1,-1 0-1,0 0 1,-1 1 0,0-1-1,-2 9 1,2-12-22,-1-1 0,1 0 0,-1 0 0,0-1 0,-1 1 0,1 0 0,0-1 0,-1 1 0,0-1 0,0 0 1,0 0-1,-7 5 0,-2 2 10,-2 0 1,1-2 0,-1 1 0,-1-2-1,1 0 1,-1 0 0,-1-2 0,1 0-1,-1 0 1,-17 1 0,33-6-20,-1 1-1,0-1 1,1-1 0,-1 1 0,0 0 0,1 0 0,-1 0 0,1 0 0,-1 0 0,0 0 0,1-1-1,-1 1 1,1 0 0,-1-1 0,1 1 0,-1 0 0,1-1 0,-1 1 0,1 0 0,-1-1-1,1 1 1,-1-1 0,1 1 0,-1-1 0,1 1 0,0-1 0,-1 1 0,1-1 0,0 0 0,0 1-1,0-1 1,-1 1 0,1-1 0,0 0 0,0 1 0,0-1 0,0 0 0,0-30-292,1 19 157,-1 6 66,-1-6-127,1 1-1,0-1 1,1 1 0,0-1-1,1 1 1,0-1-1,1 1 1,0 0 0,7-15-1,2 6-266,0-1 0,2 2 0,1 0 0,25-27 0,18-23-94,-57 69 580,-1-1 1,1 1-1,-1-1 0,1 1 0,-1-1 1,1 1-1,-1-1 0,1 0 0,-1 1 0,0-1 1,1 0-1,-1 1 0,0-1 0,0 0 1,0 1-1,0-1 0,1 0 0,-1 1 0,0-1 1,0 0-1,0 0 0,0 1 0,0-1 1,-1-1-1,1 2 17,-1-1 0,0 1 0,1 0 0,-1-1 0,1 1 1,-1 0-1,0 0 0,1-1 0,-1 1 0,0 0 0,1 0 0,-1 0 0,0 0 1,1 0-1,-1 0 0,0 0 0,1 0 0,-1 0 0,-1 1 0,-35 10 289,23-5-260,0 1 1,1 1-1,0 0 0,0 1 1,1 0-1,-18 18 0,25-22 28,0 0 0,0 1 0,1 0 0,0 0 0,0 0-1,0 1 1,1-1 0,0 1 0,0 0 0,0 0-1,1 0 1,0 0 0,0 0 0,1 0 0,-1 14 0,2-10 21,0-7-59,-1 0 0,1 0 0,0 0 0,0 0 0,0 0 0,1 0 0,0 0 0,-1 0 0,1 0 0,1 0 0,-1 0 1,1 0-1,-1-1 0,1 1 0,0-1 0,0 1 0,0-1 0,6 6 0,3 1 37,2-1 1,-1 0 0,1-1-1,1 0 1,-1-1 0,21 8-1,5-1 7,50 11 0,-44-16-599,1-1 1,66 1-1,23-11-5754,-100-3 1576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9.451"/>
    </inkml:context>
    <inkml:brush xml:id="br0">
      <inkml:brushProperty name="width" value="0.035" units="cm"/>
      <inkml:brushProperty name="height" value="0.035" units="cm"/>
    </inkml:brush>
  </inkml:definitions>
  <inkml:trace contextRef="#ctx0" brushRef="#br0">1 57 6409,'0'0'6779,"24"5"-6131,-2 0-508,16 3 159,1-1-1,54 1 0,235-4 408,-227-5-673,-92 1-44,6 1-81,0 0 0,0-2 0,0 0 0,1-1 0,-1 0 0,0-1 0,-1-1 0,18-7 0,-30 11-16,-1-1 0,1 0 0,-1 0-1,1 0 1,-1 0 0,0 0 0,1 0 0,-1 0-1,0-1 1,0 1 0,0 0 0,0-1 0,0 1-1,0 0 1,0-1 0,-1 1 0,1-1 0,0 0-1,-1 1 1,1-1 0,-1 0 0,0 1 0,1-1 0,-1 0-1,0 1 1,0-1 0,0 0 0,0 1 0,-1-1-1,1-3 1,-1-2-1204,1-11-3856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39.852"/>
    </inkml:context>
    <inkml:brush xml:id="br0">
      <inkml:brushProperty name="width" value="0.035" units="cm"/>
      <inkml:brushProperty name="height" value="0.035" units="cm"/>
    </inkml:brush>
  </inkml:definitions>
  <inkml:trace contextRef="#ctx0" brushRef="#br0">0 0 1824,'0'0'11867,"214"175"-11491,-200-145-64,-14 0-40,0-3-152,0 3-120,0-6-72,-20-9-944,0-6-1385,13-6-3304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40.387"/>
    </inkml:context>
    <inkml:brush xml:id="br0">
      <inkml:brushProperty name="width" value="0.035" units="cm"/>
      <inkml:brushProperty name="height" value="0.035" units="cm"/>
    </inkml:brush>
  </inkml:definitions>
  <inkml:trace contextRef="#ctx0" brushRef="#br0">542 1 5193,'0'0'5281,"-17"26"-4465,-63 88-91,62-90-413,-1-1-1,-1-1 1,-1-1 0,-41 33 0,45-41-234,11-7-40,-88 64 316,83-63-322,0 0 0,-1 0 0,0-2 0,-1 1 0,1-2 0,-23 6 0,33-9-34,-1 0 0,1 0 0,-1-1 0,0 0 0,1 1 0,-1-1 0,0 0 0,1 0 0,-1-1 0,0 1 0,1 0 0,-1-1 0,1 0 0,-1 1 0,1-1 0,-1 0 0,1 0 0,-1-1 0,1 1 0,0 0 0,0-1 0,-3-1 0,2-1-50,1 0-1,0 0 1,0 0 0,0 0 0,0 0 0,1 0-1,-1 0 1,1-1 0,0 1 0,0 0-1,1-1 1,-1-5 0,0-61-406,1 44 404,0 23 53,0 1-1,1 0 1,-1-1 0,1 1 0,0-1-1,0 1 1,0 0 0,0-1 0,1 1 0,0 0-1,-1 0 1,1 0 0,4-4 0,-2 1-1,1 1 0,0 0 0,1 0 0,0 1 0,-1-1 1,9-3-1,4-2-2,0 1 0,1 1 0,35-9 0,-28 11 47,0 2 0,1 1-1,0 1 1,0 1 0,36 4-1,-58-2-19,2-1 29,0 1-1,0 0 1,-1 1-1,1 0 1,-1 0-1,1 0 1,-1 1 0,0 0-1,0 0 1,0 0-1,0 1 1,7 6-1,5 6 106,0 1 0,18 22-1,-11-10-8,10 9-31,-15-14-114,2-2 0,43 36-1,-57-52 32,0 0-1,1-1 1,-1 0 0,1-1-1,0 0 1,1 0-1,-1-1 1,1 0 0,-1-1-1,1 0 1,0 0-1,19 0 1,-24-2 58,0 0-1,-1 0 1,1 0-1,0-1 1,-1 0-1,1 0 1,8-3 0,-11 3-75,0 0 0,0 0 0,0-1 1,0 0-1,0 1 0,0-1 0,-1 0 0,1 0 1,-1 0-1,1 0 0,-1 0 0,1 0 1,-1 0-1,0 0 0,0 0 0,1-4 0,1-6-6,-1-1 0,1 0 0,-2 0 0,0 0-1,-1 0 1,-1-25 0,-1 1-52,2 28-19,0 0 0,-1 0 0,0 0-1,0 0 1,-1-1 0,-1 2 0,1-1-1,-2 0 1,1 0 0,-1 1 0,0 0 0,-1 0-1,0 0 1,0 0 0,-1 1 0,1 0 0,-2 0-1,1 1 1,-1-1 0,-7-4 0,5 4 39,1 0-1,-1 1 1,0 0 0,-1 1 0,1 0 0,-1 0 0,0 1-1,0 1 1,-17-5 0,9 5-11,0 1 1,0 0-1,0 2 1,-36 2-1,40 1 6,-1 0 0,1 0 0,-1 2 0,1-1 0,0 2 0,1 0 0,-15 9 0,18-11-20,-63 35-1171,11-5-2346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41.760"/>
    </inkml:context>
    <inkml:brush xml:id="br0">
      <inkml:brushProperty name="width" value="0.035" units="cm"/>
      <inkml:brushProperty name="height" value="0.035" units="cm"/>
    </inkml:brush>
  </inkml:definitions>
  <inkml:trace contextRef="#ctx0" brushRef="#br0">0 54 4425,'0'0'9277,"15"0"-8581,177 0 1024,187 0-1110,-377 1-640,1-1 0,-1 0 0,0 0 0,1 0 0,-1 0 0,0-1 0,1 1 0,-1-1 0,0 1 0,0-1 0,1 0 1,-1 0-1,3-1 0,-4 0-155,0 0 1,0 1 0,0-1-1,0 0 1,0 0 0,-1 0-1,1 1 1,-1-1-1,1 0 1,-1 0 0,0 0-1,0 0 1,0 0 0,0 0-1,-1-3 1,1-10-5245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18.072"/>
    </inkml:context>
    <inkml:brush xml:id="br0">
      <inkml:brushProperty name="width" value="0.035" units="cm"/>
      <inkml:brushProperty name="height" value="0.035" units="cm"/>
    </inkml:brush>
  </inkml:definitions>
  <inkml:trace contextRef="#ctx0" brushRef="#br0">34 24 704,'0'0'3532,"-4"0"-3083,1 0-120,-14 0 33,17 0-219,-1 0 0,1 0-1,-1 0 1,1 0 0,0 0 0,-1-1-1,1 1 1,-1 0 0,1 0 0,0 0 0,-1 0-1,1 0 1,0-1 0,-1 1 0,1 0-1,0 0 1,-1-1 0,1 1 0,0 0 0,-1-1-1,1 1 1,0 0 0,0-1 0,-1 1-1,1 0 1,0-1 0,0 1 0,0 0-1,-1-1 1,1 1 0,0-1 0,2 0-57,-1 0 0,1 0 0,-1 1 1,1-1-1,0 1 0,-1-1 0,1 1 0,0-1 1,-1 1-1,3 0 0,143-5 335,-34 4-310,42-3-377,-118 4-2274,-48 0-2214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42.085"/>
    </inkml:context>
    <inkml:brush xml:id="br0">
      <inkml:brushProperty name="width" value="0.035" units="cm"/>
      <inkml:brushProperty name="height" value="0.035" units="cm"/>
    </inkml:brush>
  </inkml:definitions>
  <inkml:trace contextRef="#ctx0" brushRef="#br0">0 19 6409,'0'0'10715,"374"3"-10539,-140-3-176,-26-3-688,-41-15-7130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48.331"/>
    </inkml:context>
    <inkml:brush xml:id="br0">
      <inkml:brushProperty name="width" value="0.035" units="cm"/>
      <inkml:brushProperty name="height" value="0.035" units="cm"/>
    </inkml:brush>
  </inkml:definitions>
  <inkml:trace contextRef="#ctx0" brushRef="#br0">797 844 368,'0'0'8257,"-13"-6"627,12 4-8854,1 0 1,-1 1-1,0-1 0,0 0 1,0 1-1,0-1 0,0 1 1,0-1-1,0 1 0,0 0 1,0-1-1,-1 1 0,-2-2 1,-7-9 51,-72-82-273,-107-95 0,123 125 29,44 42 86,-95-91-192,-125-156 1,240 266 276,1 0 1,-1 0-1,1 0 0,0 0 1,0 0-1,0-1 0,1 1 1,-1-1-1,1 1 0,0-1 1,-2-6-1,4 9-5,-1 1-4,0 0 0,0 0 0,0 0 0,0-1 1,0 1-1,0 0 0,0 0 0,0 0 0,0 0 0,0 0 1,0-1-1,0 1 0,0 0 0,0 0 0,-1 0 0,1 0 1,0 0-1,0 0 0,0-1 0,0 1 0,0 0 1,0 0-1,0 0 0,0 0 0,0 0 0,0 0 0,-1 0 1,1-1-1,0 1 0,0 0 0,0 0 0,0 0 0,0 0 1,0 0-1,-1 0 0,1 0 0,0 0 0,0 0 1,0 0-1,0 0 0,0 0 0,-1 0 0,1 0 0,0 0 1,0 0-1,0 0 0,0 0 0,0 0 0,-1 0 0,1 0 1,0 0-1,0 0 0,0 0 0,0 0 0,0 0 1,0 0-1,-1 1 0,1-1 0,0 0 0,0 0 0,0 0 1,-1 15-212,0-7 201,1 0-1,0 0 1,0 0 0,1-1 0,0 1-1,1 0 1,0 0 0,0-1 0,0 1-1,1-1 1,0 0 0,0 0 0,1 0-1,0 0 1,6 8 0,105 122 57,-12-14-23,316 429 38,-313-393-70,-95-141-10,-2 0-1,-1 1 1,0 0-1,-1 0 1,7 36 0,-11-46 424,-1 3-2002,-3-12 1521,1 1 0,-1-1 0,0 1 0,1-1-1,-1 1 1,1-1 0,-1 0 0,0 1 0,1-1 0,-1 0-1,0 0 1,0 0 0,1 1 0,-1-1 0,0 0-1,1 0 1,-1 0 0,0 0 0,0 0 0,1 0-1,-2-1 1,-4 1-195,-1-1-1,1 0 1,-1 0-1,1 0 1,0-1-1,0 0 1,0 0 0,-8-4-1,-43-29-3145,21 8-1029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48.766"/>
    </inkml:context>
    <inkml:brush xml:id="br0">
      <inkml:brushProperty name="width" value="0.035" units="cm"/>
      <inkml:brushProperty name="height" value="0.035" units="cm"/>
    </inkml:brush>
  </inkml:definitions>
  <inkml:trace contextRef="#ctx0" brushRef="#br0">1 1 3833,'0'0'8124,"1"16"-7386,0 1-416,1-1 0,0 1 0,2-1 0,0 0 1,0 0-1,11 24 0,126 261 1636,-139-295-1958,1-1 1,0 0 0,0 0 0,0 0 0,1 0 0,0-1-1,6 7 1,-9-10-51,-1-45-2512,0 7-1402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49.115"/>
    </inkml:context>
    <inkml:brush xml:id="br0">
      <inkml:brushProperty name="width" value="0.035" units="cm"/>
      <inkml:brushProperty name="height" value="0.035" units="cm"/>
    </inkml:brush>
  </inkml:definitions>
  <inkml:trace contextRef="#ctx0" brushRef="#br0">0 1 8042,'0'0'4337,"114"57"-4001,-94-45-224,13-3-112,28-6-576,-1 0-1793,0-3-5601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49.766"/>
    </inkml:context>
    <inkml:brush xml:id="br0">
      <inkml:brushProperty name="width" value="0.035" units="cm"/>
      <inkml:brushProperty name="height" value="0.035" units="cm"/>
    </inkml:brush>
  </inkml:definitions>
  <inkml:trace contextRef="#ctx0" brushRef="#br0">1 1 4793,'0'0'4706,"30"21"-3887,98 69-41,-37-21 72,-76-55-557,26 29 0,-34-35-220,-1 1 1,0-1-1,-1 1 1,0 0-1,0 0 0,-1 0 1,0 1-1,0-1 1,4 20-1,-4-2 122,-1 1 1,-2 45-1,-1-73-184,-1 0 1,1 0-1,-1 0 0,0 1 0,1-1 0,-1 0 1,0 0-1,1-1 0,-1 1 0,1 0 0,-1 0 0,0 0 1,1 0-1,-1 0 0,1-1 0,-1 1 0,1 0 0,-1-1 1,0 1-1,0-1 0,-3-3-30,1 0 0,-1-1 1,1 0-1,0 1 0,0-1 0,0 0 1,1 0-1,0-1 0,0 1 0,0 0 0,1-1 1,0 1-1,-1-8 0,-1-11-400,1-42 1,2 60 332,0-116-1179,0 117 1251,0-1 1,0 1-1,1 0 0,-1 0 1,1 0-1,0 0 0,1 0 1,-1 0-1,1 0 0,0 0 1,1 0-1,-1 1 1,1-1-1,-1 1 0,1 0 1,1 0-1,-1 0 0,1 0 1,-1 0-1,1 1 1,0 0-1,0-1 0,1 1 1,-1 1-1,1-1 0,5-2 1,-1 1 40,0 0 1,0 1-1,0 0 0,0 1 1,1 0-1,18-2 1,-4 2 199,37 4-1,-50 0-111,1 0 0,0 1-1,-1 0 1,1 1 0,-1 0-1,0 1 1,0 0 0,0 1 0,-1 0-1,0 1 1,0 0 0,-1 0-1,0 1 1,14 16 0,2 4 66,-1 1 1,-1 1 0,26 47-1,-42-65-223,28 51 199,-32-57-237,0 1 1,-1-1-1,1 1 0,-1 0 1,-1-1-1,1 1 0,0 11 1,-2-258-2986,0 234 3032,0-1 0,0 0-1,1 1 1,0-1 0,0 1 0,1-1 0,0 1 0,4-10-1,-4 12 44,1-1-1,-1 1 1,1 0-1,0 1 1,0-1-1,1 1 0,-1-1 1,1 1-1,0 0 1,0 0-1,0 0 1,6-2-1,5-2 42,-1 0-1,2 2 1,-1 0 0,0 0-1,1 2 1,0 0 0,19-1-1,9 1 370,61 5-1,-96-2-332,0 1 0,0 1 0,0-1-1,-1 1 1,1 1 0,0 0 0,-1 0-1,0 0 1,1 1 0,-2 1 0,1-1 0,0 1-1,-1 1 1,0-1 0,0 1 0,8 9 0,-7-5 22,0 0 1,-1 0 0,0 1-1,-1 0 1,0 0 0,-1 1-1,0 0 1,-1 0 0,0 0-1,4 25 1,-3 9 157,1 64 1,-2-4-188,-4-103-141,0-1 1,0 1-1,1-1 0,-1 0 1,0 1-1,1-1 0,-1 1 1,1-1-1,0 0 0,0 1 1,0-1-1,0 0 0,0 0 1,1 0-1,-1 0 0,1 0 1,-1 0-1,1 0 0,0 0 1,-1-1-1,1 1 0,0-1 1,0 1-1,0-1 0,0 0 1,1 1-1,-1-1 1,3 1-1,15-1-4004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1.533"/>
    </inkml:context>
    <inkml:brush xml:id="br0">
      <inkml:brushProperty name="width" value="0.035" units="cm"/>
      <inkml:brushProperty name="height" value="0.035" units="cm"/>
    </inkml:brush>
  </inkml:definitions>
  <inkml:trace contextRef="#ctx0" brushRef="#br0">0 0 3953,'0'0'8250,"0"6"-8026,2 34 283,1 0 0,1 0 0,3 0 0,1 0 0,2-1 0,20 48 0,-10-37-404,3-1 1,1-1-1,3-1 0,41 54 1,-53-79-121,-12-17-43,0 0 0,0 0-1,0-1 1,1 1 0,0-1 0,0 1 0,0-1-1,0-1 1,10 8 0,-13-11-260,1 1 0,0-1 0,0 0 0,0 1-1,0-1 1,0 0 0,0 0 0,0 0 0,0 0 0,0 0 0,0-1 0,0 1-1,0-1 1,0 1 0,0-1 0,-1 0 0,1 1 0,0-1 0,0 0 0,-1 0-1,1 0 1,2-3 0,5-15-5206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2.052"/>
    </inkml:context>
    <inkml:brush xml:id="br0">
      <inkml:brushProperty name="width" value="0.035" units="cm"/>
      <inkml:brushProperty name="height" value="0.035" units="cm"/>
    </inkml:brush>
  </inkml:definitions>
  <inkml:trace contextRef="#ctx0" brushRef="#br0">1 91 4153,'0'0'4786,"15"28"-3603,50 90-435,-58-107-525,-1 0 0,0 1 0,0 0-1,-2 0 1,1 1 0,3 20-1,-4-16-34,-3 4 24,-1-20 239,-1-2-200,-5-5-270,1 1 0,0-1 1,0-1-1,1 1 0,0-1 0,0 1 1,0-1-1,1-1 0,0 1 1,1 0-1,-1-1 0,1 1 0,-1-11 1,-1-11-162,2 1 0,2-37 0,0 41 176,-1 17-1,1 0-1,1 0 0,-1-1 1,1 1-1,1 0 1,2-10-1,-3 14 1,1 1 0,-1-1 1,1 0-1,0 1 0,0-1 0,0 1 0,0-1 1,0 1-1,0 0 0,1 0 0,-1 0 1,1 0-1,-1 0 0,1 1 0,5-3 0,8-3-18,-1 2-1,1 0 0,0 1 0,0 1 0,0 1 0,0 0 0,0 0 1,31 3-1,-40-1 34,0 1 0,-1 0 0,1 0 0,-1 1 0,1 0 0,-1 0 0,1 0 0,-1 1 0,0 0 0,0 0 0,0 0 0,-1 1 0,1 0 0,-1 0 0,0 1 0,0-1 0,0 1 0,-1 0 0,6 9 0,4 5 177,-2 1 1,0 1 0,-1 0 0,10 28 0,-4-1 98,11 52 1,-19-65-238,-2-2-33,-6-25-22,0 0 0,1-1 0,0 1 0,0-1 0,0 1 0,1-1 0,6 12 0,-8-19-166,0 0 1,-1 1-1,1-1 0,0 0 0,0 0 0,-1 0 0,1 1 0,0-1 0,0 0 1,0 0-1,-1 0 0,1 0 0,0 0 0,0 0 0,-1-1 0,1 1 0,0 0 1,0 0-1,-1-1 0,1 1 0,0 0 0,-1-1 0,1 1 0,0-1 0,6-14-4470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2.419"/>
    </inkml:context>
    <inkml:brush xml:id="br0">
      <inkml:brushProperty name="width" value="0.035" units="cm"/>
      <inkml:brushProperty name="height" value="0.035" units="cm"/>
    </inkml:brush>
  </inkml:definitions>
  <inkml:trace contextRef="#ctx0" brushRef="#br0">1 1 4809,'0'0'7618,"24"28"-6742,81 91-291,90 85 911,-151-165-1428,2-2-1,59 37 1,-97-69-143,3 2-31,1 0 0,0 0 0,14 5 0,-24-11-163,0 0-1,0 0 0,1 0 1,-1-1-1,0 1 1,1-1-1,-1 1 0,0-1 1,1 0-1,-1 0 1,0 0-1,1 0 1,-1 0-1,0-1 0,1 1 1,-1-1-1,0 0 1,0 1-1,1-1 0,-1 0 1,0 0-1,0 0 1,0 0-1,3-3 0,10-18-5549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2.782"/>
    </inkml:context>
    <inkml:brush xml:id="br0">
      <inkml:brushProperty name="width" value="0.035" units="cm"/>
      <inkml:brushProperty name="height" value="0.035" units="cm"/>
    </inkml:brush>
  </inkml:definitions>
  <inkml:trace contextRef="#ctx0" brushRef="#br0">368 0 9314,'0'0'4913,"-100"184"-4737,80-148-128,-7 3 32,0-6 16,-6 0-72,6-6-16,1-3-8,6-6-224,-1-6-488,-5-3-704,6-3-1401,0-6-2280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3.151"/>
    </inkml:context>
    <inkml:brush xml:id="br0">
      <inkml:brushProperty name="width" value="0.035" units="cm"/>
      <inkml:brushProperty name="height" value="0.035" units="cm"/>
    </inkml:brush>
  </inkml:definitions>
  <inkml:trace contextRef="#ctx0" brushRef="#br0">23 1 4961,'0'0'2065,"-4"30"-306,-9 103 18,9-89-761,3 0 0,4 57 0,-2-89-902,1 0 0,1 0 0,0 0 0,1-1 0,0 1 0,1-1 0,0 0 0,0 0 0,14 18 0,-3-6-12,1-2 1,1 0-1,26 24 0,-21-24-79,1 0 0,1-2 0,1 0 0,1-2-1,31 15 1,-37-22-195,1-2 0,0 0-1,0-2 1,1 0 0,0-1-1,0-2 1,44 2 0,-34-4-995,-1-2 1,0-1 0,51-10 0,-8-12-4166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1.747"/>
    </inkml:context>
    <inkml:brush xml:id="br0">
      <inkml:brushProperty name="width" value="0.035" units="cm"/>
      <inkml:brushProperty name="height" value="0.035" units="cm"/>
    </inkml:brush>
  </inkml:definitions>
  <inkml:trace contextRef="#ctx0" brushRef="#br0">1 27 2721,'0'0'7563,"1"-4"-6845,0 3-604,-1-1 0,1 1 0,0 0 0,-1 0-1,1-1 1,0 1 0,0 0 0,0 0 0,0 0 0,0 0-1,0 0 1,0 0 0,0 0 0,0 0 0,1 0 0,-1 1-1,0-1 1,1 0 0,-1 1 0,0-1 0,1 1 0,-1 0-1,1-1 1,-1 1 0,1 0 0,-1 0 0,1 0-1,-1 0 1,0 0 0,1 0 0,-1 0 0,1 0 0,-1 1-1,1-1 1,-1 1 0,3 0 0,-1 2-116,0 0 0,0 0 1,0 0-1,0 0 0,0 1 0,-1-1 0,1 1 1,-1-1-1,3 8 0,3 3 63,4 7 35,-1 0 0,-1 1 1,-1 1-1,-1-1 0,9 45 1,9 121 6,-26-184-102,3 25 1,-3-17 10,1 0 0,1 1 0,0-1-1,1 0 1,0 0 0,0 0 0,8 16-1,-6-12-11,-4-15-2,-1 1 0,0-1 0,0 1 0,1-1 0,-1 1 0,1-1 1,-1 0-1,1 1 0,0-1 0,-1 0 0,1 1 0,0-1 0,0 0 1,0 0-1,0 0 0,0 0 0,0 0 0,0 0 0,0 0 0,1 0 1,-1 0-1,0 0 0,0 0 0,1-1 0,-1 1 0,1-1 0,-1 1 1,3 0-1,2 0 0,0 0 1,0-1 0,0 1-1,0-1 1,0 0 0,7-1-1,12 0 2,52 2-77,-33-1-692,54 8-1,-92-4 762,-4-1-1371,-16-2-9805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3.481"/>
    </inkml:context>
    <inkml:brush xml:id="br0">
      <inkml:brushProperty name="width" value="0.035" units="cm"/>
      <inkml:brushProperty name="height" value="0.035" units="cm"/>
    </inkml:brush>
  </inkml:definitions>
  <inkml:trace contextRef="#ctx0" brushRef="#br0">1 1 7330,'0'0'4814,"21"28"-4051,70 95-314,104 155 1282,-183-258-1757,-1 0 1,-1 1-1,-1 0 0,-1 0 0,0 1 1,-2 0-1,-1 0 0,-1 1 0,0 0 0,-2-1 1,0 29-1,-2-49-27,-1-1 0,1 0 0,0 0 0,0 1 0,-1-1 0,1 0 0,-1 0 0,1 0 0,-1 0 0,1 0 0,-1 0 0,0 0 0,1 0 0,-1 0 0,0 0 0,0 0 0,0 0 0,0 0 0,0-1 0,0 1 0,0 0 0,0-1 0,0 1 0,0 0 0,0-1 0,0 1 0,0-1 0,-3 1 0,-38 5-2275,35-5 1608,-27 0-4056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3.821"/>
    </inkml:context>
    <inkml:brush xml:id="br0">
      <inkml:brushProperty name="width" value="0.035" units="cm"/>
      <inkml:brushProperty name="height" value="0.035" units="cm"/>
    </inkml:brush>
  </inkml:definitions>
  <inkml:trace contextRef="#ctx0" brushRef="#br0">0 1 4809,'0'0'6292,"39"31"-5225,127 100-187,-140-111-550,-1 1-1,-1 1 1,37 44-1,-54-58-268,22 27 202,-2 2-1,-1 0 1,-2 2-1,20 43 1,-32-54-141,0 1 1,-2 0 0,0 1-1,-3 0 1,0 0 0,4 59-1,-10-72-94,1 9 25,-2 0 1,-3 39-1,2-57-50,-1-1-1,1 0 1,-1 0 0,0 1 0,-1-1 0,0-1 0,0 1 0,0 0 0,-1-1 0,0 1 0,0-1-1,-1 0 1,-7 8 0,-3-1-70,-1 0-1,0-1 0,-1-1 0,0 0 0,0-1 1,-1-1-1,-26 9 0,-3-3-1378,-90 18 0,37-18-3248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4.185"/>
    </inkml:context>
    <inkml:brush xml:id="br0">
      <inkml:brushProperty name="width" value="0.035" units="cm"/>
      <inkml:brushProperty name="height" value="0.035" units="cm"/>
    </inkml:brush>
  </inkml:definitions>
  <inkml:trace contextRef="#ctx0" brushRef="#br0">141 0 3121,'0'0'4170,"-23"27"-3053,-71 92 122,91-114-1156,0 0-1,1-1 1,-1 2-1,1-1 1,0 0-1,0 0 1,0 1-1,1-1 1,0 1-1,0-1 1,0 1-1,1-1 1,0 8-1,0 137 1888,0-139-1856,0 1 0,1-1 1,0 1-1,1-1 0,0 0 0,0 1 0,2-1 0,-1 0 1,1-1-1,1 1 0,0-1 0,10 15 0,7 7 46,2-1 0,1-1 0,2-2 0,1 0 0,58 44 0,-34-35-117,3-2 1,105 50-1,-116-65-137,1-3 1,0-2-1,85 16 1,145 0-1775,-127-26-986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4.773"/>
    </inkml:context>
    <inkml:brush xml:id="br0">
      <inkml:brushProperty name="width" value="0.035" units="cm"/>
      <inkml:brushProperty name="height" value="0.035" units="cm"/>
    </inkml:brush>
  </inkml:definitions>
  <inkml:trace contextRef="#ctx0" brushRef="#br0">0 12 1664,'0'0'6904,"14"-2"-6562,44-6 2,-54 7-277,0 1 0,0 0-1,0 0 1,0 0 0,0 0 0,0 0 0,0 1 0,0 0 0,0 0-1,-1 0 1,1 0 0,0 1 0,0-1 0,-1 1 0,1 0-1,-1 0 1,1 0 0,-1 1 0,0-1 0,0 1 0,0 0-1,0 0 1,-1 0 0,1 0 0,-1 0 0,0 1 0,0-1-1,0 1 1,2 3 0,2 8 213,-1 1 0,-1-1 0,0 1 0,-1 0 0,2 23 0,-5-37-258,1 20 117,-1-16-113,0-1 1,0 0 0,1 1-1,0-1 1,0 0-1,2 7 1,-2-10-25,0-1 0,0 1 1,0 0-1,0-1 1,0 1-1,0-1 0,0 1 1,1-1-1,-1 0 0,0 0 1,1 1-1,-1-1 1,1 0-1,0 0 0,-1 0 1,1-1-1,0 1 0,-1 0 1,1-1-1,0 1 0,0-1 1,3 1-1,19 2 46,0-2 0,0 0 1,36-5-1,-45 3-53,19-3-430,-1-2 0,0-1 0,0-1-1,-1-2 1,37-17 0,-18 3-3344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5.200"/>
    </inkml:context>
    <inkml:brush xml:id="br0">
      <inkml:brushProperty name="width" value="0.035" units="cm"/>
      <inkml:brushProperty name="height" value="0.035" units="cm"/>
    </inkml:brush>
  </inkml:definitions>
  <inkml:trace contextRef="#ctx0" brushRef="#br0">0 0 1464,'0'0'10148,"60"25"-8629,198 85-451,-208-88-564,-1 3-1,80 52 1,-109-64-367,28 19 164,-2 3-1,-1 1 0,66 71 0,-89-83-272,-2 0-1,-1 1 0,-1 2 1,-1 0-1,-1 0 0,-1 2 1,-2-1-1,11 37 0,-16-33-10,-2 0-1,-1 0 0,-2 1 1,-1 0-1,-3 32 0,1-37-2,0-17-12,0-1 0,-1 1 0,0-1 0,0 1-1,-1-1 1,0 1 0,-1-1 0,0 0 0,-1 0-1,0-1 1,-1 1 0,0-1 0,0 0 0,-1 0-1,0 0 1,0-1 0,-1 0 0,0 0 0,-17 13-1,2-4-29,-1-1 0,-1-1 0,-1-1-1,0-1 1,-1-1 0,-38 12 0,-7-3-1131,-91 15 0,34-16-2614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5.985"/>
    </inkml:context>
    <inkml:brush xml:id="br0">
      <inkml:brushProperty name="width" value="0.035" units="cm"/>
      <inkml:brushProperty name="height" value="0.035" units="cm"/>
    </inkml:brush>
  </inkml:definitions>
  <inkml:trace contextRef="#ctx0" brushRef="#br0">215 0 3793,'0'0'3354,"-29"27"-2049,-90 88-278,113-109-951,1-1 0,0 1-1,0 0 1,1 1 0,-1-1-1,1 1 1,1 0 0,0 0-1,-1 0 1,2 0-1,-1 0 1,1 1 0,1-1-1,-1 1 1,0 10 0,0 2 147,-3 30 774,2 78-1,3-91-683,0-24-231,0-1 0,1 1 0,1 0 1,0 0-1,1-1 0,0 0 0,1 1 1,0-1-1,1 0 0,0-1 0,1 1 0,0-1 1,1 0-1,1-1 0,-1 0 0,11 11 0,15 14 29,1-1 0,1-1 0,2-2-1,51 32 1,-28-25-102,1-4-1,86 36 0,-109-53-153,1-3-1,0-1 0,56 11 0,218 7-2984,-170-29-1559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6.656"/>
    </inkml:context>
    <inkml:brush xml:id="br0">
      <inkml:brushProperty name="width" value="0.035" units="cm"/>
      <inkml:brushProperty name="height" value="0.035" units="cm"/>
    </inkml:brush>
  </inkml:definitions>
  <inkml:trace contextRef="#ctx0" brushRef="#br0">114 1 3609,'0'0'8562,"-47"69"-7738,34-30 16,-7 3-176,6 3-392,1 0-152,6-6-112,7 1-8,0 2-496,0-12-1848,14-9-4426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7.889"/>
    </inkml:context>
    <inkml:brush xml:id="br0">
      <inkml:brushProperty name="width" value="0.035" units="cm"/>
      <inkml:brushProperty name="height" value="0.035" units="cm"/>
    </inkml:brush>
  </inkml:definitions>
  <inkml:trace contextRef="#ctx0" brushRef="#br0">34 239 1040,'0'0'6624,"-6"3"-5830,-16 11-47,16-10 2425,11-4-2746,62 4 236,73-4-1,-65-2-427,464-33 205,-316 16-400,1592-85-236,-1429 85-65,127-25 578,-75 5-192,-420 38-160,41 1-623,-78 4-1989,8-1 1365,-32 8-4677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8.442"/>
    </inkml:context>
    <inkml:brush xml:id="br0">
      <inkml:brushProperty name="width" value="0.035" units="cm"/>
      <inkml:brushProperty name="height" value="0.035" units="cm"/>
    </inkml:brush>
  </inkml:definitions>
  <inkml:trace contextRef="#ctx0" brushRef="#br0">1 0 6121,'0'0'6896,"37"25"-6009,127 80-97,-8-14 265,-80-47-641,18 8-124,51 33-849,-142-83-609,-3-9-5076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8.805"/>
    </inkml:context>
    <inkml:brush xml:id="br0">
      <inkml:brushProperty name="width" value="0.035" units="cm"/>
      <inkml:brushProperty name="height" value="0.035" units="cm"/>
    </inkml:brush>
  </inkml:definitions>
  <inkml:trace contextRef="#ctx0" brushRef="#br0">280 1 6185,'0'0'7063,"-7"26"-6503,-24 83 22,28-101-509,1-1 0,-1 1 0,-1-1 1,1 0-1,-1 0 0,0-1 0,-1 1 0,0-1 1,-7 7-1,0 1 43,-75 79 294,0 0-1535,85-91 411,-6 5 359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2.101"/>
    </inkml:context>
    <inkml:brush xml:id="br0">
      <inkml:brushProperty name="width" value="0.035" units="cm"/>
      <inkml:brushProperty name="height" value="0.035" units="cm"/>
    </inkml:brush>
  </inkml:definitions>
  <inkml:trace contextRef="#ctx0" brushRef="#br0">1 1 1032,'0'0'8673,"0"5"-7930,0 2-581,0-2 29,-1 0 0,1-1 0,0 1-1,1 0 1,-1 0 0,1-1 0,0 1 0,0 0-1,1-1 1,-1 1 0,1-1 0,0 1 0,0-1-1,0 0 1,4 5 0,31 29 171,-23-24-209,-1 0-1,23 31 1,-35-44-172,6 14-1271,-7-15 1243,0 0 0,0 1 0,0-1 0,0 1 0,0-1 0,0 0 0,0 1 0,0-1 0,-1 0 0,1 1-1,0-1 1,0 0 0,0 1 0,0-1 0,-1 0 0,1 1 0,0-1 0,0 0 0,-1 1 0,1-1 0,0 0 0,-1 0 0,1 1 0,0-1 0,-1 0 0,1 0 0,0 0 0,-1 0 0,1 1 0,0-1 0,-1 0 0,1 0 0,-1 0 0,1 0-1,0 0 1,-1 0 0,1 0 0,0 0 0,-1 0 0,1 0 0,-1 0 0,1 0 0,0 0 0,-1-1 0,-28 1-2488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9.190"/>
    </inkml:context>
    <inkml:brush xml:id="br0">
      <inkml:brushProperty name="width" value="0.035" units="cm"/>
      <inkml:brushProperty name="height" value="0.035" units="cm"/>
    </inkml:brush>
  </inkml:definitions>
  <inkml:trace contextRef="#ctx0" brushRef="#br0">20 0 3449,'0'0'9322,"26"16"-8409,85 55-11,-74-47-296,-2 2 1,37 36-1,-38-32-329,77 77 433,-92-86-642,-1 1 1,0 0 0,18 34-1,-30-42-98,-1 0-1,0 0 0,-1 0 0,0 0 0,-1 1 1,-1-1-1,0 1 0,-1 0 0,-2 27 0,1-37 0,0 1-1,0-1 0,-1 0 0,0 0 1,0 0-1,0 0 0,-1 0 0,1 0 1,-1 0-1,0-1 0,-1 1 0,1-1 1,-1 1-1,0-1 0,-4 5 0,-1-1-54,0-1-1,0 0 0,-1 0 1,-1 0-1,1-1 0,-12 5 0,-2 0-237,0 0-1,-1-2 1,0-1-1,-1-1 1,-37 6-1,3-5-2637,-71 0-1,34-7-2999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9.560"/>
    </inkml:context>
    <inkml:brush xml:id="br0">
      <inkml:brushProperty name="width" value="0.035" units="cm"/>
      <inkml:brushProperty name="height" value="0.035" units="cm"/>
    </inkml:brush>
  </inkml:definitions>
  <inkml:trace contextRef="#ctx0" brushRef="#br0">236 0 5153,'0'0'4166,"-18"26"-3097,-9 10-663,-74 116 1240,87-128-1277,1 1 1,2 1-1,1 0 0,1 0 0,0 1 1,3 0-1,0 0 0,2 1 1,0 0-1,2 50 0,1-43-152,0-10-50,3 31-1,-1-48-150,0-1 0,1 0 0,-1 0 1,1 0-1,1 0 0,-1 0 0,1 0 0,7 11 0,1-4-22,0-1-1,1 0 1,0-1-1,1-1 1,1 0-1,-1-1 1,2 0 0,-1-1-1,1 0 1,31 11-1,-24-13-186,0-1-1,0 0 0,1-2 0,-1-1 0,1-1 1,45-1-1,-41-1-133,103 0-2892,-9 0-3412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4:59.992"/>
    </inkml:context>
    <inkml:brush xml:id="br0">
      <inkml:brushProperty name="width" value="0.035" units="cm"/>
      <inkml:brushProperty name="height" value="0.035" units="cm"/>
    </inkml:brush>
  </inkml:definitions>
  <inkml:trace contextRef="#ctx0" brushRef="#br0">341 1 3001,'0'0'6126,"-8"3"-5491,-11 7-17,1 0 0,0 2 0,1 0 0,-17 15 0,-69 68 1899,73-66-2139,20-21-359,1 0 0,1 1 0,-1 0 0,1 1 0,1 0-1,0 0 1,-9 18 0,4-2-1822,4-9-3386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0.929"/>
    </inkml:context>
    <inkml:brush xml:id="br0">
      <inkml:brushProperty name="width" value="0.035" units="cm"/>
      <inkml:brushProperty name="height" value="0.035" units="cm"/>
    </inkml:brush>
  </inkml:definitions>
  <inkml:trace contextRef="#ctx0" brushRef="#br0">0 1 4545,'0'0'8106,"335"180"-7722,-262-137-72,1-1-184,-7-3-120,-7-6 56,-13-6-64,-14-6-448,7-12-808,-13-3-1233,-14-6-2576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1.293"/>
    </inkml:context>
    <inkml:brush xml:id="br0">
      <inkml:brushProperty name="width" value="0.035" units="cm"/>
      <inkml:brushProperty name="height" value="0.035" units="cm"/>
    </inkml:brush>
  </inkml:definitions>
  <inkml:trace contextRef="#ctx0" brushRef="#br0">442 0 6057,'0'0'3545,"-127"163"-2385,80-103-528,-7 3-336,8-6-167,-1-6-121,0-6 40,14-12-40,6-9-8,13-15-657,14-3-1231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1.662"/>
    </inkml:context>
    <inkml:brush xml:id="br0">
      <inkml:brushProperty name="width" value="0.035" units="cm"/>
      <inkml:brushProperty name="height" value="0.035" units="cm"/>
    </inkml:brush>
  </inkml:definitions>
  <inkml:trace contextRef="#ctx0" brushRef="#br0">0 40 3393,'0'0'4025,"388"18"-3289,-248-18-376,-6 0-232,-7 0-72,-20 0-56,-20-3-56,-20-3-240,-21-3-272,-26-6-681,-13 3-111,-7 0-1416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2.047"/>
    </inkml:context>
    <inkml:brush xml:id="br0">
      <inkml:brushProperty name="width" value="0.035" units="cm"/>
      <inkml:brushProperty name="height" value="0.035" units="cm"/>
    </inkml:brush>
  </inkml:definitions>
  <inkml:trace contextRef="#ctx0" brushRef="#br0">1 0 4689,'0'0'8666,"140"181"-8258,-133-142-240,-7-3-168,0-3 0,0 3-408,0-9-1224,-13-9-2665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2.431"/>
    </inkml:context>
    <inkml:brush xml:id="br0">
      <inkml:brushProperty name="width" value="0.035" units="cm"/>
      <inkml:brushProperty name="height" value="0.035" units="cm"/>
    </inkml:brush>
  </inkml:definitions>
  <inkml:trace contextRef="#ctx0" brushRef="#br0">683 0 6361,'0'0'6730,"-17"30"-6063,-59 100-23,65-115-488,-1 1 1,0-2 0,-1 0-1,0 0 1,-1-1 0,-20 13-1,15-10-13,-103 75 254,104-80-374,-1 0-1,0 0 1,0-2 0,-1-1-1,-23 7 1,29-12 10,-1-1 1,1 0-1,-27-2 0,32 0-41,5 0-18,0 0-1,0 0 1,0-1-1,0 1 0,0-1 1,0 0-1,1 0 0,-1-1 1,0 1-1,0-1 1,1 0-1,-1 0 0,1 0 1,0 0-1,-1-1 0,1 1 1,0-1-1,0 0 1,1 0-1,-1 0 0,1 0 1,-1-1-1,1 1 0,0-1 1,0 1-1,0-1 1,1 0-1,-2-4 0,-1-7-104,0 0-1,1-1 1,0 1-1,2-1 0,-1-29 1,2 42 124,0 0 2,0 1-1,0 0 1,0 0-1,0-1 1,0 1 0,0 0-1,0 0 1,1-1-1,-1 1 1,1 0-1,0 0 1,0 0-1,-1 0 1,1 0-1,1 0 1,-1 0 0,0 0-1,0 0 1,1 0-1,-1 1 1,1-1-1,2-2 1,6-2-7,-1 2 0,1-1 0,0 1 0,0 0 0,1 1 0,-1 0-1,1 1 1,17-2 0,91-1-125,-110 4 148,0 2-1,0-1 0,1 1 0,-1 0 0,0 1 1,0 0-1,0 1 0,0 0 0,-1 0 0,1 1 1,-1 0-1,1 0 0,-2 1 0,1 0 0,0 0 1,6 7-1,96 94 392,-81-74-345,1-2 0,2-1-1,68 47 1,-91-72-90,0 1 0,1-2 1,-1 1-1,1-1 0,0 0 0,-1-1 0,1 0 0,0-1 0,1 0 0,-1 0 0,18-2 0,-24 1-11,0-1 0,0 1 0,0-1 0,0 1 0,0-1 0,0 0 0,0-1 0,-1 1-1,1-1 1,0 1 0,-1-1 0,1 0 0,-1-1 0,0 1 0,1-1 0,-1 1 0,0-1-1,-1 0 1,1 0 0,0 0 0,-1 0 0,0-1 0,1 1 0,-1-1 0,-1 1-1,1-1 1,-1 0 0,1 1 0,1-8 0,0-2-125,-1 0-1,0-1 1,0 0 0,-1 1-1,-1-1 1,0 0 0,-4-22 0,2 27 96,-1 0 0,0 0 0,0 0 0,-1 0 0,0 0 1,0 1-1,-1 0 0,-1 0 0,1 0 0,-12-12 0,-3-1 56,-1 0 0,-27-20-1,32 28 553,-1 0-1,-1 1 0,-31-17 1,42 27-443,1 1 1,-1-1 0,0 1-1,0 0 1,0 1 0,0 0-1,1 0 1,-1 0 0,0 1-1,0 0 1,0 0-1,-7 2 1,-1 4-116,0 1 0,1 1 0,0-1 0,-20 17-1,24-16-107,-46 34-1498,2-5-2552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3.196"/>
    </inkml:context>
    <inkml:brush xml:id="br0">
      <inkml:brushProperty name="width" value="0.035" units="cm"/>
      <inkml:brushProperty name="height" value="0.035" units="cm"/>
    </inkml:brush>
  </inkml:definitions>
  <inkml:trace contextRef="#ctx0" brushRef="#br0">0 1 5945,'0'0'9274,"228"0"-8946,-155 0-176,-13 0-144,0 0-8,-13 0-64,-7 9-872,-6 3-1456,-28 0-3258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3.578"/>
    </inkml:context>
    <inkml:brush xml:id="br0">
      <inkml:brushProperty name="width" value="0.035" units="cm"/>
      <inkml:brushProperty name="height" value="0.035" units="cm"/>
    </inkml:brush>
  </inkml:definitions>
  <inkml:trace contextRef="#ctx0" brushRef="#br0">0 112 7634,'0'0'3936,"361"-15"-1703,-80-21-1433,-41 6-800,-39 0-2792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27.364"/>
    </inkml:context>
    <inkml:brush xml:id="br0">
      <inkml:brushProperty name="width" value="0.035" units="cm"/>
      <inkml:brushProperty name="height" value="0.035" units="cm"/>
    </inkml:brush>
  </inkml:definitions>
  <inkml:trace contextRef="#ctx0" brushRef="#br0">28 0 24,'0'0'231,"-5"0"-223,-17 0 276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2.502"/>
    </inkml:context>
    <inkml:brush xml:id="br0">
      <inkml:brushProperty name="width" value="0.035" units="cm"/>
      <inkml:brushProperty name="height" value="0.035" units="cm"/>
    </inkml:brush>
  </inkml:definitions>
  <inkml:trace contextRef="#ctx0" brushRef="#br0">7 196 2561</inkml:trace>
  <inkml:trace contextRef="#ctx0" brushRef="#br0" timeOffset="1">7 196 2561,'-7'-196'1664,"14"196"-840,6 0-320,1 3 488,-1 3-447,1-3-361,-1 6-88,0-3-96,1 3 0,19 9-417,-13-6-831,0 0-656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4.035"/>
    </inkml:context>
    <inkml:brush xml:id="br0">
      <inkml:brushProperty name="width" value="0.035" units="cm"/>
      <inkml:brushProperty name="height" value="0.035" units="cm"/>
    </inkml:brush>
  </inkml:definitions>
  <inkml:trace contextRef="#ctx0" brushRef="#br0">308 888 5297,'0'0'9106,"0"-5"-8522,9-125 146,2-11-742,-11 113 15,-4-95-17,3 105-8,-2-1-1,-1 1 1,0-1-1,-10-26 1,-7-1-9,-1 2 0,-2 1 0,-2 1 0,-44-56 0,15 36 202,55 62-169,0-1 0,-1 1 0,1-1 0,0 1 0,-1 0 0,1-1 0,-1 1 0,1-1-1,0 1 1,-1 0 0,1-1 0,-1 1 0,1 0 0,-1 0 0,1 0 0,-1-1 0,0 1 0,1 0 0,-1 0 0,1 0 0,-1 0 0,1 0 0,-1 0 0,1 0-1,-1 0 1,0 0 0,1 0 0,-1 0 0,1 0 0,-1 0 0,1 1 0,-1-1 0,1 0 0,-1 0 0,1 1 0,-1-1 0,1 0 0,-2 1 0,-11 20-129,4 1 117,1 1 0,1-1-1,2 2 1,0-1-1,-3 33 1,3 122 62,5-144-40,0-7 9,1 0 1,8 43 0,-5-55-14,-1-1-1,2 1 1,0-1-1,1 0 1,0-1 0,11 17-1,94 122 11,-71-101-3,47 78-1,-63-88 6,27 69 1,-44-91-64,-1 0 1,-1 0-1,0 0 1,-2 1 0,0 0-1,0 28 1,-3-33-361,0-8-4545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4.384"/>
    </inkml:context>
    <inkml:brush xml:id="br0">
      <inkml:brushProperty name="width" value="0.035" units="cm"/>
      <inkml:brushProperty name="height" value="0.035" units="cm"/>
    </inkml:brush>
  </inkml:definitions>
  <inkml:trace contextRef="#ctx0" brushRef="#br0">1 1 6833,'0'0'5786,"47"174"-5210,-41-132-208,8-6 24,-1 3-64,7-8-224,-6-4-96,-1-6 40,0-9-48,-13-6-280,7-6-576,-7-12-2465,0-15-2488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4.767"/>
    </inkml:context>
    <inkml:brush xml:id="br0">
      <inkml:brushProperty name="width" value="0.035" units="cm"/>
      <inkml:brushProperty name="height" value="0.035" units="cm"/>
    </inkml:brush>
  </inkml:definitions>
  <inkml:trace contextRef="#ctx0" brushRef="#br0">0 1 6705,'0'0'7970,"161"132"-9618,-128-105-4450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5.170"/>
    </inkml:context>
    <inkml:brush xml:id="br0">
      <inkml:brushProperty name="width" value="0.035" units="cm"/>
      <inkml:brushProperty name="height" value="0.035" units="cm"/>
    </inkml:brush>
  </inkml:definitions>
  <inkml:trace contextRef="#ctx0" brushRef="#br0">1 139 5881,'0'0'5609,"20"25"-4539,63 84-557,-75-99-470,0 1 0,-1-1-1,0 1 1,-1 1-1,0-1 1,5 15 0,-9-21-35,0 3 1,1 0 0,-2 1 0,1-1-1,-1 0 1,-1 0 0,1 0 0,-2 13-1,1 1 106,-1-26-124,0 0 0,0 0 0,0 1 0,0-1 0,0 0 0,-1 0 0,0 1 0,0-1 0,0 1 0,-3-5 0,-3-4-29,1-2-50,1 0 0,0 0 1,0 0-1,2-1 0,0 0 0,-4-24 1,4-2-487,2-50 1,2 87 559,0-1 0,0 0 1,0 0-1,0 1 0,1-1 0,0 0 0,-1 0 0,2 1 0,-1-1 0,1 1 1,0-1-1,-1 1 0,2 0 0,-1-1 0,1 1 0,-1 0 0,1 1 1,0-1-1,0 0 0,1 1 0,-1 0 0,1-1 0,0 2 0,0-1 0,0 0 1,6-2-1,7-3 128,1 1-1,0 0 1,0 2 0,1 0 0,0 1 0,0 1-1,0 1 1,0 0 0,0 2 0,0 0 0,36 5-1,-49-4-77,0 0 0,0 0 0,0 1 0,0 0 0,0 0 0,0 0-1,-1 1 1,1 0 0,-1 0 0,0 0 0,0 1 0,0 0 0,8 7 0,-8-4 2,1 0 0,-1-1 0,-1 2 0,1-1 0,-1 1 0,-1-1 0,1 1 0,3 16 0,0 7 40,-2 0 0,-1 0 0,-2 1 0,-2 40 0,0-54-47,0 87 66,0-102-95,0-3 0,1 1-1,-1-1 1,0 1-1,0 0 1,0-1-1,0 1 1,0-1-1,0 1 1,0 0-1,0-1 1,0 1-1,0-1 1,0 1-1,0-1 1,-1 1-1,1 0 1,0-1 0,0 1-1,-1-1 1,1 1-1,0-1 1,0 1-1,-1-1 1,1 1-1,-1-1 1,1 0-1,0 1 1,-1-1-1,1 0 1,-1 1-1,1-1 1,-1 1-1,1-19-26,-1 10-31,1 1 1,0-1 0,0 1 0,1-1-1,0 1 1,0 0 0,1-1 0,0 1-1,0 0 1,1 0 0,0 0-1,0 0 1,1 1 0,0-1 0,5-6-1,14-17-509,43-44-1,-52 61 483,1 0 0,0 0 0,1 1 0,32-18 0,-45 29 142,0-1-1,0 0 1,0 1 0,0 0-1,0 0 1,0 0 0,0 0 0,1 0-1,-1 0 1,0 1 0,0 0 0,1 0-1,-1 0 1,0 0 0,1 0 0,-1 0-1,0 1 1,0 0 0,1 0-1,-1 0 1,0 0 0,0 0 0,0 0-1,6 4 1,-3 1-5,-1 0 0,1-1 0,-1 2 0,0-1 0,0 1 0,-1 0 0,0 0 0,0 0 0,3 8 1,3 7 86,-2 1 0,0-1 0,-2 1 0,0 1 0,3 41 0,-2 120-1015,-7-156 197,0 12-3577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5.739"/>
    </inkml:context>
    <inkml:brush xml:id="br0">
      <inkml:brushProperty name="width" value="0.035" units="cm"/>
      <inkml:brushProperty name="height" value="0.035" units="cm"/>
    </inkml:brush>
  </inkml:definitions>
  <inkml:trace contextRef="#ctx0" brushRef="#br0">0 1 6145,'0'0'7810,"107"120"-6898,-67-87-232,1-3-296,-1-3-192,0-3-96,0-9-88,0-3-8,-7-6-344,21-6-616,-14 0-1272,-20-3-3193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6.102"/>
    </inkml:context>
    <inkml:brush xml:id="br0">
      <inkml:brushProperty name="width" value="0.035" units="cm"/>
      <inkml:brushProperty name="height" value="0.035" units="cm"/>
    </inkml:brush>
  </inkml:definitions>
  <inkml:trace contextRef="#ctx0" brushRef="#br0">309 1 2697,'0'0'8493,"-15"27"-7788,-48 90-431,58-109-258,0 1 0,-1-1-1,0 0 1,0 0 0,0-1 0,-1 0-1,0 0 1,-11 8 0,2-2 8,-52 38 8,-3 4-98,70-55-63,0 1 0,0 0 1,1 0-1,-1 0 0,0 1 0,0-1 0,1 0 0,-1 0 0,1 0 0,-1 0 0,1 1 0,0-1 0,-1 0 0,1 1 0,0-1 1,0 0-1,0 0 0,0 1 0,0-1 0,0 2 0,0 0-1189,7-2-3725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6.456"/>
    </inkml:context>
    <inkml:brush xml:id="br0">
      <inkml:brushProperty name="width" value="0.035" units="cm"/>
      <inkml:brushProperty name="height" value="0.035" units="cm"/>
    </inkml:brush>
  </inkml:definitions>
  <inkml:trace contextRef="#ctx0" brushRef="#br0">1 34 6617,'0'0'5075,"10"8"-4695,-7-5-351,1 1 22,1 1 0,0-1 0,0-1 0,1 1 1,-1-1-1,1 0 0,0 0 0,0 0 0,0-1 0,0 0 0,0 0 1,0-1-1,0 1 0,11 0 0,2-2 109,69 3 534,102-10-1,-161 3-765,-1-2 0,0 0 0,28-12 0,30-16-3590,-57 19-738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6.806"/>
    </inkml:context>
    <inkml:brush xml:id="br0">
      <inkml:brushProperty name="width" value="0.035" units="cm"/>
      <inkml:brushProperty name="height" value="0.035" units="cm"/>
    </inkml:brush>
  </inkml:definitions>
  <inkml:trace contextRef="#ctx0" brushRef="#br0">0 1 7058,'0'0'7105,"168"138"-6689,-168-111-168,0-3-152,0 0-96,0-6 0,0-6-904,0-3-1993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7.391"/>
    </inkml:context>
    <inkml:brush xml:id="br0">
      <inkml:brushProperty name="width" value="0.035" units="cm"/>
      <inkml:brushProperty name="height" value="0.035" units="cm"/>
    </inkml:brush>
  </inkml:definitions>
  <inkml:trace contextRef="#ctx0" brushRef="#br0">776 19 1696,'0'0'9644,"-38"29"-8864,-122 94-436,122-94-279,-87 65 703,90-71-456,-42 21 1,59-36-379,0 0 1,-1-2 0,1 0 0,-1-1 0,0 0-1,-1-2 1,1 0 0,-1-2 0,-31 0 0,48-1 27,0 0 0,0 0 0,0 0 0,0-1 0,0 1 0,0-1 0,0 0 0,0 0 0,1 0 1,-1 0-1,0 0 0,0 0 0,1-1 0,-1 1 0,1-1 0,-1 0 0,1 0 0,0 0 0,0 0 0,0 0 1,0 0-1,0 0 0,0-1 0,0 1 0,1-1 0,0 0 0,-1 1 0,1-1 0,-1-3 1,-1-7 37,0 1 0,1-1 0,1 0 0,0 1 1,1-20-1,0 26-11,0 2 24,0 0 0,1-1 0,-1 1 0,1 0 0,0 0 0,0 0 0,0 0 0,1 1 0,0-1 0,-1 0 0,1 0 0,0 1 0,1-1 0,2-3 0,0 2 13,0 0 1,1 0-1,-1 0 0,1 1 0,0 0 1,0 0-1,10-5 0,0 2 24,1 0-1,-1 2 1,1 0 0,0 1 0,1 0-1,18 0 1,-4 1 36,49 2-1,-69 2-5,-1 0-1,1 1 1,-1 0 0,0 1-1,0 0 1,0 1 0,17 8-1,131 87 974,-27-14-749,-107-71-299,0-2-1,1 0 1,42 12-1,-54-21-81,0-1-1,0 0 1,0-1 0,24-2-1,-11 1-423,-25 0 457,0-1 0,0 1 0,0 0 0,0 0 0,0-1 0,0 1-1,0-1 1,0 0 0,0 1 0,0-1 0,0 0 0,0 0 0,0 0 0,-1-1 0,1 1 0,-1 0 0,1-1 0,-1 1-1,1-1 1,-1 1 0,0-1 0,1 0 0,-1 1 0,0-1 0,0 0 0,0 0 0,-1 0 0,1 0 0,0 0 0,-1 0-1,1-3 1,1-7-28,0 0 1,-1-1-1,0 1 0,-2-16 0,0 8 80,1 17-9,1-13-7,-2-1-1,-3-20 1,3 31 0,0 1-1,-1-1 1,0 1 0,0 0 0,0 0-1,-1 0 1,1 0 0,-1 0-1,0 0 1,-5-5 0,-6-6 32,0 1-1,-1 0 1,-27-21 0,36 31 59,-1 1 0,0 0 0,0 0 0,-1 0 1,1 1-1,-1 0 0,0 0 0,0 1 0,0 0 1,0 0-1,0 1 0,-12 0 0,14 0-113,0 1-1,-1 0 0,1 1 1,0 0-1,0 0 0,0 0 1,-1 1-1,1 0 0,1 0 0,-1 0 1,0 1-1,0-1 0,-6 6 1,-22 18-986,6-4-1469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8.401"/>
    </inkml:context>
    <inkml:brush xml:id="br0">
      <inkml:brushProperty name="width" value="0.035" units="cm"/>
      <inkml:brushProperty name="height" value="0.035" units="cm"/>
    </inkml:brush>
  </inkml:definitions>
  <inkml:trace contextRef="#ctx0" brushRef="#br0">0 283 4217,'0'0'8947,"7"0"-8708,776-18 1684,847-120-1686,-902 83-204,-3 37-18,73-26 1035,-787 43-1046,2 0 58,-29 0-289,-37-1-1318,-28-3-2608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3.135"/>
    </inkml:context>
    <inkml:brush xml:id="br0">
      <inkml:brushProperty name="width" value="0.035" units="cm"/>
      <inkml:brushProperty name="height" value="0.035" units="cm"/>
    </inkml:brush>
  </inkml:definitions>
  <inkml:trace contextRef="#ctx0" brushRef="#br0">0 1 856,'0'0'9468,"21"27"-8710,66 87-190,-78-104-459,-2 0-1,1 0 0,-1 1 0,-1 0 0,0 1 0,5 11 0,0 4-24,-8-21-70,-1 0 0,0-1 0,0 1 1,-1 0-1,1 0 0,-1 0 0,0 1 0,-1 7 1,0-13 350,1-3-329,-1-1-1,0 1 0,0-1 1,-1 0-1,1 1 0,0-1 1,-1 1-1,0-1 1,1 1-1,-1-1 0,0 1 1,-2-4-1,-3-10-119,1 0-1,0 0 1,2-1-1,0 1 1,0-1-1,2 0 1,0 0 0,2-19-1,-1 35 87,0-1 0,0 1 0,0-1-1,1 1 1,-1 0 0,0-1 0,1 1 0,-1 0 0,1-1-1,0 1 1,-1 0 0,1 0 0,0-1 0,0 1 0,0 0-1,-1 0 1,1 0 0,0 0 0,1 0 0,-1 0 0,0 0-1,0 1 1,0-1 0,0 0 0,1 1 0,-1-1 0,0 1 0,1-1-1,-1 1 1,0-1 0,1 1 0,1 0 0,7-2 19,0 1 1,0 1-1,18 1 1,-8 0-10,-11 0 20,-1 0 0,0 0 0,1 1 0,-1 0 0,0 1 0,0 0 0,0 0 0,-1 1 0,1 0 0,-1 0 0,9 7 0,-8-6 10,-1 1-1,1 0 0,-1 1 1,0-1-1,-1 1 0,1 1 0,-1-1 1,-1 1-1,9 16 0,-10-12 152,-1 0 0,3 17 0,-5-26 1230,-1-11-1428,1 1 0,0 0 0,1 0 0,-1 0 0,1-1 1,1 2-1,-1-1 0,1 0 0,1 0 0,-1 1 0,1 0 0,0-1 0,0 2 0,1-1 0,0 0 0,0 1 0,0 0 0,1 0 1,0 0-1,-1 1 0,2 0 0,-1 0 0,0 1 0,1-1 0,0 1 0,0 1 0,-1-1 0,2 1 0,-1 1 0,0-1 1,13 0-1,-6 2-24,-5-1 5,0 2 0,0-1 1,18 4-1,-23-3 21,0 0 0,-1 1 1,1-1-1,0 1 0,-1 0 1,1 0-1,-1 0 0,0 1 1,0-1-1,0 1 0,0 0 1,3 3-1,1 4-103,0 1 1,0-1 0,-1 2-1,0-1 1,-1 0-1,-1 1 1,0 0-1,0 0 1,-1 1-1,-1-1 1,0 1 0,0-1-1,-1 16 1,-3-17-3468,-9-7-5008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9.248"/>
    </inkml:context>
    <inkml:brush xml:id="br0">
      <inkml:brushProperty name="width" value="0.035" units="cm"/>
      <inkml:brushProperty name="height" value="0.035" units="cm"/>
    </inkml:brush>
  </inkml:definitions>
  <inkml:trace contextRef="#ctx0" brushRef="#br0">6 201 4521,'0'0'7580,"-1"-16"-7148,-2-51 206,2 65-601,1 0 1,0 0 0,0 0-1,0 1 1,0-1-1,0 0 1,0 0 0,0 0-1,1 0 1,-1 1-1,1-1 1,-1 0-1,1 1 1,0-1 0,0 0-1,0 1 1,0-1-1,0 0 1,0 1 0,0 0-1,0-1 1,0 1-1,1 0 1,-1-1 0,1 1-1,-1 0 1,1 0-1,-1 0 1,4-1-1,2-2 48,12-6-18,1 1-1,-1 0 0,2 2 1,-1 0-1,1 1 1,0 1-1,35-3 1,0 4-82,96 4 0,-142 0 14,-1 1 0,0 1 0,-1-1 0,1 1 1,0 1-1,0 0 0,-1 0 0,1 0 0,-1 1 1,15 10-1,-18-10 2,0 0 1,0 0 0,0 0-1,-1 1 1,0 0 0,0 0-1,0 0 1,0 0-1,-1 1 1,0-1 0,0 1-1,0 0 1,-1 0-1,0 0 1,0 0 0,1 9-1,0 1 26,-2 0-1,0 0 0,0 0 1,-3 23-1,1-29-14,-1-1 0,0 0-1,0 0 1,-1 0 0,0 0 0,0 0-1,-1 0 1,0-1 0,-7 11 0,-4-1-3,0 0 1,-1 0 0,-1-2 0,0 0 0,-2-1 0,-23 15 0,-130 71-21,154-91 11,-53 25-5,-18 12-12,89-47 14,-14 10-15,12-3-91,12-2-266,101 5 521,154-5 0,-179-5-111,-50 1-499,-16 0-556,0-1-1,20-2 0,-35 1 748,-1 1 0,1-1-1,-1 0 1,1-1 0,-1 1-1,1-1 1,-1 0 0,0 0-1,1 0 1,-1 0 0,-1-1 0,1 0-1,6-5 1,-2-1-4849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09.596"/>
    </inkml:context>
    <inkml:brush xml:id="br0">
      <inkml:brushProperty name="width" value="0.035" units="cm"/>
      <inkml:brushProperty name="height" value="0.035" units="cm"/>
    </inkml:brush>
  </inkml:definitions>
  <inkml:trace contextRef="#ctx0" brushRef="#br0">0 1 3201,'0'0'9368,"6"29"-8788,19 97-6,-15-87-86,2-1-1,1 0 1,29 60 0,-23-58-245,51 96 123,-53-104-358,1-2-138,1-1 0,1-1 0,28 29 0,-46-54-25,0-1 0,0 0 0,0 1 0,0-1 0,0 0 0,1 0 0,-1 0 0,1-1 0,-1 1 0,1-1 0,0 1 0,4 1 0,14-1-5162,-15-2 279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0.069"/>
    </inkml:context>
    <inkml:brush xml:id="br0">
      <inkml:brushProperty name="width" value="0.035" units="cm"/>
      <inkml:brushProperty name="height" value="0.035" units="cm"/>
    </inkml:brush>
  </inkml:definitions>
  <inkml:trace contextRef="#ctx0" brushRef="#br0">0 1 6449,'0'0'5586,"19"30"-4813,59 96-338,-50-74-105,-21-26 15,-5-12-188,1 6 98,-1 0 0,0 36 0,-2-49-193,0-6-63,0-1 0,0 0-1,-1 1 1,1-1 0,0 0 0,0 1 0,0-1-1,0 0 1,0 0 0,-1 1 0,1-1 0,0 0 0,0 1-1,-1-1 1,1 0 0,0 0 0,0 1 0,-1-1 0,1 0-1,0 0 1,-1 0 0,1 0 0,0 1 0,-1-1 0,1 0-1,0 0 1,-1 0 0,1 0 0,0 0 0,-1 0 0,1 0-1,0 0 1,-1 0 0,1 0 0,0 0 0,-1 0-1,1 0 1,0 0 0,-1 0 0,1 0 0,0 0 0,-1-1-1,1 1 1,0 0 0,-1 0 0,1-1 0,-1 1-4,0-1-33,-1 0 1,0 0-1,1 0 0,-1 0 1,1 0-1,-1 0 0,1 0 1,0-1-1,-1 1 1,1-1-1,0 1 0,0-1 1,0 1-1,0-1 1,0 0-1,0 1 0,1-1 1,-1 0-1,0 0 0,1 0 1,-1 0-1,1 1 1,0-4-1,-2-6-294,2-1-1,0-20 1,1 14 41,-2-2 2,3-37-369,-1 52 625,0 1-1,0-1 1,0 1-1,0 0 1,1-1-1,-1 1 1,1 0-1,0 0 1,1 0-1,3-5 1,-1 3 80,1 0 1,-1 0 0,1 1-1,0 0 1,1 0-1,-1 1 1,1-1-1,0 1 1,0 1 0,13-5-1,-16 6 80,0 1-1,1 0 0,-1 0 1,0 0-1,1 0 0,-1 1 1,1 0-1,-1 0 0,1 0 1,-1 0-1,1 1 0,-1 0 1,1 0-1,-1 0 0,0 0 1,0 1-1,1 0 0,-1-1 1,0 2-1,5 2 0,3 5-36,-1 0 0,0 0 0,-1 1 0,0 0 0,-1 0 0,0 1 0,8 16 0,-1 1 3,-2 0 1,13 37 0,-24-57-250,0 1 0,0 0 1,-1 0-1,0 0 1,0 13-1,-2-31-10054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0.403"/>
    </inkml:context>
    <inkml:brush xml:id="br0">
      <inkml:brushProperty name="width" value="0.035" units="cm"/>
      <inkml:brushProperty name="height" value="0.035" units="cm"/>
    </inkml:brush>
  </inkml:definitions>
  <inkml:trace contextRef="#ctx0" brushRef="#br0">0 1 6009,'0'0'8898,"247"156"-8698,-200-126-96,-7 0-24,-6-6-24,6 0-56,-7-2-8,7-7-296,7-9-976,-7-3-1681,-13-3-2304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0.783"/>
    </inkml:context>
    <inkml:brush xml:id="br0">
      <inkml:brushProperty name="width" value="0.035" units="cm"/>
      <inkml:brushProperty name="height" value="0.035" units="cm"/>
    </inkml:brush>
  </inkml:definitions>
  <inkml:trace contextRef="#ctx0" brushRef="#br0">147 1 1072,'0'0'12563,"-47"162"-12003,34-114-344,-7-6-104,-7 0-112,7-5 0,0-7-608,20-6-1128,0-9-1049,0-9-3608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1.137"/>
    </inkml:context>
    <inkml:brush xml:id="br0">
      <inkml:brushProperty name="width" value="0.035" units="cm"/>
      <inkml:brushProperty name="height" value="0.035" units="cm"/>
    </inkml:brush>
  </inkml:definitions>
  <inkml:trace contextRef="#ctx0" brushRef="#br0">121 1 6241,'0'0'7050,"-7"17"-6169,-19 56-175,24-70-634,1 0 0,0 1 0,0-1 0,0 0 0,0 1 0,1-1 0,-1 1 0,1-1 0,0 1 0,0 5 0,1 2 109,-1-11-82,0-13-56,0-60-1936,-21 72 1701,18 1 171,0 0 1,0 0-1,0 1 0,0-1 0,0 1 0,0 0 0,0 0 0,0 0 0,0 0 1,1 0-1,-1 1 0,-5 2 0,-6 10-3118,12-8-4110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2.089"/>
    </inkml:context>
    <inkml:brush xml:id="br0">
      <inkml:brushProperty name="width" value="0.035" units="cm"/>
      <inkml:brushProperty name="height" value="0.035" units="cm"/>
    </inkml:brush>
  </inkml:definitions>
  <inkml:trace contextRef="#ctx0" brushRef="#br0">21 1 384,'0'0'9838,"-2"0"-9484,1 1-276,0 0 1,-1-1-1,1 1 1,0 0-1,0 0 0,0 0 1,-1 1-1,1-1 1,0 0-1,1 0 1,-1 1-1,0-1 1,0 0-1,0 1 1,1-1-1,-1 1 1,1-1-1,-1 0 1,1 1-1,0 0 1,-1-1-1,1 1 1,0-1-1,0 1 1,0 1-1,1 55 1254,-1-36-1061,0 170 253,0-109-4955,0-76 72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2.471"/>
    </inkml:context>
    <inkml:brush xml:id="br0">
      <inkml:brushProperty name="width" value="0.035" units="cm"/>
      <inkml:brushProperty name="height" value="0.035" units="cm"/>
    </inkml:brush>
  </inkml:definitions>
  <inkml:trace contextRef="#ctx0" brushRef="#br0">1 46 3289,'0'0'7528,"55"-3"-7015,179-11-139,-100 2-50,-97 8-243,128-7 29,-96 10-3648,-55 1 562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2.818"/>
    </inkml:context>
    <inkml:brush xml:id="br0">
      <inkml:brushProperty name="width" value="0.035" units="cm"/>
      <inkml:brushProperty name="height" value="0.035" units="cm"/>
    </inkml:brush>
  </inkml:definitions>
  <inkml:trace contextRef="#ctx0" brushRef="#br0">1 0 5089,'0'0'6016,"41"17"-5811,129 52 42,-140-57-34,50 26 0,-60-26-121,-8-6-24,0 1 0,-1 0 1,1 1-1,-1 0 1,-1 1-1,14 15 0,-17-8-103,-6-8-4347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3.156"/>
    </inkml:context>
    <inkml:brush xml:id="br0">
      <inkml:brushProperty name="width" value="0.035" units="cm"/>
      <inkml:brushProperty name="height" value="0.035" units="cm"/>
    </inkml:brush>
  </inkml:definitions>
  <inkml:trace contextRef="#ctx0" brushRef="#br0">355 0 5873,'0'0'7634,"-174"154"-7202,134-127-64,7-3-136,-1 0-136,14-3-40,0-6-56,7 3-208,6-6-1952,-6-6-5482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5.111"/>
    </inkml:context>
    <inkml:brush xml:id="br0">
      <inkml:brushProperty name="width" value="0.035" units="cm"/>
      <inkml:brushProperty name="height" value="0.035" units="cm"/>
    </inkml:brush>
  </inkml:definitions>
  <inkml:trace contextRef="#ctx0" brushRef="#br0">261 31 520,'0'0'9606,"16"-5"-8506,46-15-151,-47 15 1090,-19 5-1949,-130 4-566,111-2 501,-1 1 0,1 1 0,-39 12 0,60-15-38,0 0 0,1-1 0,-1 1 0,0 0 0,1 0 1,-1 0-1,0 0 0,1 0 0,-1 0 0,1 0 0,0 1 0,-1-1 0,1 0 0,0 1 0,0-1 0,0 1 0,0 0 0,0-1 0,0 1 0,1 0 0,-1-1 0,0 3 0,1-2 1,0-1 1,0 0-1,0 1 1,0-1-1,0 0 1,0 1-1,0-1 0,1 0 1,-1 0-1,1 1 1,-1-1-1,1 0 0,-1 0 1,1 0-1,0 1 1,0-1-1,0 0 0,-1 0 1,1 0-1,0 0 1,0 0-1,0-1 1,0 1-1,0 0 0,1 0 1,-1-1-1,0 1 1,0-1-1,0 1 0,3 0 1,26 9 96,43 9 1,-38-10-57,38 13 0,-63-18-48,-1 0 1,1 0 0,-1 1-1,0 1 1,0 0 0,0 0-1,-1 0 1,10 10 0,-15-12-60,-1-1-1,1 0 1,-1 1 0,0 0 0,0-1-1,-1 1 1,1 0 0,-1 0 0,1 0-1,-1 0 1,-1 0 0,1 0 0,0 0 0,-1 1-1,0-1 1,0 0 0,-1 5 0,1-8 55,0 0 0,0 0 1,0 0-1,-1 0 1,1 0-1,0 0 1,-1 1-1,1-1 1,-1 0-1,1 0 1,-1 0-1,0 0 1,1-1-1,-1 1 1,0 0-1,0 0 0,1 0 1,-1 0-1,0-1 1,0 1-1,0 0 1,0-1-1,0 1 1,0-1-1,-2 1 1,-31 8-82,31-8 96,-49 6-259,1-3 0,-61-2 1,90-2-64,17 0 32,0 0 0,0 0-1,0-1 1,-1 1-1,1-1 1,0-1-1,0 1 1,0-1 0,0 1-1,0-1 1,1-1-1,-1 1 1,0-1-1,1 1 1,0-1 0,0-1-1,-7-5 1,-5-12-3438</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8.194"/>
    </inkml:context>
    <inkml:brush xml:id="br0">
      <inkml:brushProperty name="width" value="0.035" units="cm"/>
      <inkml:brushProperty name="height" value="0.035" units="cm"/>
    </inkml:brush>
  </inkml:definitions>
  <inkml:trace contextRef="#ctx0" brushRef="#br0">1 288 7114,'0'0'8036,"10"-10"-7853,3-3-117,9-10 296,28-34 0,35-50-89,-77 96-288,0-1 1,-1-1 0,-1 1 0,7-18 0,-13 31 12,0-1 0,0 0 0,0 0-1,-1 0 1,1 0 0,0 0 0,0 0 0,0 0 0,0 0 0,0 0 0,0 1 0,0-1 0,0 0 0,0 0 0,0 0-1,0 0 1,1 0 0,-1 0 0,0 0 0,0 0 0,0 0 0,0 0 0,0 0 0,0 1 0,0-1 0,0 0-1,0 0 1,0 0 0,0 0 0,0 0 0,0 0 0,0 0 0,0 0 0,0 0 0,1 0 0,-1 0 0,0 0-1,0 0 1,0 0 0,0 0 0,0 0 0,0 0 0,0 0 0,0 0 0,0 0 0,0 0 0,1 0 0,-1 0 0,0 0-1,0 0 1,0 0 0,0 0 0,0 0 0,0 0 0,0 0 0,0 0 0,0 0 0,0 0 0,0 0 0,1 0-1,-1 0 1,0 0 0,0 0 0,0 0 0,0 0 0,0 0 0,5 15-76,4 30 35,-6-32 40,14 60 112,3 0 1,4-1 0,47 100 0,-41-110-50,-4 1 0,-2 1 0,15 68 0,-34-109-100,-1 0 0,2 45 0,-6-67-221,-31-23-4351,8 7 1212,-10-14-3643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8.578"/>
    </inkml:context>
    <inkml:brush xml:id="br0">
      <inkml:brushProperty name="width" value="0.035" units="cm"/>
      <inkml:brushProperty name="height" value="0.035" units="cm"/>
    </inkml:brush>
  </inkml:definitions>
  <inkml:trace contextRef="#ctx0" brushRef="#br0">0 0 7290,'0'0'7129,"54"70"-6649,-1-70-112,21 0-104,19 0-96,21-12-168,53-10-544,-33 7-1080,-34 3-4001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9.112"/>
    </inkml:context>
    <inkml:brush xml:id="br0">
      <inkml:brushProperty name="width" value="0.035" units="cm"/>
      <inkml:brushProperty name="height" value="0.035" units="cm"/>
    </inkml:brush>
  </inkml:definitions>
  <inkml:trace contextRef="#ctx0" brushRef="#br0">0 25 6305,'0'0'6314,"428"-21"-6234,-341 18-8,-20 3-72,-20 0-48,-74 15-6362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9.464"/>
    </inkml:context>
    <inkml:brush xml:id="br0">
      <inkml:brushProperty name="width" value="0.035" units="cm"/>
      <inkml:brushProperty name="height" value="0.035" units="cm"/>
    </inkml:brush>
  </inkml:definitions>
  <inkml:trace contextRef="#ctx0" brushRef="#br0">1 61 5761,'0'0'5345,"468"-21"-4648,-315 0-697,-26 3-2849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19.830"/>
    </inkml:context>
    <inkml:brush xml:id="br0">
      <inkml:brushProperty name="width" value="0.035" units="cm"/>
      <inkml:brushProperty name="height" value="0.035" units="cm"/>
    </inkml:brush>
  </inkml:definitions>
  <inkml:trace contextRef="#ctx0" brushRef="#br0">422 719 5353,'0'0'8242,"-2"-9"-7963,-16-63 41,-2 1 0,-4 2 0,-52-107 0,-90-105-408,160 271 93,6 8 1,-1 0 1,0 0 0,0 1-1,1-1 1,-1 0-1,0 1 1,-1-1 0,1 0-1,0 1 1,0 0 0,-1-1-1,1 1 1,0 0-1,-1-1 1,0 1 0,1 0-1,-1 0 1,0 0 0,1 1-1,-5-2 1,6 1-9,-1 1 1,1 0 0,-1 0-1,1 0 1,0 0-1,-1 0 1,1 0-1,-1 0 1,1 1-1,-1-1 1,1 0-1,-1 0 1,1 0-1,0 0 1,-1 1-1,1-1 1,-1 0 0,1 0-1,0 1 1,-1-1-1,1 0 1,0 0-1,-1 1 1,1-1-1,0 0 1,-1 1-1,1-1 1,0 1-1,0-1 1,-1 1-1,0 2-15,-9 15 7,1 1 0,1 0-1,0 1 1,2 0 0,0 0 0,-5 39-1,6-9 13,2 81 0,3-90 2,0-21 0,0 0 0,1 0 0,1-1 0,1 1 0,1 0-1,0-1 1,2 1 0,0-1 0,17 35 0,53 76 44,-38-69-139,-4 1 0,43 105 0,-68-140 74,-6-16-117,1 1 0,8 16 0,-11-27-31,-1-1 0,1 1 1,0-1-1,-1 1 0,1-1 0,0 0 1,-1 1-1,1-1 0,0 0 1,0 0-1,-1 1 0,1-1 0,0 0 1,0 0-1,0 0 0,-1 0 0,1 0 1,0 0-1,1-1 0,0 1-969</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0.268"/>
    </inkml:context>
    <inkml:brush xml:id="br0">
      <inkml:brushProperty name="width" value="0.035" units="cm"/>
      <inkml:brushProperty name="height" value="0.035" units="cm"/>
    </inkml:brush>
  </inkml:definitions>
  <inkml:trace contextRef="#ctx0" brushRef="#br0">1 1 7330,'0'0'5713,"13"189"-5425,0-153-136,-6-3 192,0-3-88,-7-9-176,6-3-24,-6-6 8,7-3-64,-7-6-96,7-3-1256,-7-24-241,0-3-2591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0.668"/>
    </inkml:context>
    <inkml:brush xml:id="br0">
      <inkml:brushProperty name="width" value="0.035" units="cm"/>
      <inkml:brushProperty name="height" value="0.035" units="cm"/>
    </inkml:brush>
  </inkml:definitions>
  <inkml:trace contextRef="#ctx0" brushRef="#br0">1 0 3225,'0'0'9226,"134"115"-9594,-88-103-1801,1-6-4016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1.069"/>
    </inkml:context>
    <inkml:brush xml:id="br0">
      <inkml:brushProperty name="width" value="0.035" units="cm"/>
      <inkml:brushProperty name="height" value="0.035" units="cm"/>
    </inkml:brush>
  </inkml:definitions>
  <inkml:trace contextRef="#ctx0" brushRef="#br0">0 0 4585,'0'0'5138,"30"31"-4132,95 102-433,-115-124-456,-1 2 0,0-1 0,-1 1-1,0 1 1,0-1 0,-2 1 0,8 16-1,-9-16 52,1 5 85,0 1 0,-1 0 1,-1 1-1,-1-1 0,0 1 0,-2 0 1,0 18-1,-2-46-245,0 1 0,0-1 0,-1 0 0,0 0 1,-1 1-1,-4-11 0,-8-31-356,9 21 175,1-1-1,2 1 1,1-1 0,1 0-1,4-39 1,-2 68 175,-1-1 0,1 1 0,-1-1 1,1 1-1,-1-1 0,1 1 0,0-1 0,0 1 1,0 0-1,0 0 0,0-1 0,0 1 1,0 0-1,0 0 0,1 0 0,-1 0 0,0 0 1,1 0-1,-1 0 0,1 1 0,-1-1 0,1 0 1,-1 1-1,1-1 0,-1 1 0,1 0 0,2-1 1,6 0 19,0-1 0,0 2 1,14 0-1,-13 0 24,-1 1 17,0 0 0,0 1 0,-1-1 0,1 2 0,-1 0 0,0 0 0,1 0 0,-1 1 0,-1 1 0,1-1 0,-1 1 0,0 1 0,0 0 0,0 0 0,-1 0 0,0 1 0,0 0 0,6 9 0,0 0-16,-1 0 0,-1 1 0,-1 0 0,0 1 0,-1 0 1,-1 1-1,10 36 0,-14-39-35,0 1 0,-1 0 1,-1 0-1,-1 17 0,-1-33 108,2-18 3,0 6-186,1 1 0,0-1 0,0 1 0,1 0 0,1 0 0,8-13 0,39-54-822,-41 63 680,0 0 0,1 1 0,0 1 0,1 0 0,27-19-1,-37 30 219,-1-1 1,0 1-1,0-1 0,1 1 0,-1 0 0,0 0 0,1 0 0,-1 0 0,1 1 0,-1-1 0,1 1 1,0-1-1,-1 1 0,1 0 0,-1 0 0,1 0 0,0 0 0,-1 1 0,1-1 0,-1 1 0,1 0 1,-1-1-1,1 1 0,-1 0 0,1 0 0,-1 1 0,0-1 0,0 0 0,0 1 0,0 0 0,0-1 0,0 1 1,0 0-1,0 0 0,2 4 0,6 6 179,-1 1 0,-1 0 1,0 1-1,10 23 0,-16-33-180,30 80 359,-19-49-407,16 33 0,-23-57-787,0 0-1,0-1 1,16 18 0,-2-10-6364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2.318"/>
    </inkml:context>
    <inkml:brush xml:id="br0">
      <inkml:brushProperty name="width" value="0.035" units="cm"/>
      <inkml:brushProperty name="height" value="0.035" units="cm"/>
    </inkml:brush>
  </inkml:definitions>
  <inkml:trace contextRef="#ctx0" brushRef="#br0">39 193 4257,'0'0'8410,"-7"-21"-7854,-20-66-52,26 85-471,1 0 1,-1 0-1,0 0 1,1-1-1,-1 1 1,1 0-1,0 0 1,0 0-1,0-1 1,0 1-1,0 0 1,0 0-1,1 0 1,0-4-1,0 5-24,0 0 0,-1 0 1,1 1-1,0-1 0,-1 0 0,1 1 0,0-1 1,0 1-1,0-1 0,-1 1 0,1-1 0,0 1 1,0 0-1,0-1 0,0 1 0,0 0 0,2-1 1,4-1 41,14-5-31,0 0 0,0 2 1,0 0-1,32-2 0,88 1-93,-126 6 66,-1 1 1,1 0-1,0 1 1,0 0-1,-1 1 1,0 1-1,1 1 1,-1-1-1,23 14 1,-30-14 6,0 0 1,-1 0-1,0 1 1,0 0-1,0 0 1,-1 1 0,1 0-1,-1 0 1,-1 0-1,1 0 1,-1 1-1,0 0 1,-1 0-1,1 0 1,-2 0 0,1 0-1,-1 1 1,0-1-1,0 1 1,0 8-1,1 5 8,-1 42-1,-3-55-5,1-1 0,-1 1 0,-1 0 0,1-1 0,-1 1 0,-1-1 0,1 1-1,-7 11 1,-4-1 2,-1-2-1,0 1 0,-1-2 1,-1 0-1,0-1 0,-25 17 1,-23 21-13,64-52-4,0 0 1,0 0-1,0 0 0,0 1 1,0-1-1,0 0 0,0 0 1,0 0-1,0 1 0,0-1 1,1 0-1,-1 0 0,0 0 1,0 0-1,0 0 0,0 1 1,0-1-1,0 0 0,1 0 0,-1 0 1,0 0-1,0 0 0,0 0 1,0 0-1,1 1 0,-1-1 1,0 0-1,0 0 0,0 0 1,0 0-1,1 0 0,-1 0 1,0 0-1,0 0 0,0 0 1,1 0-1,-1 0 0,0 0 1,0 0-1,0 0 0,0 0 1,1 0-1,-1 0 0,0 0 1,0-1-1,0 1 0,1 0 0,16 1-17,234-14 267,-125-7-1233,-5-13-3454,-84 18-392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2.719"/>
    </inkml:context>
    <inkml:brush xml:id="br0">
      <inkml:brushProperty name="width" value="0.035" units="cm"/>
      <inkml:brushProperty name="height" value="0.035" units="cm"/>
    </inkml:brush>
  </inkml:definitions>
  <inkml:trace contextRef="#ctx0" brushRef="#br0">1 0 7170,'0'0'6354,"0"3"-6240,-1 14 245,1 0 1,1 0-1,1 1 1,1-1-1,0 0 1,10 28-1,16 28-276,2-1 1,4-2-1,48 71 1,-81-137-631,3 3 1039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5.609"/>
    </inkml:context>
    <inkml:brush xml:id="br0">
      <inkml:brushProperty name="width" value="0.035" units="cm"/>
      <inkml:brushProperty name="height" value="0.035" units="cm"/>
    </inkml:brush>
  </inkml:definitions>
  <inkml:trace contextRef="#ctx0" brushRef="#br0">0 52 1240,'17'7'1130,"1"0"-1,0-2 0,0 0 1,1-1-1,23 2 0,95-1 807,-133-5-1909,2 0-76,-1-1-1,1 0 0,-1 0 0,1 0 0,-1 0 1,1-1-1,-1 0 0,0 0 0,0-1 0,6-3 1,-9 5-62,0 0 0,0 0 0,-1 0 1,1 0-1,-1-1 0,1 1 1,-1 0-1,0-1 0,0 1 1,1-1-1,-1 1 0,0-1 1,0 0-1,0 1 0,0-1 0,-1 0 1,1 0-1,0 1 0,-1-1 1,1 0-1,-1 0 0,0 0 1,0 0-1,0 0 0,0 0 0,0 0 1,0 0-1,0 1 0,0-1 1,-1 0-1,1 0 0,-1 0 1,0-2-1,0 4 113,0-1 0,0 0 0,0 0 0,0 0 0,0 1 0,0-1 0,0 0 1,0 1-1,0-1 0,0 1 0,0-1 0,-1 1 0,1 0 0,0-1 0,0 1 0,0 0 0,-1 0 0,1 0 0,0 0 0,0 0 1,-1 0-1,0 0 0,-6 0 35,-135-3 1496,103 3-1045,36 0-420,0 0 0,1 1 0,-1-1 1,1 1-1,0 0 0,-1 0 0,1 0 0,0 1 1,-1-1-1,1 1 0,-5 2 0,7-2-22,-1-1 0,0 0 0,1 1-1,-1-1 1,1 1 0,-1-1-1,1 1 1,0 0 0,-1-1 0,1 1-1,0 0 1,0 0 0,0 0 0,1 0-1,-1 0 1,0 0 0,1 0 0,-1 0-1,1 0 1,0 4 0,-1 12 428,1 24 507,0-40-953,1 1 0,-1-1 0,1 1 1,0-1-1,-1 0 0,1 1 1,0-1-1,1 0 0,-1 0 0,0 0 1,0 0-1,1 0 0,-1 0 0,3 2 1,7 5-4,1-1 0,0-1 0,0 0 0,0 0 0,1-2 0,24 9 0,2-2-478,43 7 0,-23-9-1431,-10-5-1884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3.173"/>
    </inkml:context>
    <inkml:brush xml:id="br0">
      <inkml:brushProperty name="width" value="0.035" units="cm"/>
      <inkml:brushProperty name="height" value="0.035" units="cm"/>
    </inkml:brush>
  </inkml:definitions>
  <inkml:trace contextRef="#ctx0" brushRef="#br0">1 1 4481,'0'0'6724,"28"28"-5481,87 91-622,-94-97-456,19 26 0,-35-39-114,1 0-1,-1 1 0,4 10 1,-4-10-20,-2 0 51,0 0 1,-1-1-1,0 1 0,-1 0 0,1 15 1,-2-56-92,-1 6-195,2-1 0,4-29 0,-4 46 90,1 0 0,1 0-1,-1 0 1,1 0 0,1 1 0,0 0-1,0-1 1,1 2 0,10-15 0,-11 16 109,1 0 0,0 1 0,0-1 0,0 1 0,1 0 0,-1 1 0,1 0 1,0 0-1,1 0 0,-1 0 0,1 1 0,-1 0 0,1 1 0,0-1 0,0 1 0,0 1 1,1-1-1,-1 1 0,0 0 0,8 1 0,-9 0 127,-1 0 0,1 1 1,-1 0-1,0 0 0,1 0 0,-1 1 1,0 0-1,1 0 0,-1 0 0,0 0 1,-1 1-1,9 5 0,-6-2-19,0 0 0,0 1 0,-1-1 0,1 1 0,-1 1 0,9 15 0,-5-5-32,-1 1 0,0 0-1,-2 0 1,0 1-1,-1 0 1,3 23 0,0-6-36,-6-23-88,0-1 0,-1 0-1,1 21 1,3-33-2626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3.532"/>
    </inkml:context>
    <inkml:brush xml:id="br0">
      <inkml:brushProperty name="width" value="0.035" units="cm"/>
      <inkml:brushProperty name="height" value="0.035" units="cm"/>
    </inkml:brush>
  </inkml:definitions>
  <inkml:trace contextRef="#ctx0" brushRef="#br0">0 1 4097,'0'0'9103,"34"27"-8277,106 89-197,-131-108-578,20 14 240,-2 2 0,47 52 0,-42-36-192,-20-24-165,0-1-1,20 19 0,-27-31-1160,-3-11-3594,-2-11-1808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3.891"/>
    </inkml:context>
    <inkml:brush xml:id="br0">
      <inkml:brushProperty name="width" value="0.035" units="cm"/>
      <inkml:brushProperty name="height" value="0.035" units="cm"/>
    </inkml:brush>
  </inkml:definitions>
  <inkml:trace contextRef="#ctx0" brushRef="#br0">321 1 5881,'0'0'8698,"-154"171"-8378,114-129-168,0-3-48,7-6-104,-1-6 0,14-9-232,20-2-808,0-7-1329,0-3-2344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4.376"/>
    </inkml:context>
    <inkml:brush xml:id="br0">
      <inkml:brushProperty name="width" value="0.035" units="cm"/>
      <inkml:brushProperty name="height" value="0.035" units="cm"/>
    </inkml:brush>
  </inkml:definitions>
  <inkml:trace contextRef="#ctx0" brushRef="#br0">0 272 1512,'0'0'7397,"71"-1"-6508,2 2-660,398-23 816,323-67 931,489-48-165,-701 114-2578,-579 23 648,-1 0 0,1 0 0,0 0 0,-1 0 0,1 1 0,0-1 0,-1 1 0,1 0 0,4 1-1,-6-1-58,0 0 0,0 0-1,-1 0 1,1-1 0,0 1-1,0 0 1,-1 0 0,1 0-1,-1 0 1,1 0 0,-1 0-1,1 0 1,-1 1-1,1-1 1,-1 0 0,0 0-1,0 0 1,0 0 0,0 0-1,1 1 1,-1-1 0,-1 2-1,1 8-2875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4.777"/>
    </inkml:context>
    <inkml:brush xml:id="br0">
      <inkml:brushProperty name="width" value="0.035" units="cm"/>
      <inkml:brushProperty name="height" value="0.035" units="cm"/>
    </inkml:brush>
  </inkml:definitions>
  <inkml:trace contextRef="#ctx0" brushRef="#br0">1 1 7162,'0'0'5949,"68"18"-5380,215 60-149,-263-72-335,1 1 1,-1 1-1,0 0 0,22 14 0,76 52 273,-59-35-404,100 49 0,-153-86-478,1 0-1,-1 0 0,1-1 0,0 0 0,-1 0 1,1 0-1,14-2 0,-17 1-358,10 0-4739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5.133"/>
    </inkml:context>
    <inkml:brush xml:id="br0">
      <inkml:brushProperty name="width" value="0.035" units="cm"/>
      <inkml:brushProperty name="height" value="0.035" units="cm"/>
    </inkml:brush>
  </inkml:definitions>
  <inkml:trace contextRef="#ctx0" brushRef="#br0">736 1 5697,'0'0'9186,"-214"132"-8658,141-81-176,-8 6-224,-6 0-128,-19 19-760,12-16-2272,14-12-5234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5.769"/>
    </inkml:context>
    <inkml:brush xml:id="br0">
      <inkml:brushProperty name="width" value="0.035" units="cm"/>
      <inkml:brushProperty name="height" value="0.035" units="cm"/>
    </inkml:brush>
  </inkml:definitions>
  <inkml:trace contextRef="#ctx0" brushRef="#br0">0 0 5449,'0'0'7026,"321"151"-6362,-254-118-136,-7 3-216,7-6-184,-14-3-80,1-3-40,-14-3-8,-7-12-344,-13-9-856,-6 0-1153</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6.152"/>
    </inkml:context>
    <inkml:brush xml:id="br0">
      <inkml:brushProperty name="width" value="0.035" units="cm"/>
      <inkml:brushProperty name="height" value="0.035" units="cm"/>
    </inkml:brush>
  </inkml:definitions>
  <inkml:trace contextRef="#ctx0" brushRef="#br0">288 0 7330,'0'0'4657,"-47"163"-3809,7-115-512,-7-6-192,0-3-128,7-6 40,7-9-56,13-6-216,6-12-744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6.481"/>
    </inkml:context>
    <inkml:brush xml:id="br0">
      <inkml:brushProperty name="width" value="0.035" units="cm"/>
      <inkml:brushProperty name="height" value="0.035" units="cm"/>
    </inkml:brush>
  </inkml:definitions>
  <inkml:trace contextRef="#ctx0" brushRef="#br0">0 31 4729,'0'0'5913,"442"18"-5529,-302-18-216,-6 0-88,-1-3-80,-26-6-192,-13 3-464,-27 3-304,-21-6-176,-32 3-112,-14 0 23,0 0-1847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6.829"/>
    </inkml:context>
    <inkml:brush xml:id="br0">
      <inkml:brushProperty name="width" value="0.035" units="cm"/>
      <inkml:brushProperty name="height" value="0.035" units="cm"/>
    </inkml:brush>
  </inkml:definitions>
  <inkml:trace contextRef="#ctx0" brushRef="#br0">1 0 4441,'0'0'8626,"227"184"-8354,-227-151-120,0-6-152,0-3-72,0-6-744,0-6-1921,0-6-3256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5.969"/>
    </inkml:context>
    <inkml:brush xml:id="br0">
      <inkml:brushProperty name="width" value="0.035" units="cm"/>
      <inkml:brushProperty name="height" value="0.035" units="cm"/>
    </inkml:brush>
  </inkml:definitions>
  <inkml:trace contextRef="#ctx0" brushRef="#br0">63 1 992,'0'0'6803,"-10"8"-6094,-30 27-96,39-32-550,-1-1 1,1 1-1,-1-1 0,1 1 1,0 0-1,0-1 1,0 1-1,0 0 1,0 0-1,1-1 1,0 1-1,-1 0 1,1 0-1,0 0 1,0 0-1,0 0 1,1 0-1,0 4 0,0 8 244,-1 1-110,0-8-105,0 0 1,0 0 0,2 13 0,-1-18-87,0-1-1,-1 1 1,1-1-1,0 0 1,0 1-1,0-1 1,1 0-1,-1 0 1,1 0-1,-1 0 1,1 0-1,-1 0 1,1 0-1,0-1 0,0 1 1,2 1-1,5 2-125,0 1-1,0-1 1,0-1 0,1 0-1,0 0 1,0-1-1,0 0 1,0-1-1,0 0 1,1-1-1,-1 0 1,0-1-1,1 0 1,11-1-1,-9-4-3137,-5-11-2311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7.183"/>
    </inkml:context>
    <inkml:brush xml:id="br0">
      <inkml:brushProperty name="width" value="0.035" units="cm"/>
      <inkml:brushProperty name="height" value="0.035" units="cm"/>
    </inkml:brush>
  </inkml:definitions>
  <inkml:trace contextRef="#ctx0" brushRef="#br0">711 0 1344,'0'0'8449,"-36"26"-7457,-115 85-236,-14 2 486,137-99-1116,0 0-1,0-2 0,-37 11 0,52-20-119,0 0 0,0 0 0,0-2 0,-17 1-1,24-1-32,1-1-1,0 0 0,0-1 1,-1 1-1,1-1 0,0 0 0,0 0 1,0-1-1,0 0 0,0 0 1,0 0-1,0 0 0,-5-4 0,5 2-11,1 0 0,0-1 0,0 1 0,0-1 0,1 1-1,0-1 1,0 0 0,0 0 0,0-1 0,1 1 0,0-1-1,-3-9 1,3 5 25,1 0 0,0 0 0,0 0 0,1 0 0,0 0-1,3-18 1,-2 25 10,0 1-1,0-1 1,0 1 0,1-1-1,-1 1 1,1-1-1,0 1 1,0 0-1,-1-1 1,2 1 0,-1 0-1,0 0 1,0 1-1,1-1 1,-1 0-1,0 1 1,1-1 0,0 1-1,-1 0 1,1 0-1,0 0 1,5-1 0,6-2-27,1 1 0,30-4 1,-2 5-1,44 3 1,-69-1 27,-7 1 33,0 0 1,0 1-1,0 0 1,0 0-1,0 1 0,0 1 1,0 0-1,-1 0 1,0 1-1,12 8 1,6 6 234,-1 2-1,28 27 1,-41-35-271,1-1-1,0-1 0,1 0 0,0 0 0,1-2 0,-1 0 0,2-1 0,-1-1 0,1-1 0,1 0 0,-1-1 0,1-1 1,-1-1-1,1 0 0,33-1 0,-52-2 9,1 0 1,-1-1-1,1 1 0,-1 0 1,1-1-1,-1 1 1,1-1-1,-1 1 1,0-1-1,1 1 0,-1-1 1,0 1-1,1-1 1,-1 1-1,0-1 0,0 1 1,1-1-1,-1 1 1,0-1-1,0 0 1,0 1-1,0-1 0,0 1 1,0-1-1,0 0 1,0 1-1,0-1 0,0 0 1,0-26 139,-1 18-78,1 9-64,1-10 75,-1-1 0,-1 1 1,-3-17-1,3 23-66,0 1 1,-1-1-1,1 0 0,-1 1 1,0-1-1,0 0 0,0 1 1,-1 0-1,1 0 1,-1 0-1,0 0 0,-3-3 1,-3-3-4,-1 0 0,0 1 1,0 0-1,-1 1 0,0 0 0,0 1 1,-1 0-1,0 1 0,0 0 1,0 1-1,0 1 0,-1-1 1,1 2-1,-16-2 0,-81 4-2660,50 0-2291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29.904"/>
    </inkml:context>
    <inkml:brush xml:id="br0">
      <inkml:brushProperty name="width" value="0.035" units="cm"/>
      <inkml:brushProperty name="height" value="0.035" units="cm"/>
    </inkml:brush>
  </inkml:definitions>
  <inkml:trace contextRef="#ctx0" brushRef="#br0">936 0 3225,'0'0'10635,"-22"21"-10612,1-2-7,-137 121 273,120-108-149,-2-3-1,-2-1 0,0-3 1,-1-1-1,-57 22 0,65-32-103,0-3-1,-1 0 1,0-3-1,0-1 1,-1-1-1,0-2 1,-60-2 0,94-2-58,0 0 1,0 0-1,0 0 1,0-1 0,0 0-1,0 1 1,0-1 0,0 0-1,0 0 1,0 0-1,0-1 1,0 1 0,1-1-1,-1 0 1,1 0-1,-1 1 1,1-2 0,0 1-1,-1 0 1,1 0-1,0-1 1,1 1 0,-1-1-1,0 1 1,1-1 0,-1 0-1,-1-5 1,0-3-109,1-1 1,0 0 0,0 0 0,1 0 0,1-21-1,0 28 102,0-1 1,0 1 0,1 0 0,0 0-1,0 0 1,0 0 0,0 0 0,1 0 0,-1 0 0,1 0 0,1 0 0,-1 1 0,1-1 0,0 1 0,0 0 0,0 0 0,0 0 0,1 0 0,-1 0 0,1 1 0,0-1 0,0 1 0,1 0 0,-1 1 0,1-1 0,-1 1 0,1-1 0,7-1 0,3-1-14,1 1 0,0 0 0,0 1 0,1 1 0,-1 0 0,0 1 0,30 3 0,-38-1 39,1 1-1,-1 0 1,0 0-1,0 1 0,0 0 1,0 0-1,0 1 0,-1 0 1,0 1-1,1-1 0,-1 1 1,-1 1-1,1-1 1,6 9-1,11 11 44,-2 2 1,22 33-1,-35-47-36,-3-5 17,5 8-10,-1-2 1,2 1-1,24 22 1,-31-33 0,0 0 0,1 0 0,-1 0 0,1-1 1,0 0-1,0-1 0,0 1 0,0-1 0,1 0 0,-1 0 1,0-1-1,1 0 0,-1 0 0,12 0 0,-5-1 27,-1-1 1,1 0-1,0-1 0,-1 0 0,22-7 1,-28 7-41,0 0 0,1-1 1,-1 0-1,-1-1 1,1 1-1,0-1 0,-1 0 1,0-1-1,0 1 1,0-1-1,-1 0 0,8-10 1,-9 11-12,-1 0 0,0-1-1,0 1 1,0-1 0,-1 0 0,1 1 0,-1-1-1,0 0 1,0-6 0,0-45-279,-2 31 116,1 18 151,0 0 1,-1 0 0,1 0-1,-1 0 1,-1 0 0,1 0-1,-1 0 1,0 1 0,-1-1-1,0 1 1,0-1 0,0 1-1,-1 0 1,0 1-1,0-1 1,0 0 0,-1 1-1,0 0 1,0 0 0,-10-7-1,1 0 68,-1 1 0,0 1 0,0 0 0,-18-8 0,22 13-16,1 1 0,-1 0-1,1 1 1,-1 1 0,0 0 0,0 0 0,0 1 0,-13 0-1,10 0-28,6 1-11,-1 0 0,1 0 0,-1 0 1,1 1-1,-1 0 0,1 1 0,0-1 0,0 2 1,0-1-1,0 1 0,0 1 0,0-1 0,-8 6 0,-18 15-1820,-53 46 0,39-27-3851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0.236"/>
    </inkml:context>
    <inkml:brush xml:id="br0">
      <inkml:brushProperty name="width" value="0.035" units="cm"/>
      <inkml:brushProperty name="height" value="0.035" units="cm"/>
    </inkml:brush>
  </inkml:definitions>
  <inkml:trace contextRef="#ctx0" brushRef="#br0">0 76 1216,'0'0'9722,"441"-9"-9194,-240-7-304,13 1-175,-7 3-49,-13 0-193,13 6-1079,-53 3-1376,-47 0-1697</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0.763"/>
    </inkml:context>
    <inkml:brush xml:id="br0">
      <inkml:brushProperty name="width" value="0.035" units="cm"/>
      <inkml:brushProperty name="height" value="0.035" units="cm"/>
    </inkml:brush>
  </inkml:definitions>
  <inkml:trace contextRef="#ctx0" brushRef="#br0">863 79 9778,'0'0'2679,"-38"30"-2288,-126 96-192,142-110-182,1-2 0,-2 0-1,0-1 1,-45 17 0,38-18-7,-9 4 124,-1-1-1,-1-2 1,-1-1-1,1-3 0,-2-1 1,-83 3-1,123-11-121,-1 0 0,1 0-1,-1 0 1,1-1 0,-1 0 0,1 0 0,-1 0-1,1 0 1,0 0 0,-1-1 0,1 1 0,0-1 0,0 0-1,0 0 1,-5-5 0,4 3-10,0 0 1,1 0 0,0-1-1,0 1 1,0-1-1,1 0 1,-1 0-1,1 0 1,-3-8-1,2-2-4,0-1 0,0 1 1,2-1-1,0 1 0,0-1 0,3-22 0,-1 35 3,-1 0 0,1 1 0,-1-1 0,1 0 0,0 0 0,0 0 0,1 1 0,-1-1 0,1 0 0,-1 1 0,1-1 0,0 1-1,0 0 1,4-4 0,-1 1 1,0 1 0,1 0 0,0 0-1,-1 1 1,2-1 0,6-2 0,7-1 1,1 1 0,0 0 0,27-3 0,13 2 0,0 4-1,69 3 1,-117 1 24,0 0 0,0 1 0,0 1 0,-1 0 0,1 1 0,-1 0 0,0 1 0,18 9 0,6 7 135,44 34-1,9 6-108,-69-50-49,26 17 40,51 21-1,-81-42-63,0-1-1,0-1 0,1 0 0,0-1 0,0-1 1,0 0-1,23-1 0,-37-2 19,-1 0-1,1 0 0,-1 0 1,0-1-1,1 1 0,-1-1 1,0 1-1,1-1 0,-1 0 1,0 0-1,0 0 0,1 0 1,-1 0-1,0-1 0,0 1 1,-1-1-1,3-1 0,-1 0 1,-1 0-1,0 0 1,0-1 0,0 1-1,0 0 1,0-1-1,-1 0 1,1 1 0,1-8-1,0-6-28,-1-1 0,-1 1 0,-1-35 1,-1 29-54,1 15 59,-1 0 0,-1 0-1,1 0 1,-1 0 0,-1 0-1,0 0 1,0 0-1,0 1 1,-1 0 0,0 0-1,0 0 1,-1 0 0,0 0-1,0 1 1,0 0-1,-1 0 1,0 1 0,0-1-1,-1 1 1,-8-5 0,2 2 42,0 0 0,-1 0 1,1 2-1,-2 0 1,1 0-1,-1 1 0,1 1 1,-1 0-1,-1 2 1,-20-3-1,9 4-58,1 1 1,0 2-1,-1 0 0,1 1 0,0 2 0,-32 10 1,-9 9-2107,17-2-3595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1.158"/>
    </inkml:context>
    <inkml:brush xml:id="br0">
      <inkml:brushProperty name="width" value="0.035" units="cm"/>
      <inkml:brushProperty name="height" value="0.035" units="cm"/>
    </inkml:brush>
  </inkml:definitions>
  <inkml:trace contextRef="#ctx0" brushRef="#br0">267 0 1464,'0'0'2597,"-12"32"-773,-6 12-1121,-64 171 2627,-21 124 738,87-268-3451,2 1 1,-7 136-1,20-189-549,2 140 379,1-138-404,1-1 0,0 0 1,1 0-1,2 0 1,13 34-1,-6-27-23,1 0-1,1 0 1,2-2 0,0 0 0,2-1-1,1-1 1,0 0 0,2-2 0,0-1-1,42 30 1,-35-32-70,0-1 0,1-1 1,1-1-1,0-2 0,1-1 0,0-2 0,0-1 0,2-1 0,63 5 0,346-6-3752,-241-12-1950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1.524"/>
    </inkml:context>
    <inkml:brush xml:id="br0">
      <inkml:brushProperty name="width" value="0.035" units="cm"/>
      <inkml:brushProperty name="height" value="0.035" units="cm"/>
    </inkml:brush>
  </inkml:definitions>
  <inkml:trace contextRef="#ctx0" brushRef="#br0">1 0 8730,'0'0'2624,"180"247"-423,-46-70-681,13 40-352,-13 14-439,-28-11-257,-45-19-200,-35-14-152,-26 11-64,0 19-56,-26-49-376,-35-26-1729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3.595"/>
    </inkml:context>
    <inkml:brush xml:id="br0">
      <inkml:brushProperty name="width" value="0.035" units="cm"/>
      <inkml:brushProperty name="height" value="0.035" units="cm"/>
    </inkml:brush>
  </inkml:definitions>
  <inkml:trace contextRef="#ctx0" brushRef="#br0">945 27 40,'0'0'13208,"0"-4"-11805,0-19 895,-2 23-2106,0 1-190,0-1 1,0 0-1,0 1 0,0-1 1,0 1-1,0 0 0,0 0 1,1 0-1,-1 0 0,0 0 1,0 0-1,1 0 0,-3 3 1,-24 24-10,9-8 5,-17 12 5,-3-1 0,0-3 0,-68 38 0,46-34-50,-126 46 1,148-65-362,-2-1 0,1-2 0,-1-2 0,-1-2 0,-75 1 0,113-6 272,1-1 0,-1 0 0,0 0 0,1-1 0,-1 1 0,1-1 0,-1 0 0,1 0 0,0 0 0,-1 0-1,1 0 1,0-1 0,0 1 0,0-1 0,-5-3 0,6 2 65,0 1 1,0-1-1,0 0 0,1 0 0,-1 0 1,1 0-1,0 0 0,0 0 1,0 0-1,0-1 0,1 1 1,-1 0-1,1 0 0,-1-1 0,1 1 1,1-5-1,-2-9 47,1 11 27,-1 1 0,1 0 0,0-1 1,0 1-1,1-1 0,0 1 0,0 0 0,0-1 0,0 1 1,4-7-1,0 4 1,1 0 0,0 0 0,1 1 0,0 0 0,0 0 0,1 1 0,15-11 0,2 1 19,41-19 0,-39 22-28,0 2 0,1 2 0,0 0 0,0 1-1,1 2 1,0 1 0,0 2 0,30-1 0,-56 4 26,1 1 0,-1-1 1,0 0-1,1 1 1,-1 0-1,0-1 0,0 2 1,1-1-1,-1 0 0,0 0 1,0 1-1,-1 0 1,1-1-1,0 1 0,0 0 1,-1 1-1,1-1 0,-1 0 1,3 4-1,1 3 104,1 0 0,-2 1 0,1 0-1,4 14 1,4 6-25,3 0-69,0 0 0,2-1 1,1-1-1,2-1 0,0 0 0,2-2 1,1-1-1,1-1 0,0-1 1,2-1-1,1-2 0,41 22 0,-61-37-12,0 0-1,0 0 0,0-1 0,1 0 1,-1-1-1,1 0 0,0 0 0,0-1 1,0 0-1,0-1 0,10-1 0,-15 0-12,0 0 1,0 0-1,0 0 0,0-1 0,0 1 0,0-1 0,0-1 0,-1 1 0,1-1 0,-1 1 0,1-1 0,-1 0 0,0-1 0,0 1 0,-1-1 0,1 0 0,-1 0 0,0 0 0,0 0 0,0-1 0,4-8 0,-2-1-130,0-1 0,-1 0 0,-1 0 0,0 0 0,-2 0 0,1 0 0,-2 0-1,-1-23 1,0 9-116,2 21 226,-1-1 1,-1 0-1,0 0 1,0 1-1,-1-1 1,0 0-1,-1 1 0,1 0 1,-2-1-1,1 1 1,-1 0-1,0 1 1,-1-1-1,0 1 0,0 0 1,0 0-1,-10-9 1,1 3 240,0 0-1,-1 1 1,0 0 0,-23-12-1,28 18-69,-1 1 1,1 1-1,-1-1 0,0 2 0,0 0 1,0 0-1,0 0 0,-20 0 0,22 2-157,-1 0 0,0 1 0,1 0 0,-1 1-1,0 0 1,1 0 0,-1 1 0,1 1 0,-1 0-1,1 0 1,0 0 0,-11 7 0,0 1-145,0 1 1,2 1-1,0 1 1,0 1 0,1 0-1,-24 29 1,1 6-1986,5-9-2178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3.992"/>
    </inkml:context>
    <inkml:brush xml:id="br0">
      <inkml:brushProperty name="width" value="0.035" units="cm"/>
      <inkml:brushProperty name="height" value="0.035" units="cm"/>
    </inkml:brush>
  </inkml:definitions>
  <inkml:trace contextRef="#ctx0" brushRef="#br0">1 54 6889,'0'0'3345,"467"-42"-2481,-299 33-151,5 6-377,-12 3-56,-14 0-72,-27 0-56,-26 0-152,-41 0-192,-40 12-1593,-13 3-2496,0-3-240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4.656"/>
    </inkml:context>
    <inkml:brush xml:id="br0">
      <inkml:brushProperty name="width" value="0.035" units="cm"/>
      <inkml:brushProperty name="height" value="0.035" units="cm"/>
    </inkml:brush>
  </inkml:definitions>
  <inkml:trace contextRef="#ctx0" brushRef="#br0">903 1 6065,'0'0'5866,"-33"26"-5756,-111 90 217,112-87 44,1 1 0,-42 53 0,4-4-4,33-42-275,-2-1 0,-46 32 0,71-58-70,0-1-1,-1-1 0,0 0 0,-1-1 0,0 0 0,0-1 0,0-1 0,0-1 0,-1 0 1,0-1-1,-18 2 0,26-5-11,1 0 0,-1 0 0,0 0 0,1-1 0,-1 0 1,1 0-1,-1-1 0,-8-3 0,11 3-12,0-1 0,1 0-1,-1 0 1,0 0 0,1-1 0,0 1 0,0-1-1,0 0 1,0 0 0,1-1 0,-1 1 0,-2-6-1,2 3-12,-1-1 0,1 0 0,1 0 0,0 0 0,0-1 0,0 1 0,1-1 0,-1-13 0,0-6-29,2-38 1,2 36 21,-1 25 17,0 0-1,1 0 0,-1 0 1,1 0-1,1 0 1,-1 1-1,1-1 0,0 0 1,0 0-1,0 1 0,0-1 1,1 1-1,3-5 0,0 2 4,0 0-1,1 1 0,-1 0 0,1 0 1,0 1-1,0 0 0,9-5 0,5 0 1,1 0 0,0 1 0,0 1 0,44-9-1,-30 10 8,1 2-1,0 1 0,-1 2 0,1 2 0,48 4 1,-69-1 34,0 1-1,0 0 1,0 1 0,0 0 0,-1 2 0,0 0-1,27 16 1,92 76 323,-112-81-342,90 79 67,30 24 10,-119-104-80,1-1 1,1-1 0,0-1-1,37 15 1,-51-26-42,0 1 0,0-1 0,0-1 0,0 0 1,1-1-1,-1 0 0,0 0 0,21-3 0,-29 2 24,0-1 0,0 0 0,-1 0 0,1 0-1,0-1 1,0 1 0,0 0 0,-1-1 0,1 0 0,-1 0-1,0 0 1,1 0 0,-1 0 0,0 0 0,0 0 0,0-1-1,0 1 1,-1-1 0,1 0 0,-1 1 0,2-4 0,2-5 4,-1-1 1,0 1 0,4-23 0,-4 12-7,0 1-1,-2-1 0,-1-27 1,-1 39-20,0 1 1,-1-1-1,-1 1 1,1 0-1,-1-1 1,-1 1-1,0 0 1,0 0-1,-9-16 1,5 16 9,1 0 1,-1 0-1,0 1 1,-1 0-1,0 0 0,0 1 1,-1 0-1,0 0 1,0 1-1,-10-5 1,4 4 91,0 0 0,0 2 1,0 0-1,-1 0 0,0 1 1,-19-1-1,1 2-420,1 2 0,0 1 1,-1 2-1,1 1 0,0 2 0,-32 8 1,3 0-5375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5.114"/>
    </inkml:context>
    <inkml:brush xml:id="br0">
      <inkml:brushProperty name="width" value="0.035" units="cm"/>
      <inkml:brushProperty name="height" value="0.035" units="cm"/>
    </inkml:brush>
  </inkml:definitions>
  <inkml:trace contextRef="#ctx0" brushRef="#br0">0 1 4689,'0'0'6280,"67"23"-5397,-67-23-883,290 104 893,-248-88-606,-1 2-1,0 1 1,-1 3-1,-1 1 1,66 52-1,-90-64-216,42 35 144,-1 3-1,-3 2 1,-1 2 0,-4 2 0,-1 3 0,47 78-1,-58-78-118,-3 2 0,-3 1-1,-3 1 1,-2 1 0,-3 2-1,27 132 1,-37-101-20,-3 182 1,-9-261-71,0 43 2,-2 0 0,-3 0 0,-3-1 0,-2 1-1,-25 77 1,26-112-7,0-1-1,-2 0 1,-1 0-1,-1-1 0,-1-1 1,-26 33-1,16-28-20,-1-1 1,-1-1-1,-1-1 0,-38 27 0,35-31-22,-2-1-1,0-2 0,-41 17 1,-63 16-1266,-234 53 0,129-57-3368,240-46 4670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6.371"/>
    </inkml:context>
    <inkml:brush xml:id="br0">
      <inkml:brushProperty name="width" value="0.035" units="cm"/>
      <inkml:brushProperty name="height" value="0.035" units="cm"/>
    </inkml:brush>
  </inkml:definitions>
  <inkml:trace contextRef="#ctx0" brushRef="#br0">100 199 1168</inkml:trace>
  <inkml:trace contextRef="#ctx0" brushRef="#br0" timeOffset="1">100 199 1168,'-83'-166'6367,"66"133"-4148,27 33-1060,59 5-724,-62-5-437,0 2 1,-1-1 0,1 1-1,-1 0 1,1 0 0,-1 1-1,0 0 1,9 5 0,-13-6-10,0 0 0,0 1 0,0-1 0,0 0 1,0 1-1,-1-1 0,1 1 0,-1-1 0,0 1 0,0 0 1,0 0-1,0-1 0,0 1 0,0 0 0,-1 0 0,1 6 1,0 7-5,-2 31 0,-1-20 178,2-26-152,0 0 0,0 1-1,0-1 1,0 0 0,0 0 0,0 1 0,0-1-1,0 0 1,1 0 0,-1 1 0,0-1 0,1 0-1,-1 0 1,1 0 0,0 0 0,0 2-1,0-3-8,1 1 1,-1-1-1,0 1 0,1-1 0,-1 1 0,1-1 0,-1 0 0,0 0 0,1 0 0,-1 0 0,1 0 0,1 0 0,1 0 3,199-1-725,-171-2-1139,-15-2-1029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5.573"/>
    </inkml:context>
    <inkml:brush xml:id="br0">
      <inkml:brushProperty name="width" value="0.035" units="cm"/>
      <inkml:brushProperty name="height" value="0.035" units="cm"/>
    </inkml:brush>
  </inkml:definitions>
  <inkml:trace contextRef="#ctx0" brushRef="#br0">161 1 3001,'0'0'9330,"-140"222"-8010,120-53-200,20 50-240,0 22-47,53-10-329,41-17-336,19-28-120,1-26-48,33-1-368,-27-51-1425,-26-35-4384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8.080"/>
    </inkml:context>
    <inkml:brush xml:id="br0">
      <inkml:brushProperty name="width" value="0.035" units="cm"/>
      <inkml:brushProperty name="height" value="0.035" units="cm"/>
    </inkml:brush>
  </inkml:definitions>
  <inkml:trace contextRef="#ctx0" brushRef="#br0">0 82 10346,'0'0'3033,"341"-51"-2761,-247 42-120,-14 3 48,-7 0 8,-19 0-112,-7 3-88,-14 3-8,-6 0-552,-7 0-1168,-20 6-3370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8.444"/>
    </inkml:context>
    <inkml:brush xml:id="br0">
      <inkml:brushProperty name="width" value="0.035" units="cm"/>
      <inkml:brushProperty name="height" value="0.035" units="cm"/>
    </inkml:brush>
  </inkml:definitions>
  <inkml:trace contextRef="#ctx0" brushRef="#br0">1 72 7114,'0'0'4945,"401"-27"-4881,-281 12-64,-20 3-2113,-26-6-2568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8.830"/>
    </inkml:context>
    <inkml:brush xml:id="br0">
      <inkml:brushProperty name="width" value="0.035" units="cm"/>
      <inkml:brushProperty name="height" value="0.035" units="cm"/>
    </inkml:brush>
  </inkml:definitions>
  <inkml:trace contextRef="#ctx0" brushRef="#br0">421 829 1856,'0'0'11099,"2"-5"-9980,0-11-905,0-1 0,0 1 0,-3-30 1,1 18-185,0 7-38,-2 0 0,0 1 0,-1 0 0,-1-1 1,-1 1-1,0 1 0,-2-1 0,0 1 1,-2 0-1,-17-30 0,-27-34-45,-3 3 0,-110-121 0,132 168 55,27 26 61,-1 0 0,1 0 0,1 0 0,-1-1 1,-6-10-1,12 36 21,2-8-94,0 0 0,0 0 1,1-1-1,0 1 0,0 0 1,6 13-1,31 58 118,-27-58-55,188 344 959,-166-312-953,3-2-1,71 79 0,106 73-3,-168-165-162,-2 1 0,-2 2 0,40 52 1,-75-82-131,-7-11-8,1-1 0,0 1 0,-1 0 0,1-1 0,0 1 0,0 0 0,0-1 0,1 1 1,-1-1-1,0 1 0,0-1 0,3 2 0,1-4-1922,-4-4-2029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9.175"/>
    </inkml:context>
    <inkml:brush xml:id="br0">
      <inkml:brushProperty name="width" value="0.035" units="cm"/>
      <inkml:brushProperty name="height" value="0.035" units="cm"/>
    </inkml:brush>
  </inkml:definitions>
  <inkml:trace contextRef="#ctx0" brushRef="#br0">141 376 6425,'0'0'7106,"80"171"-6762,-66-147-256,-1 1 40,-6-10-24,-1 3-8,1-9-96,0-3 0,-1 0-560,-6-12-1865,0-15-1743</inkml:trace>
  <inkml:trace contextRef="#ctx0" brushRef="#br0" timeOffset="1">1 0 6649,'0'0'3705,"93"45"-5801,-59-30-2393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39.733"/>
    </inkml:context>
    <inkml:brush xml:id="br0">
      <inkml:brushProperty name="width" value="0.035" units="cm"/>
      <inkml:brushProperty name="height" value="0.035" units="cm"/>
    </inkml:brush>
  </inkml:definitions>
  <inkml:trace contextRef="#ctx0" brushRef="#br0">0 16 4809,'0'0'7750,"18"31"-6702,56 96-480,-68-115-498,1 0-1,-2 0 1,0 0-1,6 22 1,-9-26-39,-1 0 1,-1 0 0,1 0-1,-2 14 1,-1 8 82,2-29 68,0-5-80,0-267-1638,0 267 1527,0 1 1,0 0-1,1 0 1,-1 0-1,0-1 1,1 1-1,0 0 1,0 0-1,0 0 0,0 0 1,0 0-1,4-5 1,-3 6 5,-1 1 0,1-1 1,0 0-1,0 1 0,0 0 0,0-1 0,0 1 1,0 0-1,0 0 0,1 0 0,-1 0 0,0 1 1,1-1-1,-1 0 0,0 1 0,1 0 0,-1 0 1,3-1-1,2 1 49,-1 0 1,1 0-1,0 0 1,0 1 0,-1 0-1,1 0 1,-1 1-1,1 0 1,9 4-1,-7-1 67,0 0-1,-1 0 0,1 1 0,-1 0 1,12 13-1,-3-3 86,0 1 1,22 33-1,-32-40-183,0 0 1,-1 1-1,-1-1 0,0 1 0,0 0 1,-1 1-1,3 14 0,-7-25-16,0 0 0,0 0 1,0 0-1,0 0 0,1 0 0,-1 0 0,0-1 0,0 1 0,0 0 0,1 0 1,-1 0-1,0 0 0,1 0 0,-1 0 0,1-1 0,-1 1 0,1 0 0,-1 0 0,1-1 1,0 1-1,-1 0 0,2 0 0,0-2-15,0 0-1,0 0 1,0-1 0,0 1-1,-1-1 1,1 1 0,0-1-1,-1 1 1,0-1 0,2-2-1,3-3-37,80-86-1310,-74 81 1133,2 0 0,0 1 0,0 0 0,1 1 1,16-8-1,-27 16 219,0 0 1,0 0-1,0 1 1,1-1-1,-1 1 1,0 0-1,1 0 1,-1 1-1,1-1 1,5 1-1,-8 0 34,1 1-1,-1-1 0,0 1 1,1-1-1,-1 1 0,0 0 0,0 0 1,0 0-1,0 0 0,0 1 0,0-1 1,0 0-1,0 1 0,0 0 0,-1-1 1,1 1-1,-1 0 0,1 0 0,-1-1 1,2 4-1,5 10 282,-1 0 0,0 0 0,-1 1 0,7 30 0,-9-30-155,1 1 0,0-1 0,1 1 0,14 23 0,-18-36-150,0-1 0,1 0 1,-1 0-1,1 0 0,0 0 0,0-1 0,0 1 0,0-1 1,0 1-1,1-1 0,-1 0 0,4 1 0,3 1-83,0-1 0,-1 0 1,13 1-1,-15-2-3,67 9-2095,-1-9-2997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0.182"/>
    </inkml:context>
    <inkml:brush xml:id="br0">
      <inkml:brushProperty name="width" value="0.035" units="cm"/>
      <inkml:brushProperty name="height" value="0.035" units="cm"/>
    </inkml:brush>
  </inkml:definitions>
  <inkml:trace contextRef="#ctx0" brushRef="#br0">38 79 1432,'0'0'12867,"-9"-6"-12487,4 2-338,2 3-28,1-1 0,0 1 1,-1-1-1,1 1 0,0-1 0,0 0 1,0 0-1,-3-4 0,5 6-12,0-1-1,0 1 1,0-1-1,-1 1 0,1-1 1,0 1-1,0 0 1,0-1-1,0 1 1,0-1-1,0 1 1,0-1-1,0 1 1,0 0-1,0-1 1,0 1-1,1-1 1,-1 1-1,0-1 1,0 1-1,0 0 0,0-1 1,1 1-1,-1-1 1,2-1-1,-1 1 1,0 0-1,1 0 0,-1 0 1,1 0-1,0 0 0,-1 0 1,1 0-1,3-1 0,9-3 2,0 0 0,1 1 0,-1 1-1,29-4 1,62 4-4,-79 4-2,-14-2 15,0 2 0,0 0 0,0 0 0,-1 1 0,1 0 0,-1 1 0,20 8 0,-23-7 11,0 0 0,-1 1 0,1 0 0,-1 0 0,-1 0 0,1 1 0,-1 0 0,0 0 1,0 1-1,-1-1 0,8 12 0,-9-10 10,1 1 0,-1-1 1,0 1-1,-1-1 0,0 1 0,-1 0 1,1 0-1,0 12 0,-1 8 130,-1 38 0,-1-38-48,0-21-77,-1 0 0,-1 0 0,1 0 0,-1 0 0,0 0 0,-1 0 0,0-1 0,0 1 0,-1-1 0,0 0 0,-7 11 0,-4 7 25,15-25-63,-1 0 0,1 0 0,0 1 0,0-1 0,0 0 1,0 0-1,-1 1 0,1-1 0,0 0 0,0 1 0,0-1 0,0 0 0,0 0 0,0 1 0,0-1 1,0 0-1,-1 1 0,1-1 0,0 0 0,0 1 0,1-1 0,-1 0 0,0 1 0,0-1 1,0 0-1,0 1 0,0-1 0,0 0 0,0 1 0,14 1-38,15-2-22,0-1 0,0-2 0,0 0 0,49-14 0,-44 6-1154,-1-1 0,48-26 0,-36 8-5365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0.599"/>
    </inkml:context>
    <inkml:brush xml:id="br0">
      <inkml:brushProperty name="width" value="0.035" units="cm"/>
      <inkml:brushProperty name="height" value="0.035" units="cm"/>
    </inkml:brush>
  </inkml:definitions>
  <inkml:trace contextRef="#ctx0" brushRef="#br0">63 0 4001,'0'0'10218,"-10"1"-9934,3-1-242,4 0-28,0 0 0,1 0 0,-1 0-1,0 0 1,0 1 0,0 0 0,1-1 0,-4 2-1,5-1 1,0 0-1,0-1 1,0 1-1,0 0 1,0 0-1,0 0 1,0 0-1,0 0 1,0 0-1,0 0 1,1 0-1,-1 0 1,1 0-1,-1 0 1,0 1-1,1-1 1,0 0-1,-1 0 1,1 1-1,0-1 1,0 0 0,0 1-1,-1-1 1,1 0-1,1 2 1,-2 48 624,0-15-289,1-1 0,1 1 1,3 0-1,13 63 0,69 155-174,-83-239-266,-2-14 55,-1 1 0,0-1-1,0 1 1,1 0 0,-1-1-1,1 0 1,-1 1 0,1-1-1,0 1 1,-1-1 0,1 0 0,0 1-1,2 1 1,-2-3-49,0-1-1,0 1 1,0-1 0,0 0-1,0 1 1,0-1 0,0 0-1,0 0 1,-1 1 0,1-1-1,0 0 1,0 0 0,-1 0-1,1 0 1,0-2 0,-1 3 16,14-28-1890,-1-7-2723</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1"/>
    </inkml:context>
    <inkml:brush xml:id="br0">
      <inkml:brushProperty name="width" value="0.035" units="cm"/>
      <inkml:brushProperty name="height" value="0.035" units="cm"/>
    </inkml:brush>
  </inkml:definitions>
  <inkml:trace contextRef="#ctx0" brushRef="#br0">1 1 6241,'0'0'5176,"15"30"-3569,51 100-471,-51-101-922,-1-2 229,11 31-1,-22-48-337,0-1-1,-1 0 1,-1 1-1,1-1 0,-2 1 1,1 10-1,-1-19 85,0-6-57,-1-28-149,0 13-182,1 0 0,1 0 0,0 0 0,1 1 1,2-1-1,10-37 0,-9 44 99,1-1-1,0 1 1,1 0 0,14-19-1,-18 28 97,0 1 0,1-1-1,-1 0 1,1 1-1,-1 0 1,1 0 0,0 0-1,0 0 1,0 1 0,0-1-1,1 1 1,-1 0 0,1 1-1,-1-1 1,1 1-1,0-1 1,9 0 0,-5 2 55,0 0 1,0 0-1,0 1 0,0 0 1,0 0-1,0 1 1,0 1-1,0-1 1,-1 1-1,1 1 1,15 8-1,-13-5 43,-1 1 1,0 0-1,0 0 0,0 1 1,-1 1-1,-1-1 1,15 22-1,-10-9-21,-1 0 0,0 1 0,-2 0 0,-1 1 0,0 1 0,-2-1 0,7 50 0,-13-72-114,-1 0 0,0 0-1,1 0 1,0 0 0,-1 1-1,1-1 1,0 0 0,0 0 0,1 2-1,-1-4-7,-1 0-1,1 1 0,-1-1 0,1 0 1,-1 1-1,1-1 0,-1 0 0,1 0 1,-1 1-1,1-1 0,-1 0 1,1 0-1,0 0 0,-1 0 0,1 0 1,-1 0-1,1 0 0,0 0 1,-1 0-1,1 0 0,-1 0 0,1 0 1,0-1-1,-1 1 0,1 0 0,-1 0 1,1 0-1,-1-1 0,1 1 1,-1 0-1,1-1 0,-1 1 0,1-1 1,-1 1-1,1 0 0,-1-1 0,0 1 1,1-1-1,-1 0 0,18-23-2977,-3-8-3829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1.379"/>
    </inkml:context>
    <inkml:brush xml:id="br0">
      <inkml:brushProperty name="width" value="0.035" units="cm"/>
      <inkml:brushProperty name="height" value="0.035" units="cm"/>
    </inkml:brush>
  </inkml:definitions>
  <inkml:trace contextRef="#ctx0" brushRef="#br0">0 0 5697,'0'0'5905,"221"181"-4368,-168-124-489,1 0-408,-7-3-120,-7-3-288,0-11-80,-13-10-48,-7-6-104,-7-15-104,-6-9-520,6-3-320,-6-27-1040,-1-6-6066</inkml:trace>
  <inkml:trace contextRef="#ctx0" brushRef="#br0" timeOffset="1">321 145 10186,'0'0'3617,"-120"174"-2481,86-111-576,1-2-416,6-7-144,14 3-304,6-18-1696,7-15-4970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6.740"/>
    </inkml:context>
    <inkml:brush xml:id="br0">
      <inkml:brushProperty name="width" value="0.035" units="cm"/>
      <inkml:brushProperty name="height" value="0.035" units="cm"/>
    </inkml:brush>
  </inkml:definitions>
  <inkml:trace contextRef="#ctx0" brushRef="#br0">0 1 1032,'0'0'9205,"19"28"-8460,61 89-105,-73-107-511,0-1-1,0 1 0,1-1 0,0 0 0,15 11 1,-9-8-12,13 12-44,0-1-1,46 28 1,-67-46-164,0 0-967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1.936"/>
    </inkml:context>
    <inkml:brush xml:id="br0">
      <inkml:brushProperty name="width" value="0.035" units="cm"/>
      <inkml:brushProperty name="height" value="0.035" units="cm"/>
    </inkml:brush>
  </inkml:definitions>
  <inkml:trace contextRef="#ctx0" brushRef="#br0">0 1 5129,'0'0'7783,"30"12"-7163,-5-2-455,15 6 158,-1 2-1,0 1 1,56 38-1,-47-22 112,-1 3-1,71 73 0,-92-83-309,-2 2 0,0 1 0,-2 0 1,-2 2-1,22 45 0,-34-59-106,0 1 0,-2 1 0,0-1 0,-1 1 0,-1 0 0,-1 0 0,-1 0 0,0 0 0,-2 1 0,-4 38 0,3-52-29,0-1-1,-1 0 0,0 1 1,0-1-1,0 0 0,-1 0 0,0-1 1,-1 1-1,1-1 0,-1 1 1,-5 5-1,1-3-44,-1 0 1,0-1-1,0 0 1,-1 0-1,0-1 0,-17 9 1,-61 28-1756,-142 50 0,81-45-3098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2.407"/>
    </inkml:context>
    <inkml:brush xml:id="br0">
      <inkml:brushProperty name="width" value="0.035" units="cm"/>
      <inkml:brushProperty name="height" value="0.035" units="cm"/>
    </inkml:brush>
  </inkml:definitions>
  <inkml:trace contextRef="#ctx0" brushRef="#br0">371 0 2561,'0'0'6958,"-52"33"-5935,-163 108 20,203-133-908,1 1 0,1 0 1,-15 16-1,22-22-62,1 1 0,-1 0 0,1 0 0,-1 0 0,1 0 0,-2 8 0,-3 11 237,1 0 0,2 0-1,0 0 1,-1 35 0,4-7 124,7 50 1,-5-89-385,0-1-1,2 1 0,-1-1 1,2 0-1,-1 0 1,1 0-1,1 0 0,0-1 1,1 0-1,0 0 1,8 10-1,-3-6-14,0-1 0,2-1 0,-1 0 0,2-1 0,-1 0 0,28 15 0,-2-5-33,1-3 1,1-1 0,1-2-1,0-1 1,49 7 0,7-3-522,1-5 1,127 0 0,10-10-2695,-18-3-3583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2.779"/>
    </inkml:context>
    <inkml:brush xml:id="br0">
      <inkml:brushProperty name="width" value="0.035" units="cm"/>
      <inkml:brushProperty name="height" value="0.035" units="cm"/>
    </inkml:brush>
  </inkml:definitions>
  <inkml:trace contextRef="#ctx0" brushRef="#br0">161 0 4337,'0'0'7097,"-53"63"-5968,32-15-249,1 3-88,-6 10-280,-1-1-280,14 0-232,13 9-88,0-15-1920,0-21-5298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3.453"/>
    </inkml:context>
    <inkml:brush xml:id="br0">
      <inkml:brushProperty name="width" value="0.035" units="cm"/>
      <inkml:brushProperty name="height" value="0.035" units="cm"/>
    </inkml:brush>
  </inkml:definitions>
  <inkml:trace contextRef="#ctx0" brushRef="#br0">1 151 1768,'0'0'6515,"12"0"-5093,120 0 1174,525-11 853,-57-31-2731,15-1-530,-72 19-184,-136 6-305,-197 7 177,-72 10-1672,-137 1 1693,0 0 1,0 0-1,1 0 0,-1 0 0,0 0 1,0 0-1,1 1 0,-1-1 1,0 1-1,0-1 0,0 1 0,0-1 1,0 1-1,1-1 0,-1 1 0,0 0 1,0 0-1,-1-1 0,1 1 1,0 0-1,0 0 0,0 0 0,-1 0 1,1 0-1,0 2 0,0-2-10,-1 0 0,0 0 0,0 0 0,0 1 0,0-1 0,0 0 0,0 0 0,0 0 0,0 1 0,0-1 0,0 0 0,-1 0 0,1 0 0,0 1-1,-1-1 1,1 0 0,-1 0 0,0 0 0,1 0 0,-1 0 0,0 0 0,0 0 0,1 0 0,-1 0 0,0-1 0,0 1 0,0 0 0,-2 1 0,-37 19-2272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3.838"/>
    </inkml:context>
    <inkml:brush xml:id="br0">
      <inkml:brushProperty name="width" value="0.035" units="cm"/>
      <inkml:brushProperty name="height" value="0.035" units="cm"/>
    </inkml:brush>
  </inkml:definitions>
  <inkml:trace contextRef="#ctx0" brushRef="#br0">1 0 4977,'0'0'7938,"354"114"-7258,-281-81-320,-6 0-128,-13 1-136,-7-13-88,-7 0 8,-7-9-16,-6-3-136,0-3-584,-21-6-1016,1 0-1313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4.189"/>
    </inkml:context>
    <inkml:brush xml:id="br0">
      <inkml:brushProperty name="width" value="0.035" units="cm"/>
      <inkml:brushProperty name="height" value="0.035" units="cm"/>
    </inkml:brush>
  </inkml:definitions>
  <inkml:trace contextRef="#ctx0" brushRef="#br0">148 0 5961,'0'0'4929,"-87"154"-4241,67-118-351,0-3-137,7-3-96,6-6-104,7 0-248,0-9-1017,0-3-1991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4.555"/>
    </inkml:context>
    <inkml:brush xml:id="br0">
      <inkml:brushProperty name="width" value="0.035" units="cm"/>
      <inkml:brushProperty name="height" value="0.035" units="cm"/>
    </inkml:brush>
  </inkml:definitions>
  <inkml:trace contextRef="#ctx0" brushRef="#br0">27 1 7098,'0'0'6358,"38"31"-5220,126 103-466,-89-74-299,82 76 861,-135-115-1148,-1 1 0,-2 0-1,0 2 1,23 37 0,-35-49-81,-1 0-1,0 1 0,-1 0 1,0 1-1,-1-1 1,-1 1-1,0 0 1,-1 0-1,0-1 1,-1 2-1,-2 24 1,1-35-14,-1 1 0,0 0 0,0-1 0,-1 1 0,1-1 0,-1 0 1,0 1-1,0-1 0,0 0 0,-1 0 0,0 0 0,1-1 0,-1 1 0,-1-1 1,1 1-1,0-1 0,-1 0 0,0 0 0,-7 4 0,-7 3-153,0-1 0,0-1 0,-27 9 0,37-14 76,-38 11-1169,-1-2 1,0-1-1,-1-3 1,0-2-1,-73 0 1,12-5-3830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4.938"/>
    </inkml:context>
    <inkml:brush xml:id="br0">
      <inkml:brushProperty name="width" value="0.035" units="cm"/>
      <inkml:brushProperty name="height" value="0.035" units="cm"/>
    </inkml:brush>
  </inkml:definitions>
  <inkml:trace contextRef="#ctx0" brushRef="#br0">122 1 8602,'0'0'4936,"-16"28"-4254,-54 95 19,65-114-581,0 0 1,1 1-1,0-1 1,0 1 0,1 0-1,0 1 1,1-1 0,0 0-1,0 1 1,1-1 0,1 1-1,0 14 1,1 1 106,-2 1-29,2 35 122,0-57-300,0 1 1,0 0-1,0-1 1,1 1-1,-1-1 1,1 1-1,1-1 1,4 9-1,0-5-9,1 0-1,0 0 0,0 0 0,1-1 1,0 0-1,17 11 0,-1-3-1,44 21 0,-44-25-137,0-1 1,1-2 0,0 0-1,1-2 1,0-1 0,0-1-1,38 3 1,165-7-4814,-134-7-2326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5.338"/>
    </inkml:context>
    <inkml:brush xml:id="br0">
      <inkml:brushProperty name="width" value="0.035" units="cm"/>
      <inkml:brushProperty name="height" value="0.035" units="cm"/>
    </inkml:brush>
  </inkml:definitions>
  <inkml:trace contextRef="#ctx0" brushRef="#br0">54 0 5801,'0'0'7954,"-53"142"-7722,53-109-232,0-3-560,0-12-3441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5.972"/>
    </inkml:context>
    <inkml:brush xml:id="br0">
      <inkml:brushProperty name="width" value="0.035" units="cm"/>
      <inkml:brushProperty name="height" value="0.035" units="cm"/>
    </inkml:brush>
  </inkml:definitions>
  <inkml:trace contextRef="#ctx0" brushRef="#br0">0 1 5025,'0'0'9274,"375"138"-8370,-308-90-248,-1-3-296,1-2-232,-7-4-55,-13-6-73,-13-6-49,-8-12-407,-6-9-752,-6 0-1136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7.088"/>
    </inkml:context>
    <inkml:brush xml:id="br0">
      <inkml:brushProperty name="width" value="0.035" units="cm"/>
      <inkml:brushProperty name="height" value="0.035" units="cm"/>
    </inkml:brush>
  </inkml:definitions>
  <inkml:trace contextRef="#ctx0" brushRef="#br0">94 1 3409,'0'0'9378,"-40"183"-9130,27-150-144,-1 1-96,1-10 0,6-3-8,0-6-80,7-3-632,0 0-753,0-3-999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6.336"/>
    </inkml:context>
    <inkml:brush xml:id="br0">
      <inkml:brushProperty name="width" value="0.035" units="cm"/>
      <inkml:brushProperty name="height" value="0.035" units="cm"/>
    </inkml:brush>
  </inkml:definitions>
  <inkml:trace contextRef="#ctx0" brushRef="#br0">274 0 8194,'0'0'4377,"-133"193"-4217,92-139-80,8-12 216,0 3-144,6-12-152,20-3-696,7-12-1081,0-12-2640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6.705"/>
    </inkml:context>
    <inkml:brush xml:id="br0">
      <inkml:brushProperty name="width" value="0.035" units="cm"/>
      <inkml:brushProperty name="height" value="0.035" units="cm"/>
    </inkml:brush>
  </inkml:definitions>
  <inkml:trace contextRef="#ctx0" brushRef="#br0">1 112 4297,'0'0'6913,"401"33"-6064,-294-33-465,7 0-192,-8 0-112,-25 0-24,-21 0-56,-20-6-184,-20 6-272,-13-6-169,-7-3-1823</inkml:trace>
  <inkml:trace contextRef="#ctx0" brushRef="#br0" timeOffset="1">562 0 5249,'0'0'7922,"274"178"-6938,-240-145-440,-14 0 0,-7-9-184,-13-6-216,0-3-144,0-3-168,-6-12-5057,-8 0-1736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47.241"/>
    </inkml:context>
    <inkml:brush xml:id="br0">
      <inkml:brushProperty name="width" value="0.035" units="cm"/>
      <inkml:brushProperty name="height" value="0.035" units="cm"/>
    </inkml:brush>
  </inkml:definitions>
  <inkml:trace contextRef="#ctx0" brushRef="#br0">518 0 6009,'0'0'6940,"-3"29"-6170,1 2-433,-12 58 1,12-83-282,0-1 0,-1 1-1,1-1 1,-1 0 0,0 1 0,-1-1 0,1-1 0,-1 1 0,0 0 0,0-1 0,0 0 0,-1 0 0,1 0 0,-1-1-1,0 1 1,-10 4 0,-2 3 63,-2 1-83,-1-1 0,1-1-1,-2 0 1,1-2-1,-1-1 1,-1 0 0,1-1-1,-1-2 1,0 0 0,0-1-1,0-1 1,0-2-1,-45-3 1,64 3-41,0-1-1,0 1 1,0-1-1,0 1 1,0-1-1,0 0 1,0 0-1,0-1 1,1 1 0,-1 0-1,0-1 1,1 0-1,-1 1 1,1-1-1,0 0 1,-1-1-1,1 1 1,0 0 0,0 0-1,0-1 1,1 1-1,-1-1 1,1 0-1,-1 0 1,1 1-1,0-1 1,0 0 0,0 0-1,0 0 1,1 0-1,-1 0 1,1 0-1,0 0 1,0-5-1,0-4-8,-1 9 12,1 0 0,-1 0 0,1 0 1,0 0-1,0 0 0,0 0 0,1-1 1,-1 1-1,1 0 0,-1 0 0,1 0 0,0 0 1,1 0-1,-1 1 0,0-1 0,1 0 0,2-4 1,2 3-8,0 1 0,0 0 0,0 0 0,0 0 0,0 1 0,0 0 0,11-3 0,54-6-65,-17 8 12,64 6 0,-101-2 54,0 1-1,0 1 0,0 1 0,-1 1 1,1 0-1,24 12 0,89 55 78,-68-36 14,-31-18-68,60 30-1,-81-44-2,0 0 1,1-1 0,-1 0 0,1 0 0,0-1 0,0-1 0,14 1 0,-24-2-12,0 0-1,1 0 1,-1-1 0,0 1 0,0 0-1,1-1 1,-1 1 0,0-1-1,0 1 1,0-1 0,0 0 0,0 1-1,0-1 1,0 0 0,0 0 0,0 0-1,0 0 1,0 1 0,0-1-1,-1-1 1,1 1 0,0 0 0,-1 0-1,1 0 1,-1 0 0,1 0-1,-1-1 1,1 1 0,-1 0 0,0 0-1,0-1 1,0 1 0,1-2-1,0-7-11,-1-1-1,0 1 1,-1-14-1,0 4-55,0 14 31,0 0 1,0 0 0,-1 1-1,1-1 1,-1 0 0,0 1-1,-1-1 1,1 1 0,-1 0-1,0 0 1,-1 0 0,1 0-1,-1 1 1,0-1 0,0 1-1,-9-7 1,-8-7-284,-1 1-1,-30-16 1,46 29 224,-7-5-95,0 1 0,-1 1 0,0 0 0,0 0 1,-1 2-1,0 0 0,-19-4 0,2 5-705,-1 2 1,0 2-1,-43 4 1,-6 8-4799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6.652"/>
    </inkml:context>
    <inkml:brush xml:id="br0">
      <inkml:brushProperty name="width" value="0.035" units="cm"/>
      <inkml:brushProperty name="height" value="0.035" units="cm"/>
    </inkml:brush>
  </inkml:definitions>
  <inkml:trace contextRef="#ctx0" brushRef="#br0">2 0 8514,'0'0'5016,"0"1"-4973,-1-1 0,1 0 1,0 0-1,0 0 0,0 1 1,0-1-1,0 0 0,0 0 1,0 1-1,0-1 0,0 0 1,0 0-1,0 1 0,0-1 0,0 0 1,0 0-1,0 1 0,0-1 1,0 0-1,0 0 0,0 0 1,0 1-1,0-1 0,0 0 1,0 0-1,0 1 0,1-1 1,-1 0-1,0 0 0,0 0 1,0 1-1,0-1 0,1 0 1,-1 0-1,0 0 0,0 0 1,0 0-1,1 1 0,-1-1 1,0 0-1,0 0 0,0 0 1,1 0-1,-1 0 0,0 0 1,0 0-1,1 0 0,-1 0 1,44 7 404,0-2 0,79-1 1,-14-1-686,49 5-2990,-112-5-1753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7.034"/>
    </inkml:context>
    <inkml:brush xml:id="br0">
      <inkml:brushProperty name="width" value="0.035" units="cm"/>
      <inkml:brushProperty name="height" value="0.035" units="cm"/>
    </inkml:brush>
  </inkml:definitions>
  <inkml:trace contextRef="#ctx0" brushRef="#br0">0 18 5361,'0'0'3769,"415"0"-3769,-302-18-1944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7.885"/>
    </inkml:context>
    <inkml:brush xml:id="br0">
      <inkml:brushProperty name="width" value="0.035" units="cm"/>
      <inkml:brushProperty name="height" value="0.035" units="cm"/>
    </inkml:brush>
  </inkml:definitions>
  <inkml:trace contextRef="#ctx0" brushRef="#br0">455 983 3241,'0'0'11171,"0"-5"-9141,0-7-1919,1-15 131,-1 1 0,-2 0 0,0 0-1,-2 1 1,-11-42 0,-11-5-286,-3 2-1,-71-125 1,-101-116-93,127 197 211,72 107-82,2 24-30,1 0 0,1 0 0,0-1 1,1 1-1,1-1 0,1 0 0,0 0 1,14 28-1,171 339 117,-180-363-78,112 199 16,11 22-3,-101-177-14,41 124-1,-25-32-216,-31-113-179,-16-40 251,0-1 1,0 0-1,0 0 0,0 0 0,1 0 0,-1 0 0,1 0 0,0 0 1,0 0-1,-1-1 0,1 1 0,0-1 0,0 1 0,5 1 0,-7-2 12,1-1-1,-1 0 0,1 0 1,0 0-1,-1 0 0,1 0 0,-1 0 1,1 0-1,0 0 0,-1 0 0,1 0 1,0 0-1,-1 0 0,1 0 1,-1-1-1,1 1 0,0 0 0,-1 0 1,1-1-1,-1 1 0,1 0 0,-1-1 1,1 1-1,-1 0 0,1-1 0,-1 1 1,1-1-1,-1 1 0,0-1 1,1 1-1,-1-1 0,0 1 0,1-1 1,-1 1-1,1-2 0,1-24-5051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8.285"/>
    </inkml:context>
    <inkml:brush xml:id="br0">
      <inkml:brushProperty name="width" value="0.035" units="cm"/>
      <inkml:brushProperty name="height" value="0.035" units="cm"/>
    </inkml:brush>
  </inkml:definitions>
  <inkml:trace contextRef="#ctx0" brushRef="#br0">0 1 8066,'0'0'6649,"81"189"-5865,-61-137-432,-7-4-96,0-6-72,-6-9-176,0-6-8,0-12 24,-7-3-24,0-9-808,0-21-2560,0-15-4490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8.687"/>
    </inkml:context>
    <inkml:brush xml:id="br0">
      <inkml:brushProperty name="width" value="0.035" units="cm"/>
      <inkml:brushProperty name="height" value="0.035" units="cm"/>
    </inkml:brush>
  </inkml:definitions>
  <inkml:trace contextRef="#ctx0" brushRef="#br0">0 1 11162,'0'0'4073,"254"141"-4809,-194-117-3089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9.071"/>
    </inkml:context>
    <inkml:brush xml:id="br0">
      <inkml:brushProperty name="width" value="0.035" units="cm"/>
      <inkml:brushProperty name="height" value="0.035" units="cm"/>
    </inkml:brush>
  </inkml:definitions>
  <inkml:trace contextRef="#ctx0" brushRef="#br0">1 48 5521,'0'0'4457,"22"32"-2434,74 107-831,-80-115-939,0 0 0,-2 2 0,22 50 0,-31-60-213,-1 1 1,0 0-1,-1 0 0,-1 0 0,0 0 1,-2 19-1,0-35-33,0-1 1,0 1-1,0-1 0,0 1 0,0-1 1,0 1-1,-1-1 0,1 0 0,0 1 1,0-1-1,-1 1 0,1-1 0,0 0 1,0 1-1,-1-1 0,1 0 0,0 0 1,-1 1-1,1-1 0,-1 0 1,1 1-1,0-1 0,-1 0 0,1 0 1,-1 0-1,1 0 0,0 1 0,-1-1 1,1 0-1,-1 0 0,1 0 0,-1 0 1,1 0-1,-1 0 0,1 0 0,-1 0 1,1 0-1,0 0 0,-1-1 0,-21-4 122,15 1-170,0 0 1,0 0-1,1 0 0,0-1 1,0 0-1,0 0 0,0-1 1,1 0-1,0 0 1,0 0-1,1 0 0,-7-13 1,3 5-222,1 0 1,1-1 0,0 0-1,1 0 1,-5-24-1,5-6-550,1 0-1,4-68 0,0 56 734,0 55 108,0-1 0,1 1 0,-1 0 0,0-1-1,1 1 1,0 0 0,-1 0 0,1-1 0,0 1 0,0 0 0,0 0 0,0 0 0,1 0 0,-1 0 0,0 1 0,1-1 0,0 0 0,-1 1 0,1-1 0,0 0 0,0 1 0,0 0 0,-1 0 0,1-1 0,1 1 0,-1 0 0,0 1 0,0-1 0,0 0 0,0 1 0,1-1 0,3 0 0,9-1 199,-1 1-1,1 1 1,-1 0-1,18 2 1,-18-1-105,-3 1-15,0 0-1,-1 0 1,1 1-1,-1 0 1,1 1 0,-1 1-1,0-1 1,-1 1-1,1 1 1,-1 0-1,0 0 1,0 1-1,9 9 1,-7-6-41,-1 1 1,-1 0 0,1 0-1,-2 1 1,1 0 0,-2 0-1,0 1 1,0 0-1,7 20 1,-8-5-17,0-1-1,-2 1 1,-1 0-1,-1 0 1,-2 36-1,0-44 26,0-22-90,0-1 0,1 1 0,-1 0 1,1 0-1,-1-1 0,1 1 0,0 0 0,0 0 0,0 0 1,0 0-1,2-2 0,2-6-98,16-25-305,1 1-1,1 1 1,2 1-1,1 1 1,2 1-1,0 2 0,43-33 1,-51 46 329,0 0 0,26-12 0,-38 22 219,0 1 0,0 1 0,1 0 0,-1 0-1,1 1 1,0 0 0,-1 0 0,1 1 0,10-1 0,-17 2-60,1 1 1,-1-1-1,1 1 0,-1-1 0,1 1 0,-1 0 0,0 0 0,1 0 1,-1 0-1,0 1 0,0-1 0,0 0 0,0 1 0,0 0 0,0-1 0,0 1 1,-1 0-1,1 0 0,0 0 0,-1 0 0,0 0 0,1 0 0,-1 0 1,1 4-1,4 7 130,-2 0 0,1 0 0,2 17-1,-5-21-33,7 40 113,-2 0 1,-3 1 0,-3 85-1,-2-74-325,2-33-540,-2 0 0,-1 0 0,-1 0 0,-1-1-1,-10 33 1,3-32-2636,-15 28-1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9.470"/>
    </inkml:context>
    <inkml:brush xml:id="br0">
      <inkml:brushProperty name="width" value="0.035" units="cm"/>
      <inkml:brushProperty name="height" value="0.035" units="cm"/>
    </inkml:brush>
  </inkml:definitions>
  <inkml:trace contextRef="#ctx0" brushRef="#br0">1 0 1824,'0'0'11907,"347"52"-11059,-246-16-352,-8 6-296,-12-3-136,-8 0-48,-19-6-16,-14-3-264,-20-6-688,-14-18-432</inkml:trace>
  <inkml:trace contextRef="#ctx0" brushRef="#br0" timeOffset="1">536 43 9154,'0'0'4297,"-141"180"-3201,94-117-464,7-6-384,0-6-240,7-11-8,13-13-192,6-12-1296,1-9-1497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7.441"/>
    </inkml:context>
    <inkml:brush xml:id="br0">
      <inkml:brushProperty name="width" value="0.035" units="cm"/>
      <inkml:brushProperty name="height" value="0.035" units="cm"/>
    </inkml:brush>
  </inkml:definitions>
  <inkml:trace contextRef="#ctx0" brushRef="#br0">34 0 3577,'0'0'9368,"2"19"-8737,1 5-390,1 3 73,-2-1 0,0 30 0,-3-2 68,2 57 182,0-94-527,1 0 0,1 0 1,0 0-1,8 22 0,-8-29-79,1-1 0,-1 0 1,2 1-1,0-2 0,0 1 0,0 0 0,1-1 0,0 0 0,1 0 0,0-1 0,0 0 0,9 7 0,-3-9-3476</inkml:trace>
  <inkml:trace contextRef="#ctx0" brushRef="#br0" timeOffset="1">0 277 1224,'0'0'9122,"401"30"-9498,-347-21-1904,-14 0-2217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5:59.869"/>
    </inkml:context>
    <inkml:brush xml:id="br0">
      <inkml:brushProperty name="width" value="0.035" units="cm"/>
      <inkml:brushProperty name="height" value="0.035" units="cm"/>
    </inkml:brush>
  </inkml:definitions>
  <inkml:trace contextRef="#ctx0" brushRef="#br0">1 91 7522,'0'0'6161,"347"33"-5361,-240-27-344,0-6-200,-7 0-120,0 0-136,-6 0 0,-20-15-584,-21-9-680,-26 0-1841,-27 3-3384</inkml:trace>
  <inkml:trace contextRef="#ctx0" brushRef="#br0" timeOffset="1">749 1 6057,'0'0'9074,"234"159"-8722,-221-129-176,-13 0-88,0 0-88,-46-3-576,-28-3-2216,7-12-8443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0.341"/>
    </inkml:context>
    <inkml:brush xml:id="br0">
      <inkml:brushProperty name="width" value="0.035" units="cm"/>
      <inkml:brushProperty name="height" value="0.035" units="cm"/>
    </inkml:brush>
  </inkml:definitions>
  <inkml:trace contextRef="#ctx0" brushRef="#br0">583 0 8554,'0'0'3173,"-5"31"-2097,-19 103-427,22-125-610,-1-1 0,0 1-1,-1-1 1,1 0-1,-2 0 1,1 0 0,-1 0-1,0-1 1,-1 0 0,1 0-1,-2 0 1,1-1 0,-14 11-1,5-4 57,-7 7 60,-2-1 0,-1-2 0,0 0 0,-1-1 0,-32 13 0,40-21-103,1-1 0,-1-1-1,0-1 1,0 0 0,-1-2-1,1 0 1,-1-1 0,0 0 0,-28-3-1,44 1-61,0 0 0,1-1 0,-1 0-1,0 0 1,0 0 0,0 0 0,0 0-1,1 0 1,-1-1 0,0 1 0,1-1-1,-1 0 1,1 0 0,0 0 0,0 0-1,-1 0 1,1 0 0,1 0 0,-1-1 0,0 1-1,1-1 1,-1 0 0,1 1 0,-1-1-1,1 0 1,0 0 0,1 0 0,-2-3-1,-1-9-187,1 0-1,0 0 1,2 0-1,0-21 1,0 17-53,0 15 202,1 0 0,-1 0 0,0 0-1,1 0 1,0 0 0,0 0 0,0 0 0,0 0 0,1 0 0,0 0-1,0 1 1,0-1 0,0 1 0,0-1 0,1 1 0,4-6 0,-1 5 16,-1-1 0,0 1 1,1 1-1,0-1 1,0 1-1,0 0 1,0 0-1,1 1 0,9-3 1,5 0 30,1 2-1,0 0 1,0 1 0,1 2-1,31 2 1,-38 0 94,-1 0 0,0 1 0,0 1 0,0 1 0,0 0 0,0 0 0,-1 2 0,14 8 0,14 11 425,47 38-1,34 21-170,-112-79-343,-1-1 0,1-1 0,0 0 0,1 0 0,-1-1 1,20 3-1,0-3-23,40-1 1,-64-2 14,0 0-1,0-1 1,0 0 0,0 0-1,1-1 1,-1 0 0,-1 0-1,1 0 1,0-1 0,10-6-1,-13 7 8,-1-1-1,0 1 0,1-1 0,-1 0 1,0 1-1,-1-2 0,1 1 0,0 0 1,-1 0-1,0-1 0,1 1 0,-2-1 1,1 0-1,0 0 0,-1 0 0,1 0 1,-1 0-1,0 0 0,0-6 1,1-6 21,-1 1 0,-1 0 0,-2-30 0,1 41-23,0-1 0,0 0 0,-1 0 0,1 0 0,-1 1 0,0-1 0,-1 1 0,1-1 0,-1 1 0,1 0 0,-1 0 0,-1 0 0,1 0 0,0 1 0,-6-5 0,-2 0 19,-1 0 0,0 1 0,0 0 0,-1 1 0,1 0 0,-1 1 0,-1 1 0,1 0 0,-1 1 0,1 0 0,-1 1 0,0 0 1,0 1-1,0 1 0,-25 3 0,5 1-208,0 2 0,0 2-1,0 1 1,1 1 0,-34 17 0,-22 10-3296</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1.105"/>
    </inkml:context>
    <inkml:brush xml:id="br0">
      <inkml:brushProperty name="width" value="0.035" units="cm"/>
      <inkml:brushProperty name="height" value="0.035" units="cm"/>
    </inkml:brush>
  </inkml:definitions>
  <inkml:trace contextRef="#ctx0" brushRef="#br0">1 152 3849,'0'0'10542,"0"-4"-9511,0 0-931,0 1 0,1-1 0,-1 1 0,1-1 0,0 1-1,0-1 1,0 1 0,1 0 0,-1 0 0,1 0 0,0 0 0,-1 0 0,6-6 0,-2 3-56,1 1 1,-1-1-1,2 1 1,-1 0-1,14-8 1,-4 5-76,1-1 1,1 2-1,0 0 1,31-7 0,-24 10-16,0 1 1,0 0 0,0 2-1,41 4 1,-59-3 38,0 1-1,-1-1 1,1 2 0,0-1 0,-1 1 0,1 0-1,-1 0 1,1 1 0,-1 0 0,0 0-1,0 0 1,0 1 0,-1 0 0,1 0-1,-1 0 1,0 1 0,0 0 0,0 0 0,-1 0-1,0 0 1,0 1 0,0 0 0,-1 0-1,0 0 1,0 0 0,0 0 0,-1 1 0,0-1-1,0 1 1,2 12 0,-3-7-1,0 1 1,0 0 0,-1 0-1,-1 0 1,-2 14-1,2-20 8,-1 0-1,0 0 1,0-1-1,-1 1 1,0-1-1,0 0 1,0 0-1,-1 0 1,0 0-1,0 0 1,-6 5-1,-20 17 2,-1-1-1,-2-1 0,-68 40 1,83-54-1,14-6-2,10-5-19,88 1-62,-19 0-93,101-11 0,-112-3-1599,-30-1-2475,-33 12 3772,0 1 1,0-1 0,0 0-1,0 0 1,0 1 0,0-1-1,-1 0 1,1 0 0,0 0-1,-1 0 1,1 0 0,0 0-1,-1 0 1,1-2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1.524"/>
    </inkml:context>
    <inkml:brush xml:id="br0">
      <inkml:brushProperty name="width" value="0.035" units="cm"/>
      <inkml:brushProperty name="height" value="0.035" units="cm"/>
    </inkml:brush>
  </inkml:definitions>
  <inkml:trace contextRef="#ctx0" brushRef="#br0">602 0 4601,'0'0'8683,"-9"36"-7908,9-36-775,-44 154 652,38-139-574,-1 0 0,0-1 0,-1 1-1,-1-2 1,0 1 0,0-1 0,-2 0-1,-18 17 1,2 0 118,-54 61 254,-181 221-87,248-292-372,0 0 1,-17 38 0,26-47-139,1-1 1,0 1-1,1 0 1,1 0-1,-1 0 1,2 0 0,-1 21-1,2-32 107,0 1-1,0-1 0,0 1 0,0 0 1,0-1-1,0 1 0,0-1 0,0 1 1,1-1-1,-1 1 0,0-1 0,0 1 1,1-1-1,-1 1 0,1-1 0,-1 1 1,0-1-1,1 1 0,-1-1 0,1 1 1,-1-1-1,1 0 0,-1 1 1,1-1-1,-1 0 0,1 0 0,-1 1 1,1-1-1,-1 0 0,2 0 0,20 2-702,-14-2 282,37 1-2562,2-1-2221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1.923"/>
    </inkml:context>
    <inkml:brush xml:id="br0">
      <inkml:brushProperty name="width" value="0.035" units="cm"/>
      <inkml:brushProperty name="height" value="0.035" units="cm"/>
    </inkml:brush>
  </inkml:definitions>
  <inkml:trace contextRef="#ctx0" brushRef="#br0">154 0 7786,'0'0'5610,"28"31"-4927,94 98-16,-105-113-487,0 0 1,1-2-1,0 0 1,38 21-1,-30-20-63,231 114 124,-247-124-364,-3-2-233,-1 0 1,1 0-1,0 0 0,-1-1 1,1 0-1,0-1 1,0 1-1,12 0 1,-19-2 221,1 0 1,-1 0-1,1 0 1,-1 0-1,1 0 0,-1 0 1,1 0-1,-1 0 1,1-1-1,-1 1 1,1 0-1,-1 0 1,1 0-1,-1 0 1,1-1-1,-1 1 0,1 0 1,-1 0-1,1-1 1,-1 1-1,1-1 1,1-16-5195</inkml:trace>
  <inkml:trace contextRef="#ctx0" brushRef="#br0" timeOffset="1">568 82 9450,'0'0'5385,"-213"210"-4801,146-150-360,0-2-144,7-4-80,-7-3-400,13-15-1624,14-15-4314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2.322"/>
    </inkml:context>
    <inkml:brush xml:id="br0">
      <inkml:brushProperty name="width" value="0.035" units="cm"/>
      <inkml:brushProperty name="height" value="0.035" units="cm"/>
    </inkml:brush>
  </inkml:definitions>
  <inkml:trace contextRef="#ctx0" brushRef="#br0">1 214 5945,'0'0'5448,"62"0"-4758,14 1-478,365-7 541,685-87 73,-650 45-236,387-19-1206,-843 67 227,-16 0-37,-4 12-1599,0-8 1730,1 1-1,-1-1 1,-1 0-1,1 0 1,0 0-1,-1 0 1,-2 6 0,-13 14-2293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2.857"/>
    </inkml:context>
    <inkml:brush xml:id="br0">
      <inkml:brushProperty name="width" value="0.035" units="cm"/>
      <inkml:brushProperty name="height" value="0.035" units="cm"/>
    </inkml:brush>
  </inkml:definitions>
  <inkml:trace contextRef="#ctx0" brushRef="#br0">0 257 5537,'0'0'10138,"36"-17"-10023,114-56-83,-121 59-13,0-1 0,-2-2 0,44-33 0,-39 26-16,15-21 34,-46 45-27,-1 0-1,0 0 1,0 0 0,0-1-1,0 1 1,0 0 0,1 0-1,-1 0 1,0 0 0,0 0-1,0 0 1,0 0 0,1 0-1,-1 0 1,0 0 0,0 0-1,0 0 1,1 0 0,-1 0-1,0 0 1,0 0 0,0 0-1,0 0 1,1 0 0,-1 0-1,0 0 1,0 0 0,0 0-1,0 0 1,1 0 0,-1 0-1,0 0 1,0 0 0,0 0-1,0 1 1,1-1 0,-1 0-1,0 0 1,0 0 0,0 0-1,0 0 1,0 1 0,0-1-1,0 0 1,0 0 0,1 0-1,-1 0 1,0 1 0,0-1-1,0 0 1,0 0 0,0 0-1,0 0 1,0 1 0,0-1-1,0 0 1,0 0 0,0 0-1,0 0 1,0 1 0,0-1-1,0 0 1,0 0 0,-1 1-1,1 19-102,0-13 146,3 31 51,1 1 0,3-1 0,21 74-1,-15-63 50,39 126 137,-2-33-196,-27-83-48,-11-33-30,-10-22-147,0-1 1,0 1-1,0 0 1,-1 0-1,1 0 0,-1 0 1,0 0-1,0 1 1,0 5-1,-21-9-14703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3.258"/>
    </inkml:context>
    <inkml:brush xml:id="br0">
      <inkml:brushProperty name="width" value="0.035" units="cm"/>
      <inkml:brushProperty name="height" value="0.035" units="cm"/>
    </inkml:brush>
  </inkml:definitions>
  <inkml:trace contextRef="#ctx0" brushRef="#br0">0 52 5473,'0'0'11819,"488"-6"-11427,-301-15-392,-40-3-1777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8.731"/>
    </inkml:context>
    <inkml:brush xml:id="br0">
      <inkml:brushProperty name="width" value="0.035" units="cm"/>
      <inkml:brushProperty name="height" value="0.035" units="cm"/>
    </inkml:brush>
  </inkml:definitions>
  <inkml:trace contextRef="#ctx0" brushRef="#br0">1 45 6953,'0'0'7874,"53"3"-7346,-6-3 224,0 0-95,13 0-233,7 0-120,13-9-104,20-6-200,14 0-80,-7 6-744,-20 9-1185,-27 0-2360,-40 0-2328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9.148"/>
    </inkml:context>
    <inkml:brush xml:id="br0">
      <inkml:brushProperty name="width" value="0.035" units="cm"/>
      <inkml:brushProperty name="height" value="0.035" units="cm"/>
    </inkml:brush>
  </inkml:definitions>
  <inkml:trace contextRef="#ctx0" brushRef="#br0">1 61 4929,'0'0'8154,"341"-18"-7618,-201 6-536,27 0-192,-27 3-2161,-39 0-4128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7.843"/>
    </inkml:context>
    <inkml:brush xml:id="br0">
      <inkml:brushProperty name="width" value="0.035" units="cm"/>
      <inkml:brushProperty name="height" value="0.035" units="cm"/>
    </inkml:brush>
  </inkml:definitions>
  <inkml:trace contextRef="#ctx0" brushRef="#br0">184 9 880,'0'0'9632,"-16"-1"-9322,-5-2-199,-2 0 129,-37 1-1,58 2-218,-1 0 1,1 0-1,-1 0 1,1 1-1,-1-1 1,1 1-1,-1 0 0,1-1 1,-1 1-1,1 0 1,0 0-1,-1 1 1,1-1-1,0 0 1,0 1-1,0-1 1,0 1-1,0 0 0,0 0 1,1 0-1,-1 0 1,1 0-1,-1 0 1,1 0-1,-2 4 1,1-2-24,1 0 0,0 0 0,0 0 0,0 1 0,0-1 0,1 0 0,-1 1 0,1-1 1,0 0-1,0 1 0,1-1 0,0 0 0,-1 0 0,3 7 0,-1-7 1,1 0 0,-1 0 0,0 0 0,1-1-1,0 0 1,0 1 0,0-1 0,0 0 0,0 0 0,1-1-1,-1 1 1,1-1 0,0 1 0,7 2 0,-1 0 5,1 0 1,0-1-1,0 0 1,18 3 0,-18-5 22,0-1 0,0 0 0,0 0 0,0-1 0,19-3 0,-23 2-146,0 0 0,-1-1 1,0 0-1,1-1 0,-1 1 1,0-1-1,0-1 1,0 1-1,-1-1 0,9-6 1,-7 4-377,0 0 0,0-1 0,-1 0 0,10-12 0,-14 15 309,0 0 0,0 0-1,0 0 1,0 0 0,-1-1 0,1 1 0,-1 0-1,0-1 1,0 1 0,-1-1 0,1-7 0,-1 8-124,0 3 408,-1 1-1,1 0 1,0-1 0,0 1-1,0 0 1,0-1-1,0 1 1,0 0-1,0-1 1,0 1 0,0 0-1,0-1 1,0 1-1,0 0 1,0-1-1,0 1 1,0 0 0,0-1-1,0 1 1,0 0-1,1-1 1,-1 1 0,0 0-1,0 0 1,0-1-1,1 1 1,-1 0-1,0-1 1,0 1 0,1 0-1,-1 0 1,0 0-1,0-1 1,1 1-1,-1 0 1,0 0 0,1 0-1,-1 0 1,0-1-1,1 1 1,-1 0-1,1 16 550,0-2-347,-1 0-1,2 1 1,5 22 0,-6-32-221,1 1 1,0 0-1,0 0 1,0-1-1,1 1 1,0-1-1,0 0 1,0 0-1,0 0 1,1 0-1,5 5 1,-5-9-316,0 0 1,0 0-1,0 0 1,0 0-1,0-1 0,0 0 1,0 0-1,0 0 1,0 0-1,0 0 1,0-1-1,7-1 1,4-8-3857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9.530"/>
    </inkml:context>
    <inkml:brush xml:id="br0">
      <inkml:brushProperty name="width" value="0.035" units="cm"/>
      <inkml:brushProperty name="height" value="0.035" units="cm"/>
    </inkml:brush>
  </inkml:definitions>
  <inkml:trace contextRef="#ctx0" brushRef="#br0">383 995 7034,'0'0'6801,"0"-30"-6722,0-106-29,0 116-36,0 0 0,-1 0-1,-1-1 1,-1 1-1,-1 0 1,0 0 0,-2 1-1,-11-28 1,-37-78 160,-5 2 0,-137-208-1,192 324 97,0 0-1,-1 1 1,0-1-1,-10-8 0,13 59 364,2-42-634,-1 23 32,1 0 0,1 0-1,2 0 1,0 0 0,14 48 0,15 7 158,43 78 0,-52-110-114,29 46-22,3-3-1,5-1 1,114 131 0,-156-203-238,0-1-1,0 0 1,41 26 0,-19-15-3465,-32-23-793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09.947"/>
    </inkml:context>
    <inkml:brush xml:id="br0">
      <inkml:brushProperty name="width" value="0.035" units="cm"/>
      <inkml:brushProperty name="height" value="0.035" units="cm"/>
    </inkml:brush>
  </inkml:definitions>
  <inkml:trace contextRef="#ctx0" brushRef="#br0">449 569 6769,'0'0'6466,"67"180"-5858,-41-137-224,1-7 296,-14-3-184,1-6-184,-1-12-144,-6-6-168,6-6-48,-13-21-1544,0-12-3529</inkml:trace>
  <inkml:trace contextRef="#ctx0" brushRef="#br0" timeOffset="1">1 1 10058,'0'0'5681,"361"81"-6033,-268-72-2472</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0.397"/>
    </inkml:context>
    <inkml:brush xml:id="br0">
      <inkml:brushProperty name="width" value="0.035" units="cm"/>
      <inkml:brushProperty name="height" value="0.035" units="cm"/>
    </inkml:brush>
  </inkml:definitions>
  <inkml:trace contextRef="#ctx0" brushRef="#br0">0 155 7034,'0'0'4239,"21"26"-2392,70 87-516,-77-95-1125,0 1 0,-1 0 0,-1 1 0,11 25 0,-19-33-170,0 0-1,-1 0 1,0 1-1,-1-1 0,0 0 1,-1 1-1,-1 16 1,0-28 4,-2-4-20,-12-18-343,1 0 1,0-1-1,2 0 1,0-1 0,2 0-1,0-1 1,2 0-1,-8-46 1,7 9-932,0-113 1,8 172 1324,0 0 1,0 0 0,0 0 0,0 1 0,0-1 0,0 0 0,0 0 0,1 0-1,-1 1 1,1-1 0,-1 0 0,1 1 0,0-1 0,0 0 0,-1 1-1,1-1 1,2-2 0,-1 3-7,0 0 1,0 0-1,0 0 0,1 1 0,-1-1 0,0 0 0,0 1 0,1-1 0,-1 1 1,0 0-1,1 0 0,2 0 0,28-1 563,39 3 1,-58 0-477,-1 0 0,0 0 0,-1 1 1,1 1-1,23 10 0,-18-5-17,0 1 0,-2 1 0,1 0-1,-1 1 1,-1 1 0,0 1 0,-1 0 0,0 1 0,-1 0 0,-1 1 0,0 0 0,-2 1 0,1 0 0,-2 1 0,-1 0-1,0 1 1,7 25 0,-12-32-113,12 43 108,-13-51-168,-1 0-1,-1 0 0,1 0 1,0 0-1,-1 0 0,0 1 1,-1 7-1,14-45-730,1 1 0,32-53 1,-35 68 462,1 0 1,1 1 0,0 0-1,1 1 1,0 1 0,21-16-1,-30 26 311,0 1-1,1 0 0,-1 0 0,0 0 0,1 1 0,0 0 0,0 0 1,-1 0-1,1 1 0,0 0 0,0 0 0,1 0 0,7 1 0,-10 0 80,1 1-1,-1-1 0,1 1 1,-1 0-1,1 0 0,-1 0 1,0 1-1,1 0 0,-1-1 1,0 1-1,0 1 0,0-1 0,0 1 1,-1-1-1,1 1 0,-1 0 1,6 7-1,-1 0 121,-1 1 1,0 0-1,0 0 0,-1 1 0,-1 0 1,0 0-1,3 13 0,-2-1 12,-1-1 1,4 47-1,-9-60-256,1-1 1,1 1-1,0-1 0,0 1 1,1-1-1,0 0 0,5 10 0,-4-11-607,1-1-1,-1 0 0,1 0 0,11 12 0,17 8-7252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0.898"/>
    </inkml:context>
    <inkml:brush xml:id="br0">
      <inkml:brushProperty name="width" value="0.035" units="cm"/>
      <inkml:brushProperty name="height" value="0.035" units="cm"/>
    </inkml:brush>
  </inkml:definitions>
  <inkml:trace contextRef="#ctx0" brushRef="#br0">24 211 6345,'0'0'8912,"-6"-27"-8366,0-2-339,-5-51 0,11 78-198,0 1 0,0-1 0,0 1 0,0-1 0,0 1 0,0-1 0,0 1 0,0-1 0,0 0 0,1 1-1,-1 0 1,1-1 0,-1 1 0,1-1 0,0 1 0,-1 0 0,1-1 0,0 1 0,0 0 0,0 0 0,0 0 0,0-1 0,0 1 0,0 0 0,1 0 0,-1 1 0,0-1 0,0 0 0,1 0 0,-1 1 0,1-1 0,2 0 0,19-7 62,0 1-1,1 2 1,0 0 0,41-2-1,100 5-40,-158 2-28,7 1-3,0 0 0,0 0 0,-1 1 0,1 1 0,0 1 0,-1-1 0,0 2 0,18 8 0,-21-8 1,-1 1-1,0 0 1,0 0 0,0 1-1,-1 0 1,0 1 0,-1-1-1,1 1 1,-1 1 0,-1 0-1,9 14 1,-11-15 1,0 1-1,0 0 1,-1 0 0,0 0 0,0 0-1,-1 1 1,1 11 0,-1 8 5,-1 30 0,-1-32 4,0-16-6,0-1 1,0 1-1,-1-1 1,0 0-1,-1 1 0,0-1 1,-1 0-1,0 0 1,-8 17-1,-18 18 12,21-36-8,1 2 0,0-1-1,1 1 1,-7 14 0,13-24-8,0-1 0,0 0 0,0 0 0,0 1 0,-1-1 0,1 0 0,0 0 0,0 1 0,0-1 0,0 0 0,0 0 0,0 1 0,0-1 0,0 0 0,0 0 0,0 1 0,0-1 0,0 0 0,0 1 0,0-1 0,0 0 0,0 0 0,0 1 0,0-1 0,0 0 0,1 0 0,-1 1 0,0-1 0,0 0 0,0 0 0,0 0 0,1 1 0,-1-1 0,0 0 0,0 0 0,0 0 0,1 1 0,-1-1 0,1 0 0,13 1 0,-4-2 1,418-11-301,-293 0-1601,-24 0-2685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1.265"/>
    </inkml:context>
    <inkml:brush xml:id="br0">
      <inkml:brushProperty name="width" value="0.035" units="cm"/>
      <inkml:brushProperty name="height" value="0.035" units="cm"/>
    </inkml:brush>
  </inkml:definitions>
  <inkml:trace contextRef="#ctx0" brushRef="#br0">1 76 9162,'0'0'5385,"461"-39"-4401,-294 21-656,-7 6-328,-6 6-528,-7 6-824,-40 3-1337,-47 12-3456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1.699"/>
    </inkml:context>
    <inkml:brush xml:id="br0">
      <inkml:brushProperty name="width" value="0.035" units="cm"/>
      <inkml:brushProperty name="height" value="0.035" units="cm"/>
    </inkml:brush>
  </inkml:definitions>
  <inkml:trace contextRef="#ctx0" brushRef="#br0">1 1 1040,'0'0'14759,"60"22"-14045,196 76-381,-210-81-284,-2 2-1,63 37 0,-79-40-25,377 224-56,-380-223-625,-21-13-277</inkml:trace>
  <inkml:trace contextRef="#ctx0" brushRef="#br0" timeOffset="1">535 79 11058,'0'0'4313,"-120"192"-3128,87-122-737,-1-4-224,1 0-40,-27 6-184,13-18-768,-13-18-6058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2.199"/>
    </inkml:context>
    <inkml:brush xml:id="br0">
      <inkml:brushProperty name="width" value="0.035" units="cm"/>
      <inkml:brushProperty name="height" value="0.035" units="cm"/>
    </inkml:brush>
  </inkml:definitions>
  <inkml:trace contextRef="#ctx0" brushRef="#br0">1 18 6081,'0'0'7553,"62"-4"-6443,203-9-289,-237 12-670,0 2 0,40 6 0,-52-3-40,0 0 1,26 11-1,-19-6-23,16 7 136,0 2 0,60 38 1,64 58 27,-111-77-280,-46-32-106,26 16-626,-10-13-2698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2.600"/>
    </inkml:context>
    <inkml:brush xml:id="br0">
      <inkml:brushProperty name="width" value="0.035" units="cm"/>
      <inkml:brushProperty name="height" value="0.035" units="cm"/>
    </inkml:brush>
  </inkml:definitions>
  <inkml:trace contextRef="#ctx0" brushRef="#br0">61 1 5817,'0'0'7706,"-20"186"-6538,20-138-312,0 0-416,-7-3-224,7-5-40,-6-4-176,-8 0-24,7-12-1248,1-9-3089</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2.983"/>
    </inkml:context>
    <inkml:brush xml:id="br0">
      <inkml:brushProperty name="width" value="0.035" units="cm"/>
      <inkml:brushProperty name="height" value="0.035" units="cm"/>
    </inkml:brush>
  </inkml:definitions>
  <inkml:trace contextRef="#ctx0" brushRef="#br0">0 133 7258,'0'0'6953,"348"-9"-6513,-241 9-120,6-6-112,1 0-112,-7-3-88,-14 3-8,-12-3-176,-21 6-384,-20-3-304,-20-3-488,-20 0-985,0 0-2832</inkml:trace>
  <inkml:trace contextRef="#ctx0" brushRef="#br0" timeOffset="1">695 1 4065,'0'0'11266,"268"180"-10738,-255-147-32,-13-3-287,0-6-209,0-3-273,0-12-927,0-6-1648</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3.451"/>
    </inkml:context>
    <inkml:brush xml:id="br0">
      <inkml:brushProperty name="width" value="0.035" units="cm"/>
      <inkml:brushProperty name="height" value="0.035" units="cm"/>
    </inkml:brush>
  </inkml:definitions>
  <inkml:trace contextRef="#ctx0" brushRef="#br0">616 1 9346,'0'0'4078,"-33"28"-3538,-107 94-52,101-89-206,-1-2 0,-78 45 0,109-70-263,-2 1 12,0 0 0,0-1 0,0-1 0,-1 1 0,0-2 0,0 0 0,-1 0 1,1-1-1,-1-1 0,1 0 0,-14 0 0,23-2-38,0 0-1,0 0 1,0 0 0,0-1-1,0 1 1,0-1 0,0 0-1,0 0 1,0 0-1,0-1 1,1 1 0,-1 0-1,0-1 1,1 0 0,0 0-1,-1 0 1,1 0 0,0 0-1,0 0 1,0 0-1,0-1 1,0 1 0,0-1-1,1 0 1,-1 1 0,1-1-1,0 0 1,0 0 0,0 0-1,-1-3 1,-1-10-108,0 1 0,1-1 1,1 0-1,1-25 0,0 31 77,0 7 33,0 0 0,0 1 0,0-1 0,1 0 1,-1 1-1,1-1 0,0 0 0,0 1 0,0 0 0,0-1 0,0 1 0,0-1 1,1 1-1,-1 0 0,1 0 0,0 0 0,3-4 0,-1 3-2,0 0-1,1 0 0,-1 1 1,0-1-1,1 1 0,0 0 1,0 0-1,9-2 0,7 0-20,0 1 0,0 1 0,34 1 0,-49 1 21,13 0 33,0 1 0,1 1-1,-1 0 1,0 2 0,0 0 0,0 1 0,-1 1 0,1 1 0,-1 1 0,-1 0-1,0 1 1,0 1 0,0 0 0,24 22 0,27 29 411,32 27 84,-88-80-496,0 1-1,1-1 1,0-1 0,0-1-1,0 1 1,24 6 0,-30-11-14,1 0 0,0-1 1,0 0-1,-1 0 0,1 0 1,0-1-1,0 0 0,0-1 0,-1 0 1,11-2-1,-14 2-8,0-1-1,0 1 0,0-1 1,0 0-1,0 0 1,-1 0-1,1-1 1,-1 1-1,0-1 1,0 0-1,0 0 1,0 0-1,0 0 0,0-1 1,-1 1-1,1-1 1,-1 1-1,0-1 1,2-7-1,-1 2-36,0-1-1,-2 0 1,1 1 0,-1-1-1,0 0 1,-1 0-1,0 0 1,-1 0-1,-2-14 1,2 20 7,0 0 1,0 0-1,-1 0 1,1 1-1,-1-1 1,0 1-1,0-1 0,0 1 1,-1-1-1,1 1 1,-1 0-1,1 0 0,-1 1 1,0-1-1,0 0 1,-6-2-1,-4-3-38,-1 0 0,-27-11 1,26 13 26,-23-8-265,0 1 1,-66-12-1,66 17-389,-25-7-1872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27.765"/>
    </inkml:context>
    <inkml:brush xml:id="br0">
      <inkml:brushProperty name="width" value="0.035" units="cm"/>
      <inkml:brushProperty name="height" value="0.035" units="cm"/>
    </inkml:brush>
  </inkml:definitions>
  <inkml:trace contextRef="#ctx0" brushRef="#br0">1 0 24,'0'0'72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8.213"/>
    </inkml:context>
    <inkml:brush xml:id="br0">
      <inkml:brushProperty name="width" value="0.035" units="cm"/>
      <inkml:brushProperty name="height" value="0.035" units="cm"/>
    </inkml:brush>
  </inkml:definitions>
  <inkml:trace contextRef="#ctx0" brushRef="#br0">1 0 3345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5.736"/>
    </inkml:context>
    <inkml:brush xml:id="br0">
      <inkml:brushProperty name="width" value="0.035" units="cm"/>
      <inkml:brushProperty name="height" value="0.035" units="cm"/>
    </inkml:brush>
  </inkml:definitions>
  <inkml:trace contextRef="#ctx0" brushRef="#br0">1 3 10202,'0'0'4705,"441"-3"-4649,-328 3-56,-6 0-16,14 3-88,-35 12-1112,-25-3-3105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6.121"/>
    </inkml:context>
    <inkml:brush xml:id="br0">
      <inkml:brushProperty name="width" value="0.035" units="cm"/>
      <inkml:brushProperty name="height" value="0.035" units="cm"/>
    </inkml:brush>
  </inkml:definitions>
  <inkml:trace contextRef="#ctx0" brushRef="#br0">0 33 7634,'0'0'3544,"468"-18"-3544,-321 3-2832</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16.538"/>
    </inkml:context>
    <inkml:brush xml:id="br0">
      <inkml:brushProperty name="width" value="0.035" units="cm"/>
      <inkml:brushProperty name="height" value="0.035" units="cm"/>
    </inkml:brush>
  </inkml:definitions>
  <inkml:trace contextRef="#ctx0" brushRef="#br0">1071 36 6025,'0'0'6979,"-32"-6"-6776,-105-16 21,109 18-51,1 2 1,0 0-1,-30 3 1,9 1 69,-1 0-40,0 2 0,0 3 0,0 1 0,1 3 0,0 2 0,1 2-1,0 2 1,-79 41 0,104-46-118,1 2-1,0 0 0,-28 25 1,41-32-53,1 0 1,0 0-1,0 1 1,0 0-1,1 1 1,1-1 0,-1 1-1,2 0 1,-1 0-1,1 1 1,-4 13-1,3 0 43,1 0 1,1 0-1,1 0 0,1 0 0,3 30 0,-1-47-56,0 1-1,1-1 1,0 0 0,0 1 0,0-1-1,1 0 1,0 0 0,0-1 0,1 1-1,0 0 1,0-1 0,0 0-1,0 0 1,1-1 0,0 1 0,6 4-1,12 8 52,1 0-1,35 18 1,-45-27-48,25 13 9,0-1-1,1-2 0,1-2 1,1-1-1,0-3 0,1-1 0,0-2 1,1-2-1,70 2 0,-83-8-24,41 0-12,81-8 0,-131 5-6,0-2 0,0 0 0,-1-1 0,0-2 0,1 0 0,-2-1 0,0-1 0,21-12 0,-35 17 12,0 0 0,0 0 0,-1-1 0,1 1 0,-1-1 0,0-1 0,0 1 0,-1-1 0,1 0 1,-1 0-1,3-7 0,-3 4 4,0-1-1,0-1 1,-1 1 0,-1 0 0,0-1 0,1-20 0,-1-69 47,-2 60-44,-1 31 5,0-1 0,-1 1 0,1 0 0,-2 0 0,1 0-1,-1 0 1,-1 0 0,0 1 0,0 0 0,0-1 0,-1 1 0,0 1 0,-1-1-1,0 1 1,-11-12 0,-4 0-4,-1 0 0,0 1 0,-48-29 0,16 18-460,-79-32 0,130 60 422,-106-42-2320,2 9-3231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3.804"/>
    </inkml:context>
    <inkml:brush xml:id="br0">
      <inkml:brushProperty name="width" value="0.035" units="cm"/>
      <inkml:brushProperty name="height" value="0.035" units="cm"/>
    </inkml:brush>
  </inkml:definitions>
  <inkml:trace contextRef="#ctx0" brushRef="#br0">0 0 1096,'1'69'799,"4"0"-1,2 0 0,3-1 1,4 0-1,2-1 0,3 0 1,42 95-1,68 101 894,20-9-530,-11-21-277,22 67 158,154 405 0,139 599 1274,251 1046-1471,-586-1951-696,178 711 317,-237-827-241,41 561 1,-92-323-247,-8-446-43,0-68 36,0 5-67,0 0 1,-1-1-1,0 1 1,-5 19 0,6-30 54,0 0 0,-1 1 0,1-1 1,0 0-1,-1 1 0,0-1 0,1 0 0,-1 1 1,0-1-1,0 0 0,0 0 0,1 0 0,-1 0 1,0 0-1,-1 0 0,1 0 0,0 0 0,0 0 1,0 0-1,0 0 0,-1-1 0,1 1 0,0-1 1,-1 1-1,1-1 0,-1 1 0,1-1 0,0 0 1,-1 0-1,1 1 0,-1-1 0,1 0 0,-1 0 1,1-1-1,0 1 0,-1 0 0,1 0 0,-1-1 1,1 1-1,0-1 0,-1 1 0,1-1 1,0 1-1,-3-2 0,0-1-234,0 1 0,0-1 0,1 0 0,-1 0 0,1 0 0,-1 0 0,1-1 0,0 1 0,0-1 0,-3-4 0,-34-61-7221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4.972"/>
    </inkml:context>
    <inkml:brush xml:id="br0">
      <inkml:brushProperty name="width" value="0.035" units="cm"/>
      <inkml:brushProperty name="height" value="0.035" units="cm"/>
    </inkml:brush>
  </inkml:definitions>
  <inkml:trace contextRef="#ctx0" brushRef="#br0">0 0 10562,'0'0'6432,"16"34"-6145,109 235 808,-98-201-741,21 77 0,8 76 59,-29-103-683,62 165 0,-88-281 207,-1 0-1,1-1 1,0 1 0,0 0-1,-1 0 1,1-1-1,1 1 1,-1 0-1,0-1 1,0 1-1,0-1 1,1 0-1,-1 1 1,3 0-1,16 2-3393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5.340"/>
    </inkml:context>
    <inkml:brush xml:id="br0">
      <inkml:brushProperty name="width" value="0.035" units="cm"/>
      <inkml:brushProperty name="height" value="0.035" units="cm"/>
    </inkml:brush>
  </inkml:definitions>
  <inkml:trace contextRef="#ctx0" brushRef="#br0">0 1 9762,'0'0'3921,"60"168"-2505,-33-119-512,0-7-415,-7-9-305,-14-9-32,1-6-40,0-12-112,-7-3-48,-7-27-1113,-26-12-2671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5.757"/>
    </inkml:context>
    <inkml:brush xml:id="br0">
      <inkml:brushProperty name="width" value="0.035" units="cm"/>
      <inkml:brushProperty name="height" value="0.035" units="cm"/>
    </inkml:brush>
  </inkml:definitions>
  <inkml:trace contextRef="#ctx0" brushRef="#br0">0 1 9690,'0'0'6770,"154"177"-6770,-114-162-649,-13-9-2519,0-6-5306</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6.173"/>
    </inkml:context>
    <inkml:brush xml:id="br0">
      <inkml:brushProperty name="width" value="0.035" units="cm"/>
      <inkml:brushProperty name="height" value="0.035" units="cm"/>
    </inkml:brush>
  </inkml:definitions>
  <inkml:trace contextRef="#ctx0" brushRef="#br0">1 954 8602,'0'0'3370,"14"32"-1286,49 106-215,65 129 375,-121-236-2260,-5-24-56,-2-24-4,-1-4-118,-2-1 0,0 1-1,-6-22 1,-5-33-453,9 5-126,5-80-1,1 62 669,-1 87 126,0-1 0,0 0 1,0 1-1,0-1 0,0 1 1,1-1-1,-1 1 0,1-1 1,0 1-1,-1-1 0,1 1 1,0 0-1,1-1 0,-1 1 1,0 0-1,2-2 0,-1 2 12,0 1 1,1 0-1,-1-1 0,1 1 1,-1 0-1,1 0 0,-1 0 0,1 1 1,-1-1-1,1 1 0,0-1 0,-1 1 1,1 0-1,0 0 0,3 0 0,10 2 22,0-1-1,1 2 0,-2 0 0,1 1 0,0 0 1,-1 1-1,0 1 0,0 1 0,0 0 0,-1 1 1,0 0-1,-1 1 0,20 17 0,-18-14 13,-2 1 1,1 0-1,-1 1 0,-1 1 0,-1 0 1,0 0-1,-1 1 0,0 1 0,-2-1 1,0 2-1,9 27 0,-17-43-63,1-1 1,-1 1-1,1 0 0,-1-1 0,1 1 1,0-1-1,-1 0 0,1 1 1,0-1-1,0 1 0,0-1 0,0 0 1,0 0-1,0 0 0,0 0 1,1 1-1,-1-1 0,0-1 0,1 1 1,1 1-1,-2-2 0,1 0 0,-1 1 1,1-1-1,0 0 0,-1-1 0,1 1 0,0 0 1,-1 0-1,1-1 0,0 1 0,-1-1 1,1 1-1,-1-1 0,1 0 0,-1 1 0,1-1 1,-1 0-1,0 0 0,1 0 0,-1 0 1,2-2-1,50-45-94,-25 22-167,37-28 1,-45 40 68,2 1 0,-1 0 0,47-18-1,-57 27 161,0 0-1,1 1 0,-1 0 1,1 1-1,0 1 0,0-1 1,0 2-1,-1 0 0,1 0 0,18 3 1,-24-1 29,-1-1 1,0 1-1,0 0 1,0 0-1,0 1 1,0 0-1,0 0 1,-1 0 0,1 0-1,-1 1 1,0-1-1,0 1 1,0 0-1,-1 1 1,1-1-1,-1 0 1,0 1-1,0 0 1,0 0-1,3 9 1,1 5 148,-1 0 0,0 1 0,-2 0-1,4 26 1,-3 12 215,-4-41-314,0 0 1,1-1-1,1 1 1,0-1 0,1 0-1,8 19 1,-11-32-60,1 0 0,0 0 1,0 0-1,0 0 1,0 0-1,0-1 0,0 1 1,1-1-1,-1 1 1,1-1-1,0 0 0,0 0 1,-1 0-1,1-1 0,1 1 1,-1-1-1,5 2 1,2 0-120,0-1 0,1 0 1,-1-1-1,13 0 0,-19-1 71,83 1-2597,0-3-3553</inkml:trace>
  <inkml:trace contextRef="#ctx0" brushRef="#br0" timeOffset="1">2207 0 11947,'0'0'5169,"87"214"-4281,-47-130-400,-7 3-232,-6 4 16,-14-4-128,7-6-128,-6-12 24,-1-9-40,0-15-264,1-18-360,6-21-560,-7-6-1873,-6 0-4377</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6.573"/>
    </inkml:context>
    <inkml:brush xml:id="br0">
      <inkml:brushProperty name="width" value="0.035" units="cm"/>
      <inkml:brushProperty name="height" value="0.035" units="cm"/>
    </inkml:brush>
  </inkml:definitions>
  <inkml:trace contextRef="#ctx0" brushRef="#br0">1 0 9298,'0'0'4138,"17"34"-2477,54 112-464,-57-116-947,37 80 482,-44-89-661,-1-1-1,7 39 1,-11-46-99,-2-35-144,5-8-547,2 0 1,0 0-1,2 1 1,1 0-1,2 1 1,0 0-1,21-33 1,-22 43 189,0 0 0,1 0 0,15-16-1,-23 29 561,0 1 0,0 0 0,1 0 0,-1 0 0,1 0-1,0 1 1,0-1 0,0 1 0,1 0 0,-1 1 0,1 0-1,-1-1 1,1 2 0,0-1 0,11-1 0,-14 3 70,0 0 1,1 1 0,-1-1-1,0 1 1,1-1 0,-1 1-1,0 0 1,0 1 0,0-1-1,0 0 1,0 1-1,0 0 1,0 0 0,-1 0-1,1 0 1,0 0 0,-1 0-1,0 1 1,0-1 0,1 1-1,-1-1 1,-1 1-1,4 5 1,2 6 401,1 1 1,-2 1-1,8 23 0,-12-34-412,11 35 684,-2 0 0,11 77 0,-17-73-417,-2-5-219,2 1 0,10 38 0,-15-78-151,0 1 0,0-1 0,0 0 0,0 1 0,1-1 0,-1 0 0,0 1-1,0-1 1,0 1 0,0-1 0,1 0 0,-1 1 0,0-1 0,0 0 0,0 1 0,1-1 0,-1 0 0,0 0 0,1 1 0,-1-1 0,0 0 0,1 0 0,-1 0 0,0 1 0,1-1 0,-1 0 0,0 0 0,1 0 0,-1 0 0,1 0 0,0 0 0,10-6-490,7-18-668,-2-20-1846,3-9-3670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6.924"/>
    </inkml:context>
    <inkml:brush xml:id="br0">
      <inkml:brushProperty name="width" value="0.035" units="cm"/>
      <inkml:brushProperty name="height" value="0.035" units="cm"/>
    </inkml:brush>
  </inkml:definitions>
  <inkml:trace contextRef="#ctx0" brushRef="#br0">0 0 2481,'0'0'9450,"174"169"-7186,-101-115-792,-6 0-776,0-6-367,-13-9-121,-8-6-88,-12-9-64,-14-9-56,-7-9-56,-6-6-296,-7-33-937,7-12-1447,-7-6-6418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8.561"/>
    </inkml:context>
    <inkml:brush xml:id="br0">
      <inkml:brushProperty name="width" value="0.035" units="cm"/>
      <inkml:brushProperty name="height" value="0.035" units="cm"/>
    </inkml:brush>
  </inkml:definitions>
  <inkml:trace contextRef="#ctx0" brushRef="#br0">1 81 3345,'282'-20'2188,"-227"20"-1491,-53 0-647,-1 0 0,0 0 0,0 1 0,0-1 0,1 0 0,-1 1 0,0-1 0,0 1 0,0-1 0,0 1 0,0-1 0,2 3 0,4 3 569,1 1-1,-1 0 0,-1 0 1,0 0-1,0 1 1,0 0-1,-1 1 1,0-1-1,6 17 0,-6-13-335,-1 1-1,-1 0 0,0 0 0,-1 0 0,-1 1 0,1 21 0,-2-34-174,0-5-21,0-15-266,-1-11-602,2-1 0,6-34 0,-5 56 658,0-1 0,0 0 0,1 0 0,1 1 0,0 0 0,0-1 0,0 2 0,1-1 0,1 0-1,11-14 1,-16 23 139,0-1-1,-1 0 0,1 0 0,0 1 1,0-1-1,0 0 0,0 1 1,0-1-1,0 1 0,0-1 0,0 1 1,0 0-1,0-1 0,0 1 0,0 0 1,0 0-1,1 0 0,-1-1 0,0 1 1,0 0-1,0 1 0,0-1 1,0 0-1,0 0 0,0 0 0,1 1 1,-1-1-1,1 1 0,0 0 20,0 0 0,-1 0 0,1 0 0,0 0 0,0 0 0,-1 1 0,1-1 0,0 1 0,-1-1 0,0 1 0,1 0 0,-1-1 0,2 3 0,10 26 277,0 0 0,-2 0 1,11 44-1,-20-66-343,7 27 126,-9-33-130,1 0 1,-1 0-1,1-1 0,0 1 0,-1 0 1,1-1-1,0 1 0,0-1 0,0 1 1,0-1-1,1 1 0,-1-1 0,2 2 0,-2-3-40,-1-1-1,1 1 0,-1 0 0,1-1 0,-1 1 0,0-1 0,1 1 0,-1 0 0,1-1 1,-1 1-1,0-1 0,0 1 0,1-1 0,-1 0 0,0 1 0,0-1 0,0 1 0,1-1 0,-1 1 1,0-1-1,0 0 0,1-24-3000,-1-5-3016</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7.310"/>
    </inkml:context>
    <inkml:brush xml:id="br0">
      <inkml:brushProperty name="width" value="0.035" units="cm"/>
      <inkml:brushProperty name="height" value="0.035" units="cm"/>
    </inkml:brush>
  </inkml:definitions>
  <inkml:trace contextRef="#ctx0" brushRef="#br0">809 572 8634,'0'0'5769,"-100"181"-3897,73-121-775,0-3-497,1-6-312,6-6-176,6-14-104,1-10-8,6-9-416,0-12-480,7-9-1345,-6-22-2856</inkml:trace>
  <inkml:trace contextRef="#ctx0" brushRef="#br0" timeOffset="1">702 1 520,'0'0'12605,"51"37"-11128,173 125-84,-213-154-1322,172 129 1267,-152-110-1068,-2 2 1,41 49 0,-54-58-210,-1 1 0,-1 1 1,0 0-1,-2 0 0,-1 1 0,-1 1 1,-1 0-1,-1 0 0,-1 1 0,-1 0 1,-1 0-1,-1 0 0,0 40 0,-3-48-54,0 61 4,-2-68-11,0-1 1,0 0-1,-1 0 0,0 0 0,-1 0 0,-4 11 0,1-10 0,0 0 0,0 0 0,-1-1 0,0 0 1,0-1-1,-17 15 0,1-3-10,-38 25 0,29-25-41,1-2-1,-2-2 1,-60 22-1,28-17-193,-75 13-1,59-21-447,-2-3 0,-153-4 0,205-6 389,-202 0-4415,17-3-4931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7.724"/>
    </inkml:context>
    <inkml:brush xml:id="br0">
      <inkml:brushProperty name="width" value="0.035" units="cm"/>
      <inkml:brushProperty name="height" value="0.035" units="cm"/>
    </inkml:brush>
  </inkml:definitions>
  <inkml:trace contextRef="#ctx0" brushRef="#br0">14 0 5193,'0'0'3015,"-2"26"-1833,0 0-831,-7 147 1708,9 275 2687,0-418-4543,2-1-1,0 1 0,3-1 1,8 34-1,-7-43-134,1 0 1,0 0-1,2-1 0,0 0 0,1-1 1,22 30-1,-16-28-44,0 0 0,1-2 1,1 0-1,0-1 0,28 20 1,-32-28-39,1 0 0,1 0 0,0-1 0,0-1 0,0-1 0,1 0 0,0-1 0,0-1 0,19 2 1,277 4-2651,-170-13-3161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8.124"/>
    </inkml:context>
    <inkml:brush xml:id="br0">
      <inkml:brushProperty name="width" value="0.035" units="cm"/>
      <inkml:brushProperty name="height" value="0.035" units="cm"/>
    </inkml:brush>
  </inkml:definitions>
  <inkml:trace contextRef="#ctx0" brushRef="#br0">1 1 5369,'0'0'8729,"6"19"-8051,-4-14-616,56 146 1405,4 4-412,-23-51-938,-38-101-227,11 23 302,-11-25-327,-1 0-1,1 0 1,-1 0-1,1 0 1,0 0-1,0-1 1,-1 1-1,1 0 1,0 0-1,0 0 1,0-1-1,0 1 1,0 0-1,0-1 1,0 1-1,0-1 1,0 0-1,0 1 1,0-1-1,2 1 1,-3-1-1,0 0 1,1 0-1,-1 0 0,0 0 1,0 0-1,0 0 1,1 0-1,-1 0 0,0 0 1,0 0-1,0 0 1,1 0-1,-1 0 0,0-1 1,0 1-1,0 0 1,1 0-1,-1 0 0,0 0 1,0 0-1,0 0 1,0 0-1,1-1 0,-1 1 1,0 0-1,0 0 1,0 0-1,0 0 0,0-1 1,0 1-1,0 0 1,0 0-1,1-1 0,0-16-6774</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8.559"/>
    </inkml:context>
    <inkml:brush xml:id="br0">
      <inkml:brushProperty name="width" value="0.035" units="cm"/>
      <inkml:brushProperty name="height" value="0.035" units="cm"/>
    </inkml:brush>
  </inkml:definitions>
  <inkml:trace contextRef="#ctx0" brushRef="#br0">7 29 6601,'0'0'3269,"-1"26"-1933,-4 86-415,4 82 874,1-191-1781,0-1 0,0 1 0,0-1 0,0 0 0,1 1 0,-1-1 0,1 1 0,-1-1 0,1 0 0,0 1 0,0-1 0,0 0 0,0 0 0,0 0 0,1 0 0,-1 0 0,1 0 0,-1 0 1,1 0-1,3 2 0,-2-2-10,1 0 0,-1 0 1,1-1-1,0 0 1,0 1-1,0-1 0,0 0 1,0-1-1,0 1 1,0-1-1,0 0 0,4 0 1,-5 0 14,-1 0 1,1 0-1,0 0 1,-1-1 0,1 1-1,0-1 1,-1 0-1,1 0 1,-1 0-1,1 0 1,-1 0-1,0 0 1,1-1 0,-1 1-1,0-1 1,0 1-1,0-1 1,3-3-1,-2 1-74,0 0 1,-1 0-1,0 0 0,0 0 0,0-1 0,0 1 0,0 0 0,-1-1 0,2-8 0,-1-6-637,-1 1 1,0-1-1,-2 1 0,-3-29 0,2 35 415,-1 1 1,0-1-1,-1 1 0,-1 0 1,1 0-1,-2 0 0,1 1 1,-8-10-1,5 8 365,1 1 0,1-1 1,0 0-1,1-1 0,0 0 0,-3-14 1,8 27-17,-1-1 1,1 1 0,0-1-1,0 0 1,0 1 0,0-1-1,0 0 1,0 1 0,0-1-1,0 0 1,0 1 0,0-1-1,0 0 1,0 1 0,1-1-1,-1 0 1,0 1 0,0-1-1,1 1 1,-1-1 0,0 0-1,1 1 1,-1-1 0,1 1-1,-1-1 1,0 1 0,1-1-1,-1 1 1,1 0 0,-1-1-1,1 1 1,0-1 0,-1 1-1,1 0 1,-1 0 0,1-1-1,0 1 1,-1 0 0,2 0-1,30 0 227,-16 1 154,13-2-137,-6 1-103,40 3 1,-57-2-211,0 0 0,0 0 0,0 1 0,0-1 0,0 1 0,0 1 0,0-1 0,-1 1 0,0 0 0,1 0 0,7 7-1,-12-8-12,1 0 0,-1 0-1,1-1 1,-1 1-1,0 1 1,0-1-1,0 0 1,0 0-1,0 0 1,0 1 0,-1-1-1,1 0 1,-1 1-1,1 3 1,-1 39 18,-1-24 75,-1 31 78,1-32-15,0 1-1,2 0 1,0-1-1,4 25 0,-3-40-111,-1 0-1,1 1 0,0-1 1,0 0-1,1 0 0,-1-1 1,1 1-1,0 0 0,0-1 1,1 0-1,-1 1 0,1-2 1,0 1-1,5 4 0,-2-4-16,-1 0 0,1 0 0,0 0 0,0-1 0,0 0 0,1 0-1,-1-1 1,1 0 0,9 1 0,-3-1 15,1-1 0,0-1 0,0 0 0,0-1 0,0 0 0,0-2 1,-1 1-1,1-2 0,-1 0 0,17-7 0,-18 5 1,0 0 0,-1-1 1,0-1-1,0 0 0,0 0 0,-1-1 1,0-1-1,-1 0 0,0 0 0,8-13 1,-13 17-119,0-1 1,-1 0-1,0 0 1,0 0-1,-1-1 1,0 1-1,0-1 1,-1 0-1,0 1 1,0-1-1,-1-1 1,0 1-1,-1 0 1,1 0-1,-1 0 1,-1 0-1,0 0 1,0 0-1,-3-11 1,2 14 0,1 1 0,-1-1 1,0 1-1,-1 0 0,1 0 0,-1 0 1,1 0-1,-1 0 0,0 1 1,-1-1-1,1 1 0,-1 0 1,1 0-1,-1 0 0,-5-3 1,-3-1-50,0 1 0,-1 0 1,-25-7-1,3 4-20,0 2 1,0 2 0,-1 1-1,0 1 1,-56 4-1,61-1 4,-138 7-2062,13 16-3829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9.044"/>
    </inkml:context>
    <inkml:brush xml:id="br0">
      <inkml:brushProperty name="width" value="0.035" units="cm"/>
      <inkml:brushProperty name="height" value="0.035" units="cm"/>
    </inkml:brush>
  </inkml:definitions>
  <inkml:trace contextRef="#ctx0" brushRef="#br0">1 133 4729,'0'0'5659,"74"0"-4210,248-4-329,-74-7 67,-157 6-829,271-12 393,356-22-473,-641 35-1671,133-27 0,-205 30 1056,-1 0-218,-1 0 0,1 0-1,0 0 1,-1 0 0,1-1 0,-1 1-1,1-1 1,3-2 0,-5-2-3935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9.445"/>
    </inkml:context>
    <inkml:brush xml:id="br0">
      <inkml:brushProperty name="width" value="0.035" units="cm"/>
      <inkml:brushProperty name="height" value="0.035" units="cm"/>
    </inkml:brush>
  </inkml:definitions>
  <inkml:trace contextRef="#ctx0" brushRef="#br0">1 0 9098,'0'0'5873,"334"154"-5481,-247-103-160,-7-9 192,-13-3-296,-14-12-40,-6-6-88,-20-12-64,-1-6-488,-12-3-808,-1-15-1345,-13-12-4560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39.810"/>
    </inkml:context>
    <inkml:brush xml:id="br0">
      <inkml:brushProperty name="width" value="0.035" units="cm"/>
      <inkml:brushProperty name="height" value="0.035" units="cm"/>
    </inkml:brush>
  </inkml:definitions>
  <inkml:trace contextRef="#ctx0" brushRef="#br0">596 1 11162,'0'0'5674,"-161"165"-4986,101-108-488,-7 3-104,-47 15-96,14-14-1392,7-13-7194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40.226"/>
    </inkml:context>
    <inkml:brush xml:id="br0">
      <inkml:brushProperty name="width" value="0.035" units="cm"/>
      <inkml:brushProperty name="height" value="0.035" units="cm"/>
    </inkml:brush>
  </inkml:definitions>
  <inkml:trace contextRef="#ctx0" brushRef="#br0">0 0 7922,'0'0'5393,"294"205"-4537,-214-142-440,-13-3-288,-7-9-64,-20-8 0,-6-13-64,-21-9-440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40.627"/>
    </inkml:context>
    <inkml:brush xml:id="br0">
      <inkml:brushProperty name="width" value="0.035" units="cm"/>
      <inkml:brushProperty name="height" value="0.035" units="cm"/>
    </inkml:brush>
  </inkml:definitions>
  <inkml:trace contextRef="#ctx0" brushRef="#br0">174 0 7906,'0'0'5057,"-100"165"-3793,73-125-736,7-7-368,7-6-160,6-6-280,0-9-1448,7-6-3233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41.028"/>
    </inkml:context>
    <inkml:brush xml:id="br0">
      <inkml:brushProperty name="width" value="0.035" units="cm"/>
      <inkml:brushProperty name="height" value="0.035" units="cm"/>
    </inkml:brush>
  </inkml:definitions>
  <inkml:trace contextRef="#ctx0" brushRef="#br0">1 97 8146,'0'0'8266,"448"93"-7714,-328-93-224,-6 0-208,-1-6-120,-13-15 0,-13-3-352,-6-15-825,-28 6-1463,-26 0-3321</inkml:trace>
  <inkml:trace contextRef="#ctx0" brushRef="#br0" timeOffset="1">830 1 9114,'0'0'8122,"234"174"-7722,-208-126-240,-12-3-112,-14 0-48,0-8-272,0-7-424,0-9-873,0-12-3744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8.893"/>
    </inkml:context>
    <inkml:brush xml:id="br0">
      <inkml:brushProperty name="width" value="0.035" units="cm"/>
      <inkml:brushProperty name="height" value="0.035" units="cm"/>
    </inkml:brush>
  </inkml:definitions>
  <inkml:trace contextRef="#ctx0" brushRef="#br0">0 1 2961,'0'0'8850,"20"30"-7922,66 98-345,-12-35 0,-65-84-563,-1 1 0,1 0 0,-2 0 1,0 1-1,0 0 0,0 0 0,6 19 0,-12-26-25,0-1 0,1 0 1,-1 0-1,1 0 0,-1 0 1,1 0-1,0 0 0,0 0 1,3 3-1,-4-5-339,-1-3-1335,0-10-626,0-5-2497</inkml:trace>
  <inkml:trace contextRef="#ctx0" brushRef="#br0" timeOffset="1">207 118 1744,'0'0'10163,"-9"14"-9599,2-2-435,-57 83 841,50-77-822,-1 0-119,1 0 1,1 1 0,0 1 0,-16 36 0,26-39-263,3-16 85,0-1 0,0 1 1,0-1-1,0 0 0,0 1 0,0-1 0,0 1 0,0-1 0,0 0 0,0 1 0,0-1 0,1 1 0,-1-1 1,0 0-1,0 1 0,1-1 0,-1 0 0,0 1 0,0-1 0,1 0 0,-1 0 0,0 1 0,1-1 0,-1 0 1,0 0-1,1 1 0,-1-1 0,0 0 0,1 0 0,-1 0 0,1 0 0,-1 0 0,0 0 0,1 1 0,-1-1 1,1 0-1,0 0 0,17 0-3561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41.429"/>
    </inkml:context>
    <inkml:brush xml:id="br0">
      <inkml:brushProperty name="width" value="0.035" units="cm"/>
      <inkml:brushProperty name="height" value="0.035" units="cm"/>
    </inkml:brush>
  </inkml:definitions>
  <inkml:trace contextRef="#ctx0" brushRef="#br0">596 30 8994,'0'0'7679,"-15"30"-7343,15-30-336,-67 131 304,61-120-275,-1-1 1,-1 1-1,0-1 1,0-1-1,-1 1 0,0-1 1,-1-1-1,0 0 0,-18 11 1,12-8-12,1 0-23,-1 0 1,-1-2-1,0 0 1,0-1-1,0 0 0,-1-2 1,0 0-1,-1-1 1,1 0-1,-1-2 0,0 0 1,-33 0-1,47-4-21,0 1-1,0-1 0,0 1 1,0-1-1,0-1 1,-1 1-1,2-1 1,-1 0-1,0 0 0,0 0 1,1-1-1,-1 1 1,1-1-1,0 0 1,0-1-1,0 1 0,0-1 1,0 1-1,1-1 1,0 0-1,0-1 1,0 1-1,0 0 1,-3-8-1,1-1-63,1 0 1,0-1-1,1 1 0,0-1 1,1 0-1,0 0 0,1 0 1,2-21-1,-1 32 78,0-1-1,0 1 1,0 0 0,0-1-1,1 1 1,-1 0 0,1 0-1,0 0 1,0-1 0,1 1-1,-1 0 1,0 0 0,1 1-1,0-1 1,2-4 0,-1 5 12,0-1 0,0 1 1,0 0-1,1 0 0,-1 0 1,0 0-1,1 0 0,0 1 0,-1 0 1,1 0-1,0 0 0,6-1 1,4-1 20,0 1 0,1 1 0,-1 0 0,0 1 0,1 0 1,-1 1-1,1 1 0,-1 0 0,0 1 0,0 1 0,0 0 1,-1 1-1,17 7 0,12 14 222,-1 2 1,-1 1 0,-2 3-1,36 36 1,-23-22-58,-45-40-167,1 0 1,0-1-1,0 0 1,0 0-1,0-1 0,1 0 1,0-1-1,0 1 1,11 2-1,-15-5-13,1 0 1,0 0 0,-1-1-1,1 0 1,0 0-1,-1 0 1,1 0 0,0-1-1,-1 0 1,1 0-1,0 0 1,-1 0-1,1-1 1,-1 0 0,0 0-1,0 0 1,0 0-1,6-5 1,-5 4 4,0-2 0,0 1 0,-1-1 0,1 1 0,-1-1 0,0 0 0,-1-1 0,1 1 0,-1-1 0,0 1 0,0-1 0,3-10 0,-3 4-32,0-1 1,0 0-1,-2 0 0,1 0 0,-1-17 1,-1 23-21,-1-1 1,1 1 0,-1 0 0,0-1 0,-1 1 0,0 0 0,0 0 0,0 0 0,-1 0 0,0 1 0,-4-8 0,1 6-2,1 1-1,-1 1 1,0-1 0,0 1 0,0 0 0,-1 1-1,0-1 1,0 1 0,-9-4 0,-1 0 14,-1 1 0,1 0 0,-2 2 0,1 0 0,0 1 0,-1 1 0,-24-2 1,-11 1-270,-65 3 0,24 7-2148,13 8-3823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41.879"/>
    </inkml:context>
    <inkml:brush xml:id="br0">
      <inkml:brushProperty name="width" value="0.035" units="cm"/>
      <inkml:brushProperty name="height" value="0.035" units="cm"/>
    </inkml:brush>
  </inkml:definitions>
  <inkml:trace contextRef="#ctx0" brushRef="#br0">1 33 1792,'0'0'11947,"260"0"-10627,-153 0-360,7-9-351,-20 0-385,-21 0-144,-19 6-80,-21 0-384,-86 3-10419</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42.297"/>
    </inkml:context>
    <inkml:brush xml:id="br0">
      <inkml:brushProperty name="width" value="0.035" units="cm"/>
      <inkml:brushProperty name="height" value="0.035" units="cm"/>
    </inkml:brush>
  </inkml:definitions>
  <inkml:trace contextRef="#ctx0" brushRef="#br0">1 1 6913,'0'0'7010,"394"12"-5714,-260-6-1296,-54 0-4761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44.664"/>
    </inkml:context>
    <inkml:brush xml:id="br0">
      <inkml:brushProperty name="width" value="0.035" units="cm"/>
      <inkml:brushProperty name="height" value="0.035" units="cm"/>
    </inkml:brush>
  </inkml:definitions>
  <inkml:trace contextRef="#ctx0" brushRef="#br0">986 1 3577,'0'0'6410,"-62"14"-5519,62-14-891,-261 65 550,238-58-420,0 1 0,1 0-1,1 2 1,-36 21 0,-10 11 1211,-112 94-1,146-108-987,2 2-1,2 2 0,0 0 0,2 2 0,-23 38 1,39-52-262,1-1 0,1 1 0,1 1 0,0-1 0,2 1 1,0 1-1,2-1 0,0 1 0,1 0 0,1 0 0,2 0 1,0 0-1,5 40 0,-3-54-86,-1-1 0,1 1 1,0-1-1,1 0 0,0 1 0,0-1 0,0 0 1,1-1-1,0 1 0,7 8 0,-3-6-2,0 0-1,1-1 1,0 0-1,0 0 1,1-1-1,10 7 1,9 1 0,1-1-1,0-1 1,0-1-1,33 7 1,-10-6 11,1-2-1,-1-2 1,72 1-1,162-12 114,-229-1-78,0-2-1,78-19 0,-103 16-18,0-2-1,0-1 0,-1-1 1,-1-2-1,42-24 1,-60 29-9,1 0 1,-2-1 0,1 0-1,-1 0 1,-1-2 0,0 1-1,17-24 1,-22 25-6,0 0-1,0-1 1,-1 0-1,0-1 1,-1 1-1,0-1 1,-1 1-1,0-1 1,-1 0-1,1-22 1,-2 18 2,0-9 0,0 1-1,-5-37 0,3 53-15,-1-1 0,0 1 0,0 0 0,0 0-1,-1 1 1,-1-1 0,1 0 0,-1 1-1,-1 0 1,1 0 0,-8-9 0,-4 0 22,0 0-1,-1 1 1,-1 1 0,0 0 0,-39-21 0,4 8-2,-65-23 1,-191-47-185,8 28-672,61 19-1539,32 7-4011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50.291"/>
    </inkml:context>
    <inkml:brush xml:id="br0">
      <inkml:brushProperty name="width" value="0.035" units="cm"/>
      <inkml:brushProperty name="height" value="0.035" units="cm"/>
    </inkml:brush>
  </inkml:definitions>
  <inkml:trace contextRef="#ctx0" brushRef="#br0">553 328 2665,'0'0'3299,"-57"31"-3082,-178 103 69,211-120-90,-39 30 0,59-40-105,0 0 0,-1 1 0,1-1 0,1 1 0,-7 10 0,-3 5 179,-4 7 103,0 1 0,2 1 1,1 1-1,2 0 0,1 0 0,1 1 0,1 1 1,2 0-1,1 0 0,2 0 0,1 1 0,1 33 1,1 20 10,-1-31-38,8 81 0,-4-124-295,1 0 0,0-1 0,1 0 1,0 0-1,1 0 0,0 0 0,1-1 0,0 1 1,1-1-1,12 13 0,0 0 44,2-2-1,0 0 1,25 18-1,-3-8-15,1-2-1,1-2 0,1-2 0,2-2 0,79 26 0,260 57 73,-377-104-148,511 92 95,-380-80-224,233-7 0,-307-11 161,85-14 1,68-25-16,-125 24-26,468-113-123,-401 84 55,220-97 1,220-174 1126,-548 285-960,-2-3-1,-2-2 1,-1-3-1,-3-1 1,72-86-1,-105 112-53,0-1 0,-2 0 0,0 0 0,-1-1 0,11-29 0,-10 17-11,-1 0 0,10-62 0,-15 53-59,-3-64 0,-2 77 14,0 19 12,-1-1 0,0 1 0,-1 0 0,0 0 0,0 0 0,0 0 1,-1 0-1,0 0 0,-1 0 0,0 1 0,0 0 0,-1 0 0,-5-8 0,-9-7 30,-1 1 0,-32-27-1,40 37-5,-11-9-33,-2 1 0,0 1 1,-1 1-1,-1 1 0,0 2 1,-1 0-1,-41-12 0,20 11-92,-1 2-1,0 3 0,-88-7 1,-811-9-1201,833 31 1202,-145 26 1,-116 41-546,302-57 539,-738 188-27,532-93 135,114-42 16,107-45-20,-305 129 584,350-144-536,-26 20 0,0-1-11,3-6-18,1 2 1,-66 52-1,102-74-42,0 0 0,1-1 1,-1 1-1,0 0 0,1-1 0,-1 1 1,0 0-1,1 0 0,-1 0 0,1 0 0,0-1 1,-1 1-1,1 0 0,0 0 0,-1 0 0,1 1 1,0 5-5317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53.225"/>
    </inkml:context>
    <inkml:brush xml:id="br0">
      <inkml:brushProperty name="width" value="0.035" units="cm"/>
      <inkml:brushProperty name="height" value="0.035" units="cm"/>
    </inkml:brush>
  </inkml:definitions>
  <inkml:trace contextRef="#ctx0" brushRef="#br0">0 30 4137,'0'0'10229,"0"-5"-9784,0-15-127,0 15 1367,0 8-1729,1 1 37,0 1-1,0 0 0,0-1 1,1 1-1,-1-1 0,1 0 1,0 1-1,1-1 0,-1 0 1,1 0-1,5 6 0,5 10 7,69 120 133,-7 4 0,-6 3 0,59 188 0,83 384 311,-14-43-143,-58-196-219,-130-441-74,1 5-1,1-1 0,3 0 0,18 42 0,-24-71-3,1-1-1,0 0 1,1 0 0,0-1 0,18 17-1,4 4 13,-30-31 25,0-1 1,1 0 0,-1 1 0,0-1 0,1 0 0,-1-1 0,1 1 0,-1 0 0,1-1-1,-1 1 1,1-1 0,0 0 0,-1 0 0,1 0 0,-1 0 0,1 0 0,-1 0 0,4-2 0,1 2-145,123-20 158,-101 15-52,2355-294 22,-2340 296-37,-41 3 15,-8 0-266,-25-2-670,-1-2 0,1 0 0,0-2 0,-45-16 0,-12-6-8124</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54.174"/>
    </inkml:context>
    <inkml:brush xml:id="br0">
      <inkml:brushProperty name="width" value="0.035" units="cm"/>
      <inkml:brushProperty name="height" value="0.035" units="cm"/>
    </inkml:brush>
  </inkml:definitions>
  <inkml:trace contextRef="#ctx0" brushRef="#br0">0 119 7482,'0'0'8927,"2"-9"-8714,-1 7-210,-1-1 0,1 1 0,-1 0 0,1 0 1,0 0-1,0 0 0,0 1 0,0-1 0,0 0 0,0 0 0,1 0 0,-1 1 0,0-1 0,1 1 0,-1-1 0,1 1 0,0 0 0,0-1 1,-1 1-1,3-1 0,3 0-3,-1 0 1,1 0-1,0 1 0,-1 0 1,1 1-1,0-1 1,8 2-1,39 0 3,0 3-1,0 3 1,-1 1-1,0 4 1,61 20-1,-37-5 54,0 5 0,128 72 0,-114-47 42,-3 4-1,-3 4 1,-3 3-1,130 140 1,-170-161-37,64 90 1,-83-100-50,-1 2 0,-2 0 0,21 60 0,20 92-12,-53-156-1,-1 0 1,-2 1 0,1 55-1,-6-12-4,0-78 9,0 0 0,0-1 1,0 1-1,0-1 0,0 1 0,0-1 0,0 1 0,0 0 1,0-1-1,0 1 0,0-1 0,0 1 0,-1-1 0,1 1 0,0-1 1,0 1-1,-1-1 0,1 1 0,0-1 0,-1 1 0,1-1 1,-1 1-1,1-1 0,0 0 0,-1 1 0,1-1 0,-1 0 1,1 1-1,-1-1 0,1 0 0,-1 0 0,1 1 0,-1-1 0,0 0 1,1 0-1,-2 0 0,0 0 19,0 0 1,-1 0-1,1 0 0,-1-1 1,1 1-1,0-1 0,0 0 1,-3-1-1,-6-4-3,1-1 0,-1 0 1,2 0-1,-1-1 0,1 0 0,1-1 0,-1 0 0,-7-11 1,-15-20-138,1-1 0,2-2 0,2-1 0,-33-76 0,-58-194-631,45 67 304,62 198 381,2 0 1,2 0-1,0-58 0,6 94 73,0 0-1,1 0 0,0 0 0,1 0 1,1 1-1,0-1 0,0 1 0,9-19 1,-5 18 18,1 1 0,0 0 0,1 0 0,0 1 0,1 0 0,17-16 0,-1 5-8,0 0-1,2 2 1,0 2-1,1 0 0,1 2 1,0 1-1,1 1 0,52-15 1,-43 19 2,-1 1 0,1 1 0,1 3 0,-1 1 1,1 3-1,79 5 0,-95 0-9,-1 1 1,0 1-1,0 1 1,0 1-1,-1 1 0,0 1 1,-1 1-1,41 28 1,-18-7 110,-1 2 0,74 77 0,-60-47 23,-2 2 0,73 116 0,63 163 36,-158-271-186,-3 2-1,32 113 1,-55-154-69,0 0 0,3 64 0,-9 63-1403,-3-75-1027,1 42-7224</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16:55.178"/>
    </inkml:context>
    <inkml:brush xml:id="br0">
      <inkml:brushProperty name="width" value="0.035" units="cm"/>
      <inkml:brushProperty name="height" value="0.035" units="cm"/>
    </inkml:brush>
  </inkml:definitions>
  <inkml:trace contextRef="#ctx0" brushRef="#br0">662 2458 5249,'0'0'11875,"0"-7"-10658,1-110-299,-4-243-276,-27-1-756,-112-354-447,64 355 67,4-5 342,70 336 157,1 1-1,2-40 1,1 61-3,0 5-4,0 0 1,0 0-1,-1 0 0,1 0 1,-1 1-1,1-1 0,-1 0 1,0 0-1,0 0 0,0 0 1,0 1-1,0-1 0,0 0 1,0 1-1,-1-1 0,1 1 1,-1-1-1,1 1 0,-3-2 1,3 2-11,0 1 1,0-1-1,-1 1 1,1-1 0,0 1-1,0-1 1,-1 1-1,1 0 1,0 0-1,-1 0 1,1-1 0,0 1-1,-1 0 1,1 1-1,0-1 1,-1 0-1,1 0 1,0 1-1,0-1 1,-1 0 0,1 1-1,0-1 1,0 1-1,0 0 1,-1-1-1,1 1 1,0 0 0,0 0-1,0 0 1,0 0-1,0-1 1,1 1-1,-1 1 1,-1 0 0,-13 20-4,0 1 0,2 1 0,1 0 0,-15 40 1,17-41 9,-27 76 16,5 1 0,3 1-1,5 2 1,5 1 0,4 0 0,5 1 0,3 107 0,7-216 1,0 1 1,1-1-1,-1 1 1,1-1 0,0 1-1,0-1 1,1 1-1,-1 0 1,1-1 0,2-3-1,2-5 11,53-103-4,41-90-233,-67 120-62,-4 0 1,-3-2-1,27-179 0,-52 259 326,-1 4-3,0 1 0,0 0-1,0-1 1,0 1 0,1 0 0,-1-1 0,1 1 0,0 0 0,-1 0 0,1-1 0,0 1 0,0 0 0,0 0-1,0 0 1,1 0 0,1-2 0,-2 4 16,0 4-190,-1 1 101,1-1 0,1 0 0,-1 1 0,1-1 0,0 0 0,0 0 0,3 5 1,1 4 12,16 27 29,2 0 1,2-1-1,1-2 0,48 51 0,-44-57 37,1-2-1,1-1 0,1-1 0,2-2 1,0-2-1,2-1 0,1-2 0,0-2 1,1-1-1,48 13 0,-46-18-27,0-1-1,81 9 1,498-7-319,-347-26-151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6.987"/>
    </inkml:context>
    <inkml:brush xml:id="br0">
      <inkml:brushProperty name="width" value="0.035" units="cm"/>
      <inkml:brushProperty name="height" value="0.035" units="cm"/>
    </inkml:brush>
  </inkml:definitions>
  <inkml:trace contextRef="#ctx0" brushRef="#br0">706 164 1768,'0'0'9092,"14"-11"-7669,45-35-111,-57 45-1200,0 0 0,-1 0-1,1 0 1,-1-1 0,1 1 0,-1 0 0,1-1-1,-1 1 1,0-1 0,0 1 0,0-1 0,0 0 0,0 0-1,0 1 1,0-1 0,-1 0 0,1 0 0,-1 0-1,1 0 1,-1 0 0,0 0 0,1 0 0,-1 0 0,0 0-1,-1 0 1,1 0 0,0 0 0,-1-3 0,-1-6 287,2 10-394,0-1 0,0 1 0,-1 0 0,1 0 0,-1 0 0,1 0 0,-1 0 0,0 1 0,1-1 0,-1 0 0,0 0 0,1 0 0,-1 0 0,0 1 0,0-1 0,0 0 0,0 1 0,0-1 0,1 1 0,-1-1 0,0 1 0,-1-1 0,1 1 0,0 0 0,0-1 0,0 1 0,0 0 0,0 0 0,0 0 0,0 0 0,0 0 0,-2 0 0,-4-1 5,-55-9-83,1 2-1,-1 4 1,-84 4 0,71 0 95,65 0-22,-149 7 13,143-5-13,0 0 0,1 1 0,-1 1 0,1 0 0,-1 1 0,1 1 0,-24 13 0,36-17-10,-1 1 0,1 0 0,0 0 0,1-1 0,-1 1 0,1 1 0,-1-1 0,1 0 0,0 1 0,0-1 0,0 1 0,0 0 0,1-1 0,-2 7 0,2-6 1,0-1 1,1 0-1,-1 0 0,1 0 1,-1 1-1,1-1 0,0 0 1,1 0-1,-1 1 0,0-1 1,1 0-1,0 0 1,0 0-1,0 1 0,0-1 1,0 0-1,0 0 0,4 4 1,0-2 8,-1 0 0,1-1 0,0 0 0,1 0 0,-1 0 0,1-1 0,9 5 1,49 20 44,-60-27-42,65 22-8,0-3 0,123 19 0,-156-29-389,-35-9 364,0-1-1,-1 0 1,1 0 0,-1 1-1,1-1 1,-1 0-1,0 0 1,1 1-1,-1-1 1,1 1-1,-1-1 1,1 0-1,-1 1 1,0-1-1,1 1 1,-1-1-1,0 1 1,0-1-1,1 1 1,-1-1-1,0 1 1,0-1-1,0 2 1,0-2-28,0 1 0,-1 0 1,1 0-1,0 0 0,-1 0 0,0-1 1,1 1-1,-1 0 0,1 0 1,-1-1-1,0 1 0,1-1 0,-1 1 1,0 0-1,0-1 0,1 0 0,-1 1 1,0-1-1,0 1 0,-1-1 0,-84 39-413,60-29 525,0 1-1,1 1 1,0 2 0,1 0-1,-25 20 1,46-30-56,-1-1-1,1 1 1,0 0-1,0 0 1,0 0 0,0 1-1,1-1 1,0 1-1,0-1 1,0 1 0,0 0-1,1-1 1,0 1-1,0 0 1,0 0 0,0 0-1,1 0 1,0 0-1,0 0 1,0 0 0,1 0-1,-1 0 1,1 0-1,2 5 1,-2-7 10,1 0 0,-1 0 1,1-1-1,-1 1 0,1-1 0,0 1 0,0-1 0,0 0 1,0 0-1,1 0 0,-1 0 0,1 0 0,-1 0 1,1-1-1,-1 1 0,1-1 0,5 2 0,6 2 27,0 0 1,19 3-1,-24-6-20,40 8 51,0-2-1,68 2 0,100-10-72,-212 0-19,6 0-107,-1-1 0,1 0 0,0 0 0,12-4 0,-20 5 20,-1-1 1,0 0-1,0 0 1,0 0-1,1 0 1,-1 0-1,0 0 1,0-1-1,0 1 1,-1-1-1,1 1 1,0-1-1,0 0 1,-1 0-1,1 0 0,-1 0 1,0 0-1,1 0 1,-1 0-1,0 0 1,0 0-1,-1 0 1,1-1-1,0-1 1,2-27-3365,-3 1-2998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7.360"/>
    </inkml:context>
    <inkml:brush xml:id="br0">
      <inkml:brushProperty name="width" value="0.035" units="cm"/>
      <inkml:brushProperty name="height" value="0.035" units="cm"/>
    </inkml:brush>
  </inkml:definitions>
  <inkml:trace contextRef="#ctx0" brushRef="#br0">1 0 5281,'0'0'7194,"214"169"-6666,-154-136 144,7 0-320,-7-3-224,0-3-56,-13-3-64,-7-6-8,-20-3 0,-7-9-248,-13-15-9018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9.232"/>
    </inkml:context>
    <inkml:brush xml:id="br0">
      <inkml:brushProperty name="width" value="0.035" units="cm"/>
      <inkml:brushProperty name="height" value="0.035" units="cm"/>
    </inkml:brush>
  </inkml:definitions>
  <inkml:trace contextRef="#ctx0" brushRef="#br0">334 1 2905,'0'0'8280,"19"19"-7361,5 3-605,5 5 232,-1 2 0,26 34 0,-33-37-258,-1 1 0,-1 1 1,-1 0-1,-2 1 0,24 57 0,-31-57-265,-1 0 0,-1 0 1,-1 0-1,-2 1 0,2 50 1,-6 77-18,0-151-9,0-1 0,-1 1-1,0 0 1,0 0 0,0-1-1,0 1 1,-1-1 0,0 1-1,0-1 1,-1 0 0,1 1-1,-7 7 1,3-5-18,-1-1 0,0 1 0,0-1 0,-1 0 0,0-1 0,-12 8 0,4-4-133,0-1 0,0 0 0,-1-1 0,0-1 0,0-1 0,-37 9 0,-232 30-4024,151-32-914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7.698"/>
    </inkml:context>
    <inkml:brush xml:id="br0">
      <inkml:brushProperty name="width" value="0.035" units="cm"/>
      <inkml:brushProperty name="height" value="0.035" units="cm"/>
    </inkml:brush>
  </inkml:definitions>
  <inkml:trace contextRef="#ctx0" brushRef="#br0">334 1 2865,'0'0'10690,"-87"153"-10674,41-114-16,-28 12-40,7-9-1424,7-6-3049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8.062"/>
    </inkml:context>
    <inkml:brush xml:id="br0">
      <inkml:brushProperty name="width" value="0.035" units="cm"/>
      <inkml:brushProperty name="height" value="0.035" units="cm"/>
    </inkml:brush>
  </inkml:definitions>
  <inkml:trace contextRef="#ctx0" brushRef="#br0">101 70 7034,'0'0'6585,"448"-9"-5649,-261-3-544,7-3-264,-7 3-64,-20 0-64,-33 6-24,-41 3-384,-33 3-528,-46 0-592,-68 0-4338,-13 9 665</inkml:trace>
  <inkml:trace contextRef="#ctx0" brushRef="#br0" timeOffset="1">1 371 7258,'0'0'6041,"481"0"-4689,-307-6-752,13-7-544,0 1-56,80-9-1064,-46 6-1416,-21-6-4434</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8.532"/>
    </inkml:context>
    <inkml:brush xml:id="br0">
      <inkml:brushProperty name="width" value="0.035" units="cm"/>
      <inkml:brushProperty name="height" value="0.035" units="cm"/>
    </inkml:brush>
  </inkml:definitions>
  <inkml:trace contextRef="#ctx0" brushRef="#br0">0 944 4641,'0'0'6399,"3"2"-5198,-3-2-1111,1 1 0,0-1-1,-1 1 1,1-1 0,0 1-1,0-1 1,0 0 0,-1 1-1,1-1 1,0 0 0,0 0-1,0 1 1,0-1 0,0 0-1,0 0 1,-1 0 0,1 0-1,0 0 1,0 0 0,0 0 0,0-1-1,0 1 1,0 0 0,-1 0-1,1-1 1,0 1 0,0 0-1,0-1 1,-1 1 0,1-1-1,0 1 1,0-1 0,-1 1-1,1-1 1,-1 0 0,1 1-1,0-1 1,-1 0 0,1 0-1,0-1 1,11-13-55,0 0 0,-1-1 0,-1-1-1,-1 0 1,0 0 0,-1-1 0,-1 0 0,-1 0 0,0-1 0,5-34-1,-2-5-618,-4 0 0,-1-74-1,-3 36-241,-4-130-17,1 207 1145,-2 1-1,1 0 1,-2 0 0,-1 0 0,-10-23 0,15 38-75,-3-8 845,4 12-1067,0-1 0,0 0 0,1 0 0,-1 0 0,0 0 0,0 0-1,0 0 1,0 1 0,0-1 0,0 0 0,0 0 0,0 0 0,0 0-1,0 0 1,0 0 0,0 1 0,-1-1 0,1 0 0,0 0 0,0 0-1,0 0 1,0 0 0,0 0 0,0 0 0,0 1 0,0-1 0,0 0-1,0 0 1,0 0 0,0 0 0,-1 0 0,1 0 0,0 0-1,0 0 1,0 0 0,0 0 0,0 0 0,0 1 0,-1-1 0,1 0-1,0 0 1,0 0 0,0 0 0,0 0 0,0 0 0,0 0 0,-1 0-1,1 0 1,0 0 0,0 0 0,0 0 0,0 0 0,0 0 0,0-1-1,-1 1 1,1 0 0,0 0 0,0 0 0,0 0 0,0 0 0,0 0-1,0 0 1,0 0 0,0 0 0,-1 0 0,1 0 0,0-1-1,-17 58-11,3 0 0,2 1 0,2 0 0,4 1 0,-1 60 0,6-59 25,2 58 21,0-105-37,1 0-1,0 0 1,1 0 0,0 0 0,1-1-1,9 22 1,7-2 2,0 0 1,2-1-1,2-1 0,1-1 0,30 28 0,38 44 4,-90-97-30,1-1 0,-1 1 0,0 1 0,0-1 0,0 0-1,-1 1 1,1-1 0,-1 1 0,0 0 0,-1 0-1,1 0 1,-1 0 0,1 6 0,-2-10-322,1-3-1695,4-12-326,-4-9-3547</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8.864"/>
    </inkml:context>
    <inkml:brush xml:id="br0">
      <inkml:brushProperty name="width" value="0.035" units="cm"/>
      <inkml:brushProperty name="height" value="0.035" units="cm"/>
    </inkml:brush>
  </inkml:definitions>
  <inkml:trace contextRef="#ctx0" brushRef="#br0">1 1 7466,'0'0'7204,"4"30"-6735,15 96-53,6 14 375,-25-136-789,1-1 0,0 1-1,1-1 1,-1 0 0,0 0 0,1 0-1,0 0 1,0 0 0,4 5-1,-6-39-1972,-1 25 1358,0 0-1,0 1 1,0-1 0,-1 1-1,-2-9 1,-25-36-7074</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9.212"/>
    </inkml:context>
    <inkml:brush xml:id="br0">
      <inkml:brushProperty name="width" value="0.035" units="cm"/>
      <inkml:brushProperty name="height" value="0.035" units="cm"/>
    </inkml:brush>
  </inkml:definitions>
  <inkml:trace contextRef="#ctx0" brushRef="#br0">0 0 9962,'0'0'4153,"7"109"-5553,6-94-2537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49.566"/>
    </inkml:context>
    <inkml:brush xml:id="br0">
      <inkml:brushProperty name="width" value="0.035" units="cm"/>
      <inkml:brushProperty name="height" value="0.035" units="cm"/>
    </inkml:brush>
  </inkml:definitions>
  <inkml:trace contextRef="#ctx0" brushRef="#br0">0 94 3937,'0'0'7888,"15"26"-7089,43 84-427,-43-71-212,-15-23-43,-1-7-58,1 31 148,-1-39-194,1-1 0,-1 1 1,0-1-1,0 1 0,0-1 1,0 0-1,0 0 0,0 1 1,0-1-1,0 0 0,0 0 0,0 0 1,0 0-1,1 0 0,-1 0 1,0 0-1,0-1 0,0 1 0,0 0 1,0 0-1,0-1 0,0 1 1,0 0-1,0-1 0,1 1 0,-1-1 1,0 1-1,0-1 0,-1-1 1,-2-4-14,0 0 1,0 0 0,0-1-1,0 0 1,1 0-1,0 0 1,1 0 0,0 0-1,0-1 1,-2-12 0,2-7-83,1-46 0,1 40 73,0 30 12,1 0 1,-1 0-1,0 0 0,1 0 0,0 0 0,0 0 0,-1 0 0,2 0 0,-1 0 1,0 0-1,1 0 0,-1 0 0,1 1 0,0-1 0,2-2 0,0 1 18,1 0 1,-1 0-1,0 1 0,1 0 0,0 0 0,0 0 0,0 0 0,5-1 0,8-2 19,0 0 0,1 2 0,-1 0 0,25-1 0,94 0 3,-109 6-22,-19-2 2,-1 2-1,1-1 1,-1 1-1,1 1 1,-1-1-1,1 1 1,-1 1-1,0 0 1,0 0-1,0 0 1,0 1 0,-1 0-1,1 1 1,-1 0-1,0 0 1,0 0-1,-1 1 1,0 0-1,0 0 1,0 1-1,-1 0 1,0 0-1,0 0 1,6 12-1,-5-6-10,-1 0 0,-1 0 0,0 1 0,-1-1 0,0 1 0,-1-1 0,0 1 0,-1 0 0,-2 27 0,9-43 150,-5 0-182,0-1 1,-1 1 0,1-1 0,0 0 0,-1 1 0,0-1 0,1-1 0,1-2-1,5-8-158,14-17-468,1 2-1,2 0 1,29-24 0,-44 43 545,-1 1 1,2 1-1,-1 0 1,1 1-1,0 0 1,1 0-1,-1 1 0,1 1 1,0 1-1,1-1 1,22-2-1,-34 6 128,0 1-1,0 0 0,0-1 0,0 1 0,0 0 0,0 1 0,0-1 1,0 0-1,0 0 0,0 1 0,0-1 0,0 1 0,0 0 1,0 0-1,-1 0 0,1 0 0,0 0 0,0 0 0,-1 0 1,1 0-1,-1 1 0,1-1 0,-1 0 0,1 1 0,-1 0 0,0-1 1,0 1-1,0 0 0,0-1 0,0 1 0,0 0 0,0 0 1,0 2-1,2 6 98,-2 0 0,1 0-1,-1 0 1,0 0 0,-2 16 0,1-12 40,0 187 551,2-165-2973,9-13-3837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0.083"/>
    </inkml:context>
    <inkml:brush xml:id="br0">
      <inkml:brushProperty name="width" value="0.035" units="cm"/>
      <inkml:brushProperty name="height" value="0.035" units="cm"/>
    </inkml:brush>
  </inkml:definitions>
  <inkml:trace contextRef="#ctx0" brushRef="#br0">1 1 4641,'0'0'6749,"18"32"-5535,56 107-16,-66-123-962,-1-1 0,0 2 1,-1-1-1,-1 1 0,5 32 1,-5-23-2,13 85 404,-11-64-559,1 0-1,26 80 1,-26-111-357,-8-16 252,0 0-1,0 0 1,1 0 0,-1 0 0,0 0 0,0 0 0,0 0-1,0 0 1,0 0 0,1 0 0,-1 0 0,0 1 0,0-1-1,0 0 1,0 0 0,0 0 0,1 0 0,-1-1 0,0 1-1,0 0 1,0 0 0,0 0 0,0 0 0,0 0 0,1 0-1,-1 0 1,0 0 0,0 0 0,0 0 0,0 0-1,0 0 1,0 0 0,1 0 0,-1-1 0,0 1 0,0 0-1,0 0 1,0 0 0,0 0 0,0 0 0,0 0 0,0-1-1,0 1 1,0 0 0,0 0 0,0 0 0,0 0 0,0-1-1,6-29-3807,-5-5-3675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0.537"/>
    </inkml:context>
    <inkml:brush xml:id="br0">
      <inkml:brushProperty name="width" value="0.035" units="cm"/>
      <inkml:brushProperty name="height" value="0.035" units="cm"/>
    </inkml:brush>
  </inkml:definitions>
  <inkml:trace contextRef="#ctx0" brushRef="#br0">1 52 5777,'0'0'4569,"21"27"-3535,66 87-422,-81-106-507,-1 0 0,0 0 1,0 1-1,0-1 0,-1 1 0,4 12 0,-7-15 20,0 0 0,0 0-1,-1 0 1,0 0 0,0 0-1,-1 8 1,0 12 204,0-46 186,0-52-742,2 61 113,0 1 1,0-1 0,1 1-1,0-1 1,4-11 0,-2 11 80,1 2 1,0-1 0,0 0 0,1 1 0,1 0 0,-1 0 0,1 1 0,1 0-1,0 0 1,0 1 0,0 0 0,1 0 0,0 1 0,12-7 0,-7 6 32,0 1 1,1 0 0,0 1 0,0 1 0,0 0 0,0 1 0,0 0-1,1 2 1,21-1 0,-10 2 51,-10-1 76,30 4 1,-41-2-77,-1 0-1,1 0 1,-1 1 0,1 0-1,-1 0 1,0 0 0,0 1-1,0-1 1,6 5 0,-2 0 16,0 1-1,-1 0 1,1 0 0,-2 0 0,1 1 0,-1 1 0,0-1 0,-1 1 0,0 0 0,-1 0 0,0 1 0,0 0 0,3 14 0,-2 1-30,0-1 1,-2 2 0,-1-1-1,-1 46 1,-2-72-67,0 1 0,0 0 0,0 0 1,0-1-1,0 1 0,0 0 0,0 0 0,0 0 0,0-1 1,0 1-1,0 0 0,1 0 0,-1-1 0,0 1 0,1 0 1,-1 0-1,0-1 0,1 1 0,-1 0 0,1-1 0,-1 1 0,1-1 1,-1 1-1,1-1 0,0 1 0,-1-1 0,1 1 0,0-1 1,-1 1-1,1-1 0,1 1 0,-1-1-87,0 0 0,0-1 0,0 1 0,0 0 0,0 0 0,0-1 0,0 1 0,0 0 0,-1-1 0,1 1 0,0-1 0,0 1 0,0-1 0,-1 0 0,1 1 0,0-1 0,0 0 0,-1 1 0,1-1 0,-1 0 0,1 0 0,-1 0 0,1 1 0,-1-1 0,1-2 0,7-22-5189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0.901"/>
    </inkml:context>
    <inkml:brush xml:id="br0">
      <inkml:brushProperty name="width" value="0.035" units="cm"/>
      <inkml:brushProperty name="height" value="0.035" units="cm"/>
    </inkml:brush>
  </inkml:definitions>
  <inkml:trace contextRef="#ctx0" brushRef="#br0">1 0 6345,'0'0'5987,"41"29"-4436,133 91-515,5 7-137,-133-92-845,21 14-59,-53-42-1759,-13-8 1641,-1 0 0,0 1 0,0-1 0,0 0 0,0 1 0,0-1 0,0 0 0,0 1 0,0-1 0,0 0 0,-1 1 0,1-1 0,0 0 0,0 1 0,-1-1 0,1 0 0,0 1 0,-1-1 0,1 1 1,0-1-1,-1 1 0,1-1 0,-1 0 0,-22-25-5660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1.239"/>
    </inkml:context>
    <inkml:brush xml:id="br0">
      <inkml:brushProperty name="width" value="0.035" units="cm"/>
      <inkml:brushProperty name="height" value="0.035" units="cm"/>
    </inkml:brush>
  </inkml:definitions>
  <inkml:trace contextRef="#ctx0" brushRef="#br0">208 0 7058,'0'0'8401,"-47"169"-8017,7-118 16,0-3-215,6-6-169,8-3-16,12-12 0,8-6-385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29.951"/>
    </inkml:context>
    <inkml:brush xml:id="br0">
      <inkml:brushProperty name="width" value="0.035" units="cm"/>
      <inkml:brushProperty name="height" value="0.035" units="cm"/>
    </inkml:brush>
  </inkml:definitions>
  <inkml:trace contextRef="#ctx0" brushRef="#br0">308 0 1168,'0'0'8514,"-36"28"-7110,-113 91-466,136-108-797,0 1 1,1 0-1,1 0 1,-11 15-1,17-18-28,0 0 0,0 0 0,1 0 0,-4 15 0,7-20-83,-7 25 223,2 0 1,2 0 0,0 1 0,2 0 0,2 41 0,0-68-248,0 11 33,1 0-1,0 1 0,1-1 1,0 0-1,1 0 1,10 27-1,-8-30-35,0 0 1,1-1-1,0 1 1,1-1-1,0-1 1,1 0-1,0 0 1,16 15-1,6-1-17,1 0 0,1-2-1,1-1 1,1-2 0,1-1-1,0-2 1,44 13 0,9-3-884,160 25 0,-93-30-1954,-23-11-2556</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1.571"/>
    </inkml:context>
    <inkml:brush xml:id="br0">
      <inkml:brushProperty name="width" value="0.035" units="cm"/>
      <inkml:brushProperty name="height" value="0.035" units="cm"/>
    </inkml:brush>
  </inkml:definitions>
  <inkml:trace contextRef="#ctx0" brushRef="#br0">147 1 1456,'0'0'9546,"10"15"-8819,-3-5-560,-1-1-22,-1 0 1,1-1-1,1 1 0,-1-2 0,1 1 0,1-1 1,-1 0-1,1 0 0,1-1 0,16 10 1,47 21 601,126 73 347,-175-95-1035,-1 1 1,0 0-1,-2 2 0,0 1 0,-1 0 1,19 25-1,-30-32-53,0 0 0,-1 0 0,0 1 0,-1 0 0,-1 0 0,0 0 0,0 1 0,-2 0 0,0 0 0,0 0 0,-1 0 0,-1 0 0,0 20 0,-1-24-7,-1 1 0,1-1 0,-2 0 0,-2 13 0,2-17 0,1-1-1,-1 0 0,-1 0 1,1 0-1,-1 0 0,0-1 1,0 1-1,0-1 0,-8 8 1,-1-1-17,0-1-1,-1 0 1,0-1 0,-1 0 0,1-1-1,-2-1 1,-16 7 0,-8 0-395,-77 18 1,-186 10-4675,166-32-1523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2.019"/>
    </inkml:context>
    <inkml:brush xml:id="br0">
      <inkml:brushProperty name="width" value="0.035" units="cm"/>
      <inkml:brushProperty name="height" value="0.035" units="cm"/>
    </inkml:brush>
  </inkml:definitions>
  <inkml:trace contextRef="#ctx0" brushRef="#br0">155 0 3001,'0'0'4646,"-20"30"-3599,-62 100-211,76-120-707,0 0 0,1 0 0,0 1 1,1 0-1,0-1 0,1 1 0,1 1 0,-1-1 0,0 12 0,0 0 170,-2 29 578,2 98 0,3-88-627,1-51-230,-1-1 0,1 1-1,1-1 1,0 0 0,0 1 0,1-1 0,0 0-1,1 0 1,0-1 0,0 1 0,1-1 0,1 0-1,-1 0 1,1-1 0,1 1 0,0-1-1,15 13 1,-5-5-17,1-1 0,0-1 0,1 0 0,0-2 1,1 0-1,0-1 0,1-2 0,1 0 0,41 12 0,236 35-1786,-163-42-759</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2.859"/>
    </inkml:context>
    <inkml:brush xml:id="br0">
      <inkml:brushProperty name="width" value="0.035" units="cm"/>
      <inkml:brushProperty name="height" value="0.035" units="cm"/>
    </inkml:brush>
  </inkml:definitions>
  <inkml:trace contextRef="#ctx0" brushRef="#br0">0 82 3505,'0'0'6923,"6"-11"-6110,18-34 114,-22 43-852,0 0 0,0 0 0,0 1 1,0-1-1,0 0 0,0 1 0,0-1 0,0 1 0,1 0 1,-1 0-1,0-1 0,1 2 0,-1-1 0,1 0 0,0 0 1,-1 1-1,1 0 0,-1-1 0,1 1 0,0 0 0,-1 0 1,1 0-1,2 1 0,7-1 101,37-3 126,82 4-1,-124 0-290,0-1-1,-1 1 1,1 1 0,0-1 0,-1 1-1,1 1 1,-1-1 0,8 5-1,-11-6-15,0 1 0,0 0 0,-1 0 0,1 0 0,-1 0 0,0 0 0,0 0 0,1 1-1,-1-1 1,-1 1 0,1 0 0,0-1 0,-1 1 0,1 0 0,-1 0 0,0 0 0,0 0 0,0 0 0,0 0 0,0 4-1,0 3-11,0 1-1,0 0 0,-3 19 0,2-27 25,-1 1 0,1-1 0,-1 0-1,0 0 1,0 0 0,0 0 0,-1 0 0,1 0-1,-1 0 1,0 0 0,0 0 0,1-1-1,-2 1 1,1-1 0,-5 5 0,-3 1 19,4-3-74,0 0 1,0-1-1,-11 7 1,15-10-571,48-2-2530,-19 0 2698,45 4 1,-70-3 417,0 0 1,0 1-1,0-1 0,-1 0 1,1 1-1,0-1 1,0 1-1,-1 0 0,1-1 1,0 1-1,-1 0 1,1 0-1,-1 0 1,1 0-1,-1 0 0,0 1 1,1-1-1,-1 0 1,0 1-1,0-1 0,0 1 1,0-1-1,1 3 1,0 1-6,-1 0 0,0 0 0,0 0-1,0 0 1,-1 0 0,0 10 0,0-10 81,-1-2 12,1 0 0,-1 0 1,0 0-1,1 0 0,-1 0 0,-1 0 0,1 0 0,0 0 0,-1 0 0,1 0 0,-1-1 1,0 1-1,0-1 0,0 1 0,0-1 0,0 0 0,-1 0 0,1 0 0,-5 3 0,-6 4 413,-1-1-1,-23 11 1,23-13-139,4-1-172,0 0 1,0-1-1,0 0 0,-1-1 0,0 0 0,1 0 1,-1-2-1,0 1 0,0-1 0,-12-1 1,-85 0-5947,49 0-342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3.693"/>
    </inkml:context>
    <inkml:brush xml:id="br0">
      <inkml:brushProperty name="width" value="0.035" units="cm"/>
      <inkml:brushProperty name="height" value="0.035" units="cm"/>
    </inkml:brush>
  </inkml:definitions>
  <inkml:trace contextRef="#ctx0" brushRef="#br0">36 1 696,'0'0'5911,"-5"9"-5559,-18 30 229,22-37-465,1 0-1,-1-1 0,0 1 1,0 0-1,0-1 1,1 1-1,-1 0 0,1 0 1,0 0-1,-1-1 0,1 1 1,0 0-1,0 0 0,0 0 1,0 0-1,1 3 1,0 3 464,-1-8-567,0 1 0,0-1 0,0 0 0,0 0 0,0 1-1,0-1 1,1 0 0,-1 1 0,0-1 0,0 0 0,0 0 0,0 1 0,1-1-1,-1 0 1,0 0 0,0 1 0,0-1 0,1 0 0,-1 0 0,0 0 0,0 1 0,1-1-1,-1 0 1,0 0 0,1 0 0,-1 0 0,0 0 0,0 0 0,1 0 0,-1 0-1,0 0 1,1 1 0,-1-1 0,1-1 0,17 5 354,0-1 0,0 0 0,26-1 0,-24-1-148,686 5 2014,-513-7-2122,921-49-59,-920 37-41,-11 0 364,-150 14-1320,-32-1 907,0 0 1,0 1 0,-1-1-1,1 0 1,0 0-1,0 1 1,0-1 0,-1 0-1,1 1 1,0-1-1,-1 0 1,1 1 0,0-1-1,-1 1 1,1 0-1,-1-1 1,1 1 0,0-1-1,-1 1 1,0 0-1,1-1 1,-1 1 0,1 0-1,-1 0 1,0-1-1,1 1 1,-1 0 0,0 0-1,0-1 1,0 1-1,0 1 1,-5 4-759,-6-2 321,1-1 0,-1 0 0,0-1 0,-18 1 1,4 0-498,-53 9-3529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4.062"/>
    </inkml:context>
    <inkml:brush xml:id="br0">
      <inkml:brushProperty name="width" value="0.035" units="cm"/>
      <inkml:brushProperty name="height" value="0.035" units="cm"/>
    </inkml:brush>
  </inkml:definitions>
  <inkml:trace contextRef="#ctx0" brushRef="#br0">0 1 6953,'0'0'7323,"69"17"-6823,220 57-51,-177-37-198,-59-9-62,-21-10-104,143 84 114,-70-40-289,-92-52-52,2 0-3640,-22-10 186,-27 0-2382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4.394"/>
    </inkml:context>
    <inkml:brush xml:id="br0">
      <inkml:brushProperty name="width" value="0.035" units="cm"/>
      <inkml:brushProperty name="height" value="0.035" units="cm"/>
    </inkml:brush>
  </inkml:definitions>
  <inkml:trace contextRef="#ctx0" brushRef="#br0">495 1 5721,'0'0'5753,"-207"159"-4808,160-120-441,0 0-232,7-9-72,0-3-88,0-9-112,0-5-1488,6-13-5386</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5.433"/>
    </inkml:context>
    <inkml:brush xml:id="br0">
      <inkml:brushProperty name="width" value="0.035" units="cm"/>
      <inkml:brushProperty name="height" value="0.035" units="cm"/>
    </inkml:brush>
  </inkml:definitions>
  <inkml:trace contextRef="#ctx0" brushRef="#br0">1 1 6633,'0'0'5306,"234"174"-4490,-167-132-8,0 1-216,6-1-264,1 0-184,-1-3-88,-13-9-56,0-6-88,-26-21-1120,-14-3-1641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5.796"/>
    </inkml:context>
    <inkml:brush xml:id="br0">
      <inkml:brushProperty name="width" value="0.035" units="cm"/>
      <inkml:brushProperty name="height" value="0.035" units="cm"/>
    </inkml:brush>
  </inkml:definitions>
  <inkml:trace contextRef="#ctx0" brushRef="#br0">421 0 6857,'0'0'5250,"-213"166"-4978,159-127-184,14 0-40,0-6-24,6-3-24,14-9 0,7-3-16,6-9-288,7-6-713</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6.150"/>
    </inkml:context>
    <inkml:brush xml:id="br0">
      <inkml:brushProperty name="width" value="0.035" units="cm"/>
      <inkml:brushProperty name="height" value="0.035" units="cm"/>
    </inkml:brush>
  </inkml:definitions>
  <inkml:trace contextRef="#ctx0" brushRef="#br0">1 1 176,'0'0'12159,"39"8"-11095,131 24-131,-137-28-608,1 0 0,63-3 0,-47-2-151,61 1-89,460-15-1023,-551 10-60,-20 5 954,-1 0-1,1 0 1,0 0-1,0 0 1,-1 0 0,1 0-1,0 0 1,0 0-1,0 0 1,-1 0-1,1-1 1,0 1 0,0 0-1,0 0 1,0 0-1,-1 0 1,1 0-1,0-1 1,0 1 0,0 0-1,0 0 1,0 0-1,-1 0 1,1-1-1,0 1 1,0 0 0,0 0-1,0 0 1,0-1-1,0 1 1,0 0-1,0 0 1,0-1 0,0 1-1,0 0 1,0 0-1,0 0 1,0-1-1,0 1 1,0 0 0,0 0-1,0-1 1,0 1-1,0 0 1,0 0-1,0 0 1,0-1 0,1 1-1,-1 0 1,0 0-1,0 0 1,0 0-1,0-1 1,0 1 0,1 0-1,-1 0 1,0 0-1,0 0 1,0 0-1,1-1 1,-1 1 0,0 0-1,0 0 1,1 0-1,-33-7-4128,-18-4-1500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6.513"/>
    </inkml:context>
    <inkml:brush xml:id="br0">
      <inkml:brushProperty name="width" value="0.035" units="cm"/>
      <inkml:brushProperty name="height" value="0.035" units="cm"/>
    </inkml:brush>
  </inkml:definitions>
  <inkml:trace contextRef="#ctx0" brushRef="#br0">1 0 5569,'0'0'6562,"234"136"-5930,-221-106-264,-6-6-200,-7 0-168,0-6 8,0 0 0,0-6-8,0 0-312,-27-3-1105,0-3-1287,1-3-2593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0.838"/>
    </inkml:context>
    <inkml:brush xml:id="br0">
      <inkml:brushProperty name="width" value="0.035" units="cm"/>
      <inkml:brushProperty name="height" value="0.035" units="cm"/>
    </inkml:brush>
  </inkml:definitions>
  <inkml:trace contextRef="#ctx0" brushRef="#br0">181 2 1688,'0'0'9576,"0"0"-9572,0 0 1,0 0-1,0 0 1,0 0-1,0 0 1,1 0-1,-1-1 0,0 1 1,0 0-1,0 0 1,0 0-1,0 0 1,0 0-1,0 0 1,1 0-1,-1 0 1,0 0-1,0 0 1,0 0-1,0 0 0,0 0 1,0 0-1,0 0 1,1 0-1,-1 0 1,0 0-1,0 0 1,0 0-1,0 0 1,0 0-1,1 0 1,-1 0-1,0 0 0,0 0 1,0 0-1,0 0 1,0 0-1,0 0 1,0 0-1,1 0 1,-1 0-1,0 0 1,0 0-1,0 1 1,0-1-1,0 0 0,0 0 1,0 0-1,0 0 1,0 0-1,0 0 1,1 0-1,-1 1 1,0-1-1,1 2 55,-1 0 1,1 0-1,0 1 0,-1-1 0,1 0 0,-1 0 1,0 1-1,0-1 0,0 0 0,0 1 0,0-1 1,0 0-1,-1 1 0,1-1 0,-1 0 0,1 0 1,-1 1-1,0-1 0,0 0 0,0 0 0,-3 4 1,-1 1 109,-1 1 0,-1-1 1,1 0-1,-10 7 0,-3 4 9,12-11-286,-60 64 547,26-21-4466,35-43-1008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7.117"/>
    </inkml:context>
    <inkml:brush xml:id="br0">
      <inkml:brushProperty name="width" value="0.035" units="cm"/>
      <inkml:brushProperty name="height" value="0.035" units="cm"/>
    </inkml:brush>
  </inkml:definitions>
  <inkml:trace contextRef="#ctx0" brushRef="#br0">444 0 3305,'0'0'8203,"2"11"-7552,0-4-581,5 41 738,-7-44-722,0 1 1,0-1-1,-1 1 1,1-1-1,-1 0 1,0 1-1,0-1 1,0 0-1,-1 0 1,0 0-1,-4 8 1,-12 12 1,-2 0-1,0-1 1,-2-1 0,-1-1-1,0-1 1,-1-1 0,-42 24-1,61-40-126,0 1-1,-1-2 0,1 1 0,-1 0 0,0-1 0,1 0 1,-1-1-1,0 1 0,0-1 0,0 0 0,0-1 0,-1 1 1,1-1-1,0-1 0,0 1 0,0-1 0,0 0 0,0 0 0,0-1 1,0 1-1,0-1 0,1-1 0,-1 1 0,0-1 0,1 0 1,0 0-1,0-1 0,0 1 0,0-1 0,1 0 0,-1-1 0,1 1 1,0-1-1,0 0 0,1 0 0,-1 0 0,1 0 0,0-1 1,1 1-1,-3-8 0,1 1 19,2 0 1,0 0-1,0 0 1,1 0-1,0 0 1,3-22-1,-1 3 95,-1 28-69,0 1 0,0-1 0,0 1-1,1-1 1,-1 0 0,1 1 0,0-1-1,0 1 1,0-1 0,0 1-1,0 0 1,0-1 0,1 1 0,-1 0-1,1 0 1,0 0 0,-1 0-1,1 0 1,0 0 0,0 1 0,0-1-1,1 1 1,-1-1 0,0 1 0,4-2-1,4-1 16,1 0 0,0 1 0,0 0 0,18-2 0,-13 2 19,10 0 24,-1 1 1,1 1-1,46 4 0,-67-2-48,0 0 0,-1 0 0,1 0 1,0 1-1,0 0 0,-1 0 0,1 0 0,-1 1 0,1-1 0,4 5 0,41 35 155,-35-27-186,4 2 24,-3-4 11,0 2 0,24 29-1,-20-17 20,0-2 0,38 37 0,-48-53-36,-1-2-1,1 1 0,1-1 1,-1-1-1,1 0 1,0 0-1,1-1 1,-1 0-1,25 5 0,-4-4-263,0-2 0,0-1 0,44-3 0,-56 0-23,-19 0 284,0 0-1,0 0 1,0 0 0,0-1 0,0 1 0,0 0 0,0-1-1,0 1 1,0-1 0,-1 1 0,1-1 0,0 1-1,0-1 1,-1 0 0,1 1 0,0-1 0,-1 0 0,1 0-1,0 1 1,-1-1 0,1 0 0,-1 0 0,0 0 0,1 0-1,-1 0 1,0 0 0,1 0 0,-1 1 0,0-1-1,0 0 1,0-2 0,2-36-4,-2 30-15,1-21-177,0 20 88,-1 0-1,0 0 1,0 0 0,-1 0 0,0 0-1,0 0 1,-1 0 0,-5-14 0,1 13 52,1 1-1,-1 0 1,-1 1 0,0-1 0,0 1-1,-1 0 1,0 1 0,-17-14-1,6 9 144,0 0-1,0 1 1,-35-14-1,51 25-109,-1 0-1,0 0 1,1 0-1,-1 0 1,0 1-1,0 0 1,0-1-1,1 2 1,-1-1-1,-6 1 1,-4 0-81,-14 3-1536,-53 15 0,16-4-4261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3:59.935"/>
    </inkml:context>
    <inkml:brush xml:id="br0">
      <inkml:brushProperty name="width" value="0.035" units="cm"/>
      <inkml:brushProperty name="height" value="0.035" units="cm"/>
    </inkml:brush>
  </inkml:definitions>
  <inkml:trace contextRef="#ctx0" brushRef="#br0">0 18 6905,'0'0'6354,"241"31"-5658,-188-25 56,1-3-224,-7-3-192,-1 0-96,1 0-136,-7 0-56,0 0-48,1-3-8,-8-19-496,-6 7-1352,-21-3-3001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0.304"/>
    </inkml:context>
    <inkml:brush xml:id="br0">
      <inkml:brushProperty name="width" value="0.035" units="cm"/>
      <inkml:brushProperty name="height" value="0.035" units="cm"/>
    </inkml:brush>
  </inkml:definitions>
  <inkml:trace contextRef="#ctx0" brushRef="#br0">1 34 8306,'0'0'5361,"434"-30"-5441,-334 30-768,-26-3-3057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0.759"/>
    </inkml:context>
    <inkml:brush xml:id="br0">
      <inkml:brushProperty name="width" value="0.035" units="cm"/>
      <inkml:brushProperty name="height" value="0.035" units="cm"/>
    </inkml:brush>
  </inkml:definitions>
  <inkml:trace contextRef="#ctx0" brushRef="#br0">234 916 7058,'0'0'8560,"0"-18"-8325,0-113 370,1-18-346,-3-180-408,2 304 121,-2 1 0,-1 0 0,-1 0 1,-1 1-1,-1-1 0,-1 1 0,-1 0 1,0 1-1,-20-34 0,25 51 21,-2-7 1,5 12-6,0 0 1,-1-1 0,1 1-1,0 0 1,-1 0-1,1-1 1,0 1 0,-1 0-1,1 0 1,0 0 0,-1-1-1,1 1 1,-1 0-1,1 0 1,0 0 0,-1 0-1,1 0 1,-1 0-1,1 0 1,-1 0 0,1 0-1,0 0 1,-1 0-1,1 0 1,-1 0 0,1 0-1,0 0 1,-1 1 0,1-1-1,-1 0 1,1 0-1,0 0 1,-1 1 0,1-1-1,0 0 1,-1 1-1,-3 3-1,1 0-1,0 0 0,-1 0 0,2 0 0,-1 1 1,0-1-1,1 1 0,0 0 0,0-1 0,-2 11 1,-4 7 10,-17 39 58,-21 87-1,37-109-37,2-1-1,1 1 0,0 65 0,6 76-16,0-171-7,0 1 0,2 0-1,-1-1 1,1 1 0,0-1 0,1 0-1,0 0 1,1 0 0,4 9-1,0-4 5,0-1 0,1-1 0,0 1 0,0-2 0,13 13-1,14 7 6,1-1-1,69 43 0,-76-54-9,3 2-25,-21-15-222,0 1 0,-1 0 1,0 1-1,16 16 0,-27-24 200,0 0-1,0 0 1,1 0-1,-1 0 1,0 0-1,0 0 1,0 0-1,0 0 1,0 0-1,0 0 1,0 0-1,1 1 1,-1-1-1,0 0 1,0 0-1,0 0 1,0 0-1,0 0 1,0 0-1,0 0 1,0 1 0,0-1-1,0 0 1,0 0-1,0 0 1,0 0-1,0 0 1,0 1-1,0-1 1,0 0-1,0 0 1,0 0-1,0 0 1,0 0-1,0 1 1,0-1-1,0 0 1,0 0-1,0 0 1,0 0-1,0 0 1,0 0-1,0 1 1,0-1-1,0 0 1,0 0-1,0 0 1,-1 0-1,1 0 1,0 0-1,0 0 1,0 0-1,0 1 1,0-1-1,0 0 1,-1 0-1,1 0 1,0 0-1,0 0 1,0 0-1,0 0 1,0 0-1,0 0 1,-1 0-1,1 0 1,0 0-1,-13-1-3558,13 1 3590,-31-5-7084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1.122"/>
    </inkml:context>
    <inkml:brush xml:id="br0">
      <inkml:brushProperty name="width" value="0.035" units="cm"/>
      <inkml:brushProperty name="height" value="0.035" units="cm"/>
    </inkml:brush>
  </inkml:definitions>
  <inkml:trace contextRef="#ctx0" brushRef="#br0">1 0 3385,'0'0'5750,"0"26"-4219,0 86-422,0-95-859,-1 24 430,2-1 0,8 47 1,-7-76-638,1 0 1,0 0-1,0 0 1,1-1-1,1 1 0,-1-1 1,2-1-1,-1 1 1,2-1-1,-1 1 1,11 10-1,-14-17-56,0 0-1,1 0 0,-1-1 1,0 0-1,1 0 0,4 3 1,-8-5-34,1 1-1,0-1 1,0 1-1,0-1 1,0 0 0,0 1-1,0-1 1,0 0 0,0 0-1,0 1 1,0-1 0,0 0-1,0 0 1,0 0 0,0 0-1,0 0 1,0-1 0,0 1-1,0 0 1,0 0 0,-1-1-1,1 1 1,0 0 0,0-1-1,0 1 1,0-1 0,0 1-1,0-1 1,-1 0-1,1 1 1,0-1 0,0-1-1,1 0-207,-1 0 0,0-1-1,-1 1 1,1-1-1,0 1 1,-1-1 0,1-4-1,0-28-4653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1.492"/>
    </inkml:context>
    <inkml:brush xml:id="br0">
      <inkml:brushProperty name="width" value="0.035" units="cm"/>
      <inkml:brushProperty name="height" value="0.035" units="cm"/>
    </inkml:brush>
  </inkml:definitions>
  <inkml:trace contextRef="#ctx0" brushRef="#br0">1 0 232,'0'0'11475,"20"42"-11475,7-24-1201,-1-3-3024</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1.878"/>
    </inkml:context>
    <inkml:brush xml:id="br0">
      <inkml:brushProperty name="width" value="0.035" units="cm"/>
      <inkml:brushProperty name="height" value="0.035" units="cm"/>
    </inkml:brush>
  </inkml:definitions>
  <inkml:trace contextRef="#ctx0" brushRef="#br0">1 0 3873,'0'0'5170,"22"34"-3525,73 108-556,-26-45-475,-21-27-434,-22-31-155,-16-26-16,-1 0-1,0 2 1,9 20 0,-19-94-669,-4 35 11,-12-35 1,10 35 122,-7-33 0,9 16 481,2-80 1,3 85 1537,0 36-1458,0-1-1,0 1 0,0-1 0,0 0 0,1 1 0,-1-1 0,0 1 1,0-1-1,1 1 0,-1-1 0,0 1 0,1-1 0,-1 1 1,0-1-1,1 1 0,-1-1 0,1 1 0,-1-1 0,1 1 0,-1 0 1,1-1-1,-1 1 0,1 0 0,-1 0 0,1-1 0,-1 1 1,1 0-1,-1 0 0,1 0 0,0 0 0,-1 0 0,2-1 1,24 1 173,-18 0-91,16 0 133,2 0 115,35 3 1,-53-2-333,0 1 1,0 0 0,0 0-1,0 0 1,0 1 0,0 0 0,-1 1-1,10 5 1,-7-2-8,-1-1-1,0 2 1,0-1 0,-1 1 0,0 0-1,0 1 1,-1 0 0,0 0 0,-1 1-1,0 0 1,8 17 0,-8-12 20,-1 1 0,0-1-1,-2 1 1,0 1 0,0-1 0,-2 0 0,0 24 0,1-51-41,0 1 0,0-1 0,1 1 0,0 0 0,1 0 0,0 0 0,0 0 0,1 0 0,0 1 0,1 0 0,11-13 0,-7 9-166,0 0-1,2 0 0,-1 1 0,2 1 1,-1 0-1,2 1 0,19-13 0,-27 20 130,0 0 0,0 1 0,1-1 0,-1 1 0,0 0 0,9-1 0,-12 3 29,-1 0 0,1 0 0,0-1 0,-1 2 0,1-1 0,0 0 0,-1 0-1,1 1 1,-1-1 0,1 1 0,-1 0 0,1 0 0,-1 0 0,1 0 0,-1 0 0,0 1 0,0-1 0,5 4 0,-1 2 87,-1 0 0,1 0 1,-1 1-1,-1-1 0,1 1 1,-1 0-1,-1 0 0,0 1 1,0-1-1,3 13 0,2 17 584,3 41-1,-8-55-549,-2-17-147,2 15 234,8 35 0,-9-50-407,0 0 0,1 0 0,0-1 1,0 1-1,1-1 0,-1 0 0,1 0 0,9 10 0,2-2-3487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3.229"/>
    </inkml:context>
    <inkml:brush xml:id="br0">
      <inkml:brushProperty name="width" value="0.035" units="cm"/>
      <inkml:brushProperty name="height" value="0.035" units="cm"/>
    </inkml:brush>
  </inkml:definitions>
  <inkml:trace contextRef="#ctx0" brushRef="#br0">1 0 6345,'0'0'8694,"0"6"-8644,-1 38 249,3 0 0,2 0 0,2 0 0,2 0 0,14 46 1,-4-38-271,2-1 0,3-1 1,48 81-1,-68-126-289,0 1 1,1-2-1,-1 1 1,1 0-1,0-1 1,0 1-1,1-1 0,-1 0 1,1-1-1,9 6 1,-7-9-2244,-7-8-319,0 6 2472,0-19-5040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3.700"/>
    </inkml:context>
    <inkml:brush xml:id="br0">
      <inkml:brushProperty name="width" value="0.035" units="cm"/>
      <inkml:brushProperty name="height" value="0.035" units="cm"/>
    </inkml:brush>
  </inkml:definitions>
  <inkml:trace contextRef="#ctx0" brushRef="#br0">0 1 4545,'0'0'5104,"22"31"-3923,70 103-463,-84-121-592,0 0 1,-1 1-1,10 27 1,-15-32-19,0 1 1,0 0 0,1 15 0,0 7 57,-2 2-108,-1-33 44,0-8 155,0-169-1569,0 171 1313,0 0 0,0-1 0,0 1 0,1 0 0,0 0 0,0 0 0,0 0 0,1 0 0,0 0 0,-1 0 0,2 1 0,-1-1 0,1 1 0,-1-1 0,1 1 0,0 0 0,1 0 0,-1 0 0,1 0 0,-1 1 0,1 0 0,0-1 0,1 1 0,-1 1 0,0-1 0,1 1 0,0-1 0,-1 1 0,1 1 0,0-1 0,0 1 0,0-1 0,0 2 0,0-1 0,10 0 0,-9 1 29,0-1 1,0 2-1,-1-1 0,1 0 1,0 1-1,0 0 0,-1 1 1,1-1-1,-1 1 1,1 0-1,-1 1 0,0-1 1,1 1-1,-2 0 0,1 0 1,0 0-1,0 1 1,-1 0-1,0 0 0,0 0 1,7 9-1,7 13 99,0 0 0,-2 2-1,-1 0 1,-1 0 0,12 38 0,-19-47-80,0-2-34,-4-8-8,1 1 1,0-1-1,0 0 1,1 0-1,8 11 1,-12-19-29,0 0 0,0-1 0,0 1 0,0 0 0,0-1 0,1 0 0,-1 1 0,0-1 0,0 1 0,0-1 0,0 0 0,0 0 0,0 0 0,1 0 0,-1 0 0,0 0 0,0 0 0,0 0 0,2-1 0,19-6-809,0-14-1551,4-8-3205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4.086"/>
    </inkml:context>
    <inkml:brush xml:id="br0">
      <inkml:brushProperty name="width" value="0.035" units="cm"/>
      <inkml:brushProperty name="height" value="0.035" units="cm"/>
    </inkml:brush>
  </inkml:definitions>
  <inkml:trace contextRef="#ctx0" brushRef="#br0">0 1 4945,'0'0'7826,"161"159"-6826,-115-117-264,-6-2-208,1-4-200,-1-6-200,-7-6-64,-6-9-64,-14-9-56,1-6-552,-1-6-592,-6-21-320,-7-3-4666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2.442"/>
    </inkml:context>
    <inkml:brush xml:id="br0">
      <inkml:brushProperty name="width" value="0.035" units="cm"/>
      <inkml:brushProperty name="height" value="0.035" units="cm"/>
    </inkml:brush>
  </inkml:definitions>
  <inkml:trace contextRef="#ctx0" brushRef="#br0">1 154 800,'0'0'7320,"0"0"-7241,0 0 0,-1-1 0,1 1-1,0 0 1,0 0 0,0 0 0,0-1-1,0 1 1,0 0 0,0 0 0,0 0-1,0-1 1,0 1 0,0 0 0,0 0-1,0 0 1,0-1 0,0 1 0,0 0 0,0 0-1,1 0 1,-1-1 0,0 1 0,0 0-1,0 0 1,0 0 0,0 0 0,0 0-1,0-1 1,1 1 0,-1 0 0,0 0-1,0 0 1,0 0 0,0 0 0,1-1-1,15-1 100,1 0 0,-1 1-1,24 1 1,-1 0 13,819-34 769,16-1-276,23 8-150,-701 15-421,17 0-105,-181 8-8,196-13 7,21 17 18,-230 2 300,-12-1-200,0 0 1,0 0-1,0 0 0,12-1 0,-1 9-100,-15-6-3105,-31-3-697</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4.418"/>
    </inkml:context>
    <inkml:brush xml:id="br0">
      <inkml:brushProperty name="width" value="0.035" units="cm"/>
      <inkml:brushProperty name="height" value="0.035" units="cm"/>
    </inkml:brush>
  </inkml:definitions>
  <inkml:trace contextRef="#ctx0" brushRef="#br0">274 0 7466,'0'0'5641,"-80"156"-4521,53-110-632,1-4-312,-8-3-104,1-3-16,-1-9-56,14-6-624,7-12-1056,6-6-1593</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4.773"/>
    </inkml:context>
    <inkml:brush xml:id="br0">
      <inkml:brushProperty name="width" value="0.035" units="cm"/>
      <inkml:brushProperty name="height" value="0.035" units="cm"/>
    </inkml:brush>
  </inkml:definitions>
  <inkml:trace contextRef="#ctx0" brushRef="#br0">287 0 5601,'0'0'6307,"26"19"-5350,11 7-597,114 87 1042,-101-74-724,-1 3 1,78 89-1,-113-114-639,-1 0 0,0 0 0,-2 2 0,0 0 1,-1 0-1,-1 0 0,-1 1 0,0 1 0,-2-1 0,0 1 0,-1 0 0,2 28 0,-6-36-38,0 5-1,-1 31 0,0-44 0,-1 0-1,0 0 1,0 0-1,0 0 1,0 0-1,-1 0 1,0-1-1,0 1 1,0 0-1,-1-1 1,-2 5-1,-1-3-8,1 0 0,-2 0 0,1 0-1,0-1 1,-1 0 0,-14 8 0,1-3-121,-33 13 0,10-8-389,-1-2-1,0-2 1,-85 9 0,-137-5-5002,238-14 4505,-116 1-5851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5.137"/>
    </inkml:context>
    <inkml:brush xml:id="br0">
      <inkml:brushProperty name="width" value="0.035" units="cm"/>
      <inkml:brushProperty name="height" value="0.035" units="cm"/>
    </inkml:brush>
  </inkml:definitions>
  <inkml:trace contextRef="#ctx0" brushRef="#br0">204 0 2937,'0'0'3918,"-17"33"-2302,-59 111-180,61-113-758,1 0-1,-18 61 1,27-74-458,-8 28 857,-12 82 0,22-101-832,1 1 0,1-1 0,1 1-1,6 40 1,-4-61-231,0 0 1,0 1-1,0-1 1,1 0-1,0 0 0,0-1 1,1 1-1,0-1 1,0 1-1,1-1 0,0 0 1,0-1-1,0 1 1,7 4-1,9 7 13,2-1 0,37 21 0,-58-35-27,34 17-41,1-2-1,0-1 1,2-1 0,-1-3-1,44 9 1,-14-8-302,2-3 0,69 1 0,32-7-2491,-16-3-3377</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5.891"/>
    </inkml:context>
    <inkml:brush xml:id="br0">
      <inkml:brushProperty name="width" value="0.035" units="cm"/>
      <inkml:brushProperty name="height" value="0.035" units="cm"/>
    </inkml:brush>
  </inkml:definitions>
  <inkml:trace contextRef="#ctx0" brushRef="#br0">0 67 1320,'0'0'10273,"4"-8"-9583,-2 3-563,-2 3-84,1-1-1,0 1 1,0-1-1,0 1 1,0 0-1,1-1 1,-1 1-1,1 0 1,-1 0-1,1 0 1,0 0-1,0 0 1,-1 1-1,1-1 1,0 0-1,1 1 1,-1 0-1,0-1 1,4-1-1,12-1-3,-1 1-1,1 1 1,0 0-1,-1 1 1,1 1-1,0 0 1,22 5-1,-37-5-41,0 1 0,0-1-1,0 1 1,0 0 0,-1 0-1,1 0 1,0 1 0,-1-1 0,1 1-1,-1-1 1,1 1 0,-1 0-1,1 0 1,-1 0 0,0 0 0,0 0-1,0 0 1,-1 1 0,1-1-1,0 1 1,-1-1 0,0 1-1,1 0 1,-1 0 0,1 4 0,0 5-178,0-1 0,0 1 0,-2 0 0,1 0 0,-3 13 0,2 4-1990,5-23 1460,12 3 494,-6-4 174,-1 0 0,19 14 0,-26-17 32,0 1 1,-1-1 0,1 1-1,0-1 1,-1 1 0,0 0-1,0 0 1,0 0 0,0 1-1,0-1 1,-1 0 0,1 1 0,-1-1-1,1 5 1,0-1-7,-1 0 0,0-1 0,-1 1 0,1 0 0,-1 0 0,-1 0 0,-1 9 0,2-13 12,-1 0 0,0 0 0,0 0-1,0 0 1,0-1 0,0 1 0,-1-1 0,1 1 0,-1-1 0,0 1 0,1-1 0,-1 0 0,0 1 0,-1-1 0,1 0 0,0-1 0,-1 1 0,1 0 0,-3 1 0,-8 3 100,0-1 0,-1-1 1,1 0-1,-1 0 1,0-1-1,0-1 1,0-1-1,-19 1 0,33-2-91,0 0 0,-1 0 0,1 0 0,0 0 0,0 1 0,-1-1 0,1 0 0,0 0-1,-1 0 1,1 0 0,0 0 0,-1 0 0,1 0 0,0 0 0,-1 0 0,1 0-1,0 0 1,-1-1 0,1 1 0,0 0 0,0 0 0,-1 0 0,1 0 0,0 0 0,-1-1-1,1 1 1,0 0 0,0 0 0,-1 0 0,1-1 0,0 1 0,0 0 0,0 0 0,-1-1-1,1 1 1,0 0 0,0 0 0,0-1 0,0 1 0,0 0 0,-1-1 0,1 1 0,0 0-1,0-1 1,0 1 0,0 0 0,0-1 0,0 1 0,0 0 0,0-1 0,0 1 0,0 0-1,0 0 1,1-1 0,-1 1 0,0-1 0,0-1-56,0-1-199,0 0 0,1 0 0,-1 0 0,1 1 0,-1-1 0,1 0 0,0 0 0,0 0 0,0 0 0,0 1 0,1-1 0,-1 1 0,4-5 0,14-16-4456</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6.276"/>
    </inkml:context>
    <inkml:brush xml:id="br0">
      <inkml:brushProperty name="width" value="0.035" units="cm"/>
      <inkml:brushProperty name="height" value="0.035" units="cm"/>
    </inkml:brush>
  </inkml:definitions>
  <inkml:trace contextRef="#ctx0" brushRef="#br0">214 0 7154,'0'0'6269,"38"35"-5208,126 113-219,-53-51-198,30 34-129,-100-90-395,46 64-1,-75-89-99,-1 1 0,0 0-1,-2 1 1,0 0-1,-1 0 1,0 1-1,7 32 1,-10-22-12,-2 0 0,-1 0 0,-3 45 0,0-66-7,1-1-1,-1 0 1,-1 1 0,0-1 0,0 0-1,0 0 1,-1 0 0,0 0 0,0-1-1,0 1 1,-1-1 0,0 0 0,-1 0 0,1 0-1,-1-1 1,0 1 0,-9 6 0,-6 3-3,-1 0 1,-1-2-1,-43 21 1,15-13-165,-1-2 0,-1-3 0,-1-2 0,-60 9 0,100-21 90,-176 31-1939,13-12-1831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6.907"/>
    </inkml:context>
    <inkml:brush xml:id="br0">
      <inkml:brushProperty name="width" value="0.035" units="cm"/>
      <inkml:brushProperty name="height" value="0.035" units="cm"/>
    </inkml:brush>
  </inkml:definitions>
  <inkml:trace contextRef="#ctx0" brushRef="#br0">329 1 5065,'0'0'4070,"-31"29"-3049,-101 95-109,120-113-724,0 1 0,1 0 0,1 1 0,0 0 0,1 0 0,0 1 0,1 0 1,-8 20-1,9-18 18,-4 7 102,2 1 1,0 0 0,1 0-1,2 1 1,0 0 0,-4 51-1,9-54-163,-1 2 33,3 40 0,0-56-166,0-1 0,0-1 0,1 1 0,-1 0 0,2 0 0,-1 0 0,1-1 0,0 1 0,0-1-1,6 8 1,1-2-9,1 0-1,0-1 0,1 0 0,0-1 0,1 0 1,0-1-1,16 8 0,11 4-1,56 22 0,-26-20-400,0-2 0,1-3 0,1-4 0,78 6 0,14-5-2651,-20-8-2315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7.492"/>
    </inkml:context>
    <inkml:brush xml:id="br0">
      <inkml:brushProperty name="width" value="0.035" units="cm"/>
      <inkml:brushProperty name="height" value="0.035" units="cm"/>
    </inkml:brush>
  </inkml:definitions>
  <inkml:trace contextRef="#ctx0" brushRef="#br0">315 0 3449,'0'0'7073,"-207"180"-6377,167-134-143,6-4-257,14-9-176,7-3-120,13-3-48,0-9-1169,0-6-3696</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8.410"/>
    </inkml:context>
    <inkml:brush xml:id="br0">
      <inkml:brushProperty name="width" value="0.035" units="cm"/>
      <inkml:brushProperty name="height" value="0.035" units="cm"/>
    </inkml:brush>
  </inkml:definitions>
  <inkml:trace contextRef="#ctx0" brushRef="#br0">1 133 4561,'0'0'6991,"0"0"-6944,0 0 0,0 0 0,0 0 0,0 0 0,0 0 0,0 1 1,0-1-1,0 0 0,0 0 0,0 0 0,0 0 0,0 0 0,0 0 0,0 0 1,0 0-1,0 0 0,0 1 0,0-1 0,0 0 0,0 0 0,0 0 0,0 0 0,0 0 1,0 0-1,0 0 0,0 0 0,0 0 0,0 0 0,0 1 0,0-1 0,0 0 0,0 0 1,0 0-1,0 0 0,0 0 0,0 0 0,1 0 0,-1 0 0,0 0 0,0 0 0,0 0 1,0 0-1,0 0 0,0 0 0,0 0 0,0 0 0,0 1 0,0-1 0,1 0 0,-1 0 1,0 0-1,0 0 0,0 0 0,0 0 0,0 0 0,0 0 0,0-1 0,7 3-16,-1-1 0,1 0 0,0-1 0,-1 1 0,11-2 0,9 0 75,835-15 1267,-481-2-1313,1202-43 284,-1099 45-304,-255 9-34,231-10 23,-431 14-1413,-56 3-1406,18 0 2528,-56 1-4268,-12 4-2020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8.979"/>
    </inkml:context>
    <inkml:brush xml:id="br0">
      <inkml:brushProperty name="width" value="0.035" units="cm"/>
      <inkml:brushProperty name="height" value="0.035" units="cm"/>
    </inkml:brush>
  </inkml:definitions>
  <inkml:trace contextRef="#ctx0" brushRef="#br0">0 0 6057,'0'0'6394,"25"12"-5633,164 79 557,158 75-597,-340-162-855,-5-3-19,0 0 0,0 0 0,0-1 0,0 1 0,0 0 0,1-1 0,-1 1 0,0-1 0,0 1 0,3-1 0,-4-12-10064</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9.326"/>
    </inkml:context>
    <inkml:brush xml:id="br0">
      <inkml:brushProperty name="width" value="0.035" units="cm"/>
      <inkml:brushProperty name="height" value="0.035" units="cm"/>
    </inkml:brush>
  </inkml:definitions>
  <inkml:trace contextRef="#ctx0" brushRef="#br0">288 0 4809,'0'0'5481,"-80"159"-4024,40-113-681,0-7-136,0-3-88,6-9-288,7-6-264,14-9-112,6-12-984,1 0-2161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4.060"/>
    </inkml:context>
    <inkml:brush xml:id="br0">
      <inkml:brushProperty name="width" value="0.035" units="cm"/>
      <inkml:brushProperty name="height" value="0.035" units="cm"/>
    </inkml:brush>
  </inkml:definitions>
  <inkml:trace contextRef="#ctx0" brushRef="#br0">68 74 784,'0'0'10022,"3"-2"-9139,34-12-588,0 1-1,1 1 0,1 3 1,0 1-1,0 2 1,0 1-1,70 2 0,-94 2-253,-7 1-20,-1 0 0,1 0 1,0 0-1,0 1 0,0 1 0,8 1 0,-15-2-21,1 0 1,0 0-1,0 0 0,0 0 1,-1 0-1,1 0 0,-1 0 1,1 0-1,-1 1 0,1-1 0,-1 1 1,0-1-1,1 1 0,-1-1 1,0 1-1,0 0 0,0 0 0,-1-1 1,1 1-1,0 0 0,-1 0 1,1 0-1,-1 0 0,1 0 1,-1 0-1,0 0 0,0 0 0,0 4 1,0-1-22,0 0 0,0 1 0,-1-1 1,1 0-1,-1 1 0,-2 6 0,1-9 17,1-1-1,0 0 0,-1 1 0,0-1 1,1 0-1,-1 0 0,0 0 0,0 0 1,0 0-1,-1 0 0,1 0 0,0-1 0,-4 2 1,-83 44-7,89-47-23,0 0 0,0 0 0,-1 0 0,1 0 0,0 0 0,0 0 0,0 0 0,0 0 0,0 0 0,-1 1 0,1-1 0,0 0 0,0 0 0,0 0 0,0 0 0,0 0 0,-1 0 0,1 0 0,0 0 0,0 0 0,0 0 0,0 0 0,0 0 0,0 1 0,0-1 0,0 0 0,-1 0 0,1 0 0,0 0 0,0 0 0,0 0 0,0 1 0,0-1 0,0 0 0,0 0 0,0 0 0,0 0 0,0 0 0,0 1 0,0-1 0,0 0 0,0 0-1,0 0 1,0 0 0,0 1 0,0-1 0,0 0 0,9 2-607,23-1 617,-24 0-97,-3-1 115,77 6 14,-73-5-3,1 0 1,-1 2 0,0-1-1,0 1 1,0 0-1,13 8 1,-19-10-9,-1 1-1,1 0 0,-1 1 1,0-1-1,0 0 1,0 0-1,0 1 1,-1 0-1,1-1 0,0 1 1,-1 0-1,0-1 1,0 1-1,0 0 1,0 0-1,0 0 1,-1 0-1,1 0 0,-1 0 1,0 0-1,0 1 1,0-1-1,0 0 1,0 0-1,-1 0 0,1 0 1,-1 0-1,0 0 1,0 0-1,0 0 1,0-1-1,-1 1 0,1 0 1,-1-1-1,1 1 1,-1-1-1,0 1 1,0-1-1,0 0 1,-1 1-1,1-1 0,-4 2 1,-14 6 46,0 0-1,-1-1 1,0-2 0,-1 0 0,0-1 0,0-1 0,-32 3-1,-162 0 308,175-8-391,24 0-6,3 0-63,0 1 1,0-2 0,1 0-1,-1 0 1,0-2 0,1 1-1,-25-10 1,36 12 49,0-1 0,0 0 0,1 0 0,-1 1-1,0-1 1,1-1 0,-1 1 0,1 0 0,-1 0 0,1-1 0,-1 1-1,1-1 1,0 1 0,0-1 0,-2-1 0,2-1-436,1 1 1,-1-1-1,0 1 1,1 0-1,0-1 0,0 1 1,0-5-1,0 3-267,0-13-3548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09.695"/>
    </inkml:context>
    <inkml:brush xml:id="br0">
      <inkml:brushProperty name="width" value="0.035" units="cm"/>
      <inkml:brushProperty name="height" value="0.035" units="cm"/>
    </inkml:brush>
  </inkml:definitions>
  <inkml:trace contextRef="#ctx0" brushRef="#br0">95 1 4793,'0'0'4012,"-14"30"-2587,-46 99-42,57-121-1246,-1 0 0,1 0 0,1 1 0,-1 0 0,1-1 0,1 1 0,0 0-1,0 0 1,1 18 0,0-8 106,0 25 382,2 62 631,-1-96-1206,1-1 1,0 0-1,0 0 1,1 0-1,1 0 1,-1 0-1,2-1 0,-1 0 1,1 1-1,0-2 1,1 1-1,-1 0 1,2-1-1,-1 0 0,10 8 1,6 3-25,1 0 0,0-2 0,48 25 0,-53-30-86,2-2 1,-1-1-1,1 0 1,1-1 0,-1-1-1,43 6 1,167-5-2945,-187-7 1623,68 0-5082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0.027"/>
    </inkml:context>
    <inkml:brush xml:id="br0">
      <inkml:brushProperty name="width" value="0.035" units="cm"/>
      <inkml:brushProperty name="height" value="0.035" units="cm"/>
    </inkml:brush>
  </inkml:definitions>
  <inkml:trace contextRef="#ctx0" brushRef="#br0">1 1 5841,'0'0'6063,"33"28"-4707,110 96-366,-124-108-785,-1 2 1,-1-1-1,-1 2 1,0 0 0,-1 1-1,-1 1 1,12 24-1,-10-17 27,-6-11-145,-1 2-1,-1-1 0,0 1 1,-2 1-1,8 32 1,-9-18-59,-1-1 1,0 55-1,-4-66-30,1-14-6,-1-1 0,0 1 0,0 0-1,-1 0 1,-2 9 0,2-14-15,0 0 0,0-1 0,0 1 0,0-1 0,0 1 0,-1-1-1,1 1 1,-1-1 0,0 0 0,0 0 0,0 0 0,0 0 0,0 0 0,0 0-1,0-1 1,-1 1 0,1-1 0,-1 1 0,-2 0 0,-15 5-576,0-1-1,0-2 1,0 0 0,-1 0 0,-24-1-1,-29-1-4515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0.381"/>
    </inkml:context>
    <inkml:brush xml:id="br0">
      <inkml:brushProperty name="width" value="0.035" units="cm"/>
      <inkml:brushProperty name="height" value="0.035" units="cm"/>
    </inkml:brush>
  </inkml:definitions>
  <inkml:trace contextRef="#ctx0" brushRef="#br0">154 0 4185,'0'0'9546,"-114"178"-9026,94-139-168,7-6-176,6-6-112,7-6-64,0-6-1048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1.313"/>
    </inkml:context>
    <inkml:brush xml:id="br0">
      <inkml:brushProperty name="width" value="0.035" units="cm"/>
      <inkml:brushProperty name="height" value="0.035" units="cm"/>
    </inkml:brush>
  </inkml:definitions>
  <inkml:trace contextRef="#ctx0" brushRef="#br0">0 1 936,'0'0'6666,"201"186"-6042,-148-150-336,-6-3-152,-7-6-88,0-5-40,-13-4-8,0-9-56,-14-9-1192,-6 0-985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1.682"/>
    </inkml:context>
    <inkml:brush xml:id="br0">
      <inkml:brushProperty name="width" value="0.035" units="cm"/>
      <inkml:brushProperty name="height" value="0.035" units="cm"/>
    </inkml:brush>
  </inkml:definitions>
  <inkml:trace contextRef="#ctx0" brushRef="#br0">435 1 1720,'0'0'4929,"-201"183"-4536,154-143 151,-6-1-184,6-6-224,14-3-120,-1-9-8,21-9-8,6-6-56,7-3-568,14-3-625,32 0-207,8-12-1601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2.029"/>
    </inkml:context>
    <inkml:brush xml:id="br0">
      <inkml:brushProperty name="width" value="0.035" units="cm"/>
      <inkml:brushProperty name="height" value="0.035" units="cm"/>
    </inkml:brush>
  </inkml:definitions>
  <inkml:trace contextRef="#ctx0" brushRef="#br0">1 54 1320,'0'0'8906,"388"3"-8490,-288-6-240,-7-3-80,-19 0-88,-7 0 0,-27 0-8,-7 3 48,-6 0-48,-14-3-104,-6 0-576,-7 0-1152,0 0-2081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2.383"/>
    </inkml:context>
    <inkml:brush xml:id="br0">
      <inkml:brushProperty name="width" value="0.035" units="cm"/>
      <inkml:brushProperty name="height" value="0.035" units="cm"/>
    </inkml:brush>
  </inkml:definitions>
  <inkml:trace contextRef="#ctx0" brushRef="#br0">1 0 4417,'0'0'8122,"300"145"-8114,-286-124-8,-14 3-32,0-3-1145,0-3-1439,0-9-3089</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2.746"/>
    </inkml:context>
    <inkml:brush xml:id="br0">
      <inkml:brushProperty name="width" value="0.035" units="cm"/>
      <inkml:brushProperty name="height" value="0.035" units="cm"/>
    </inkml:brush>
  </inkml:definitions>
  <inkml:trace contextRef="#ctx0" brushRef="#br0">669 1 6057,'0'0'5758,"-18"26"-5262,-61 81-106,73-99-320,0-1 0,0 0 0,-1 0 1,0-1-1,-1 0 0,1 0 0,-1 0 0,0-1 0,-1-1 0,-14 7 0,2-1 28,-4 3-14,0-1 0,-1-1 1,-1-1-1,0-1 0,0-2 0,0 0 1,-1-2-1,-56 3 0,69-8-17,10 1-29,0-1 0,-1 0 1,1 0-1,0 0 0,0-1 0,-1 0 0,1 0 0,0 0 0,0 0 0,0-1 0,0 0 0,0 0 0,0 0 0,-7-5 0,7 3 4,0 0 1,1-1-1,0 1 0,-1-1 1,2 0-1,-1 0 0,0 0 1,1 0-1,0-1 1,0 1-1,1-1 0,0 0 1,-3-8-1,2-3 25,1 1 1,0-1-1,1-30 1,1 45-73,1 1 0,-1-1 0,1 1 1,-1 0-1,1-1 0,0 1 0,-1 0 1,1-1-1,0 1 0,0 0 0,0 0 1,0 0-1,0 0 0,0 0 0,0 0 1,1 0-1,-1 0 0,0 0 0,0 1 1,1-1-1,-1 0 0,1 1 0,-1-1 1,0 1-1,1-1 0,-1 1 0,1 0 1,2 0-1,48-6-58,-50 6 57,24-2-36,0 2 0,32 4 0,-47-2 29,0 0 1,0 0 0,0 2 0,-1-1 0,1 1-1,-1 1 1,19 10 0,-1 6 7,0 2 0,0 0 0,-3 2 0,40 48 0,-59-66 5,0 0 1,1 0 0,0-1 0,0 0-1,0 0 1,0 0 0,1-1 0,0 0-1,0 0 1,1-1 0,-1 0 0,1-1-1,0 0 1,0 0 0,0-1-1,0 0 1,19 1 0,-18-3 9,2 0 9,-1 0 0,1 0 0,-1-1 0,21-5 0,-29 5-16,1-1 1,0 1-1,0-1 1,-1 0-1,1 0 1,-1 0-1,0-1 0,1 1 1,-1-1-1,0 1 1,-1-1-1,1 0 1,0 0-1,-1-1 0,0 1 1,1 0-1,2-7 1,-1 0 3,0-1 0,0 1 1,-1-1-1,0 1 1,0-1-1,0-11 0,0-66-49,-4 65 27,2 21 17,-1 1 0,0 0 0,0 0 0,0-1 0,0 1 0,0 0 0,-1-1 0,1 1 0,0 0 0,0 0 0,-1-1 0,1 1 0,-1 0 0,1 0 0,-1 0 0,0 0 0,0 0 0,1 0 0,-1-1 0,0 2 0,0-1 0,0 0 0,0 0 0,0 0 0,0 0 0,-1 0 0,-2 0-4,0 0 0,1 0 1,-1 0-1,0 1 0,0 0 1,0-1-1,-6 2 0,-1-1-28,-24 3-280,1 1 1,-1 1-1,1 3 0,-58 19 1,20-6-2584,-5-2-5494</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4.049"/>
    </inkml:context>
    <inkml:brush xml:id="br0">
      <inkml:brushProperty name="width" value="0.035" units="cm"/>
      <inkml:brushProperty name="height" value="0.035" units="cm"/>
    </inkml:brush>
  </inkml:definitions>
  <inkml:trace contextRef="#ctx0" brushRef="#br0">923 0 616,'0'0'11680,"-31"31"-11047,-6 4-366,-149 161 1256,1 8-441,148-168-1047,-2-3 0,-1 0 0,-59 35 0,90-63-50,0 1 0,-1-1 0,0-1 1,0 0-1,0 0 0,0-1 0,-1 0 0,1-1 1,-1 0-1,1-1 0,-20 0 0,26-1 14,0-1 0,0 0 0,0 0 0,0 0 0,0 0 0,0-1 0,1 0 0,-1 0 0,1 0 0,-1 0 0,1 0 0,0 0 0,0-1-1,0 0 1,0 0 0,0 0 0,0 0 0,1 0 0,-4-7 0,-1-1-10,1-1 0,0 0-1,1 0 1,-7-24 0,4 1-124,2 0 1,2-1-1,1 1 1,2-54-1,2 66 103,-2 17 30,2-1 1,-1 0-1,1 0 1,0 1-1,0-1 1,1 1-1,-1-1 1,2 1-1,-1-1 1,1 1-1,0 0 1,0 0-1,1 1 1,-1-1-1,1 0 1,0 1-1,1 0 1,0 0-1,-1 1 1,1-1-1,1 1 1,-1 0-1,1 0 1,0 1-1,9-5 1,-10 6 17,0 1-1,0 0 1,0 0 0,0 1 0,1-1 0,-1 1 0,0 0-1,9 1 1,7 0 59,-14-1-65,0 1 0,0-1-1,0 1 1,0 1 0,0-1-1,0 1 1,0 0 0,7 4-1,-1 1-3,0 0-1,0 1 1,11 11 0,5 4 78,0 2 0,39 46 0,40 64 63,-89-109-138,-7-11-4,1-1 0,0 0 0,1-1 0,1 0 0,-1-1 0,2-1 0,0 0 0,0-1 0,1-1 0,23 9 0,-15-9 4,0-1 0,0-1 0,1-1 0,0-2 0,0 0 0,50 0 0,-67-4-25,-1 0 0,1-1-1,0 0 1,0 0 0,-1-1-1,14-4 1,-16 4 15,-1-1-1,0 0 1,0 0 0,0 0-1,0-1 1,0 0-1,0 0 1,-1 0 0,0 0-1,6-9 1,-3 3-36,0 0-1,-1 0 0,0-1 1,0 1-1,-2-1 1,1-1-1,-1 1 1,-1-1-1,4-22 1,-3-1-540,-2-71 0,-3 64 168,1 34 405,0 0 1,-1 0-1,-1 0 0,1 0 0,-1 0 1,-1 0-1,0 0 0,0 1 0,0-1 0,-1 1 1,0 0-1,-9-12 0,2 5 211,-1 0 0,-1 1 0,0 1 0,-24-18 0,32 28-215,1 1 0,-1 0 0,1 0 0,-1 0 1,1 0-1,-1 1 0,1 0 0,-1 0 0,1 0 0,-1 0 0,0 1 1,-6 1-1,6-1-4,-8 1-36,0 1 0,-1 1 0,1 0 0,-24 12 0,-50 32-163,66-36 136,-184 112-4750,149-89-1335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4.403"/>
    </inkml:context>
    <inkml:brush xml:id="br0">
      <inkml:brushProperty name="width" value="0.035" units="cm"/>
      <inkml:brushProperty name="height" value="0.035" units="cm"/>
    </inkml:brush>
  </inkml:definitions>
  <inkml:trace contextRef="#ctx0" brushRef="#br0">0 79 2681,'0'0'7417,"481"-40"-6393,-300 28-383,19 3-97,14 0 152,0 3-120,-7 3-336,-20 3-136,-20 0-104,-20 0-688,-26 0-905,-41 6-975,-47 3-1561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4.408"/>
    </inkml:context>
    <inkml:brush xml:id="br0">
      <inkml:brushProperty name="width" value="0.035" units="cm"/>
      <inkml:brushProperty name="height" value="0.035" units="cm"/>
    </inkml:brush>
  </inkml:definitions>
  <inkml:trace contextRef="#ctx0" brushRef="#br0">0 1 616,'0'0'8566,"6"23"-7822,20 73-126,-24-90-560,1-1 0,-1 0 0,1 0 1,0 1-1,0-2 0,0 1 0,1 0 1,0-1-1,0 1 0,0-1 0,0 0 1,1-1-1,-1 1 0,1-1 0,0 0 1,7 4-1,6 4 58,94 63 122,-102-67-208,2 2-578,-5-6-4989</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5.175"/>
    </inkml:context>
    <inkml:brush xml:id="br0">
      <inkml:brushProperty name="width" value="0.035" units="cm"/>
      <inkml:brushProperty name="height" value="0.035" units="cm"/>
    </inkml:brush>
  </inkml:definitions>
  <inkml:trace contextRef="#ctx0" brushRef="#br0">930 21 5433,'0'0'1711,"-42"28"-1365,-134 94-122,159-110-102,0 1 1,1 0-1,1 1 1,-17 19-1,6-5 241,2-4 87,-2-1 1,0-2 0,-2-1 0,-32 19-1,45-31-297,-1 0 0,0-1-1,0-1 1,-1-1 0,0 0 0,0-1-1,0-1 1,-1 0 0,-28 0-1,23-3-81,7 0-69,-1 0-1,-23-4 1,34 3-19,0 0 0,1-1 0,-1 0 1,1 0-1,-1 0 0,1-1 0,0 1 0,-1-2 1,2 1-1,-8-6 0,6 3-23,-1 0 0,2 0 0,-1-1 0,1 0 0,0 0 0,0 0 0,1-1 0,0 0 1,0 0-1,1 0 0,0 0 0,0 0 0,1-1 0,0 1 0,1-1 0,0 1 0,0-1 0,1-15 0,0-3-179,-1 10 70,1 0-1,5-31 1,-4 43 146,0 0-1,0-1 1,1 1 0,0 0 0,0 1-1,0-1 1,0 0 0,1 1-1,0-1 1,0 1 0,0 0-1,1 0 1,4-5 0,3 0 104,1 0 1,-1 1 0,2 0 0,-1 1 0,1 0-1,0 1 1,0 0 0,0 1 0,20-4 0,-8 4 67,1 1 0,-1 1 0,1 1 0,35 2 0,-53 1-159,1 1 1,-1 0-1,1 0 1,-1 0-1,0 1 1,0 1-1,0-1 1,0 1-1,-1 0 1,0 1-1,0 0 1,0 0 0,8 8-1,11 12 170,41 50 0,-51-57-92,25 29 131,69 62 1,-82-85-209,2-1-1,0-2 0,57 30 1,16 2 21,-101-52-6,0 0-1,1 0 1,-1-1 0,0 1-1,1-1 1,-1 1 0,0-1-1,1 0 1,-1 0 0,1 0-1,-1 0 1,0 0 0,1-1-1,-1 1 1,1-1-1,-1 0 1,0 1 0,0-1-1,1 0 1,-1 0 0,0-1-1,0 1 1,0 0 0,0-1-1,0 1 1,0-1 0,-1 1-1,1-1 1,0 0 0,-1 0-1,2-3 1,4-3-15,-2-1 0,0-1 0,0 1 0,0-1 0,5-18 0,-3-2-189,-2 0 1,0-1-1,-2 1 1,-2-1-1,-2-40 1,1 27-212,0 39 411,0 1 0,0 0 0,0-1 0,-1 1 0,1 0 0,-1 0 0,0 0 0,0 0 0,-1 0 0,1 0 0,-1 0 0,0 0 0,0 0 0,0 0 0,0 1 0,-1-1 0,1 1 0,-1 0 0,0 0 0,0 0-1,0 0 1,-1 0 0,1 1 0,0-1 0,-1 1 0,0 0 0,0 0 0,0 0 0,0 1 0,0-1 0,0 1 0,0 0 0,0 0 0,0 1 0,-6-1 0,-11-1-90,1 1-1,-1 1 1,0 1-1,0 0 1,1 2 0,-1 1-1,1 0 1,0 1-1,-24 10 1,-72 30-4186,73-31-1122</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5.623"/>
    </inkml:context>
    <inkml:brush xml:id="br0">
      <inkml:brushProperty name="width" value="0.035" units="cm"/>
      <inkml:brushProperty name="height" value="0.035" units="cm"/>
    </inkml:brush>
  </inkml:definitions>
  <inkml:trace contextRef="#ctx0" brushRef="#br0">535 1 4481,'0'0'6485,"1"10"-6193,2 6-98,1 1-1,1-1 1,0 0-1,1 0 1,12 22-1,52 87 1212,-66-119-1363,38 64 476,209 362 1161,-197-332-1531,-4 3 0,-5 1 1,52 179-1,-86-239-132,-3 0 0,-1 0 0,-3 1 1,0 51-1,-4-81-14,-1 0 1,0-1 0,-1 1-1,-1 0 1,0-1-1,-1 1 1,-1-1-1,0 0 1,-8 15-1,-2-4 0,0 0 0,-2-1 0,-31 34 0,13-20-42,-1-2-1,-2-1 1,-1-2-1,-2-1 0,-1-2 1,-91 47-1,88-58-322,-1-1 0,-1-3 0,0-1-1,-1-3 1,-80 9 0,-63-2-3307,15-15-3406</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6.055"/>
    </inkml:context>
    <inkml:brush xml:id="br0">
      <inkml:brushProperty name="width" value="0.035" units="cm"/>
      <inkml:brushProperty name="height" value="0.035" units="cm"/>
    </inkml:brush>
  </inkml:definitions>
  <inkml:trace contextRef="#ctx0" brushRef="#br0">475 1 5265,'0'0'5769,"-66"33"-5174,-25 14-414,-89 62 0,169-102-157,1 1 0,0 1 0,1-1 0,0 2 0,0-1 0,-9 15 0,13-15 12,0 0 0,0 0 0,1 0 0,0 1 0,-3 16 0,-2 15 207,1 1 0,-2 62 0,6 90 612,4-185-816,7 196 811,-2-158-636,2 0 1,16 61-1,9-9-26,63 133 0,-65-170-1195,4 0-1,1-2 0,69 85 0,-35-58-4395</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5.116"/>
    </inkml:context>
    <inkml:brush xml:id="br0">
      <inkml:brushProperty name="width" value="0.035" units="cm"/>
      <inkml:brushProperty name="height" value="0.035" units="cm"/>
    </inkml:brush>
  </inkml:definitions>
  <inkml:trace contextRef="#ctx0" brushRef="#br0">0 22 6225,'0'0'9109,"2"0"-8550,111-9 225,-6 1-777,-69 6-3,-14 1-27,-1 0 0,1 1-1,0 2 1,46 8 0,-67-9 6,1 1-1,0-1 1,-1 1 0,1-1 0,-1 1 0,0 0 0,0 1 0,1-1 0,-1 0 0,-1 1 0,1 0 0,0 0 0,-1 0 0,1 0 0,-1 0 0,0 0 0,0 0 0,0 1 0,0-1 0,1 6 0,0 0-61,-1 0 0,0 0 0,-1 0-1,0 0 1,0 0 0,-1 1 0,-1 12 0,0-17 53,0 0 1,0 0 0,0 0 0,0 0-1,-1 0 1,0-1 0,0 1 0,0-1 0,0 1-1,-1-1 1,0 0 0,0 0 0,0 0-1,0-1 1,-1 1 0,-6 5 0,-5 2-5,0 0 0,-1-1 0,-20 9 0,-8 5 27,35-17 1,23-6-92,58-3-50,56 1 58,-103 2 26,-1 1-1,0 1 1,26 7-1,-43-8-11,-1-1-1,1 2 1,-1-1 0,1 1 0,-1 0-1,0 0 1,0 1 0,0 0-1,6 5 1,-9-6 22,0 0-1,-1 0 1,1 0-1,-1 0 1,0 0-1,0 0 1,0 1-1,-1-1 1,1 1 0,-1-1-1,0 1 1,0 0-1,0-1 1,0 1-1,-1 0 1,1 0 0,-1 5-1,0-6 48,0 1 0,1-1 0,-1 0 0,-1 1 0,1-1 0,0 0 0,-1 0 0,0 1 0,0-1 0,0 0 0,0 0 0,0 0 0,0 0 0,-1 0 0,0 0 0,0 0 0,1-1 0,-1 1 0,-1 0 1,1-1-1,0 0 0,-1 1 0,1-1 0,-1 0 0,0 0 0,1-1 0,-1 1 0,0-1 0,0 1 0,-6 1 0,-9 5 226,0-1 0,-1-1 0,0 0 0,0-2 0,-36 5 0,-98-4 754,141-5-960,2 1-11,0-2 0,0 1 0,0-1-1,0-1 1,0 0 0,0 0 0,1-1 0,-19-8-1,22 8-203,-1-1-1,1 0 0,1-1 0,-1 0 0,0 1 0,1-2 0,0 1 0,0 0 1,1-1-1,0 0 0,0 0 0,-6-13 0,-5-14-3880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5.591"/>
    </inkml:context>
    <inkml:brush xml:id="br0">
      <inkml:brushProperty name="width" value="0.035" units="cm"/>
      <inkml:brushProperty name="height" value="0.035" units="cm"/>
    </inkml:brush>
  </inkml:definitions>
  <inkml:trace contextRef="#ctx0" brushRef="#br0">1 1 72,'0'0'12687,"0"14"-12565,0-9-98,0 12 230,0 1 1,2-1 0,0 1-1,8 32 1,34 110 1536,25 75-1421,-61-212-365,-4-11-7,0 1 1,12 20-1,-11-20 16,-3-7-974,-1-12-4486,-1-15-76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6.119"/>
    </inkml:context>
    <inkml:brush xml:id="br0">
      <inkml:brushProperty name="width" value="0.035" units="cm"/>
      <inkml:brushProperty name="height" value="0.035" units="cm"/>
    </inkml:brush>
  </inkml:definitions>
  <inkml:trace contextRef="#ctx0" brushRef="#br0">7 66 4601,'0'0'8259,"31"29"-7497,92 86-170,-94-89-385,-7-4 96,-22-20-279,1-1 1,-1 1 0,1 0-1,-1 0 1,1-1 0,-1 1-1,0 0 1,0 0 0,0 0-1,0 2 1,0 1 14,0-4-104,-1-1-370,-9-1 403,1 0 0,0 0 1,-1-1-1,1 0 0,0-1 1,1 0-1,-1-1 0,0 0 0,1 0 1,0 0-1,0-1 0,0-1 1,1 1-1,-11-10 0,11 9 23,0-1 0,1 0 0,0 0 0,0-1 0,0 1 1,1-1-1,0 0 0,1-1 0,0 1 0,0-1 0,1 0 0,0 0 0,0 0 0,-1-11 0,3-31 465,1 49-446,0 1 0,1 0 0,-1-1 0,0 1 0,1-1 0,-1 1 0,1 0 0,0-1-1,-1 1 1,1 0 0,0 0 0,0-1 0,0 1 0,0 0 0,0 0 0,0 0 0,0 0-1,0 0 1,1 1 0,-1-1 0,0 0 0,0 0 0,1 1 0,-1-1 0,0 1 0,3-1-1,42-9 28,-44 9-30,33-2-7,48 2 1,-48 1 5,-23 1 22,0-1 1,0 2-1,1-1 1,-1 2-1,-1 0 1,1 0-1,0 1 1,-1 0-1,0 1 0,0 1 1,0 0-1,-1 0 1,0 1-1,0 0 1,0 0-1,-1 1 1,0 1-1,-1 0 1,0 0-1,0 0 1,-1 1-1,0 0 1,-1 1-1,0-1 1,7 18-1,-7-12 6,0 0-1,-1 0 1,0 1 0,-1 0 0,-1 0-1,1 27 1,-4-4-753,0-58-7427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6.466"/>
    </inkml:context>
    <inkml:brush xml:id="br0">
      <inkml:brushProperty name="width" value="0.035" units="cm"/>
      <inkml:brushProperty name="height" value="0.035" units="cm"/>
    </inkml:brush>
  </inkml:definitions>
  <inkml:trace contextRef="#ctx0" brushRef="#br0">1 0 1344,'0'0'11019,"187"160"-9747,-140-127-464,-14 3-216,0-6-264,-6 0-152,0-6-88,-14-3-72,1-6-16,-8-3-312,-6-9-952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6.837"/>
    </inkml:context>
    <inkml:brush xml:id="br0">
      <inkml:brushProperty name="width" value="0.035" units="cm"/>
      <inkml:brushProperty name="height" value="0.035" units="cm"/>
    </inkml:brush>
  </inkml:definitions>
  <inkml:trace contextRef="#ctx0" brushRef="#br0">308 0 5089,'0'0'5137,"-100"157"-4049,73-121-679,-13 0-273,7-6-64,-1-3-64,1-6-8,13-3-289,7-9-1127,6-6-2913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7.169"/>
    </inkml:context>
    <inkml:brush xml:id="br0">
      <inkml:brushProperty name="width" value="0.035" units="cm"/>
      <inkml:brushProperty name="height" value="0.035" units="cm"/>
    </inkml:brush>
  </inkml:definitions>
  <inkml:trace contextRef="#ctx0" brushRef="#br0">1 1 4113,'0'0'9573,"45"15"-9093,150 54 48,-175-62-394,-1 1 1,0 0-1,0 2 1,-1 0-1,-1 1 0,33 26 1,-39-28-56,11 10 75,0 0 0,-2 1 1,0 2-1,-1 0 0,25 39 0,-33-43-112,-1 0-1,-1 1 1,-1 0-1,0 0 1,-1 1-1,-1-1 1,-1 1-1,3 34 1,-5 48 12,-3-69-53,0-26-9,0 0-1,0 0 1,0-1 0,-1 1 0,0 0 0,0-1 0,-1 1 0,0-1-1,0 1 1,0-1 0,-1 0 0,0 0 0,0 0 0,-1 0 0,0-1-1,0 1 1,0-1 0,-5 5 0,-2 1-58,-1 0 0,0-1-1,-1-1 1,0 0 0,0 0 0,-1-2 0,0 0-1,0 0 1,-1-1 0,-15 4 0,-37 8-854,-1-3-1,-80 8 1,8-12-3166</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7.554"/>
    </inkml:context>
    <inkml:brush xml:id="br0">
      <inkml:brushProperty name="width" value="0.035" units="cm"/>
      <inkml:brushProperty name="height" value="0.035" units="cm"/>
    </inkml:brush>
  </inkml:definitions>
  <inkml:trace contextRef="#ctx0" brushRef="#br0">214 1 3633,'0'0'6532,"-29"28"-5796,29-28-736,-119 126 736,113-120-646,0 1-1,1 1 1,0-1-1,0 1 1,1 0-1,-1 0 0,2 0 1,-1 1-1,1-1 1,1 1-1,0 0 1,0 0-1,0 0 1,1 11-1,-2 3 137,-2 42 517,2 69-1,3-96-499,0-29-213,0 1 0,1 0 0,0 0 0,1-1 0,0 1 0,0 0 0,1-1 0,0 0 0,1 0 0,0 0 0,0 0 0,1 0 0,0-1 0,1 0 0,8 10 0,13 14-12,2-1 1,0-1 0,3-1 0,0-2 0,1-1 0,2-2-1,1-2 1,45 23 0,-53-32-137,1-2 0,1 0 1,0-2-1,35 7 0,121 6-3398,-88-18-2344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4.761"/>
    </inkml:context>
    <inkml:brush xml:id="br0">
      <inkml:brushProperty name="width" value="0.035" units="cm"/>
      <inkml:brushProperty name="height" value="0.035" units="cm"/>
    </inkml:brush>
  </inkml:definitions>
  <inkml:trace contextRef="#ctx0" brushRef="#br0">154 1 4721,'0'0'5945,"-73"153"-5689,46-123-168,7-6-80,6-2-8,1-7-256,13 0-648,-7-6-936,7-6-1361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8.326"/>
    </inkml:context>
    <inkml:brush xml:id="br0">
      <inkml:brushProperty name="width" value="0.035" units="cm"/>
      <inkml:brushProperty name="height" value="0.035" units="cm"/>
    </inkml:brush>
  </inkml:definitions>
  <inkml:trace contextRef="#ctx0" brushRef="#br0">2 14 24,'0'0'11070,"0"-1"-10972,-1 1 1,1 0-1,0-1 0,0 1 0,0 0 0,0-1 0,0 1 0,0-1 0,0 1 1,0 0-1,0-1 0,0 1 0,0-1 0,0 1 0,0 0 0,0-1 0,0 1 1,0-1-1,0 1 0,1 0 0,-1-1 0,0 1 0,0 0 0,0-1 0,1 1 1,-1 0-1,0-1 0,0 1 0,1 0 0,-1-1 0,0 1 0,1 0 0,29-1-27,-7 1-59,-1 0 1,1 1-1,41 8 1,-57-8-17,0 1 0,-1 0 1,1 1-1,-1 0 1,0 0-1,0 0 1,0 0-1,0 1 1,0 0-1,-1 1 0,1-1 1,-1 1-1,0 0 1,-1 0-1,1 0 1,-1 1-1,4 7 0,-5-7 6,0 0-1,0 1 0,-1-1 0,0 0 0,-1 1 0,0-1 0,0 1 0,1 8 0,-4 52 5,2-63-5,-1 0 0,0 0-1,0 0 1,0 0-1,0 0 1,-1-1 0,0 1-1,0 0 1,0-1-1,0 1 1,0-1-1,0 1 1,-1-1 0,0 0-1,0 0 1,0 0-1,0-1 1,-6 5 0,4-3 2,0 0 0,0 1 0,0 0 1,1 0-1,-6 7 0,10-12-4,0 0 1,0 0-1,0 0 1,0 1-1,-1-1 1,1 0-1,0 0 0,0 0 1,0 0-1,0 0 1,0 0-1,0 1 0,0-1 1,0 0-1,0 0 1,0 0-1,0 0 0,0 0 1,0 1-1,0-1 1,-1 0-1,1 0 0,0 0 1,0 0-1,1 0 1,-1 1-1,0-1 0,0 0 1,0 0-1,0 0 1,0 0-1,0 1 1,0-1-1,0 0 0,0 0 1,0 0-1,0 0 1,0 0-1,0 0 0,0 1 1,1-1-1,-1 0 1,0 0-1,0 0 0,0 0 1,0 0-1,0 0 1,0 0-1,1 0 0,-1 0 1,0 0-1,0 0 1,0 1-1,27 0-198,431-22-3203,-358 15-599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29.430"/>
    </inkml:context>
    <inkml:brush xml:id="br0">
      <inkml:brushProperty name="width" value="0.035" units="cm"/>
      <inkml:brushProperty name="height" value="0.035" units="cm"/>
    </inkml:brush>
  </inkml:definitions>
  <inkml:trace contextRef="#ctx0" brushRef="#br0">81 1 4017,'0'0'6078,"-4"13"-5364,-9 40-182,8-31 400,7-26-443,4-23-1861,-6 26 1306,1 0-1,-1 0 1,0-1-1,0 1 1,0 0-1,0 0 1,-1 0-1,1 0 1,0 0-1,0 0 0,-1-1 1,1 1-1,-1 0 1,1 0-1,-1 0 1,1 0-1,-1 0 1,1 0-1,-1 0 1,0 1-1,-1-3 0,0 3 135,0-1-1,0 0 0,0 1 0,0 0 0,0-1 1,0 1-1,0 0 0,0 0 0,0 0 1,-3 1-1,-7-1 31,11 0-95,1 0 0,0 0 1,0 0-1,0 0 1,-1-1-1,1 1 1,0 0-1,0 0 0,0 0 1,0 0-1,-1 0 1,1 0-1,0 0 1,0 0-1,0 0 0,-1 0 1,1 0-1,0 0 1,0 0-1,0 0 0,-1 1 1,1-1-1,0 0 1,0 0-1,0 0 1,0 0-1,-1 0 0,1 0 1,0 0-1,0 0 1,0 1-1,0-1 1,-1 0-1,1 0 0,0 0 1,0 0-1,0 1 1,0-1-1,0 0 0,0 0 1,0 0-1,0 1 1,0-1-1,0 0 1,0 0-1,-3 6-751,-9-3-1911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32.552"/>
    </inkml:context>
    <inkml:brush xml:id="br0">
      <inkml:brushProperty name="width" value="0.035" units="cm"/>
      <inkml:brushProperty name="height" value="0.035" units="cm"/>
    </inkml:brush>
  </inkml:definitions>
  <inkml:trace contextRef="#ctx0" brushRef="#br0">1 1 5705,'0'0'5981,"0"6"-5691,-1 39 709,4 84 841,-2-113-1790,1-1-1,1 1 1,0-1 0,1 0 0,1 0-1,8 18 1,-6-20-520,14 33 1020,-15-17-7394</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32.937"/>
    </inkml:context>
    <inkml:brush xml:id="br0">
      <inkml:brushProperty name="width" value="0.035" units="cm"/>
      <inkml:brushProperty name="height" value="0.035" units="cm"/>
    </inkml:brush>
  </inkml:definitions>
  <inkml:trace contextRef="#ctx0" brushRef="#br0">1 0 2721,'0'0'5229,"68"0"-4253,217 0-377,-71 0 50,-7 0 338,-112 0-7120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33.401"/>
    </inkml:context>
    <inkml:brush xml:id="br0">
      <inkml:brushProperty name="width" value="0.035" units="cm"/>
      <inkml:brushProperty name="height" value="0.035" units="cm"/>
    </inkml:brush>
  </inkml:definitions>
  <inkml:trace contextRef="#ctx0" brushRef="#br0">1 1 5329,'0'0'7615,"8"10"-6257,16 14-670,35 27 0,-28-25-456,29 21-121,2-4 1,104 56-1,-36-24-114,-124-71-89,26 18 37,-31-21-77,1 0 0,-1 0 0,0 1-1,1-1 1,-1 1 0,0-1 0,0 1 0,0-1 0,0 1 0,-1-1 0,1 1 0,0 0 0,0 0 0,-1-1 0,0 1-1,1 0 1,-1 2 0,-11-2-3694,-18-2 849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33.755"/>
    </inkml:context>
    <inkml:brush xml:id="br0">
      <inkml:brushProperty name="width" value="0.035" units="cm"/>
      <inkml:brushProperty name="height" value="0.035" units="cm"/>
    </inkml:brush>
  </inkml:definitions>
  <inkml:trace contextRef="#ctx0" brushRef="#br0">462 1 3393,'0'0'6777,"-147"153"-6073,113-126 16,-6 3-255,0-3-113,0 1-168,0-4-104,-14 9-80,21-9-872,0-9-2241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35.120"/>
    </inkml:context>
    <inkml:brush xml:id="br0">
      <inkml:brushProperty name="width" value="0.035" units="cm"/>
      <inkml:brushProperty name="height" value="0.035" units="cm"/>
    </inkml:brush>
  </inkml:definitions>
  <inkml:trace contextRef="#ctx0" brushRef="#br0">0 35 1376,'0'0'7582,"58"-1"-6646,192-2-177,-46-5 126,-141 5-604,1359-17 2714,-1012 22-2956,431 17-59,7 1-2,-12-9 22,-247-1 96,-256-1 891,-332-9-752,-3 0-289,-45-2-1455,3-5-1126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39.421"/>
    </inkml:context>
    <inkml:brush xml:id="br0">
      <inkml:brushProperty name="width" value="0.035" units="cm"/>
      <inkml:brushProperty name="height" value="0.035" units="cm"/>
    </inkml:brush>
  </inkml:definitions>
  <inkml:trace contextRef="#ctx0" brushRef="#br0">10 241 4929,'0'0'8051,"-10"3"-3477,22-4-4571,-1-1 0,1 0-1,-1-1 1,1 0-1,15-8 1,-2 2-11,-1 2-70,-1-2 1,0 0-1,-1-2 0,0 0 0,-1-2 0,0 0 0,-1-1 0,0-2 0,-1 0 0,26-29 0,-43 43 74,-1 0-1,1 0 1,-1 0-1,0 0 1,1-1 0,-1 1-1,0-1 1,0 1 0,0-1-1,-1 1 1,1-1-1,-1 1 1,1-1 0,-1 1-1,0-1 1,0 0 0,-1-4-1,1 7 36,0 6-398,0 352 378,1-336-7,1-1 0,1 1 1,9 36-1,25 62 23,-17-61-10,-15-43-13,-3-8 4,1 1 0,0-1-1,0 1 1,1-1-1,0 0 1,10 14 0,-14-18-1135,-6-4-812,2 0 2019,-232-12-10816,193 12 10867,12 0 12707,35 0-12475,362 0 72,-273-2-2656,-28-8-3725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46.499"/>
    </inkml:context>
    <inkml:brush xml:id="br0">
      <inkml:brushProperty name="width" value="0.035" units="cm"/>
      <inkml:brushProperty name="height" value="0.035" units="cm"/>
    </inkml:brush>
  </inkml:definitions>
  <inkml:trace contextRef="#ctx0" brushRef="#br0">25 28 3633,'0'0'6999,"-1"-4"-6110,0 2-717,1 1-105,0 0 0,0 0 0,0 0 1,0 0-1,0 0 0,0 0 0,-1 0 1,1 0-1,-1 0 0,1 0 0,0 0 1,-1 0-1,1 0 0,-1 0 0,0 0 1,1 1-1,-1-1 0,0 0 0,0 0 1,1 1-1,-3-2 0,2 2 908,-6 0 1046,3 0-1629,6 1-26,49 14-368,74 32 0,-78-28 4,153 65 24,41 17-112,-231-96-64,14 3-3076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46.847"/>
    </inkml:context>
    <inkml:brush xml:id="br0">
      <inkml:brushProperty name="width" value="0.035" units="cm"/>
      <inkml:brushProperty name="height" value="0.035" units="cm"/>
    </inkml:brush>
  </inkml:definitions>
  <inkml:trace contextRef="#ctx0" brushRef="#br0">241 0 5433,'0'0'5087,"-6"18"-4489,-1 0-409,3-5-52,-1 0 0,0 0 0,-1 0 0,-1-1 0,0 1 1,-12 15-1,-62 62 438,-4 6-520,84-94-227,0-1 0,0 1 0,0-1 0,0 1 0,1-1 0,-1 1 0,0-1-1,1 1 1,0 0 0,-1-1 0,1 1 0,0 0 0,0-1 0,0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31.844"/>
    </inkml:context>
    <inkml:brush xml:id="br0">
      <inkml:brushProperty name="width" value="0.035" units="cm"/>
      <inkml:brushProperty name="height" value="0.035" units="cm"/>
    </inkml:brush>
  </inkml:definitions>
  <inkml:trace contextRef="#ctx0" brushRef="#br0">1030 0 40,'0'0'2985,"-174"15"-2905,127-6-72,-13 3 48,-14 0-48,1 3-8,-14 3 8,-13-3-8,-61 12 0,28-6-280,12-3-1569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5.132"/>
    </inkml:context>
    <inkml:brush xml:id="br0">
      <inkml:brushProperty name="width" value="0.035" units="cm"/>
      <inkml:brushProperty name="height" value="0.035" units="cm"/>
    </inkml:brush>
  </inkml:definitions>
  <inkml:trace contextRef="#ctx0" brushRef="#br0">1 0 1776,'0'0'7738,"34"25"-6926,113 79 40,-96-69-354,-31-23-255,-1 2 0,0 0 1,-1 1-1,20 22 0,-30-28-135,-1 0-1,0 1 1,0 0-1,-1 0 1,-1 0-1,1 1 1,-2-1-1,1 1 1,-2 1 0,1-1-1,2 20 1,-2 7 102,-1-1 1,-3 50 0,0-39-200,0-33-23,-1 0 1,0-1 0,0 1-1,-2-1 1,0 1 0,0-1-1,-1 0 1,-7 15 0,7-23-97,1 1-1,-1 0 1,-1-1 0,1 0 0,-1 0 0,0 0 0,0 0 0,-1-1 0,0 0-1,0 0 1,0 0 0,-1-1 0,1 0 0,-1 0 0,0-1 0,0 0 0,-15 4-1,-21 4-1738,-88 9-1,39-13-2561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47.200"/>
    </inkml:context>
    <inkml:brush xml:id="br0">
      <inkml:brushProperty name="width" value="0.035" units="cm"/>
      <inkml:brushProperty name="height" value="0.035" units="cm"/>
    </inkml:brush>
  </inkml:definitions>
  <inkml:trace contextRef="#ctx0" brushRef="#br0">0 0 3089,'0'0'7160,"64"4"-6604,202 10-181,-111-10-35,-120-5-291,153 1-1124,-187 0 570,-6 0-1674,-17-1 225,-5-7-1061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47.601"/>
    </inkml:context>
    <inkml:brush xml:id="br0">
      <inkml:brushProperty name="width" value="0.035" units="cm"/>
      <inkml:brushProperty name="height" value="0.035" units="cm"/>
    </inkml:brush>
  </inkml:definitions>
  <inkml:trace contextRef="#ctx0" brushRef="#br0">0 0 4049,'0'0'5777,"141"139"-5769,-135-121 0,1-3 0,-7 3-8,0-3 0,0 3-416,-13-6-768,-7-3-1001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48.233"/>
    </inkml:context>
    <inkml:brush xml:id="br0">
      <inkml:brushProperty name="width" value="0.035" units="cm"/>
      <inkml:brushProperty name="height" value="0.035" units="cm"/>
    </inkml:brush>
  </inkml:definitions>
  <inkml:trace contextRef="#ctx0" brushRef="#br0">697 0 3809,'0'0'6361,"-45"29"-5847,-140 89 68,112-75-152,41-31-132,13-6-199,-13 2 78,-1-1-1,1-2 1,-1-1-1,0-1 1,-45-3-1,74-1-166,0 1 0,0-1 0,1 0 1,-1 0-1,0 0 0,1 0 0,-1 0 0,1-1 0,-1 0 0,1 0 0,0 0 0,-1 0 1,1 0-1,0-1 0,1 1 0,-1-1 0,0 0 0,1 0 0,-1 0 0,1 0 0,0 0 0,0-1 1,-2-5-1,0 0 46,0 0 1,0 0-1,1 0 1,1-1-1,-1 1 1,2-1-1,-1 1 0,1-15 1,0 16 58,1-13 95,0 20-208,0 0 0,0 1 0,0-1 1,0 1-1,0-1 0,1 0 0,-1 1 0,0-1 0,0 1 0,1-1 0,-1 1 1,0-1-1,1 1 0,-1-1 0,0 1 0,1-1 0,-1 1 0,1-1 0,-1 1 1,1 0-1,-1-1 0,1 1 0,-1 0 0,1-1 0,-1 1 0,1 0 0,-1 0 1,2-1-1,25-1-50,-1 0 1,44 4-1,-63-2 47,-1 1 0,0 1-1,0-1 1,1 1 0,-1 0 0,0 0 0,-1 1-1,12 5 1,1 4 43,23 19-1,-4-3 26,1 2-22,62 61 1,-31-25-20,-62-60-45,0-1 0,1 1 0,-1-1 0,1-1 0,0 0 0,1 0 1,-1 0-1,17 4 0,-9-5-16,1 0 1,-1 0-1,1-2 1,16 0-1,-28-1 37,0 0 0,1 0 0,-1 0 0,0-1 0,0 0 0,0 0-1,0 0 1,0 0 0,0-1 0,0 0 0,-1 0 0,1-1 0,-1 1-1,1-1 1,-1 0 0,0 0 0,0 0 0,0-1 0,0 1 0,-1-1 0,1 0-1,-1 0 1,0 0 0,3-6 0,-4 4 12,0 0 0,0 0 0,-1 0 0,0-1 0,0 1-1,0-1 1,-1 1 0,0-1 0,0 1 0,-2-9 0,1-8 120,1 18-104,-1-1 0,1 1 1,-1-1-1,-1 1 1,1 0-1,-1 0 0,0-1 1,0 1-1,-1 1 0,1-1 1,-1 0-1,0 0 1,0 1-1,-1 0 0,1 0 1,-1 0-1,0 0 0,0 0 1,-1 1-1,1-1 1,-1 1-1,-4-2 0,-4-3-97,-1 1 0,0 1-1,0 1 1,-1-1-1,1 2 1,-27-5-1,6 3-1765,2-3-3464</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6.911"/>
    </inkml:context>
    <inkml:brush xml:id="br0">
      <inkml:brushProperty name="width" value="0.035" units="cm"/>
      <inkml:brushProperty name="height" value="0.035" units="cm"/>
    </inkml:brush>
  </inkml:definitions>
  <inkml:trace contextRef="#ctx0" brushRef="#br0">1 0 6057,'0'0'6194,"401"30"-5754,-315-30-216,-19 3-72,-20-3-144,-20 3-8,-21 9-152,-6-3-1265,0-3-3232</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7.243"/>
    </inkml:context>
    <inkml:brush xml:id="br0">
      <inkml:brushProperty name="width" value="0.035" units="cm"/>
      <inkml:brushProperty name="height" value="0.035" units="cm"/>
    </inkml:brush>
  </inkml:definitions>
  <inkml:trace contextRef="#ctx0" brushRef="#br0">1 118 7138,'0'0'3760,"414"-52"-2303,-240 19-1457,-34 0-2617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7.787"/>
    </inkml:context>
    <inkml:brush xml:id="br0">
      <inkml:brushProperty name="width" value="0.035" units="cm"/>
      <inkml:brushProperty name="height" value="0.035" units="cm"/>
    </inkml:brush>
  </inkml:definitions>
  <inkml:trace contextRef="#ctx0" brushRef="#br0">0 1 1320,'0'0'8214,"8"38"-7012,-1-7-880,10 55 826,33 91 0,-42-153-891,118 320 2231,-102-289-2381,3-1 1,2-2-1,2 0 0,42 52 1,-58-86-292,1-1 0,0 0 0,1-1 0,1 0 0,33 21 1,-50-36-217,1 0 1,-1 0-1,1 0 1,-1-1-1,1 1 0,-1 0 1,1-1-1,0 1 1,-1-1-1,1 0 1,2 1-1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8.129"/>
    </inkml:context>
    <inkml:brush xml:id="br0">
      <inkml:brushProperty name="width" value="0.035" units="cm"/>
      <inkml:brushProperty name="height" value="0.035" units="cm"/>
    </inkml:brush>
  </inkml:definitions>
  <inkml:trace contextRef="#ctx0" brushRef="#br0">0 0 4609,'0'0'6465,"80"160"-5160,-60-130-585,0 0-416,-6-6-112,-1-6-80,1-6-96,-8-6-16,1-3-216,-7-12-2785,0-15-2168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8.461"/>
    </inkml:context>
    <inkml:brush xml:id="br0">
      <inkml:brushProperty name="width" value="0.035" units="cm"/>
      <inkml:brushProperty name="height" value="0.035" units="cm"/>
    </inkml:brush>
  </inkml:definitions>
  <inkml:trace contextRef="#ctx0" brushRef="#br0">1 0 7770,'0'0'3672,"113"45"-12129</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18.831"/>
    </inkml:context>
    <inkml:brush xml:id="br0">
      <inkml:brushProperty name="width" value="0.035" units="cm"/>
      <inkml:brushProperty name="height" value="0.035" units="cm"/>
    </inkml:brush>
  </inkml:definitions>
  <inkml:trace contextRef="#ctx0" brushRef="#br0">28 22 4905,'0'0'3814,"20"27"-2732,62 88-198,-76-107-797,0 1 0,-1-1 0,0 1-1,-1 1 1,1-1 0,2 13 0,0-2-6,-3-9-45,0 0-1,-1 0 0,0 0 1,-1 1-1,2 22 0,-4-33 56,-17-13 41,-5-5-213,0-1-1,1-1 1,-34-41-1,48 51 84,1 0-1,0 0 0,0 0 0,1-1 1,0 0-1,1 0 0,0 0 0,1 0 1,0-1-1,0 0 0,1 1 1,1-1-1,-1-15 0,2 22 37,0 0-1,0 0 0,0 1 1,0-1-1,1 0 1,-1 0-1,1 0 1,0 0-1,2-4 1,-2 6-31,1 0 1,-1 1 0,1-1 0,0 1 0,-1 0-1,1 0 1,0 0 0,0 0 0,0 0 0,0 0-1,0 0 1,0 0 0,0 1 0,0-1 0,0 1-1,0-1 1,2 1 0,22-4 43,-1 2 1,51 1-1,-43 1-40,-20 1-14,1 0-1,-1 0 0,1 2 0,-1 0 0,0 0 1,0 1-1,0 1 0,-1 0 0,0 1 1,1 0-1,-2 1 0,1 0 0,-1 1 1,0 0-1,15 15 0,-16-12 28,1 0 0,-1 1 0,-1 0-1,0 0 1,-1 1 0,-1 0 0,0 1 0,0-1 0,-1 2-1,-1-1 1,0 0 0,-1 1 0,3 27 0,1 25 22,-8-66 37,0-10 401,0 0-483,1 0 0,0 0 0,1 1 0,-1-1 0,2 0 0,-1 1 0,1-1 1,1 1-1,-1 0 0,1 0 0,1 0 0,-1 1 0,11-13 0,-3 6-79,1 0-1,1 1 1,-1 1 0,2 0 0,0 1 0,0 1 0,1 0-1,1 1 1,-1 0 0,2 2 0,-1 0 0,33-8 0,-37 12 101,1 1 0,0 0 0,0 1 0,0 0 0,18 3 0,-28-2-9,0 1-1,0 0 0,0 0 0,0 0 1,0 1-1,0-1 0,-1 1 0,1 0 1,0 0-1,-1 0 0,0 1 0,1-1 1,-1 1-1,0 0 0,0 0 0,0 0 1,3 5-1,3 4 119,-1 1 1,0 0-1,9 21 0,-5-3 145,-2 0-1,-1 1 1,8 54-1,-10-45-226,17 55-1,-4-48-1332,0-18-3130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0.367"/>
    </inkml:context>
    <inkml:brush xml:id="br0">
      <inkml:brushProperty name="width" value="0.035" units="cm"/>
      <inkml:brushProperty name="height" value="0.035" units="cm"/>
    </inkml:brush>
  </inkml:definitions>
  <inkml:trace contextRef="#ctx0" brushRef="#br0">4057 631 4961,'0'0'7050,"-1"0"-6860,1 0 0,-1 0 0,0 0 1,1 0-1,-1 0 0,0 0 0,1 0 1,-1-1-1,0 1 0,1 0 0,-1 0 1,0-1-1,1 1 0,-1 0 1,0 0-1,1-1 0,-1 1 0,1-1 1,-1 1-1,0-1 0,-52-113-105,42 85-84,-2-4-4,-1 0 0,-21-34 0,12 32 4,0 0 0,-44-47 0,50 64 3,-1 1 0,-1 0 0,0 1-1,-1 1 1,-35-19 0,29 21-18,-1 2-1,-1 0 1,0 2 0,0 0 0,-1 3 0,-54-7 0,-181 5-407,181 9 342,-58-2 50,-284 11-58,252 7 115,-403 44-463,146-29 278,-2-26-134,31-1 136,300 3-537,89-5 456,0 0-1,1 0 0,-21 9 0,-1 3-149,-41 19 315,70-31 66,0 0 1,1 0-1,-1 0 1,1 0-1,-1 1 1,1-1-1,0 1 1,0 0-1,1 0 1,-1 0-1,1 1 1,0-1-1,0 0 1,0 1-1,-1 5 1,-2 10-9,1 0 1,-3 26-1,5-27 23,0 2-5,2-17-4,0 1 0,0-1 0,-1 1 1,0-1-1,0 1 0,-2 6 0,-4 11 5,6-21-5,1 1 0,0 0 1,-1-1-1,1 1 0,-1-1 1,0 1-1,1-1 0,-1 1 1,0-1-1,0 0 0,0 1 1,0-1-1,0 0 0,0 0 1,-1 1-1,1-1 0,0 0 1,0 0-1,-3 1 0,-1 2 0,1 0-1,-1 1 1,1-1-1,0 1 1,0 0-1,1 1 1,-1-1-1,1 0 1,0 1-1,-2 6 1,0 0 0,1 1 0,0 0 0,-5 23 0,6-1 84,2 0 0,3 39 1,-1-8-5,-1-62-89,1 1 0,-2-1 0,1 0 0,0 1 0,-1-1 0,0 0 0,0 1 0,0-1 0,-1 0 0,1 0 0,-4 5 0,2 0-737,1-5-1376,-9-4-1204,-1 0-960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5.532"/>
    </inkml:context>
    <inkml:brush xml:id="br0">
      <inkml:brushProperty name="width" value="0.035" units="cm"/>
      <inkml:brushProperty name="height" value="0.035" units="cm"/>
    </inkml:brush>
  </inkml:definitions>
  <inkml:trace contextRef="#ctx0" brushRef="#br0">382 0 288,'0'0'8036,"-45"30"-6851,-140 96-188,167-113-816,1 1 0,-19 19 0,31-27-56,0 1 0,0-1-1,-8 15 1,2-3 102,6-9-77,-1 1 1,2 0 0,-1 0 0,1 0 0,1 0 0,0 1 0,-2 12 0,2 2 354,0 50 0,3-68-448,0 1 0,1-1 0,0 0-1,0 1 1,1-1 0,0 0 0,0 0-1,1 0 1,-1 0 0,6 8-1,-2-6-26,1 0-1,-1 0 0,2 0 1,-1-1-1,1 0 0,11 8 1,8 5-20,0-2 1,1-1-1,1-2 1,50 22-1,-30-19-377,1-2 0,55 11-1,16-4-2183,-17-12-2661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0.768"/>
    </inkml:context>
    <inkml:brush xml:id="br0">
      <inkml:brushProperty name="width" value="0.035" units="cm"/>
      <inkml:brushProperty name="height" value="0.035" units="cm"/>
    </inkml:brush>
  </inkml:definitions>
  <inkml:trace contextRef="#ctx0" brushRef="#br0">1 0 1776,'0'0'6562,"2"9"-6169,0 1-338,3 5 407,-2 0 1,0 0-1,2 26 1,-5-37-326,0 0 1,0 0-1,1 0 1,-1 0-1,1 0 1,0 0-1,1 0 1,-1 0-1,1 0 1,2 5-1,-2-7-85,-1-1 0,0 1 0,0 0 0,1-1 0,-1 1 0,1-1 0,-1 1 0,1-1 0,0 0 0,-1 0 0,1 0 0,0 0-1,0 0 1,0 0 0,0 0 0,0-1 0,0 1 0,0-1 0,0 1 0,0-1 0,0 0 0,2 0 0,6 1-13,-1-2 1,1 0-1,-1 0 0,0 0 1,1-1-1,-1-1 1,0 0-1,0 0 0,-1 0 1,17-10-1,15-15-352,-32 22 54,0 0 1,0 0 0,0 1 0,1 0 0,0 1 0,9-4 0,-10 7-2924</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1.608"/>
    </inkml:context>
    <inkml:brush xml:id="br0">
      <inkml:brushProperty name="width" value="0.035" units="cm"/>
      <inkml:brushProperty name="height" value="0.035" units="cm"/>
    </inkml:brush>
  </inkml:definitions>
  <inkml:trace contextRef="#ctx0" brushRef="#br0">3 1 824,'0'0'11616,"-3"0"-9020,12 3-1697,236 10 696,-154-11-1836,105 16 0,-188-17-468,10 3 778,-18-4-390,1 1 1,-1-1-1,0 0 1,1 1-1,-1-1 0,0 0 1,0 1-1,1-1 1,-1 1-1,0-1 1,0 0-1,1 1 0,-1-1 1,0 1-1,0-1 1,0 1-1,0-1 1,0 1-1,0-1 0,1 0 1,-2 2-1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1.971"/>
    </inkml:context>
    <inkml:brush xml:id="br0">
      <inkml:brushProperty name="width" value="0.035" units="cm"/>
      <inkml:brushProperty name="height" value="0.035" units="cm"/>
    </inkml:brush>
  </inkml:definitions>
  <inkml:trace contextRef="#ctx0" brushRef="#br0">0 18 4761,'0'0'5129,"381"-18"-9970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2.410"/>
    </inkml:context>
    <inkml:brush xml:id="br0">
      <inkml:brushProperty name="width" value="0.035" units="cm"/>
      <inkml:brushProperty name="height" value="0.035" units="cm"/>
    </inkml:brush>
  </inkml:definitions>
  <inkml:trace contextRef="#ctx0" brushRef="#br0">1 112 5905,'0'0'6826,"21"-15"-6656,74-47-35,-87 58-97,1 0 0,0 0 1,0 1-1,0 0 0,1 0 0,-1 1 0,1 1 0,-1-1 0,19 1 1,-6 0 46,43-4 138,-1 4 0,72 6 0,-125-3-197,0 0 0,0 0 0,0 1 0,-1 1 0,1 0 0,-1 1 0,0-1-1,0 2 1,12 8 0,-17-11 0,0 1 1,0 0-1,-1 0 0,1 1 0,-1-1 0,0 1 0,0 0 0,0 0 1,-1 0-1,0 1 0,0-1 0,0 1 0,0 0 0,-1 0 0,0 0 1,-1 0-1,3 11 0,-4-11-16,2 50 65,-3-52-72,1-1-1,-1 1 1,1 0-1,-1-1 1,0 1-1,-1 0 1,1-1-1,0 1 0,-1-1 1,0 0-1,0 1 1,-4 4-1,-6 2-5,0 0-1,0-1 0,-1 0 0,0-1 1,-1-1-1,1 0 0,-1-1 1,-22 7-1,33-13-19,5 1-92,0-1 70,0 1 0,0-1 1,0 0-1,0 0 0,0 1 1,0-1-1,-1-1 0,1 1 0,0 0 1,3-1-1,6-1-115,47-3-369,-18 1 246,1 2 0,70 4-1,-108-2 277,0 0 0,0 1 0,0-1 0,0 1 0,0 0 0,0 0 0,0 0 0,0 0 0,0 1 0,0-1 0,-1 1 0,1 0 0,0 0 0,-1 0 0,1 0 0,-1 0 0,0 0 0,0 1 0,0-1 0,0 1 0,0-1 0,-1 1 0,1 0 0,-1-1 0,2 6 0,0 3 79,-1 0 0,0 1 0,0-1 1,-1 1-1,-2 18 0,1-20-24,0-4-13,-1-1-1,1 1 1,-1-1-1,-1 0 1,1 1-1,-1-1 1,0 0-1,0 0 1,-1 0-1,1 0 1,-1 0-1,0-1 1,0 1-1,-1-1 1,1 0-1,-1 0 1,0 0-1,0 0 1,-8 5-1,-8 4 165,0-1 0,0 0 0,-29 10 0,47-21-190,-26 11 172,-1-1 0,0-1 0,0-2 0,-1-1-1,-1-1 1,1-1 0,-57 0 0,81-5-356,0 0 0,0 0 0,0 0 0,1-1 0,-1 0-1,0-1 1,0 1 0,0-1 0,1 0 0,-1-1 0,1 1 0,0-1 0,0 0 0,0 0 0,0-1-1,0 1 1,1-1 0,-1 0 0,-4-6 0,-14-23-6100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3.197"/>
    </inkml:context>
    <inkml:brush xml:id="br0">
      <inkml:brushProperty name="width" value="0.035" units="cm"/>
      <inkml:brushProperty name="height" value="0.035" units="cm"/>
    </inkml:brush>
  </inkml:definitions>
  <inkml:trace contextRef="#ctx0" brushRef="#br0">1 633 5329,'0'0'8174,"0"-8"-6808,1 3-1334,0 1 1,0 0-1,1 0 1,0 0 0,0 0-1,0 0 1,0 0 0,0 0-1,1 1 1,0-1 0,0 1-1,0-1 1,4-2 0,13-18-13,-9 8-24,0 0 0,-2-1 0,0 0 0,-1 0 0,0-1 0,-2 0 0,0 0 0,-1-1 0,-1 1 0,-1-1 0,2-24 0,-4-136-212,-1 172 253,0 1 1,0-1 0,0 1-1,-1-1 1,0 1-1,0-1 1,-1 1-1,0 0 1,0-1-1,-1 1 1,1 0-1,-1 0 1,0 1-1,-1-1 1,0 1 0,1-1-1,-2 1 1,1 0-1,-8-6 1,11 10-33,1 1 0,0 0 0,0 0 0,0 0 0,0 0 1,-1 0-1,1-1 0,0 1 0,0 0 0,0 0 0,-1 0 1,1 0-1,0 0 0,0 0 0,-1 0 0,1 0 0,0 0 1,0 0-1,-1 0 0,1 0 0,0 0 0,0 0 0,0 0 0,-1 0 1,1 0-1,0 0 0,0 0 0,-1 0 0,1 0 0,0 0 1,0 1-1,0-1 0,-1 0 0,1 0 0,0 0 0,0 0 0,0 0 1,0 1-1,-1-1 0,1 0 0,0 0 0,0 1 0,-5 14 44,4 27-104,1-35 74,0 33-21,-1-11 0,4 42 0,-2-61 2,1-1 0,0 1-1,1-1 1,-1 0 0,2 1 0,-1-2 0,1 1 0,8 11-1,227 341 56,-216-329-49,1 0-1,1-2 1,2-2-1,1 0 1,38 29-1,-57-49-105,-8-6 30,1-1 1,-1 1-1,1-1 0,-1 0 0,1 1 1,-1-1-1,1 0 0,0 0 1,-1 0-1,1 0 0,0 0 0,3 0 1,-4-1-974,-1-16-3657,0-7-1361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3.545"/>
    </inkml:context>
    <inkml:brush xml:id="br0">
      <inkml:brushProperty name="width" value="0.035" units="cm"/>
      <inkml:brushProperty name="height" value="0.035" units="cm"/>
    </inkml:brush>
  </inkml:definitions>
  <inkml:trace contextRef="#ctx0" brushRef="#br0">0 0 5417,'0'0'8626,"0"175"-7770,7-139-400,0-3-112,-1-6-112,8 0-80,-8-9-88,8-3-56,-8-3-8,1-9-200,0-3-384,-7-3-264,0-21-448,0-6-3457</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3.914"/>
    </inkml:context>
    <inkml:brush xml:id="br0">
      <inkml:brushProperty name="width" value="0.035" units="cm"/>
      <inkml:brushProperty name="height" value="0.035" units="cm"/>
    </inkml:brush>
  </inkml:definitions>
  <inkml:trace contextRef="#ctx0" brushRef="#br0">0 1 9178,'0'0'5937,"281"51"-6577,-201-48-2313,-6-3-7977</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4.315"/>
    </inkml:context>
    <inkml:brush xml:id="br0">
      <inkml:brushProperty name="width" value="0.035" units="cm"/>
      <inkml:brushProperty name="height" value="0.035" units="cm"/>
    </inkml:brush>
  </inkml:definitions>
  <inkml:trace contextRef="#ctx0" brushRef="#br0">14 64 24,'0'0'12059,"23"30"-10540,70 96-590,-83-113-840,-1 0 0,-1 0-1,0 1 1,0-1 0,6 20 0,-12-23-79,0 0 0,0 0 0,-1 1 0,0-1 0,-1 17 1,0-16 9,-4-10-78,0-1 39,0 0-1,0 0 0,0-1 1,0 0-1,1 0 1,-1 0-1,0 0 0,0 0 1,0-1-1,1 0 1,-1 0-1,-5-3 0,-1-4-141,-1 0-1,-14-17 0,23 23 139,-7-7-47,1 0 0,0-1-1,1 0 1,0 0-1,0-1 1,1 1 0,1-2-1,0 1 1,-3-15-1,2 4 78,2-1 0,1 0 0,0 1 0,2-29 0,1 49 8,0 1 1,0-1-1,0 0 0,0 0 1,0 1-1,1-1 0,0 0 1,-1 1-1,1-1 0,0 1 1,0-1-1,0 1 0,1-1 1,-1 1-1,3-4 0,-2 4-3,1 0 1,0 0-1,-1 0 0,1 1 0,0-1 0,0 1 1,0-1-1,0 1 0,0 0 0,0 0 1,0 1-1,5-2 0,17-1 3,0 0 0,52 2 1,-45 1 2,-19 0 19,1 1 0,0 0 0,-1 1 0,1 1 0,-1 0 0,0 0 0,21 10 0,-25-9 12,-1 0-1,0 1 1,0 0 0,0 0-1,-1 1 1,0 0 0,0 0-1,0 1 1,-1 0-1,0 0 1,0 0 0,5 10-1,-6-8 9,0 1-1,-1 0 0,0 0 1,0 0-1,-1 0 0,-1 0 1,3 19-1,-2 2 78,-3 40-1,-1-32-115,2-38-20,-2 0-1,1 0 0,0 0 1,0 1-1,0-1 0,0 0 0,-1 0 1,1 0-1,0 0 0,-1 0 1,1 0-1,-1 0 0,0 1 1,0-1-2,1-1 1,0 0 0,-1 1 0,1-1 0,0 0 0,-1 1 0,1-1 0,-1 0-1,1 0 1,-1 1 0,1-1 0,0 0 0,-1 0 0,1 0 0,-1 0 0,1 0-1,-1 0 1,1 0 0,-1 0 0,1 0 0,-1 0 0,1 0 0,-1 0 0,1 0-1,-1 0 1,1 0 0,-1 0 0,1 0 0,0-1 0,-1 1 0,-1-6-87,2-26-246,-1 9-24,4-35-1,-2 51 294,0 0-1,0 0 0,1 0 0,0 0 0,1 0 0,-1 1 0,1-1 0,0 1 0,6-9 0,2 2-7,0 0 1,0 1-1,1 0 1,1 0-1,0 1 1,0 1-1,1 0 1,0 1-1,24-10 0,-34 17 105,0 0-1,0 1 0,0-1 0,1 1 0,-1 0 1,0 1-1,1-1 0,-1 1 0,0 0 0,1 0 1,7 1-1,-10-1 12,1 1-1,-1 0 1,1-1 0,-1 1 0,1 0 0,-1 0 0,0 0 0,1 1 0,-1-1-1,0 1 1,0-1 0,0 1 0,0 0 0,0 0 0,0-1 0,-1 1 0,1 1-1,1 1 1,3 7 88,0 1-1,-1 0 0,-1 0 0,0 0 0,5 23 0,3 65 286,-10-69-361,11 56 1,-2-46-197,7 33-653,-9-26-2909,-7-12-6109</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4.779"/>
    </inkml:context>
    <inkml:brush xml:id="br0">
      <inkml:brushProperty name="width" value="0.035" units="cm"/>
      <inkml:brushProperty name="height" value="0.035" units="cm"/>
    </inkml:brush>
  </inkml:definitions>
  <inkml:trace contextRef="#ctx0" brushRef="#br0">1 0 3849,'0'0'9737,"19"25"-9037,63 81-100,-72-93-440,1-1 0,0-1 0,1 0 0,16 12 0,-8-7 27,124 83 312,-76-55-668,-66-42-226,3 1 555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5.134"/>
    </inkml:context>
    <inkml:brush xml:id="br0">
      <inkml:brushProperty name="width" value="0.035" units="cm"/>
      <inkml:brushProperty name="height" value="0.035" units="cm"/>
    </inkml:brush>
  </inkml:definitions>
  <inkml:trace contextRef="#ctx0" brushRef="#br0">375 0 4905,'0'0'8378,"-10"26"-7719,-38 82-170,44-101-446,0 1 0,-1-2 0,0 1 0,-1-1 0,1 0 1,-1 0-1,0 0 0,-1-1 0,1 0 0,-1 0 0,-14 8 0,1-1 28,-179 113-1352,198-124 1112,-11 8-775,10 0-4065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6.233"/>
    </inkml:context>
    <inkml:brush xml:id="br0">
      <inkml:brushProperty name="width" value="0.035" units="cm"/>
      <inkml:brushProperty name="height" value="0.035" units="cm"/>
    </inkml:brush>
  </inkml:definitions>
  <inkml:trace contextRef="#ctx0" brushRef="#br0">214 0 656,'0'0'9201,"-2"3"-8744,-26 31 728,-45 42 0,-15 18-1141,66-61-3765,21-29-509</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5.467"/>
    </inkml:context>
    <inkml:brush xml:id="br0">
      <inkml:brushProperty name="width" value="0.035" units="cm"/>
      <inkml:brushProperty name="height" value="0.035" units="cm"/>
    </inkml:brush>
  </inkml:definitions>
  <inkml:trace contextRef="#ctx0" brushRef="#br0">0 0 1408,'0'0'11859,"214"48"-11347,-127-45-232,7-3-184,-1 0-88,-13 0-8,-13 0-168,-13 0-592,-14 0-833,-13-3-783,-21-3-1849</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5.806"/>
    </inkml:context>
    <inkml:brush xml:id="br0">
      <inkml:brushProperty name="width" value="0.035" units="cm"/>
      <inkml:brushProperty name="height" value="0.035" units="cm"/>
    </inkml:brush>
  </inkml:definitions>
  <inkml:trace contextRef="#ctx0" brushRef="#br0">1 1 5009,'0'0'8746,"127"180"-8402,-114-143-160,-6-1-80,-7-6-104,6-6-32,1-6-888,-7-12-2937</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6.424"/>
    </inkml:context>
    <inkml:brush xml:id="br0">
      <inkml:brushProperty name="width" value="0.035" units="cm"/>
      <inkml:brushProperty name="height" value="0.035" units="cm"/>
    </inkml:brush>
  </inkml:definitions>
  <inkml:trace contextRef="#ctx0" brushRef="#br0">656 2 7058,'0'0'5935,"-29"23"-5804,-91 72-90,60-53 87,47-33-99,-10 3-10,0-1 1,-1-1-1,0 0 1,0-2 0,-1-1-1,-43 7 1,27-9-127,-75-1-1,112-4 108,2 0 2,0 0-1,0 0 1,0-1 0,0 1-1,0 0 1,0-1 0,0 0-1,0 1 1,0-1 0,0 0-1,0 0 1,1 0 0,-1 0-1,0 0 1,1 0 0,-1-1-1,-2-2 1,2 1 5,-1 0 0,1 0 0,0 0-1,0 0 1,1-1 0,-1 1 0,1-1 0,0 1 0,-1-5-1,-1-8 16,1 0-1,0 0 1,2-27-1,0 31-31,0 9 13,0 1 0,1 0 0,-1-1 0,0 1 1,1-1-1,0 1 0,0 0 0,0 0 0,0-1 1,0 1-1,0 0 0,0 0 0,1 0 1,-1 0-1,1 0 0,-1 1 0,1-1 0,0 0 1,0 1-1,-1-1 0,1 1 0,0-1 1,5-1-1,4-2 47,-1 1 0,1 0 0,21-5 0,-15 5 21,21-3-47,1 1 1,1 2-1,-1 1 1,73 6-1,-103-3 35,0 1-1,0 1 1,0 0 0,-1 0-1,1 1 1,-1 0-1,1 0 1,-1 1-1,0 0 1,0 0 0,0 1-1,-1 0 1,7 6-1,2 4 143,0 0 0,-2 1 0,0 0 0,17 25 0,-11-12-164,2-1 0,30 28 1,-39-43-32,0-1 0,1 0 0,1-1 0,0-1 0,0 0 0,18 7 0,-30-15-6,0 0-1,0-1 0,0 0 0,1 0 0,-1 0 0,1 0 0,-1-1 1,1 1-1,-1-1 0,1 0 0,-1 0 0,1 0 0,-1-1 1,1 1-1,-1-1 0,1 0 0,-1 0 0,0 0 0,1 0 1,-1 0-1,0-1 0,0 1 0,0-1 0,0 0 0,0 0 0,0 0 1,0-1-1,-1 1 0,5-6 0,0-2-27,-1-1 0,0 0 0,-1-1 0,0 1-1,0-1 1,-2 0 0,1-1 0,1-13 0,-1-7-266,-1-60 1,-2 90 298,-1 0 0,-1 1 0,1-1 1,0 0-1,-1 0 0,1 1 0,-1-1 0,0 0 1,1 1-1,-2-1 0,1 1 0,0-1 1,0 1-1,-1 0 0,1-1 0,-1 1 0,-3-3 1,2 2 27,-1 1 0,1-1 0,-1 1 0,0 0 0,0 0 1,0 1-1,0-1 0,0 1 0,0 0 0,-8-1 1,-16-1-133,0 1 0,0 1 0,-31 4 0,51-3-19,-46 6-2002,7 2-3425</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8.011"/>
    </inkml:context>
    <inkml:brush xml:id="br0">
      <inkml:brushProperty name="width" value="0.035" units="cm"/>
      <inkml:brushProperty name="height" value="0.035" units="cm"/>
    </inkml:brush>
  </inkml:definitions>
  <inkml:trace contextRef="#ctx0" brushRef="#br0">1 1 5153,'0'0'9283,"0"3"-9179,1 11 72,1 1 1,1-1-1,0 0 0,8 23 0,2 5 158,5 27 138,-1 3-341,3-2 0,37 87 0,-54-150-377,0-1 1,0 1-1,1-1 1,0 0 0,0 0-1,0 0 1,0-1-1,1 1 1,8 6 0,-1-9-5081,-10-3 3537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8.511"/>
    </inkml:context>
    <inkml:brush xml:id="br0">
      <inkml:brushProperty name="width" value="0.035" units="cm"/>
      <inkml:brushProperty name="height" value="0.035" units="cm"/>
    </inkml:brush>
  </inkml:definitions>
  <inkml:trace contextRef="#ctx0" brushRef="#br0">1 0 3729,'0'0'6577,"14"27"-5445,48 85-415,-32-56-436,-13-28-91,16 43 0,-29-59-182,0-1 1,-1 1 0,-1-1 0,0 1 0,-1 0 0,1 20-1,-3-32-17,1 0 0,0 0-1,0 0 1,-1 0 0,1 0-1,0 0 1,0 1-1,-1-1 1,1 0 0,0 0-1,-1 0 1,1 0 0,0 0-1,0 0 1,-1 0-1,1 0 1,0 0 0,-1 0-1,1 0 1,0 0 0,0-1-1,-1 1 1,1 0-1,0 0 1,0 0 0,-1 0-1,1 0 1,0 0 0,0-1-1,-1 1 1,1 0-1,0 0 1,-6-4-83,1 0 0,0 0 0,1 0 0,-1-1 0,1 0 0,-1 0 0,1 0 0,1 0 0,-1 0 0,1-1 0,0 0 0,0 1 0,1-1 0,-1 0 0,0-7 1,-2-3-152,2 0 0,0 0 1,0 0-1,1-30 0,2-48 2499,3 93-1939,20 1-31,-8 0-58,1 0 0,29 4 1,-39-3-208,0 1 1,0 0 0,0 0 0,-1 0 0,1 0-1,-1 1 1,1 0 0,-1 0 0,0 1 0,0-1-1,6 7 1,8 10 61,0 2-1,-1 0 0,-2 1 1,0 1-1,-1 0 0,-2 1 1,0 1-1,-2 0 0,-1 0 0,12 48 1,-22-73-150,1 0 1,-1 0 0,0-1-1,1 1 1,-1 0-1,0 0 1,1-1 0,-1 1-1,1 0 1,-1-1 0,1 1-1,-1 0 1,1-1-1,0 1 1,-1-1 0,1 1-1,0-1 1,-1 1 0,1-1-1,0 1 1,-1-1-1,1 0 1,0 0 0,0 1-1,0-1 1,0 0-1,-1 0 1,1 0 0,0 0-1,0 0 1,0 0 0,0 0-1,-1 0 1,1 0-1,0 0 1,0 0 0,0 0-1,-1-1 1,1 1 0,0 0-1,0-1 1,-1 1-1,1-1 1,0 1 0,0 0-1,-1-1 1,1 0-1,1 0 1,5-15-4025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8.874"/>
    </inkml:context>
    <inkml:brush xml:id="br0">
      <inkml:brushProperty name="width" value="0.035" units="cm"/>
      <inkml:brushProperty name="height" value="0.035" units="cm"/>
    </inkml:brush>
  </inkml:definitions>
  <inkml:trace contextRef="#ctx0" brushRef="#br0">1 0 264,'0'0'14028,"53"32"-13214,169 101-315,-203-122-413,0 1 1,-1 1 0,0 1-1,19 18 1,-17-12 1,-16-17-92,12 12 94,25 17-1,-36-29-139,-1 0-1,1-1 0,-1 1 1,1-1-1,0 0 0,0 0 0,0-1 1,0 1-1,0-1 0,0 0 0,7 0 1,-11-1-13,-1 0 0,1 0 0,0 0 1,-1 0-1,1 0 0,-1 0 0,1-1 1,-1 1-1,1 0 0,0 0 0,-1 0 1,1-1-1,-1 1 0,1 0 0,-1-1 1,1 1-1,-1 0 0,1-1 0,-1 1 1,0-1-1,1 1 0,-1-1 0,1 1 1,-1-1-1,0 1 0,1-1 0,-1 1 1,0-1-1,0 1 0,1-2 0,0-18-1804,-1 14 967,0-23-5031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9.212"/>
    </inkml:context>
    <inkml:brush xml:id="br0">
      <inkml:brushProperty name="width" value="0.035" units="cm"/>
      <inkml:brushProperty name="height" value="0.035" units="cm"/>
    </inkml:brush>
  </inkml:definitions>
  <inkml:trace contextRef="#ctx0" brushRef="#br0">268 1 3953,'0'0'7377,"-100"162"-5928,66-111-753,-6-2-496,7-4-152,6-9-48,0-9-8,21-12-960,6-6-1145</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9.560"/>
    </inkml:context>
    <inkml:brush xml:id="br0">
      <inkml:brushProperty name="width" value="0.035" units="cm"/>
      <inkml:brushProperty name="height" value="0.035" units="cm"/>
    </inkml:brush>
  </inkml:definitions>
  <inkml:trace contextRef="#ctx0" brushRef="#br0">34 1 5449,'0'0'7552,"59"30"-6486,189 99-300,-217-111-518,42 30 0,-61-38-108,-1 0-1,15 18 0,-6-6 3,0-2-86,-2 2 0,0 0 0,-2 1 0,0 1 0,-2 0 0,0 1 0,-2 0 1,-1 1-1,-1 1 0,-1 0 0,-1 0 0,-2 0 0,4 33 0,-8-37-44,2 5 3,-2 1 0,-2 34-1,0-55-17,-1-1 0,0 1 0,0 0 0,-1-1 0,0 0-1,0 1 1,-1-1 0,0 0 0,0 0 0,-1 0 0,0-1 0,0 1-1,-6 7 1,-2-3-78,1-1 0,-1 0 0,-1-1 0,1 0 0,-2-1 0,1 0 0,-1-1 0,0-1 0,-1 0 0,-25 7 0,-45 8-3148,-162 20 0,86-27-5420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4:59.914"/>
    </inkml:context>
    <inkml:brush xml:id="br0">
      <inkml:brushProperty name="width" value="0.035" units="cm"/>
      <inkml:brushProperty name="height" value="0.035" units="cm"/>
    </inkml:brush>
  </inkml:definitions>
  <inkml:trace contextRef="#ctx0" brushRef="#br0">263 0 4505,'0'0'4469,"-23"32"-3468,-74 107-238,67-96 25,-39 70 0,62-97-584,0 0 1,1 1-1,1-1 1,0 1-1,2 0 1,-4 32 0,5-22 212,1 54 0,2-72-357,0 0 0,0-1 0,1 1 0,0-1 0,0 0 0,1 1 0,0-1 0,1-1 1,0 1-1,7 11 0,1-4 5,0-2 0,0 0 0,2 0 0,-1-1 0,2-1 0,19 13 1,4-1 8,62 27 0,-51-31-227,0-1 1,2-4 0,87 15-1,17-4-1754,-18-11-2731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0.393"/>
    </inkml:context>
    <inkml:brush xml:id="br0">
      <inkml:brushProperty name="width" value="0.035" units="cm"/>
      <inkml:brushProperty name="height" value="0.035" units="cm"/>
    </inkml:brush>
  </inkml:definitions>
  <inkml:trace contextRef="#ctx0" brushRef="#br0">11 20 4625,'0'0'8698,"-2"-2"-8102,1 2-550,0-1 0,1 1 1,-1 0-1,1-1 0,-1 1 0,1-1 0,-1 1 1,1-1-1,-1 1 0,1-1 0,-1 0 0,1 1 1,0-1-1,-1 1 0,1-1 0,0 0 0,0 1 1,-1-1-1,1-1 0,1 1-25,0 1 0,0-1 0,0 1 0,0-1 0,0 1 0,0 0 0,0-1 0,0 1 0,0 0 1,0 0-1,0 0 0,0-1 0,0 1 0,0 0 0,0 0 0,0 1 0,2-1 0,22 0-7,-9-1-20,0 1-1,1 0 1,-1 1 0,0 1 0,0 1-1,0 0 1,24 9 0,-30-8-4,0 1 0,0 0 0,-1 0 0,0 1 0,0 0-1,0 1 1,-1 0 0,12 13 0,-15-14 3,-1-1 0,0 1 0,0 0 0,-1 0 0,0 0 0,0 0 0,0 1 0,-1-1 0,0 1 0,0 0 0,0 0 0,-1-1 0,0 1 0,0 12 0,-1 68-1,8-86 52,44-5-193,0-2 0,0-2 0,60-17 0,-53 10-1292,0 3 1,71-4 0,-76 15-1643,-17 1-1270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7.704"/>
    </inkml:context>
    <inkml:brush xml:id="br0">
      <inkml:brushProperty name="width" value="0.035" units="cm"/>
      <inkml:brushProperty name="height" value="0.035" units="cm"/>
    </inkml:brush>
  </inkml:definitions>
  <inkml:trace contextRef="#ctx0" brushRef="#br0">0 1 904,'0'0'7685,"26"6"-6948,84 23-6,-58-13 64,0 3 0,79 40 1,-89-38-495,56 30 167,18 9-1071,-115-60-669,-1-2-1218,0-11-1844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1.131"/>
    </inkml:context>
    <inkml:brush xml:id="br0">
      <inkml:brushProperty name="width" value="0.035" units="cm"/>
      <inkml:brushProperty name="height" value="0.035" units="cm"/>
    </inkml:brush>
  </inkml:definitions>
  <inkml:trace contextRef="#ctx0" brushRef="#br0">0 109 3025,'0'0'8815,"73"7"-7898,239 24-104,-36-23 178,-190-9-782,32 1-17,817-9 397,-724 3-538,912-33 20,-1052 36-64,111-7-11,-137 5 53,81-19 0,-68 6 246,-42 12-319,0 1 1,25-5-1,-40 10-55,3-1-604,-17-2-713,-43-3-2609,-26-2-5086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2.319"/>
    </inkml:context>
    <inkml:brush xml:id="br0">
      <inkml:brushProperty name="width" value="0.035" units="cm"/>
      <inkml:brushProperty name="height" value="0.035" units="cm"/>
    </inkml:brush>
  </inkml:definitions>
  <inkml:trace contextRef="#ctx0" brushRef="#br0">1 1 968,'0'0'13366,"8"0"-13145,-2 0-208,7-1 46,0 1 1,-1 1-1,1 0 0,0 1 1,0 0-1,-1 1 1,24 8-1,17 20 475,67 53 0,22 13-420,79 21-209,-220-118 63,24 17-242,-24-15 114,1-1 1,-1 0-1,0 0 1,0 0-1,0 0 1,0 1-1,0-1 1,-1 0-1,1 1 1,0-1 0,-1 1-1,1-1 1,0 1-1,-1-1 1,0 1-1,1 0 1,-1 2-1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2.682"/>
    </inkml:context>
    <inkml:brush xml:id="br0">
      <inkml:brushProperty name="width" value="0.035" units="cm"/>
      <inkml:brushProperty name="height" value="0.035" units="cm"/>
    </inkml:brush>
  </inkml:definitions>
  <inkml:trace contextRef="#ctx0" brushRef="#br0">348 0 4841,'0'0'7162,"-127"163"-6722,107-133-184,-13 0-152,-21 3-104,1-6-1193,-7-12-5664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6.908"/>
    </inkml:context>
    <inkml:brush xml:id="br0">
      <inkml:brushProperty name="width" value="0.035" units="cm"/>
      <inkml:brushProperty name="height" value="0.035" units="cm"/>
    </inkml:brush>
  </inkml:definitions>
  <inkml:trace contextRef="#ctx0" brushRef="#br0">1177 0 3929,'0'0'8359,"7"17"-6547,-7-15-1740,-1 1 0,1-1 0,-1 1-1,1 0 1,-1-1 0,0 1 0,0-1-1,0 0 1,0 1 0,-1-1 0,1 0-1,-4 4 1,-25 26 301,19-21-240,-78 69 65,-3-3-1,-198 125 0,140-117-174,131-77-38,-1 0-1,1 0 1,-1-2-1,-1-1 1,1 0 0,-25 1-1,20-3-62,-1-2 0,1-1 0,-45-6 0,59 4 45,0 0 0,1-1 0,0-1 0,-1 1 0,1-2 0,0 1 0,1-1 0,-1-1 0,1 0 0,0 0 0,-9-9 0,12 9 3,0 0 1,0 0-1,1-1 0,0 1 1,0-1-1,1 0 1,0-1-1,0 1 0,1-1 1,0 0-1,0 0 0,-3-15 1,2-3-28,1 0-1,2-49 1,1 55 66,0 14-1,0-1 0,0 1 0,1-1 1,0 1-1,0 0 0,0-1 0,1 1 0,0 0 1,0 0-1,1 0 0,-1 0 0,1 0 0,1 1 1,-1-1-1,1 1 0,0 0 0,0 0 0,0 0 0,1 1 1,9-8-1,-1 1 9,1 0 0,0 1 0,1 1 1,0 1-1,0 0 0,1 0 0,0 2 0,0 0 0,1 1 0,-1 1 1,1 0-1,0 1 0,0 1 0,31 0 0,-36 2-22,16-1 30,32 5 0,-50-2-4,-1 0 1,1 0-1,-1 0 1,0 2-1,1-1 1,15 9-1,3 5 102,-1 1 0,-1 1-1,25 24 1,64 74 233,-83-79-342,-2 2 1,31 54-1,-40-60-7,1 0 0,2-1-1,1-1 1,41 40 0,-50-57-3,2-1 0,-1 0-1,2-2 1,24 14 0,-31-21-60,0 0 0,0 0 0,0-1 0,1-1 0,-1 0 1,1 0-1,0-2 0,22 1 0,-26-1 20,-1-1 0,0 0 0,1 0 0,-1-1 0,0 0 0,1-1 0,-1 0 0,0 0 0,0-1 0,0 0 0,-1 0 0,16-9 0,-8 2-74,0-1 0,-1-1 0,0 0-1,0-1 1,-2-1 0,1 0 0,11-18 0,-17 20-7,0 0 0,-1 0 1,0-1-1,-1 0 0,0 0 0,-1 0 0,-1 0 1,0-1-1,-1 1 0,1-20 0,-2 14-14,1-108-366,-3 114 498,0 0 0,-1 0 0,-1 0 0,0 1 0,0-1 0,-1 1 0,-9-18 0,-1 4 311,-33-46 1,39 62-91,0 0 0,-1 1 0,0-1 1,0 2-1,-1 0 0,-21-14 0,23 18-137,1 1-1,0 0 0,-1 1 1,0-1-1,0 1 0,1 1 1,-16-1-1,-60 2-107,52 1 12,-9 2-117,1 2 0,-1 1 0,1 2 1,-52 18-1,-142 63-2243,119-42-765,17-6-2570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7.248"/>
    </inkml:context>
    <inkml:brush xml:id="br0">
      <inkml:brushProperty name="width" value="0.035" units="cm"/>
      <inkml:brushProperty name="height" value="0.035" units="cm"/>
    </inkml:brush>
  </inkml:definitions>
  <inkml:trace contextRef="#ctx0" brushRef="#br0">0 40 5313,'0'0'8610,"428"-12"-8082,-254 6-296,0 0-32,6 0-56,1 3-96,6 0-48,6 0-416,1 3-664,7 0-1089,46 0 73,-40 0-128,-46 0-561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8.050"/>
    </inkml:context>
    <inkml:brush xml:id="br0">
      <inkml:brushProperty name="width" value="0.035" units="cm"/>
      <inkml:brushProperty name="height" value="0.035" units="cm"/>
    </inkml:brush>
  </inkml:definitions>
  <inkml:trace contextRef="#ctx0" brushRef="#br0">1085 0 7938,'0'0'4613,"-24"31"-4207,-84 103-124,78-99-107,-2-2 0,-1-1 0,-47 35 1,40-35-74,-171 126 236,164-128-310,-2-1 1,-84 35 0,114-56 14,0-2 1,0 0-1,-1-2 1,0 0-1,0-1 0,-37 1 1,53-4-31,0 0 1,0-1 0,1 1-1,-1-1 1,0 0 0,0 0-1,1 0 1,-1 0 0,0-1-1,1 1 1,-1-1-1,1 0 1,0 0 0,0 0-1,-5-5 1,4 3-56,-1-1 0,1-1 1,0 1-1,0 0 0,1-1 0,-1 0 1,1 0-1,-3-9 0,1-1-155,0-1 1,1 0-1,1-1 0,0 1 1,1-35-1,1 15-125,0 21 220,0 1 0,2-1 0,3-23 1,-3 35 127,1-1 0,0 1 0,0-1 0,0 1 1,0 0-1,1 0 0,-1 0 0,1 0 0,0 0 1,1 0-1,-1 1 0,1 0 0,-1 0 0,1 0 0,0 0 1,0 0-1,8-3 0,4-2 136,0 1 0,0 1 1,29-8-1,-15 9-64,0 0 1,0 3-1,53 1 0,-56 1 8,-12 1-19,0 0 1,-1 1 0,1 1-1,-1 1 1,1 0-1,-1 0 1,0 2 0,0-1-1,20 14 1,13 9 118,55 46 0,-68-47-167,21 14 13,163 131 34,-106-80-71,-108-89-30,0 0 0,0 0 1,0-1-1,0 0 0,1 0 0,-1 0 0,1 0 1,-1-1-1,1 1 0,0-1 0,0 0 0,-1-1 0,1 1 1,0-1-1,0 0 0,0 0 0,0-1 0,0 1 1,-1-1-1,1 0 0,0 0 0,-1-1 0,1 1 0,0-1 1,-1 0-1,0-1 0,1 1 0,-1-1 0,0 1 1,0-1-1,-1 0 0,1-1 0,-1 1 0,1-1 0,4-7 1,-1 1-61,-2 0 1,1 0-1,-2-1 1,1 0-1,-1 0 1,-1 0 0,0 0-1,2-15 1,-2-7-480,-1-52 0,-2 65 350,1-29-545,0 14-90,-5-51 0,3 76 769,-1-1 0,0 0 1,-1 1-1,0-1 0,-1 1 0,0 0 0,0 0 0,-12-18 1,13 24 75,0 0 0,0 1 1,-1-1-1,1 1 1,-1-1-1,0 1 0,0 0 1,0 1-1,0-1 1,-1 1-1,1-1 1,-1 1-1,1 1 0,-1-1 1,-9-1-1,-4 0 32,0 1 0,-1 1-1,-18 1 1,20 0-33,-17 1-189,0 1 1,0 2-1,-52 14 0,-96 37-2613,170-51 2527,-71 26-5082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8.513"/>
    </inkml:context>
    <inkml:brush xml:id="br0">
      <inkml:brushProperty name="width" value="0.035" units="cm"/>
      <inkml:brushProperty name="height" value="0.035" units="cm"/>
    </inkml:brush>
  </inkml:definitions>
  <inkml:trace contextRef="#ctx0" brushRef="#br0">508 1 5753,'0'0'7546,"48"33"-6611,162 117-254,-149-106-388,-2 3-1,78 81 1,-87-75-133,-2 2 0,-2 2 0,-3 2 0,-3 2 0,44 86 0,-59-95-113,-2 1 1,-3 1-1,-2 1 1,-2 1-1,-3 0 1,-2 1-1,4 75 1,-12-58-24,-7 89 0,2-145-31,-1-1 0,-1 0 0,0 0 0,-1 0-1,-1 0 1,0-1 0,-12 21 0,5-15-34,-1-1-1,-1 0 1,0-1-1,-29 29 0,11-18-95,-2-1-1,-2-2 1,0-1-1,-2-2 1,-53 25-1,24-18-264,0-4 0,-99 26 0,-134 11-1512,65-31-1336,24-9-2446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09"/>
    </inkml:context>
    <inkml:brush xml:id="br0">
      <inkml:brushProperty name="width" value="0.035" units="cm"/>
      <inkml:brushProperty name="height" value="0.035" units="cm"/>
    </inkml:brush>
  </inkml:definitions>
  <inkml:trace contextRef="#ctx0" brushRef="#br0">615 1 5265,'0'0'5793,"-267"174"-4024,167-45-513,0 52-176,13 56-144,33 19-175,48-9-193,6-28-248,93-41-176,41-10-136,19-26-8,95 2-8,-34-39-664,-14-36-1489</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4.808"/>
    </inkml:context>
    <inkml:brush xml:id="br0">
      <inkml:brushProperty name="width" value="0.035" units="cm"/>
      <inkml:brushProperty name="height" value="0.035" units="cm"/>
    </inkml:brush>
  </inkml:definitions>
  <inkml:trace contextRef="#ctx0" brushRef="#br0">0 34 3697,'0'0'13003,"9"0"-12983,448-21 46,-413 17-421,52-4-92,-33 8-3134,-67 10 1483,-14 6 662,-14 0-1232</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5.177"/>
    </inkml:context>
    <inkml:brush xml:id="br0">
      <inkml:brushProperty name="width" value="0.035" units="cm"/>
      <inkml:brushProperty name="height" value="0.035" units="cm"/>
    </inkml:brush>
  </inkml:definitions>
  <inkml:trace contextRef="#ctx0" brushRef="#br0">0 79 4353,'0'0'8122,"248"-21"-8074,-168 15-48,34-15-472,-14 9-1417,-13-6-2232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8.053"/>
    </inkml:context>
    <inkml:brush xml:id="br0">
      <inkml:brushProperty name="width" value="0.035" units="cm"/>
      <inkml:brushProperty name="height" value="0.035" units="cm"/>
    </inkml:brush>
  </inkml:definitions>
  <inkml:trace contextRef="#ctx0" brushRef="#br0">248 1 6465,'0'0'4159,"-3"13"-3738,1-7-356,1 0-24,0 0 0,-1 0 0,1 0 0,-2-1 1,1 1-1,0-1 0,-1 0 0,0 0 0,0 0 0,-1 0 0,1 0 0,-1-1 0,0 1 0,-9 7 1,-29 19 41,2 2 0,-50 52 0,79-67 409,7-9-1508,-2-2-4585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5.688"/>
    </inkml:context>
    <inkml:brush xml:id="br0">
      <inkml:brushProperty name="width" value="0.035" units="cm"/>
      <inkml:brushProperty name="height" value="0.035" units="cm"/>
    </inkml:brush>
  </inkml:definitions>
  <inkml:trace contextRef="#ctx0" brushRef="#br0">0 133 2905,'0'0'8403,"6"-17"-8051,-2 2-227,2 1 0,13-27 0,-17 38-102,1 0 1,0 0-1,0 0 1,0 1-1,0-1 1,0 1 0,1 0-1,-1 0 1,1 0-1,-1 0 1,1 1 0,0-1-1,0 1 1,0 0-1,-1 0 1,1 1-1,0-1 1,0 1 0,0 0-1,6 0 1,5-2 21,33-3 119,-1 2 0,0 1 1,70 8-1,-110-5-138,0 1 0,0-1 0,0 1 0,0 1-1,0-1 1,0 1 0,0 0 0,-1 1 0,0-1 0,0 1 0,0 1 0,0-1-1,0 1 1,-1 0 0,0 0 0,0 1 0,0-1 0,-1 1 0,0 0-1,0 0 1,0 1 0,-1-1 0,0 1 0,0 0 0,-1 0 0,0 0-1,2 8 1,1 55 173,-5-63-188,0 0 0,-1-1 0,1 1 0,-2 0 0,1 0 0,-1-1 0,0 1 0,-4 9 0,-2-6-8,0 0 1,0 0-1,-1-1 0,0-1 1,0 1-1,-1-1 1,0-1-1,-21 12 0,25-16-3,18-2-176,40-2 13,-16-1 101,0 2 0,38 5 0,-69-4 36,0 0 0,-1 0 1,1 0-1,-1 1 0,1-1 0,-1 1 0,0 0 0,0 1 1,0-1-1,0 1 0,0-1 0,3 4 0,-4-3-11,-1-1-1,0 1 0,0 0 0,0 0 1,0 0-1,0 0 0,-1 0 0,1 0 1,-1 0-1,0 0 0,0 1 0,0-1 0,-1 0 1,1 1-1,-1-1 0,1 7 0,-1 5-6,1-11 49,-1 0-1,1 0 0,-1 0 1,0 0-1,-1 0 1,1 0-1,-1 0 0,1 0 1,-1 0-1,0 0 0,-1 0 1,1 0-1,-1-1 1,1 1-1,-1 0 0,0-1 1,-4 5-1,-3 0 44,0-1 0,-1 0 1,1-1-1,-1 0 0,-1-1 0,1 0 0,-1 0 0,0-1 0,-21 5 1,-2-1 93,0-2 0,-39 2 0,25-4-35,0-2 1,-83-7-1,125 4-126,0 0-1,0-1 1,1 1 0,-1-1 0,1 0 0,-1-1 0,1 1 0,0-1 0,0 0-1,-9-7 1,4 1-553,1 0-1,0-1 1,-15-20-1,-2-6-3610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6.494"/>
    </inkml:context>
    <inkml:brush xml:id="br0">
      <inkml:brushProperty name="width" value="0.035" units="cm"/>
      <inkml:brushProperty name="height" value="0.035" units="cm"/>
    </inkml:brush>
  </inkml:definitions>
  <inkml:trace contextRef="#ctx0" brushRef="#br0">108 395 1320,'0'0'5124,"11"12"-3976,34 34 506,-34-35 3012,-11-46-3546,0-12-513,-5-50 0,3 81-625,-1 0-1,-1 1 1,0-1 0,-1 0 0,0 1-1,-15-27 1,-30-39-18,44 72 49,-1 1-1,0 0 1,0 0 0,-1 0-1,0 1 1,-17-12-1,25 19-12,-1 0 1,1 0-1,0 0 1,0 0-1,0 0 0,-1-1 1,1 1-1,0 0 1,0 0-1,0 0 0,-1 0 1,1 0-1,0 0 0,0 0 1,-1 0-1,1 0 1,0 0-1,0 0 0,-1 0 1,1 0-1,0 0 0,0 0 1,0 0-1,-1 0 1,1 1-1,0-1 0,0 0 1,0 0-1,-1 0 0,1 0 1,0 0-1,0 0 1,0 1-1,-1-1 0,1 0 1,0 0-1,0 0 0,0 0 1,0 1-1,0-1 1,0 0-1,0 0 0,-1 0 1,1 1-1,0-1 0,0 0 1,0 0-1,0 1 1,0-1-1,0 0 0,0 0 1,0 1-1,0-1 0,0 0 1,0 1-1,0 20-112,1-9 116,0 0-5,1 1 0,0-1-1,1 0 1,0 0-1,1 0 1,1 0-1,0-1 1,0 1 0,10 15-1,0 1 3,169 322 281,-121-233-253,-43-81-19,-8-16-74,15 37 0,-25-39-549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6.848"/>
    </inkml:context>
    <inkml:brush xml:id="br0">
      <inkml:brushProperty name="width" value="0.035" units="cm"/>
      <inkml:brushProperty name="height" value="0.035" units="cm"/>
    </inkml:brush>
  </inkml:definitions>
  <inkml:trace contextRef="#ctx0" brushRef="#br0">1 1 6313,'0'0'6494,"2"27"-5577,9 86-278,-10-108-557,-1 1 0,1 0 0,0-1 0,0 1 0,1 0 1,0-1-1,0 0 0,0 1 0,6 8 0,-1-2 107,2 2-70,0 0 1,1 0 0,21 22-1,-19-23-104,-6-6-369,-3-4-1584,-3-11-51,0 1 1576,0-16-4366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7.211"/>
    </inkml:context>
    <inkml:brush xml:id="br0">
      <inkml:brushProperty name="width" value="0.035" units="cm"/>
      <inkml:brushProperty name="height" value="0.035" units="cm"/>
    </inkml:brush>
  </inkml:definitions>
  <inkml:trace contextRef="#ctx0" brushRef="#br0">0 1 7434,'0'0'3888,"314"81"-12633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7.649"/>
    </inkml:context>
    <inkml:brush xml:id="br0">
      <inkml:brushProperty name="width" value="0.035" units="cm"/>
      <inkml:brushProperty name="height" value="0.035" units="cm"/>
    </inkml:brush>
  </inkml:definitions>
  <inkml:trace contextRef="#ctx0" brushRef="#br0">74 124 4097,'0'0'7308,"13"28"-6434,41 88-472,-39-72-267,-16-24-50,0-6-33,1-13-45,0 0-1,1-1 1,-1 1-1,0 0 1,0 0-1,-1 0 1,1-1-1,0 1 1,0 0-1,0 0 1,0 0-1,-1-1 1,1 1-1,0 0 1,-1 0-1,1-1 1,-1 1-1,1 0 1,-1 0-1,-16 2 115,10-4-118,4 1 0,-1 0 0,0 0 0,1-1 0,-1 1 0,0-1 0,1 0 0,-1-1 0,1 1 0,-1 0 0,1-1 0,0 0 0,-1 0-1,1 0 1,-4-4 0,2 2-8,0-1 1,1 0-1,0 0 0,0 0 0,0-1 0,0 0 0,-4-10 0,2 0-41,0 0-1,1 0 1,1 0-1,0-1 1,-1-29-1,3-29-66,3 73 113,-1 0 0,0 0 0,0 0 0,1-1 0,-1 1 0,1 0 0,-1 0 0,1 0 0,0 0 0,0 0 0,0 0 0,0 0 0,0 0 0,1 1 0,-1-1 0,0 0 0,1 1 0,1-3-1,1 1 5,0 0-1,1 1 1,-1-1-1,0 1 0,1 0 1,-1 0-1,10-3 0,4 1 13,0 1 0,1 1 0,26-1-1,-32 3 2,16-2 175,59 7 0,-78-4-115,0 1 0,0 0 0,0 1 0,-1 0-1,1 1 1,-1 0 0,0 1 0,0-1 0,13 11 0,-15-10-12,0 1 0,-1 0 0,0 0-1,0 0 1,0 1 0,-1 0 0,0 0 0,0 0 0,-1 1-1,0 0 1,0 0 0,-1 0 0,0 0 0,2 12 0,0 6-99,-1-1 1,-2 1 0,-1 40 0,-2-66 27,0 0-1,-1 0 0,1 0 1,-1 0-1,1-1 0,-1 1 1,1 0-1,0-1 0,-1 1 1,1-1-1,0 0 0,-1 1 0,-1-2 1,0-2-25,-1 1 1,1-1-1,0 0 1,1 0-1,-1 0 0,0 0 1,1 0-1,0-1 1,0 1-1,0-1 1,1 1-1,0-1 1,0 0-1,-1-6 0,-1-11-113,1-42 0,2 52 107,0 11 31,0-9-46,0 0 1,0 0-1,1 0 0,1 1 0,2-13 1,-3 19 42,1 0 1,-1 0 0,1 0 0,-1 0 0,1 0 0,0 0 0,0 0-1,1 1 1,-1-1 0,0 1 0,1-1 0,-1 1 0,1 0 0,0 0-1,0 0 1,0 0 0,0 1 0,6-3 0,6-1 2,-1 0 1,1 1 0,1 1-1,28-3 1,64 3 234,-95 3-162,-5 0-13,1 1 0,-1 0 0,0 1-1,0 0 1,0 0 0,0 0 0,0 1-1,-1 1 1,1-1 0,-1 1 0,0 1-1,0-1 1,0 1 0,-1 0 0,1 1-1,-1-1 1,0 1 0,-1 0 0,0 1-1,0 0 1,6 10 0,-1-1-10,-2 0 0,0 1 0,0 0 0,-2 0 0,0 0 0,-1 1 0,-1 0 0,4 30 0,2 14-358,-3-25-2628,-5-20-3652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8.498"/>
    </inkml:context>
    <inkml:brush xml:id="br0">
      <inkml:brushProperty name="width" value="0.035" units="cm"/>
      <inkml:brushProperty name="height" value="0.035" units="cm"/>
    </inkml:brush>
  </inkml:definitions>
  <inkml:trace contextRef="#ctx0" brushRef="#br0">1 1 5537,'0'0'8578,"0"11"-8227,0-10-340,0 6 79,0 1 0,0-1 0,1 1 0,0-1 0,0 0 0,1 1 0,0-1 0,1 0 0,-1 0 0,7 12 0,136 244 909,-109-195-405,-23-31-2106,-8-2-6478</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9.029"/>
    </inkml:context>
    <inkml:brush xml:id="br0">
      <inkml:brushProperty name="width" value="0.035" units="cm"/>
      <inkml:brushProperty name="height" value="0.035" units="cm"/>
    </inkml:brush>
  </inkml:definitions>
  <inkml:trace contextRef="#ctx0" brushRef="#br0">0 19 1584,'0'0'10000,"20"23"-9408,63 72-92,-78-90-422,0 0 1,-1 1-1,1-1 0,-1 1 0,-1 0 1,1 1-1,-1-1 0,4 10 1,-4-6 0,-1-3-41,0 0-1,0 0 1,-1 0-1,0 0 1,-1 1-1,0 9 1,0-17-38,0 1 0,0-1 0,0 0 0,-1 1 0,1-1 0,0 0-1,0 1 1,0-1 0,-1 0 0,1 1 0,0-1 0,0 0 0,-1 0 0,1 1 0,0-1 0,-1 0 0,1 0 0,0 0 0,-1 1 0,1-1 0,0 0 0,-1 0-1,1 0 1,-1 0 0,1 0 0,0 0 0,-1 0 0,1 0 0,0 0 0,-1 0 0,1 0 0,-1 0 0,1 0 0,0 0 0,-1 0 0,1 0 0,0 0-1,-1 0 1,1 0 0,-1-1 0,1 1 0,0 0 0,-1 0 0,1 0 0,0-1 0,-1 1 0,1-1-2,-5 0-34,1-1 0,0 0 0,0 0 0,0 0 0,0-1 1,0 1-1,0-1 0,0 0 0,1 0 0,0 0 1,0-1-1,0 1 0,0-1 0,0 0 0,0 0 0,1 0 1,0 0-1,0 0 0,0 0 0,-2-7 0,1-4-73,1-1-1,0 1 0,0-1 1,2-28-1,1 24 178,-1 17-61,0 0 0,0 1 0,0-1 0,1 0 0,-1 0-1,1 1 1,0-1 0,0 0 0,0 1 0,0-1 0,1 1-1,-1-1 1,0 1 0,1 0 0,0-1 0,0 1 0,-1 0-1,1 0 1,1 0 0,-1 1 0,0-1 0,0 0 0,1 1 0,-1-1-1,0 1 1,1 0 0,0 0 0,-1 0 0,1 0 0,4-1-1,8-1 113,0 1 0,1 0-1,-1 1 1,22 1-1,-21 0-58,-8 0-21,1 0 0,-1 0 1,1 0-1,0 1 1,-1 1-1,1-1 1,-1 2-1,0-1 1,0 1-1,0 0 1,14 8-1,-10-4 10,-1 0 1,-1 1-1,0 0 1,0 1-1,0 0 1,-1 1-1,-1-1 0,1 2 1,-2-1-1,1 1 1,-2 1-1,1-1 1,-1 1-1,4 14 0,-1-2-17,-2 0 0,0 1-1,5 36 1,-12-57-41,1 0 0,0-1 0,0 1-1,1 0 1,-1 0 0,1 0 0,4 6 0,-3-4-133,-2-5 0,0-1-1,-1 1 0,1-1 0,0 1 0,0-1 0,-1 1 0,1-1 0,0 0 0,0 0 0,0 1 0,-1-1 1,1 0-1,0 0 0,0 0 0,0 0 0,0 0 0,0 0 0,-1 0 0,1 0 0,0 0 0,0 0 0,0 0 0,0-1 1,1 1-1,4-3-3936</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9.385"/>
    </inkml:context>
    <inkml:brush xml:id="br0">
      <inkml:brushProperty name="width" value="0.035" units="cm"/>
      <inkml:brushProperty name="height" value="0.035" units="cm"/>
    </inkml:brush>
  </inkml:definitions>
  <inkml:trace contextRef="#ctx0" brushRef="#br0">1 0 4097,'0'0'8252,"47"18"-7346,148 60-75,-176-70-628,0 0 0,-1 2 0,34 22 0,-28-16-46,154 108-118,-176-123-342,-1 0-1,1 0 1,0 0 0,-1 0-1,1 0 1,0 0 0,-1-1-1,1 1 1,0 0 0,0-1 0,0 0-1,0 1 1,3-1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19.733"/>
    </inkml:context>
    <inkml:brush xml:id="br0">
      <inkml:brushProperty name="width" value="0.035" units="cm"/>
      <inkml:brushProperty name="height" value="0.035" units="cm"/>
    </inkml:brush>
  </inkml:definitions>
  <inkml:trace contextRef="#ctx0" brushRef="#br0">328 0 5945,'0'0'7546,"-127"172"-7098,87-136-136,-7-3-192,7-3-112,6-3-8,8-6-8,12-12-696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0.086"/>
    </inkml:context>
    <inkml:brush xml:id="br0">
      <inkml:brushProperty name="width" value="0.035" units="cm"/>
      <inkml:brushProperty name="height" value="0.035" units="cm"/>
    </inkml:brush>
  </inkml:definitions>
  <inkml:trace contextRef="#ctx0" brushRef="#br0">1 0 5513,'0'0'7307,"46"15"-6560,151 48 17,-176-55-549,-1 0-1,23 13 1,-35-16-80,0 0-1,-1 1 1,11 9 0,-8-5-16,2 2 20,0 0 0,-1 0 1,-1 1-1,0 0 0,0 1 1,-2 0-1,13 29 0,-7-8-80,-1 1-1,8 45 0,-18-62-65,0-1 0,-2 1 0,0 31 0,-1-30-38,0-14 5,-1-1 0,0 1 1,1 0-1,-2 0 0,1-1 0,-1 1 0,0-1 1,0 0-1,0 1 0,-1-1 0,0 0 0,0 0 1,0 0-1,0-1 0,-1 1 0,0-1 1,0 0-1,0 0 0,0 0 0,-1 0 0,0-1 1,1 0-1,-1 0 0,-6 3 0,-11 3-255,0 0 0,0-1 0,-1-1 0,-31 6-1,43-11 126,-85 16-2085,3-7-1888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8.469"/>
    </inkml:context>
    <inkml:brush xml:id="br0">
      <inkml:brushProperty name="width" value="0.035" units="cm"/>
      <inkml:brushProperty name="height" value="0.035" units="cm"/>
    </inkml:brush>
  </inkml:definitions>
  <inkml:trace contextRef="#ctx0" brushRef="#br0">0 1 2921,'0'0'8036,"9"0"-7992,584 21 972,-222-9-1140,-356-8-218,-16-3-478,-10 0 50,-6-1-140,0-2 0,0 1 0,-19-6 0,-11-7-3018</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0.456"/>
    </inkml:context>
    <inkml:brush xml:id="br0">
      <inkml:brushProperty name="width" value="0.035" units="cm"/>
      <inkml:brushProperty name="height" value="0.035" units="cm"/>
    </inkml:brush>
  </inkml:definitions>
  <inkml:trace contextRef="#ctx0" brushRef="#br0">248 0 1840,'0'0'7771,"-22"16"-6768,-73 54 28,88-65-903,0 1 0,1 0 0,0 1 0,0-1 0,0 1 0,1 0 0,-1 1 0,2 0 0,-1-1 0,1 1 0,-4 12 0,1-4 74,-2 8 88,0 0 0,1 0 0,2 1 0,-5 35 0,5-11 120,2 65 1,4-103-397,1-1 1,1 1-1,0-1 1,0 1-1,1-1 1,0 0-1,1 0 1,0 0-1,0-1 1,1 1-1,1-1 1,-1 0-1,1 0 1,1-1-1,0 0 1,14 14-1,-2-6-43,1 0-1,0-1 1,1-1-1,1-1 1,0-1-1,27 10 1,-25-12-244,-1-2 0,2-1 0,43 8 0,71-2-3630,-135-12 3732,79 1-6452</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1.376"/>
    </inkml:context>
    <inkml:brush xml:id="br0">
      <inkml:brushProperty name="width" value="0.035" units="cm"/>
      <inkml:brushProperty name="height" value="0.035" units="cm"/>
    </inkml:brush>
  </inkml:definitions>
  <inkml:trace contextRef="#ctx0" brushRef="#br0">1 15 6113,'0'0'6144,"31"-3"-6030,99-9 104,-125 12-182,0 0-1,0 0 0,0 1 0,0-1 0,-1 1 0,1 0 0,0 0 1,0 1-1,7 3 0,-10-4 1,0 0 1,1 1-1,-1-1 0,0 1 1,0 0-1,0 0 1,0 0-1,0 0 1,-1 0-1,1 0 0,-1 0 1,1 1-1,0 1 1,1 3 64,-1 0 0,0 1 0,-1-1 0,0 0 0,0 0 0,0 1 1,-1-1-1,-1 13 0,1-4-6,0-10-65,-4 43 96,4-46-121,-1 0-1,0 0 1,0 0 0,-1 0-1,1 0 1,-1 0 0,1 0-1,-1 0 1,0 0 0,0-1-1,0 1 1,-3 1-1,-2 2 7,6-5-10,-1 1 0,0-1 0,1 0 0,-1 1 0,1-1 0,-1 1 0,1-1 0,0 1 0,0-1 0,0 1-1,0 0 1,0 0 0,0 0 0,0 0 0,0-1 0,0 4 0,1-5-1,0 1 1,0-1-1,0 0 1,0 0-1,0 1 0,0-1 1,0 0-1,1 0 0,-1 1 1,0-1-1,0 0 0,0 0 1,0 0-1,0 1 1,0-1-1,1 0 0,-1 0 1,0 0-1,0 1 0,0-1 1,1 0-1,-1 0 0,0 0 1,0 0-1,1 0 0,-1 1 1,0-1-1,0 0 1,0 0-1,1 0 0,-1 0 1,0 0-1,1 0 0,-1 0 1,0 0-1,0 0 0,1 0 1,-1 0-1,0 0 1,0 0-1,1 0 0,-1 0 1,0 0-1,0 0 0,1 0 1,-1-1-1,4 1 6,24-2 9,0-1 0,44-11 0,-7 0-107,-58 13 20,-2 1-146,1-1 0,-1 0 0,0 0 0,0-1 0,0 1 0,0-1 0,0 0 0,5-4 0,-7 1-3153,-3 0-2762</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1.760"/>
    </inkml:context>
    <inkml:brush xml:id="br0">
      <inkml:brushProperty name="width" value="0.035" units="cm"/>
      <inkml:brushProperty name="height" value="0.035" units="cm"/>
    </inkml:brush>
  </inkml:definitions>
  <inkml:trace contextRef="#ctx0" brushRef="#br0">408 1 6361,'0'0'7041,"22"14"-6072,3 0-705,122 79 982,-109-67-1032,-1 2 1,0 1 0,-3 2-1,35 38 1,-57-55-203,0 0-1,-1 1 1,-1 1 0,0 0 0,-1 0-1,-1 0 1,0 1 0,-2 1 0,0-1-1,0 1 1,-2 0 0,0 0 0,1 21-1,-4 84 9,-1-116-23,0 1-1,-1-1 0,0 1 1,0-1-1,-1 0 1,0 1-1,0-1 0,0 0 1,-1 0-1,0 0 0,-6 8 1,3-7-11,0 1 0,-1-1 0,0 0 0,-1-1 0,0 0-1,0 0 1,-13 8 0,-13 6-156,-1-2 0,-70 27 0,39-22-888,-135 29 1,156-43 422,-133 30-4012,10-10-2316</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2.393"/>
    </inkml:context>
    <inkml:brush xml:id="br0">
      <inkml:brushProperty name="width" value="0.035" units="cm"/>
      <inkml:brushProperty name="height" value="0.035" units="cm"/>
    </inkml:brush>
  </inkml:definitions>
  <inkml:trace contextRef="#ctx0" brushRef="#br0">377 11 2080,'0'0'6436,"-1"-1"-5838,-1 0-548,1 0 0,0 0-1,-1 0 1,1 0 0,-1 0 0,1 1 0,-1-1-1,0 1 1,1-1 0,-1 1 0,1-1 0,-1 1-1,0 0 1,0 0 0,1 0 0,-4 0 0,-32 4 407,26 0-264,0 0 0,0 0 0,1 1 0,-1 1 0,1-1 0,1 2 0,-1-1 0,-8 9 0,-6 5 427,-37 45 0,44-46-272,1 2 1,1 0 0,-18 34-1,27-42-228,0 1 0,0 0 0,1 0 1,1 0-1,1 0 0,0 1 0,-2 25 0,3-17-32,1 68 121,1-82-191,1 0-1,1 1 1,0-1-1,0 0 1,0 0-1,1 0 1,7 14-1,-2-10 17,0-1-1,1 1 0,0-2 0,1 1 0,1-1 0,18 15 0,82 53 157,-63-51-349,1-2 0,2-3 0,0-2 0,2-2 0,0-2 1,89 16-1,-5-13-2629,-14-11-3216</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3.026"/>
    </inkml:context>
    <inkml:brush xml:id="br0">
      <inkml:brushProperty name="width" value="0.035" units="cm"/>
      <inkml:brushProperty name="height" value="0.035" units="cm"/>
    </inkml:brush>
  </inkml:definitions>
  <inkml:trace contextRef="#ctx0" brushRef="#br0">114 0 2513,'0'0'9121,"0"24"-8296,-20 3-33,0 6-64,0 1-192,-7-1-248,7 0-176,13-3-112,7 6 0,0-6-888,0-12-3121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3.881"/>
    </inkml:context>
    <inkml:brush xml:id="br0">
      <inkml:brushProperty name="width" value="0.035" units="cm"/>
      <inkml:brushProperty name="height" value="0.035" units="cm"/>
    </inkml:brush>
  </inkml:definitions>
  <inkml:trace contextRef="#ctx0" brushRef="#br0">6 4 5369,'0'0'6632,"-4"-2"-6007,3 1-351,4 1 1126,184 9-329,-44 0-627,745-2 187,-558-8-617,1368 1-3398,-1697 0 3381,-1 0 0,0 0-1,1 0 1,-1 0 0,1 0-1,-1 0 1,1 0 0,-1 0-1,0 0 1,1 0 0,-1 0 0,1 0-1,-1-1 1,0 1 0,1 0-1,-1 0 1,1 0 0,-1-1 0,0 1-1,1 0 1,-1 0 0,0-1-1,1 1 1,-1 0 0,0-1-1,0 1 1,1 0 0,-1-1 0,0 1-1,1-1 1,-1 1-32,0 0 0,0-1 0,0 1 0,0 0-1,0 0 1,0 0 0,0-1 0,0 1 0,0 0 0,0 0 0,0 0 0,0-1 0,0 1-1,-1 0 1,1 0 0,0 0 0,0-1 0,0 1 0,0 0 0,0 0 0,0 0 0,0 0-1,0-1 1,-1 1 0,1 0 0,0 0 0,0 0 0,0 0 0,0 0 0,-1 0 0,1-1-1,0 1 1,0 0 0,0 0 0,0 0 0,-1 0 0,1 0 0,-49 0-3458,21 0-853</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4.344"/>
    </inkml:context>
    <inkml:brush xml:id="br0">
      <inkml:brushProperty name="width" value="0.035" units="cm"/>
      <inkml:brushProperty name="height" value="0.035" units="cm"/>
    </inkml:brush>
  </inkml:definitions>
  <inkml:trace contextRef="#ctx0" brushRef="#br0">0 1 5961,'0'0'7710,"33"16"-6913,106 58-50,-102-53-273,65 50 1,-52-34-365,-5-6-124,136 106-727,-178-135 309,2 5-3109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4.683"/>
    </inkml:context>
    <inkml:brush xml:id="br0">
      <inkml:brushProperty name="width" value="0.035" units="cm"/>
      <inkml:brushProperty name="height" value="0.035" units="cm"/>
    </inkml:brush>
  </inkml:definitions>
  <inkml:trace contextRef="#ctx0" brushRef="#br0">348 0 4761,'0'0'9706,"-134"147"-9122,94-107-184,0-1-208,0-3-120,6-3-64,8-6-8,-1-3-272,20-9-592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5.047"/>
    </inkml:context>
    <inkml:brush xml:id="br0">
      <inkml:brushProperty name="width" value="0.035" units="cm"/>
      <inkml:brushProperty name="height" value="0.035" units="cm"/>
    </inkml:brush>
  </inkml:definitions>
  <inkml:trace contextRef="#ctx0" brushRef="#br0">7 1 5977,'0'0'7030,"37"27"-6197,117 89-221,-138-103-455,0 1 0,20 22 0,-30-28-52,0 0-1,-1 0 0,7 15 1,-8-14-47,3 7 3,0 0-1,-1 0 1,-1 0-1,-1 1 1,0 0-1,2 23 1,-2 104 277,-4-100-312,0-40-40,0 0-1,0 0 0,-1 0 0,1 0 0,-1 0 0,0 0 0,0 0 0,0 0 0,0 0 0,-1-1 0,-3 8 0,2-8-25,0 0 0,0 1 0,0-1 0,0-1 0,-1 1 0,0 0 0,1-1 0,-1 0 0,0 1 0,0-1-1,0-1 1,-5 2 0,-38 13-1785,-90 15 0,44-17-2962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5.385"/>
    </inkml:context>
    <inkml:brush xml:id="br0">
      <inkml:brushProperty name="width" value="0.035" units="cm"/>
      <inkml:brushProperty name="height" value="0.035" units="cm"/>
    </inkml:brush>
  </inkml:definitions>
  <inkml:trace contextRef="#ctx0" brushRef="#br0">235 1 3689,'0'0'2319,"-25"34"-1000,-78 115 133,88-128-1026,2 0 1,0 1-1,2 0 0,-11 28 0,18-39-286,-3 7 252,2 1-1,0 0 0,1 0 0,1 0 1,0 0-1,2 0 0,1 24 0,0-39-329,1 0-1,0 0 1,0-1-1,0 1 0,0 0 1,0 0-1,1-1 0,0 1 1,0-1-1,0 0 1,0 1-1,0-1 0,1 0 1,-1 0-1,1 0 1,0-1-1,0 1 0,0-1 1,6 5-1,9 4 106,0-1-1,30 13 0,-40-20-146,20 9-30,0-2-1,1 0 1,54 8-1,92 0-4106,-93-16-3266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8.812"/>
    </inkml:context>
    <inkml:brush xml:id="br0">
      <inkml:brushProperty name="width" value="0.035" units="cm"/>
      <inkml:brushProperty name="height" value="0.035" units="cm"/>
    </inkml:brush>
  </inkml:definitions>
  <inkml:trace contextRef="#ctx0" brushRef="#br0">1 1 4121,'0'0'6857,"107"132"-6425,-107-108-119,0 0-193,0-3-112,0-3-8,-7-6-88,-19 0-857,5-6-1223,1-3-2409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5.818"/>
    </inkml:context>
    <inkml:brush xml:id="br0">
      <inkml:brushProperty name="width" value="0.035" units="cm"/>
      <inkml:brushProperty name="height" value="0.035" units="cm"/>
    </inkml:brush>
  </inkml:definitions>
  <inkml:trace contextRef="#ctx0" brushRef="#br0">288 1 1640,'0'0'11347,"-201"180"-10499,168-153-72,6-3-296,7-3-304,14-9-112,6 3-64,0-9-1064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6.751"/>
    </inkml:context>
    <inkml:brush xml:id="br0">
      <inkml:brushProperty name="width" value="0.035" units="cm"/>
      <inkml:brushProperty name="height" value="0.035" units="cm"/>
    </inkml:brush>
  </inkml:definitions>
  <inkml:trace contextRef="#ctx0" brushRef="#br0">0 14 4609,'0'0'9305,"0"-3"-8913,0-1-361,2-3 241,12 16-20,48 41 535,28 20-58,28 13-220,89 56-481,-168-113-1400,-36-23 401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7.105"/>
    </inkml:context>
    <inkml:brush xml:id="br0">
      <inkml:brushProperty name="width" value="0.035" units="cm"/>
      <inkml:brushProperty name="height" value="0.035" units="cm"/>
    </inkml:brush>
  </inkml:definitions>
  <inkml:trace contextRef="#ctx0" brushRef="#br0">268 1 6833,'0'0'5050,"-74"159"-4762,41-111-160,0 0 88,-7-2 152,6-4-184,7-9-136,7-12-48,14-3-128,6-12-1104,13-6-5706</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7.475"/>
    </inkml:context>
    <inkml:brush xml:id="br0">
      <inkml:brushProperty name="width" value="0.035" units="cm"/>
      <inkml:brushProperty name="height" value="0.035" units="cm"/>
    </inkml:brush>
  </inkml:definitions>
  <inkml:trace contextRef="#ctx0" brushRef="#br0">0 0 5353,'0'0'6474,"388"55"-6066,-268-55-176,1 0-128,-21 0-96,-13 0-8,-27 0-144,-27 0-472,-19 0-105,-21-9-5616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7.823"/>
    </inkml:context>
    <inkml:brush xml:id="br0">
      <inkml:brushProperty name="width" value="0.035" units="cm"/>
      <inkml:brushProperty name="height" value="0.035" units="cm"/>
    </inkml:brush>
  </inkml:definitions>
  <inkml:trace contextRef="#ctx0" brushRef="#br0">1 0 5129,'0'0'7658,"120"172"-7418,-120-145-64,0 0-120,0-6-56,0-6-456,0-3-1769,-13-6-4416</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28.322"/>
    </inkml:context>
    <inkml:brush xml:id="br0">
      <inkml:brushProperty name="width" value="0.035" units="cm"/>
      <inkml:brushProperty name="height" value="0.035" units="cm"/>
    </inkml:brush>
  </inkml:definitions>
  <inkml:trace contextRef="#ctx0" brushRef="#br0">602 1 2865,'0'0'6277,"-13"27"-5134,-47 83-260,57-105-821,0 0 1,-1 0 0,0 0-1,1-1 1,-2 1 0,1-1-1,0 0 1,-1 0 0,0-1-1,0 1 1,0-1-1,0 0 1,0 0 0,-10 2-1,-5 4 120,-25 12 17,-1-3 0,-88 24-1,113-38-239,0 0-1,-1-2 1,0 0-1,-30-2 0,35 0-99,16 0 108,-1 0 1,0 0-1,0 0 1,0 0-1,1-1 0,-1 1 1,0-1-1,0 1 1,1-1-1,-1 1 0,0-1 1,1 0-1,-1 0 0,1 0 1,-1 0-1,1 0 1,-1 0-1,1-1 0,0 1 1,-1 0-1,1-1 1,0 1-1,0 0 0,-1-3 1,-1-2-36,1 0 0,0 1 0,1-1 0,-1 0 0,1 0 0,-1-9 0,1-47-78,1 38 152,0 21 2,0 1 1,1-1-1,-1 0 1,1 1-1,0 0 0,-1-1 1,1 1-1,0-1 1,0 1-1,1 0 0,-1 0 1,0-1-1,1 1 1,-1 0-1,1 0 1,0 0-1,0 1 0,0-1 1,0 0-1,0 1 1,0-1-1,3 0 0,5-4 11,1 1-1,0 0 0,17-5 0,-13 5-3,5-1 72,0 0-1,0 1 0,39-3 0,64 4 444,-117 5-456,0 0-1,1 0 0,-1 0 1,0 1-1,1 0 0,-1 0 0,0 1 1,-1-1-1,1 1 0,0 1 1,-1-1-1,1 1 0,-1 0 1,0 0-1,7 8 0,4 6 251,0 0-1,24 38 0,-22-30-203,-3-2-14,22 26 0,-30-42-94,0-1-1,0 0 1,0-1-1,1 1 1,0-2-1,0 1 1,11 5 0,-12-8-13,11 7 29,35 12-1,-47-20-38,-1-1 1,0 0-1,0 0 1,0 0-1,0 0 1,1-1-1,-1 0 1,0 0-1,1 0 0,-1-1 1,0 1-1,7-3 1,-8 1-8,0 0 0,0 1-1,-1-1 1,1-1 0,-1 1 0,0 0 0,1-1 0,-1 0-1,0 0 1,-1 0 0,1 0 0,0 0 0,-1 0 0,0-1-1,0 1 1,0-1 0,0 0 0,0 0 0,-1 0 0,0 1 0,0-1-1,1-6 1,1-8-59,0-1 0,-2 0 0,-1-30 0,0 29 23,0 15 46,-1-1 1,0 1-1,0 0 1,0 0-1,-1 0 1,1 0-1,-1 1 1,-1-1-1,1 0 1,0 1-1,-1-1 1,0 1-1,0 0 1,-8-8-1,-5-3 137,-1-1-1,-21-14 0,18 15 168,18 13-270,-1 0 1,0 1-1,0-1 1,1 1-1,-1 0 1,0-1-1,0 1 1,0 1-1,-1-1 1,1 0 0,0 1-1,0-1 1,0 1-1,0 0 1,0 0-1,-6 1 1,5-1-35,-96 7-1545,46 1-2093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83"/>
    </inkml:context>
    <inkml:brush xml:id="br0">
      <inkml:brushProperty name="width" value="0.035" units="cm"/>
      <inkml:brushProperty name="height" value="0.035" units="cm"/>
    </inkml:brush>
  </inkml:definitions>
  <inkml:trace contextRef="#ctx0" brushRef="#br0">0 34 3697,'0'0'13003,"9"0"-12983,448-21 46,-413 17-421,52-4-92,-33 8-3134,-67 10 1483,-14 6 662,-14 0-1232</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84"/>
    </inkml:context>
    <inkml:brush xml:id="br0">
      <inkml:brushProperty name="width" value="0.035" units="cm"/>
      <inkml:brushProperty name="height" value="0.035" units="cm"/>
    </inkml:brush>
  </inkml:definitions>
  <inkml:trace contextRef="#ctx0" brushRef="#br0">0 79 4353,'0'0'8122,"248"-21"-8074,-168 15-48,34-15-472,-14 9-1417,-13-6-2232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85"/>
    </inkml:context>
    <inkml:brush xml:id="br0">
      <inkml:brushProperty name="width" value="0.035" units="cm"/>
      <inkml:brushProperty name="height" value="0.035" units="cm"/>
    </inkml:brush>
  </inkml:definitions>
  <inkml:trace contextRef="#ctx0" brushRef="#br0">0 133 2905,'0'0'8403,"6"-17"-8051,-2 2-227,2 1 0,13-27 0,-17 38-102,1 0 1,0 0-1,0 0 1,0 1-1,0-1 1,0 1 0,1 0-1,-1 0 1,1 0-1,-1 0 1,1 1 0,0-1-1,0 1 1,0 0-1,-1 0 1,1 1-1,0-1 1,0 1 0,0 0-1,6 0 1,5-2 21,33-3 119,-1 2 0,0 1 1,70 8-1,-110-5-138,0 1 0,0-1 0,0 1 0,0 1-1,0-1 1,0 1 0,0 0 0,-1 1 0,0-1 0,0 1 0,0 1 0,0-1-1,0 1 1,-1 0 0,0 0 0,0 1 0,0-1 0,-1 1 0,0 0-1,0 0 1,0 1 0,-1-1 0,0 1 0,0 0 0,-1 0 0,0 0-1,2 8 1,1 55 173,-5-63-188,0 0 0,-1-1 0,1 1 0,-2 0 0,1 0 0,-1-1 0,0 1 0,-4 9 0,-2-6-8,0 0 1,0 0-1,-1-1 0,0-1 1,0 1-1,-1-1 1,0-1-1,-21 12 0,25-16-3,18-2-176,40-2 13,-16-1 101,0 2 0,38 5 0,-69-4 36,0 0 0,-1 0 1,1 0-1,-1 1 0,1-1 0,-1 1 0,0 0 0,0 1 1,0-1-1,0 1 0,0-1 0,3 4 0,-4-3-11,-1-1-1,0 1 0,0 0 0,0 0 1,0 0-1,0 0 0,-1 0 0,1 0 1,-1 0-1,0 0 0,0 1 0,0-1 0,-1 0 1,1 1-1,-1-1 0,1 7 0,-1 5-6,1-11 49,-1 0-1,1 0 0,-1 0 1,0 0-1,-1 0 1,1 0-1,-1 0 0,1 0 1,-1 0-1,0 0 0,-1 0 1,1 0-1,-1-1 1,1 1-1,-1 0 0,0-1 1,-4 5-1,-3 0 44,0-1 0,-1 0 1,1-1-1,-1 0 0,-1-1 0,1 0 0,-1 0 0,0-1 0,-21 5 1,-2-1 93,0-2 0,-39 2 0,25-4-35,0-2 1,-83-7-1,125 4-126,0 0-1,0-1 1,1 1 0,-1-1 0,1 0 0,-1-1 0,1 1 0,0-1 0,0 0-1,-9-7 1,4 1-553,1 0-1,0-1 1,-15-20-1,-2-6-3610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86"/>
    </inkml:context>
    <inkml:brush xml:id="br0">
      <inkml:brushProperty name="width" value="0.035" units="cm"/>
      <inkml:brushProperty name="height" value="0.035" units="cm"/>
    </inkml:brush>
  </inkml:definitions>
  <inkml:trace contextRef="#ctx0" brushRef="#br0">108 395 1320,'0'0'5124,"11"12"-3976,34 34 506,-34-35 3012,-11-46-3546,0-12-513,-5-50 0,3 81-625,-1 0-1,-1 1 1,0-1 0,-1 0 0,0 1-1,-15-27 1,-30-39-18,44 72 49,-1 1-1,0 0 1,0 0 0,-1 0-1,0 1 1,-17-12-1,25 19-12,-1 0 1,1 0-1,0 0 1,0 0-1,0 0 0,-1-1 1,1 1-1,0 0 1,0 0-1,0 0 0,-1 0 1,1 0-1,0 0 0,0 0 1,-1 0-1,1 0 1,0 0-1,0 0 0,-1 0 1,1 0-1,0 0 0,0 0 1,0 0-1,-1 0 1,1 1-1,0-1 0,0 0 1,0 0-1,-1 0 0,1 0 1,0 0-1,0 0 1,0 1-1,-1-1 0,1 0 1,0 0-1,0 0 0,0 0 1,0 1-1,0-1 1,0 0-1,0 0 0,-1 0 1,1 1-1,0-1 0,0 0 1,0 0-1,0 1 1,0-1-1,0 0 0,0 0 1,0 1-1,0-1 0,0 0 1,0 1-1,0 20-112,1-9 116,0 0-5,1 1 0,0-1-1,1 0 1,0 0-1,1 0 1,1 0-1,0-1 1,0 1 0,10 15-1,0 1 3,169 322 281,-121-233-253,-43-81-19,-8-16-74,15 37 0,-25-39-549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39.340"/>
    </inkml:context>
    <inkml:brush xml:id="br0">
      <inkml:brushProperty name="width" value="0.035" units="cm"/>
      <inkml:brushProperty name="height" value="0.035" units="cm"/>
    </inkml:brush>
  </inkml:definitions>
  <inkml:trace contextRef="#ctx0" brushRef="#br0">264 0 3305,'0'0'5658,"-11"5"-5255,7-4-363,-18 8 223,1 1 0,-1 1-1,-25 17 1,11-3 22,25-19-170,0 1-1,1 0 1,0 1-1,0 0 1,1 1-1,0 0 1,-11 14-1,18-18-92,0 1 0,0-1 0,1 1-1,0 0 1,0-1 0,0 1 0,0 0-1,1 0 1,0 0 0,1-1 0,0 9-1,0 9 13,-1-22-33,1 1-1,-1 0 1,1 0-1,-1-1 0,1 1 1,-1 0-1,1-1 1,0 1-1,0-1 1,0 1-1,0-1 1,0 1-1,0-1 1,0 0-1,0 1 0,0-1 1,1 0-1,-1 0 1,3 1-1,34 20 12,-22-14-7,5 4 8,0-2 0,43 15 1,-62-24 37,0 0 1,0 0 0,1-1 0,-1 0 0,0 1 0,0-1 0,1 0 0,-1 0 0,0 0 0,1 0 0,-1-1-1,0 1 1,1-1 0,-1 1 0,0-1 0,0 0 0,1 0 0,-1 0 0,0 0 0,0 0 0,0 0 0,2-3-1,1 0-1,0-1-1,-1-1 0,0 1 0,0 0 1,-1-1-1,4-6 0,-6 8-100,2-3 52,-1-1 1,0 0 0,0 0 0,-1 0 0,0 0-1,0 0 1,-1 0 0,0 0 0,-2-14 0,0-8 5,2 13 0,1 9-2,-1 0 0,0 1-1,0-1 1,0 0 0,-1 1 0,-1-1 0,1 1 0,-1-1 0,-5-10 0,0 13-108,-49-10-1494,18 7-808</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87"/>
    </inkml:context>
    <inkml:brush xml:id="br0">
      <inkml:brushProperty name="width" value="0.035" units="cm"/>
      <inkml:brushProperty name="height" value="0.035" units="cm"/>
    </inkml:brush>
  </inkml:definitions>
  <inkml:trace contextRef="#ctx0" brushRef="#br0">1 1 6313,'0'0'6494,"2"27"-5577,9 86-278,-10-108-557,-1 1 0,1 0 0,0-1 0,0 1 0,1 0 1,0-1-1,0 0 0,0 1 0,6 8 0,-1-2 107,2 2-70,0 0 1,1 0 0,21 22-1,-19-23-104,-6-6-369,-3-4-1584,-3-11-51,0 1 1576,0-16-4366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88"/>
    </inkml:context>
    <inkml:brush xml:id="br0">
      <inkml:brushProperty name="width" value="0.035" units="cm"/>
      <inkml:brushProperty name="height" value="0.035" units="cm"/>
    </inkml:brush>
  </inkml:definitions>
  <inkml:trace contextRef="#ctx0" brushRef="#br0">0 1 7434,'0'0'3888,"314"81"-12633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89"/>
    </inkml:context>
    <inkml:brush xml:id="br0">
      <inkml:brushProperty name="width" value="0.035" units="cm"/>
      <inkml:brushProperty name="height" value="0.035" units="cm"/>
    </inkml:brush>
  </inkml:definitions>
  <inkml:trace contextRef="#ctx0" brushRef="#br0">74 124 4097,'0'0'7308,"13"28"-6434,41 88-472,-39-72-267,-16-24-50,0-6-33,1-13-45,0 0-1,1-1 1,-1 1-1,0 0 1,0 0-1,-1 0 1,1-1-1,0 1 1,0 0-1,0 0 1,0 0-1,-1-1 1,1 1-1,0 0 1,-1 0-1,1-1 1,-1 1-1,1 0 1,-1 0-1,-16 2 115,10-4-118,4 1 0,-1 0 0,0 0 0,1-1 0,-1 1 0,0-1 0,1 0 0,-1-1 0,1 1 0,-1 0 0,1-1 0,0 0 0,-1 0-1,1 0 1,-4-4 0,2 2-8,0-1 1,1 0-1,0 0 0,0 0 0,0-1 0,0 0 0,-4-10 0,2 0-41,0 0-1,1 0 1,1 0-1,0-1 1,-1-29-1,3-29-66,3 73 113,-1 0 0,0 0 0,0 0 0,1-1 0,-1 1 0,1 0 0,-1 0 0,1 0 0,0 0 0,0 0 0,0 0 0,0 0 0,0 0 0,1 1 0,-1-1 0,0 0 0,1 1 0,1-3-1,1 1 5,0 0-1,1 1 1,-1-1-1,0 1 0,1 0 1,-1 0-1,10-3 0,4 1 13,0 1 0,1 1 0,26-1-1,-32 3 2,16-2 175,59 7 0,-78-4-115,0 1 0,0 0 0,0 1 0,-1 0-1,1 1 1,-1 0 0,0 1 0,0-1 0,13 11 0,-15-10-12,0 1 0,-1 0 0,0 0-1,0 0 1,0 1 0,-1 0 0,0 0 0,0 0 0,-1 1-1,0 0 1,0 0 0,-1 0 0,0 0 0,2 12 0,0 6-99,-1-1 1,-2 1 0,-1 40 0,-2-66 27,0 0-1,-1 0 0,1 0 1,-1 0-1,1-1 0,-1 1 1,1 0-1,0-1 0,-1 1 1,1-1-1,0 0 0,-1 1 0,-1-2 1,0-2-25,-1 1 1,1-1-1,0 0 1,1 0-1,-1 0 0,0 0 1,1 0-1,0-1 1,0 1-1,0-1 1,1 1-1,0-1 1,0 0-1,-1-6 0,-1-11-113,1-42 0,2 52 107,0 11 31,0-9-46,0 0 1,0 0-1,1 0 0,1 1 0,2-13 1,-3 19 42,1 0 1,-1 0 0,1 0 0,-1 0 0,1 0 0,0 0 0,0 0-1,1 1 1,-1-1 0,0 1 0,1-1 0,-1 1 0,1 0 0,0 0-1,0 0 1,0 0 0,0 1 0,6-3 0,6-1 2,-1 0 1,1 1 0,1 1-1,28-3 1,64 3 234,-95 3-162,-5 0-13,1 1 0,-1 0 0,0 1-1,0 0 1,0 0 0,0 0 0,0 1-1,-1 1 1,1-1 0,-1 1 0,0 1-1,0-1 1,0 1 0,-1 0 0,1 1-1,-1-1 1,0 1 0,-1 0 0,0 1-1,0 0 1,6 10 0,-1-1-10,-2 0 0,0 1 0,0 0 0,-2 0 0,0 0 0,-1 1 0,-1 0 0,4 30 0,2 14-358,-3-25-2628,-5-20-3652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0"/>
    </inkml:context>
    <inkml:brush xml:id="br0">
      <inkml:brushProperty name="width" value="0.035" units="cm"/>
      <inkml:brushProperty name="height" value="0.035" units="cm"/>
    </inkml:brush>
  </inkml:definitions>
  <inkml:trace contextRef="#ctx0" brushRef="#br0">1 1 5537,'0'0'8578,"0"11"-8227,0-10-340,0 6 79,0 1 0,0-1 0,1 1 0,0-1 0,0 0 0,1 1 0,0-1 0,1 0 0,-1 0 0,7 12 0,136 244 909,-109-195-405,-23-31-2106,-8-2-6478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1"/>
    </inkml:context>
    <inkml:brush xml:id="br0">
      <inkml:brushProperty name="width" value="0.035" units="cm"/>
      <inkml:brushProperty name="height" value="0.035" units="cm"/>
    </inkml:brush>
  </inkml:definitions>
  <inkml:trace contextRef="#ctx0" brushRef="#br0">0 19 1584,'0'0'10000,"20"23"-9408,63 72-92,-78-90-422,0 0 1,-1 1-1,1-1 0,-1 1 0,-1 0 1,1 1-1,-1-1 0,4 10 1,-4-6 0,-1-3-41,0 0-1,0 0 1,-1 0-1,0 0 1,-1 1-1,0 9 1,0-17-38,0 1 0,0-1 0,0 0 0,-1 1 0,1-1 0,0 0-1,0 1 1,0-1 0,-1 0 0,1 1 0,0-1 0,0 0 0,-1 0 0,1 1 0,0-1 0,-1 0 0,1 0 0,0 0 0,-1 1 0,1-1 0,0 0 0,-1 0-1,1 0 1,-1 0 0,1 0 0,0 0 0,-1 0 0,1 0 0,0 0 0,-1 0 0,1 0 0,-1 0 0,1 0 0,0 0 0,-1 0 0,1 0 0,0 0-1,-1 0 1,1 0 0,-1-1 0,1 1 0,0 0 0,-1 0 0,1 0 0,0-1 0,-1 1 0,1-1-2,-5 0-34,1-1 0,0 0 0,0 0 0,0 0 0,0-1 1,0 1-1,0-1 0,0 0 0,1 0 0,0 0 1,0-1-1,0 1 0,0-1 0,0 0 0,0 0 0,1 0 1,0 0-1,0 0 0,0 0 0,-2-7 0,1-4-73,1-1-1,0 1 0,0-1 1,2-28-1,1 24 178,-1 17-61,0 0 0,0 1 0,0-1 0,1 0 0,-1 0-1,1 1 1,0-1 0,0 0 0,0 1 0,0-1 0,1 1-1,-1-1 1,0 1 0,1 0 0,0-1 0,0 1 0,-1 0-1,1 0 1,1 0 0,-1 1 0,0-1 0,0 0 0,1 1 0,-1-1-1,0 1 1,1 0 0,0 0 0,-1 0 0,1 0 0,4-1-1,8-1 113,0 1 0,1 0-1,-1 1 1,22 1-1,-21 0-58,-8 0-21,1 0 0,-1 0 1,1 0-1,0 1 1,-1 1-1,1-1 1,-1 2-1,0-1 1,0 1-1,0 0 1,14 8-1,-10-4 10,-1 0 1,-1 1-1,0 0 1,0 1-1,0 0 1,-1 1-1,-1-1 0,1 2 1,-2-1-1,1 1 1,-2 1-1,1-1 1,-1 1-1,4 14 0,-1-2-17,-2 0 0,0 1-1,5 36 1,-12-57-41,1 0 0,0-1 0,0 1-1,1 0 1,-1 0 0,1 0 0,4 6 0,-3-4-133,-2-5 0,0-1-1,-1 1 0,1-1 0,0 1 0,0-1 0,-1 1 0,1-1 0,0 0 0,0 0 0,0 1 0,-1-1 1,1 0-1,0 0 0,0 0 0,0 0 0,0 0 0,0 0 0,-1 0 0,1 0 0,0 0 0,0 0 0,0 0 0,0-1 1,1 1-1,4-3-3936</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2"/>
    </inkml:context>
    <inkml:brush xml:id="br0">
      <inkml:brushProperty name="width" value="0.035" units="cm"/>
      <inkml:brushProperty name="height" value="0.035" units="cm"/>
    </inkml:brush>
  </inkml:definitions>
  <inkml:trace contextRef="#ctx0" brushRef="#br0">1 0 4097,'0'0'8252,"47"18"-7346,148 60-75,-176-70-628,0 0 0,-1 2 0,34 22 0,-28-16-46,154 108-118,-176-123-342,-1 0-1,1 0 1,0 0 0,-1 0-1,1 0 1,0 0 0,-1-1-1,1 1 1,0 0 0,0-1 0,0 0-1,0 1 1,3-1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3"/>
    </inkml:context>
    <inkml:brush xml:id="br0">
      <inkml:brushProperty name="width" value="0.035" units="cm"/>
      <inkml:brushProperty name="height" value="0.035" units="cm"/>
    </inkml:brush>
  </inkml:definitions>
  <inkml:trace contextRef="#ctx0" brushRef="#br0">328 0 5945,'0'0'7546,"-127"172"-7098,87-136-136,-7-3-192,7-3-112,6-3-8,8-6-8,12-12-696</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4"/>
    </inkml:context>
    <inkml:brush xml:id="br0">
      <inkml:brushProperty name="width" value="0.035" units="cm"/>
      <inkml:brushProperty name="height" value="0.035" units="cm"/>
    </inkml:brush>
  </inkml:definitions>
  <inkml:trace contextRef="#ctx0" brushRef="#br0">1 0 5513,'0'0'7307,"46"15"-6560,151 48 17,-176-55-549,-1 0-1,23 13 1,-35-16-80,0 0-1,-1 1 1,11 9 0,-8-5-16,2 2 20,0 0 0,-1 0 1,-1 1-1,0 0 0,0 1 1,-2 0-1,13 29 0,-7-8-80,-1 1-1,8 45 0,-18-62-65,0-1 0,-2 1 0,0 31 0,-1-30-38,0-14 5,-1-1 0,0 1 1,1 0-1,-2 0 0,1-1 0,-1 1 0,0-1 1,0 0-1,0 1 0,-1-1 0,0 0 0,0 0 1,0 0-1,0-1 0,-1 1 0,0-1 1,0 0-1,0 0 0,0 0 0,-1 0 0,0-1 1,1 0-1,-1 0 0,-6 3 0,-11 3-255,0 0 0,0-1 0,-1-1 0,-31 6-1,43-11 126,-85 16-2085,3-7-1888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5"/>
    </inkml:context>
    <inkml:brush xml:id="br0">
      <inkml:brushProperty name="width" value="0.035" units="cm"/>
      <inkml:brushProperty name="height" value="0.035" units="cm"/>
    </inkml:brush>
  </inkml:definitions>
  <inkml:trace contextRef="#ctx0" brushRef="#br0">248 0 1840,'0'0'7771,"-22"16"-6768,-73 54 28,88-65-903,0 1 0,1 0 0,0 1 0,0-1 0,0 1 0,1 0 0,-1 1 0,2 0 0,-1-1 0,1 1 0,-4 12 0,1-4 74,-2 8 88,0 0 0,1 0 0,2 1 0,-5 35 0,5-11 120,2 65 1,4-103-397,1-1 1,1 1-1,0-1 1,0 1-1,1-1 1,0 0-1,1 0 1,0 0-1,0-1 1,1 1-1,1-1 1,-1 0-1,1 0 1,1-1-1,0 0 1,14 14-1,-2-6-43,1 0-1,0-1 1,1-1-1,1-1 1,0-1-1,27 10 1,-25-12-244,-1-2 0,2-1 0,43 8 0,71-2-3630,-135-12 3732,79 1-6452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6"/>
    </inkml:context>
    <inkml:brush xml:id="br0">
      <inkml:brushProperty name="width" value="0.035" units="cm"/>
      <inkml:brushProperty name="height" value="0.035" units="cm"/>
    </inkml:brush>
  </inkml:definitions>
  <inkml:trace contextRef="#ctx0" brushRef="#br0">1 15 6113,'0'0'6144,"31"-3"-6030,99-9 104,-125 12-182,0 0-1,0 0 0,0 1 0,0-1 0,-1 1 0,1 0 0,0 0 1,0 1-1,7 3 0,-10-4 1,0 0 1,1 1-1,-1-1 0,0 1 1,0 0-1,0 0 1,0 0-1,0 0 1,-1 0-1,1 0 0,-1 0 1,1 1-1,0 1 1,1 3 64,-1 0 0,0 1 0,-1-1 0,0 0 0,0 0 0,0 1 1,-1-1-1,-1 13 0,1-4-6,0-10-65,-4 43 96,4-46-121,-1 0-1,0 0 1,0 0 0,-1 0-1,1 0 1,-1 0 0,1 0-1,-1 0 1,0 0 0,0-1-1,0 1 1,-3 1-1,-2 2 7,6-5-10,-1 1 0,0-1 0,1 0 0,-1 1 0,1-1 0,-1 1 0,1-1 0,0 1 0,0-1 0,0 1-1,0 0 1,0 0 0,0 0 0,0 0 0,0-1 0,0 4 0,1-5-1,0 1 1,0-1-1,0 0 1,0 0-1,0 1 0,0-1 1,0 0-1,1 0 0,-1 1 1,0-1-1,0 0 0,0 0 1,0 0-1,0 1 1,0-1-1,1 0 0,-1 0 1,0 0-1,0 1 0,0-1 1,1 0-1,-1 0 0,0 0 1,0 0-1,1 0 0,-1 1 1,0-1-1,0 0 1,0 0-1,1 0 0,-1 0 1,0 0-1,1 0 0,-1 0 1,0 0-1,0 0 0,1 0 1,-1 0-1,0 0 1,0 0-1,1 0 0,-1 0 1,0 0-1,0 0 0,1 0 1,-1-1-1,4 1 6,24-2 9,0-1 0,44-11 0,-7 0-107,-58 13 20,-2 1-146,1-1 0,-1 0 0,0 0 0,0-1 0,0 1 0,0-1 0,0 0 0,5-4 0,-7 1-3153,-3 0-2762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2.949"/>
    </inkml:context>
    <inkml:brush xml:id="br0">
      <inkml:brushProperty name="width" value="0.035" units="cm"/>
      <inkml:brushProperty name="height" value="0.035" units="cm"/>
    </inkml:brush>
  </inkml:definitions>
  <inkml:trace contextRef="#ctx0" brushRef="#br0">1 0 912,'0'0'3150,"12"0"-2243,103 0 1387,-44 1 3073,-3 0-3771,100 0-3565,-172 0 1664,0 0 0,1 0 0,-1 0 0,0 0 0,1 1 0,-7 3 0,-5 1-367,-10 3-1042,4-3-997</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7"/>
    </inkml:context>
    <inkml:brush xml:id="br0">
      <inkml:brushProperty name="width" value="0.035" units="cm"/>
      <inkml:brushProperty name="height" value="0.035" units="cm"/>
    </inkml:brush>
  </inkml:definitions>
  <inkml:trace contextRef="#ctx0" brushRef="#br0">408 1 6361,'0'0'7041,"22"14"-6072,3 0-705,122 79 982,-109-67-1032,-1 2 1,0 1 0,-3 2-1,35 38 1,-57-55-203,0 0-1,-1 1 1,-1 1 0,0 0 0,-1 0-1,-1 0 1,0 1 0,-2 1 0,0-1-1,0 1 1,-2 0 0,0 0 0,1 21-1,-4 84 9,-1-116-23,0 1-1,-1-1 0,0 1 1,0-1-1,-1 0 1,0 1-1,0-1 0,0 0 1,-1 0-1,0 0 0,-6 8 1,3-7-11,0 1 0,-1-1 0,0 0 0,-1-1 0,0 0-1,0 0 1,-13 8 0,-13 6-156,-1-2 0,-70 27 0,39-22-888,-135 29 1,156-43 422,-133 30-4012,10-10-2316</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8"/>
    </inkml:context>
    <inkml:brush xml:id="br0">
      <inkml:brushProperty name="width" value="0.035" units="cm"/>
      <inkml:brushProperty name="height" value="0.035" units="cm"/>
    </inkml:brush>
  </inkml:definitions>
  <inkml:trace contextRef="#ctx0" brushRef="#br0">377 11 2080,'0'0'6436,"-1"-1"-5838,-1 0-548,1 0 0,0 0-1,-1 0 1,1 0 0,-1 0 0,1 1 0,-1-1-1,0 1 1,1-1 0,-1 1 0,1-1 0,-1 1-1,0 0 1,0 0 0,1 0 0,-4 0 0,-32 4 407,26 0-264,0 0 0,0 0 0,1 1 0,-1 1 0,1-1 0,1 2 0,-1-1 0,-8 9 0,-6 5 427,-37 45 0,44-46-272,1 2 1,1 0 0,-18 34-1,27-42-228,0 1 0,0 0 0,1 0 1,1 0-1,1 0 0,0 1 0,-2 25 0,3-17-32,1 68 121,1-82-191,1 0-1,1 1 1,0-1-1,0 0 1,0 0-1,1 0 1,7 14-1,-2-10 17,0-1-1,1 1 0,0-2 0,1 1 0,1-1 0,18 15 0,82 53 157,-63-51-349,1-2 0,2-3 0,0-2 0,2-2 0,0-2 1,89 16-1,-5-13-2629,-14-11-3216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599"/>
    </inkml:context>
    <inkml:brush xml:id="br0">
      <inkml:brushProperty name="width" value="0.035" units="cm"/>
      <inkml:brushProperty name="height" value="0.035" units="cm"/>
    </inkml:brush>
  </inkml:definitions>
  <inkml:trace contextRef="#ctx0" brushRef="#br0">114 0 2513,'0'0'9121,"0"24"-8296,-20 3-33,0 6-64,0 1-192,-7-1-248,7 0-176,13-3-112,7 6 0,0-6-888,0-12-3121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0"/>
    </inkml:context>
    <inkml:brush xml:id="br0">
      <inkml:brushProperty name="width" value="0.035" units="cm"/>
      <inkml:brushProperty name="height" value="0.035" units="cm"/>
    </inkml:brush>
  </inkml:definitions>
  <inkml:trace contextRef="#ctx0" brushRef="#br0">6 4 5369,'0'0'6632,"-4"-2"-6007,3 1-351,4 1 1126,184 9-329,-44 0-627,745-2 187,-558-8-617,1368 1-3398,-1697 0 3381,-1 0 0,0 0-1,1 0 1,-1 0 0,1 0-1,-1 0 1,1 0 0,-1 0-1,0 0 1,1 0 0,-1 0 0,1 0-1,-1-1 1,0 1 0,1 0-1,-1 0 1,1 0 0,-1-1 0,0 1-1,1 0 1,-1 0 0,0-1-1,1 1 1,-1 0 0,0-1-1,0 1 1,1 0 0,-1-1 0,0 1-1,1-1 1,-1 1-32,0 0 0,0-1 0,0 1 0,0 0-1,0 0 1,0 0 0,0-1 0,0 1 0,0 0 0,0 0 0,0 0 0,0-1 0,0 1-1,-1 0 1,1 0 0,0 0 0,0-1 0,0 1 0,0 0 0,0 0 0,0 0 0,0 0-1,0-1 1,-1 1 0,1 0 0,0 0 0,0 0 0,0 0 0,0 0 0,-1 0 0,1-1-1,0 1 1,0 0 0,0 0 0,0 0 0,-1 0 0,1 0 0,-49 0-3458,21 0-853</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1"/>
    </inkml:context>
    <inkml:brush xml:id="br0">
      <inkml:brushProperty name="width" value="0.035" units="cm"/>
      <inkml:brushProperty name="height" value="0.035" units="cm"/>
    </inkml:brush>
  </inkml:definitions>
  <inkml:trace contextRef="#ctx0" brushRef="#br0">0 1 5961,'0'0'7710,"33"16"-6913,106 58-50,-102-53-273,65 50 1,-52-34-365,-5-6-124,136 106-727,-178-135 309,2 5-3109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2"/>
    </inkml:context>
    <inkml:brush xml:id="br0">
      <inkml:brushProperty name="width" value="0.035" units="cm"/>
      <inkml:brushProperty name="height" value="0.035" units="cm"/>
    </inkml:brush>
  </inkml:definitions>
  <inkml:trace contextRef="#ctx0" brushRef="#br0">348 0 4761,'0'0'9706,"-134"147"-9122,94-107-184,0-1-208,0-3-120,6-3-64,8-6-8,-1-3-272,20-9-592</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3"/>
    </inkml:context>
    <inkml:brush xml:id="br0">
      <inkml:brushProperty name="width" value="0.035" units="cm"/>
      <inkml:brushProperty name="height" value="0.035" units="cm"/>
    </inkml:brush>
  </inkml:definitions>
  <inkml:trace contextRef="#ctx0" brushRef="#br0">7 1 5977,'0'0'7030,"37"27"-6197,117 89-221,-138-103-455,0 1 0,20 22 0,-30-28-52,0 0-1,-1 0 0,7 15 1,-8-14-47,3 7 3,0 0-1,-1 0 1,-1 0-1,-1 1 1,0 0-1,2 23 1,-2 104 277,-4-100-312,0-40-40,0 0-1,0 0 0,-1 0 0,1 0 0,-1 0 0,0 0 0,0 0 0,0 0 0,0 0 0,-1-1 0,-3 8 0,2-8-25,0 0 0,0 1 0,0-1 0,0-1 0,-1 1 0,0 0 0,1-1 0,-1 0 0,0 1 0,0-1-1,0-1 1,-5 2 0,-38 13-1785,-90 15 0,44-17-2962</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4"/>
    </inkml:context>
    <inkml:brush xml:id="br0">
      <inkml:brushProperty name="width" value="0.035" units="cm"/>
      <inkml:brushProperty name="height" value="0.035" units="cm"/>
    </inkml:brush>
  </inkml:definitions>
  <inkml:trace contextRef="#ctx0" brushRef="#br0">235 1 3689,'0'0'2319,"-25"34"-1000,-78 115 133,88-128-1026,2 0 1,0 1-1,2 0 0,-11 28 0,18-39-286,-3 7 252,2 1-1,0 0 0,1 0 0,1 0 1,0 0-1,2 0 0,1 24 0,0-39-329,1 0-1,0 0 1,0-1-1,0 1 0,0 0 1,0 0-1,1-1 0,0 1 1,0-1-1,0 0 1,0 1-1,0-1 0,1 0 1,-1 0-1,1 0 1,0-1-1,0 1 0,0-1 1,6 5-1,9 4 106,0-1-1,30 13 0,-40-20-146,20 9-30,0-2-1,1 0 1,54 8-1,92 0-4106,-93-16-3266</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5"/>
    </inkml:context>
    <inkml:brush xml:id="br0">
      <inkml:brushProperty name="width" value="0.035" units="cm"/>
      <inkml:brushProperty name="height" value="0.035" units="cm"/>
    </inkml:brush>
  </inkml:definitions>
  <inkml:trace contextRef="#ctx0" brushRef="#br0">288 1 1640,'0'0'11347,"-201"180"-10499,168-153-72,6-3-296,7-3-304,14-9-112,6 3-64,0-9-1064</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6"/>
    </inkml:context>
    <inkml:brush xml:id="br0">
      <inkml:brushProperty name="width" value="0.035" units="cm"/>
      <inkml:brushProperty name="height" value="0.035" units="cm"/>
    </inkml:brush>
  </inkml:definitions>
  <inkml:trace contextRef="#ctx0" brushRef="#br0">0 14 4609,'0'0'9305,"0"-3"-8913,0-1-361,2-3 241,12 16-20,48 41 535,28 20-58,28 13-220,89 56-481,-168-113-1400,-36-23 401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3.513"/>
    </inkml:context>
    <inkml:brush xml:id="br0">
      <inkml:brushProperty name="width" value="0.035" units="cm"/>
      <inkml:brushProperty name="height" value="0.035" units="cm"/>
    </inkml:brush>
  </inkml:definitions>
  <inkml:trace contextRef="#ctx0" brushRef="#br0">0 14 16,'0'0'3972,"2"-2"-3200,2 0-448,0 1 1,0-1-1,0 0 1,0 1 0,0 0-1,1 0 1,-1 1-1,0-1 1,6 1 0,48 0 1486,-30 1-1447,237-1 1599,-264 0-1882</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7"/>
    </inkml:context>
    <inkml:brush xml:id="br0">
      <inkml:brushProperty name="width" value="0.035" units="cm"/>
      <inkml:brushProperty name="height" value="0.035" units="cm"/>
    </inkml:brush>
  </inkml:definitions>
  <inkml:trace contextRef="#ctx0" brushRef="#br0">268 1 6833,'0'0'5050,"-74"159"-4762,41-111-160,0 0 88,-7-2 152,6-4-184,7-9-136,7-12-48,14-3-128,6-12-1104,13-6-5706</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8"/>
    </inkml:context>
    <inkml:brush xml:id="br0">
      <inkml:brushProperty name="width" value="0.035" units="cm"/>
      <inkml:brushProperty name="height" value="0.035" units="cm"/>
    </inkml:brush>
  </inkml:definitions>
  <inkml:trace contextRef="#ctx0" brushRef="#br0">0 0 5353,'0'0'6474,"388"55"-6066,-268-55-176,1 0-128,-21 0-96,-13 0-8,-27 0-144,-27 0-472,-19 0-105,-21-9-5616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09"/>
    </inkml:context>
    <inkml:brush xml:id="br0">
      <inkml:brushProperty name="width" value="0.035" units="cm"/>
      <inkml:brushProperty name="height" value="0.035" units="cm"/>
    </inkml:brush>
  </inkml:definitions>
  <inkml:trace contextRef="#ctx0" brushRef="#br0">1 0 5129,'0'0'7658,"120"172"-7418,-120-145-64,0 0-120,0-6-56,0-6-456,0-3-1769,-13-6-4416</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2.610"/>
    </inkml:context>
    <inkml:brush xml:id="br0">
      <inkml:brushProperty name="width" value="0.035" units="cm"/>
      <inkml:brushProperty name="height" value="0.035" units="cm"/>
    </inkml:brush>
  </inkml:definitions>
  <inkml:trace contextRef="#ctx0" brushRef="#br0">602 1 2865,'0'0'6277,"-13"27"-5134,-47 83-260,57-105-821,0 0 1,-1 0 0,0 0-1,1-1 1,-2 1 0,1-1-1,0 0 1,-1 0 0,0-1-1,0 1 1,0-1-1,0 0 1,0 0 0,-10 2-1,-5 4 120,-25 12 17,-1-3 0,-88 24-1,113-38-239,0 0-1,-1-2 1,0 0-1,-30-2 0,35 0-99,16 0 108,-1 0 1,0 0-1,0 0 1,0 0-1,1-1 0,-1 1 1,0-1-1,0 1 1,1-1-1,-1 1 0,0-1 1,1 0-1,-1 0 0,1 0 1,-1 0-1,1 0 1,-1 0-1,1-1 0,0 1 1,-1 0-1,1-1 1,0 1-1,0 0 0,-1-3 1,-1-2-36,1 0 0,0 1 0,1-1 0,-1 0 0,1 0 0,-1-9 0,1-47-78,1 38 152,0 21 2,0 1 1,1-1-1,-1 0 1,1 1-1,0 0 0,-1-1 1,1 1-1,0-1 1,0 1-1,1 0 0,-1 0 1,0-1-1,1 1 1,-1 0-1,1 0 1,0 0-1,0 1 0,0-1 1,0 0-1,0 1 1,0-1-1,3 0 0,5-4 11,1 1-1,0 0 0,17-5 0,-13 5-3,5-1 72,0 0-1,0 1 0,39-3 0,64 4 444,-117 5-456,0 0-1,1 0 0,-1 0 1,0 1-1,1 0 0,-1 0 0,0 1 1,-1-1-1,1 1 0,0 1 1,-1-1-1,1 1 0,-1 0 1,0 0-1,7 8 0,4 6 251,0 0-1,24 38 0,-22-30-203,-3-2-14,22 26 0,-30-42-94,0-1-1,0 0 1,0-1-1,1 1 1,0-2-1,0 1 1,11 5 0,-12-8-13,11 7 29,35 12-1,-47-20-38,-1-1 1,0 0-1,0 0 1,0 0-1,0 0 1,1-1-1,-1 0 1,0 0-1,1 0 0,-1-1 1,0 1-1,7-3 1,-8 1-8,0 0 0,0 1-1,-1-1 1,1-1 0,-1 1 0,0 0 0,1-1 0,-1 0-1,0 0 1,-1 0 0,1 0 0,0 0 0,-1 0 0,0-1-1,0 1 1,0-1 0,0 0 0,0 0 0,-1 0 0,0 1 0,0-1-1,1-6 1,1-8-59,0-1 0,-2 0 0,-1-30 0,0 29 23,0 15 46,-1-1 1,0 1-1,0 0 1,0 0-1,-1 0 1,1 0-1,-1 1 1,-1-1-1,1 0 1,0 1-1,-1-1 1,0 1-1,0 0 1,-8-8-1,-5-3 137,-1-1-1,-21-14 0,18 15 168,18 13-270,-1 0 1,0 1-1,0-1 1,1 1-1,-1 0 1,0-1-1,0 1 1,0 1-1,-1-1 1,1 0 0,0 1-1,0-1 1,0 1-1,0 0 1,0 0-1,-6 1 1,5-1-35,-96 7-1545,46 1-2093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9.621"/>
    </inkml:context>
    <inkml:brush xml:id="br0">
      <inkml:brushProperty name="width" value="0.035" units="cm"/>
      <inkml:brushProperty name="height" value="0.035" units="cm"/>
    </inkml:brush>
  </inkml:definitions>
  <inkml:trace contextRef="#ctx0" brushRef="#br0">1 1 5209,'0'0'12072,"2"0"-12024,267 0-244,-154 0-2898,-108 2 267,-6 8-1976</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5:59.956"/>
    </inkml:context>
    <inkml:brush xml:id="br0">
      <inkml:brushProperty name="width" value="0.035" units="cm"/>
      <inkml:brushProperty name="height" value="0.035" units="cm"/>
    </inkml:brush>
  </inkml:definitions>
  <inkml:trace contextRef="#ctx0" brushRef="#br0">1 22 5361,'0'0'2113,"360"-21"-3682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0.435"/>
    </inkml:context>
    <inkml:brush xml:id="br0">
      <inkml:brushProperty name="width" value="0.035" units="cm"/>
      <inkml:brushProperty name="height" value="0.035" units="cm"/>
    </inkml:brush>
  </inkml:definitions>
  <inkml:trace contextRef="#ctx0" brushRef="#br0">214 91 7458,'0'0'6016,"10"-13"-5920,-4 5-83,-3 3-9,0 0-1,1 0 1,-1 1-1,1-1 1,0 1-1,0 0 1,1 0-1,-1 1 1,1-1-1,-1 1 1,1 0-1,0 0 1,1 1-1,-1-1 1,0 1-1,1 0 1,-1 1-1,7-2 1,117-1-7,-92 4-13,-27 0 5,0 1 1,0 0 0,0 0-1,0 1 1,0 0-1,-1 1 1,1 0-1,17 9 1,-22-10 9,-1 1-1,1-1 1,-1 1-1,0 1 1,0-1-1,0 0 1,0 1-1,0 0 1,-1 0 0,0 0-1,0 0 1,0 1-1,0-1 1,-1 1-1,1 0 1,-1 0 0,-1 0-1,1 0 1,1 5-1,-2-5 10,0 0-1,0 1 1,-1-1 0,1 1-1,-1-1 1,0 1-1,-1-1 1,1 1 0,-1-1-1,0 1 1,-1-1-1,1 0 1,-1 0 0,0 0-1,0 0 1,0 0 0,-1 0-1,0 0 1,0-1-1,0 1 1,-1-1 0,1 0-1,-1 0 1,0 0-1,0 0 1,-8 4 0,-12 9 2,0-2 1,-45 22 0,67-36-322,5-1-424,74-1-603,101 3 756,-173-2 568,-1 0 1,0 0 0,0 1 0,0-1 0,0 1 0,0 0 0,0 1-1,0-1 1,0 1 0,-1-1 0,1 1 0,0 0 0,-1 0 0,1 1-1,-1-1 1,0 1 0,0 0 0,5 5 0,-5-2 37,0-1 1,0 0-1,-1 1 0,0 0 1,0-1-1,-1 1 0,1 0 1,-1 0-1,0 0 0,-1 0 1,1 0-1,-2 8 0,1-10 18,-1 1 0,1-1 1,-1 1-1,0-1 0,-1 1 0,1-1 0,-1 0 0,0 1 0,0-1 0,0 0 0,0 0 0,-1 0 0,0-1 0,1 1 0,-1-1 0,-1 1 0,1-1 1,0 0-1,-5 3 0,-8 5 172,-1 0 1,0-1 0,-23 9 0,11-6 123,-1-1 0,-1-2 0,0-1 1,0-2-1,0-1 0,-35 2 0,-196-3-477,259-5 107,-28-1-1565,0-1 1,-50-10-1,31-2-5315</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1.143"/>
    </inkml:context>
    <inkml:brush xml:id="br0">
      <inkml:brushProperty name="width" value="0.035" units="cm"/>
      <inkml:brushProperty name="height" value="0.035" units="cm"/>
    </inkml:brush>
  </inkml:definitions>
  <inkml:trace contextRef="#ctx0" brushRef="#br0">3 719 5265,'0'0'7130,"0"-10"-4124,1 1-2945,0 0 0,1 0 1,0 0-1,0 0 1,1 0-1,0 1 0,1-1 1,0 1-1,0 0 0,10-12 1,11-27-333,-17 29 76,-1-1 0,-1 1-1,-1-1 1,-1 0 0,4-33 0,-4-98-540,-4 112 722,-1 21 34,0-1 0,0 1 1,-2 0-1,-8-33 0,8 41 218,-1-1-1,1 1 0,-2 0 1,1 1-1,-1-1 0,0 1 1,-1 0-1,0 0 0,0 0 1,-9-7-1,13 14 302,1 1-546,0 0-1,0 0 1,-1 1 0,1-1-1,0 0 1,-1 1-1,1-1 1,0 1-1,0 0 1,0-1-1,0 1 1,0 0 0,0 0-1,0 0 1,0 0-1,0 0 1,0 0-1,0 0 1,0 0-1,1 0 1,-1 0-1,0 0 1,1 0 0,-1 1-1,1-1 1,-1 0-1,1 0 1,0 1-1,-1-1 1,1 0-1,0 1 1,0-1 0,0 2-1,-1 9 11,0 1 0,3 23 0,-1-14-18,-3 40 12,2 46-3,0-92 4,2-1 1,0 1 0,1 0-1,7 23 1,44 81 0,-35-83 0,17 29 0,52 71 0,-85-133 0,76 98-32,-69-95-223</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1.510"/>
    </inkml:context>
    <inkml:brush xml:id="br0">
      <inkml:brushProperty name="width" value="0.035" units="cm"/>
      <inkml:brushProperty name="height" value="0.035" units="cm"/>
    </inkml:brush>
  </inkml:definitions>
  <inkml:trace contextRef="#ctx0" brushRef="#br0">0 0 6425,'0'0'7434,"47"183"-6930,-27-146-192,0-4-48,-6-6-128,6 0-40,-7-9-88,0-3 0,-6-6-8,0-6-88,-7-24-7001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1.860"/>
    </inkml:context>
    <inkml:brush xml:id="br0">
      <inkml:brushProperty name="width" value="0.035" units="cm"/>
      <inkml:brushProperty name="height" value="0.035" units="cm"/>
    </inkml:brush>
  </inkml:definitions>
  <inkml:trace contextRef="#ctx0" brushRef="#br0">0 0 9234,'0'0'5993,"127"27"-7489,-87-8-2753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33.178"/>
    </inkml:context>
    <inkml:brush xml:id="br0">
      <inkml:brushProperty name="width" value="0.035" units="cm"/>
      <inkml:brushProperty name="height" value="0.035" units="cm"/>
    </inkml:brush>
  </inkml:definitions>
  <inkml:trace contextRef="#ctx0" brushRef="#br0">445 46 336,'0'0'4720,"-1"-4"-4363,1 3-332,-1-1-1,1 1 1,-1-1-1,0 1 1,1-1-1,-1 1 1,0-1 0,0 1-1,0 0 1,0-1-1,0 1 1,-1 0-1,1 0 1,0 0-1,-3-2 1,0 1-17,0 0 0,1 1 0,-1-1 0,0 1 0,-1 0-1,1 0 1,-5-1 0,-37-2-17,-73 2 0,72 2 15,40 0 11,-1 1 0,1-1 0,0 1 1,-1 0-1,1 1 0,0 0 0,0 0 0,0 0 0,0 1 0,1 0 0,-1 1 0,1-1 0,-1 1 0,1 0 0,0 1 0,1 0 0,-1 0 1,1 0-1,0 0 0,0 1 0,1 0 0,-1 0 0,1 0 0,1 0 0,-1 1 0,1-1 0,0 1 0,1 0 0,-1 0 0,1 0 0,1 0 0,-1 1 1,1-1-1,0 12 0,0 10 47,0-22-56,0 1 1,1 0-1,0-1 0,0 1 1,1 0-1,-1-1 0,2 1 1,-1 0-1,1-1 0,5 14 1,8-2 22,1 0 1,1-1 0,0-1 0,23 18-1,-18-17-11,1 0-1,0-2 0,1 0 0,1-2 0,1 0 0,0-2 0,0-1 0,45 12 0,-18-11 93,0-2 0,1-2 0,-1-3 0,56-1-1,-99-5-86,0 0 0,0-1 0,0 1 0,-1-2-1,1 0 1,-1 0 0,0 0 0,1-1 0,-2-1-1,17-10 1,-20 12-16,1-1 1,-1 0-1,0 0 0,0 0 0,0-1 0,0 0 1,-1 0-1,0 0 0,0-1 0,0 1 1,-1-1-1,0 0 0,0 0 0,0 0 0,-1 0 1,0-1-1,2-6 0,1-46 43,-2-62-1,-3 108-51,-1 9 4,0-1-1,0 1 1,0 0 0,0 0 0,-1 0 0,1 0 0,-1 0-1,0 0 1,0 0 0,-1 1 0,1-1 0,-1 1 0,0-1-1,0 1 1,-5-5 0,-5-3 45,0 0 1,-24-15-1,26 20-73,0 1-1,1 0 1,-1 1-1,-1 0 1,-19-5-1,-58-3-7,-192 3-866,267 10 613,0 0 0,1 2 1,-1 0-1,1 0 1,0 1-1,0 1 1,0 0-1,0 1 1,1 0-1,0 1 1,0 0-1,1 1 1,-16 14-1,7-4-1217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5.032"/>
    </inkml:context>
    <inkml:brush xml:id="br0">
      <inkml:brushProperty name="width" value="0.035" units="cm"/>
      <inkml:brushProperty name="height" value="0.035" units="cm"/>
    </inkml:brush>
  </inkml:definitions>
  <inkml:trace contextRef="#ctx0" brushRef="#br0">1 601 1192,'0'0'9496,"10"-8"-8688,81-60 1774,-79 59-2411,0 0 0,-1-1 0,0-1 0,-1 0 1,0 0-1,0-1 0,9-16 0,-13 18-142,-1 1 0,0-1 0,-1-1 0,0 1 0,-1-1-1,0 1 1,0-1 0,-1 0 0,-1 0 0,1-17 0,-2-102 137,-1 123-188,0 0 0,0-1 0,-1 1 0,0 0 0,0 0 0,0 1 0,-4-8 0,3 8 20,0-1 0,1 0 0,-1 0 0,2 0-1,-1 0 1,1 0 0,-1-7 0,2 12-24,0 1 1,0-1-1,0 1 0,-1-1 0,1 1 1,-1-1-1,1 1 0,-1 0 1,1-1-1,-1 1 0,0-1 0,0 1 1,0 0-1,1 0 0,-1 0 1,0-1-1,-1 1 0,1 0 0,0 0 1,0 0-1,0 1 0,-1-1 1,1 0-1,0 0 0,-1 1 0,1-1 1,0 1-1,-1-1 0,-2 0 0,0 0-156,0 0 0,-1 1 0,1-1 0,0 1 0,0 0 0,0 0 0,-1 1 0,1-1 0,-8 3-1,8-1 186,0 1 0,0-1-1,0 1 1,0 0 0,0 0-1,1 1 1,-1-1 0,1 1-1,0 0 1,0 0 0,0 0-1,-2 4 1,-15 37 34,0 6 36,18-44-76,0 0 0,0 1 0,0-1 0,1 0 0,0 1 0,1-1 0,0 1 0,0-1 0,2 13 0,-1 9 15,0-22 13,-1 0-1,1 1 1,1-1 0,-1 0-1,1 0 1,0 0 0,1 0-1,0-1 1,0 1-1,0 0 1,6 6 0,6 9 182,34 35 0,-33-39-80,28 38 0,-23-26-67,-12-18-50,-1 0 0,9 18 0,-11-17 5,-1 1 0,0-1 0,-1 1-1,0 0 1,-1 0 0,-1 0 0,0 0 0,-1 0 0,-1 19 0,0-30-16,0-2-2,0 0 1,-1 0 0,1 1 0,0-1 0,0 0-1,0 0 1,0 0 0,0 0 0,0 0 0,1 1-1,-1-1 1,0 0 0,1 0 0,-1 0 0,0 0-1,1 0 1,-1 0 0,1 0 0,0 0 0,-1 0-1,1 0 1,0 0 0,0 0 0,-1 0 0,1-1-1,0 1 1,0 0 0,1 0 0,-1 1 108</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2.293"/>
    </inkml:context>
    <inkml:brush xml:id="br0">
      <inkml:brushProperty name="width" value="0.035" units="cm"/>
      <inkml:brushProperty name="height" value="0.035" units="cm"/>
    </inkml:brush>
  </inkml:definitions>
  <inkml:trace contextRef="#ctx0" brushRef="#br0">48 14 6601,'0'0'8095,"16"31"-7772,51 103-193,-64-129-121,0 1 1,-1 0 0,1 0 0,-1 0 0,-1 0-1,1 0 1,-1 0 0,0 1 0,-1-1-1,1 0 1,-1 0 0,-1 8 0,0 5 29,1 77 43,0-96-76,0 1 0,-1 0 0,1-1 1,0 1-1,0-1 0,-1 1 1,1-1-1,0 1 0,-1-1 0,1 1 1,-1-1-1,1 1 0,0-1 1,-1 1-1,1-1 0,-1 0 0,1 1 1,-1-1-1,1 0 0,-1 1 0,0-1 1,1 0-1,-1 0 0,1 1 1,-1-1-1,0 0 0,1 0 0,-1 0 1,1 0-1,-1 0 0,0 0 1,0 0-1,-2 0 37,1 0 1,-1 0 0,1 0-1,-1 0 1,1-1 0,-1 1-1,1-1 1,-3-1 0,1 0-40,0 0 0,1 0 0,0-1 0,-1 0 1,1 0-1,0 0 0,0 0 0,1 0 0,-5-6 1,-20-37-87,25 42 72,-4-9-51,0-1-1,0 0 0,2 0 0,0 0 0,0 0 1,-2-22-1,1-88-471,5 121 530,0 0-1,0 0 1,0 0 0,0 1 0,1-1 0,-1 0-1,1 1 1,-1-1 0,1 0 0,0 1-1,3-6 1,-3 7 2,1-1 0,-1 1 0,1-1 0,0 1-1,-1 0 1,1-1 0,0 1 0,0 0 0,0 0 0,0 0-1,0 1 1,0-1 0,0 0 0,0 1 0,4-1 0,6-1 8,0 0 1,0 1-1,0 0 1,0 1 0,0 1-1,0 0 1,0 0 0,0 1-1,0 1 1,0 0-1,-1 0 1,1 1 0,-1 1-1,0 0 1,16 10 0,-15-7 53,-1 0 0,0 1 1,-1 0-1,0 1 1,-1 0-1,0 0 0,0 1 1,-1 0-1,0 0 0,-1 1 1,-1 0-1,0 1 1,7 19-1,-10-24-87,3 9-97,0 1 0,-1-1-1,-1 1 1,0 0 0,2 36 0,-6-53-41,0-7 108,-1-23-55,0 3-239,2 0 0,0 0 0,1 0 0,8-31 0,-8 50 305,0 1 0,0-1 0,0 1-1,1 0 1,0-1 0,0 1 0,1 0-1,-1 1 1,2-1 0,-1 1 0,0 0 0,1 0-1,0 0 1,0 0 0,0 1 0,1 0-1,0 0 1,-1 0 0,1 1 0,0 0-1,10-3 1,-7 3 114,1 0 0,-1 1 0,1 1 1,-1 0-1,1 0 0,19 2 0,-23-1 55,0 1 0,0-1 0,0 2 0,0-1 0,0 1 0,0 0-1,0 0 1,0 0 0,0 1 0,-1 0 0,10 7 0,-5-1 41,0 0 0,0 1 0,-2 0 0,1 1 0,-1 0 0,-1 1 0,0-1 0,0 1 0,-1 1 0,6 18 0,-7-14-729,0 0 0,-2 0 0,0 1 0,0-1-1,-2 0 1,0 1 0,-3 28 0,-4-14-9150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6.538"/>
    </inkml:context>
    <inkml:brush xml:id="br0">
      <inkml:brushProperty name="width" value="0.035" units="cm"/>
      <inkml:brushProperty name="height" value="0.035" units="cm"/>
    </inkml:brush>
  </inkml:definitions>
  <inkml:trace contextRef="#ctx0" brushRef="#br0">63 295 3689,'0'0'9414,"-3"-1"-8727,1 1-586,0-1 1,0 1-1,0-1 1,0 0-1,1 1 1,-1-1 0,0 0-1,1 0 1,-1 0-1,1 0 1,-1-1-1,1 1 1,-1 0 0,1 0-1,0-1 1,-2-1-1,0-1-7,1-1-1,-1 1 1,1-1-1,0 0 1,-3-9-1,2 1-71,0 0 0,1-1 0,0 1-1,1-17 1,0 7-21,0 11-1,1 1-1,2-19 0,-2 27 0,0 0 0,1 1 0,0-1 0,0 0 0,-1 1 0,1-1-1,1 0 1,-1 1 0,0-1 0,1 1 0,-1 0 0,1-1 0,0 1 0,0 0 0,3-3-1,2 0-17,0 1 0,0 0 0,1 0-1,0 1 1,-1 0 0,1 0-1,0 1 1,0 0 0,1 0-1,12 0 1,-1 0-43,1 2 0,-1 0-1,26 4 1,-38-3 58,0 1 1,0 0-1,0 1 0,0-1 1,-1 2-1,1-1 1,-1 1-1,0 0 0,0 0 1,0 1-1,-1 0 0,0 0 1,0 1-1,0-1 0,0 1 1,-1 1-1,0-1 0,0 1 1,-1 0-1,0 0 0,0 0 1,-1 0-1,1 1 1,-2 0-1,1 0 0,-1-1 1,0 1-1,-1 0 0,1 12 1,-1-11 4,1 80 0,-3-78-9,0-1 0,-1 1-1,0-1 1,0 0-1,-1 0 1,-7 16 0,4-13-9,-1-1 1,-1 0 0,0 0 0,-1-1 0,-16 17-1,-60 48-80,0 2 9,84-78 88,1 0 0,0 0 0,0 0 0,0 0 0,0 1 0,0-1 0,-1 0 0,1 0 0,0 0 0,0 0 0,0 0 0,0 1 0,0-1 0,0 0 0,0 0 0,0 0 1,0 0-1,-1 0 0,1 1 0,0-1 0,0 0 0,0 0 0,0 0 0,0 1 0,0-1 0,0 0 0,0 0 0,0 0 0,0 0 0,0 1 0,1-1 0,-1 0 0,0 0 0,0 0 0,0 0 0,0 1 0,0-1 0,0 0 0,0 0 0,0 0 0,0 0 0,1 0 0,-1 1 0,0-1 1,0 0-1,12 3 19,23-2 38,-27-2-42,350 1-522,-208 0-4702,-119 0 399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6.907"/>
    </inkml:context>
    <inkml:brush xml:id="br0">
      <inkml:brushProperty name="width" value="0.035" units="cm"/>
      <inkml:brushProperty name="height" value="0.035" units="cm"/>
    </inkml:brush>
  </inkml:definitions>
  <inkml:trace contextRef="#ctx0" brushRef="#br0">0 1 7818,'0'0'5640,"0"12"-5134,0 3-354,7 163 1811,-1-130-1858,2-1 0,2-1 0,2 0-1,2 0 1,35 77 0,-15-50-1278,-33-52-4493</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7.440"/>
    </inkml:context>
    <inkml:brush xml:id="br0">
      <inkml:brushProperty name="width" value="0.035" units="cm"/>
      <inkml:brushProperty name="height" value="0.035" units="cm"/>
    </inkml:brush>
  </inkml:definitions>
  <inkml:trace contextRef="#ctx0" brushRef="#br0">54 0 6025,'0'0'6259,"15"24"-5663,45 77-6,-54-90-456,0 0 0,0 1 0,-2 0 0,6 18 0,-3-9-22,-1-4-74,-1 1 0,0 0 0,-2 0 0,0 1-1,1 33 1,-7-52-113,-4 0 7,-1-1 0,1 0 0,0 0 0,0-1 0,0 0 0,0-1 0,0 1 0,0-1 0,1 0 0,-1-1 0,1 0 0,0 0-1,0 0 1,0-1 0,1 0 0,-1 0 0,1 0 0,0-1 0,-6-9 0,4 5-110,0-1 0,0 0 0,1 0 0,1-1 1,0 1-1,1-1 0,0-1 0,0 1 0,2 0 0,-3-22 0,4-46 41,1 78 148,0-1 1,0 1-1,0 0 1,1 0-1,-1 0 1,1 0-1,-1 0 1,1 0-1,0 0 1,0 0-1,0 1 1,0-1-1,0 0 1,0 0-1,0 1 1,1-1-1,-1 1 1,0-1-1,1 1 0,0-1 1,-1 1-1,1 0 1,0 0-1,0 0 1,-1 0-1,1 0 1,0 0-1,0 0 1,0 1-1,0-1 1,3 0-1,6-1 41,1 1 0,1-1 1,-1 2-1,16 0 0,-12 0-48,-9 1 59,-1-1 1,1 1-1,-1 0 0,1 0 1,-1 1-1,1 0 0,-1 0 1,0 0-1,0 1 0,0 0 1,0 0-1,-1 1 0,1 0 0,-1 0 1,0 0-1,0 0 0,0 1 1,-1-1-1,0 1 0,8 11 1,-2 0 156,-1 1 1,0 0 0,-1 0 0,-1 1-1,9 36 1,-11-34-170,-2 0 0,1 23-1,-3-27-40,1 1 0,0-1-1,9 30 1,-7-36-70,6 25-1459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7.794"/>
    </inkml:context>
    <inkml:brush xml:id="br0">
      <inkml:brushProperty name="width" value="0.035" units="cm"/>
      <inkml:brushProperty name="height" value="0.035" units="cm"/>
    </inkml:brush>
  </inkml:definitions>
  <inkml:trace contextRef="#ctx0" brushRef="#br0">1 0 5881,'0'0'8082,"234"187"-7450,-181-139-360,1-3-112,-7-3-72,-7-3-24,-7-12-56,-13-9-8,0-6-104,-13-6-624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08.143"/>
    </inkml:context>
    <inkml:brush xml:id="br0">
      <inkml:brushProperty name="width" value="0.035" units="cm"/>
      <inkml:brushProperty name="height" value="0.035" units="cm"/>
    </inkml:brush>
  </inkml:definitions>
  <inkml:trace contextRef="#ctx0" brushRef="#br0">468 0 7258,'0'0'8073,"-114"163"-7569,68-109-304,-68 33-200,20-15-40,-6-14-2640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1.249"/>
    </inkml:context>
    <inkml:brush xml:id="br0">
      <inkml:brushProperty name="width" value="0.035" units="cm"/>
      <inkml:brushProperty name="height" value="0.035" units="cm"/>
    </inkml:brush>
  </inkml:definitions>
  <inkml:trace contextRef="#ctx0" brushRef="#br0">477 13 2593,'0'0'7253,"0"0"-7071,0-1 1,-1 0-1,1 1 0,0-1 0,0 0 1,-1 0-1,1 1 0,0-1 0,0 1 1,-1-1-1,1 0 0,-1 1 0,1-1 1,-1 1-1,1-1 0,-1 1 1,0-2-1,-13 2-7,-1 0 1,1 1 0,-1 0-1,1 1 1,0 1 0,-21 6-1,-15 10 56,1 1 0,1 3 0,-57 35-1,98-53-209,0 0 0,0 0 0,0 1-1,1 0 1,0 0 0,0 0 0,0 1 0,1 0 0,0 0-1,1 0 1,0 1 0,0 0 0,0-1 0,1 1-1,0 1 1,0-1 0,1 0 0,0 1 0,-1 16-1,1 136 119,3-137-134,2 0 1,0-1-1,2 1 0,12 37 1,2-7 6,5 15 4,44 88 1,-64-149-32,1-1 1,-1 0-1,1 0 0,1 0 0,-1-1 1,1 1-1,0-1 0,0-1 0,15 11 1,-12-11-83,0 0 0,1 0 0,0-1 0,0-1 0,0 1 0,1-1 0,-1-1 0,14 1 0,179 7-2974,-108-9-1238</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1.918"/>
    </inkml:context>
    <inkml:brush xml:id="br0">
      <inkml:brushProperty name="width" value="0.035" units="cm"/>
      <inkml:brushProperty name="height" value="0.035" units="cm"/>
    </inkml:brush>
  </inkml:definitions>
  <inkml:trace contextRef="#ctx0" brushRef="#br0">1 1 2577,'0'0'7081,"21"10"-6162,60 33 144,92 64 1,-103-56-593,75 70 1,-123-99-405,0 1 0,-1 1 1,-2 0-1,0 2 0,-2 0 0,25 49 1,-37-62-23,0 1 1,-1-1-1,0 1 1,-1 0-1,2 19 1,-1 70 196,-4-87-227,-1-11-12,0 0-1,0 1 1,0-1-1,0 0 1,-1 1-1,0-1 1,0 0-1,0 0 1,-1 0-1,0-1 1,0 1-1,0-1 1,0 1-1,-1-1 1,0 0-1,1 0 0,-2-1 1,1 1-1,0-1 1,-1 0-1,-5 3 1,-11 6-120,0-1 1,0 0-1,-38 10 0,30-11-883,0-2 0,-1-1 0,0-1 0,0-2-1,-52 1 1,39-5-3506</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2.281"/>
    </inkml:context>
    <inkml:brush xml:id="br0">
      <inkml:brushProperty name="width" value="0.035" units="cm"/>
      <inkml:brushProperty name="height" value="0.035" units="cm"/>
    </inkml:brush>
  </inkml:definitions>
  <inkml:trace contextRef="#ctx0" brushRef="#br0">135 1 5601,'0'0'6594,"0"24"-6348,0 39-164,0-36-54,0-23-21,0-9-6,0-30-1396,0 35 1390,-1 0-1,1 0 1,0-1 0,0 1 0,0 0 0,0 0 0,0 0 0,0 0 0,0-1 0,0 1-1,0 0 1,-1 0 0,1 0 0,0 0 0,0 0 0,0-1 0,0 1 0,0 0-1,-1 0 1,1 0 0,0 0 0,0 0 0,0 0 0,-1 0 0,1 0 0,0 0 0,0 0-1,0 0 1,-1 0 0,1 0 0,0 0 0,0 0 0,0 0 0,0 0 0,-1 0 0,1 0-1,0 0 1,0 0 0,0 0 0,-1 0 0,1 0 0,0 0 0,-80 0-2373,33 3-1267</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2.650"/>
    </inkml:context>
    <inkml:brush xml:id="br0">
      <inkml:brushProperty name="width" value="0.035" units="cm"/>
      <inkml:brushProperty name="height" value="0.035" units="cm"/>
    </inkml:brush>
  </inkml:definitions>
  <inkml:trace contextRef="#ctx0" brushRef="#br0">16 5 3833,'0'0'8332,"0"0"-8264,0 0-1,0-1 1,0 1-1,-1 0 1,1 0-1,0-1 1,0 1-1,-1 0 1,1 0-1,0-1 1,0 1-1,-1 0 1,1 0-1,0 0 1,-1 0-1,1-1 1,0 1-1,-1 0 1,1 0-1,0 0 1,-1 0-1,1 0 1,0 0-1,-1 0 1,0 0-1,0 4 30,0 0 0,-1-1 0,1 1-1,0 0 1,1 0 0,-1 0 0,1 1-1,0-1 1,0 0 0,0 0 0,1 6 0,0 8 160,-1 343 1181,3-317-1454,1-4-3294,-4-32-1611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5.433"/>
    </inkml:context>
    <inkml:brush xml:id="br0">
      <inkml:brushProperty name="width" value="0.035" units="cm"/>
      <inkml:brushProperty name="height" value="0.035" units="cm"/>
    </inkml:brush>
  </inkml:definitions>
  <inkml:trace contextRef="#ctx0" brushRef="#br0">1 3 4241,'0'0'7606,"4"0"-7514,18-3 365,-22 5 94,0 10-301,1 0 0,0 0 0,0 0 0,1-1-1,0 1 1,1 0 0,1-1 0,-1 0 0,2 0 0,0 0 0,10 16 0,27 30-193,-28-41-104,-2 0-1,11 19 1,-23-31-3600,-9-7-556,-14-10-2424</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3.004"/>
    </inkml:context>
    <inkml:brush xml:id="br0">
      <inkml:brushProperty name="width" value="0.035" units="cm"/>
      <inkml:brushProperty name="height" value="0.035" units="cm"/>
    </inkml:brush>
  </inkml:definitions>
  <inkml:trace contextRef="#ctx0" brushRef="#br0">0 10 6025,'0'0'7314,"408"3"-6514,-248-3-344,8 0-320,-1-3-88,-7-3-48,-13 3-48,-20 3-208,-27 0-528,-26 0-296,-27 0-281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3.367"/>
    </inkml:context>
    <inkml:brush xml:id="br0">
      <inkml:brushProperty name="width" value="0.035" units="cm"/>
      <inkml:brushProperty name="height" value="0.035" units="cm"/>
    </inkml:brush>
  </inkml:definitions>
  <inkml:trace contextRef="#ctx0" brushRef="#br0">1 1 3185,'0'0'9639,"12"4"-8712,9 4-476,-1 1-1,0 0 1,21 15 0,304 174 813,-217-129-1572,-122-66 13,16 11-174,-22-14 255,1 1 0,-1-1 1,1 1-1,-1 0 1,1-1-1,-1 1 0,1 0 1,-1-1-1,1 1 1,-1 0-1,0-1 1,0 1-1,1 0 0,-1 0 1,0-1-1,0 3 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3.737"/>
    </inkml:context>
    <inkml:brush xml:id="br0">
      <inkml:brushProperty name="width" value="0.035" units="cm"/>
      <inkml:brushProperty name="height" value="0.035" units="cm"/>
    </inkml:brush>
  </inkml:definitions>
  <inkml:trace contextRef="#ctx0" brushRef="#br0">441 1 6585,'0'0'7034,"-127"162"-6866,80-126-112,-6 0-56,0-3-40,-14 0-776,13-9-1761,14-9-4536</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4.824"/>
    </inkml:context>
    <inkml:brush xml:id="br0">
      <inkml:brushProperty name="width" value="0.035" units="cm"/>
      <inkml:brushProperty name="height" value="0.035" units="cm"/>
    </inkml:brush>
  </inkml:definitions>
  <inkml:trace contextRef="#ctx0" brushRef="#br0">1 11 1008,'0'0'7398,"0"0"-7349,0 1 0,0-1 1,0 0-1,0 0 0,-1 0 0,1 0 1,0 1-1,0-1 0,0 0 1,0 0-1,0 0 0,0 0 0,0 1 1,0-1-1,0 0 0,0 0 0,0 0 1,1 1-1,-1-1 0,0 0 1,0 0-1,0 0 0,0 0 0,0 0 1,0 1-1,0-1 0,0 0 1,0 0-1,1 0 0,-1 0 0,0 0 1,0 1-1,0-1 0,0 0 0,0 0 1,1 0-1,-1 0 0,0 0 1,6 2 227,1-1 1,-1 0-1,0 0 1,1 0-1,-1-1 1,1 0-1,11-2 1,6 1 110,38 1 143,920-9 1543,659-1-2032,-1054 11-38,1290 14 27,-783-8-54,-798-8 39,-28-5 2,-266 6-16,-15 0-128,-134 0-3794,39 0-5072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8.933"/>
    </inkml:context>
    <inkml:brush xml:id="br0">
      <inkml:brushProperty name="width" value="0.035" units="cm"/>
      <inkml:brushProperty name="height" value="0.035" units="cm"/>
    </inkml:brush>
  </inkml:definitions>
  <inkml:trace contextRef="#ctx0" brushRef="#br0">27 210 3185,'0'0'9032,"-3"0"-8686,-10 0-79,3 0 2454,15-10-2442,8 0-315,1 2 1,25-13-1,17-9-289,-33 14 48,30-25-1,-43 32 264,-1 1-1,0-2 1,-1 1-1,0-1 1,11-17-1,-19 27 28,0 0-1,0 0 1,0 0-1,0 0 1,0 1-1,0-1 1,0 0-1,0 0 1,0 0-1,1 0 1,-1 0-1,0 1 1,0-1-1,0 0 1,0 0-1,0 0 1,0 0-1,0 0 1,1 0-1,-1 0 1,0 1-1,0-1 1,0 0-1,0 0 1,0 0-1,1 0 1,-1 0-1,0 0 1,0 0-1,0 0 0,0 0 1,1 0-1,-1 0 1,0 0-1,0 0 1,0 0-1,0 0 1,1 0-1,-1 0 1,0 0-1,0 0 1,0 0-1,0 0 1,0 0-1,1 0 1,-1-1-1,0 1 1,0 0-1,0 0 1,0 0-1,0 0 1,1 0-1,-1 0 1,0-1-1,1 20 158,-1-18-212,1 25 74,1 1 0,1-1 0,9 31 0,26 79 9,-20-77-8,-5-16-27,1 0 1,2-2-1,2 0 0,35 59 1,-45-89-5,0 1 1,1-1-1,1-1 0,13 13 1,-24-22-243,1-1 0,-1 1 1,1-1-1,-1 0 0,0 1 1,1-1-1,-1 0 0,0 0 1,0 1-1,1-1 0,-1 0 1,0 0-1,1 0 0,-1 0 1,0 0-1,0 0 0,1 0 1,-1 0-1,0 0 0,-1-1 1,-28 1-4232</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19.319"/>
    </inkml:context>
    <inkml:brush xml:id="br0">
      <inkml:brushProperty name="width" value="0.035" units="cm"/>
      <inkml:brushProperty name="height" value="0.035" units="cm"/>
    </inkml:brush>
  </inkml:definitions>
  <inkml:trace contextRef="#ctx0" brushRef="#br0">1 36 4601,'0'0'9410,"414"0"-9138,-314-6-184,-6-3-88,-7 3-320,-14 0-704,-26 0-1329,-20 3-2104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0.137"/>
    </inkml:context>
    <inkml:brush xml:id="br0">
      <inkml:brushProperty name="width" value="0.035" units="cm"/>
      <inkml:brushProperty name="height" value="0.035" units="cm"/>
    </inkml:brush>
  </inkml:definitions>
  <inkml:trace contextRef="#ctx0" brushRef="#br0">1 1 4281,'0'0'7594,"3"1"-7412,2 2-17,0-1-1,0 2 1,0-1 0,0 1-1,-1-1 1,0 1 0,0 1-1,0-1 1,6 8-1,17 18 512,31 18-202,3-2 1,99 57-1,-141-93-485,-16-8-92,1-1 0,0 1 0,-1 0 0,1 0 0,-1 1 0,0-1-1,0 1 1,4 3 0,-6-4-1325,-7-2-6582</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0.485"/>
    </inkml:context>
    <inkml:brush xml:id="br0">
      <inkml:brushProperty name="width" value="0.035" units="cm"/>
      <inkml:brushProperty name="height" value="0.035" units="cm"/>
    </inkml:brush>
  </inkml:definitions>
  <inkml:trace contextRef="#ctx0" brushRef="#br0">288 1 7058,'0'0'5169,"0"141"-4985,-33-105 40,-14-3-104,0-3-112,1-2-8,5-7-128,8-3-512,13-3-649,7-9-559,6-6-889</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0.825"/>
    </inkml:context>
    <inkml:brush xml:id="br0">
      <inkml:brushProperty name="width" value="0.035" units="cm"/>
      <inkml:brushProperty name="height" value="0.035" units="cm"/>
    </inkml:brush>
  </inkml:definitions>
  <inkml:trace contextRef="#ctx0" brushRef="#br0">1 0 3881,'0'0'7067,"52"5"-6283,173 15-153,-48-14-137,-130-7-422,91 3 10,149-4-288,-264-1-134,-22 3 274,-1 0 1,1 0-1,0 0 0,-1-1 1,1 1-1,-1 0 0,1 0 0,0 0 1,-1-1-1,1 1 0,-1 0 1,1-1-1,-1 1 0,1 0 0,-1-1 1,1 1-1,-1-1 0,0 1 1,1-1-1,-1 1 0,0-1 1,1 1-1,-1-1 0,0 1 0,1-1 1,-1 1-1,0-1 0,0-1 1,-3-4-2248,-14 0-1749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1.188"/>
    </inkml:context>
    <inkml:brush xml:id="br0">
      <inkml:brushProperty name="width" value="0.035" units="cm"/>
      <inkml:brushProperty name="height" value="0.035" units="cm"/>
    </inkml:brush>
  </inkml:definitions>
  <inkml:trace contextRef="#ctx0" brushRef="#br0">1 1 4481,'0'0'8002,"200"144"-7642,-186-117 32,-14 0-192,0-3-120,0-3-72,0 1-8,0-1-128,-21 0-352,-25-3-825,6-6-1287,6-6-3065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5.787"/>
    </inkml:context>
    <inkml:brush xml:id="br0">
      <inkml:brushProperty name="width" value="0.035" units="cm"/>
      <inkml:brushProperty name="height" value="0.035" units="cm"/>
    </inkml:brush>
  </inkml:definitions>
  <inkml:trace contextRef="#ctx0" brushRef="#br0">0 0 8706,'0'0'3969,"67"12"-3969,-53 1-440,12 2-929,-6 0-1551,0-6-2698</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1.695"/>
    </inkml:context>
    <inkml:brush xml:id="br0">
      <inkml:brushProperty name="width" value="0.035" units="cm"/>
      <inkml:brushProperty name="height" value="0.035" units="cm"/>
    </inkml:brush>
  </inkml:definitions>
  <inkml:trace contextRef="#ctx0" brushRef="#br0">609 1 4521,'0'0'8040,"-26"22"-7370,-84 74-94,78-69-418,-1-1 0,-1-2 0,-1-2 0,-1-1 0,-59 25 0,82-39-172,0-1-1,-1-1 1,1 0 0,-1-1-1,0-1 1,0 0 0,-25 2-1,37-6 13,0 1-1,0-1 0,0 1 0,0-1 0,0 1 0,0-1 0,0 0 0,0 0 0,0 0 0,0 0 0,0-1 1,0 1-1,1 0 0,-1-1 0,1 1 0,-1-1 0,1 1 0,-1-1 0,0-2 0,-2-2 3,0 0-1,1 1 1,0-1-1,0-1 1,-2-6-1,1-6 14,0 0 1,1 0-1,1-1 0,0 1 1,3-25-1,-1 32 51,0 11-58,0 0-1,1 0 0,-1 0 1,1 1-1,-1-1 1,1 0-1,-1 0 0,1 1 1,-1-1-1,1 0 1,0 1-1,-1-1 0,1 1 1,0-1-1,0 1 0,-1-1 1,1 1-1,0 0 1,0-1-1,0 1 0,0 0 1,-1 0-1,1-1 1,0 1-1,0 0 0,0 0 1,0 0-1,0 0 1,0 0-1,1 0 0,34 1 2,-30-1-6,7 1 0,0 0 0,-1 0 0,0 2 0,1 0 0,-1 0 0,0 1 0,0 0 0,19 11 0,8 6 75,41 32 0,0 0 2,-42-30-64,0-2 1,2-2 0,0-1 0,1-2 0,43 10 0,-81-25 8,1-1 0,-1 0-1,1 0 1,0 0 0,-1-1 0,1 1 0,-1-1 0,1 0-1,-1 1 1,1-2 0,-1 1 0,0 0 0,0-1-1,1 1 1,-1-1 0,0 0 0,0 0 0,-1 0 0,1-1-1,0 1 1,-1-1 0,1 1 0,-1-1 0,3-4 0,3-4-10,-1-1 0,0 0 1,0 0-1,-1 0 0,5-15 1,-7 12 0,0-1 0,-2 0 1,1 0-1,-2 0 1,0 0-1,-2-24 0,0 8 40,1 32-53,0-1-1,0 1 1,0-1-1,0 1 0,0-1 1,0 1-1,0-1 1,0 1-1,0 0 1,0-1-1,-1 1 0,1-1 1,0 1-1,0 0 1,0-1-1,-1 1 0,1 0 1,0-1-1,-1 1 1,1 0-1,0-1 0,0 1 1,-1 0-1,1-1 1,-1 1-1,1 0 0,0 0 1,-1 0-1,1-1 1,-1 1-1,-18-1-29,10 0 1,-27 2-722,0 1-1,-45 8 0,-5 7-3862</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5.348"/>
    </inkml:context>
    <inkml:brush xml:id="br0">
      <inkml:brushProperty name="width" value="0.035" units="cm"/>
      <inkml:brushProperty name="height" value="0.035" units="cm"/>
    </inkml:brush>
  </inkml:definitions>
  <inkml:trace contextRef="#ctx0" brushRef="#br0">5314 450 2961,'0'0'11403,"0"-15"-10320,0-281-1101,-1 288 27,0 0 1,0 1 0,-1-1 0,0 0-1,0 1 1,-1-1 0,0 1-1,0 0 1,-1 0 0,1 0 0,-2 1-1,1-1 1,-1 1 0,0 0 0,0 0-1,-7-5 1,10 9-4,0 1 0,1-1 0,-1 1 0,0 0 0,0 0 0,0 0 0,0 0 1,0 0-1,0 0 0,-1 0 0,1 1 0,0-1 0,0 1 0,-3 0 0,-35 0-54,19 1 30,-323 19-99,236-11-32,-519 3-315,411-14 382,-312 10-248,0-1 72,-121 2 229,-60 7-47,132 15-23,299-15 72,133-4-42,-170 36 0,311-47 60,-1 0 0,0 0 1,1 0-1,-1 1 0,1-1 1,-1 1-1,1 0 1,0 0-1,0 1 0,0-1 1,0 1-1,0 0 0,1 0 1,-1 0-1,1 0 0,0 1 1,0 0-1,0-1 0,0 1 1,1 0-1,-1 0 1,-2 7-1,-3 11 2,3-9 26,1 0 0,0 1 0,-3 20 0,0 14 39,2-18-6,-2 55 0,7-35-128,0-50-131,0-16-4542,0-4 900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5.701"/>
    </inkml:context>
    <inkml:brush xml:id="br0">
      <inkml:brushProperty name="width" value="0.035" units="cm"/>
      <inkml:brushProperty name="height" value="0.035" units="cm"/>
    </inkml:brush>
  </inkml:definitions>
  <inkml:trace contextRef="#ctx0" brushRef="#br0">14 1 3689,'0'0'6433,"-2"8"-5763,-2 9-124,1 0 1,1 0-1,0 1 1,1-1-1,3 26 1,-1-39-493,0-1 0,0 0 0,1 1 0,0-1 1,-1 0-1,1 0 0,0 0 0,0 0 0,1-1 0,-1 1 0,1 0 0,-1-1 0,1 0 0,0 0 1,0 0-1,0 0 0,0 0 0,0 0 0,5 1 0,1 1 43,0 0-1,0-1 1,0 0-1,1 0 1,-1-1-1,12 1 1,-4-2 36,1 0 0,0-2 0,0 0 1,-1 0-1,27-7 0,-34 5-551,1 0-1,-1-1 0,1-1 1,-1 1-1,17-12 0,-11 3-3415</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3.076"/>
    </inkml:context>
    <inkml:brush xml:id="br0">
      <inkml:brushProperty name="width" value="0.035" units="cm"/>
      <inkml:brushProperty name="height" value="0.035" units="cm"/>
    </inkml:brush>
  </inkml:definitions>
  <inkml:trace contextRef="#ctx0" brushRef="#br0">1 1 4737,'0'0'7508,"10"0"-6614,340 0 2760,178 0-4521,-502 0 301,-18-1-197,1 1-1,-1 0 1,1 1 0,-1 0-1,13 2 1,-21-2 599,0-1 0,1 0 0,-1 0 0,0 0 0,0 0 1,1 0-1,-1 0 0,0 0 0,0 1 0,1-1 0,-1 0 1,0 0-1,0 0 0,1 1 0,-1-1 0,0 0 0,0 0 1,0 1-1,0-1 0,1 0 0,-1 0 0,0 1 0,0-1 1,0 0-1,0 1 0,0-1 0,0 0 0,0 1 0,0-1 0,0 0 1,0 0-1,0 1 0,0-1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3.408"/>
    </inkml:context>
    <inkml:brush xml:id="br0">
      <inkml:brushProperty name="width" value="0.035" units="cm"/>
      <inkml:brushProperty name="height" value="0.035" units="cm"/>
    </inkml:brush>
  </inkml:definitions>
  <inkml:trace contextRef="#ctx0" brushRef="#br0">0 15 6265,'0'0'5906,"488"0"-5114,-307 0-792,-34-15-5465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7.657"/>
    </inkml:context>
    <inkml:brush xml:id="br0">
      <inkml:brushProperty name="width" value="0.035" units="cm"/>
      <inkml:brushProperty name="height" value="0.035" units="cm"/>
    </inkml:brush>
  </inkml:definitions>
  <inkml:trace contextRef="#ctx0" brushRef="#br0">638 18 4337,'0'0'8230,"1"-3"-7901,0 3-231,-1-1-1,0 1 0,0-1 1,1 1-1,-1-1 1,0 0-1,0 1 1,0-1-1,1 1 1,-1-1-1,0 0 0,0 1 1,0-1-1,0 1 1,0-1-1,0 0 1,-1 1-1,1-1 1,0 1-1,0-2 0,-1 2-47,0-1-1,0 1 0,0 0 0,0 0 0,0-1 0,0 1 0,0 0 0,0 0 0,0 0 0,0 0 0,0 0 0,0 0 0,-1 1 0,1-1 0,-1 1 0,-10 2-37,1 0 1,0 1-1,-1 1 0,2 0 0,-1 0 0,-16 13 0,-5 1 7,-71 39 23,-146 109 0,231-153-36,1 0-1,0 2 0,-28 33 0,39-42-4,1 1-1,1-1 1,-1 1 0,1-1 0,0 1-1,1 0 1,0 1 0,0-1-1,1 1 1,0-1 0,1 1 0,-1 0-1,1 9 1,1-1-4,-1-13 2,0 0 0,1 0 1,0 0-1,0 0 1,0 0-1,0 0 0,1-1 1,0 1-1,0 0 0,0 0 1,0 0-1,0 0 1,1-1-1,-1 1 0,4 5 1,1-4 0,0 0-1,0 0 1,0-1 0,1 0 0,-1 0 0,1-1-1,0 0 1,10 4 0,66 16 20,-32-14 26,96 7-1,53-13-610,-163-3 283,-30 0 219,-1 0 0,0-1 0,0 1-1,0-1 1,0 0 0,0-1 0,0 0-1,0 0 1,0 0 0,11-6 0,-15 6 47,1 0 0,-1 0 1,1 0-1,-1 0 0,0 0 1,0-1-1,0 1 1,0-1-1,0 0 0,-1 1 1,1-1-1,-1 0 1,1 0-1,-1 0 0,0 0 1,0 0-1,-1 0 0,1 0 1,-1-1-1,1 1 1,-1 0-1,0-3 0,0-11-44,0 11 38,1 0 0,-2 0 0,1 1 0,-1-1 0,-2-10 0,3 14 22,-1 0 1,-1 0-1,1 0 1,0 0-1,0 0 1,-1 0-1,1 0 1,-1 0-1,0 0 0,1 1 1,-1-1-1,0 1 1,0-1-1,0 1 1,0 0-1,0-1 1,-3 0-1,-13-5 22,0 0-1,0 1 1,-1 0-1,1 2 0,-1 0 1,-37-2-1,-2 5-31,-63 5 0,67 2-1085,-79 19 1,51-7-3721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8.584"/>
    </inkml:context>
    <inkml:brush xml:id="br0">
      <inkml:brushProperty name="width" value="0.035" units="cm"/>
      <inkml:brushProperty name="height" value="0.035" units="cm"/>
    </inkml:brush>
  </inkml:definitions>
  <inkml:trace contextRef="#ctx0" brushRef="#br0">271 742 1608,'0'0'9436,"1"-6"-8293,7-45 350,3-102 0,-11 18-1399,0 122-92,-1 1-1,0-1 0,-1 0 0,-1 1 1,0 0-1,0-1 0,-10-21 1,1 12 7,0 0 0,-1 1 0,-18-23 0,13 21 86,0 1 0,-1 1 0,-1 1-1,-1 1 1,-1 0 0,-32-20 0,54 38-100,-1 1-1,1 0 1,0 0-1,-1 0 0,1-1 1,-1 1-1,1 0 1,0 0-1,-1 0 1,1 0-1,-1 0 1,1 0-1,-1 0 1,1 0-1,0 0 1,-1 0-1,1 0 1,-1 0-1,1 0 1,-1 0-1,1 0 1,0 0-1,-1 0 1,1 1-1,-1-1 1,1 0-1,0 0 1,-1 0-1,1 1 1,0-1-1,-1 0 1,1 1-1,0-1 0,-1 0 1,1 1-1,0-1 1,0 0-1,-1 1 1,1-1-1,0 0 1,0 1-1,0-1 1,-1 1-1,1-1 1,0 1-1,0-1 1,0 0-1,0 1 1,0 0-1,-4 28-72,4-21 65,-3 30 5,2 0 0,6 69 0,-2-92 15,0 1-1,1-1 1,1 0-1,1 0 1,0 0-1,8 14 0,55 84 34,-41-71-37,141 209 23,-57-87-42,-101-148-98,-7-12-17,-1 0-1,-1 0 1,1 0 0,0 0 0,-1 1-1,0-1 1,0 0 0,0 1-1,-1 0 1,1-1 0,-1 1-1,0 0 1,-1 0 0,1 5 0,-1-10 104,0 1 0,0-1 0,0 0 0,0 1 0,0-1 0,0 0 0,0 0 0,-1 1 0,1-1 0,0 0 0,0 0 0,0 1 1,0-1-1,-1 0 0,1 0 0,0 1 0,0-1 0,0 0 0,-1 0 0,1 0 0,0 0 0,0 1 0,-1-1 0,1 0 0,0 0 1,0 0-1,-1 0 0,1 0 0,0 0 0,-1 0 0,1 0 0,0 0 0,0 0 0,-1 0 0,1 0 0,-1 0 0,-21 4-2266,-42 1 0,18-5-1861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8.954"/>
    </inkml:context>
    <inkml:brush xml:id="br0">
      <inkml:brushProperty name="width" value="0.035" units="cm"/>
      <inkml:brushProperty name="height" value="0.035" units="cm"/>
    </inkml:brush>
  </inkml:definitions>
  <inkml:trace contextRef="#ctx0" brushRef="#br0">1 0 6105,'0'0'5064,"1"26"-3968,5 84-482,-6-99-484,1 0 1,1 0 0,0 0 0,0 0-1,8 20 1,-1-1 180,-6-23-264,-1 1 0,1-1 0,0 1 0,1-1 0,6 10 0,-8-14-49,0 0 0,0 0 0,0 0 0,1 0 0,-1-1 0,1 1-1,0-1 1,0 1 0,0-1 0,0 0 0,0 0 0,0 0 0,4 1 0,5-2-498,-9-4-3270,-3-15-1066</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9.317"/>
    </inkml:context>
    <inkml:brush xml:id="br0">
      <inkml:brushProperty name="width" value="0.035" units="cm"/>
      <inkml:brushProperty name="height" value="0.035" units="cm"/>
    </inkml:brush>
  </inkml:definitions>
  <inkml:trace contextRef="#ctx0" brushRef="#br0">0 0 10242,'0'0'4393,"114"40"-5049,-101-22-2265</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29.802"/>
    </inkml:context>
    <inkml:brush xml:id="br0">
      <inkml:brushProperty name="width" value="0.035" units="cm"/>
      <inkml:brushProperty name="height" value="0.035" units="cm"/>
    </inkml:brush>
  </inkml:definitions>
  <inkml:trace contextRef="#ctx0" brushRef="#br0">67 41 7466,'0'0'5070,"27"28"-4535,-27-28-535,108 117 224,-103-111-213,0 1 1,0-1 0,-1 1-1,0 0 1,5 13-1,-7-16-2,-1 1 0,0-1 0,0 0 0,-1 0 0,0 1 0,1 4 0,0 10 30,3 18-62,-1 57 0,-3-81-53,0-13 72,0 0 0,0 0 0,0 0 0,0 1 0,0-1 0,0 0 0,0 0 0,0 1 1,0-1-1,0 0 0,0 0 0,0 0 0,0 1 0,0-1 0,-1 0 0,1 0 0,0 0 0,0 1 0,0-1 0,0 0 0,0 0 0,0 0 0,0 1 0,-1-1 0,1 0 0,0 0 0,0 0 0,0 0 0,0 0 0,-1 1 0,1-1 0,0 0 0,0 0 0,-1 0 0,-5 1-1,0 0-1,0 0 0,0-1 1,0 0-1,0 0 0,0-1 0,-1 1 1,1-1-1,0-1 0,1 1 1,-1-1-1,0 0 0,0 0 0,1-1 1,-1 0-1,1 0 0,-9-6 1,2 1-12,1-1 0,1 1 1,0-2-1,0 0 0,0 0 1,2 0-1,-10-14 0,13 15-6,0 0 0,0-1-1,1 0 1,0 0-1,0 0 1,1 0-1,-3-21 1,3 0-202,1-44 1,2 70 190,0 0 20,0 0 0,0 0 1,1 0-1,-1 0 0,1 0 0,0 0 1,1 0-1,-1 1 0,1-1 1,3-7-1,-2 9 14,-1 0 0,0 0 0,1 0 0,0 1-1,-1-1 1,1 1 0,0-1 0,1 1 0,-1 0 0,0 0 0,1 0 0,-1 1 0,1-1 0,4 0 0,16-5 24,0 2 0,1 1 0,0 1 0,0 1 1,0 1-1,33 3 0,-44 0 21,0 0-1,1 0 1,-1 1-1,0 1 1,-1 0 0,1 1-1,-1 1 1,0 0-1,0 1 1,0 0 0,-1 1-1,0 0 1,-1 1-1,0 0 1,0 1 0,9 11-1,-9-10-4,-1 1-1,-1 0 1,0 1-1,-1 0 1,0 1-1,-1 0 1,0 0-1,-1 0 1,-1 1-1,0 0 1,-1 0-1,-1 0 1,0 0-1,1 28 1,-4 35-171,0-77 125,0-1 0,0 1-1,0 0 1,0 0 0,0-1 0,-1 1-1,1 0 1,0-1 0,0 1-1,-1 0 1,1-1 0,0 1 0,-1 0-1,1-1 1,-1 1 0,1-1-1,-1 1 1,1-1 0,-1 1 0,1-1-1,-1 1 1,0-1 0,1 0-1,-2 1 1,-21 4-186,19-5 168,0 0 0,0 0 0,0-1 0,0 0 0,0 1 0,0-1 0,0-1 0,0 1 0,-6-3 0,6 0 18,0 1 1,1-1 0,-1 1-1,1-1 1,0 0-1,0 0 1,0-1-1,0 1 1,1-1 0,-1 1-1,1-1 1,1 0-1,-1 0 1,1 0 0,-1 0-1,1-6 1,-2-10-20,1-1 0,3-33 0,-1 26-42,0 22 42,0 0 1,0 1-1,1-1 0,0 0 0,0 1 0,1 0 0,-1-1 0,1 1 0,1 0 0,-1-1 1,1 2-1,0-1 0,1 0 0,-1 0 0,1 1 0,0 0 0,1 0 0,-1 0 0,1 0 0,0 1 1,0 0-1,0 0 0,7-4 0,0 1 18,1 0 1,1 0-1,-1 1 1,1 1-1,0 0 1,0 1-1,1 1 1,18-2-1,15 0 228,57 3-1,-82 2-121,-16 0-68,0 0 0,-1 1 0,1 0 0,0 0 0,-1 1-1,1 0 1,-1 0 0,0 0 0,0 1 0,0 0 0,11 7-1,-9-4 57,0 0-1,-1 0 0,0 1 0,0 1 0,0-1 0,-1 1 0,6 11 0,4 9 191,-1 2 0,-2 0 0,16 56 0,-29-86-277,12 41-489,-1-1 0,-3 2 0,6 58 0,-13-62-4381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6.387"/>
    </inkml:context>
    <inkml:brush xml:id="br0">
      <inkml:brushProperty name="width" value="0.035" units="cm"/>
      <inkml:brushProperty name="height" value="0.035" units="cm"/>
    </inkml:brush>
  </inkml:definitions>
  <inkml:trace contextRef="#ctx0" brushRef="#br0">1 56 1792,'0'0'5882,"33"30"-5246,101 95-207,-129-120-380,0 0-1,0 1 1,-1-1-1,1 1 1,4 10-1,-8-15-29,-1 0 0,1 0-1,-1 1 1,0-1 0,1 0 0,-1 0-1,0 0 1,0 0 0,0 1-1,0-1 1,0 0 0,0 0 0,0 0-1,0 0 1,-1 2 0,-1 7 120,2 26 146,0-36-285,-1 1 0,1-1 0,0 0 0,-1 1 0,1-1 0,-1 0 0,1 1 0,-1-1 0,0 0 0,1 0-1,-1 1 1,1-1 0,-1 0 0,1 0 0,-1 0 0,0 0 0,1 0 0,-1 0 0,1 0 0,-1 0 0,0 0 0,0 0 0,-21 0 13,17 0 11,2 0-15,-1 0-1,1 0 1,-1 0-1,0 0 0,1-1 1,-1 1-1,1-1 1,0 0-1,-1 0 1,1 0-1,0-1 1,-1 1-1,1-1 1,0 0-1,0 0 1,0 0-1,0 0 1,1 0-1,-1-1 1,1 1-1,-1-1 1,1 1-1,0-1 1,-3-4-1,0-1-2,1 0 0,0 1 0,0-2 0,1 1 0,0 0 0,0-1 0,1 1 0,0-1 0,-1-10 0,1-10 296,2-43 1,1 30 100,-1 40-387,0 1-1,0 0 1,0 0-1,0-1 0,1 1 1,-1 0-1,1 0 1,-1 0-1,1 0 0,-1-1 1,1 1-1,-1 0 1,1 0-1,0 0 0,0 0 1,-1 0-1,1 0 1,0 1-1,0-1 0,2-1 1,0 0 6,1 0 0,-1 0 1,1 0-1,0 1 1,0-1-1,6 0 0,6-1-2,1 0-1,21 1 0,-34 1-18,3 1 0,7-1-2,1 1 0,-1 0-1,18 3 1,-27-2 2,0 0 0,1 1-1,-1 0 1,0 0 0,0 0 0,0 0 0,-1 1-1,1 0 1,0 0 0,-1 0 0,8 8-1,-7-7 8,1 1-1,-1 0 0,-1 1 1,1-1-1,-1 1 0,0 0 1,0 0-1,-1 0 0,0 0 0,0 1 1,0 0-1,-1-1 0,0 1 1,0 0-1,-1 0 0,1 0 1,-2 0-1,1 11 0,-1 63-11,0-80 142,0-7-192,0-7-331,0 0-1,1 0 1,3-17 0,-2 25 341,-1 0 1,1 1 0,0-1-1,0 1 1,0-1 0,0 1 0,1 0-1,0 0 1,0 0 0,0 0-1,0 0 1,5-4 0,0 1 41,0 0 1,0 0-1,1 1 1,-1 0-1,1 1 1,1 0-1,-1 0 1,1 1-1,0 0 1,0 1-1,0 0 1,0 1-1,0 0 1,1 0-1,14 0 1,-20 2 76,-1 0 0,1 0 0,-1 1 0,1-1 0,-1 1 0,1 0 0,-1 0 0,0 1 1,8 2-1,-10-2-28,0-1 0,1 1 1,-1 0-1,0 0 0,0 0 0,0 0 1,0 0-1,-1 1 0,1-1 1,0 0-1,-1 1 0,0-1 1,1 1-1,-1-1 0,0 1 0,1 4 1,1 10 54,0 0 1,-1 1-1,-1-1 1,-1 0 0,-2 23-1,1 4-34,2-19-139,-1 24 83,0-46-247,0 0 1,-1 0-1,1 0 0,-1 0 0,0 0 1,0 0-1,0-1 0,0 1 1,0 0-1,-1 0 0,1-1 0,-3 4 1,-10 7-5254</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2.098"/>
    </inkml:context>
    <inkml:brush xml:id="br0">
      <inkml:brushProperty name="width" value="0.035" units="cm"/>
      <inkml:brushProperty name="height" value="0.035" units="cm"/>
    </inkml:brush>
  </inkml:definitions>
  <inkml:trace contextRef="#ctx0" brushRef="#br0">135 57 1176,'0'0'12047,"-8"-9"-10956,-23-27-192,30 35-836,0 0 0,0 1 0,1-1 0,-1 0 0,0 0 0,0 0 0,0 1 0,0-1 0,0 0 0,0 1 0,0-1 0,0 1 0,0 0 0,0-1 0,0 1 0,0 0 0,0-1 0,0 1 0,0 0 0,0 0 0,-1 0 0,1 0 0,0 0 0,0 0 0,0 0 0,0 0 0,0 1 0,-2-1 0,-1 1 89,3-1-153,0 0 0,0 1-1,0-1 1,0 0 0,1 0 0,-1 1 0,0-1 0,0 1 0,0-1 0,1 0 0,-1 1 0,0 0 0,0-1 0,1 1 0,-1-1 0,0 1 0,1 0-1,-1-1 1,1 1 0,-1 0 0,1 0 0,-1 0 0,1-1 0,-1 1 0,1 2 0,-8 26-25,6-20 29,-9 39 65,3 0 0,1 1 0,1 62 0,6 242-100,0-352-20,0 0 0,0-1 1,1 1-1,-1 0 0,0 0 0,1 0 0,-1 0 1,0-1-1,1 1 0,-1 0 0,1 0 0,-1-1 1,1 1-1,0 0 0,-1-1 0,1 1 0,0-1 1,-1 1-1,1-1 0,0 1 0,0-1 0,0 1 1,-1-1-1,1 0 0,0 1 0,0-1 0,0 0 1,0 0-1,0 1 0,-1-1 0,1 0 0,1 0 1,1 0-271,-1 0-1,1 0 1,-1 0 0,1 0 0,-1 0 0,0 0 0,1-1-1,-1 1 1,0-1 0,4-1 0,3-10-4060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2.627"/>
    </inkml:context>
    <inkml:brush xml:id="br0">
      <inkml:brushProperty name="width" value="0.035" units="cm"/>
      <inkml:brushProperty name="height" value="0.035" units="cm"/>
    </inkml:brush>
  </inkml:definitions>
  <inkml:trace contextRef="#ctx0" brushRef="#br0">0 91 5673,'0'0'6587,"17"24"-6170,52 78-102,-62-92-251,0 1 0,-1 0 1,-1 0-1,1 0 0,-2 1 0,0-1 0,0 1 0,-1 0 0,3 17 1,-5-19-41,3 13 151,-4-31 315,-3-31-379,3-3-381,2-69-1217,0 100 1343,-1 0-1,1 1 1,1-1-1,0 0 1,1 1-1,0-1 1,9-16-1,-9 19 142,1 0 0,0 0 0,1 0-1,0 1 1,13-13 0,-16 18 35,0-1 1,0 1-1,0 1 0,1-1 0,-1 0 1,1 1-1,-1 0 0,1 0 0,0 0 1,-1 0-1,1 0 0,0 1 0,0-1 1,-1 1-1,1 0 0,0 0 0,6 2 1,-4-1 28,0 1 0,0 0 0,0 0 0,0 0 0,-1 1 0,1 0 0,-1 0 0,1 0 0,5 6 0,6 4 257,21 22 1,-29-25-286,0 0 1,0 0-1,-1 1 1,0 0-1,-1 1 1,-1-1-1,1 1 1,-2 1 0,0-1-1,0 1 1,4 20-1,-8-20 6,1 7-4,8 32 1,-8-41-26,3 4-717,-4-9-3327</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2.981"/>
    </inkml:context>
    <inkml:brush xml:id="br0">
      <inkml:brushProperty name="width" value="0.035" units="cm"/>
      <inkml:brushProperty name="height" value="0.035" units="cm"/>
    </inkml:brush>
  </inkml:definitions>
  <inkml:trace contextRef="#ctx0" brushRef="#br0">0 0 4889,'0'0'6492,"18"27"-5392,58 87-388,-65-97-537,1 0 0,1-1 0,0-1 0,1 0-1,1-1 1,0 0 0,1-2 0,1 0 0,0 0-1,31 15 1,-31-17-166,28 12 97,50 19 1,-16-8-2412</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3.329"/>
    </inkml:context>
    <inkml:brush xml:id="br0">
      <inkml:brushProperty name="width" value="0.035" units="cm"/>
      <inkml:brushProperty name="height" value="0.035" units="cm"/>
    </inkml:brush>
  </inkml:definitions>
  <inkml:trace contextRef="#ctx0" brushRef="#br0">402 1 5065,'0'0'9026,"-181"189"-8826,154-150-48,-6 3-8,6-6-144,0-3 16,7-2-16,0-10-280,-6 0-1104,6-6-1529,0-9-2688</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4.168"/>
    </inkml:context>
    <inkml:brush xml:id="br0">
      <inkml:brushProperty name="width" value="0.035" units="cm"/>
      <inkml:brushProperty name="height" value="0.035" units="cm"/>
    </inkml:brush>
  </inkml:definitions>
  <inkml:trace contextRef="#ctx0" brushRef="#br0">29 199 576,'0'0'7951,"-3"-4"-6945,1 2-728,0 1-163,1 1 0,0-1 0,0-1 1,0 1-1,0 0 0,0 0 0,0 0 1,0 0-1,0-1 0,0 1 0,1-1 1,-1 1-1,0 0 0,1-1 0,-1-1 0,-5-3 1526,4 4-719,6 1 1721,149 1-2429,-81 0-131,218-3 97,18-10-128,95-6-37,1061-63-38,-1046 52-249,-254 17 275,-142 11 95,-40 1-55,-7 3-464,1 0-1,0 1 0,-38 10 1,21-3-1010,-21 3-2647</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6.520"/>
    </inkml:context>
    <inkml:brush xml:id="br0">
      <inkml:brushProperty name="width" value="0.035" units="cm"/>
      <inkml:brushProperty name="height" value="0.035" units="cm"/>
    </inkml:brush>
  </inkml:definitions>
  <inkml:trace contextRef="#ctx0" brushRef="#br0">1 1 3993,'0'0'7467,"0"3"-6602,0-2-782,0 1 0,0 0-1,0-1 1,1 1 0,-1 0-1,1-1 1,-1 1 0,1-1 0,0 1-1,0-1 1,-1 1 0,1-1-1,0 0 1,0 1 0,0-1-1,0 0 1,1 0 0,-1 0 0,2 2-1,32 16 652,-31-17-675,609 252 1880,-310-137-2129,-267-101-1388,-34-15 85,-7-1-791,-17 0-1632</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6.859"/>
    </inkml:context>
    <inkml:brush xml:id="br0">
      <inkml:brushProperty name="width" value="0.035" units="cm"/>
      <inkml:brushProperty name="height" value="0.035" units="cm"/>
    </inkml:brush>
  </inkml:definitions>
  <inkml:trace contextRef="#ctx0" brushRef="#br0">502 1 5737,'0'0'5241,"-147"198"-3904,87-140-801,0-4-360,0-3-96,-14 6-80,21-12-456,6-15-3633</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7.624"/>
    </inkml:context>
    <inkml:brush xml:id="br0">
      <inkml:brushProperty name="width" value="0.035" units="cm"/>
      <inkml:brushProperty name="height" value="0.035" units="cm"/>
    </inkml:brush>
  </inkml:definitions>
  <inkml:trace contextRef="#ctx0" brushRef="#br0">1 1 5473,'0'0'7604,"44"13"-7067,146 48-120,-171-54-299,1 0-1,-1 2 1,0 0-1,30 21 1,-14-8 46,42 23 34,130 84-116,-202-124-181,2 2-291,-3-6-3731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7.992"/>
    </inkml:context>
    <inkml:brush xml:id="br0">
      <inkml:brushProperty name="width" value="0.035" units="cm"/>
      <inkml:brushProperty name="height" value="0.035" units="cm"/>
    </inkml:brush>
  </inkml:definitions>
  <inkml:trace contextRef="#ctx0" brushRef="#br0">375 0 4177,'0'0'7954,"-27"157"-7058,-13-115-640,-7 0-144,-13 0-48,0-12-48,6 0-8,14-9-8,14-6-144,5-6-552,21-6-809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8.340"/>
    </inkml:context>
    <inkml:brush xml:id="br0">
      <inkml:brushProperty name="width" value="0.035" units="cm"/>
      <inkml:brushProperty name="height" value="0.035" units="cm"/>
    </inkml:brush>
  </inkml:definitions>
  <inkml:trace contextRef="#ctx0" brushRef="#br0">1 1 4689,'0'0'7815,"59"5"-7152,193 17-324,-55-15-80,-144-8-225,93 1 46,11 0-436,-56 0-3822,-117 0 322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6.958"/>
    </inkml:context>
    <inkml:brush xml:id="br0">
      <inkml:brushProperty name="width" value="0.035" units="cm"/>
      <inkml:brushProperty name="height" value="0.035" units="cm"/>
    </inkml:brush>
  </inkml:definitions>
  <inkml:trace contextRef="#ctx0" brushRef="#br0">0 1 5721,'0'0'6771,"42"11"-6195,130 37-160,-154-43-324,-1 1 0,28 14 0,-37-15-52,0 0 0,0 0 0,8 9 1,11 8 8,-17-15-27,-1 0 1,0 0 0,7 10 0,-13-15-77,-1 1-1,0 0 1,0-1 0,0 1 0,0 0 0,0 0 0,-1 0-1,0 1 1,1-1 0,-1 0 0,0 0 0,0 1 0,-1-1-1,1 7 1,-1-10-4,0 0-1,0 1 0,0-1 1,0 0-1,0 1 0,0-1 1,-1 0-1,1 0 0,0 1 1,0-1-1,0 0 1,0 0-1,-1 1 0,1-1 1,0 0-1,0 0 0,-1 1 1,1-1-1,0 0 0,0 0 1,-1 0-1,1 0 1,0 1-1,-1-1 0,1 0 1,0 0-1,0 0 0,-1 0 1,1 0-1,0 0 0,-1 0 1,0 0-1,-14 0-955,9 0 270,-32 0-3250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8.725"/>
    </inkml:context>
    <inkml:brush xml:id="br0">
      <inkml:brushProperty name="width" value="0.035" units="cm"/>
      <inkml:brushProperty name="height" value="0.035" units="cm"/>
    </inkml:brush>
  </inkml:definitions>
  <inkml:trace contextRef="#ctx0" brushRef="#br0">0 1 1744,'0'0'10675,"201"138"-9987,-195-120-208,-6 3-208,0-3-136,0 0-88,0 3-48,-13-6-280,-7 9-512,7-2-969,-1-7-2440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39.125"/>
    </inkml:context>
    <inkml:brush xml:id="br0">
      <inkml:brushProperty name="width" value="0.035" units="cm"/>
      <inkml:brushProperty name="height" value="0.035" units="cm"/>
    </inkml:brush>
  </inkml:definitions>
  <inkml:trace contextRef="#ctx0" brushRef="#br0">528 1 8482,'0'0'5025,"-17"29"-4450,-55 95-62,67-115-472,0 0-1,-1 0 1,0-1-1,0 0 1,-1 0-1,0-1 1,0 0-1,-1 0 1,0-1-1,0 0 1,-1 0-1,-14 7 1,4-3-17,9-3-11,-1-2 0,0 1 0,-1-1 0,1-1 0,-1 0 1,0-1-1,0 0 0,0 0 0,-1-2 0,1 1 0,-16-2 0,26 0-17,-8 1-34,0-2-1,-1 1 1,-17-4 0,24 2 27,-1 1-1,1-1 1,0 1 0,0-1 0,0-1 0,0 1 0,0-1 0,1 1 0,-1-1 0,1 0 0,-6-6 0,4 3-14,0 1 1,1-1-1,0 0 1,0 0-1,0 0 1,1-1-1,0 1 1,0-1-1,1 0 1,0 0-1,0 0 1,0 0-1,1 0 1,0 0-1,0 0 1,1-8-1,0-44 61,0 58-32,1 0-1,-1 0 1,0 0 0,1 0-1,-1 0 1,1 1-1,-1-1 1,1 0-1,-1 0 1,1 0-1,-1 1 1,1-1-1,0 0 1,-1 1-1,1-1 1,0 1-1,0-1 1,-1 1-1,1-1 1,0 1-1,0-1 1,0 1-1,1-1 1,28-8-6,-22 7 10,9-1 16,1 0-1,-1 1 1,1 0 0,28 3-1,-22-1-43,-19 0 14,0 1 0,-1-1 0,1 1 1,0 0-1,-1 1 0,1-1 1,0 1-1,-1 0 0,0 0 1,6 4-1,42 32 7,-25-16 14,-2-3-7,248 169 69,-263-182-127,1-1 0,-1-1 0,1 0-1,-1-1 1,1 0 0,0 0 0,0-1 0,1-1-1,-1 0 1,0 0 0,0-1 0,1 0 0,15-3-1,-25 2 48,1 1-1,-1-1 0,0 0 0,1 0 0,-1 0 0,1 0 1,-1 0-1,0 0 0,0-1 0,0 1 0,0-1 1,0 1-1,0-1 0,0 0 0,0 0 0,-1 0 1,1 0-1,-1 0 0,1 0 0,-1 0 0,0-1 0,0 1 1,0 0-1,0-1 0,0 1 0,0-1 0,0-2 1,1-8 6,0 0 1,-1 0-1,-1 0 0,-1-15 1,1 8-13,-1 13 11,1 0 0,-1 0 0,-1 0 0,1 0 0,-1 1 0,-1-1 0,1 1 1,-1-1-1,0 1 0,-1 0 0,1 0 0,-1 0 0,0 1 0,-1-1 0,-6-5 0,-2-2 47,-1 0-1,0 2 1,-1-1-1,-26-14 1,36 24-39,-1-1 1,1 1-1,-1 0 1,0 1-1,1-1 1,-1 1-1,0 0 1,0 1-1,0-1 1,0 1-1,-9 1 1,3 1-60,0-1 0,1 2 1,0-1-1,-18 8 0,-21 14-1050,-2 1-1736</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0.625"/>
    </inkml:context>
    <inkml:brush xml:id="br0">
      <inkml:brushProperty name="width" value="0.035" units="cm"/>
      <inkml:brushProperty name="height" value="0.035" units="cm"/>
    </inkml:brush>
  </inkml:definitions>
  <inkml:trace contextRef="#ctx0" brushRef="#br0">1065 16 4545,'0'0'9061,"-19"12"-8869,-8 6 66,1 1 0,1 2 0,-41 42 0,25-21-176,-2-1 0,-2-3 0,-1-1 1,-2-3-1,-2-1 0,0-3 0,-92 40 0,107-56-301,1-2 0,-57 11-1,69-19-1,-1 0 0,0-2-1,0-1 1,0-1 0,-31-3 0,49 2 195,0 0 0,1 0 0,-1 0 0,0-1 0,1 1 0,-1-1 0,1-1 0,0 1 0,-1 0 0,1-1 0,0 0 0,1 0 0,-1 0 0,0-1 0,1 1 0,-4-5 0,3 2 19,0 0 1,1 1-1,0-1 0,0 0 1,0-1-1,1 1 0,0 0 1,0-1-1,0 0 0,1 1 1,-1-11-1,2 11 7,-3-30-1,4-42 1,-1 68-1,1-1 0,1 1 0,0 0 1,0 0-1,1 1 0,0-1 1,1 0-1,9-17 0,-3 12 45,0 0 0,1 1 0,1 0-1,0 0 1,1 1 0,1 1 0,18-13-1,-22 18 37,0 0 0,1 1 0,-1 1 0,1 0 0,1 0 0,-1 1-1,1 0 1,-1 1 0,1 1 0,0 0 0,0 0 0,13 1-1,-15 0-89,0 1 0,0 0 0,0 1 0,0 0 0,0 1 0,-1 0 0,1 1 0,0 0 0,15 6 0,15 13 2,-1 2-1,39 31 1,69 66 131,76 54-45,-170-141-69,59 28-1,-90-52-6,0-1 1,0 0-1,1-2 0,1 0 1,44 5-1,-66-12-2,44 2-13,-43-2 12,-1 0 0,0 0 0,1-1 0,-1 1 0,0-1 0,1 1-1,-1-1 1,0 0 0,0 0 0,1 0 0,-1 0 0,0 0 0,0-1 0,0 1 0,3-3-1,-1-3 0,1 1 0,-1-1 0,0 0 0,-1 0 0,0 0-1,0 0 1,-1-1 0,0 1 0,0-1 0,1-10 0,0-10-11,0-43 1,-2 27-26,-1-45-60,-1 81 94,0-1 0,0 1 1,-1 0-1,0 0 1,0 0-1,-1 0 0,0 1 1,-5-10-1,1 6 26,0 1 0,0 0 0,-1 0 1,0 0-1,-1 1 0,-10-8 0,14 12-6,0 1 1,-1 1-1,1-1 0,-1 1 1,0 0-1,0 1 1,0-1-1,0 1 0,0 0 1,0 1-1,-1-1 0,1 1 1,-13 0-1,8 1-29,0 0 0,0 0 0,0 1 0,0 1 0,0 0 1,0 0-1,0 2 0,0-1 0,-11 6 0,-282 126-3875,196-89-1905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0.997"/>
    </inkml:context>
    <inkml:brush xml:id="br0">
      <inkml:brushProperty name="width" value="0.035" units="cm"/>
      <inkml:brushProperty name="height" value="0.035" units="cm"/>
    </inkml:brush>
  </inkml:definitions>
  <inkml:trace contextRef="#ctx0" brushRef="#br0">0 1 7258,'0'0'4352,"368"0"-3479,-221 0-417,13 0-168,1 0-32,-1 6-8,-6-3-96,-1 0-72,-6-3-64,-13 3-16,13-3-408,-33 3-1713,-47-3-4200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1.631"/>
    </inkml:context>
    <inkml:brush xml:id="br0">
      <inkml:brushProperty name="width" value="0.035" units="cm"/>
      <inkml:brushProperty name="height" value="0.035" units="cm"/>
    </inkml:brush>
  </inkml:definitions>
  <inkml:trace contextRef="#ctx0" brushRef="#br0">1131 105 8090,'0'0'2172,"-41"30"-2005,-136 95-32,145-103 91,-1-1 1,-59 27-1,72-39-128,-29 13 133,-1-2 0,-1-2-1,-1-2 1,0-3 0,-1-2-1,0-2 1,-1-3 0,-59 0 0,101-6-216,0 0 1,-1-1 0,1-1 0,0 0 0,0 0 0,-21-8 0,27 7-23,0 0 0,1 0 0,-1 0 0,0 0 0,1-1 1,0 0-1,0 0 0,0-1 0,1 1 0,0-1 0,-1 0 0,1 0 0,1 0 0,-6-10 1,4 2-51,1-1 1,0 0 0,0 0-1,1 0 1,1 0 0,1 0 0,0-1-1,2-25 1,-1 26 12,0 6 30,0 1 0,0 0 1,1 0-1,0 0 0,1 0 0,-1 0 1,2 0-1,-1 0 0,0 0 1,1 1-1,1-1 0,-1 1 1,1 0-1,0 0 0,0 0 0,1 1 1,-1-1-1,1 1 0,1 0 1,-1 1-1,1-1 0,-1 1 0,1 0 1,7-3-1,5-4 39,1 2 0,0 0 0,0 1 0,1 1 0,-1 1 0,40-7 0,-22 8 2,0 1 0,72 3 0,-96 2 16,-1 0 0,-1 1 0,1 1 0,0 0-1,0 0 1,-1 1 0,0 0 0,0 1 0,0 1 0,0 0 0,-1 0 0,0 1 0,0 0-1,-1 1 1,0 0 0,0 0 0,13 18 0,0 4 169,-1 1 0,-2 0 0,-1 2 0,19 51 0,-28-63-193,1-1 0,1-1-1,19 27 1,-23-36-16,2 0 0,-1 0 0,1-1 1,1-1-1,0 0 0,0 0 0,15 8 0,1-2 2,1-1-1,1-1 0,0-1 1,1-2-1,0-1 0,0-1 1,1-2-1,0-1 0,0-1 1,0-1-1,47-4 0,-75 2-11,1-1 0,0 1 0,-1-1 0,1 0 0,-1 0 0,1 0-1,-1 0 1,1 0 0,-1-1 0,0 1 0,1-1 0,-1 1 0,0-1-1,0 0 1,0 0 0,0 0 0,-1 0 0,1 0 0,-1 0 0,1-1-1,-1 1 1,0 0 0,1-1 0,-1 1 0,0-1 0,-1 1 0,1-1-1,0-3 1,2-8-101,-1 0-1,-1-1 0,0 1 1,-1-15-1,0 17 42,1-9-51,-1 13 67,1 0 0,-1 0 0,-1 1 0,1-1 0,-1 0 0,-1 0 0,-3-12 1,-1 7 62,-2 0 0,0 1 1,0-1-1,-1 2 1,-1-1-1,0 1 0,0 0 1,-1 1-1,0 1 1,-1 0-1,0 0 1,-1 1-1,1 0 0,-2 1 1,-18-7-1,19 10-33,-1 1 1,-1 0-1,1 0 0,0 2 0,0 0 1,-1 0-1,1 1 0,-1 1 0,1 0 0,0 2 1,-27 6-1,20 0-556,1 1-1,-20 14 1,11-7-1081,-19 9-3450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2.085"/>
    </inkml:context>
    <inkml:brush xml:id="br0">
      <inkml:brushProperty name="width" value="0.035" units="cm"/>
      <inkml:brushProperty name="height" value="0.035" units="cm"/>
    </inkml:brush>
  </inkml:definitions>
  <inkml:trace contextRef="#ctx0" brushRef="#br0">0 0 4185,'0'0'7992,"15"24"-7198,0 2-608,-4-5-35,1 0 0,2-2 0,0 0 0,1 0 0,24 23 0,144 159 1642,-113-121-1347,233 278 281,-244-279-700,-3 3 0,78 151 0,-117-194-19,-1 1 0,-1 0-1,-3 1 1,-1 0 0,-2 1-1,-2 1 1,-2-1-1,-1 1 1,-3 0 0,-6 71-1,3-99-6,-1 1-1,0-1 0,-1-1 0,0 1 0,-2-1 1,1 1-1,-2-2 0,0 1 0,-14 20 0,8-17-8,-1 0-1,0-1 0,-1 0 0,-1-2 0,-35 26 0,0-9-132,-1-2 0,-1-2-1,-99 35 1,-99 22-1895,4-23-3392</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2.571"/>
    </inkml:context>
    <inkml:brush xml:id="br0">
      <inkml:brushProperty name="width" value="0.035" units="cm"/>
      <inkml:brushProperty name="height" value="0.035" units="cm"/>
    </inkml:brush>
  </inkml:definitions>
  <inkml:trace contextRef="#ctx0" brushRef="#br0">743 1 5553,'0'0'5449,"-301"219"-4264,174-110 87,-20 38 80,26 36-248,75 37-343,52 6-233,195-19-208,133-26-192,67-22-128,-67-33-344,-66-36-1793</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5.512"/>
    </inkml:context>
    <inkml:brush xml:id="br0">
      <inkml:brushProperty name="width" value="0.035" units="cm"/>
      <inkml:brushProperty name="height" value="0.035" units="cm"/>
    </inkml:brush>
  </inkml:definitions>
  <inkml:trace contextRef="#ctx0" brushRef="#br0">5 2 3809,'0'0'7741,"-5"0"-6695,10 0 2056,148-1-2019,192 3-772,-336-1-428,28 2-47,-37-3 104,1 0-1,0 0 0,-1 0 0,1 0 0,-1 0 0,1 0 0,0 0 0,-1 0 0,1 1 1,-1-1-1,1 0 0,0 0 0,-1 0 0,1 1 0,-1-1 0,1 0 0,-1 1 0,1-1 1,-1 1-1,1-1 0,-1 0 0,0 1 0,1-1 0,-1 1 0,1-1 0,-1 1 0,0 0 1,0-1-1,1 1 0,-1-1 0,0 1 0,0-1 0,0 1 0,1 0 0,-1-1 0,0 1 1,0-1-1,0 1 0,0 0 0,0 0 0,-1 1-137,0 0 0,0 0 0,0 0 0,0 0 0,0 0 0,-1-1 0,1 1 0,-1 0 1,1-1-1,-1 1 0,1-1 0,-1 1 0,0-1 0,0 0 0,0 0 0,-2 1 0,-37 12-2059,28-10 1299,-65 17-5337</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5.845"/>
    </inkml:context>
    <inkml:brush xml:id="br0">
      <inkml:brushProperty name="width" value="0.035" units="cm"/>
      <inkml:brushProperty name="height" value="0.035" units="cm"/>
    </inkml:brush>
  </inkml:definitions>
  <inkml:trace contextRef="#ctx0" brushRef="#br0">0 12 5905,'0'0'6186,"395"0"-6186,-322-6-1057,-26 0-2871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6.331"/>
    </inkml:context>
    <inkml:brush xml:id="br0">
      <inkml:brushProperty name="width" value="0.035" units="cm"/>
      <inkml:brushProperty name="height" value="0.035" units="cm"/>
    </inkml:brush>
  </inkml:definitions>
  <inkml:trace contextRef="#ctx0" brushRef="#br0">528 1 5233,'0'0'5463,"-12"2"-4995,-1 1-243,1 0 1,-1 0-1,1 1 1,-1 1 0,1 0-1,-14 9 1,21-11-161,-174 122 1690,159-110-1642,2 1-1,0 1 1,1 1-1,1 1 0,1 0 1,-23 37-1,34-47-100,-1 0-1,2 0 1,-1 1 0,1 0 0,1-1 0,-1 1-1,0 12 1,1 7 18,2 33-1,0-26 6,1-32-30,-1 0 0,0 1 0,1-1 0,0 0 1,0 1-1,0-1 0,1 0 0,-1 0 0,1 0 0,0 0 0,0 0 0,4 5 0,0-2 3,-1-1 0,1 1 0,0-1-1,1-1 1,13 10 0,4 0 28,1-1 0,50 19 0,-39-21-75,0-1-1,0-2 1,1-1 0,0-2-1,0-1 1,71-1-1,-106-4 21,1 0-1,0 0 1,0 0 0,0 0-1,0-1 1,-1 1-1,1-1 1,0 0 0,0 0-1,-1 0 1,1 0-1,0 0 1,2-2-1,-4 2 9,0-1-1,1 1 0,-1-1 0,0 0 1,0 1-1,0-1 0,0 0 0,0 0 1,0 0-1,-1 1 0,1-1 0,-1 0 1,1 0-1,-1 0 0,0 0 1,0 0-1,1 0 0,-1 0 0,-1-2 1,1 1-20,0 0 1,-1 1 0,1-1 0,-1 1 0,1 0 0,-1-1 0,0 1 0,0-1-1,0 1 1,0 0 0,-1 0 0,1 0 0,0 0 0,-1 0 0,0 0 0,1 0 0,-1 0-1,0 0 1,0 1 0,0-1 0,0 1 0,0-1 0,-3 0 0,-6-4-62,0 1 0,-1 1 0,-19-5 0,21 6 33,-25-6-169,0 1 0,-69-5 0,-73 9 34,162 4 185,5 0-51,0 1-1,0 0 1,1 0-1,-1 1 1,1 0 0,-1 1-1,1 0 1,0 0-1,-11 6 1,-20 18-3749,25-13-1469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7.290"/>
    </inkml:context>
    <inkml:brush xml:id="br0">
      <inkml:brushProperty name="width" value="0.035" units="cm"/>
      <inkml:brushProperty name="height" value="0.035" units="cm"/>
    </inkml:brush>
  </inkml:definitions>
  <inkml:trace contextRef="#ctx0" brushRef="#br0">247 1 616,'0'0'10428,"1"8"-9779,0-6-620,-1 0 0,0 1 0,1-1 0,-1 0 0,0 0 0,0 1 0,0-1 0,0 0 1,0 0-1,-1 0 0,1 1 0,-1-1 0,0 0 0,1 0 0,-1 0 0,0 0 0,0 0 0,0 0 0,-1 0 0,1 0 0,0 0 0,-1-1 0,1 1 0,-1 0 0,1-1 0,-1 1 0,0-1 0,0 0 0,0 0 0,-3 2 0,-183 128 136,175-121-426,-5 5-4542</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7.287"/>
    </inkml:context>
    <inkml:brush xml:id="br0">
      <inkml:brushProperty name="width" value="0.035" units="cm"/>
      <inkml:brushProperty name="height" value="0.035" units="cm"/>
    </inkml:brush>
  </inkml:definitions>
  <inkml:trace contextRef="#ctx0" brushRef="#br0">209 627 3425,'0'0'7652,"0"-11"-4014,0 9-3591,-4-130 1502,2 106-1560,-2 0-1,-1 1 1,-9-31 0,1 15 4,-1 0-1,-2 1 1,-39-70 0,32 69 3,17 30 3,0-1 0,-1 1 0,0 0 0,-10-11-1,7 13 3,7 10-2,3 0 0,-1-1-18,1 2-250,-1 36 170,2 55 26,0-81 72,1 1 1,0-1-1,1 0 0,0 0 1,7 16-1,190 405-6,-127-265-17,-69-158-35,0-3-138,-1 0 0,0 1 0,0-1 1,-1 0-1,0 1 0,0-1 0,-1 1 0,1 10 0,-2-17 99,-1 0 0,0-1-1,1 1 1,-1-1-1,0 1 1,1-1 0,-1 1-1,0-1 1,0 0-1,1 1 1,-1-1 0,0 0-1,0 0 1,0 1 0,0-1-1,1 0 1,-1 0-1,0 0 1,0 0 0,0 0-1,-1 0 1,-1 0-413,-21 2-2627,2-1-1196</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7.639"/>
    </inkml:context>
    <inkml:brush xml:id="br0">
      <inkml:brushProperty name="width" value="0.035" units="cm"/>
      <inkml:brushProperty name="height" value="0.035" units="cm"/>
    </inkml:brush>
  </inkml:definitions>
  <inkml:trace contextRef="#ctx0" brushRef="#br0">1 0 5209,'0'0'9186,"27"174"-8650,-21-146-88,1-1-160,0-6-168,-1-3-64,1-12-56,-7 3-176</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8.035"/>
    </inkml:context>
    <inkml:brush xml:id="br0">
      <inkml:brushProperty name="width" value="0.035" units="cm"/>
      <inkml:brushProperty name="height" value="0.035" units="cm"/>
    </inkml:brush>
  </inkml:definitions>
  <inkml:trace contextRef="#ctx0" brushRef="#br0">0 0 6129,'0'0'4409</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8.393"/>
    </inkml:context>
    <inkml:brush xml:id="br0">
      <inkml:brushProperty name="width" value="0.035" units="cm"/>
      <inkml:brushProperty name="height" value="0.035" units="cm"/>
    </inkml:brush>
  </inkml:definitions>
  <inkml:trace contextRef="#ctx0" brushRef="#br0">0 70 1360,'0'0'8718,"26"28"-6517,81 88-728,-55-53-580,-32-23-502,-12-23-308,2 12-8,-7-18-68,-3-9-15,-2-5-10,-21-31-77,13 20-53,1-1-1,0 1 0,1-1 0,-10-27 0,12 20 86,1 0-1,2 0 1,0 0-1,1-1 1,1-28-1,1 49 65,0-1 1,0 1-1,0-1 1,0 1-1,1-1 1,-1 1-1,1-1 0,0 1 1,-1 0-1,1-1 1,0 1-1,0 0 1,1 0-1,-1 0 1,2-3-1,0 3 3,-1 0 1,1-1-1,0 1 1,0 0-1,1 0 1,-1 0-1,0 1 1,1-1-1,4-1 1,10-1 5,1 0-1,-1 1 1,1 0 0,0 2 0,30 1-1,-46 0-11,2 0 1,1 1 1,-1 0-1,0 0 1,0 0-1,1 0 0,-1 1 1,0 0-1,0 0 1,-1 1-1,1-1 1,0 1-1,-1 0 0,1 0 1,-1 1-1,0-1 1,0 1-1,4 6 0,6 6 58,-2 1-1,0 0 1,10 20-1,-18-30-43,7 13 14,-1 1-1,-1 0 1,-1 1 0,0 0-1,6 32 1,-13-46-19,0-3-49,-1-7-42,-1-21-70,0-19 9,0 11-153,3-34-1,-1 56 252,1 0 1,-1 0-1,1 1 0,1-1 1,-1 0-1,2 1 0,-1 0 1,7-11-1,-8 15 61,1 1 1,0 0-1,0 0 0,0 0 0,0 0 0,0 0 1,1 1-1,-1-1 0,1 1 0,0 0 1,-1 0-1,1 0 0,0 1 0,0-1 0,1 1 1,-1 0-1,0 0 0,6 0 0,-3 0-2,1 1 0,-1-1-1,1 2 1,-1-1 0,1 1-1,-1 0 1,1 0 0,-1 1 0,12 4-1,4 6 176,0 1-1,-1 0 1,0 2-1,29 27 1,-33-28-41,-1 1 1,-1 1-1,-1 1 1,0 0 0,-1 1-1,21 36 1,-27-39-399,-1 0 1,0 1 0,-1 0 0,-1 0-1,0 0 1,-2 1 0,1 0 0,-2 0-1,1 28 1,-3-27-4432</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8.890"/>
    </inkml:context>
    <inkml:brush xml:id="br0">
      <inkml:brushProperty name="width" value="0.035" units="cm"/>
      <inkml:brushProperty name="height" value="0.035" units="cm"/>
    </inkml:brush>
  </inkml:definitions>
  <inkml:trace contextRef="#ctx0" brushRef="#br0">0 0 4585,'0'0'8388,"23"34"-7422,68 113-162,-85-136-699,0 1-1,0-1 1,-1 1-1,-1-1 1,0 1-1,-1 1 1,0-1-1,-1 0 1,2 20-1,-3-13 35,2 110 470,-4-91-585,7 70 0,-5-102-364,0 6 399,5-8-4820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9.368"/>
    </inkml:context>
    <inkml:brush xml:id="br0">
      <inkml:brushProperty name="width" value="0.035" units="cm"/>
      <inkml:brushProperty name="height" value="0.035" units="cm"/>
    </inkml:brush>
  </inkml:definitions>
  <inkml:trace contextRef="#ctx0" brushRef="#br0">0 1 4913,'0'0'6928,"21"28"-6194,66 90-412,-81-111-294,-1 0 0,0 0 0,0 1 0,-1 0 0,0-1-1,0 2 1,4 13 0,-4-9 12,-2-4-4,0 0 0,0 1-1,-1-1 1,0 1 0,-1 14 0,0-21-13,0-2 946,-3-14-55,-1 1-871,-3-3-166,1 0 1,1-1-1,0 0 1,-4-32-1,7-44-328,3 91 454,-1 1-1,0 0 1,0-1 0,0 1-1,1-1 1,-1 1-1,0 0 1,0-1-1,1 1 1,-1 0 0,0-1-1,1 1 1,-1 0-1,0-1 1,1 1-1,-1 0 1,0 0-1,1-1 1,-1 1 0,1 0-1,-1 0 1,0 0-1,1 0 1,-1-1-1,1 1 1,-1 0-1,1 0 1,-1 0 0,1 0-1,-1 0 1,1 0-1,21 1 66,-15-1-51,-2 0 5,0 0 0,0 0 0,0 0 0,1 1 1,-1 0-1,0 0 0,0 0 0,0 1 0,0-1 0,0 1 0,-1 0 0,1 1 0,0-1 0,-1 1 0,0 0 0,1 0 1,-1 0-1,-1 1 0,1 0 0,0-1 0,-1 1 0,0 1 0,0-1 0,3 5 0,18 31 303,28 65 0,-15-29-224,-36-73-99,1 1 0,0-1 1,0 0-1,1 0 0,-1 0 0,1 0 0,3 3 0,-5-5-112,0-1-1,0 1 0,-1 0 1,1-1-1,0 1 0,0-1 0,0 1 1,0-1-1,0 0 0,0 1 1,0-1-1,0 0 0,0 0 1,0 0-1,0 1 0,0-1 1,1 0-1,-1 0 0,0-1 1,0 1-1,0 0 0,0 0 0,0 0 1,0-1-1,0 1 0,0-1 1,0 1-1,0 0 0,0-1 1,1-1-1,6-8-4147</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49.764"/>
    </inkml:context>
    <inkml:brush xml:id="br0">
      <inkml:brushProperty name="width" value="0.035" units="cm"/>
      <inkml:brushProperty name="height" value="0.035" units="cm"/>
    </inkml:brush>
  </inkml:definitions>
  <inkml:trace contextRef="#ctx0" brushRef="#br0">1 1 4905,'0'0'7571,"32"25"-5996,105 83-632,-95-73-604,1-3 0,70 41 0,-88-61-310,29 11-1,-8-5-470,-44-17-159,-3 0-590,-1-1 830,1 0 0,-1 1 0,0-1 0,1 0-1,-1 0 1,1 0 0,-1 0 0,0-1 0,1 1 0,-1 0 0,-3-2 0,0 1-758,-32-12-5519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0.139"/>
    </inkml:context>
    <inkml:brush xml:id="br0">
      <inkml:brushProperty name="width" value="0.035" units="cm"/>
      <inkml:brushProperty name="height" value="0.035" units="cm"/>
    </inkml:brush>
  </inkml:definitions>
  <inkml:trace contextRef="#ctx0" brushRef="#br0">154 1 7242,'0'0'6385,"0"177"-6001,0-135-160,-20-3-176,-13-6-48,0-2-416,-1-7-1953,1-12-4984</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1.194"/>
    </inkml:context>
    <inkml:brush xml:id="br0">
      <inkml:brushProperty name="width" value="0.035" units="cm"/>
      <inkml:brushProperty name="height" value="0.035" units="cm"/>
    </inkml:brush>
  </inkml:definitions>
  <inkml:trace contextRef="#ctx0" brushRef="#br0">0 1 2777,'0'0'9650,"15"5"-9242,-2 1-218,1 0 0,-1 0 0,0 1 1,-1 1-1,0 0 0,0 1 0,19 18 0,27 32 811,100 106 356,-126-127-1235,-1 0 0,41 71 0,-64-94-120,-1 1 0,0 0-1,-1 0 1,-1 1 0,0-1 0,-2 1 0,0 0 0,0 1 0,-2-1 0,0 24 0,-1-33-14,0-1-1,0 1 1,-1-1 0,0 1 0,-1-1-1,1 1 1,-5 8 0,4-11-19,-1 0-1,0 1 1,0-2 0,-1 1 0,0 0-1,0-1 1,0 1 0,0-1-1,0 0 1,-1-1 0,-7 5 0,-42 24-1268,-1-3 1,-87 33 0,15-20-3873</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1.662"/>
    </inkml:context>
    <inkml:brush xml:id="br0">
      <inkml:brushProperty name="width" value="0.035" units="cm"/>
      <inkml:brushProperty name="height" value="0.035" units="cm"/>
    </inkml:brush>
  </inkml:definitions>
  <inkml:trace contextRef="#ctx0" brushRef="#br0">430 1 4049,'0'0'2294,"-22"25"-1089,-144 168 1248,126-148-1812,0-3 651,-50 72 1,81-100-1110,0 0 1,1 0-1,0 0 0,2 1 1,0 0-1,0 1 0,1-1 0,1 1 1,1 0-1,-2 18 0,4-23-85,0-1-1,1 0 1,0 0 0,1 0-1,0 0 1,3 13-1,-2-19-73,0 1-1,0-1 0,0 1 0,1-1 1,0 0-1,0 0 0,0-1 1,0 1-1,0 0 0,1-1 0,0 0 1,-1 0-1,1 0 0,9 4 0,20 12-3,1-2 0,1-1 0,1-2 0,47 12 0,154 28-747,-177-42 308,99 19-2217,-26-16-2659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7.623"/>
    </inkml:context>
    <inkml:brush xml:id="br0">
      <inkml:brushProperty name="width" value="0.035" units="cm"/>
      <inkml:brushProperty name="height" value="0.035" units="cm"/>
    </inkml:brush>
  </inkml:definitions>
  <inkml:trace contextRef="#ctx0" brushRef="#br0">1 1 4137,'0'0'6837,"38"3"-6346,125 10-167,-141-11-282,381 19 99,-401-21-364,-20 0-1877,-17 0-1652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2.111"/>
    </inkml:context>
    <inkml:brush xml:id="br0">
      <inkml:brushProperty name="width" value="0.035" units="cm"/>
      <inkml:brushProperty name="height" value="0.035" units="cm"/>
    </inkml:brush>
  </inkml:definitions>
  <inkml:trace contextRef="#ctx0" brushRef="#br0">361 1 1736,'0'0'8402,"-147"177"-7554,114-117 33,-1 4-9,7-4-464,1-6-280,12-6-128,-12 6-184,6-21-1425,-14-6-4456</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2.697"/>
    </inkml:context>
    <inkml:brush xml:id="br0">
      <inkml:brushProperty name="width" value="0.035" units="cm"/>
      <inkml:brushProperty name="height" value="0.035" units="cm"/>
    </inkml:brush>
  </inkml:definitions>
  <inkml:trace contextRef="#ctx0" brushRef="#br0">1 62 3089,'0'0'7965,"68"0"-7238,223 0 101,24 0 659,353-29-173,-160 2-1018,239 22-412,-490 6-389,-221-2 444,-6 0-753,-67 8 86,-160 20-3453,91-17-2944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3.045"/>
    </inkml:context>
    <inkml:brush xml:id="br0">
      <inkml:brushProperty name="width" value="0.035" units="cm"/>
      <inkml:brushProperty name="height" value="0.035" units="cm"/>
    </inkml:brush>
  </inkml:definitions>
  <inkml:trace contextRef="#ctx0" brushRef="#br0">0 1 6689,'0'0'6591,"40"25"-5889,130 84 34,-154-97-564,0 0 1,-1 0 0,0 2 0,0 0-1,12 16 1,0 1 40,24 20 2,-13-13-399,52 64 0,-87-99-422,1 3 662</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3.399"/>
    </inkml:context>
    <inkml:brush xml:id="br0">
      <inkml:brushProperty name="width" value="0.035" units="cm"/>
      <inkml:brushProperty name="height" value="0.035" units="cm"/>
    </inkml:brush>
  </inkml:definitions>
  <inkml:trace contextRef="#ctx0" brushRef="#br0">402 1 6809,'0'0'5794,"-80"168"-4674,33-117-392,0 3-248,0 1-168,7-13-184,7-3-120,-1-12-8,14-9-352,-7-9-648,14-3-1144,0-6-2153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3.800"/>
    </inkml:context>
    <inkml:brush xml:id="br0">
      <inkml:brushProperty name="width" value="0.035" units="cm"/>
      <inkml:brushProperty name="height" value="0.035" units="cm"/>
    </inkml:brush>
  </inkml:definitions>
  <inkml:trace contextRef="#ctx0" brushRef="#br0">261 0 4865,'0'0'6141,"35"32"-4512,111 108-200,-129-124-1141,-1 2 0,-1 0 0,0 1-1,22 38 1,-17-24 43,13 20 122,-3 1 1,30 71-1,-49-95-422,0 2-1,-2-1 1,-1 1 0,-1 0 0,3 65-1,-8-67-26,0-12-1,-1-1-1,-1 1 1,-1 0 0,0 0 0,-1-1-1,-9 33 1,6-38-2,-2 1-1,1-1 1,-2 0-1,1 0 1,-2-1-1,0 0 1,0 0-1,-1-1 1,-19 15-1,4-5-8,-1-1 0,-1-2-1,-40 20 1,41-25-116,-1-1 0,0-1 0,-1-2 0,-50 9 0,-112 1-3003,80-16-2289</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4.233"/>
    </inkml:context>
    <inkml:brush xml:id="br0">
      <inkml:brushProperty name="width" value="0.035" units="cm"/>
      <inkml:brushProperty name="height" value="0.035" units="cm"/>
    </inkml:brush>
  </inkml:definitions>
  <inkml:trace contextRef="#ctx0" brushRef="#br0">110 1 1512,'0'0'8242,"-7"24"-7314,-52 175 1221,47-153-1373,2 0 1,2 1-1,-2 49 0,7-21-141,7 87-1,-2-144-615,1 0 1,1-1-1,0 1 0,1-1 0,1 0 0,1 0 1,0-1-1,1 0 0,1 0 0,16 23 1,-6-14-108,2-1 0,0-1 0,1 0 1,1-2-1,30 21 0,-38-32-160,2 0 0,-1-1 0,1-1-1,0-1 1,1 0 0,0-1 0,0-1-1,19 3 1,-33-7 180,88 18-3400,-21-10-3259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4.618"/>
    </inkml:context>
    <inkml:brush xml:id="br0">
      <inkml:brushProperty name="width" value="0.035" units="cm"/>
      <inkml:brushProperty name="height" value="0.035" units="cm"/>
    </inkml:brush>
  </inkml:definitions>
  <inkml:trace contextRef="#ctx0" brushRef="#br0">181 0 5033,'0'0'8738,"-47"147"-7938,27-119-320,0 5-280,-14 12-200,1-12-720,6-9-3281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5.420"/>
    </inkml:context>
    <inkml:brush xml:id="br0">
      <inkml:brushProperty name="width" value="0.035" units="cm"/>
      <inkml:brushProperty name="height" value="0.035" units="cm"/>
    </inkml:brush>
  </inkml:definitions>
  <inkml:trace contextRef="#ctx0" brushRef="#br0">0 1 5169,'0'0'8994,"114"174"-8330,-81-132-40,7 3-72,0-3-143,0-2-233,1-7-80,-1 0-96,-7-12-112,-20 3-705,-6-3-1423,-7-12-3433</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5.750"/>
    </inkml:context>
    <inkml:brush xml:id="br0">
      <inkml:brushProperty name="width" value="0.035" units="cm"/>
      <inkml:brushProperty name="height" value="0.035" units="cm"/>
    </inkml:brush>
  </inkml:definitions>
  <inkml:trace contextRef="#ctx0" brushRef="#br0">488 1 6649,'0'0'5842,"-100"195"-5378,33-150 8,0 4-128,1-7-192,-1-3-88,13-18-56,21 3-8,13-15-344,6-3-1048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6.082"/>
    </inkml:context>
    <inkml:brush xml:id="br0">
      <inkml:brushProperty name="width" value="0.035" units="cm"/>
      <inkml:brushProperty name="height" value="0.035" units="cm"/>
    </inkml:brush>
  </inkml:definitions>
  <inkml:trace contextRef="#ctx0" brushRef="#br0">0 0 4585,'0'0'7451,"62"7"-6504,202 19-308,-48-19-92,-156-7-452,110 0 55,28 0-326,-66 0-3074,-185 6-584,0 0-15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7.992"/>
    </inkml:context>
    <inkml:brush xml:id="br0">
      <inkml:brushProperty name="width" value="0.035" units="cm"/>
      <inkml:brushProperty name="height" value="0.035" units="cm"/>
    </inkml:brush>
  </inkml:definitions>
  <inkml:trace contextRef="#ctx0" brushRef="#br0">1 1 1568,'0'0'7794,"87"105"-7162,-87-90-200,0-3-192,0 0-96,0-3-64,0-3-72,0 0 32,0 0-40,0 0-848,0-3-1824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6.436"/>
    </inkml:context>
    <inkml:brush xml:id="br0">
      <inkml:brushProperty name="width" value="0.035" units="cm"/>
      <inkml:brushProperty name="height" value="0.035" units="cm"/>
    </inkml:brush>
  </inkml:definitions>
  <inkml:trace contextRef="#ctx0" brushRef="#br0">0 0 5537,'0'0'7882,"127"184"-7602,-127-145-104,0-6-176,0 0-232,-27-6-1088,7-12-2985</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6:57.009"/>
    </inkml:context>
    <inkml:brush xml:id="br0">
      <inkml:brushProperty name="width" value="0.035" units="cm"/>
      <inkml:brushProperty name="height" value="0.035" units="cm"/>
    </inkml:brush>
  </inkml:definitions>
  <inkml:trace contextRef="#ctx0" brushRef="#br0">657 29 3505,'0'0'6101,"-32"28"-5677,-103 88 392,77-70 18,30-30-257,14-10-421,-12 6-80,1-2 1,-1-1-1,-1-1 0,0-1 0,0-2 0,0 0 0,0-2 1,-42 0-1,64-3-68,1 0 1,-1-1-1,1 1 1,0-1 0,-1 0-1,1 0 1,-1 0-1,1-1 1,0 1-1,0-1 1,0 0 0,0-1-1,0 1 1,0 0-1,1-1 1,-1 0-1,1 0 1,0 0-1,0 0 1,0-1 0,0 1-1,0-1 1,1 0-1,0 0 1,0 0-1,0 0 1,0 0 0,0 0-1,1 0 1,-2-8-1,2 1 21,-1 0-1,2 0 0,0-21 1,1 7-25,-1 22-4,1-1 0,-1 1 0,1-1 0,0 1 0,0-1 0,0 1 0,0-1 0,1 1 0,0 0 0,-1-1 0,1 1 0,0 0 0,1 0 0,-1 1 0,0-1 1,1 0-1,-1 1 0,1-1 0,0 1 0,0 0 0,5-3 0,3-1 0,2-1 0,-1 1 1,1 1-1,22-6 0,-8 4-21,-1 1 0,1 2 0,0 1 0,1 0-1,-1 3 1,38 2 0,-58-1 20,-1 1 0,1-1 0,-1 1-1,0 0 1,0 1 0,0 0 0,0 0-1,0 0 1,0 0 0,6 6 0,9 8 163,23 25 0,3 2 173,-15-16-242,-2 3 1,49 61 0,-5-4-50,-71-85-38,-1-1-1,1 1 1,0-1-1,-1 0 1,1 0-1,0 0 1,0-1-1,0 1 1,1-1-1,-1 1 1,0-1-1,5 1 1,2 0-86,-1-1 0,1-1 0,11 0 0,-8 0-167,-10 0 216,-1 0 0,1 0 0,0 0 0,-1-1 0,1 0-1,0 1 1,-1-1 0,1 0 0,-1 0 0,0 0 0,1 0-1,-1-1 1,0 1 0,1-1 0,-1 1 0,0-1 0,0 0-1,0 0 1,-1 1 0,1-2 0,0 1 0,-1 0 0,1 0 0,-1 0-1,0-1 1,0 1 0,0-1 0,0 1 0,0-1 0,0 1-1,0-4 1,2-9 36,-1-1 0,-1 1 0,0 0 0,-2-22-1,0 13-26,1 16 17,0 0-1,0-1 0,-1 1 0,0 0 0,-1 0 1,-4-12-1,4 16 85,0-1 0,0 0 0,-1 1 0,0 0 0,0-1 0,-1 1 0,1 1 0,-1-1 0,1 0 0,-1 1 1,-5-4-1,-1 0 85,0 1 0,0 0 0,-1 1 0,0 0 0,1 1 0,-2 0 0,1 0 0,0 2 1,-1-1-1,1 1 0,-1 1 0,-17 0 0,0 1-883,0 2-1,0 2 1,-53 12-1,9 0-3419</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0.476"/>
    </inkml:context>
    <inkml:brush xml:id="br0">
      <inkml:brushProperty name="width" value="0.035" units="cm"/>
      <inkml:brushProperty name="height" value="0.035" units="cm"/>
    </inkml:brush>
  </inkml:definitions>
  <inkml:trace contextRef="#ctx0" brushRef="#br0">0 76 3993,'0'0'5125,"0"-7"-4386,0-24 62,0 3 3305,7 28-4092,660-9-2095,-666 9 974</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0.807"/>
    </inkml:context>
    <inkml:brush xml:id="br0">
      <inkml:brushProperty name="width" value="0.035" units="cm"/>
      <inkml:brushProperty name="height" value="0.035" units="cm"/>
    </inkml:brush>
  </inkml:definitions>
  <inkml:trace contextRef="#ctx0" brushRef="#br0">0 1 2561,'0'0'8073,"127"0"-7809,-60 0-136,13 0-120,14 6-8,46 0-160,-19 0-1184,-8-6-2841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1.292"/>
    </inkml:context>
    <inkml:brush xml:id="br0">
      <inkml:brushProperty name="width" value="0.035" units="cm"/>
      <inkml:brushProperty name="height" value="0.035" units="cm"/>
    </inkml:brush>
  </inkml:definitions>
  <inkml:trace contextRef="#ctx0" brushRef="#br0">669 0 6449,'0'0'6250,"-34"7"-6112,-112 26 74,116-24 0,1 0-1,0 2 1,1 1-1,0 1 1,-52 34-1,63-36-139,-9 5 57,1 1 1,0 1-1,2 2 0,-28 28 1,41-37-96,1 0 0,0 0-1,0 1 1,2 0 0,-1 0 0,2 1 0,0 0 0,0 0 0,1 0 0,1 1-1,-5 19 1,7-7 24,0-1-1,4 47 0,-1-66-52,0 1-1,0-1 0,1 0 0,0 1 0,0-1 0,0 0 1,1 0-1,0 0 0,0-1 0,1 1 0,-1-1 0,1 1 1,0-1-1,1 0 0,-1-1 0,1 1 0,0-1 1,0 0-1,7 4 0,7 4-4,0-2 0,0 0 0,1-1 0,33 11 0,-17-10-172,0 0-1,1-3 0,0 0 1,1-3-1,-1-1 0,1-2 0,45-4 1,-81 2 101,0 1-1,1-1 1,-1 1 0,0-1 0,1 0-1,-1 0 1,0 0 0,0 0 0,0-1 0,0 1-1,0 0 1,0-1 0,0 0 0,-1 1-1,1-1 1,0 0 0,-1 0 0,1 0 0,-1 0-1,0 0 1,0 0 0,0 0 0,0 0 0,0-1-1,0 1 1,0 0 0,-1-1 0,1 1-1,-1 0 1,0-1 0,0 1 0,1-1 0,-2 1-1,1 0 1,0-1 0,0 1 0,-1-1 0,1 1-1,-1 0 1,0-1 0,0 1 0,0 0-1,0 0 1,-1-3 0,-1 2 3,1 0 0,-1 0 0,1 1 0,-1-1 0,0 0 0,0 1 0,0 0 0,0-1-1,-1 1 1,1 0 0,-4-1 0,-45-16-263,20 9 363,-1 2 0,0 2 1,0 0-1,-1 3 0,1 0 1,-1 2-1,-59 7 1,84-5-147,-1 2 1,1-1-1,0 1 1,0 0 0,1 1-1,-1 0 1,1 1 0,-1-1-1,1 2 1,1-1 0,-1 1-1,1 0 1,0 0 0,0 1-1,1 0 1,0 1-1,0-1 1,1 1 0,0 0-1,-7 14 1,2 9-4617</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3.411"/>
    </inkml:context>
    <inkml:brush xml:id="br0">
      <inkml:brushProperty name="width" value="0.035" units="cm"/>
      <inkml:brushProperty name="height" value="0.035" units="cm"/>
    </inkml:brush>
  </inkml:definitions>
  <inkml:trace contextRef="#ctx0" brushRef="#br0">1 0 4705,'0'0'7590,"0"7"-7372,0 9 123,-1 29 380,3 0 0,10 69 0,-11-108-691,47 203 525,-36-167-631,2-1 1,37 76-1,-43-99-267,-8-15 56,1 0 0,0 0 0,0 0 0,1 0 0,-1-1 0,0 1 0,1 0 1,0-1-1,0 1 0,-1-1 0,4 3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3.880"/>
    </inkml:context>
    <inkml:brush xml:id="br0">
      <inkml:brushProperty name="width" value="0.035" units="cm"/>
      <inkml:brushProperty name="height" value="0.035" units="cm"/>
    </inkml:brush>
  </inkml:definitions>
  <inkml:trace contextRef="#ctx0" brushRef="#br0">1 28 6529,'0'0'5274,"16"26"-4578,53 84-286,-61-98-303,-1-1-1,-1 1 1,9 24-1,-11-24-62,0-2-34,-1-1 0,-1 2 1,0-1-1,0 0 0,0 15 0,-2-24-238,-16-18-817,6 7 841,1-1 0,0 0 1,0 0-1,1-1 0,1 0 1,0-1-1,0 0 0,1 0 1,1 0-1,0 0 0,1-1 1,1 0-1,0 0 0,1 0 1,0 0-1,0-15 1,2-28 921,0 56-704,0 1 0,1-1 0,-1 0 0,0 0 0,0 1 1,0-1-1,1 0 0,-1 1 0,0-1 0,1 0 0,-1 1 0,1-1 0,-1 0 0,1 1 0,-1-1 0,1 1 0,-1-1 0,1 1 0,-1-1 0,1 1 0,0-1 0,-1 1 0,1-1 0,0 1 0,-1 0 0,1 0 0,0-1 0,-1 1 0,1 0 0,0 0 0,0 0 0,1 0 0,31-1 22,-22 1-11,-1 0 17,0 0 0,1 0 0,-1 1 0,0 1 1,0 0-1,0 0 0,0 1 0,0 0 0,19 9 0,-11-3 107,0 2 1,-1 0-1,0 1 1,-1 1-1,-1 0 1,19 20 0,-25-22-93,0 0 1,0 1 0,-1 0 0,-1 0 0,0 1 0,-1 0 0,0 0-1,-1 0 1,7 26 0,2 31-555,-14-70 394,0 1 0,1 0 1,-1 0-1,0 0 0,0 0 0,1 0 0,-1-1 1,0 1-1,1 0 0,-1 0 0,1 0 1,-1-1-1,1 1 0,0 0 0,-1-1 1,1 1-1,0 0 0,-1-1 0,1 1 1,0-1-1,0 1 0,-1-1 0,1 1 0,0-1 1,0 0-1,0 0 0,0 1 0,0-1 1,-1 0-1,1 0 0,0 0 0,0 0 1,0 0-1,0 0 0,2 0 0,4 0-2884</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4.265"/>
    </inkml:context>
    <inkml:brush xml:id="br0">
      <inkml:brushProperty name="width" value="0.035" units="cm"/>
      <inkml:brushProperty name="height" value="0.035" units="cm"/>
    </inkml:brush>
  </inkml:definitions>
  <inkml:trace contextRef="#ctx0" brushRef="#br0">0 1 5601,'0'0'5921,"321"159"-5761,-274-111-23,-1-5 31,-5-7-160,-15-6 64,1-6-72,-14-9-200,-6-15-961,0 0-983,-7-9-2289</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4.628"/>
    </inkml:context>
    <inkml:brush xml:id="br0">
      <inkml:brushProperty name="width" value="0.035" units="cm"/>
      <inkml:brushProperty name="height" value="0.035" units="cm"/>
    </inkml:brush>
  </inkml:definitions>
  <inkml:trace contextRef="#ctx0" brushRef="#br0">268 380 7194,'0'0'4721,"-114"201"-3657,81-149-680,0-7-224,6-6-112,7-9-48,0-6-312,6-6-1016,8-15-537</inkml:trace>
  <inkml:trace contextRef="#ctx0" brushRef="#br0" timeOffset="1">408 1 6385,'0'0'6582,"52"29"-5749,-52-29-833,215 130 619,-202-121-521,0 0 0,0 0-1,-1 1 1,0 1 0,-1 0-1,15 19 1,-9-7-6,-1 1 0,-1 0 0,-2 2 0,0-1 0,-2 1 0,0 1 0,-2 0 0,-1 1 0,-1-1 0,-2 1 0,-1 1 0,-1-1 0,0 43 1,-3-44-74,1-15-16,0 0 0,-1 0 0,-1-1-1,0 1 1,-1 0 0,0-1 0,-1 1 0,-6 17 0,4-18-11,-1-1 0,-1-1 0,0 1 0,0-1 0,-15 14 0,2-4-75,-36 26-1,34-30-82,-1-2-1,0 0 0,-49 19 1,-72 13-821,123-39 798,-170 41-2822,4-16-3405</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5.044"/>
    </inkml:context>
    <inkml:brush xml:id="br0">
      <inkml:brushProperty name="width" value="0.035" units="cm"/>
      <inkml:brushProperty name="height" value="0.035" units="cm"/>
    </inkml:brush>
  </inkml:definitions>
  <inkml:trace contextRef="#ctx0" brushRef="#br0">364 1 2761,'0'0'3231,"-35"34"-1604,-117 119-77,138-138-1270,0 0 0,1 2 0,0-1 0,2 2 0,0 0 0,1 0 0,0 0 0,-7 25 1,11-28-104,-5 13 131,1 0 1,1 1-1,2 0 1,1 1-1,1 0 1,1 0-1,1 31 1,2-27-125,0-22-147,1-1 0,0 1 0,0-1 1,1 1-1,0-1 0,1 1 0,4 12 0,-2-15-33,1 0-1,0 0 0,1 0 1,-1-1-1,1 0 0,1 0 1,0-1-1,0 0 0,0 0 0,12 7 1,3 2-5,1-1 0,44 22 0,-10-13-364,1-2 0,114 26 0,-4-12-1953,-12-9-1917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3:58.362"/>
    </inkml:context>
    <inkml:brush xml:id="br0">
      <inkml:brushProperty name="width" value="0.035" units="cm"/>
      <inkml:brushProperty name="height" value="0.035" units="cm"/>
    </inkml:brush>
  </inkml:definitions>
  <inkml:trace contextRef="#ctx0" brushRef="#br0">148 1 3089,'0'0'8051,"1"3"-7763,-1-1-257,1-1-1,-1 0 1,0 0 0,0 1 0,1-1 0,-1 0 0,0 0-1,0 1 1,0-1 0,0 0 0,-1 1 0,1-1-1,0 0 1,0 0 0,-1 1 0,0 1 0,-1 0 33,1-1 0,-1 0 0,0 0 0,0 1 0,0-1 0,0 0 0,0-1 0,-3 3 0,-10 7 240,1 1 0,0 0 0,1 1 0,-18 23 0,26-29-287,0-1 0,1 1 0,0 1 0,0-1 0,1 0-1,0 1 1,0 0 0,1-1 0,0 1 0,0 0-1,0 0 1,1 14 0,1 16-8,0-37-8,0 0-1,0 1 0,1-1 0,-1 0 1,0 0-1,1 0 0,-1 1 0,1-1 1,0 0-1,-1 0 0,1 0 0,0 0 1,0 0-1,-1 0 0,1-1 0,0 1 1,0 0-1,0 0 0,0 0 0,0-1 1,0 1-1,0-1 0,1 1 0,-1-1 1,0 1-1,2 0 0,37 8-10,-34-8 5,21 3-54,1 0-1,0-2 1,0-1-1,46-5 1,-71 4 58,0-1 1,0 0-1,0 0 0,0 0 1,0 0-1,0 0 0,0-1 1,0 1-1,-1-1 0,1 0 1,0 0-1,-1 0 1,0 0-1,1 0 0,-1 0 1,0-1-1,0 1 0,0-1 1,0 0-1,-1 1 0,1-1 1,-1 0-1,1 0 0,-1 0 1,0 0-1,1-6 0,1-6 9,-1-1 0,-1 1 0,0-1-1,-2-21 1,0 11-24,2 11-22,-1 8-53,0 0-1,0 1 1,0-1-1,-3-11 0,2 16 42,1-1-1,-1 1 0,0 0 0,0 0 0,0 0 0,0-1 1,-1 1-1,1 0 0,-1 1 0,1-1 0,-1 0 0,1 0 1,-1 1-1,0-1 0,0 1 0,0-1 0,-4-1 0,-9-4-911,0 1 0,-1 1 0,-21-5 0,-9-1-4738</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5.467"/>
    </inkml:context>
    <inkml:brush xml:id="br0">
      <inkml:brushProperty name="width" value="0.035" units="cm"/>
      <inkml:brushProperty name="height" value="0.035" units="cm"/>
    </inkml:brush>
  </inkml:definitions>
  <inkml:trace contextRef="#ctx0" brushRef="#br0">167 0 2665,'0'0'5617,"-13"30"-4569,-7 6 40,0 7-328,-14 5-135,8 0-337,6 3-192,6 3-96,1-15-1649,6-15-4576</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5.998"/>
    </inkml:context>
    <inkml:brush xml:id="br0">
      <inkml:brushProperty name="width" value="0.035" units="cm"/>
      <inkml:brushProperty name="height" value="0.035" units="cm"/>
    </inkml:brush>
  </inkml:definitions>
  <inkml:trace contextRef="#ctx0" brushRef="#br0">1 21 6489,'0'0'5267,"59"0"-4394,200 0-214,88 0 583,1092-11-374,-185 1-868,-1245 10-24,-8 0-136,-5 1-292,-10 0 120,-1 2 0,1 0 0,0 0 0,-15 7 0,-14 4-459,-64 14-2634,0-1-3653</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6.368"/>
    </inkml:context>
    <inkml:brush xml:id="br0">
      <inkml:brushProperty name="width" value="0.035" units="cm"/>
      <inkml:brushProperty name="height" value="0.035" units="cm"/>
    </inkml:brush>
  </inkml:definitions>
  <inkml:trace contextRef="#ctx0" brushRef="#br0">0 0 5217,'0'0'6778,"274"154"-6258,-193-115-264,-1 0-56,-13-3-64,-20-6-72,-7-6-64,-14-3 0,-12-9 0,-14-3-488,0-6-1649</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6.747"/>
    </inkml:context>
    <inkml:brush xml:id="br0">
      <inkml:brushProperty name="width" value="0.035" units="cm"/>
      <inkml:brushProperty name="height" value="0.035" units="cm"/>
    </inkml:brush>
  </inkml:definitions>
  <inkml:trace contextRef="#ctx0" brushRef="#br0">348 0 760,'0'0'11091,"-121"187"-10579,81-142-328,0-6-176,14-3 0,-8-3-8,1-3-400,6-6-1201,0-9-1511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7.116"/>
    </inkml:context>
    <inkml:brush xml:id="br0">
      <inkml:brushProperty name="width" value="0.035" units="cm"/>
      <inkml:brushProperty name="height" value="0.035" units="cm"/>
    </inkml:brush>
  </inkml:definitions>
  <inkml:trace contextRef="#ctx0" brushRef="#br0">27 0 5761,'0'0'4619,"27"30"-3382,89 97-235,-53-60-299,-28-31-105,47 62-1,-73-84-503,0 0 0,-1 0 0,-1 1 0,0 0 0,-1 0-1,0 1 1,-2 0 0,4 18 0,-4-5-1,-1 0-1,-2 41 1,-1-51-72,0-15-20,0-1 0,0 1 1,-1 0-1,1-1 0,-1 1 1,0 0-1,0-1 0,0 1 1,0-1-1,-1 0 0,0 1 1,1-1-1,-1 0 0,0 0 1,0 0-1,-1 0 1,-2 3-1,-2-1-15,1 0-1,-1 0 1,-1 0 0,1-1 0,0 0-1,-1-1 1,0 0 0,-8 3 0,-36 9-683,0-2 0,-59 7 1,4-11-2777</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7.486"/>
    </inkml:context>
    <inkml:brush xml:id="br0">
      <inkml:brushProperty name="width" value="0.035" units="cm"/>
      <inkml:brushProperty name="height" value="0.035" units="cm"/>
    </inkml:brush>
  </inkml:definitions>
  <inkml:trace contextRef="#ctx0" brushRef="#br0">108 25 3185,'0'0'5905,"-87"171"-4097,74-117-311,6 0-449,7-2-488,0-1-32,0-6-128,33-3-136,14-3-120,7-3-72,13 0-72,13-6-64,0 0-288,60-3-616,-26-8-1160,-7-7-3482</inkml:trace>
  <inkml:trace contextRef="#ctx0" brushRef="#br0" timeOffset="1">1592 1 5633,'0'0'6170,"-60"108"-5394,40-75-216,-7 6-200,0-3-232,0 12-128,1-9-688,-1-14-3809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8.651"/>
    </inkml:context>
    <inkml:brush xml:id="br0">
      <inkml:brushProperty name="width" value="0.035" units="cm"/>
      <inkml:brushProperty name="height" value="0.035" units="cm"/>
    </inkml:brush>
  </inkml:definitions>
  <inkml:trace contextRef="#ctx0" brushRef="#br0">1 3 5873,'0'0'10539,"13"-3"-10267,27 3-72,27 0-48,13 0-96,7 0-56,7 0-192,-14 0-793,-13 6-991,-27 6-2313,-33-3-2040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9.005"/>
    </inkml:context>
    <inkml:brush xml:id="br0">
      <inkml:brushProperty name="width" value="0.035" units="cm"/>
      <inkml:brushProperty name="height" value="0.035" units="cm"/>
    </inkml:brush>
  </inkml:definitions>
  <inkml:trace contextRef="#ctx0" brushRef="#br0">1 1 6057,'0'0'6602,"434"27"-6650,-327-27-2009,-13-9-4080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9.507"/>
    </inkml:context>
    <inkml:brush xml:id="br0">
      <inkml:brushProperty name="width" value="0.035" units="cm"/>
      <inkml:brushProperty name="height" value="0.035" units="cm"/>
    </inkml:brush>
  </inkml:definitions>
  <inkml:trace contextRef="#ctx0" brushRef="#br0">716 5 3817,'0'0'6729,"-9"-2"-6475,-2 1-196,0 0 1,0 1 0,0 0-1,0 0 1,0 1-1,0 0 1,0 1 0,-21 7-1,-97 38 570,105-37-474,-28 11 309,1 3 0,0 2 0,2 2-1,-85 66 1,126-88-433,0 0 1,0 1-1,1 1 1,0-1-1,1 1 0,-1 0 1,1 1-1,1-1 0,0 1 1,0 0-1,1 0 0,0 1 1,0 0-1,1-1 0,1 1 1,-1 0-1,2 0 0,-1 0 1,1 1-1,1 11 1,0-7-12,0-2 16,0 0 0,0 0 1,5 20-1,-4-28-22,1 0 0,0 0 0,0-1 0,0 1 0,0 0 0,1-1 0,0 1 0,0-1 0,0 0 0,0 0 0,1 0 0,4 4 0,9 5 18,0 0 1,0-2-1,1 0 1,1-1-1,0-1 1,0 0-1,1-2 0,28 8 1,-4-4-8,2-2 1,82 5-1,-45-9-248,104-8 0,-177 3 161,0-2 0,0 1 0,0-2 1,0 1-1,0-1 0,-1-1 0,16-7 0,-23 10 12,1 0 0,-1 0 0,0-1 0,0 1 0,0-1 0,0 0 0,-1 1 0,1-1 0,0 0 0,-1 0 0,1 0 0,-1 0 0,1 0 0,-1-1 0,0 1 0,0 0-1,0-1 1,0 1 0,-1-1 0,1 1 0,-1 0 0,1-1 0,-1 1 0,0-1 0,0 0 0,0 1 0,0-1 0,0 1 0,-1-1 0,1 1 0,-1-1 0,0 1 0,0 0 0,1-1-1,-4-3 1,3 3-36,-1 0-1,0-1 0,0 1 0,-1 0 0,1 0 0,-1 1 0,1-1 0,-1 1 0,0-1 0,0 1 0,0 0 1,-6-3-1,-46-19-454,14 12 377,0 0 0,-1 3 0,-71-7 0,-131 8 404,222 7-100,0 2 1,0 1-1,0 0 1,-39 11-1,56-12-297,-1 0 0,2 1-1,-1 0 1,0 0-1,0 0 1,1 1 0,-1 0-1,1 0 1,-1 0-1,1 0 1,0 1 0,1-1-1,-1 1 1,1 0-1,-1 0 1,1 0 0,0 1-1,1-1 1,-1 1-1,1 0 1,0-1 0,0 1-1,0 0 1,1 0-1,-2 8 1,2 9-5441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0.811"/>
    </inkml:context>
    <inkml:brush xml:id="br0">
      <inkml:brushProperty name="width" value="0.035" units="cm"/>
      <inkml:brushProperty name="height" value="0.035" units="cm"/>
    </inkml:brush>
  </inkml:definitions>
  <inkml:trace contextRef="#ctx0" brushRef="#br0">289 713 4049,'0'0'8810,"-1"-27"-8269,-6-90-47,5 100-409,0-1 0,-1 1 0,-1-1 0,-1 1 1,0 0-1,-2 1 0,0-1 0,-9-15 0,1 2-11,-37-72 579,-68-100 1,111 189-598,6 9-19,0 1 1,0-1 0,0 0-1,1-1 1,0 1-1,0 0 1,0-1 0,0 1-1,-2-10 1,4 13-14,0 1-31,-1 0 0,1 0-1,-1 0 1,1 0 0,0 1 0,-1-1 0,1 0-1,-1 1 1,1-1 0,0 0 0,-1 1 0,1-1 0,0 0-1,0 1 1,-1-1 0,1 0 0,0 1 0,0-1 0,0 1-1,-1-1 1,1 1 0,0-1 0,0 0 0,0 1 0,0-1-1,0 1 1,0-1 0,0 1 0,0-1 0,0 1 0,0 0-1,0 21-346,0-13 286,0 155-6,2-141 75,2 0-1,0 0 0,1 0 0,1-1 0,1 0 0,10 22 0,-14-34 1,15 39 6,43 82 0,72 121-7,-128-243-51,-1 0-1,0 1 0,-1 0 0,0-1 0,0 1 0,-1 1 1,-1-1-1,1 0 0,-1 12 0,-1 26-3309,0-26 270,0-18-829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00.832"/>
    </inkml:context>
    <inkml:brush xml:id="br0">
      <inkml:brushProperty name="width" value="0.035" units="cm"/>
      <inkml:brushProperty name="height" value="0.035" units="cm"/>
    </inkml:brush>
  </inkml:definitions>
  <inkml:trace contextRef="#ctx0" brushRef="#br0">0 1 856,'0'0'7690,"8"0"-6609,178 10 2150,-24 0-2998,591-2-77,-159-4-127,69 2-5,-291-5 232,-195-1 323,-44-8-454,2 1-118,2068 7 1088,-2068 6-1134,166 0 119,-301-6-73,2 1-7,0-1 0,0 1 0,-1-1 0,1 1 1,0-1-1,0 0 0,0 0 0,0 0 0,0 0 0,4 0 0,-3 0 0,27 0 0,-28 2-1,-16-1-67,-37 1-483,-24-1-1157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1.182"/>
    </inkml:context>
    <inkml:brush xml:id="br0">
      <inkml:brushProperty name="width" value="0.035" units="cm"/>
      <inkml:brushProperty name="height" value="0.035" units="cm"/>
    </inkml:brush>
  </inkml:definitions>
  <inkml:trace contextRef="#ctx0" brushRef="#br0">1 1 1840,'0'0'11891,"33"180"-11331,-26-143-16,0-4-168,-1-6-248,1-6-64,0-6-64,6-6 0,-6-3-48</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1.515"/>
    </inkml:context>
    <inkml:brush xml:id="br0">
      <inkml:brushProperty name="width" value="0.035" units="cm"/>
      <inkml:brushProperty name="height" value="0.035" units="cm"/>
    </inkml:brush>
  </inkml:definitions>
  <inkml:trace contextRef="#ctx0" brushRef="#br0">0 1 9090,'0'0'3817,"267"132"-7810,-233-117-3313</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1.848"/>
    </inkml:context>
    <inkml:brush xml:id="br0">
      <inkml:brushProperty name="width" value="0.035" units="cm"/>
      <inkml:brushProperty name="height" value="0.035" units="cm"/>
    </inkml:brush>
  </inkml:definitions>
  <inkml:trace contextRef="#ctx0" brushRef="#br0">1 16 4585,'0'0'4120,"10"27"-2692,32 91-236,-23-65-575,17 76 0,-34-119-563,0 0 1,-1 0 0,0 17-1,-1-26 249,0-4-3,0-264-873,0 262 577,0-1 0,0 0 0,1 0 0,-1 1-1,1-1 1,1 0 0,-1 0 0,1 1 0,0-1 0,0 1 0,0 0 0,1 0 0,0 0 0,0 0 0,0 0 0,1 0 0,0 1 0,-1-1 0,2 1 0,-1 0 0,0 1-1,6-5 1,-5 6 30,-1 0 0,1 1-1,0 0 1,0-1 0,-1 1 0,1 1-1,0-1 1,0 1 0,0 0-1,0 0 1,10 2 0,6-1-30,-15-1 5,0 0 1,0 1 0,-1 0 0,1 0 0,0 1 0,-1-1 0,1 1 0,-1 0-1,0 1 1,0-1 0,0 1 0,0 0 0,0 0 0,0 1 0,-1-1 0,0 1-1,1 0 1,-2 1 0,7 6 0,3 8 190,-1 1 0,-1 0 0,15 36 0,-3-7 65,-14-23-247,-9-25-21,0-1 1,1 0 0,-1 1-1,0-1 1,0 0 0,0 0-1,1 1 1,-1-1 0,0 0-1,1 0 1,-1 1-1,0-1 1,0 0 0,1 0-1,-1 0 1,0 1 0,1-1-1,-1 0 1,1 0 0,-1 0-1,0 0 1,1 0 0,-1 0-1,0 0 1,1 0-1,0 0 1,2-1-60,-1 0 34,-1 1-1,1-1 0,-1 0 0,1 1 0,-1-1 1,0 0-1,1 0 0,-1 0 0,0 0 1,0 0-1,1 0 0,-1-1 0,0 1 0,0 0 1,1-2-1,4-5-148,24-27-493,-21 23 366,1-1 0,1 2 1,0-1-1,0 2 0,24-18 0,-34 28 329,-1 0-1,0-1 1,1 1-1,-1 0 0,1 0 1,0-1-1,-1 1 1,1 0-1,-1 0 0,1 0 1,-1 0-1,1-1 0,0 1 1,-1 0-1,1 0 1,-1 0-1,1 0 0,-1 1 1,1-1-1,0 0 1,-1 0-1,1 0 0,-1 0 1,1 0-1,-1 1 1,1-1-1,-1 0 0,1 1 1,-1-1-1,1 0 1,-1 1-1,1-1 0,-1 0 1,1 1-1,-1-1 0,0 1 1,1-1-1,-1 1 1,0-1-1,1 1 0,-1-1 1,0 2-1,7 26 541,-6-20-436,7 40 664,2 73-1,-8-8-2490,-2-75-2612</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1.908"/>
    </inkml:context>
    <inkml:brush xml:id="br0">
      <inkml:brushProperty name="width" value="0.035" units="cm"/>
      <inkml:brushProperty name="height" value="0.035" units="cm"/>
    </inkml:brush>
  </inkml:definitions>
  <inkml:trace contextRef="#ctx0" brushRef="#br0">295 787 4457,'0'0'6816,"-3"0"-5857,-20 3 1071,22-14-375,3-84-1067,0 40-894,-2-1 0,-2 1 0,-15-85 0,-2 72 10,-2 1 1,-42-90 0,52 124 339,10 29 32,0-1-1,0 1 1,-1-1 0,1 1-1,-1-1 1,0 1-1,-1 0 1,1 0 0,-6-7-1,6 10-70,0 1 1,-1-1-1,1 1 0,0 0 0,0 0 0,0 0 0,0 0 1,0 0-1,0 0 0,-1 1 0,1-1 0,0 0 0,0 1 0,-3 1 1,-1 4-19,-1 1 0,1 0-1,1 0 1,-1 0 0,1 1 0,0 0 0,1 0 0,-4 10 0,3-7 3,0 0 0,2 1 0,-1-1 0,1 1-1,-3 24 1,4 60-5,2-66 37,1-14 1,0 0 1,2 0 0,0 0-1,0 0 1,2-1 0,0 0-1,0 0 1,2 0 0,0 0-1,9 13 1,14 19 19,55 66 1,-69-93-27,35 43-1,70 67 1,-96-107-92,7 7-1159,40 46 0,-70-74 1041,-1-1-54,0 0-1,0 0 1,0 1-1,0-1 0,0 0 1,0 1-1,-1-1 1,1 1-1,0-1 1,-1 1-1,1-1 1,-1 1-1,1 0 1,-1-1-1,0 2 1,0 5-2762</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2.241"/>
    </inkml:context>
    <inkml:brush xml:id="br0">
      <inkml:brushProperty name="width" value="0.035" units="cm"/>
      <inkml:brushProperty name="height" value="0.035" units="cm"/>
    </inkml:brush>
  </inkml:definitions>
  <inkml:trace contextRef="#ctx0" brushRef="#br0">1 1 3393,'0'0'9618,"53"168"-9362,-39-135 0,-8 0-48,8-6-88,-8-6-120,8-3 8,-8-6-8,1-3-296,-7-21-10642</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2.594"/>
    </inkml:context>
    <inkml:brush xml:id="br0">
      <inkml:brushProperty name="width" value="0.035" units="cm"/>
      <inkml:brushProperty name="height" value="0.035" units="cm"/>
    </inkml:brush>
  </inkml:definitions>
  <inkml:trace contextRef="#ctx0" brushRef="#br0">1 1 4945,'0'0'7354,"93"48"-13292</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12.995"/>
    </inkml:context>
    <inkml:brush xml:id="br0">
      <inkml:brushProperty name="width" value="0.035" units="cm"/>
      <inkml:brushProperty name="height" value="0.035" units="cm"/>
    </inkml:brush>
  </inkml:definitions>
  <inkml:trace contextRef="#ctx0" brushRef="#br0">17 52 4137,'0'0'6185,"12"30"-5122,38 98-493,-43-109-448,9 36 1,-15-47-100,0 0 0,-1 0 0,0 12 1,-1 4 36,1-24-74,-4-2-132,-2-2 38,-1 0 0,1-1-1,0 1 1,1-1-1,-1 0 1,1-1 0,0 1-1,1-1 1,-1 0 0,1 0-1,0-1 1,0 1 0,1-1-1,0 0 1,0 0-1,-2-10 1,0-5-179,1-1 0,1 1 0,1 0 0,1-32 1,0 40 273,1 11 32,-1 0 0,1 0 0,0-1 0,0 1 0,0 0 0,0 0 0,1-1 0,-1 1 0,1 0 0,-1 0 0,1 0 0,0 0 0,1 0 0,1-4 0,1 3 37,1 1 1,0-1 0,0 1 0,0 0-1,0 1 1,0-1 0,0 1 0,1 0 0,-1 0-1,1 1 1,-1 0 0,1 0 0,0 0-1,6 0 1,19-1 346,40 3-1,-64-1-334,-1 1 22,0-1-1,0 1 1,1 1-1,-1 0 1,0-1 0,0 2-1,-1-1 1,1 1-1,0 0 1,-1 0-1,1 0 1,-1 1 0,0 0-1,0 0 1,-1 0-1,1 1 1,-1-1 0,0 1-1,5 8 1,-1 0 41,0-1 0,-1 2 1,-1-1-1,0 1 0,-1 0 0,-1 0 1,5 19-1,-8-21-108,0 0 0,0 1 1,-2 16-1,1-5-81,0-23-45,0-13-221,0 0 183,-1 7 26,1 0 0,0-1 0,0 1 0,0-1 0,1 1 0,0-1 0,0 1 1,0 0-1,1 0 0,0-1 0,0 1 0,0 0 0,5-7 0,1 1-82,2 1 0,-1 0-1,1 0 1,1 1 0,0 0-1,0 1 1,16-9 0,-18 11 177,1 1 0,1 1 1,-1-1-1,1 2 0,-1-1 1,1 2-1,0-1 0,0 1 1,18 0-1,-24 1 85,0 1 0,0 0 0,0 1 0,0-1 0,0 1 0,0 0 0,8 3-1,-10-3 15,-1 0-1,0 1 1,-1-1-1,1 1 1,0 0-1,0 0 0,-1-1 1,1 1-1,-1 0 1,1 0-1,-1 1 1,0-1-1,0 0 0,0 0 1,0 0-1,0 1 1,0 2-1,2 9 90,0 0-1,-1 1 1,-1-1-1,0 1 1,-1 0-1,-1 16 1,0 12-154,1 69-1654,0-70-1266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2.563"/>
    </inkml:context>
    <inkml:brush xml:id="br0">
      <inkml:brushProperty name="width" value="0.035" units="cm"/>
      <inkml:brushProperty name="height" value="0.035" units="cm"/>
    </inkml:brush>
  </inkml:definitions>
  <inkml:trace contextRef="#ctx0" brushRef="#br0">0 1 3937,'0'0'9022,"13"23"-8118,40 73-75,-32-61-472,1-1-1,2-1 0,40 43 0,-46-55-291,13 12-90,0-2-1,2-1 0,2-2 1,0-1-1,71 40 1,-97-61-153,-8-5 92,0 0 0,0-1 0,0 1 0,0 0 0,1-1-1,-1 1 1,0-1 0,0 1 0,1-1 0,-1 1 0,0-1 0,1 0 0,1 0 0,-3-19-3551,-6-7-2275</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2.902"/>
    </inkml:context>
    <inkml:brush xml:id="br0">
      <inkml:brushProperty name="width" value="0.035" units="cm"/>
      <inkml:brushProperty name="height" value="0.035" units="cm"/>
    </inkml:brush>
  </inkml:definitions>
  <inkml:trace contextRef="#ctx0" brushRef="#br0">422 0 8066,'0'0'5537,"-174"196"-5233,114-151-144,0-6-96,13-3-56,7-9-8,13-6-128,14-6-608,13-6-792,0-3-801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3.250"/>
    </inkml:context>
    <inkml:brush xml:id="br0">
      <inkml:brushProperty name="width" value="0.035" units="cm"/>
      <inkml:brushProperty name="height" value="0.035" units="cm"/>
    </inkml:brush>
  </inkml:definitions>
  <inkml:trace contextRef="#ctx0" brushRef="#br0">0 1 4049,'0'0'8050,"268"36"-7202,-168-36-352,0 0-312,-13 0-176,-7 0-8,-26-3-8,-14 0-320,-20 0-80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40.865"/>
    </inkml:context>
    <inkml:brush xml:id="br0">
      <inkml:brushProperty name="width" value="0.035" units="cm"/>
      <inkml:brushProperty name="height" value="0.035" units="cm"/>
    </inkml:brush>
  </inkml:definitions>
  <inkml:trace contextRef="#ctx0" brushRef="#br0">481 27 56,'0'0'2018,"-43"2"-1905,-133 4 28,109-5 1447,66-1-1074,-18 3 623,1 4-521,15-6-325,-1 1-1,0-1 0,0 0 0,0 0 0,-7 1 0,6 0 81,0-1 1,1 1-1,-1 0 0,1 0 0,-5 3 0,-5 2-344,-7 1 165,18-8-183,-1 1 0,0 1 0,0-1 1,1 0-1,-1 1 0,1 0 0,0 0 0,-1 0 1,1 0-1,0 0 0,0 1 0,0-1 0,0 1 0,-2 4 1,5-7-7,0 1-3,0-1 1,0 0 0,0 0-1,0 0 1,0 1 0,-1-1-1,1 0 1,0 0 0,0 0-1,0 1 1,0-1 0,0 0-1,0 0 1,0 0 0,0 1-1,0-1 1,-1 0 0,1 0-1,0 0 1,0 0-1,0 1 1,0-1 0,-1 0-1,1 0 1,0 0 0,0 0-1,0 0 1,-1 0 0,1 0-1,0 1 1,0-1 0,0 0-1,-1 0 1,1 0 0,0 0-1,0 0 1,0 0 0,-1 0-1,1 0 1,0 0 0,0 0-1,-1 0 1,1 0 0,105 1 1096,145-5-861,92-40-170,21-2-49,-290 40-22,283-16-155,-115 22-751,-302 1-1382,28 1 227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06.484"/>
    </inkml:context>
    <inkml:brush xml:id="br0">
      <inkml:brushProperty name="width" value="0.035" units="cm"/>
      <inkml:brushProperty name="height" value="0.035" units="cm"/>
    </inkml:brush>
  </inkml:definitions>
  <inkml:trace contextRef="#ctx0" brushRef="#br0">94 88 3025,'0'0'7380,"0"-1"-7266,0 0 0,0 1 0,0-1 0,1 0 0,-1 0 0,0 1 0,0-1 0,1 0 0,-1 1 0,1-1 0,-1 1 0,0-1 0,1 0 0,-1 1 0,1-1 0,-1 1 0,2-1 0,5 0 450,0-1-1,0 0 1,0 0 0,0 0-1,8-5 1,10-2-460,15-3-138,-1 2 0,1 1-1,67-4 1,122 7-473,-207 6 443,-21 0 49,-1 0-1,1 0 0,-1 0 1,1 0-1,-1 1 0,1-1 0,-1 0 1,1 0-1,-1 1 0,0-1 1,1 0-1,-1 1 0,1-1 1,-1 0-1,0 1 0,1-1 1,-1 1-1,0-1 0,0 1 1,1-1-1,-1 0 0,0 1 1,0-1-1,0 1 0,1-1 1,-1 1-1,0-1 0,0 1 0,0-1 1,0 1-1,0 0 0,0 0 1,0 23-301,-1-17 161,1-5 132,0 0 0,-1 0 0,1 0 0,-1 0 1,0 0-1,1 0 0,-1 0 0,0 0 0,0 0 0,0 0 0,0 0 0,-1-1 0,1 1 0,0 0 1,-1-1-1,-2 3 0,-32 22-57,22-17 33,-30 20-266,-51 24 0,36-28 92,100-23-186,84-2-35,-123 0 436,1 0 0,0 1 0,-1-1 0,1 1 1,-1-1-1,1 1 0,-1 0 0,1 0 0,-1 0 1,1 0-1,-1 1 0,0-1 0,0 1 0,0-1 1,0 1-1,0 0 0,0 0 0,0 0 0,0 0 1,-1 0-1,1 0 0,-1 0 0,1 0 0,-1 1 1,0-1-1,0 1 0,0-1 0,0 1 0,-1-1 1,2 5-1,1 8-4,-1 1 0,0 0 0,-1 31 1,-1-38 10,0-3-10,0-1 0,0 1 0,0-1 0,-1 1 0,1-1 1,-2 1-1,1-1 0,0 0 0,-1 0 0,0 0 0,0 0 0,0 0 0,-1 0 0,0 0 0,0-1 0,0 1 0,0-1 0,-1 0 0,0 0 0,0 0 0,0 0 0,0-1 0,-8 6 0,4-4 12,0-1 0,1 0-1,-1 0 1,0-1-1,-1 1 1,1-2-1,-1 1 1,-10 0-1,-6 0 333,-41-1-1,51-2-165,-6-1-118,1-1 0,-1 0 1,1-2-1,-39-11 1,36 9-84,-85-25-1664,1-4-5215</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3.589"/>
    </inkml:context>
    <inkml:brush xml:id="br0">
      <inkml:brushProperty name="width" value="0.035" units="cm"/>
      <inkml:brushProperty name="height" value="0.035" units="cm"/>
    </inkml:brush>
  </inkml:definitions>
  <inkml:trace contextRef="#ctx0" brushRef="#br0">0 1 4625,'0'0'7570,"154"135"-7194,-154-102-192,0-6-88,0 3-96,0 0-376,0-5-1321,-20-13-2808</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3.937"/>
    </inkml:context>
    <inkml:brush xml:id="br0">
      <inkml:brushProperty name="width" value="0.035" units="cm"/>
      <inkml:brushProperty name="height" value="0.035" units="cm"/>
    </inkml:brush>
  </inkml:definitions>
  <inkml:trace contextRef="#ctx0" brushRef="#br0">537 1 7194,'0'0'4519,"-21"30"-3792,-73 100-80,85-119-581,0 1 0,-2-1 0,1 0-1,-1-1 1,-1 0 0,0-1 0,-13 8 0,5-5-21,-1 3 22,-1-2 0,-32 14 0,43-22-37,-1-1 0,1 0 0,-1-1 0,0 0-1,0-1 1,0 0 0,-16-1 0,21 0-36,-1-1 0,1-1 0,-1 1 1,1-2-1,-10-1 0,14 2-5,1 0 0,0 0 0,0 0 0,0 0 0,0-1 0,0 1 0,0 0 0,0-1 0,0 1 0,0-1 0,1 0 0,-1 0 0,1 0 0,-1 0 0,1 0 0,0 0 1,0 0-1,0 0 0,0 0 0,-1-4 0,0-3-45,0 0 1,1 0-1,1 0 1,-1 0-1,3-17 0,-1-1-81,-1 24 120,0 0 1,0 1-1,1-1 1,-1 0-1,1 0 1,0 1-1,-1-1 1,2 0 0,-1 1-1,0-1 1,0 1-1,1-1 1,-1 1-1,1 0 1,0-1-1,2-1 1,0 0 5,1 0 0,-1 1 1,1-1-1,0 1 0,0 0 1,1 0-1,7-3 1,2 1 1,0 0 0,1 1 0,0 1 0,-1 1 0,22-2 0,-22 4-18,0-1 63,-1 0-1,21 3 0,-31-2 0,-1 1 0,1 0 0,0 0-1,0 0 1,0 0 0,-1 0 0,1 1-1,-1 0 1,1-1 0,-1 1-1,0 1 1,0-1 0,6 5 0,40 54 605,-36-44-558,0 0 0,0-1 0,19 16 0,-15-17-69,1-1 0,1-1 1,27 16-1,-38-25 22,-1 0 0,1-1 0,0 0 0,0-1 0,-1 0 0,2 0 0,-1 0 0,0-1 0,0-1 0,0 1 0,1-1 0,-1-1 0,10 0 0,-14-1-21,0 1 0,0-1 1,0 0-1,0 0 0,0 0 1,-1-1-1,1 1 0,-1-1 1,1 0-1,-1 0 0,0 0 1,0 0-1,0 0 0,-1-1 1,4-4-1,0-1-75,-1-1-1,0 1 1,0 0 0,-1-1-1,4-14 1,-5 6-230,0 0 0,-1-1-1,-1 1 1,-2-27 0,1 11 6,0 32 289,0 0 0,0 0-1,-1 0 1,1 0 0,0 0-1,-1 1 1,1-1 0,-1 0-1,0 0 1,1 0 0,-1 1-1,0-1 1,0 0 0,0 1-1,0-1 1,-1 1 0,1-1-1,-3-1 1,2 1 30,-1 0 0,-1 0-1,1 0 1,0 0 0,0 1-1,-1 0 1,1-1 0,-1 1 0,-4-1-1,-8 0 59,-1 1 0,1 0 0,-26 2 0,32-1-172,-2 1-6,1 1 0,-1 0 0,1 1 0,-1 0-1,1 1 1,0 0 0,0 0 0,1 1 0,-1 1 0,-9 7-1,-7 2-1121,-21 10-3599</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4.738"/>
    </inkml:context>
    <inkml:brush xml:id="br0">
      <inkml:brushProperty name="width" value="0.035" units="cm"/>
      <inkml:brushProperty name="height" value="0.035" units="cm"/>
    </inkml:brush>
  </inkml:definitions>
  <inkml:trace contextRef="#ctx0" brushRef="#br0">8 1 3913,'0'0'8947,"0"28"-8116,-2 91-142,-3 76 614,5-190-1317,1-1 0,-1 1-1,1 0 1,0-1 0,1 1-1,-1-1 1,1 1 0,0-1-1,0 0 1,0 0 0,0 0 0,1 0-1,3 4 1,5 5-944,0-1 0,17 14 0,-24-22 482,10 9-3119</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5.107"/>
    </inkml:context>
    <inkml:brush xml:id="br0">
      <inkml:brushProperty name="width" value="0.035" units="cm"/>
      <inkml:brushProperty name="height" value="0.035" units="cm"/>
    </inkml:brush>
  </inkml:definitions>
  <inkml:trace contextRef="#ctx0" brushRef="#br0">488 0 4609,'0'0'2343,"-32"30"-829,-108 98 65,114-104-1194,0 2 1,2 0 0,0 1-1,2 2 1,-24 39 0,28-36-201,1 1 1,-13 36-1,-20 40-36,40-91-375,-9 19 0,15-7-4999</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5.470"/>
    </inkml:context>
    <inkml:brush xml:id="br0">
      <inkml:brushProperty name="width" value="0.035" units="cm"/>
      <inkml:brushProperty name="height" value="0.035" units="cm"/>
    </inkml:brush>
  </inkml:definitions>
  <inkml:trace contextRef="#ctx0" brushRef="#br0">0 0 5841,'0'0'6107,"16"27"-5058,52 85-10,-64-104-863,1 0-1,1-1 1,0 1-1,0-1 1,0 0 0,1 0-1,0-1 1,0 0-1,1 0 1,9 5-1,2 1 116,31 20 179,2-1-1,68 28 0,115 31-390,-115-57-1135,-120-32 1025,0-1 0,0 0 1,0 0-1,0 0 0,0 0 1,0 0-1,0 0 0,0 0 0,0 0 1,1 0-1,-1 0 0,0 0 1,0 0-1,0 0 0,0 0 0,0 0 1,0 0-1,0 0 0,0 0 1,1 0-1,-1 0 0,0 0 0,0 0 1,0 0-1,0 0 0,0 0 1,0 0-1,0 0 0,0 0 0,1 0 1,-1 0-1,0 0 0,0 0 1,0 0-1,0 0 0,0-1 0,0 1 1,0 0-1,0 0 0,0 0 1,0 0-1,0 0 0,0 0 0,0 0 1,0 0-1,1 0 0,-1 0 1,0-1-1,0 1 0,0 0 0,0 0 1,0 0-1,0 0 0,0 0 1,0 0-1,0 0 0,0 0 0,0-1 1,0 1-1,0 0 0,0 0 1,-1 0-1,1 0 0,0 0 0,0 0 1,0 0-1,0-3-500,0-15-2327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5.824"/>
    </inkml:context>
    <inkml:brush xml:id="br0">
      <inkml:brushProperty name="width" value="0.035" units="cm"/>
      <inkml:brushProperty name="height" value="0.035" units="cm"/>
    </inkml:brush>
  </inkml:definitions>
  <inkml:trace contextRef="#ctx0" brushRef="#br0">616 0 9130,'0'0'5969,"-181"181"-5529,128-130-320,-1 0-112,-6 0-8,-47 12-784,20-11-1088,14-13-1313</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6.171"/>
    </inkml:context>
    <inkml:brush xml:id="br0">
      <inkml:brushProperty name="width" value="0.035" units="cm"/>
      <inkml:brushProperty name="height" value="0.035" units="cm"/>
    </inkml:brush>
  </inkml:definitions>
  <inkml:trace contextRef="#ctx0" brushRef="#br0">1 49 6649,'0'0'3683,"18"1"-3119,269 7 2155,669-29-741,661-15-2034,-1395 36-570,-270 2-353,1 3 1,-57 13-1,78-14 29,-62 12-4170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6.625"/>
    </inkml:context>
    <inkml:brush xml:id="br0">
      <inkml:brushProperty name="width" value="0.035" units="cm"/>
      <inkml:brushProperty name="height" value="0.035" units="cm"/>
    </inkml:brush>
  </inkml:definitions>
  <inkml:trace contextRef="#ctx0" brushRef="#br0">1 251 1456,'0'0'11419,"21"-14"-11230,71-46-77,42-12 301,-40 23 65,11-6-179,-104 55 296,-3 48-125,-12 69 0,-2 19-126,15 52 3,1-110-141,0-67-161,1 0 1,0 0-1,0-1 0,2 1 0,-1-1 1,1 0-1,0 1 0,1-1 0,6 11 0,-6-14-79,0-1-1,0 1 0,0-1 0,1 0 0,0 0 0,1 0 0,-1-1 1,1 0-1,0 0 0,0 0 0,1-1 0,-1 0 0,9 4 0,-12-7-1122</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6.995"/>
    </inkml:context>
    <inkml:brush xml:id="br0">
      <inkml:brushProperty name="width" value="0.035" units="cm"/>
      <inkml:brushProperty name="height" value="0.035" units="cm"/>
    </inkml:brush>
  </inkml:definitions>
  <inkml:trace contextRef="#ctx0" brushRef="#br0">0 4 8226,'0'0'7353,"374"0"-6841,-267-3-512,0 3-24,-33 0-1928,-34 0-6090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7.480"/>
    </inkml:context>
    <inkml:brush xml:id="br0">
      <inkml:brushProperty name="width" value="0.035" units="cm"/>
      <inkml:brushProperty name="height" value="0.035" units="cm"/>
    </inkml:brush>
  </inkml:definitions>
  <inkml:trace contextRef="#ctx0" brushRef="#br0">1 0 9034,'0'0'4017,"173"148"-3537,-119-106-152,6-3-136,-6-3-80,-1-9-56,-13-3-56,-6-6-552,-8-9-1545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22.437"/>
    </inkml:context>
    <inkml:brush xml:id="br0">
      <inkml:brushProperty name="width" value="0.035" units="cm"/>
      <inkml:brushProperty name="height" value="0.035" units="cm"/>
    </inkml:brush>
  </inkml:definitions>
  <inkml:trace contextRef="#ctx0" brushRef="#br0">1 39 120,'0'0'3137,"8"-1"-2197,171-25 6963,-157 21-7620,0 2-1,0 1 1,0 1 0,0 0 0,28 4-1,-48-3-286,0 1-1,0-1 1,-1 1-1,1-1 1,0 1-1,0-1 1,-1 1-1,1 0 1,0 0 0,-1 0-1,1 0 1,-1 0-1,1 0 1,-1 1-1,1-1 1,-1 0-1,0 1 1,0-1-1,0 1 1,0-1-1,0 1 1,0 0-1,0-1 1,0 1-1,-1 0 1,1 0-1,-1 0 1,1 2-1,1 6-46,-1 1-1,0-1 0,-1 0 0,-1 12 0,0-2 33,1-19 19,0 9 9,0 0 0,-3 21 0,2-27-6,0-1 0,0 1 0,-1 0 1,1-1-1,-1 1 0,0-1 0,0 0 0,0 1 0,0-1 0,-1 0 0,-3 3 0,-132 117 139,135-120-147,1-2 3,0 0 1,0 0 0,1 1 0,-1-1-1,1 0 1,-1 1 0,1-1 0,-1 1 0,1 0-1,0-1 1,0 1 0,0 0 0,0 0 0,0 0-1,0 0 1,1 0 0,-1 0 0,0 0-1,0 3 1,13-1-1,74 4 80,154-6 0,-125-3-1075,-96-2 127,-18 3 783,-1-1-1,0 1 0,1-1 0,-1 0 0,0 1 1,1-1-1,-1 1 0,0-1 0,0 0 1,0 1-1,0-1 0,0 0 0,0 1 0,1-1 1,-2 0-1,1 1 0,0-1 0,0-1 0,0-3-550,-3-5-2348,-14-1-1733</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7.874"/>
    </inkml:context>
    <inkml:brush xml:id="br0">
      <inkml:brushProperty name="width" value="0.035" units="cm"/>
      <inkml:brushProperty name="height" value="0.035" units="cm"/>
    </inkml:brush>
  </inkml:definitions>
  <inkml:trace contextRef="#ctx0" brushRef="#br0">475 1 5433,'0'0'5529,"-194"171"-4480,121-129-585,6-6-328,7-9-64,19-3-72,8-9-184,26-6-1561,7-6-1143</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8.260"/>
    </inkml:context>
    <inkml:brush xml:id="br0">
      <inkml:brushProperty name="width" value="0.035" units="cm"/>
      <inkml:brushProperty name="height" value="0.035" units="cm"/>
    </inkml:brush>
  </inkml:definitions>
  <inkml:trace contextRef="#ctx0" brushRef="#br0">0 1 4841,'0'0'8290,"394"9"-7994,-293-9-240,-8 0-56,-12-3-608,-21 3-8,-27 0-209,-13 0-47,-20 6-4641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8.629"/>
    </inkml:context>
    <inkml:brush xml:id="br0">
      <inkml:brushProperty name="width" value="0.035" units="cm"/>
      <inkml:brushProperty name="height" value="0.035" units="cm"/>
    </inkml:brush>
  </inkml:definitions>
  <inkml:trace contextRef="#ctx0" brushRef="#br0">0 1 4081,'0'0'7465,"121"129"-6952,-115-105-97,-6-3-160,0 3-152,0-3-88,0 0-16,-13 0-592,-20-3-1353,-1-6-3568</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9.015"/>
    </inkml:context>
    <inkml:brush xml:id="br0">
      <inkml:brushProperty name="width" value="0.035" units="cm"/>
      <inkml:brushProperty name="height" value="0.035" units="cm"/>
    </inkml:brush>
  </inkml:definitions>
  <inkml:trace contextRef="#ctx0" brushRef="#br0">551 6 4537,'0'0'6783,"-32"27"-6219,-100 86 57,115-99-445,0 0-1,-1-1 1,-25 13-1,22-14-79,3-2-10,-1 0 0,0-1 0,-28 10-1,34-16-49,1 0-1,-1 0 0,0-1 0,0-1 0,0 0 0,-22-2 0,33 1-57,0-1 0,0 1 0,0 0 0,0-1 0,0 0 0,0 1-1,0-1 1,0 0 0,1 0 0,-1 0 0,0 0 0,1 0 0,-1 0 0,0-1-1,1 1 1,0 0 0,-1-1 0,0-1 0,-1-1-31,1 1-1,0-1 1,0 0 0,0 0 0,0 0-1,1 0 1,0-1 0,-1-4 0,0-3-28,1 0 1,0 0-1,1 0 0,0-1 1,3-16-1,-2 26 77,0 0-1,0 0 1,0 0-1,1 0 0,-1 0 1,1 1-1,0-1 1,0 0-1,0 1 1,0-1-1,1 1 0,-1 0 1,1-1-1,-1 1 1,1 1-1,4-4 1,9-4-14,29-13 1,-36 18 9,1 0 19,1-1 0,0 2 0,21-5 0,-28 7 21,1 0 0,0 1 0,0-1 1,0 1-1,-1 0 0,1 1 0,0-1 0,0 1 0,-1 0 0,1 0 0,0 1 1,6 2-1,16 11 195,-1 1 0,0 1 1,24 22-1,66 67 484,7 4-491,-113-102-214,0 0-1,1-1 1,0 0 0,0-1-1,0-1 1,1 0-1,19 6 1,-12-7 9,-1 0-1,1-1 1,0-2 0,26 1 0,-37-2-17,-3 0-2,-1 0 1,0 0 0,0 0-1,1-1 1,-1 1-1,7-3 1,-9 2 2,-1 0-1,0 1 1,1-1 0,-1 0 0,0 0 0,0 0-1,0 0 1,0 0 0,0 0 0,0 0 0,0 0-1,0-1 1,0 1 0,0 0 0,-1 0 0,1-1-1,-1 1 1,1-1 0,-1 1 0,1 0 0,-1-1-1,0 1 1,0-1 0,1-1 0,0-18-158,-1-32 1,0 19-188,-1 25 226,0 1 1,0-1-1,-1 0 0,0 1 1,-1-1-1,1 1 1,-2 0-1,1 0 0,-1 0 1,0 0-1,-1 0 0,0 1 1,0 0-1,-1 0 0,-8-8 1,-3-2 176,0 2 1,-2 0 0,0 0 0,-35-19-1,42 27 224,0 1 0,-1 0 0,1 1 0,-21-5 0,26 8-302,1 1-1,-1 0 1,1 0-1,-1 1 1,0 0-1,0 0 1,1 0-1,-1 1 1,0 0-1,1 0 1,-1 1-1,-10 4 1,-8 6-851,-24 17-1,6-4-1212,-21 11-3083</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29.668"/>
    </inkml:context>
    <inkml:brush xml:id="br0">
      <inkml:brushProperty name="width" value="0.035" units="cm"/>
      <inkml:brushProperty name="height" value="0.035" units="cm"/>
    </inkml:brush>
  </inkml:definitions>
  <inkml:trace contextRef="#ctx0" brushRef="#br0">1 1 5921,'0'0'8226,"274"0"-7818,-194 0-16,-13 0-112,-14 0-224,-13 0-56,-13 6-96,-27 9-1048,0 0-2033,-27 0-4376</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0.032"/>
    </inkml:context>
    <inkml:brush xml:id="br0">
      <inkml:brushProperty name="width" value="0.035" units="cm"/>
      <inkml:brushProperty name="height" value="0.035" units="cm"/>
    </inkml:brush>
  </inkml:definitions>
  <inkml:trace contextRef="#ctx0" brushRef="#br0">0 10 2481,'0'0'9938,"374"-9"-9938,-273 9-704,-14 0-3217</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0.417"/>
    </inkml:context>
    <inkml:brush xml:id="br0">
      <inkml:brushProperty name="width" value="0.035" units="cm"/>
      <inkml:brushProperty name="height" value="0.035" units="cm"/>
    </inkml:brush>
  </inkml:definitions>
  <inkml:trace contextRef="#ctx0" brushRef="#br0">1251 1 1432,'0'0'10109,"-68"15"-9149,-214 49-145,268-61-701,0 1-1,0 0 1,1 1-1,-1 0 1,1 1-1,-23 15 1,-7 7 434,2 3 0,1 1 0,-43 45 1,71-65-486,1 1 0,0 0 1,1 0-1,1 1 1,0 0-1,1 1 1,1 0-1,0 0 0,0 0 1,2 1-1,0 0 1,1 0-1,-4 31 1,7-32-31,0 6 4,1 30-1,0-46-33,1 1-1,0 0 0,0-1 1,0 1-1,1-1 0,-1 1 0,2-1 1,-1 0-1,0 1 0,5 5 1,1-1 2,1-1 1,0 0 0,0 0-1,1-1 1,0-1 0,0 1-1,1-2 1,17 9 0,3 0-5,1-2 0,35 10 0,-42-16-55,1-2 0,-1-1 0,1-1-1,0-1 1,40-1 0,-63-1 40,1 0-1,0-1 1,-1 1-1,1-1 1,-1 1 0,1-1-1,-1 0 1,1 0-1,-1-1 1,0 1 0,0-1-1,0 0 1,1 0-1,-2 0 1,1 0 0,4-4-1,-4 3-18,-1 0 0,0-1 0,0 1 0,0-1 0,0 1 0,-1-1 0,1 0 0,-1 0 0,0 0 0,0 1 0,-1-1 0,1 0 0,-1 0 0,0 0 0,0-5-1,0 3-38,1 3 19,-1 0 1,0 0-1,0 0 0,0 0 1,0 0-1,-1 0 1,1 0-1,-1 0 0,0 0 1,1 0-1,-1 0 1,-1 0-1,1 0 1,0 1-1,-1-1 0,1 0 1,-1 1-1,0-1 1,0 1-1,0 0 0,-3-3 1,-6-2-87,0 0 0,-1 2-1,1-1 1,-1 1 0,0 1 0,0 0 0,-1 1-1,1 0 1,-16-1 0,-125-5-1163,58 9-38,-156 20-1,71 12-1026,27 2-612</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1.003"/>
    </inkml:context>
    <inkml:brush xml:id="br0">
      <inkml:brushProperty name="width" value="0.035" units="cm"/>
      <inkml:brushProperty name="height" value="0.035" units="cm"/>
    </inkml:brush>
  </inkml:definitions>
  <inkml:trace contextRef="#ctx0" brushRef="#br0">31 838 4841,'0'0'6963,"-5"1"-6444,-17 4 810,23-19 293,3 2-1505,0 0 0,0 1 0,1-1 0,1 1 0,0 0 0,11-15 1,-6 10-111,15-33 1,-15 21-22,-1-1 0,-2 0 1,-1 0-1,-2-1 0,3-43 0,-6-155-394,-4 120 348,2 97 124,-1 1 1,0 0-1,0 0 1,-2 0-1,1 1 0,-1-1 1,-6-14-1,4 11 4,5 12-61,0 1 0,-1-1 0,1 1 0,0 0 0,0-1 0,-1 1-1,1-1 1,0 1 0,0 0 0,-1-1 0,1 1 0,0-1 0,-1 1 0,1 0 0,-1 0 0,1-1 0,0 1 0,-1 0 0,1 0 0,-1-1 0,1 1 0,-1 0 0,1 0 0,-1 0 0,1 0 0,-1 0 0,1 0 0,-1 0 0,1 0-1,-1 0 1,1 0 0,0 0 0,-1 0 0,1 0 0,-1 0 0,0 0 0,-12 8-164,5 4 121,0 1 0,0 0 0,1 0 0,1 1 0,1-1 0,-5 18 0,1-3 38,2 2 0,2-1 0,0 1 0,2-1 0,1 1 0,2 0 0,5 51 0,-3-67 32,1 0 1,1 0-1,0 0 1,1-1-1,0 0 1,1 0-1,1 0 1,14 21-1,10 8 137,38 41 0,-48-58-164,25 27 7,2-2 1,3-2 0,97 72-1,-144-118-16,98 73-801,-101-74 675,0-1 0,0 1 0,0 0 0,0 0 0,0-1 0,0 1 0,0 0 0,0 0-1,0 0 1,0 0 0,-1 0 0,1 0 0,0 1 0,-1-1 0,1 0 0,-1 0 0,1 0 0,0 3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1.350"/>
    </inkml:context>
    <inkml:brush xml:id="br0">
      <inkml:brushProperty name="width" value="0.035" units="cm"/>
      <inkml:brushProperty name="height" value="0.035" units="cm"/>
    </inkml:brush>
  </inkml:definitions>
  <inkml:trace contextRef="#ctx0" brushRef="#br0">0 1 5841,'0'0'5898,"67"180"-5090,-47-144-256,0-3 160,0 0-128,0-6-296,0-6-168,-6-6-80,-1-6-40,-6-3-688,-7-12-2793,0-18-2000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1.704"/>
    </inkml:context>
    <inkml:brush xml:id="br0">
      <inkml:brushProperty name="width" value="0.035" units="cm"/>
      <inkml:brushProperty name="height" value="0.035" units="cm"/>
    </inkml:brush>
  </inkml:definitions>
  <inkml:trace contextRef="#ctx0" brushRef="#br0">1 0 11346,'0'0'1257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23.075"/>
    </inkml:context>
    <inkml:brush xml:id="br0">
      <inkml:brushProperty name="width" value="0.035" units="cm"/>
      <inkml:brushProperty name="height" value="0.035" units="cm"/>
    </inkml:brush>
  </inkml:definitions>
  <inkml:trace contextRef="#ctx0" brushRef="#br0">102 1 2088,'0'0'4291,"-2"0"-4047,-3 2-47,0 0 0,1-1 0,-1 1 1,0 1-1,1-1 0,-1 1 0,1 0 1,0 0-1,0 0 0,0 1 0,-4 3 0,0 2 124,1 0-1,0 0 1,-11 19 0,18-27-314,0-1 0,-1 0 0,1 1 0,0-1 1,-1 1-1,1 0 0,0-1 0,0 1 0,0-1 1,0 1-1,-1-1 0,1 1 0,0-1 0,0 1 1,0 0-1,0-1 0,0 1 0,0-1 0,0 1 1,1-1-1,-1 1 0,0-1 0,0 1 1,0 0-1,1-1 0,-1 1 0,0-1 0,0 1 1,1-1-1,-1 0 0,0 1 0,1-1 0,-1 1 1,1-1-1,-1 1 0,0-1 0,1 0 0,0 1 1,21 6 235,-21-7-245,23 5 206,-6-2-153,0 0 0,0 1 0,0 2 0,0-1 0,26 14 0,-42-17-51,-1-1 1,1 1 0,-1-1-1,0 1 1,1 0-1,-1-1 1,0 1 0,0 0-1,0 0 1,0 0-1,-1 0 1,1 0 0,0 0-1,-1 0 1,1 0-1,-1 0 1,0 0 0,0 0-1,0 3 1,0-4 8,1 1 0,-1 0-1,0 0 1,-1-1 0,1 1 0,0 0 0,0-1 0,-1 1 0,1 0-1,-1-1 1,1 1 0,-1 0 0,0-1 0,0 1 0,0-1-1,0 1 1,0-1 0,0 0 0,0 1 0,0-1 0,0 0 0,-1 0-1,1 0 1,-2 1 0,-9 3-16,0-1 0,0-1 0,0 0-1,0 0 1,-1-2 0,1 1 0,-21-1 0,33-2-42,-1 1 1,1 0-1,0 0 1,-1 0-1,1 0 1,0 0-1,-1 0 1,1 0-1,0-1 1,0 1 0,-1 0-1,1 0 1,0 0-1,-1-1 1,1 1-1,0 0 1,0 0-1,0-1 1,-1 1-1,1 0 1,0 0-1,0-1 1,0 1-1,0 0 1,-1-1-1,1 1 1,0 0-1,0-1 1,0 1-1,0 0 1,0-1-1,0 1 1,0-1 0,0-15-2216,0 10 891,0-15-3438</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2.053"/>
    </inkml:context>
    <inkml:brush xml:id="br0">
      <inkml:brushProperty name="width" value="0.035" units="cm"/>
      <inkml:brushProperty name="height" value="0.035" units="cm"/>
    </inkml:brush>
  </inkml:definitions>
  <inkml:trace contextRef="#ctx0" brushRef="#br0">23 99 3953,'0'0'8278,"13"31"-7560,42 101-415,-50-118-243,0 0 0,4 21 0,-8 0 297,-2-11-19,1 36 203,0-60-506,-3-7 56,1 4-100,-61-99-697,56 88 510,1 0-1,1 0 0,0-1 0,1 1 0,0-1 0,-2-18 0,3 7-113,2 0 0,0 0-1,6-50 1,-4 74 318,0-1 1,-1 0 0,1 0-1,1 1 1,-1-1 0,0 0-1,1 1 1,-1 0 0,1-1-1,0 1 1,-1 0 0,1 0-1,0-1 1,1 2 0,-1-1-1,0 0 1,0 0 0,1 1-1,-1-1 1,1 1 0,0 0-1,-1 0 1,1 0 0,0 0-1,0 0 1,3 0 0,8-2 94,1 2 0,0-1 0,-1 2 1,16 1-1,-8-1 36,-9 1-38,-1 0 0,1 1 0,-1 0 0,1 1 0,-1 1-1,0-1 1,-1 2 0,1 0 0,-1 0 0,1 1 0,-2 1-1,1 0 1,-1 0 0,0 1 0,0 0 0,-1 1 0,14 16-1,-13-12 0,0-1 0,-1 2 0,0 0 0,-1 0 1,-1 0-1,0 1 0,-1 0 0,0 0 0,-2 0 0,0 1 0,0 0 0,-1 0 0,-1 0 0,0 16 0,4-46-163,0 1-183,-1 0-1,2 0 1,0 0-1,1 1 1,0 0 0,0 1-1,1 0 1,16-15-1,4-1-873,57-42 0,-80 64 1163,0 1 1,0 1-1,1-1 1,-1 1 0,1 0-1,9-3 1,-13 6 16,-1-1 0,1 1 0,-1-1 0,1 1 1,0 0-1,-1 0 0,1 0 0,-1 0 0,1 0 0,-1 1 1,1-1-1,-1 1 0,1 0 0,-1 0 0,0 0 0,1 0 0,-1 0 1,0 0-1,0 0 0,4 3 0,0 2 139,0-1 0,-1 2 0,1-1 0,-1 1 0,0-1 0,0 1 0,-1 1-1,5 9 1,0 8 259,10 33 0,-14-38-406,2-1 0,-1 0 0,2 0 0,14 24 0,-7-21-701,2 0 0,1-2 1,26 26-1,3-7-5593</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3.828"/>
    </inkml:context>
    <inkml:brush xml:id="br0">
      <inkml:brushProperty name="width" value="0.035" units="cm"/>
      <inkml:brushProperty name="height" value="0.035" units="cm"/>
    </inkml:brush>
  </inkml:definitions>
  <inkml:trace contextRef="#ctx0" brushRef="#br0">1 1 1088,'0'0'13052,"-1"6"-12753,1 2-141,0 0-1,1 0 1,0 0 0,0 1-1,1-2 1,0 1 0,0 0 0,6 12-1,3 16 286,3 11-522,-2 1 1,-2 1 0,-2 0-1,2 66 1,-10-113-64,0 0-1,0 0 1,0 0 0,0 0 0,0 0-1,-1 0 1,1 0 0,-1 0 0,1 0 0,-1-1-1,1 1 1,-1 0 0,-2 3 0,0-1-430,-1-1 0,0 0 0,0-1 0,0 1 0,0-1 0,-6 4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4.175"/>
    </inkml:context>
    <inkml:brush xml:id="br0">
      <inkml:brushProperty name="width" value="0.035" units="cm"/>
      <inkml:brushProperty name="height" value="0.035" units="cm"/>
    </inkml:brush>
  </inkml:definitions>
  <inkml:trace contextRef="#ctx0" brushRef="#br0">0 135 4849,'0'0'7202,"515"-15"-6770,-288-6-328,27-6-104,7 3-144,-7 3 8,-27 6-368,-33 6-73,-47 6-655,-47 3-848,-40 0-393,-53 9-752</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4.932"/>
    </inkml:context>
    <inkml:brush xml:id="br0">
      <inkml:brushProperty name="width" value="0.035" units="cm"/>
      <inkml:brushProperty name="height" value="0.035" units="cm"/>
    </inkml:brush>
  </inkml:definitions>
  <inkml:trace contextRef="#ctx0" brushRef="#br0">0 121 3473,'0'0'8822,"20"-14"-8074,68-44-93,-78 53-563,0 0 0,1 0 0,0 1 0,-1 0 0,1 1 1,0 0-1,1 1 0,-1 0 0,0 0 0,1 2 0,18 0 0,-7 0-29,-14-1-42,15 0 4,-1 1 0,1 1 0,0 1 0,27 5 0,-44-5-6,0 0 1,-1 0-1,1 1 1,-1 0-1,0 0 1,0 0-1,0 1 1,0 0-1,0 0 1,-1 0-1,0 1 1,1-1-1,-2 1 1,1 1-1,-1-1 1,0 1-1,0-1 0,6 13 1,-6-8-1,-1 1 1,0 0-1,-1 0 1,0 0-1,0 0 0,-1 0 1,-1 0-1,0 0 1,0 0-1,-3 12 0,3-18-18,-1 0-1,0 0 0,0 0 0,-1 0 0,1 0 0,-1 0 1,0 0-1,-1-1 0,1 1 0,-1-1 0,-4 6 0,1-2-11,-1-1 1,0 1-1,0-1 0,-1-1 0,-11 8 0,-5 1-60,-2-1 0,0-1-1,-30 11 1,39-18 3,1-1-1,-1-1 0,0 0 1,0-1-1,-1 0 0,1-2 0,0 0 1,-1-1-1,-22-3 0,38 3 60,0-1 0,0 0-1,0 0 1,0 1-1,0-1 1,0 0-1,1-1 1,-1 1-1,0 0 1,1 0-1,-1-1 1,1 1 0,-1-1-1,1 0 1,0 1-1,-1-1 1,1 0-1,0 1 1,0-1-1,0 0 1,1 0 0,-1 0-1,0 0 1,1 0-1,-1 0 1,1 0-1,0 0 1,-1-1-1,1-2 1,0-4-37,-1 0 0,1 1 0,1-1 0,0 0 0,0 0 0,3-9 0,-2 12 23,0 1 1,0-1 0,1 0-1,0 0 1,1 1-1,-1 0 1,1 0-1,0 0 1,0 0-1,0 0 1,7-4-1,7-6-131,33-20 0,-36 25 67,-3 2 30,194-131-1642,-204 138 1690,4-3-28,-1 1-1,0-1 1,0-1 0,0 1 0,0-1 0,-1 1 0,7-11 0,-11 15 54,0 0 1,0-1 0,0 1-1,0 0 1,-1-1-1,1 1 1,0 0 0,0 0-1,-1-1 1,1 1 0,0 0-1,0 0 1,-1 0-1,1 0 1,0-1 0,0 1-1,-1 0 1,1 0 0,0 0-1,-1 0 1,1 0-1,0 0 1,0 0 0,-1-1-1,1 1 1,0 0 0,-1 0-1,1 0 1,0 1-1,-1-1 1,1 0 0,0 0-1,-1 0 1,1 0-1,0 0 1,-1 0 0,1 0-1,-15 2-57,9-1 42,1 1 0,-1 0 0,1 0 0,0 0 0,0 1 0,0-1-1,0 2 1,0-1 0,-7 7 0,9-8 13,1 0 0,-1 1 0,1 0 0,0-1 1,0 1-1,0 0 0,0 0 0,0 0 0,1 1 0,0-1 0,-1 0 0,1 0 0,0 1 1,0-1-1,1 1 0,-1-1 0,1 4 0,-1 26 353,0-15-92,1-1-1,3 22 1,-2-33-201,0-1 1,0 1-1,1-1 1,-1 1-1,2-1 0,-1 0 1,0 1-1,1-1 1,0 0-1,7 8 0,6 5 30,2-1 0,0-1-1,1-1 1,0 0 0,1-1-1,0-2 1,28 14 0,8-1-245,91 28 0,-32-20-1006,-13-10-1340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5.580"/>
    </inkml:context>
    <inkml:brush xml:id="br0">
      <inkml:brushProperty name="width" value="0.035" units="cm"/>
      <inkml:brushProperty name="height" value="0.035" units="cm"/>
    </inkml:brush>
  </inkml:definitions>
  <inkml:trace contextRef="#ctx0" brushRef="#br0">0 1 5473,'0'0'8618,"160"126"-7786,-106-84-128,6 3-344,7-3-232,0-3-112,-7-3-16,-7-5-112,-39 5-840,-14-9-1088,0-15-2441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5.918"/>
    </inkml:context>
    <inkml:brush xml:id="br0">
      <inkml:brushProperty name="width" value="0.035" units="cm"/>
      <inkml:brushProperty name="height" value="0.035" units="cm"/>
    </inkml:brush>
  </inkml:definitions>
  <inkml:trace contextRef="#ctx0" brushRef="#br0">195 1 5817,'0'0'3409,"-74"183"-2969,61-128-264,-7-4-168,0-3 40,-7-6-48,7 0 0,6-12-240,8-15-2008</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6.281"/>
    </inkml:context>
    <inkml:brush xml:id="br0">
      <inkml:brushProperty name="width" value="0.035" units="cm"/>
      <inkml:brushProperty name="height" value="0.035" units="cm"/>
    </inkml:brush>
  </inkml:definitions>
  <inkml:trace contextRef="#ctx0" brushRef="#br0">0 0 160,'0'0'10178,"25"1"-9416,305 1 866,155-2-3287,-482 0 163,-7 0-1372,-12-3-2813</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6.619"/>
    </inkml:context>
    <inkml:brush xml:id="br0">
      <inkml:brushProperty name="width" value="0.035" units="cm"/>
      <inkml:brushProperty name="height" value="0.035" units="cm"/>
    </inkml:brush>
  </inkml:definitions>
  <inkml:trace contextRef="#ctx0" brushRef="#br0">0 0 3625,'0'0'7361,"207"159"-6640,-193-122-9,-8 2 64,-6 0-200,0-6-272,0 0-208,0-3-96,-40-3-800,0-9-1889,-13-6-4848</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7.120"/>
    </inkml:context>
    <inkml:brush xml:id="br0">
      <inkml:brushProperty name="width" value="0.035" units="cm"/>
      <inkml:brushProperty name="height" value="0.035" units="cm"/>
    </inkml:brush>
  </inkml:definitions>
  <inkml:trace contextRef="#ctx0" brushRef="#br0">625 1 6937,'0'0'4048,"-29"25"-3329,-95 84-300,89-79 99,-60 39 0,67-52-261,-1-3 0,-31 13 0,50-23-211,1-1-1,-1 0 1,0 0 0,0-1 0,-1 0 0,1-1 0,0 0 0,-1 0 0,1-1-1,-11-1 1,16 0-56,0 0 0,0 0 0,1 0-1,-1-1 1,0 0 0,1 0 0,0 0-1,-1 0 1,1 0 0,0-1 0,0 0 0,0 0-1,1 0 1,-1 0 0,1-1 0,-1 0-1,1 1 1,0-1 0,1 0 0,-1 0-1,1-1 1,-4-6 0,3 0-18,1 1 1,-1-1-1,2 1 0,-1-1 0,1 0 1,1 0-1,0 0 0,1 0 0,4-21 1,-4 28 22,1 0 0,-1 1 0,1-1 0,0 1 0,0-1 0,1 1 0,-1 0 0,1-1 0,-1 1 0,1 1 0,0-1 0,0 0 0,0 1 0,1-1 1,-1 1-1,1 0 0,-1 0 0,7-2 0,9-4-23,0 1 0,28-6 0,-44 12 23,30-6 92,-1 2 0,1 1 0,0 1 0,65 4 0,-89 0-24,-1 1-1,1 0 1,-1 0 0,1 1 0,-1 0 0,0 0 0,0 1-1,0 0 1,0 1 0,-1-1 0,1 1 0,10 10 0,4 6 69,0 1 1,25 32 0,20 33 160,-33-41-156,69 72-1,-98-112-138,1-1 0,0 0 0,1 0 0,-1-1-1,1 0 1,-1 0 0,1-1 0,1 1 0,-1-2-1,11 4 1,-12-5-24,-1 0 1,1 0-1,0-1 0,-1 0 0,1 0 1,0 0-1,0-1 0,-1 0 0,1 0 0,-1 0 1,1-1-1,-1 0 0,0 0 0,10-5 1,-9 4-29,-1 0 1,1 0-1,-1 0 1,0-1 0,0 0-1,0 0 1,0 0-1,-1 0 1,1-1 0,-1 0-1,0 0 1,-1 0-1,1-1 1,-1 1 0,0-1-1,-1 1 1,1-1-1,-1 0 1,0 0 0,0 0-1,-1 0 1,0-1-1,1-10 1,-2-4-78,1 15 119,0 0 0,-1 0 0,0 0 0,0 0 0,-1 0 0,0 0 0,0 0 0,0 0 0,-1 0 0,0 0 0,-4-10 0,0 9 27,0 0-1,-1 0 0,1 0 1,-1 1-1,0 0 1,-1 0-1,1 1 0,-13-7 1,-1 1 151,-1 1 0,-30-10 0,36 15-162,0 2 0,0 0-1,0 1 1,0 0-1,-1 2 1,1 0 0,0 0-1,-1 2 1,1 0-1,0 1 1,0 0 0,-29 11-1,-29 15-2030,6-2-3335</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8.670"/>
    </inkml:context>
    <inkml:brush xml:id="br0">
      <inkml:brushProperty name="width" value="0.035" units="cm"/>
      <inkml:brushProperty name="height" value="0.035" units="cm"/>
    </inkml:brush>
  </inkml:definitions>
  <inkml:trace contextRef="#ctx0" brushRef="#br0">75 1 2665,'0'0'9363,"-13"0"-8408,-48 3 1705,348-3-2193,-278 0-648,7-1 35,-1 2 0,20 2 1,-31-2-148,0 0 1,0-1 0,-1 1 0,1 1 0,-1-1 0,1 0 0,-1 1 0,1 0 0,-1 0 0,0 0 0,0 0 0,0 0 0,0 1-1,0-1 1,3 4 0,-3 9-5229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23.762"/>
    </inkml:context>
    <inkml:brush xml:id="br0">
      <inkml:brushProperty name="width" value="0.035" units="cm"/>
      <inkml:brushProperty name="height" value="0.035" units="cm"/>
    </inkml:brush>
  </inkml:definitions>
  <inkml:trace contextRef="#ctx0" brushRef="#br0">10 12 408,'0'0'6654,"5"3"-6134,13 4-242,0-1 0,0 0 0,1-1 0,0-2 0,0 1 0,0-2 0,0-1 0,0 0 0,28-3 0,-47 1-271,1 0-1,-1-1 0,0 1 1,0-1-1,0 1 1,-1 0-1,1-1 0,0 1 1,0 0-1,-1 0 0,1-1 1,-1 1-1,0-2 1,-19-4-131,0 1 0,0 1 0,-1 1 1,-27-1-1,-26 4 831,73 2-695,0 0 1,-1 0-1,1 0 0,0 0 1,0 1-1,0-1 1,0 0-1,0 1 1,1-1-1,-1 0 1,0 1-1,0 2 1,0-2 21,-1 4 80,0 0 1,0 0-1,1 0 1,0 0-1,0 0 0,1 0 1,-1 0-1,1 0 1,2 11-1,-1 5 466,-1-19-559,1-1 0,0 1-1,-1-1 1,1 1 0,0-1 0,1 0 0,-1 0-1,0 1 1,1-1 0,-1 0 0,1 0 0,-1 0-1,1 0 1,0-1 0,0 1 0,0 0 0,0-1-1,0 1 1,0-1 0,3 1 0,6 5 6,1-1 0,19 7-1,-13-6-318,1-1-1,0 0 1,0-2-1,0 0 0,0-1 1,34 1-1,-39-6-2317,0-5-2276</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9.001"/>
    </inkml:context>
    <inkml:brush xml:id="br0">
      <inkml:brushProperty name="width" value="0.035" units="cm"/>
      <inkml:brushProperty name="height" value="0.035" units="cm"/>
    </inkml:brush>
  </inkml:definitions>
  <inkml:trace contextRef="#ctx0" brushRef="#br0">0 33 4689,'0'0'6633,"348"-3"-6633,-228-9 0,-19-6-4569</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39.786"/>
    </inkml:context>
    <inkml:brush xml:id="br0">
      <inkml:brushProperty name="width" value="0.035" units="cm"/>
      <inkml:brushProperty name="height" value="0.035" units="cm"/>
    </inkml:brush>
  </inkml:definitions>
  <inkml:trace contextRef="#ctx0" brushRef="#br0">609 0 3625,'0'0'10149,"-27"8"-9876,2-2-193,6-2-6,1 1 0,-1 1 1,1 0-1,1 1 0,0 1 0,0 1 0,-27 18 0,17-6 11,1 2-1,1 1 1,1 1-1,1 0 1,1 2-1,1 1 1,2 0-1,-20 40 1,33-56-80,0 1 0,1 0 1,0 0-1,1 1 0,0 0 0,-2 20 1,3 5-33,1 41 1,2-66 20,0-9 6,1-1 0,-1 0 0,1 0 0,0 0 0,0 1 0,1-1 0,-1 0 0,1 0 0,0-1 0,0 1 0,0 0 0,0 0 0,1-1 0,0 0 0,-1 1 0,1-1 0,1 0 0,-1 0 0,0-1 0,1 1 0,-1-1 0,5 3 0,8 3 2,0 0 0,0-1 0,1 0 0,21 4 0,22 3-254,1-3 1,0-2-1,1-3 1,-1-3 0,78-5-1,-137 2 239,0 0-1,-1 0 0,1-1 1,-1 1-1,1 0 0,-1 0 1,1-1-1,-1 1 0,1-1 1,-1 0-1,1 1 0,-1-1 1,1 0-1,-1 0 1,0 0-1,0 0 0,1 0 1,-1 0-1,0 0 0,0 0 1,0 0-1,0-1 0,0 1 1,0 0-1,0-3 0,1 0-9,-1-1 0,0 1-1,0-1 1,0 0 0,-1 0-1,1 0 1,-1-6 0,1-9-111,-1 15 94,1 0 0,-1 0 0,1 1 0,-1-1 0,-1 0 0,1 0 0,-1 0 0,0 0 0,0 1 0,0-1 0,-3-6 0,0 7 1,0-1-1,0 1 1,-1 0-1,1 0 1,-1 0-1,0 0 0,0 1 1,-1 0-1,-6-3 1,-7-3-56,-31-9 0,15 8 43,-1 1 0,-1 2 1,-48-2-1,-112 4-76,189 5 120,-5 0-20,1 1 0,0 0 0,0 1 0,0 0 0,0 1 0,1 0-1,-1 1 1,1 1 0,-1 0 0,1 0 0,1 1 0,-15 10 0,-16 17-1542,12-5-2003</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40.157"/>
    </inkml:context>
    <inkml:brush xml:id="br0">
      <inkml:brushProperty name="width" value="0.035" units="cm"/>
      <inkml:brushProperty name="height" value="0.035" units="cm"/>
    </inkml:brush>
  </inkml:definitions>
  <inkml:trace contextRef="#ctx0" brushRef="#br0">114 6 5329,'0'0'6265,"-12"23"-6092,-37 67 40,37-67 27,26-37-83,-9 9-370,0 0 0,-1-1 0,0 1 0,0-1 0,-1 0 0,1 0 0,-1 0 0,-1 0 0,1-1 0,-1 1 0,0-1 0,0 1 0,-1-1 0,0 0 0,0 0 0,-1 1 0,0-10 0,0 16 189,0 0-1,0-1 1,0 1-1,0 0 1,0-1-1,0 1 1,0 0-1,0 0 1,0-1-1,0 1 1,0 0-1,0-1 1,-1 1-1,1 0 1,0 0-1,0-1 1,0 1-1,0 0 1,-1 0-1,1-1 1,0 1-1,0 0 1,0 0-1,-1-1 1,1 1-1,0 0 1,-1 0-1,1 0 1,0 0-1,0 0 1,-1-1-1,1 1 1,0 0-1,-1 0 1,-12 1-126,9 0 14,-33 8-855,-3 7-1017</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42.373"/>
    </inkml:context>
    <inkml:brush xml:id="br0">
      <inkml:brushProperty name="width" value="0.035" units="cm"/>
      <inkml:brushProperty name="height" value="0.035" units="cm"/>
    </inkml:brush>
  </inkml:definitions>
  <inkml:trace contextRef="#ctx0" brushRef="#br0">797 28 5169,'0'0'6755,"-2"-4"-6304,1 2-450,1 1 53,-1 0 1,1-1-1,-1 1 0,0 0 0,1 0 1,-1 0-1,0 0 0,0 0 1,0 0-1,1 0 0,-1 0 0,0 0 1,0 0-1,0 1 0,0-1 0,-1 0 1,1 1-1,0-1 0,0 1 1,0-1-1,-1 1 0,1-1 0,0 1 1,0 0-1,-1 0 0,1-1 0,0 1 1,-1 0-1,0 0 0,-18 0 228,-23 0-125,0 1 1,1 2 0,-50 9 0,-208 75-96,276-79-58,0 1-1,0 1 1,1 1-1,1 1 1,-28 19 0,46-28 17,-1 1 1,1 0-1,0 0 1,0 0-1,1 1 1,-1 0-1,1-1 1,0 1-1,0 0 1,0 0-1,1 1 1,0-1-1,0 0 1,-2 9-1,2 3 61,0-1 0,1 1-1,1 26 1,1-10 21,-1-25-90,2-1 0,-1 0 0,1 0-1,0 0 1,0 0 0,1 0 0,-1 0 0,2-1 0,-1 1 0,1-1 0,0 0 0,0 0 0,1 0 0,-1-1 0,1 1 0,1-1 0,10 8 0,9 7 14,2-2 1,47 26 0,-45-30-5,0 0 0,1-3 1,50 14-1,97 13 16,-177-38-39,56 8-18,1-1 1,0-4 0,75-3-1,-121-1 20,1-1-1,-1 0 1,0-1-1,0 0 0,0-1 1,0 0-1,-1 0 0,1-1 1,10-8-1,-13 9 1,0-1 1,-1-1-1,0 1 0,0-1 0,0-1 0,-1 1 1,1-1-1,-2 0 0,1 0 0,-1-1 0,8-15 0,-10 13-19,-1 0 0,0 0 0,0 0 0,-1 0 0,-1 0 0,1 0 0,-3-18 0,1-4-40,0 23 46,0 0 0,-1 0 0,0 0-1,0 0 1,-1 0 0,0 0 0,-1 1 0,0-1 0,0 1 0,0 0-1,-1 0 1,-11-12 0,-5-5 18,-1 0-1,-31-25 1,51 49-6,-16-16 26,-41-28 0,48 38-34,-1 1 0,0 0 0,-1 1 0,1 0 0,-1 1 0,-18-4 0,-61-6-812,-110-1-1,44 9-2750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44.130"/>
    </inkml:context>
    <inkml:brush xml:id="br0">
      <inkml:brushProperty name="width" value="0.035" units="cm"/>
      <inkml:brushProperty name="height" value="0.035" units="cm"/>
    </inkml:brush>
  </inkml:definitions>
  <inkml:trace contextRef="#ctx0" brushRef="#br0">0 61 4545,'0'0'9269,"0"-3"-8848,0 2-409,0 0 0,1 0 0,-1 0 0,0 0 0,0 1 1,1-1-1,-1 0 0,1 0 0,-1 1 0,1-1 0,-1 0 0,1 0 0,-1 1 0,1-1 0,-1 1 0,1-1 0,0 1 0,-1-1 1,1 1-1,0-1 0,0 1 0,-1-1 0,1 1 0,0 0 0,0-1 0,0 1 0,-1 0 0,1 0 0,0 0 0,0 0 0,1 0 1,40-2 183,-20 1-48,326-25 552,-256 21-689,50-2-178,-139 7 124,9 1-549,-12 5-1256,0-4 1365,-6 16-4291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44.509"/>
    </inkml:context>
    <inkml:brush xml:id="br0">
      <inkml:brushProperty name="width" value="0.035" units="cm"/>
      <inkml:brushProperty name="height" value="0.035" units="cm"/>
    </inkml:brush>
  </inkml:definitions>
  <inkml:trace contextRef="#ctx0" brushRef="#br0">0 72 5113,'0'0'5041,"395"-33"-4977,-282 27-56,34-9-8,-26 9-1984,-21-6-4842</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7:45.232"/>
    </inkml:context>
    <inkml:brush xml:id="br0">
      <inkml:brushProperty name="width" value="0.035" units="cm"/>
      <inkml:brushProperty name="height" value="0.035" units="cm"/>
    </inkml:brush>
  </inkml:definitions>
  <inkml:trace contextRef="#ctx0" brushRef="#br0">552 73 2561,'0'0'7322,"3"-12"-6496,9-36-154,-12 37-317,-5 10-15,-50 1 125,-135 5 707,164-2-1035,1 0 1,0 2-1,0 1 1,0 2-1,-34 14 1,46-17-105,0 1-1,0 1 1,1 0 0,0 1 0,-13 11 0,22-15-26,-1-1 0,0 1 0,1 0 0,0 0 0,0 0 0,0 0 0,1 1 0,-1-1 0,1 1 0,0-1 0,0 1 0,1 0 0,-1 0 0,1 0 0,0 0 0,0 0 0,1 9 0,-1 15 54,-1-19-47,2-1 0,-1 0 0,2 0 0,-1 0 0,1 0 0,0 1 0,1-1 0,0 0 0,6 14 0,0-10 3,0 0 0,2 0 0,-1-1 0,2-1 1,12 12-1,65 50 5,-57-52 5,2 0-1,0-3 1,1 0-1,1-3 1,0 0-1,75 18 1,-62-25-111,1-2 1,0-2 0,62-2 0,-88-2-54,-14-1 91,-1 1 0,1-1 0,-1 0 0,0-1 0,1 0 0,-1 0 0,0-1-1,0 0 1,11-6 0,-7 1 42,0 0 0,0 0-1,-1-1 1,16-16-1,-21 17 8,0 0 0,-1-1 0,0 1 0,-1-1 0,0 0 0,0 0 0,-1 0 0,0-1-1,-1 1 1,0-1 0,1-12 0,-1 8-33,-1 0-1,-1 0 1,0-1 0,-2-13-1,1 22 25,0 1 0,0-1 0,-1 1 0,0 0 0,1-1 0,-2 1 0,1 0 0,-1 0 1,1 0-1,-1 1 0,-1-1 0,-5-6 0,-38-35 35,-54-40 1,76 67-42,0 2 1,-1 1-1,-1 1 1,-43-18-1,56 27-112,-1 1 1,0 1-1,1 0 1,-1 1-1,-22-1 1,-174-6-4833,105 9-1454</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6.083"/>
    </inkml:context>
    <inkml:brush xml:id="br0">
      <inkml:brushProperty name="width" value="0.035" units="cm"/>
      <inkml:brushProperty name="height" value="0.035" units="cm"/>
    </inkml:brush>
  </inkml:definitions>
  <inkml:trace contextRef="#ctx0" brushRef="#br0">903 12 3793,'0'0'7784,"-14"-2"-7201,-147-8 1187,90 11-1666,0 2 0,-95 18 0,-189 60 160,347-79-272,-28 9 25,35-10-22,0-1-1,-1 0 1,1 1-1,0-1 1,0 1-1,0-1 0,0 1 1,0 0-1,0-1 1,0 1-1,0 0 1,0 0-1,1 0 1,-1 0-1,0-1 1,0 1-1,1 0 1,-1 0-1,0 1 1,1-1-1,-1 0 1,0 2-1,1-3-7,0 1 0,1 0 0,-1 0 0,0-1 0,0 1 0,0 0 0,0-1 0,1 1 0,-1 0 0,0-1 0,1 1 0,-1-1 0,0 1 0,1 0 0,-1-1 0,1 1 0,-1-1 0,1 1 0,-1-1 0,1 1 0,-1-1 0,1 1 0,0-1 0,22 9-43,-19-8 34,68 18-26,96 11 0,5 0 62,-138-22-19,-1 1 0,58 25 1,-87-32-11,0 0 1,0 0 0,0 1-1,0 0 1,0 0 0,-1 1-1,1-1 1,-1 1 0,0 0-1,0 0 1,0 1 0,-1-1-1,5 8 1,-5-6-36,-1 0 0,0 0 0,0 0 0,-1 0 0,0 0 0,0 0 0,0 1 0,-1-1 0,0 0 0,0 1 0,-1 7 0,0-10 45,1-1 0,-1 0 0,0 1 0,0-1 0,0 0 0,-1 0 0,1 0 0,-1 0 0,1 0 0,-1 0-1,0 0 1,0-1 0,0 1 0,-1-1 0,1 1 0,0-1 0,-4 2 0,-4 4 17,-1-1 0,-1-1 0,-13 7 1,9-5 4,-19 8 83,-1-1 0,0-2 0,-1-1 0,-64 11 0,39-13-923,0-4 0,-68-1 1,90-8-2679,11-9-2674</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6.468"/>
    </inkml:context>
    <inkml:brush xml:id="br0">
      <inkml:brushProperty name="width" value="0.035" units="cm"/>
      <inkml:brushProperty name="height" value="0.035" units="cm"/>
    </inkml:brush>
  </inkml:definitions>
  <inkml:trace contextRef="#ctx0" brushRef="#br0">8 1 4761,'0'0'4822,"-2"32"-4049,-2 102-139,3 24 903,1-153-1510,0 0 1,0-1-1,1 1 1,-1-1 0,1 1-1,0 0 1,1-1-1,-1 0 1,1 1-1,0-1 1,0 0 0,0 0-1,1 0 1,-1 0-1,1 0 1,0 0 0,0-1-1,0 0 1,1 1-1,-1-1 1,1 0-1,-1-1 1,1 1 0,8 4-1,2 0 39,1 0-1,0-1 1,0 0 0,0-1-1,1-1 1,-1 0-1,1-1 1,0-1-1,0-1 1,24 0 0,-37-1-62,0 0 1,0 0 0,-1 0-1,1-1 1,0 1 0,0-1-1,0 0 1,0 0 0,-1 0-1,1 0 1,-1-1 0,1 1-1,-1 0 1,1-1 0,-1 0-1,0 0 1,1 0 0,-1 0-1,0 0 1,0 0 0,-1 0-1,1 0 1,0-1 0,-1 1-1,1-1 1,-1 0 0,0 1-1,0-1 1,0 0 0,0 1-1,0-5 1,2-9-44,-1 0 0,0-1 0,-2 1 0,-1-25 0,0 12-161,2 18 113,-2 1 0,0 0 0,0-1 0,0 1 0,-7-19-1,7 26-151,1-1 0,-1 1-1,1-1 1,-1 0 0,1 1-1,0-1 1,1-4 0,-1-2-1967,0 3-2130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7.124"/>
    </inkml:context>
    <inkml:brush xml:id="br0">
      <inkml:brushProperty name="width" value="0.035" units="cm"/>
      <inkml:brushProperty name="height" value="0.035" units="cm"/>
    </inkml:brush>
  </inkml:definitions>
  <inkml:trace contextRef="#ctx0" brushRef="#br0">1 23 1400,'0'0'8889,"26"28"-8084,85 87-235,-68-66-238,-29-24-130,-10-17-164,-1-2-12,1 1 1,-1-1 0,-1 1-1,1 0 1,-1 0-1,-1 0 1,1 0-1,0 14 1,-2-20 6,-41-51-42,34 43-113,0-1 1,0 0 0,0-1 0,1 0 0,1 0 0,0 0-1,0-1 1,1 0 0,0 1 0,0-1 0,1-1-1,0 1 1,1 0 0,1-1 0,-1-12 0,2-42 233,0 63-103,0 1 0,0-1 1,1 0-1,-1 1 0,1-1 1,-1 1-1,1-1 0,0 1 1,-1-1-1,1 1 0,0-1 1,0 1-1,0 0 0,0 0 1,0-1-1,1 1 0,-1 0 1,0 0-1,1 0 0,-1 0 1,0 0-1,1 1 0,-1-1 1,1 0-1,-1 1 0,1-1 1,-1 1-1,4-1 0,6-2 3,-1 1-1,1 0 1,14 0-1,-21 2-6,-1 0-11,20-2 161,0 1 1,39 4 0,-55-2-82,0 1 0,0-1 1,0 1-1,0 0 0,-1 0 0,1 1 1,-1 0-1,0 0 0,1 1 0,-2 0 1,1 0-1,0 0 0,5 6 0,4 6 149,-1 1-1,-1 1 0,-1 0 0,-1 0 1,18 38-1,-25-41-167,-3-14-47,-1 0-1,0 0 0,0 0 0,0 0 1,0 0-1,1 0 0,-1 0 0,0 0 1,1 0-1,-1 0 0,1 0 0,-1 0 1,1 0-1,0 0 0,-1 0 1,1 0-1,0-1 0,0 2 0,1-9 327,5-18-517,0 0 1,2 1-1,0 0 1,24-42 0,-32 64 175,0-1 0,1 1 0,-1-1 0,1 1 0,0 0 0,-1-1 0,1 1 1,0 0-1,0 0 0,0 0 0,0 1 0,1-1 0,-1 0 0,1 1 0,-1 0 1,1-1-1,-1 1 0,1 0 0,-1 0 0,1 0 0,0 1 0,0-1 0,0 1 1,-1-1-1,5 1 0,-5 1 11,0-1-1,0 1 1,0-1 0,0 1 0,0 0 0,-1 0-1,1 0 1,0 0 0,-1 0 0,1 0-1,-1 0 1,1 1 0,-1-1 0,1 0 0,-1 1-1,0 0 1,0-1 0,0 1 0,0-1-1,2 4 1,19 45 441,-16-37-282,11 32 244,16 35-67,-29-73-335,0 1-1,0-1 1,1 0-1,0 0 1,0-1 0,1 1-1,9 7 1,-13-12-141,1 0 1,0 0-1,0-1 1,0 1-1,0-1 1,0 0-1,0 0 0,0 0 1,1 0-1,-1-1 1,0 1-1,0-1 1,1 0-1,-1 0 1,0 0-1,6-1 0,-6 1-295,0-1-1,1 0 1,-1 0-1,0 0 1,0 0-1,0 0 0,0-1 1,0 1-1,4-4 1,14-17-7459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24.173"/>
    </inkml:context>
    <inkml:brush xml:id="br0">
      <inkml:brushProperty name="width" value="0.035" units="cm"/>
      <inkml:brushProperty name="height" value="0.035" units="cm"/>
    </inkml:brush>
  </inkml:definitions>
  <inkml:trace contextRef="#ctx0" brushRef="#br0">108 0 1224,'0'0'5797,"-3"0"-5162,-2 1-440,1 0 0,-1 0 0,0 0 0,1 1 0,0 0 0,-1 0 0,1 0 0,0 0 0,0 1 0,0-1 0,0 1 0,1 0 0,-1 0 0,-4 6 0,5-6-95,-1 1 0,1-1 0,0 1 0,0 0 0,0 0 0,0 0 0,1 1 0,0-1 0,0 1 0,0-1 0,0 1 0,1 0 0,0-1 0,-2 9 0,3 7 88,-1-13-98,1 0 0,0-1 0,1 1 0,-1 0 0,3 7 0,-3-12-75,1 0-1,0 0 1,0 0 0,0 0-1,0 0 1,0 0 0,1 0-1,-1 0 1,0-1 0,1 1 0,-1 0-1,1-1 1,0 1 0,0-1-1,-1 0 1,1 0 0,0 1-1,0-1 1,3 1 0,7 3 97,0-1 0,1 0 0,0-1 0,0 0 0,22 1 0,66-2-774,-60-2-838,-39 0 1282,-1 0 0,1 0 0,-1 0-1,1 0 1,0 0 0,-1 0 0,1-1 0,-1 1 0,0 0-1,1-1 1,-1 1 0,1-1 0,-1 0 0,1 1 0,-1-1-1,0 0 1,0 0 0,1 0 0,-1 0 0,0 0 0,2-2-1,4-11-4378</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7.710"/>
    </inkml:context>
    <inkml:brush xml:id="br0">
      <inkml:brushProperty name="width" value="0.035" units="cm"/>
      <inkml:brushProperty name="height" value="0.035" units="cm"/>
    </inkml:brush>
  </inkml:definitions>
  <inkml:trace contextRef="#ctx0" brushRef="#br0">0 58 5873,'0'0'7559,"13"16"-6949,39 50-240,-9-17-46,-10-11-173,-9-6-105,-14-19-41,0 0 1,-1 0-1,10 19 0,-19-80-147,-7-22-243,-5-88-540,12 144 904,0 11 40,-1 1 1,1 0 0,0 0 0,0-1 0,1 1 0,-1 0 0,0-1-1,1 1 1,-1 0 0,1 0 0,1-3 0,-1 4-15,0 0 0,0 0 0,1 0 0,-1 0 0,0 0 0,1 1 0,-1-1 0,1 1 0,-1-1 1,1 1-1,-1-1 0,1 1 0,-1 0 0,1 0 0,-1-1 0,1 1 0,-1 0 0,1 1 0,2-1 0,2 1 21,0-1-1,0 1 1,0 1-1,-1-1 0,1 1 1,0 0-1,0 0 1,-1 1-1,0 0 0,1 0 1,-1 0-1,0 0 1,0 1-1,-1 0 0,1 0 1,-1 0-1,0 1 1,0-1-1,0 1 0,4 7 1,-1-1 37,0 0 1,-1 1-1,0 0 0,-1 0 1,-1 1-1,1 0 1,-2-1-1,3 19 1,-6-30-64,0 1 0,0 0 1,1-1-1,-1 1 1,0-1-1,1 1 0,-1 0 1,1-1-1,-1 1 1,1-1-1,0 1 0,0-1 1,-1 0-1,1 1 1,0-1-1,0 0 0,1 1 1,-1-1-1,0 0 1,0 0-1,0 0 0,1 0 1,-1 0-1,1 0 1,-1-1-1,3 2 0,-1-2-8,0 1-1,1-1 0,0 0 0,-1 0 1,1-1-1,-1 1 0,0-1 1,1 0-1,-1 0 0,1 0 0,-1 0 1,5-2-1,88-45-656,-71 33 233,1 2 1,0 0 0,38-11 0,-60 23 405,0 0-1,0 0 1,0 0 0,0 1-1,1-1 1,5 1 0,-9 1 30,0-1 1,0 0-1,0 0 1,0 1-1,0-1 1,0 0-1,0 1 1,0-1 0,0 1-1,-1-1 1,1 1-1,0 0 1,0-1-1,0 1 1,-1 0-1,1 0 1,0-1-1,-1 1 1,1 0-1,0 0 1,-1 0-1,1 0 1,-1 0 0,0 0-1,1 0 1,-1 0-1,1 1 1,6 44 672,-6-35-532,0-1 0,0 0 0,1 0 0,1 0 0,5 16 0,-6-23-184,-1 0 0,1-1 0,0 1 0,0 0 0,-1-1-1,2 0 1,-1 1 0,0-1 0,0 0 0,1 0 0,-1 0 0,1 0 0,0-1 0,-1 1 0,1-1 0,0 1 0,0-1 0,0 0-1,0 0 1,0 0 0,0-1 0,0 1 0,6-1 0,123 2-5891,-65-2 1132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8.085"/>
    </inkml:context>
    <inkml:brush xml:id="br0">
      <inkml:brushProperty name="width" value="0.035" units="cm"/>
      <inkml:brushProperty name="height" value="0.035" units="cm"/>
    </inkml:brush>
  </inkml:definitions>
  <inkml:trace contextRef="#ctx0" brushRef="#br0">424 19 6633,'0'0'8288,"-41"-5"-8164,-131-8-87,168 12-32,-1 1 0,0 0 0,0 0 1,0 1-1,0-1 0,0 1 0,1 0 1,-1 0-1,0 1 0,1 0 0,-1-1 0,1 1 1,-1 1-1,-4 2 0,9-5-4,-15 10 40,1 0 0,1 1 1,-1 0-1,2 1 0,-21 26 1,29-33-36,0 0 1,0 0 0,1 1 0,0-1 0,0 1 0,1 0 0,-1 0 0,1 0-1,1 0 1,-1 0 0,1 0 0,0 1 0,0-1 0,1 0 0,0 1 0,0-1-1,0 0 1,1 1 0,2 10 0,-2-15-12,-1-1 0,1 1 0,0-1 0,0 1 0,0-1 0,0 1 0,0-1 0,0 0 0,0 1 0,0-1 1,0 0-1,1 0 0,-1 0 0,0 0 0,1 0 0,-1 0 0,1 0 0,2 1 0,31 7-105,-27-7 86,31 3-181,0-1 1,69-3-1,-63-1-87,22-3-834,0-3-1,84-17 1,-151 22 1137,1 1 0,-1 0 0,0 0 0,1 0 1,-1 0-1,0 0 0,1 0 0,-1 0 0,1 0 0,-1 0 0,0 0 0,1 1 0,-1-1 0,0 0 0,1 0 1,-1 0-1,0 0 0,1 0 0,-1 1 0,0-1 0,0 0 0,1 0 0,-1 1 0,0-1 0,1 0 1,-1 0-1,0 1 0,0-1 0,0 0 0,1 1 0,-1-1 0,0 0 0,0 1 0,0-1 0,0 0 0,0 1 1,0-1-1,1 0 0,-1 1 0,-1 17 1,1-12-53,0-5 6,0-1 0,1 0 1,-1 1-1,0-1 0,1 0 0,-1 1 1,0-1-1,1 0 0,-1 0 0,1 1 1,-1-1-1,0 0 0,1 0 0,-1 0 1,1 0-1,-1 1 0,1-1 1,-1 0-1,1 0 0,-1 0 0,1 0 1,-1 0-1,0 0 0,1 0 0,-1 0 1,1 0-1,-1-1 0,1 1 0,-1 0 1,1 0-1,-1 0 0,0 0 0,1-1 1,18-6-2745,-5-9-3197</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8.458"/>
    </inkml:context>
    <inkml:brush xml:id="br0">
      <inkml:brushProperty name="width" value="0.035" units="cm"/>
      <inkml:brushProperty name="height" value="0.035" units="cm"/>
    </inkml:brush>
  </inkml:definitions>
  <inkml:trace contextRef="#ctx0" brushRef="#br0">0 22 3441</inkml:trace>
  <inkml:trace contextRef="#ctx0" brushRef="#br0" timeOffset="1">0 22 3441,'284'13'1401,"-223"-5"-854,-37 3 145,62 39 3400,-31-19-2131,81 61 0,-127-85-1872,-1 0-1,-1 1 1,1-1-1,-1 2 1,7 10 0,-11-14-60,0-1 0,0 2 0,-1-1 1,1 0-1,-1 0 0,-1 1 1,1-1-1,-1 1 0,0-1 0,0 1 1,0 7-1,-1-4-20,-1 9-14,1-17-5,0-1 0,0 1 0,-1 0 0,1-1 0,-1 1 0,1-1 0,0 1 0,-1-1 0,1 1 0,-1-1 0,1 0 0,-1 1 0,0-1 0,1 1 0,-1-1 0,1 0 0,-1 0 0,0 1 0,1-1 0,-1 0 0,1 0 0,-1 0 0,0 0 0,1 0 0,-1 0 0,-1 0 0,-1 1-28,-1-1-1,0 0 1,0 0-1,1 0 1,-1 0-1,0-1 0,0 1 1,1-1-1,-1 0 1,1 0-1,-1-1 1,1 1-1,-4-3 0,4 3 15,1-1-1,0-1 1,0 1-1,0 0 0,0-1 1,0 1-1,0-1 1,0 1-1,1-1 0,0 0 1,-1 1-1,1-1 1,0 0-1,0 0 0,1 0 1,-1 0-1,0-5 1,-1-12-96,1-37 1,2 30 47,-1 18 64,1-1 1,0 0-1,1 0 0,0 0 0,1 1 1,0-1-1,0 1 0,1-1 1,0 1-1,1 0 0,0 1 1,0-1-1,1 1 0,0 0 1,0 1-1,1-1 0,0 1 1,0 0-1,1 1 0,0 0 1,0 0-1,0 1 0,1 0 1,12-6-1,-11 8-225,0 0 1,1 0-1,-1 1 0,1 0 1,-1 1-1,1 0 1,20 1-1,12-1-3894,-8-2-1552</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8.790"/>
    </inkml:context>
    <inkml:brush xml:id="br0">
      <inkml:brushProperty name="width" value="0.035" units="cm"/>
      <inkml:brushProperty name="height" value="0.035" units="cm"/>
    </inkml:brush>
  </inkml:definitions>
  <inkml:trace contextRef="#ctx0" brushRef="#br0">281 52 2561,'0'0'6804,"18"20"-6088,55 56 556,-55-62-538,-18-14-711,0 0 0,1 0 0,-1 0 0,0 0 0,1 0-1,-1 0 1,0 0 0,1 0 0,-1-1 0,0 1 0,0 0 0,1 0 0,-1 0 0,0 0-1,0 0 1,1-1 0,-1 1 0,0 0 0,0 0 0,1 0 0,-1-1 0,0 1 0,0 0-1,0 0 1,1-1 0,-1 1 0,0-1 0,49-55 949,-34 40-916,0-1 0,-1 0 0,16-26 0,-30 43-27,0-1 0,0 1-1,0-1 1,0 1-1,0 0 1,0-1 0,0 1-1,0 0 1,1-1 0,-1 1-1,0 0 1,0 0-1,0-1 1,1 1 0,-1 0-1,0-1 1,0 1 0,1 0-1,-1 0 1,0 0-1,1-1 1,-1 1 0,0 0-1,1 0 1,-1 0 0,0 0-1,1-1 1,-1 1-1,1 0 1,1 12 420,-1-5-556,4 34 255,9 126 637,-14-86-534,-1 105 132,0-180-363,0 1 1,0 0 0,0 0 0,-1-1-1,0 1 1,0-1 0,0 1 0,-1-1 0,0 0-1,0 0 1,-1 0 0,-8 10 0,5-8-4,0-1 1,-1 1-1,0-2 1,0 1 0,-1-1-1,0 0 1,-15 6-1,-4 0-78,-1-1-1,-1-1 1,0-2-1,-47 7 0,-45 1-1547,8-6-2734</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9.390"/>
    </inkml:context>
    <inkml:brush xml:id="br0">
      <inkml:brushProperty name="width" value="0.035" units="cm"/>
      <inkml:brushProperty name="height" value="0.035" units="cm"/>
    </inkml:brush>
  </inkml:definitions>
  <inkml:trace contextRef="#ctx0" brushRef="#br0">271 133 2865,'0'0'3871,"-44"5"-3702,-131 18 68,134-15-227,31-3 740,11-4-614,0-1 1,0 1 0,0-1-1,0 1 1,0-1-1,0 0 1,0 1-1,0-1 1,1 0-1,-1 0 1,0 0-1,2 0 1,60 0 806,904-14 2669,-480-8-3464,127-6-88,1207-60-73,-909 63-460,-910 25 269,-2 1-396,0-1 554,0 1 0,0-1 0,0 0 0,0 1 0,0-1 0,0 0 0,0 1-1,0-1 1,0 0 0,0 1 0,0-1 0,0 0 0,0 1 0,-1-1-1,1 0 1,0 1 0,0-1 0,0 0 0,0 0 0,0 1 0,-1-1 0,1 0-1,0 0 1,0 1 0,0-1 0,-1 0 0,1 0 0,0 1 0,-1-1-1,1 0 1,0 0 0,0 0 0,-1 0 0,1 1 0,0-1 0,-1 0-1,1 0 1,0 0 0,-1 0 0,-35 3-2317,-15-2-2746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19.759"/>
    </inkml:context>
    <inkml:brush xml:id="br0">
      <inkml:brushProperty name="width" value="0.035" units="cm"/>
      <inkml:brushProperty name="height" value="0.035" units="cm"/>
    </inkml:brush>
  </inkml:definitions>
  <inkml:trace contextRef="#ctx0" brushRef="#br0">181 1 6041,'0'0'7902,"-28"16"-7377,-84 53 21,108-67-504,0 1 1,0-1 0,1 1-1,0 1 1,-1-1-1,1 0 1,0 1-1,1-1 1,-4 7-1,5-8-8,0 0-1,0 0 1,1 0-1,-1 0 1,1 0-1,-1 0 1,1 1-1,0-1 1,0 0-1,0 3 1,1 2 51,-1-7-74,0 1 1,0 0-1,1 0 1,-1-1-1,1 1 1,-1 0-1,0-1 1,1 1 0,-1-1-1,1 1 1,0-1-1,-1 1 1,1-1-1,-1 1 1,1-1-1,0 1 1,-1-1-1,1 0 1,0 1-1,-1-1 1,1 0-1,0 1 1,0-1 0,-1 0-1,1 0 1,0 0-1,0 0 1,-1 0-1,1 0 1,0 0-1,0 0 1,-1 0-1,2 0 1,30-3 37,-29 2-112,1 1 0,-1-1 0,0 0 0,1 0 0,-1-1 0,0 1 0,0 0 1,0-1-1,0 0 0,-1 0 0,1 0 0,0 0 0,-1 0 0,1-1 0,-1 1 0,0-1 0,0 1 0,0-1 0,0 0 0,0 0 0,0 0 0,-1 0 0,1 0 0,-1 0 0,0 0 0,0 0 0,0-1 0,-1 1 0,1 0 1,-1-1-1,0 1 0,0 0 0,0-5 0,0 8-34,0-1 1,-1 1 0,1-1 0,0 1-1,0-1 1,0 1 0,-1-1 0,1 1-1,0-1 1,-1 1 0,1-1 0,-1 1-1,1-1 1,0 1 0,-1 0 0,1-1-1,-1 1 1,1 0 0,-1-1 0,1 1-1,-1 0 1,1 0 0,-1-1 0,1 1-1,-1 0 1,0 0 0,1 0 0,-1 0-1,1 0 1,-1 0 0,0 0 0,1 0-1,-1 0 1,1 0 0,-1 0 0,1 0-1,-2 1 1,-2-2-850,-28 1-4963</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0.093"/>
    </inkml:context>
    <inkml:brush xml:id="br0">
      <inkml:brushProperty name="width" value="0.035" units="cm"/>
      <inkml:brushProperty name="height" value="0.035" units="cm"/>
    </inkml:brush>
  </inkml:definitions>
  <inkml:trace contextRef="#ctx0" brushRef="#br0">0 76 4201,'0'0'7137,"54"60"-5576,-14-60-313,-7-21-768,-6 0-296,-14-6-184,-13 0-392,0 6-1184,-40 3-3137</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0.840"/>
    </inkml:context>
    <inkml:brush xml:id="br0">
      <inkml:brushProperty name="width" value="0.035" units="cm"/>
      <inkml:brushProperty name="height" value="0.035" units="cm"/>
    </inkml:brush>
  </inkml:definitions>
  <inkml:trace contextRef="#ctx0" brushRef="#br0">201 953 3569,'0'0'8041,"15"-31"-7099,45-101-15,-55 122-814,-1 0 0,0 0 0,-1 0 1,0-1-1,0 0 0,-1 0 0,-1 1 0,0-1 0,0 0 1,-2-12-1,1-1 5,-1-244 215,-1 248-341,0 1 1,0 0-1,-2 0 0,-1 0 0,0 0 0,-1 1 0,-1 0 0,-1 0 1,-10-17-1,10 21 23,-1 1-1,0 0 1,-1 0 0,0 1 0,-1 0-1,0 1 1,-1 0 0,0 1 0,-1 1-1,0 0 1,-21-11 0,29 17 1,-26-10 176,30 13-194,0-1 0,0 1 0,0 0 0,0-1 0,1 1 0,-1 0 0,0 0 0,0 0 0,0 0 0,0 0 0,0 0 0,0 0 0,0 0 0,0 0 0,0 1 1,0-1-1,0 0 0,0 1 0,0-1 0,0 0 0,1 1 0,-1-1 0,0 1 0,0 0 0,0-1 0,1 1 0,-1-1 0,0 1 0,0 1 0,-4 7-12,2 1 0,-1-1-1,1 1 1,1 0 0,0-1-1,0 1 1,0 11 0,-1 77 40,3-89-26,0 38 32,2 88 248,0-111-176,1 1 0,1-1-1,12 36 1,89 204 97,-11-33-214,-86-205-35,4 28 0,-8-34 7,0 0 0,15 38 0,-19-58-77,0 1 0,0-1 0,1 1 0,-1-1 0,0 1 1,0-1-1,1 1 0,-1-1 0,0 1 0,0-1 0,1 1 0,-1-1 0,1 0 0,-1 1 0,0-1 0,1 0 0,-1 1 0,1-1 0,-1 0 0,1 0 0,-1 1 0,1-1 0,-1 0 0,1 0 0,-1 0 0,1 0 0,-1 0 0,1 1 0,-1-1 0,1 0 0,0 0 0,-1 0 0,1-1 0,6 1-2300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1.192"/>
    </inkml:context>
    <inkml:brush xml:id="br0">
      <inkml:brushProperty name="width" value="0.035" units="cm"/>
      <inkml:brushProperty name="height" value="0.035" units="cm"/>
    </inkml:brush>
  </inkml:definitions>
  <inkml:trace contextRef="#ctx0" brushRef="#br0">1 0 8698,'0'0'6641,"13"181"-6105,0-142-112,1-3-47,-1-3-145,0-6-160,1-3 0,-8-9-24,1-6-48,-7-6-240,7-3-417,-7-6-287,0-21-640,0-9-4089</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1.562"/>
    </inkml:context>
    <inkml:brush xml:id="br0">
      <inkml:brushProperty name="width" value="0.035" units="cm"/>
      <inkml:brushProperty name="height" value="0.035" units="cm"/>
    </inkml:brush>
  </inkml:definitions>
  <inkml:trace contextRef="#ctx0" brushRef="#br0">0 0 10490,'0'0'5281,"147"54"-5905,-73-30-1512,-14-6-4074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24.501"/>
    </inkml:context>
    <inkml:brush xml:id="br0">
      <inkml:brushProperty name="width" value="0.035" units="cm"/>
      <inkml:brushProperty name="height" value="0.035" units="cm"/>
    </inkml:brush>
  </inkml:definitions>
  <inkml:trace contextRef="#ctx0" brushRef="#br0">0 0 1736</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1.915"/>
    </inkml:context>
    <inkml:brush xml:id="br0">
      <inkml:brushProperty name="width" value="0.035" units="cm"/>
      <inkml:brushProperty name="height" value="0.035" units="cm"/>
    </inkml:brush>
  </inkml:definitions>
  <inkml:trace contextRef="#ctx0" brushRef="#br0">14 164 4489,'0'0'4094,"10"30"-2145,33 97-586,-10-21-352,-30-90-906,-1 1 1,0 0 0,-2 19-1,0-36 194,-1-4 168,-2-6-390,-1 0 0,-1 1 0,0-1 1,-10-13-1,-12-24-169,19 27-2,0 0 0,2 0 0,0-1-1,1 0 1,-3-36 0,2-109-313,7 134 470,-1 30-56,0 1 1,0-1-1,0 0 0,1 0 1,-1 1-1,1-1 0,-1 1 0,1-1 1,0 0-1,0 1 0,0-1 1,-1 1-1,1-1 0,1 1 1,-1 0-1,0 0 0,0-1 1,0 1-1,1 0 0,-1 0 1,1 0-1,-1 0 0,1 0 1,-1 1-1,1-1 0,-1 0 1,1 1-1,0-1 0,-1 1 1,1-1-1,0 1 0,1 0 1,10-2 31,0 1 0,0 0 0,19 1 1,-11 1-20,-18-1-17,14-1 30,0 1 0,0 1-1,0 0 1,0 1 0,0 1 0,0 1 0,32 11 0,-35-9 18,-1 0 0,0 2-1,-1-1 1,0 1 0,0 1-1,0 0 1,-1 1 0,-1 0-1,0 1 1,0 0 0,-1 0-1,0 1 1,-1 0 0,0 1 0,-1 0-1,-1 0 1,0 0 0,-1 1-1,0 0 1,3 15 0,-3 2-231,0 0 0,-2 1-1,-2 33 1,-1-64-20,-1-25 92,-5-138-1148,6 135 961,0 19 204,0 1-1,1-1 0,0 1 1,0-1-1,0 1 0,1-1 0,0 1 1,1 0-1,0 0 0,4-10 1,-4 13 75,1-1 0,-1 0 0,1 1 0,0 0 1,0 0-1,1 0 0,-1 0 0,1 1 1,-1 0-1,1 0 0,0 0 0,0 0 0,1 1 1,5-2-1,-1 1 88,-1 0 0,1 1 1,0 0-1,0 1 0,1 0 1,-1 1-1,15 1 0,2-1 226,-17 0-230,-1 1-1,0-1 1,0 2-1,1-1 1,-1 1 0,0 1-1,-1 0 1,1 0-1,0 0 1,-1 1 0,0 1-1,0-1 1,0 1 0,0 1-1,-1 0 1,0 0-1,0 0 1,0 0 0,-1 1-1,0 0 1,-1 1-1,1 0 1,-1-1 0,-1 1-1,0 1 1,0-1 0,0 1-1,-1-1 1,2 10-1,-1 2 25,-2 1 0,0-1-1,-1 0 1,-2 30-1,1 39-347,1-80-127,0 0 0,1 0 0,0 0 0,0 0-1,1 0 1,0-1 0,5 11 0,11 7-5213</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2.478"/>
    </inkml:context>
    <inkml:brush xml:id="br0">
      <inkml:brushProperty name="width" value="0.035" units="cm"/>
      <inkml:brushProperty name="height" value="0.035" units="cm"/>
    </inkml:brush>
  </inkml:definitions>
  <inkml:trace contextRef="#ctx0" brushRef="#br0">1 1 5313,'0'0'8165,"0"23"-7435,0-3-526,-1 4 60,1 0 0,2 0 0,0 0 0,10 39-1,6 3 132,3-2 0,51 111 0,-65-161-377,1-1 1,17 26 0,-22-35-102,0-1-1,0 1 1,1-1-1,-1 0 1,1 0 0,-1 0-1,1 0 1,0-1-1,0 1 1,0-1-1,1 0 1,-1 0 0,0-1-1,8 2 1,37-1-3243,-34-2 464,12 0-5327</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2.948"/>
    </inkml:context>
    <inkml:brush xml:id="br0">
      <inkml:brushProperty name="width" value="0.035" units="cm"/>
      <inkml:brushProperty name="height" value="0.035" units="cm"/>
    </inkml:brush>
  </inkml:definitions>
  <inkml:trace contextRef="#ctx0" brushRef="#br0">1 18 4849,'0'0'8054,"18"28"-7634,59 88-193,-72-108-171,0 0 0,-1 1 0,7 16 0,-10-22-34,-1-1-1,1 0 0,-1 1 1,0-1-1,0 0 0,0 0 1,0 1-1,0-1 0,-1 3 1,0 11 81,1-185 1000,0 166-1104,-1 0 1,2-1 0,-1 1-1,0 0 1,0 0-1,1 0 1,0 0 0,0 0-1,0 0 1,0 0-1,0 0 1,0 0-1,1 1 1,-1-1 0,1 0-1,0 1 1,0-1-1,0 1 1,0 0 0,0 0-1,1-1 1,-1 1-1,1 1 1,-1-1-1,1 0 1,0 1 0,-1-1-1,1 1 1,0 0-1,0 0 1,0 0 0,0 0-1,0 1 1,5-1-1,14-2 6,0 1-1,0 1 1,27 2-1,-12 0 36,-32-1-25,1 0 0,-1 1 1,0 0-1,1 0 0,-1 0 1,0 1-1,0-1 1,0 1-1,0 1 0,-1-1 1,1 1-1,0-1 1,-1 1-1,0 1 0,0-1 1,0 1-1,0-1 0,0 1 1,-1 0-1,1 0 1,-1 1-1,5 8 0,2 7 43,-1 0 0,-1 1 0,0 0 1,5 24-1,-7-23-65,-1 2-35,-4-18 37,1 1 0,-1-1 0,1 1-1,6 11 1,-7-16-67,0-1 0,0 1 0,0-1 1,0 1-1,0-1 0,0 1 0,1-1 0,-1 0 0,1 0 0,-1 0 0,1 0 0,-1 0 0,1 0 1,-1 0-1,1 0 0,0-1 0,0 1 0,-1-1 0,1 1 0,0-1 0,0 1 0,2-1 0,20 0-2503,-9 0-1848</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3.296"/>
    </inkml:context>
    <inkml:brush xml:id="br0">
      <inkml:brushProperty name="width" value="0.035" units="cm"/>
      <inkml:brushProperty name="height" value="0.035" units="cm"/>
    </inkml:brush>
  </inkml:definitions>
  <inkml:trace contextRef="#ctx0" brushRef="#br0">1 0 3105,'0'0'10298,"247"157"-9346,-187-121-344,-13 0-216,-7-6-208,-6 0-136,-14-9-40,-7-3-8,0-6-352,1-12-760,-1 0-1176,0 0-553</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3.638"/>
    </inkml:context>
    <inkml:brush xml:id="br0">
      <inkml:brushProperty name="width" value="0.035" units="cm"/>
      <inkml:brushProperty name="height" value="0.035" units="cm"/>
    </inkml:brush>
  </inkml:definitions>
  <inkml:trace contextRef="#ctx0" brushRef="#br0">355 0 6809,'0'0'7442,"-208"184"-6410,168-145-568,7-3-272,6-9-136,7-3-56,13-3-408,1 0-984,-1-3-1321,0-6-2296</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4.019"/>
    </inkml:context>
    <inkml:brush xml:id="br0">
      <inkml:brushProperty name="width" value="0.035" units="cm"/>
      <inkml:brushProperty name="height" value="0.035" units="cm"/>
    </inkml:brush>
  </inkml:definitions>
  <inkml:trace contextRef="#ctx0" brushRef="#br0">275 1 5249,'0'0'8493,"48"33"-7427,153 112-147,-108-69-210,-78-61-385,18 24 0,-24-28-224,0 2-46,1 0 1,-1 1-1,-1 0 1,-1 0-1,0 1 1,-1 0-1,0 0 1,-1 1-1,-1 0 1,0 0-1,-1 0 1,-1 0-1,-1 0 1,0 18-1,0 9-35,1-29-20,-1 0 0,-1 0 0,-1-1 0,0 1 0,0 0 0,-1 0 0,-1 0 0,-6 18 0,3-21-20,0-1 1,-1 0 0,0 0 0,0-1-1,-1 0 1,-1 0 0,-10 9 0,-1-2-74,0 0 0,-32 18 1,31-22-98,-1-2 1,-1 0-1,0-1 1,0-2-1,0 0 1,-45 6-1,-147 1-4623,191-14 3779,-115 1-7534</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4.382"/>
    </inkml:context>
    <inkml:brush xml:id="br0">
      <inkml:brushProperty name="width" value="0.035" units="cm"/>
      <inkml:brushProperty name="height" value="0.035" units="cm"/>
    </inkml:brush>
  </inkml:definitions>
  <inkml:trace contextRef="#ctx0" brushRef="#br0">254 1 1408,'0'0'7735,"-30"32"-6498,-94 109-276,116-133-821,1 1 0,0 0 0,0 1 0,1-1 0,0 1 1,1 0-1,0 1 0,1-1 0,0 1 0,-3 13 0,0 2 185,0 0-53,1 0-1,2 1 1,-2 29 0,3 83 429,3-136-682,-1 13 62,2 0 1,0 0 0,1-1-1,6 25 1,-5-31-61,0-1 1,1 1 0,0-1-1,0 0 1,0 0 0,1 0-1,1-1 1,11 14 0,-3-7-22,1-1 0,1 0 0,0-1 0,1-1 0,0-1 0,1 0 0,0-1 0,0-1 1,1-1-1,0 0 0,0-1 0,26 3 0,21 2-329,0-4 0,81-1 0,-135-5 240,178 0-2980,-14-1-4131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4.852"/>
    </inkml:context>
    <inkml:brush xml:id="br0">
      <inkml:brushProperty name="width" value="0.035" units="cm"/>
      <inkml:brushProperty name="height" value="0.035" units="cm"/>
    </inkml:brush>
  </inkml:definitions>
  <inkml:trace contextRef="#ctx0" brushRef="#br0">0 66 3913,'0'0'9103,"6"-10"-8904,19-30 18,-25 39-190,0 0-1,1 0 1,-1 0-1,1 0 1,0 0-1,-1 0 1,1 0-1,0 1 1,-1-1-1,1 0 1,0 1-1,0-1 1,0 0-1,0 1 1,0-1-1,0 1 1,0-1-1,0 1 1,0-1-1,0 1 1,0 0-1,0 0 1,0-1-1,0 1 1,0 0-1,0 0 1,0 0-1,0 0 1,0 0-1,0 0 1,0 1-1,0-1 1,0 0-1,0 0 1,2 2-1,-2-1 10,1 0 1,-1 0-1,0 0 0,0 0 0,0 1 0,0-1 0,0 0 0,0 1 0,0-1 0,0 1 0,0-1 0,-1 1 0,1-1 0,-1 1 0,1 0 0,0 2 0,0 80 542,-1-50-401,-1-25-146,0-1 0,0 1 0,-1 0 0,0-1 0,0 1 0,-1-1 0,0 0-1,-1 0 1,0 0 0,0 0 0,-1-1 0,-5 8 0,-1 2-21,9-13-20,2-3 13,-1-1 0,1 1 0,-1-1 0,1 1-1,0-1 1,-1 1 0,1-1 0,0 1 0,-1-1 0,1 1-1,0 0 1,0-1 0,0 1 0,0-1 0,0 1-1,-1 0 1,1-1 0,0 1 0,1 0 0,0 0 1,0 0 1,0-1 0,0 1 0,0-1 0,0 0 0,1 1 0,-1-1 0,0 0 0,0 0 0,0 0 0,1 0-1,-1 0 1,0 0 0,3 0 0,358-6-1952,-336 7-1664,-25-1 3416,-1 0 1,0 0-1,0 0 1,0 0-1,1 0 1,-1 0 0,0 0-1,0 0 1,0 0-1,1 0 1,-1 0-1,0 0 1,0 1 0,0-1-1,2 3-3305,-2-3 3306,0 0-1,0 0 1,0 0 0,0 0-1,0 1 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5.453"/>
    </inkml:context>
    <inkml:brush xml:id="br0">
      <inkml:brushProperty name="width" value="0.035" units="cm"/>
      <inkml:brushProperty name="height" value="0.035" units="cm"/>
    </inkml:brush>
  </inkml:definitions>
  <inkml:trace contextRef="#ctx0" brushRef="#br0">1 22 2681,'0'0'8739,"58"3"-7675,-12-1-868,363 11 951,1574-13-218,-1882-2-889,121-17-1,-134 9-335,111 2 0,-168 9-572,-31-1 780,1 0 0,0 0 1,-1 0-1,1 0 0,-1 1 0,1-1 0,0 0 1,-1 0-1,1 1 0,-1-1 0,1 1 1,-1-1-1,1 0 0,-1 1 0,0-1 1,1 1-1,-1-1 0,1 1 0,-1-1 0,0 1 1,1-1-1,-1 1 0,0-1 0,0 1 1,1 0-1,-1-1 0,0 1 0,0-1 1,0 1-1,0 0 0,0-1 0,0 1 0,0 0 1,0-1-1,0 1 0,0-1 0,0 1 1,0 0-1,-1 0 0,1 3-733,0 14-3621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6.123"/>
    </inkml:context>
    <inkml:brush xml:id="br0">
      <inkml:brushProperty name="width" value="0.035" units="cm"/>
      <inkml:brushProperty name="height" value="0.035" units="cm"/>
    </inkml:brush>
  </inkml:definitions>
  <inkml:trace contextRef="#ctx0" brushRef="#br0">1 67 5537,'0'0'6276,"64"3"-5569,205 12-286,-245-13-357,-1 1 0,30 7 0,-48-8-24,1 0 0,-2 0 1,1 0-1,0 1 1,0-1-1,8 8 0,-2-3 69,-8-4-52,1-1 0,-1 1 0,1 0 0,-1 0 0,0 0 0,0 0 0,0 1 0,0-1 0,-1 1 0,0 0 0,1-1 0,1 6 0,-2-2 29,-1 0-1,1 0 1,-1 0 0,0 0-1,0 0 1,-1 12 0,0-15-58,0 0 1,0 0 0,0 0 0,-1 0 0,1 0 0,-1 0 0,-2 7 0,2-10-27,-1 1 0,1 0 0,0-1 0,0 1 0,-1-1 0,1 0 0,-1 1 0,1-1 0,-1 0 0,0 0 0,1 0 0,-1 0 1,0 0-1,0 0 0,-3 0 0,-7 4-30,-1-1 0,0 0 1,0-1-1,0-1 0,0 0 1,-1 0-1,-22-2 0,35-16 115,1 14-92,1-1 0,-1 1 1,0-1-1,1 1 0,0-1 0,0 1 0,0-1 1,0 1-1,0-1 0,0 1 0,0 0 0,1 0 1,-1 0-1,1 0 0,2-3 0,32-25-117,-17 16 86,72-68-156,-77 67 133,-1 0 1,0 0 0,-1-1-1,11-19 1,-22 32 92,0 0 0,1 0 0,-1 0-1,0 0 1,-1 0 0,1 0 0,0 0 0,-1-1-1,0 1 1,0-5 0,0 7 137,-15 8-225,6-3 46,0 1-1,0 0 1,0 1-1,1 0 1,0 0-1,0 1 1,1 0-1,-13 14 1,16-15 41,0 0 0,0 0 0,0 1 0,0-1 0,1 1 0,0-1 0,1 1 0,-1 0 0,1 0 0,1 0 0,-1 0 0,1 1 0,0 8 0,0 8 180,1-16-113,-1 1-1,1 0 1,1 0-1,1 9 1,-1-15-73,-1-1-1,1 1 1,0 0 0,0-1 0,0 1-1,1-1 1,-1 0 0,0 1-1,1-1 1,0 0 0,-1 0 0,1 0-1,0 0 1,0 0 0,0 0 0,0-1-1,4 3 1,13 6 52,0-1 0,1-1 0,0 0-1,0-2 1,25 5 0,103 13-272,-146-24 185,91 12-1464,-22-5-2468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24.880"/>
    </inkml:context>
    <inkml:brush xml:id="br0">
      <inkml:brushProperty name="width" value="0.035" units="cm"/>
      <inkml:brushProperty name="height" value="0.035" units="cm"/>
    </inkml:brush>
  </inkml:definitions>
  <inkml:trace contextRef="#ctx0" brushRef="#br0">0 70 1736,'201'-58'1954,"-161"47"752,-32 13-688,-3 4-1613,0-1 1,1 0-1,-2 1 1,1 0-1,-1 0 1,5 10-1,-4-7-59,1-1 0,0 1 0,12 13 0,-5-11-42,0 0 0,0-1 0,1-1 1,28 15-1,65 22 273,-5-2-389,-40-17-187,-61-26-170,-1-4-2264,0-12-831,0-3-3176</inkml:trace>
  <inkml:trace contextRef="#ctx0" brushRef="#br0" timeOffset="1">528 34 984,'0'0'8970,"-11"5"-8227,8-4-684,-12 6 330,-1 1-1,2 0 1,-1 1 0,-25 20 0,-1 7 392,10-11-63,-29 33 1,52-50-1032,1 1 1,0 0-1,1 0 1,0 0-1,0 1 1,1 0-1,0 0 1,-5 18-1,9-18-3638</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6.726"/>
    </inkml:context>
    <inkml:brush xml:id="br0">
      <inkml:brushProperty name="width" value="0.035" units="cm"/>
      <inkml:brushProperty name="height" value="0.035" units="cm"/>
    </inkml:brush>
  </inkml:definitions>
  <inkml:trace contextRef="#ctx0" brushRef="#br0">0 0 3625,'0'0'8762,"228"193"-8186,-168-145-232,-14-6-136,1-9-152,-20-9-40,-7-9-16,-13-9-280,-7-33-12155</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7.104"/>
    </inkml:context>
    <inkml:brush xml:id="br0">
      <inkml:brushProperty name="width" value="0.035" units="cm"/>
      <inkml:brushProperty name="height" value="0.035" units="cm"/>
    </inkml:brush>
  </inkml:definitions>
  <inkml:trace contextRef="#ctx0" brushRef="#br0">321 1 6969,'0'0'3305,"-174"156"-1744,127-108-889,7-9-416,7-6-56,13-6-200,13-9-16,7-8-240,20-10-3921,20 0-120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7.443"/>
    </inkml:context>
    <inkml:brush xml:id="br0">
      <inkml:brushProperty name="width" value="0.035" units="cm"/>
      <inkml:brushProperty name="height" value="0.035" units="cm"/>
    </inkml:brush>
  </inkml:definitions>
  <inkml:trace contextRef="#ctx0" brushRef="#br0">0 178 4825,'0'0'9378,"428"0"-9050,-314 0-192,-7 0-128,-20 0 0,-20 0-8,-21 0-152,-19 0-728,-54 0-8170</inkml:trace>
  <inkml:trace contextRef="#ctx0" brushRef="#br0" timeOffset="1">589 1 6161,'0'0'7106,"120"171"-6778,-107-135-200,-13-6-72,0-9-56,0-3-208,0-3-520,0-6-1457</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8.091"/>
    </inkml:context>
    <inkml:brush xml:id="br0">
      <inkml:brushProperty name="width" value="0.035" units="cm"/>
      <inkml:brushProperty name="height" value="0.035" units="cm"/>
    </inkml:brush>
  </inkml:definitions>
  <inkml:trace contextRef="#ctx0" brushRef="#br0">845 1 1240,'0'0'11045,"-18"27"-10582,-64 90 10,74-108-392,0-1 0,-1 1-1,0-1 1,0-1 0,-1 0-1,1 0 1,-2-1 0,1 0-1,-1-1 1,1 0 0,-16 4-1,1 1 58,-24 9-51,-1-2-1,-1-2 1,0-2-1,0-3 1,-1-2-1,0-2 1,-57-1-1,102-4-82,0-2-1,0 1 0,0-1 1,0 0-1,0 0 1,1-1-1,-1 0 0,0 0 1,-9-5-1,13 5-1,0 0-1,0 0 1,0 0-1,0-1 1,1 1-1,-1-1 1,1 1-1,-1-1 1,1 0-1,0 0 1,0 0-1,0-1 1,1 1-1,-1 0 1,1-1-1,-1 1 1,1 0-1,0-1 1,0-4-1,-1-8-19,0 0 0,1-1 0,1 1-1,1 0 1,3-20 0,-3 33 18,0-1-1,0 1 1,0-1 0,1 1 0,-1-1-1,1 1 1,0 0 0,0 0-1,0-1 1,1 1 0,-1 1 0,1-1-1,-1 0 1,1 1 0,0-1 0,6-3-1,3-1-3,0 1 0,0 0 0,16-5 0,-22 8 1,20-5-8,-1 1 1,2 1-1,-1 2 1,0 0-1,1 2 1,49 2 0,-67 0 13,-1 1 0,1 0 1,0 1-1,-1 0 1,0 1-1,1-1 1,-1 2-1,0-1 1,0 1-1,-1 0 0,1 1 1,-1-1-1,0 2 1,0-1-1,8 9 1,9 11 151,-2 0 1,32 46 0,-33-42 19,-7-10-134,0-1 0,1-1 0,1 0 0,1-2-1,36 28 1,-42-36-28,0 0-1,1-1 1,0 0 0,0-1-1,0-1 1,1 0-1,0 0 1,0-1-1,0-1 1,0 0 0,23 0-1,-17-2-23,-9 0 4,-1 0-1,1 0 1,0-1-1,15-3 0,-22 3 9,1 0 0,0-1-1,0 0 1,-1 0 0,1 0-1,-1 0 1,0 0 0,1-1-1,-1 1 1,0-1 0,-1 0-1,1 0 1,0 0 0,3-5-1,1-2-1,-1-1 1,1 0-1,-2-1 0,0 1 0,0-1 0,-1 0 0,0 0 0,-1 0 0,-1-1 0,0 1 0,0-1 0,-1-19 0,-1-63-107,0 92 120,0 0-1,0-1 1,-1 1-1,1 0 1,-1 0 0,0 0-1,0-1 1,0 1-1,0 0 1,0 0-1,-1 0 1,1 0-1,-1 1 1,0-1-1,0 0 1,-3-2-1,2 1 25,-1 1-1,0 0 1,0 0-1,0 0 1,-1 1 0,1 0-1,-1 0 1,1 0-1,-9-3 1,-8 1-1,1 1 0,-1 0 0,1 2 0,-25 1 0,41 0-56,-6 0-228,-1 0 0,1 1 0,-1 0 0,1 1 0,-1 0 0,-10 4 0,-14 9-3155</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8.994"/>
    </inkml:context>
    <inkml:brush xml:id="br0">
      <inkml:brushProperty name="width" value="0.035" units="cm"/>
      <inkml:brushProperty name="height" value="0.035" units="cm"/>
    </inkml:brush>
  </inkml:definitions>
  <inkml:trace contextRef="#ctx0" brushRef="#br0">0 13 1632,'0'0'10992,"76"0"-10472,249-1-214,-5-5 268,93 0-510,-412 6-173,-1 0 0,1 1-1,-1-1 1,1 0-1,-1 0 1,0 0-1,1 0 1,-1 0 0,1 0-1,-1 1 1,0-1-1,1 0 1,-1 0-1,1 0 1,-1 1 0,0-1-1,1 0 1,-1 1-1,0-1 1,0 0 0,1 1-1,-1-1 1,0 0-1,0 1 1,1-1-1,-1 0 1,0 1 0,0-1-1,0 1 1,0-1-1,1 1 1,-1-1 0,0 0-1,0 1 1,0-1-1,0 1 1,0-1-1,0 1 1,0-1 0,0 1-1,-1-1 1,1 0-1,0 1 1,0-1-1,0 1 1,0-1 0,-1 0-1,1 1 1,0 0-1,-1 0-49,-4 12-3898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29.333"/>
    </inkml:context>
    <inkml:brush xml:id="br0">
      <inkml:brushProperty name="width" value="0.035" units="cm"/>
      <inkml:brushProperty name="height" value="0.035" units="cm"/>
    </inkml:brush>
  </inkml:definitions>
  <inkml:trace contextRef="#ctx0" brushRef="#br0">0 34 5761,'0'0'10130,"455"0"-9986,-262-12-144,-25 3-656,-35-3-2552</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2.873"/>
    </inkml:context>
    <inkml:brush xml:id="br0">
      <inkml:brushProperty name="width" value="0.035" units="cm"/>
      <inkml:brushProperty name="height" value="0.035" units="cm"/>
    </inkml:brush>
  </inkml:definitions>
  <inkml:trace contextRef="#ctx0" brushRef="#br0">691 18 5337,'0'0'7088,"-7"-3"-6786,-7-1-191,0 1 1,0 0-1,0 1 0,0 0 1,-1 1-1,1 1 1,0 0-1,-1 1 0,1 1 1,0 0-1,0 1 1,-20 6-1,-5 4 8,0 2 0,1 1 0,-43 26 0,52-26-63,1 2 0,0 1-1,-37 35 1,51-41-32,0 1 1,1 1-1,0 0 0,1 1 1,1 0-1,1 1 0,-12 25 1,16-25-2,1 0 0,1 0 1,1 0-1,1 1 1,0 0-1,1-1 1,2 31-1,-1-17-13,1-26-8,-1 1 0,1-1-1,-1 0 1,1 0 0,1 0 0,-1 0 0,1 0 0,0 0-1,0 0 1,0-1 0,1 1 0,3 5 0,0-3 3,0 0 1,0 0-1,1-1 0,0 1 1,0-2-1,12 9 1,-1-3-4,0-2-1,1 0 1,0-1 0,0-1 0,37 9 0,-3-8-183,-1-2-1,1-2 1,70-5-1,-53 1-347,-50 0 271,0-1 0,0-1 0,0-1-1,0 0 1,0-1 0,22-9-1,-35 10 188,0 0 1,0 0-1,0-1 0,0 0 0,-1-1 0,0 1 0,0-1 0,7-7 0,-9 8 80,-1 0 1,1-1-1,-2 1 0,1-1 0,0 1 0,-1-1 0,0 0 1,0 0-1,0 0 0,0 0 0,-1 0 0,0 0 0,0-7 1,3-39 766,-8-96 0,3 139-708,0 0 0,-1 1 0,0-1 0,-1 0 0,1 1 1,-2-1-1,1 1 0,-1 0 0,0 0 0,0 1 0,-7-8 0,-8-9 91,-37-33 0,33 34-178,12 12 23,-22-24 16,-2 2 0,-54-38 0,78 64-42,0 1 1,0 0-1,-1 0 0,0 1 0,1 0 1,-2 1-1,1 1 0,-17-2 0,21 3-47,-70-8-1541,-7 5-3076</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4.306"/>
    </inkml:context>
    <inkml:brush xml:id="br0">
      <inkml:brushProperty name="width" value="0.035" units="cm"/>
      <inkml:brushProperty name="height" value="0.035" units="cm"/>
    </inkml:brush>
  </inkml:definitions>
  <inkml:trace contextRef="#ctx0" brushRef="#br0">0 813 3625,'0'0'8151,"1"-13"-7714,-1 12-419,2-18 323,1 1 0,0-1 0,7-21 0,-6 18-58,0-1 1,-2 0-1,-1 0 1,0 0-1,-4-24 1,2-10-197,1-428-63,-7 812-154,7-276 133,1 73 16,1-102-13,0 1-1,2-1 1,8 32 0,3-13-1,2 0 1,1-1-1,2 0 0,2-2 1,2-1-1,1 0 0,32 34 1,4 8-5,-57-76 123,0-2-3972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4.644"/>
    </inkml:context>
    <inkml:brush xml:id="br0">
      <inkml:brushProperty name="width" value="0.035" units="cm"/>
      <inkml:brushProperty name="height" value="0.035" units="cm"/>
    </inkml:brush>
  </inkml:definitions>
  <inkml:trace contextRef="#ctx0" brushRef="#br0">1 1 6785,'0'0'5127,"1"26"-4092,7 87-294,-7-103-606,0-1-1,1 0 1,0 0-1,1-1 1,0 1-1,1 0 1,7 15-1,0-4 139,1 7 20,-4-7-232,1-1-1,1 1 0,0-1 0,2-1 0,26 32 0,-37-49-133,0 0-1,0 0 0,1 0 1,-1-1-1,0 1 0,1 0 1,-1-1-1,1 1 0,-1-1 0,0 0 1,1 1-1,-1-1 0,1 0 1,-1 0-1,1 0 0,-1 0 1,1 0-1,-1 0 0,1 0 1,-1-1-1,1 1 0,-1 0 0,1-1 1,-1 1-1,0-1 0,1 0 1,-1 1-1,0-1 0,1 0 1,-1 0-1,0 0 0,0 0 1,0 0-1,0 0 0,0 0 0,0 0 1,0 0-1,1-3 0,7-23-2477</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5.007"/>
    </inkml:context>
    <inkml:brush xml:id="br0">
      <inkml:brushProperty name="width" value="0.035" units="cm"/>
      <inkml:brushProperty name="height" value="0.035" units="cm"/>
    </inkml:brush>
  </inkml:definitions>
  <inkml:trace contextRef="#ctx0" brushRef="#br0">1 1 7362,'0'0'5657,"187"84"-9154,-141-51-2352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2.114"/>
    </inkml:context>
    <inkml:brush xml:id="br0">
      <inkml:brushProperty name="width" value="0.035" units="cm"/>
      <inkml:brushProperty name="height" value="0.035" units="cm"/>
    </inkml:brush>
  </inkml:definitions>
  <inkml:trace contextRef="#ctx0" brushRef="#br0">0 0 1144,'0'0'5135,"15"6"2733,44-6-8296,-58 1 394,-1-1 0,1 0 1,0 0-1,0 1 0,-1-1 0,1 1 1,0-1-1,0 1 0,-1-1 0,1 1 1,-1-1-1,1 1 0,0 0 0,-1-1 1,1 1-1,-1 0 0,0-1 0,1 1 1,-1 0-1,1 0 0,-1-1 0,0 1 0,0 0 1,0 0-1,1 0 0,-1-1 0,0 1 1,0 0-1,0 0 0,0 0 0,0 1 1,0 35-438,-1-27 418,1-5 60,0 0 0,0 0 1,0 0-1,-1-1 1,0 1-1,0 0 0,0-1 1,-1 1-1,1-1 1,-4 7-1,5-11 6,-1 1 0,1-1 0,-1 0-1,1 1 1,0 0 0,-1-1 0,1 1 0,0-1 0,0 1 0,-1-1 0,1 1-1,0 0 1,0-1 0,0 1 0,0-1 0,0 1 0,0 0 0,0-1 0,0 1 0,0 0-1,0-1 1,0 1 0,0 0 0,0-1 0,0 1 0,1-1 0,-1 1 0,0-1-1,0 1 1,1 0 0,-1-1 0,0 1 0,1-1 0,-1 1 0,1-1 0,-1 1-1,1-1 1,-1 0 0,0 1 0,1-1 0,0 0 0,-1 1 0,1-1 0,-1 0 0,1 1-1,-1-1 1,1 0 0,0 0 0,-1 0 0,1 0 0,-1 0 0,2 1 0,5-1 77,0 1 0,0-1 0,0 0 0,7-1 0,0 0-153,97-8 209,-3 0-702,-107 9 88,-4 0-464,-17 0-1223,-17 0-1961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5.423"/>
    </inkml:context>
    <inkml:brush xml:id="br0">
      <inkml:brushProperty name="width" value="0.035" units="cm"/>
      <inkml:brushProperty name="height" value="0.035" units="cm"/>
    </inkml:brush>
  </inkml:definitions>
  <inkml:trace contextRef="#ctx0" brushRef="#br0">1 90 5025,'0'0'4712,"30"30"-4447,96 99-146,-116-118-113,1-1 0,-1 2 1,-1 0-1,0 0 0,-1 0 0,9 17 0,-15-21-6,1 0 0,-1 0 0,-1 1 0,1-1 0,-2 1 0,1-1 0,-2 15 0,1-14-2,-11-7-57,4-3 54,1 0 0,-1-1-1,1 1 1,0-1-1,-1-1 1,1 1-1,0-1 1,0 0-1,0 0 1,1-1-1,-1 0 1,1 0-1,0 0 1,0-1-1,0 1 1,-6-9-1,0 0-103,1 0 0,0 0 1,1-2-1,0 1 0,-12-29 0,14 19 81,1 0 0,1 0 1,0 0-1,2-1 1,1 1-1,2-41 0,0 59 98,0 5-47,0-1 0,-1 1 0,1 0 0,0-1 0,0 1 0,0-1 0,0 1 0,1 0 0,-1-1-1,0 1 1,0 0 0,1-1 0,-1 1 0,1 0 0,-1 0 0,1-1 0,0 1 0,-1 0 0,1 0 0,0 0 0,0 0 0,0 0 0,0 0 0,0 0 0,0 0 0,0 0 0,0 0 0,0 0 0,0 1 0,0-1 0,2 0-1,8-3 77,0 1-1,1 0 0,-1 1 0,0 1 0,18-1 0,66 3 579,-59 0-300,-23-1-298,-1 1 0,0 1-1,0 0 1,0 0-1,0 2 1,0-1-1,0 1 1,-1 1-1,0 0 1,0 0-1,0 1 1,-1 1-1,1 0 1,-2 0-1,1 1 1,-1 0-1,0 1 1,-1 0-1,0 0 1,0 1-1,-1 0 1,0 0-1,7 16 1,-8-11-6,0 0 0,-1 0 1,-1 0-1,0 0 0,3 30 0,-3 82 346,-4-108-286,1-28-140,0 1 0,1-1 0,0 1 0,0 0 0,1-1 1,0 1-1,1 0 0,-1 1 0,9-13 0,7-9-311,25-29 1,39-38-1093,-69 82 1286,0 1 0,1 1 0,0 0 0,26-14 0,-36 23 192,1 0 0,-1 0 0,1 1 0,-1 0 0,1 0 0,0 1 0,0 0 0,0 0 0,0 0 0,0 0 0,0 1 0,0 0 0,0 0 0,0 1 0,0 0 0,-1 0 0,1 0 0,0 1 0,0-1 0,-1 2 0,1-1-1,-1 0 1,1 1 0,-1 0 0,0 0 0,0 1 0,0 0 0,-1-1 0,7 8 0,-3-2 61,0 0 0,-1 1 0,0-1 0,-1 2 0,0-1 0,0 1-1,-1 0 1,0 0 0,-1 0 0,-1 0 0,1 1 0,-2 0-1,3 20 1,-4 24 100,-2-37-161,1 0 0,6 33 0,-5-46-257,0 0 1,1-1-1,0 0 1,0 1-1,0-1 1,1 0 0,-1 0-1,1 0 1,0 0-1,1-1 1,-1 1-1,1-1 1,7 6 0,28 17-4728</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6.047"/>
    </inkml:context>
    <inkml:brush xml:id="br0">
      <inkml:brushProperty name="width" value="0.035" units="cm"/>
      <inkml:brushProperty name="height" value="0.035" units="cm"/>
    </inkml:brush>
  </inkml:definitions>
  <inkml:trace contextRef="#ctx0" brushRef="#br0">1 0 7058,'0'0'6700,"0"31"-5964,0 104 140,0-108-651,1 0 1,1 0-1,1 1 0,2-2 1,1 1-1,0 0 1,12 26-1,-5-19-266,2 0 0,1-2 0,2 0 0,1-1 0,1 0 0,31 33 0,-44-56-562,4 8 369,-8-3-6184</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6.499"/>
    </inkml:context>
    <inkml:brush xml:id="br0">
      <inkml:brushProperty name="width" value="0.035" units="cm"/>
      <inkml:brushProperty name="height" value="0.035" units="cm"/>
    </inkml:brush>
  </inkml:definitions>
  <inkml:trace contextRef="#ctx0" brushRef="#br0">0 1 7058,'0'0'5467,"25"29"-4788,77 96-249,-11-5 531,-89-118-950,18 40 201,-19-82 1028,-1 27-1225,-1 1-65,1 1 0,1-1 0,-1 1 0,2-1 0,0 1 0,0 0 0,8-21 0,-5 20 15,1 0 0,1 0 1,0 0-1,1 1 0,0 0 1,19-19-1,-22 25 26,0 0 0,1 1-1,-1 0 1,1 0 0,0 0 0,0 1 0,0 0 0,1 0-1,-1 0 1,1 1 0,0 0 0,-1 1 0,1-1 0,0 1-1,12 0 1,-11 0 3,1 1 0,0 0 0,-1 1 0,1-1 0,-1 2 0,1-1 0,-1 1 0,1 1 0,-1-1 0,0 1 0,0 1 0,0-1 0,-1 1 0,1 1 0,8 7 0,-3-2 41,-1 1 1,0 1-1,-1 0 0,0 1 0,-1 0 0,-1 1 0,10 17 1,-7-8 59,-1 2 0,0-1 0,11 46 0,-9-38 28,-13-31-162,1-1 1,-1 1-1,0 0 1,1-1-1,-1 1 1,0 0-1,1-1 1,-1 1-1,1-1 1,-1 1-1,1-1 0,-1 1 1,1-1-1,-1 0 1,1 1-1,-1-1 1,1 1-1,0-1 1,-1 0-1,1 0 1,0 1-1,-1-1 0,1 0 1,0 0-1,-1 0 1,1 0-1,0 0 1,-1 0-1,1 0 1,0 0-1,-1 0 0,1 0 1,0 0-1,0 0 1,-1 0-1,1-1 1,0 1-1,-1 0 1,1 0-1,-1-1 1,1 1-1,0 0 0,-1-1 1,1 1-1,-1-1 1,1 1-1,0-2 1,11-15-2402</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6.865"/>
    </inkml:context>
    <inkml:brush xml:id="br0">
      <inkml:brushProperty name="width" value="0.035" units="cm"/>
      <inkml:brushProperty name="height" value="0.035" units="cm"/>
    </inkml:brush>
  </inkml:definitions>
  <inkml:trace contextRef="#ctx0" brushRef="#br0">1 0 6385,'0'0'8218,"107"160"-7666,-47-121-256,7 3-104,6 3-184,-6-3-8,-7 0 64,-6-9-64,-14-2-56,-7-10-352,7-6-456,-6-6-1296,-14-9-2241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7.213"/>
    </inkml:context>
    <inkml:brush xml:id="br0">
      <inkml:brushProperty name="width" value="0.035" units="cm"/>
      <inkml:brushProperty name="height" value="0.035" units="cm"/>
    </inkml:brush>
  </inkml:definitions>
  <inkml:trace contextRef="#ctx0" brushRef="#br0">381 1 6281,'0'0'6402,"-180"171"-5058,126-117-680,7 0-416,1-6-128,12-9-112,14-8-8,20-7-744,0-12-1568</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7.583"/>
    </inkml:context>
    <inkml:brush xml:id="br0">
      <inkml:brushProperty name="width" value="0.035" units="cm"/>
      <inkml:brushProperty name="height" value="0.035" units="cm"/>
    </inkml:brush>
  </inkml:definitions>
  <inkml:trace contextRef="#ctx0" brushRef="#br0">328 0 7138,'0'0'4512,"28"34"-2923,96 111-342,-100-119-940,1-1-1,1-2 1,38 28 0,-27-23-93,26 20 135,104 85 182,-137-106-465,-2 1-1,0 2 0,29 41 0,-47-58-62,-1 2 0,-1-1 1,0 1-1,-1 0 0,-1 1 1,0 0-1,-1 0 0,-1 0 1,0 0-1,-1 1 0,1 30 1,-4-45-5,1 17 14,0 1 0,-2-1 0,-3 32-1,2-44-6,0 0-1,0 0 0,-1 0 1,0 0-1,0 0 0,0-1 1,-1 1-1,0-1 0,-1 0 1,1 0-1,-1 0 0,-9 8 1,-9 5-28,0-1 0,-1-1 0,-1-1-1,0-2 1,-1 0 0,-1-2 0,0 0 0,-43 11 0,-23 1-484,-109 13 0,189-34 436,-221 29-2350,1-11-3313</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7.908"/>
    </inkml:context>
    <inkml:brush xml:id="br0">
      <inkml:brushProperty name="width" value="0.035" units="cm"/>
      <inkml:brushProperty name="height" value="0.035" units="cm"/>
    </inkml:brush>
  </inkml:definitions>
  <inkml:trace contextRef="#ctx0" brushRef="#br0">235 1 3137,'0'0'8351,"-4"5"-7502,-28 38-297,1 0-1,3 2 0,1 2 1,3 0-1,1 1 0,-19 66 1,34-81-436,2 1-1,1-1 1,2 1 0,2 67 0,1-67-76,0-23-29,0-1 0,0 1 0,1 0 1,1 0-1,-1-1 0,2 1 1,-1-1-1,2 0 0,-1 0 1,1 0-1,1 0 0,0 0 0,0-1 1,12 15-1,3 1 16,2-1 0,0-1 0,2-1 0,0-2 1,2 0-1,0-1 0,29 15 0,-14-12-73,1-2 0,1-1 0,1-3 0,71 18 0,284 30-3364,-211-49-3094</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8.531"/>
    </inkml:context>
    <inkml:brush xml:id="br0">
      <inkml:brushProperty name="width" value="0.035" units="cm"/>
      <inkml:brushProperty name="height" value="0.035" units="cm"/>
    </inkml:brush>
  </inkml:definitions>
  <inkml:trace contextRef="#ctx0" brushRef="#br0">127 57 2817,'0'0'10184,"-4"-6"-8909,-14-17-156,17 23-1088,1 0 1,0 0-1,-1-1 0,1 1 0,-1 0 0,1-1 1,0 1-1,0 0 0,-1-1 0,1 1 0,0 0 1,-1-1-1,1 1 0,0-1 0,0 1 0,0-1 1,0 1-1,-1-1 0,1 1 0,0 0 0,0-1 1,0 1-1,0-1 0,0 1 0,0-1 0,0 1 1,0-1-1,0 1 0,0-1 0,1 1 0,-1-1 1,0 1-1,0 0 0,0-1 0,1 1 0,-1-1 1,0 1-1,0 0 0,1-1 0,-1 1 0,0-1 1,1 1-1,-1 0 0,0-1 0,1 1 0,-1 0 1,0 0-1,1-1 0,-1 1 0,1 0 0,-1 0 1,1 0-1,-1 0 0,0-1 0,1 1 0,-1 0 1,1 0-1,-1 0 0,1 0 0,-1 0 0,1 0 1,-1 0-1,1 0 0,-1 0 0,1 0 0,0 1 1,1-2 18,17-2-75,1 1 1,-1 1 0,1 0-1,-1 1 1,1 1 0,37 8-1,-51-8-8,-1 0-1,0 1 1,1 0-1,-1 0 1,0 0-1,0 1 1,-1-1-1,1 1 1,0 0-1,-1 1 1,0-1-1,1 1 1,-2 0-1,1 0 1,0 0 0,-1 1-1,0-1 1,0 1-1,0 0 1,0-1-1,-1 1 1,0 1-1,0-1 1,0 0-1,-1 0 1,1 1-1,-1-1 1,-1 1-1,1 6 1,0-3-76,-1 1 0,0-1-1,0 1 1,-1-1 0,0 1 0,-4 14 0,3-19 66,0 1 0,-1-1 1,1 0-1,-1 0 0,0 0 0,0-1 0,-1 1 1,1-1-1,-1 0 0,0 0 0,0 0 0,-6 4 1,-39 24-258,35-24-193,0 0 0,-18 16 0,31-24 315,2 0 128,-1 0-1,0 0 0,0 0 0,0 0 0,0 1 1,0-1-1,1 0 0,-1 0 0,0 0 0,0 0 0,0 0 1,0 0-1,1 0 0,-1 0 0,0 0 0,0 0 1,0 0-1,0 0 0,0 0 0,0 1 0,1-1 0,-1 0 1,0 0-1,0 0 0,0 0 0,0 0 0,0 1 1,0-1-1,0 0 0,0 0 0,0 0 0,0 0 1,0 0-1,0 1 0,0-1 0,0 0 0,1 0 0,-1 0 1,0 0-1,-1 1 0,1-1 0,0 0 0,0 0 1,0 0-1,0 0 0,0 0 0,0 1 0,0-1 0,0 0 1,0 0-1,0 0 0,0 0 0,0 0 0,0 1 1,0-1-1,-1 0 0,1 0 0,0 0 0,0 0 0,62-1-2597,94 4-475,-152-3 3121,-1 0 0,1 0 0,-1 0 1,0 1-1,1 0 0,-1 0 1,1 0-1,-1 0 0,0 0 1,0 0-1,0 1 0,0 0 0,0 0 1,0 0-1,5 4 0,-6-3 99,0 0-1,0 1 0,-1-1 1,1 1-1,-1-1 0,0 1 1,0-1-1,0 1 0,-1 0 1,1-1-1,-1 1 1,0 0-1,-1 6 0,1-6 2,-1 0-1,0-1 1,0 1-1,0 0 1,0-1 0,-1 1-1,0-1 1,1 1-1,-1-1 1,-1 0-1,1 0 1,0 0-1,-1 0 1,1 0-1,-1 0 1,0-1 0,0 1-1,0-1 1,0 0-1,0 0 1,-7 3-1,-10 6 442,0-2 0,-33 11 0,45-17-358,-18 5 308,-1-1 0,1-1 1,-44 5-1,-83-6-3791,87-5-4242</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39.070"/>
    </inkml:context>
    <inkml:brush xml:id="br0">
      <inkml:brushProperty name="width" value="0.035" units="cm"/>
      <inkml:brushProperty name="height" value="0.035" units="cm"/>
    </inkml:brush>
  </inkml:definitions>
  <inkml:trace contextRef="#ctx0" brushRef="#br0">0 1 3529,'0'0'7829,"62"0"-6914,445 3 600,29-5-597,671 5 179,-357 33-2922,-13-1-6614,-813-34 8269,-8-2 73,-1 2 1,1 0-1,0 0 1,18 5-1,-19 2-137,-13-1-641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2.727"/>
    </inkml:context>
    <inkml:brush xml:id="br0">
      <inkml:brushProperty name="width" value="0.035" units="cm"/>
      <inkml:brushProperty name="height" value="0.035" units="cm"/>
    </inkml:brush>
  </inkml:definitions>
  <inkml:trace contextRef="#ctx0" brushRef="#br0">0 1 4961,'0'0'5748,"18"17"-4804,138 118 598,-54-53-654,197 143-37,-217-175-1881,144 64-1,-220-111-992,-10-5-1512,-19-8-3516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2.885"/>
    </inkml:context>
    <inkml:brush xml:id="br0">
      <inkml:brushProperty name="width" value="0.035" units="cm"/>
      <inkml:brushProperty name="height" value="0.035" units="cm"/>
    </inkml:brush>
  </inkml:definitions>
  <inkml:trace contextRef="#ctx0" brushRef="#br0">1 0 1512,'0'0'6963,"0"5"-5359,1 1-1326,0 0-1,1 0 0,0 0 1,0 0-1,0 0 0,1-1 1,0 0-1,5 8 1,8 17 488,7 21-375,3-1 0,2-1 0,3-1 1,67 81-1,-94-124-444,1 0 0,0 0 1,0-1-1,1 0 0,-1 0 0,1 0 1,0-1-1,12 6 0,-17-8 184</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3.044"/>
    </inkml:context>
    <inkml:brush xml:id="br0">
      <inkml:brushProperty name="width" value="0.035" units="cm"/>
      <inkml:brushProperty name="height" value="0.035" units="cm"/>
    </inkml:brush>
  </inkml:definitions>
  <inkml:trace contextRef="#ctx0" brushRef="#br0">816 0 8514,'0'0'5729,"-294"136"-5553,161-76-72,-34 36-104,40-18-1032,33-12-5730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3.830"/>
    </inkml:context>
    <inkml:brush xml:id="br0">
      <inkml:brushProperty name="width" value="0.035" units="cm"/>
      <inkml:brushProperty name="height" value="0.035" units="cm"/>
    </inkml:brush>
  </inkml:definitions>
  <inkml:trace contextRef="#ctx0" brushRef="#br0">1 1 5737,'0'0'7132,"40"16"-6550,8 3-401,26 11 170,97 52 0,-76-23-141,141 111 0,-181-127-522,-43-33 0,11 5-2373</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4.169"/>
    </inkml:context>
    <inkml:brush xml:id="br0">
      <inkml:brushProperty name="width" value="0.035" units="cm"/>
      <inkml:brushProperty name="height" value="0.035" units="cm"/>
    </inkml:brush>
  </inkml:definitions>
  <inkml:trace contextRef="#ctx0" brushRef="#br0">401 1 928,'0'0'9994,"-153"174"-8889,106-129-793,0 3-296,0 0 112,1 0-40,12 7-88,14-13-832,13-12-1873</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4.516"/>
    </inkml:context>
    <inkml:brush xml:id="br0">
      <inkml:brushProperty name="width" value="0.035" units="cm"/>
      <inkml:brushProperty name="height" value="0.035" units="cm"/>
    </inkml:brush>
  </inkml:definitions>
  <inkml:trace contextRef="#ctx0" brushRef="#br0">1 0 5601,'0'0'6986,"340"15"-6562,-219-12-336,6-3-72,-14 0-16,-12 0-104,-35 3-248,-19-3 48,-13 0-232,-21 0-169,-6 0 185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4.848"/>
    </inkml:context>
    <inkml:brush xml:id="br0">
      <inkml:brushProperty name="width" value="0.035" units="cm"/>
      <inkml:brushProperty name="height" value="0.035" units="cm"/>
    </inkml:brush>
  </inkml:definitions>
  <inkml:trace contextRef="#ctx0" brushRef="#br0">0 1 4785,'0'0'9066,"194"177"-8786,-181-153-168,-6 0-40,-7-5-72,0 2-152,0 0-552,0-6-1401,0-3-3112</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5.218"/>
    </inkml:context>
    <inkml:brush xml:id="br0">
      <inkml:brushProperty name="width" value="0.035" units="cm"/>
      <inkml:brushProperty name="height" value="0.035" units="cm"/>
    </inkml:brush>
  </inkml:definitions>
  <inkml:trace contextRef="#ctx0" brushRef="#br0">709 20 1880,'0'0'9466,"-39"29"-9049,-124 96-181,133-101-173,14-11 54,-1 0 0,0-1-1,-28 14 1,25-15 77,-1-1 0,0-2 0,-1 0-1,0-1 1,0-1 0,-1-1 0,0-1 0,0-1-1,-41 0 1,59-3-177,0-1 1,0 1-1,1-1 1,-1 0-1,1 0 0,-1 0 1,1-1-1,-1 1 0,1-1 1,0 0-1,0-1 0,-1 1 1,2-1-1,-1 1 0,0-1 1,0 0-1,1-1 1,0 1-1,0 0 0,-4-6 1,3 2-9,0 1 0,0-1 0,1 0 0,0 0 0,0 0 0,1 0 0,0 0 0,0 0 0,1-1 0,0 1 0,0-1 0,0-8 0,1-85 65,0 99-66,1 0-1,-1-1 0,1 1 1,-1 0-1,1 0 0,0 0 1,-1 0-1,1 0 0,0 0 1,0 0-1,1 0 0,-1 0 1,0 1-1,1-1 0,-1 0 1,1 1-1,-1-1 0,1 1 0,0-1 1,0 1-1,-1 0 0,1 0 1,0 0-1,3-1 0,6-3 17,0 1-1,0 1 0,16-4 0,-26 7-23,42-7-26,0 2-1,0 2 0,82 5 1,-119-1 21,0-1 1,0 1-1,0 1 1,0-1 0,0 1-1,0 0 1,0 0 0,0 1-1,-1 0 1,1 0-1,-1 0 1,0 0 0,0 1-1,0 0 1,0 0-1,-1 1 1,5 4 0,5 10 25,0 0 1,-2 0-1,15 28 1,-9-13 39,-12-23-56,12 22 38,2-1 0,1-1 0,35 42-1,-49-65-35,1-1 0,0 0 0,0 0 0,0 0 0,1-1 0,-1 0 0,1-1 0,1 0 0,-1 0 0,1-1 0,0-1 0,0 1 0,0-2 0,0 1 0,1-1 0,-1-1 0,15 1 0,-11-2-7,-1 0-1,1-1 0,0-1 0,25-6 0,-33 6 1,0 0 0,0-1-1,0 1 1,-1-1 0,1-1 0,-1 1-1,0-1 1,0 1 0,0-2-1,-1 1 1,1 0 0,-1-1 0,5-7-1,-4 5-20,-1-1 0,0 1 0,-1-1-1,0 0 1,0 1 0,0-1 0,-1-1-1,2-15 1,-2-5-152,0-35 0,-2 54 140,0 3 11,0 0 0,-1 0 1,0 1-1,0-1 0,-1 0 1,1 1-1,-1-1 0,-1 1 1,1 0-1,-1-1 0,0 1 1,-1 0-1,1 1 0,-1-1 1,0 1-1,-1 0 0,1 0 1,-1 0-1,0 0 0,0 1 1,-1 0-1,1 0 0,-1 0 1,-8-4-1,-3 0 23,1 1 0,-1 0-1,0 2 1,-1 0 0,0 0 0,1 2 0,-1 0-1,-27-1 1,3 4-98,0 0 0,-60 10 0,-26 18-1529,12 3-2969</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5.950"/>
    </inkml:context>
    <inkml:brush xml:id="br0">
      <inkml:brushProperty name="width" value="0.035" units="cm"/>
      <inkml:brushProperty name="height" value="0.035" units="cm"/>
    </inkml:brush>
  </inkml:definitions>
  <inkml:trace contextRef="#ctx0" brushRef="#br0">1 22 5705,'0'0'8306,"280"-3"-7698,-153 3-176,7 0-216,6-3-104,-13-3-104,-13 0-8,-20 3-168,-34 3-488,-54 0-744</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6.304"/>
    </inkml:context>
    <inkml:brush xml:id="br0">
      <inkml:brushProperty name="width" value="0.035" units="cm"/>
      <inkml:brushProperty name="height" value="0.035" units="cm"/>
    </inkml:brush>
  </inkml:definitions>
  <inkml:trace contextRef="#ctx0" brushRef="#br0">1 43 5089,'0'0'6361,"374"-6"-5544,-173-6-817,-34 3-2041,-27-6-4784</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8:46.735"/>
    </inkml:context>
    <inkml:brush xml:id="br0">
      <inkml:brushProperty name="width" value="0.035" units="cm"/>
      <inkml:brushProperty name="height" value="0.035" units="cm"/>
    </inkml:brush>
  </inkml:definitions>
  <inkml:trace contextRef="#ctx0" brushRef="#br0">838 9 5369,'0'0'5935,"-64"-2"-5550,-204-4 138,251 6-433,-1 0-1,0 1 1,0 0-1,-21 6 1,7 0 215,1 2 0,0 2-1,0 0 1,1 2 0,0 1 0,-46 32-1,64-37-217,0 0 0,1 1-1,0 0 1,1 1 0,0 0 0,0 1-1,-9 16 1,13-18-50,1 0 1,0 0-1,1 1 1,0 0-1,1 0 0,0 0 1,1 0-1,0 0 0,0 1 1,1 17-1,0-9 8,1-14-33,-1 0 1,1 0-1,0 0 0,0 0 0,1-1 0,0 1 0,0 0 0,0 0 1,1-1-1,2 7 0,-1-7-3,1 1 0,0-1 0,1 0 0,-1 0 0,1 0 0,0-1 0,6 5 0,43 28 21,-49-34-28,31 20 17,2-1 1,0-2 0,1-2-1,1-1 1,1-3 0,0-1-1,1-1 1,0-3 0,1-2-1,45 3 1,-30-8 34,-1-2-1,79-10 1,-111 6-48,-1-1 0,1-1-1,-1-1 1,0-1 0,0-1-1,-1-1 1,42-26 0,-57 31-4,0-1 1,0 0 0,-1 0 0,0-1 0,0 0 0,0 0 0,-1-1-1,0 0 1,0 0 0,-1 0 0,5-10 0,-6 6-14,1 0 0,-1 0 0,-1 0 0,-1 0 0,1-1 0,-2 1 0,0-1 0,0-13 1,-1 6 10,1 14 7,-1 0 1,0 1-1,0-1 1,0 0-1,-1 0 0,0 0 1,0 1-1,0-1 1,-3-7-1,-2 5 3,0-1-1,0 1 0,-1 0 0,0 1 1,-12-10-1,-4-5-5,16 14-6,-20-19 6,-32-25 1,46 42-15,0 1 0,0 1 0,-1 0 0,-1 1 0,-27-11 0,-17 2-1164,-107-15 1,46 15-3947</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28.291"/>
    </inkml:context>
    <inkml:brush xml:id="br0">
      <inkml:brushProperty name="width" value="0.035" units="cm"/>
      <inkml:brushProperty name="height" value="0.035" units="cm"/>
    </inkml:brush>
  </inkml:definitions>
  <inkml:trace contextRef="#ctx0" brushRef="#br0">1018 52 432,'0'0'7359,"-11"-5"-6424,2 1-757,2 0-79,1 1-1,-1 0 1,0 1-1,-1 0 0,1 0 1,0 0-1,-1 1 1,1 0-1,-11 0 1,-18 1 242,1 2 1,0 1-1,0 1 0,-44 13 1,-51 22 632,-219 101 0,321-127-772,0 1 0,-47 33 0,68-42-165,0 0-1,1 1 0,0-1 0,0 1 0,0 0 0,1 1 0,-1 0 0,2 0 1,-1 0-1,1 0 0,0 1 0,1-1 0,-1 1 0,1 0 0,-3 15 0,4-9 47,1 0 0,0 28-1,1-37-65,1 0 0,0 0-1,0 0 1,0 0-1,0 0 1,1 0 0,-1 0-1,1 0 1,1 0 0,-1-1-1,1 1 1,2 3 0,5 3 26,0-1 1,1-1 0,0 0-1,0 0 1,1-1 0,23 12-1,87 34 216,-34-23-188,2-3 0,1-4 0,1-4 0,1-4 1,0-5-1,0-3 0,106-5 0,-185-4-22,0-1 0,1 0 0,-1-1 0,-1 0 0,1-1 1,0-1-1,-1 0 0,0 0 0,0-2 0,0 0 0,-1 0 0,0-1 0,-1 0 0,1-1 0,-2-1 0,1 1 0,-1-2 0,10-13 0,-4 4-33,-1 0-1,-2-1 0,0 0 0,-1-1 0,-1 0 1,0-1-1,-2 0 0,-1-1 0,-1 0 0,-2 0 1,0-1-1,-1 1 0,-1-1 0,-1-32 0,-1 27 1,-1 17-13,0-1 0,0 0 1,-3-16-1,2 25-3,0 1-1,-1-1 0,1 1 1,-1 0-1,0-1 1,0 1-1,0 0 0,-1 0 1,1 0-1,-1 0 0,0 1 1,0-1-1,-5-4 0,-11-9-93,-1 1-1,-1 0 0,0 2 1,-1 0-1,0 2 0,-1 0 1,-1 1-1,0 2 0,0 0 1,-1 2-1,0 1 0,0 0 0,-31-1 1,-218 1-3407,227 6 2230,-113 0-4993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3.239"/>
    </inkml:context>
    <inkml:brush xml:id="br0">
      <inkml:brushProperty name="width" value="0.035" units="cm"/>
      <inkml:brushProperty name="height" value="0.035" units="cm"/>
    </inkml:brush>
  </inkml:definitions>
  <inkml:trace contextRef="#ctx0" brushRef="#br0">0 9 2833,'0'0'8161,"361"-3"-8161,-294 3-152,13 0-928,-19 0-1681,-15-6-1952</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6.365"/>
    </inkml:context>
    <inkml:brush xml:id="br0">
      <inkml:brushProperty name="width" value="0.035" units="cm"/>
      <inkml:brushProperty name="height" value="0.035" units="cm"/>
    </inkml:brush>
  </inkml:definitions>
  <inkml:trace contextRef="#ctx0" brushRef="#br0">1 1156 3209,'0'0'5226,"3"-1"-3803,11-4-635,-1-1 0,0 0 0,0-1 1,0-1-1,14-10 0,56-52 1434,-68 55-2079,-1-1 1,-1-1-1,-1 0 0,0-1 1,-1 0-1,-1 0 0,-1-1 1,0-1-1,-2 0 1,10-36-1,-4-3-142,-3 0-1,4-91 1,-11-66-147,-4 135 8,1 57 60,-1 1 0,-1 0 0,-7-34 1,7 49 12,-1-1 0,1 0 0,-2 1 1,1 0-1,-1-1 0,0 1 0,-1 1 1,0-1-1,0 1 0,-1 0 0,-11-12 1,16 18-238,0 3-278,-9 25 192,1-1 1,2 1-1,-4 29 0,1-9 331,-2 15 106,-6 117 0,15 66 365,4-163-270,-2-62-124,2-1-1,1 1 1,0-1 0,1 0-1,2 0 1,-1 0 0,2 0-1,1-1 1,0 0 0,1 0-1,15 24 1,17 16 5,64 73 0,-9-13 6,-71-88-15,-14-19-205,-1 1 0,10 17 1,-18-27 575,2 3-2572,-1-11-1840,-2-13-1228</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6.697"/>
    </inkml:context>
    <inkml:brush xml:id="br0">
      <inkml:brushProperty name="width" value="0.035" units="cm"/>
      <inkml:brushProperty name="height" value="0.035" units="cm"/>
    </inkml:brush>
  </inkml:definitions>
  <inkml:trace contextRef="#ctx0" brushRef="#br0">1 0 7586,'0'0'4473,"20"163"-3385,-7-121-440,1-3 8,-1 0-56,0-3-296,1-6-168,-1-6 32,-6-6-168,-1-9-72,1-3-144,0-6-672,-1-12-456,-6-18-3065</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7.036"/>
    </inkml:context>
    <inkml:brush xml:id="br0">
      <inkml:brushProperty name="width" value="0.035" units="cm"/>
      <inkml:brushProperty name="height" value="0.035" units="cm"/>
    </inkml:brush>
  </inkml:definitions>
  <inkml:trace contextRef="#ctx0" brushRef="#br0">0 0 7346,'0'0'6313,"94"72"-8378,-47-36-463,-1-9-3809</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7.453"/>
    </inkml:context>
    <inkml:brush xml:id="br0">
      <inkml:brushProperty name="width" value="0.035" units="cm"/>
      <inkml:brushProperty name="height" value="0.035" units="cm"/>
    </inkml:brush>
  </inkml:definitions>
  <inkml:trace contextRef="#ctx0" brushRef="#br0">76 99 6569,'0'0'6351,"9"31"-4879,28 102-565,-28-104-760,-1 0-1,-2 1 1,-1 0 0,-2 0-1,-1 0 1,-1 34-1,-1-58-145,-4-7 19,-1-2-12,0-1-1,0 1 0,-1-1 1,2 0-1,-1-1 1,1 1-1,-1-1 0,1 0 1,0 0-1,-5-9 1,-5-11-160,-12-27 1,15 29 6,2-1 1,1 0 0,1-1-1,1 1 1,1-1 0,2-1-1,0 1 1,1-34 0,1 37 132,0 13 22,1 1-1,0-1 1,2-13 0,-2 20-3,0 0 0,1 0 0,-1 0 0,1 0 0,0 0 0,0 0 0,0 0 0,0 1 0,0-1 0,0 0 0,0 0 0,0 1 0,1-1 0,-1 1 0,1-1 0,-1 1 0,1-1 0,-1 1 0,3-1 0,2-1 1,1 0 0,-1 1 0,0 0 0,1 0 0,-1 1 0,1-1 0,-1 2 0,10-1 0,58 3-3,-55 0 0,-4-1 5,1 1-1,-1 1 1,0 1 0,0 0-1,0 1 1,-1 0 0,0 2-1,0-1 1,0 2 0,-1 0-1,0 0 1,15 13-1,-19-13 20,0 0 0,0 1-1,-1 0 1,0 0-1,-1 1 1,0 0-1,0 0 1,-1 0 0,-1 1-1,1 0 1,-2 0-1,0 1 1,0-1-1,-1 1 1,0 0-1,1 17 1,-3 82 95,-1-65-76,0-46 5,0-12 135,0-1-243,1 1 0,0-1 0,0 1-1,2-1 1,-1 1 0,2 0-1,0 0 1,0 0 0,1 0 0,10-18-1,-7 17 26,4-10 47,2 1 1,26-33 0,-40 54-13,1 1 1,0-1-1,-1 0 0,1 1 0,0-1 1,-1 1-1,1-1 0,0 1 1,0 0-1,0-1 0,0 1 0,-1 0 1,1 0-1,0-1 0,0 1 1,0 0-1,0 0 0,0 0 1,0 0-1,0 0 0,-1 0 0,1 0 1,0 0-1,0 1 0,0-1 1,0 0-1,0 0 0,0 1 0,-1-1 1,1 1-1,0-1 0,0 0 1,-1 1-1,1 0 0,0-1 0,1 2 1,2 1 11,-1 1-1,1 0 1,0 0 0,4 8 0,4 8 114,-1 1 1,-1 0-1,0 1 1,-2 1-1,9 37 1,8 22-66,-22-74-180,0 0-1,1 1 1,0-1 0,1-1-1,0 1 1,7 9 0,-6-11-752,0 0 1,0 0-1,0-1 1,9 7-1,23 7-7742</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1.963"/>
    </inkml:context>
    <inkml:brush xml:id="br0">
      <inkml:brushProperty name="width" value="0.035" units="cm"/>
      <inkml:brushProperty name="height" value="0.035" units="cm"/>
    </inkml:brush>
  </inkml:definitions>
  <inkml:trace contextRef="#ctx0" brushRef="#br0">0 1 7394,'0'0'7377,"368"87"-6689,-268-36-168,0 6 145,1-2-265,-8-4-232,-13-6-104,-13-12-64,-20-9 0,-14-12-376,-6-9-457,-20-3-455,-7-18-1384,0-15-6130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2.310"/>
    </inkml:context>
    <inkml:brush xml:id="br0">
      <inkml:brushProperty name="width" value="0.035" units="cm"/>
      <inkml:brushProperty name="height" value="0.035" units="cm"/>
    </inkml:brush>
  </inkml:definitions>
  <inkml:trace contextRef="#ctx0" brushRef="#br0">569 0 2833,'0'0'10330,"-294"156"-9178,227-107-448,14-1-416,-14 15-224,20-9-64,7-24-1664</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2.733"/>
    </inkml:context>
    <inkml:brush xml:id="br0">
      <inkml:brushProperty name="width" value="0.035" units="cm"/>
      <inkml:brushProperty name="height" value="0.035" units="cm"/>
    </inkml:brush>
  </inkml:definitions>
  <inkml:trace contextRef="#ctx0" brushRef="#br0">0 1 5617,'0'0'9636,"1"8"-9427,0-3-155,0 0 0,1 0 0,0-1-1,-1 1 1,2 0 0,-1-1 0,0 1 0,1-1 0,0 1 0,5 5 0,42 41 594,-22-25-413,40 42 193,-19-17-404,2-2-1,74 54 1,-120-99-175,1-1 1,-1 0-1,1-1 1,0 1-1,-1-1 1,1 0-1,0-1 0,0 1 1,0-1-1,1-1 1,-1 1-1,0-1 0,0 0 1,9-1-1,2 1-915,11 0-2636</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3.095"/>
    </inkml:context>
    <inkml:brush xml:id="br0">
      <inkml:brushProperty name="width" value="0.035" units="cm"/>
      <inkml:brushProperty name="height" value="0.035" units="cm"/>
    </inkml:brush>
  </inkml:definitions>
  <inkml:trace contextRef="#ctx0" brushRef="#br0">501 1 9378,'0'0'5433,"-173"162"-4601,126-114-408,-7 4-232,1-7-144,-7-3-48,6-6 0,14-6-368,27-3-736,6-6-1600,7-15-3914</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3.465"/>
    </inkml:context>
    <inkml:brush xml:id="br0">
      <inkml:brushProperty name="width" value="0.035" units="cm"/>
      <inkml:brushProperty name="height" value="0.035" units="cm"/>
    </inkml:brush>
  </inkml:definitions>
  <inkml:trace contextRef="#ctx0" brushRef="#br0">1 169 5249,'0'0'8626,"434"0"-8338,-287 0-80,-6 0-96,-14-6-112,-20 0-48,-21 0-256,-19 0-472,-27 3-592,-26-3-241,-14 0-1303,0 0-3066</inkml:trace>
  <inkml:trace contextRef="#ctx0" brushRef="#br0" timeOffset="1">522 0 5945,'0'0'9282,"374"169"-8946,-340-127-192,-21 0-96,-13-6-48,0-3-336,-33-3-696,-14-9-1729,7-12-4320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4.166"/>
    </inkml:context>
    <inkml:brush xml:id="br0">
      <inkml:brushProperty name="width" value="0.035" units="cm"/>
      <inkml:brushProperty name="height" value="0.035" units="cm"/>
    </inkml:brush>
  </inkml:definitions>
  <inkml:trace contextRef="#ctx0" brushRef="#br0">839 7 6185,'0'0'7195,"-48"29"-6664,-152 95 28,92-50 171,70-46-439,19-15-251,0-1-1,0 0 0,-1-2 0,-1 0 1,1-2-1,-2 0 0,1-1 1,-1-1-1,0-1 0,-33 3 0,40-7-36,-1 1-20,-1-2 0,0 0-1,1 0 1,-19-4 0,32 4 13,0-1 1,0 0-1,0 1 1,0-1 0,0 0-1,0-1 1,0 1-1,0 0 1,1-1 0,-1 0-1,0 1 1,1-1-1,0 0 1,-1 0 0,1-1-1,0 1 1,0 0 0,0-1-1,0 1 1,0-1-1,1 0 1,-1 1 0,1-1-1,0 0 1,0 0-1,0 0 1,-1-5 0,0 1-35,1 0 0,0 0 0,0 0 0,1 0 0,0 0 0,0 0 0,1-1 0,0 1 1,0 0-1,0 0 0,1 0 0,0 0 0,1 1 0,-1-1 0,1 0 0,0 1 0,1 0 0,0 0 0,0 0 1,0 0-1,1 0 0,0 1 0,0 0 0,0 0 0,11-7 0,13-11-215,2 2 0,57-28 0,-76 43 269,0 1 0,1 0 0,0 1 0,0 1 0,0 0 0,0 0 0,0 2-1,1-1 1,-1 2 0,0 0 0,16 2 0,-21 0 13,0 0 0,0 0 0,-1 1 0,1 0 0,-1 1 0,0 0 0,0 0 0,0 0 0,0 1 0,-1 0 0,0 0 0,8 9 0,3 5 185,0 0 0,22 35 0,38 79 403,-25-39-490,-46-85-124,-1-1 1,2 0-1,-1 0 0,1-1 0,0 0 1,0 0-1,1 0 0,0-1 0,0 0 1,1-1-1,-1 0 0,1 0 0,0-1 1,1 0-1,-1 0 0,1-1 0,-1 0 1,1-1-1,0 0 0,0-1 0,0 0 1,14-1-1,20 1 3,51-3 1,-93 2-7,0 0-1,0 0 1,1 0-1,-1-1 0,0 1 1,0-1-1,1 0 1,-1 0-1,0 0 1,0 0-1,0 0 1,0 0-1,0 0 1,0-1-1,-1 1 1,1-1-1,0 1 1,-1-1-1,1 0 1,-1 1-1,1-1 1,-1 0-1,0 0 1,0 0-1,0 0 1,2-5-1,-1-1-14,-1-1 1,1 1-1,-1-1 0,-1 0 1,-1-14-1,1 6-39,1 9 39,-1 1 0,0-1 0,-1 0 0,0 0 0,0 1 0,-1-1 0,0 0 0,0 1 0,0 0 0,-7-12 0,-8-7-13,-1 0 0,-2 1 0,-1 2 0,-31-29 0,34 34 14,3 5 44,-29-23 0,39 32-31,0 1 0,0 1 0,0-1 0,0 1 0,0 0 0,0 0 0,0 0 0,-1 1 0,1 0 0,-1 0 0,-8-1 0,9 2-78,1 1 0,-1 0 0,1-1 0,-1 1 0,0 1 0,1-1 0,0 1 0,-1-1-1,1 1 1,0 0 0,0 1 0,0-1 0,0 1 0,-4 4 0,-9 4-444,-40 27-3318,14-3-4944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42.339"/>
    </inkml:context>
    <inkml:brush xml:id="br0">
      <inkml:brushProperty name="width" value="0.035" units="cm"/>
      <inkml:brushProperty name="height" value="0.035" units="cm"/>
    </inkml:brush>
  </inkml:definitions>
  <inkml:trace contextRef="#ctx0" brushRef="#br0">905 58 1592,'0'0'5320,"-5"-6"-4453,2 1-651,2 3-132,0 0-1,-1 0 1,1-1-1,-1 1 1,1 1-1,-1-1 1,0 0-1,0 0 1,0 1-1,0-1 1,0 1-1,0-1 1,-1 1-1,1 0 1,0 0 0,-1 0-1,1 0 1,-4-1-1,-320-14 2706,299 17-2791,0 2 0,1 0 0,-1 2 0,1 0 0,-39 15 0,26-5 76,1 1 0,-67 40 0,90-47-46,1 1 0,1 0 0,0 1 0,0 1 0,1 0 0,1 0 0,0 2-1,0-1 1,2 1 0,-10 16 0,17-22-25,0-1 0,0 1 1,0 0-1,1 0 0,1 0 0,-1 0 0,1 0 0,2 14 1,-1 5 67,-1-25-63,1 1 0,-1-1-1,1 1 1,0-1 0,0 0-1,0 1 1,0-1 0,1 0-1,-1 0 1,1 0 0,-1 0 0,1 0-1,0 0 1,-1 0 0,1 0-1,0-1 1,0 1 0,3 1 0,50 30 81,-33-21-77,32 23 3,-32-19-10,1-2 0,48 23 1,-39-25-45,1-1 1,0-2-1,0-2 1,52 6-1,139-4-384,-190-9 418,0-1 1,0-2 0,43-9-1,-26 1 38,-11 3-211,52-19 0,-82 24 152,-1-1-1,1-1 1,-1 1 0,0-2-1,0 1 1,0-1-1,-1 0 1,1-1 0,-2 0-1,10-10 1,-14 12 26,0 1 0,0-1-1,0-1 1,0 1 0,-1 0 0,0-1 0,0 1 0,0-1-1,-1 1 1,2-12 0,-2-4 15,-2-36 0,0 19 28,1 31-40,1 3-4,-1 0 0,0 0 1,0 0-1,0-1 1,0 1-1,-1 0 0,0 0 1,0 0-1,0-1 0,0 1 1,-1 0-1,1 0 1,-1 1-1,0-1 0,0 0 1,0 1-1,-4-5 1,-6-3 31,-1 0 1,0 1 0,0 0-1,-1 1 1,-1 0 0,1 1 0,-1 1-1,-23-8 1,-28 2 60,33 7-97,-1 0 1,-1 3-1,1 1 1,-60 3-1,24 1-52,31-3-363,1 2 0,0 2 1,-40 8-1,24 2-2695,7 2-3367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3.724"/>
    </inkml:context>
    <inkml:brush xml:id="br0">
      <inkml:brushProperty name="width" value="0.035" units="cm"/>
      <inkml:brushProperty name="height" value="0.035" units="cm"/>
    </inkml:brush>
  </inkml:definitions>
  <inkml:trace contextRef="#ctx0" brushRef="#br0">188 12 4137,'0'0'9147,"-3"-2"-8788,-1 0-298,0 1-1,0-1 1,0 1 0,-1 0 0,1 0 0,-1 0-1,1 0 1,0 1 0,-9 0 0,-48 3-21,58-2-40,0-1 1,0 0-1,0 1 0,0 0 0,0 0 1,0 0-1,0 0 0,0 0 0,1 1 1,-1-1-1,0 1 0,1 0 0,-1-1 1,1 1-1,0 0 0,-1 1 1,1-1-1,0 0 0,0 1 0,1-1 1,-1 1-1,0-1 0,1 1 0,0 0 1,0 0-1,-1 0 0,0 5 0,-1 6 21,1 0 0,0 1 0,1-1 0,1 25 0,0-20 27,1-16-45,-1 0-1,0 0 1,0 0-1,1-1 1,0 1-1,-1 0 1,1-1-1,0 1 1,1 0-1,-1-1 1,0 1-1,1-1 1,-1 0-1,1 1 1,3 2 0,-1-1-6,0 0 0,0-1 0,0 0 0,0 0 0,1 0 0,0 0 0,9 3 1,-4-2-113,0-1 0,0 0 0,1-1 0,-1 0 0,0-1 0,1 0 0,20-1 1,-29 0 98,0-1 1,-1 1 0,1-1 0,0 1-1,-1-1 1,1 1 0,-1-1 0,1 0 0,-1 0-1,0 0 1,1 0 0,-1 0 0,0 0-1,0 0 1,1-1 0,-1 1 0,0 0-1,0-1 1,0 1 0,-1 0 0,1-1 0,0 1-1,-1-1 1,1 0 0,0 1 0,-1-1-1,0 1 1,1-1 0,-1-2 0,2-7-152,-1 0 1,-1 1-1,-1-17 1,1 12-4,0-30 1221,0 44-217,0 23-845,0-18 29,1 1 0,-1-1 1,1 0-1,0 0 0,1 0 0,-1 0 1,0 0-1,1 0 0,0-1 0,0 1 1,0 0-1,1-1 0,-1 0 0,1 1 1,3 3-1,6 4-13,1 1 1,20 13-1,-21-16-46,-11-8-175,0-1 1,0 1 0,0 0-1,0-1 1,0 1 0,0-1-1,0 1 1,0-1 0,0 1-1,1-1 1,-1 0 0,0 0-1,0 0 1,0 1 0,0-1-1,2-1 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8.424"/>
    </inkml:context>
    <inkml:brush xml:id="br0">
      <inkml:brushProperty name="width" value="0.035" units="cm"/>
      <inkml:brushProperty name="height" value="0.035" units="cm"/>
    </inkml:brush>
  </inkml:definitions>
  <inkml:trace contextRef="#ctx0" brushRef="#br0">41 1 7842,'0'0'7187,"0"19"-7117,-12 220 1372,-3-125-1059,2 123 1,14-144-744,-1-90 258,0 0 1,1-1 0,0 1-1,-1 0 1,1 0 0,0-1-1,0 1 1,1 0 0,-1-1-1,0 1 1,1-1 0,0 0-1,-1 1 1,1-1 0,0 0-1,0 0 1,0 0 0,4 3-1,-2-3-405,0 0 0,0 1 0,0-2 0,0 1 0,0 0-1,1-1 1,4 1 0,17 0-5121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8.926"/>
    </inkml:context>
    <inkml:brush xml:id="br0">
      <inkml:brushProperty name="width" value="0.035" units="cm"/>
      <inkml:brushProperty name="height" value="0.035" units="cm"/>
    </inkml:brush>
  </inkml:definitions>
  <inkml:trace contextRef="#ctx0" brushRef="#br0">1 0 8618,'0'0'3909,"4"31"-3357,15 100-260,-8-59-147,1 139-1,-12-211-113,0-9 210,-1-53-339,0 12-372,6-57-1,-4 95 419,2 0-1,-1 0 1,2 1-1,-1-1 1,2 1-1,0 0 1,0 0-1,1 1 1,8-13-1,-10 17 78,0 1-1,0 0 0,1-1 1,0 2-1,0-1 0,0 0 1,0 1-1,1 0 1,-1 1-1,1-1 0,0 1 1,0 0-1,0 0 0,1 1 1,-1 0-1,1 0 0,10-2 1,-6 3 27,0 0 1,0 1 0,0 0-1,0 1 1,0 0 0,0 1-1,12 3 1,-16-3-16,-1 0-1,1 1 1,-1 0-1,0 0 1,0 1-1,-1 0 1,1 0-1,-1 0 1,0 1-1,0-1 1,0 1-1,6 8 1,-2 0 35,-1-1 1,0 1-1,-1 1 0,0-1 1,-1 1-1,7 24 0,14 89 279,-3-4-617,-22-115-81,1 0 0,0-1 0,0 1 0,0-1 0,1 0 0,0 0 0,7 8 0,9 5-3633</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9.375"/>
    </inkml:context>
    <inkml:brush xml:id="br0">
      <inkml:brushProperty name="width" value="0.035" units="cm"/>
      <inkml:brushProperty name="height" value="0.035" units="cm"/>
    </inkml:brush>
  </inkml:definitions>
  <inkml:trace contextRef="#ctx0" brushRef="#br0">1 0 4417,'0'0'9257,"32"28"-8397,108 93-8,97 69 364,-122-100-1238,-80-58-1140,-33-30-477,-2-4-1319,0-11-2358</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09.760"/>
    </inkml:context>
    <inkml:brush xml:id="br0">
      <inkml:brushProperty name="width" value="0.035" units="cm"/>
      <inkml:brushProperty name="height" value="0.035" units="cm"/>
    </inkml:brush>
  </inkml:definitions>
  <inkml:trace contextRef="#ctx0" brushRef="#br0">421 0 8058,'0'0'4057,"-214"178"-2409,168-127-408,5-3-840,8-9-296,6-6 8,14-12-112,0-3-208,-1-6-904,1-3-1424,6-6-2610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0.091"/>
    </inkml:context>
    <inkml:brush xml:id="br0">
      <inkml:brushProperty name="width" value="0.035" units="cm"/>
      <inkml:brushProperty name="height" value="0.035" units="cm"/>
    </inkml:brush>
  </inkml:definitions>
  <inkml:trace contextRef="#ctx0" brushRef="#br0">655 0 6121,'0'0'5784,"16"31"-4385,55 101-231,-59-113-954,2 0-1,0 0 1,0-1-1,20 18 1,-2-3 36,121 151 440,-121-141-644,-2 2 0,34 68 0,-57-97-43,-1 0 0,0 1 0,-1-1 0,-1 1 0,3 18 0,-3 1-2,-1 51 0,-3-79 0,1-1 0,-2 1-1,1-1 1,-1 1 0,0-1-1,-1 1 1,0-1 0,0 0-1,0 0 1,-1 0 0,0 0-1,-1 0 1,0 0 0,0-1-1,0 0 1,0 0 0,-1 0-1,0 0 1,-8 6 0,-7 6-4,-1-1 1,0-1 0,-1-1 0,-1-1-1,-24 11 1,-131 47-107,78-41-694,-191 33 0,81-30-2032,19-8-2668</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0.429"/>
    </inkml:context>
    <inkml:brush xml:id="br0">
      <inkml:brushProperty name="width" value="0.035" units="cm"/>
      <inkml:brushProperty name="height" value="0.035" units="cm"/>
    </inkml:brush>
  </inkml:definitions>
  <inkml:trace contextRef="#ctx0" brushRef="#br0">610 1 4321,'0'0'5212,"-59"34"-3684,-191 109-157,130-66-425,101-61-531,-27 27-1,40-36-341,-5 3 51,1 1 1,1 0-1,0 0 0,0 1 0,1 1 0,0-1 0,2 1 0,-1 1 0,1-1 0,1 1 1,1 0-1,0 0 0,0 0 0,2 1 0,-2 16 0,2-14-40,1-1 0,1 1 0,0 0 0,1-1 0,1 1 0,1-1 0,0 1 0,11 30 0,-4-26-48,2-1-1,0 0 1,1-1-1,1-1 1,25 28-1,92 79-36,-130-125 0,132 112-410,-105-92 4,0-1-1,2-1 0,39 17 0,-19-15-1700,0-3 0,90 20 0,-33-22-4334</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0.808"/>
    </inkml:context>
    <inkml:brush xml:id="br0">
      <inkml:brushProperty name="width" value="0.035" units="cm"/>
      <inkml:brushProperty name="height" value="0.035" units="cm"/>
    </inkml:brush>
  </inkml:definitions>
  <inkml:trace contextRef="#ctx0" brushRef="#br0">48 0 6065,'0'0'7473,"-5"20"-7064,0 0-293,-19 106 544,18-84-460,1 1 0,2 1-1,5 78 1,-1-119-228,-1-1 0,1 0 0,0 1 0,0-1 1,0 0-1,0 0 0,0 0 0,0 0 0,1 1 0,-1-2 0,1 1 0,-1 0 1,1 0-1,0 0 0,0-1 0,0 1 0,0-1 0,0 0 0,0 1 0,0-1 1,0 0-1,1 0 0,-1 0 0,0-1 0,1 1 0,-1-1 0,5 1 0,3 1-312,1-1 0,-1 0 0,1-1 0,20-2 0,-25 2-182,0-1 0,0-1 0,1 1 0,-1-1 0,11-5 0,24-20-6370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1.209"/>
    </inkml:context>
    <inkml:brush xml:id="br0">
      <inkml:brushProperty name="width" value="0.035" units="cm"/>
      <inkml:brushProperty name="height" value="0.035" units="cm"/>
    </inkml:brush>
  </inkml:definitions>
  <inkml:trace contextRef="#ctx0" brushRef="#br0">40 1 6113,'0'0'5393,"-40"189"-3864,40-123-553,0-2-544,0 2-256,0-9-80,0-3-40,0-6-56,14 6-840,-1-15-1913,-6-11-4472</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1.589"/>
    </inkml:context>
    <inkml:brush xml:id="br0">
      <inkml:brushProperty name="width" value="0.035" units="cm"/>
      <inkml:brushProperty name="height" value="0.035" units="cm"/>
    </inkml:brush>
  </inkml:definitions>
  <inkml:trace contextRef="#ctx0" brushRef="#br0">1 34 6281,'0'0'5079,"72"0"-3744,496-1 316,-115-2-1106,1191-5-377,-1533 8-182,1276-21-537,-1363 21-439,-24 0 915,1 0 0,-1 0 1,0 0-1,0 0 0,0 0 0,1 0 0,-1 0 0,0 0 0,0 0 0,0 0 1,0 0-1,1 0 0,-1 0 0,0 0 0,0 0 0,0 0 0,0 0 0,0 0 1,1 0-1,-1 0 0,0 0 0,0 1 0,0-1 0,0 0 0,0 0 0,0 0 0,1 0 1,-1 0-1,0 0 0,0 1 0,0-1 0,0 0 0,0 0 0,0 0 0,0 0 1,0 1-1,0-1 0,0 0 0,0 0 0,0 0 0,0 0 0,0 1 0,0-1 1,0 0-1,0 0 0,0 0 0,0 0 0,0 1 0,0-1 0,0 0 0,0 0 1,0 0-1,0 0 0,0 0 0,0 1 0,0-1 0,-1 0 0,1 0 0,0 0 0,0 1-644,-6 13-3748</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4.813"/>
    </inkml:context>
    <inkml:brush xml:id="br0">
      <inkml:brushProperty name="width" value="0.035" units="cm"/>
      <inkml:brushProperty name="height" value="0.035" units="cm"/>
    </inkml:brush>
  </inkml:definitions>
  <inkml:trace contextRef="#ctx0" brushRef="#br0">0 0 4385,'0'0'7562,"120"0"-6426,-26 0-304,20 0-448,6 0-256,-7 0-120,-6 3-8,-13 0-280,-7 0-720,-20 0-1457,-34-3-2832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4.219"/>
    </inkml:context>
    <inkml:brush xml:id="br0">
      <inkml:brushProperty name="width" value="0.035" units="cm"/>
      <inkml:brushProperty name="height" value="0.035" units="cm"/>
    </inkml:brush>
  </inkml:definitions>
  <inkml:trace contextRef="#ctx0" brushRef="#br0">1 2 2593,'0'0'7613,"20"19"-6790,60 58-84,-77-74-671,0 0 0,0 0 0,-1 0 1,0 1-1,1-1 0,2 7 0,-5 5 269,-1-9-214,1 34 261,0-40-101,0-16-29,0-119-925,0 133 671,0 1-1,1-1 1,-1 1 0,0-1 0,1 1-1,-1-1 1,1 1 0,-1 0 0,1-1 0,0 1-1,-1 0 1,1-1 0,0 1 0,0 0-1,0 0 1,0 0 0,0 0 0,0 0 0,0 0-1,1 0 1,-1 0 0,0 0 0,0 0-1,1 1 1,-1-1 0,0 1 0,1-1 0,-1 1-1,3-1 1,1 0 12,0 0 0,-1 0-1,1 1 1,0-1 0,0 1-1,0 1 1,-1-1 0,9 2-1,-11-1 16,0-1 0,0 1 0,-1 0 0,1 0-1,0 0 1,-1 0 0,1 0 0,-1 1 0,1-1-1,-1 0 1,0 1 0,1-1 0,-1 1 0,0-1-1,0 1 1,0 0 0,0-1 0,0 3-1,14 37 364,-11-28-282,0 4-23,-1 0-1,-1 1 1,0-1-1,-1 1 1,-1-1-1,-3 19 1,2 13-47,1-31-525,0-34-728,0-12-1259</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15.205"/>
    </inkml:context>
    <inkml:brush xml:id="br0">
      <inkml:brushProperty name="width" value="0.035" units="cm"/>
      <inkml:brushProperty name="height" value="0.035" units="cm"/>
    </inkml:brush>
  </inkml:definitions>
  <inkml:trace contextRef="#ctx0" brushRef="#br0">1 1 5209,'0'0'4785,"347"9"-3056,-173-6-1729,-27-3-2169</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2.593"/>
    </inkml:context>
    <inkml:brush xml:id="br0">
      <inkml:brushProperty name="width" value="0.035" units="cm"/>
      <inkml:brushProperty name="height" value="0.035" units="cm"/>
    </inkml:brush>
  </inkml:definitions>
  <inkml:trace contextRef="#ctx0" brushRef="#br0">14 794 4233,'0'0'12017,"0"-7"-10797,0-3-1129,1 0 0,0 0-1,0 1 1,1-1 0,0 0 0,0 1-1,8-18 1,-4 7-100,0 0 0,-2 0 0,0-1 0,1-26 0,-2-87-202,-3 110 165,0-5 15,1-6-49,-1 0 1,-2 0-1,-2-1 1,-11-50-1,-1 40 33,11 34 38,1-1-1,0 0 1,0 0 0,2 0 0,-3-26-1,5 38-16,0 23-265,0 512 131,-1-514 163,2 1 1,0 0-1,2 0 1,0-1-1,1 1 0,1-1 1,1 0-1,13 29 1,112 175-59,-124-214-112,-1 1-1,0 0 1,0 0 0,-2 0 0,1 1-1,3 15 1,-6-14-1045,0 0 1,-1 1-1,0 14 1,-2-19-2506,-4-8-465</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2.925"/>
    </inkml:context>
    <inkml:brush xml:id="br0">
      <inkml:brushProperty name="width" value="0.035" units="cm"/>
      <inkml:brushProperty name="height" value="0.035" units="cm"/>
    </inkml:brush>
  </inkml:definitions>
  <inkml:trace contextRef="#ctx0" brushRef="#br0">1 0 6161,'0'0'5489,"87"181"-4744,-74-148-481,-6-3-136,-7-6-24,6-3-32,-6-12-72</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3.257"/>
    </inkml:context>
    <inkml:brush xml:id="br0">
      <inkml:brushProperty name="width" value="0.035" units="cm"/>
      <inkml:brushProperty name="height" value="0.035" units="cm"/>
    </inkml:brush>
  </inkml:definitions>
  <inkml:trace contextRef="#ctx0" brushRef="#br0">0 1 760,'0'0'15179,"241"54"-15179,-194-42-1264,-1-3-3641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3.664"/>
    </inkml:context>
    <inkml:brush xml:id="br0">
      <inkml:brushProperty name="width" value="0.035" units="cm"/>
      <inkml:brushProperty name="height" value="0.035" units="cm"/>
    </inkml:brush>
  </inkml:definitions>
  <inkml:trace contextRef="#ctx0" brushRef="#br0">2 37 7058,'0'0'5502,"28"30"-4347,86 94-492,-73-73-425,-29-23-116,-8-16-84,-2-6-43,0 0-1,-1 0 0,0 0 0,0 0 0,0 0 0,-1 0 0,0 8 0,0-8-111,-18-7-301,9-1 405,0 0 1,1 0-1,-1-1 1,0 0-1,1-1 1,0 0-1,0 0 1,0-1-1,0 1 1,1-2-1,0 1 1,0-1-1,0 0 1,1-1-1,-8-9 0,8 8 4,-1-1-1,1 1 0,1-1 0,0-1 0,0 1 1,1-1-1,0 0 0,0 1 0,1-2 0,1 1 1,0 0-1,0-1 0,0-14 0,1 9 46,1-22 183,1 36-195,-1 0-1,0 0 0,1 0 1,0 0-1,-1 0 0,1 1 0,0-1 1,0 0-1,0 0 0,0 1 1,0-1-1,0 1 0,0-1 1,1 1-1,-1-1 0,1 1 1,2-2-1,4-2 28,0 1 0,0 1 0,0-1-1,1 2 1,0-1 0,0 1 0,-1 0 0,18-1-1,82 2 17,-61 2-55,-44-1-12,29 0 23,38 5 0,-60-4-7,0 1 1,-1 0-1,1 1 0,-1 0 1,0 1-1,1-1 1,-1 2-1,8 5 1,-5-2 19,-1 0 1,0 1 0,-1 1 0,0 0 0,0 0-1,-1 1 1,-1 0 0,0 1 0,0 0 0,-1 0-1,-1 0 1,0 1 0,-1 0 0,0 0 0,-1 1-1,0-1 1,-1 1 0,-1 0 0,0 0 0,-1 0-1,0 15 1,-1 31 24,0-59-65,0 0 0,0 0 0,0 1-1,0-1 1,0 0 0,0 0-1,0 0 1,0 0 0,-1 0-1,1 0 1,0 0 0,-1 0 0,1 1-1,-1-1 1,1 0 0,-1-1-1,0 1 1,1 0 0,-1 0-1,0 0 1,0 0 0,1 0-1,-1-1 1,0 1 0,0 0 0,0-1-1,0 1 1,0-1 0,0 1-1,0-1 1,0 1 0,0-1-1,0 0 1,0 1 0,0-1 0,-1 0-1,1 0 1,0 0 0,0 0-1,0 0 1,0 0 0,0 0-1,-2-1 1,2-3-55,-1-36-99,1 23 51,0-1 0,1 1 0,1-1 0,1 1 0,4-21 0,-1 25 40,0 1-1,0 0 0,1 1 1,1 0-1,0-1 0,12-13 1,-5 8 21,1 0 0,0 2 1,22-18-1,-34 31 80,1-1 1,-1 1-1,1 0 1,0 0-1,0 0 0,0 0 1,0 0-1,0 1 0,0 0 1,0 0-1,1 0 1,-1 1-1,0-1 0,0 1 1,5 0-1,-2 1 14,-1 0 1,0 0-1,1 0 1,-1 1-1,0 0 1,0 1-1,0-1 0,0 1 1,6 4-1,1 2 46,-2-1-1,1 2 0,-1 0 0,-1 0 1,1 1-1,-2 0 0,0 0 1,10 16-1,-13-15-37,0 0 1,-1 1-1,0-1 0,-1 1 1,0 0-1,-1 0 0,-1 0 1,2 18-1,-2 113-283,-3-84-735,0-57 481,1 0-1,0 1 0,1-1 0,-1 0 0,0 0 1,1 1-1,1 3 0,-1-6-370,0 0 1,0 1-1,0-1 0,0 0 0,0 0 1,0 1-1,1-1 0,-1 0 1,0 0-1,1 0 0,2 1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4.259"/>
    </inkml:context>
    <inkml:brush xml:id="br0">
      <inkml:brushProperty name="width" value="0.035" units="cm"/>
      <inkml:brushProperty name="height" value="0.035" units="cm"/>
    </inkml:brush>
  </inkml:definitions>
  <inkml:trace contextRef="#ctx0" brushRef="#br0">1 1 3241,'0'0'9220,"3"14"-7973,45 152 1196,-32-111-1877,4 3-428,2-1-1,2-1 1,3-1-1,33 52 1,-52-94-216,0 0 1,-1 1-1,8 21 0,-13-27-778,0 0 0,0-1 0,-1 1 0,0 0 0,0 10 1,-1-18 746,0 0 1,0 0 0,0 1-1,0-1 1,-1 0 0,1 0-1,0 0 1,0 0 0,0 1 0,0-1-1,0 0 1,0 0 0,0 0-1,-1 0 1,1 0 0,0 1-1,0-1 1,0 0 0,0 0 0,-1 0-1,1 0 1,0 0 0,0 0-1,0 0 1,0 0 0,-1 0-1,1 0 1,0 0 0,0 0-1,0 0 1,-1 0 0,1 0 0,0 0-1,0 0 1,0 0 0,-1 0-1,1 0 1,0 0 0,0 0-1,0 0 1,0 0 0,-1 0 0,-32 0-5874</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4.798"/>
    </inkml:context>
    <inkml:brush xml:id="br0">
      <inkml:brushProperty name="width" value="0.035" units="cm"/>
      <inkml:brushProperty name="height" value="0.035" units="cm"/>
    </inkml:brush>
  </inkml:definitions>
  <inkml:trace contextRef="#ctx0" brushRef="#br0">1 0 7242,'0'0'6565,"22"29"-5953,70 92-380,-82-108-172,0 0-1,-1 1 1,0 0 0,-2 1-1,9 20 1,-4-7 9,1 24 98,-8-32 322,-3-49-329,-3-8-315,0 17 52,1 1 0,0-1-1,2 0 1,5-28-1,-5 43 111,-1 0 0,1-1 0,0 1-1,0 0 1,1 1 0,-1-1 0,1 0-1,0 1 1,0-1 0,1 1 0,-1 0 0,1 0-1,0 1 1,0-1 0,0 1 0,0-1-1,1 1 1,0 1 0,-1-1 0,1 1 0,7-3-1,6-1 25,0 1 0,1 1-1,-1 1 1,33-2 0,76 6 54,-122 0-74,0 0 1,-1 0-1,0 0 1,1 1-1,-1-1 1,0 1-1,0 0 1,0 0-1,0 1 0,0-1 1,0 1-1,-1 0 1,1 0-1,-1 0 1,0 1-1,0-1 0,0 1 1,0 0-1,0-1 1,2 8-1,1-2 49,-2 1 0,1 0 0,-1 0 0,-1 0-1,0 0 1,0 1 0,2 19 0,-3 151 270,-3-99-5469</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5.622"/>
    </inkml:context>
    <inkml:brush xml:id="br0">
      <inkml:brushProperty name="width" value="0.035" units="cm"/>
      <inkml:brushProperty name="height" value="0.035" units="cm"/>
    </inkml:brush>
  </inkml:definitions>
  <inkml:trace contextRef="#ctx0" brushRef="#br0">0 0 488,'0'0'13886,"15"20"-12687,0 2-885,2 4 41,1-2 1,1 0-1,33 31 1,8-5-3,117 75-1,-90-67-331,39 19-494,-123-76 332,-2 0 62,-1-1 0,1 1 1,0-1-1,0 1 0,0-1 1,-1 1-1,1-1 0,0 1 1,-1 0-1,1-1 0,0 1 1,-1 0-1,1-1 0,-1 1 1,1 0-1,-1 0 0,0 0 1,1 0-1,-1-1 0,0 1 1,1 1-1,-6-4-1731,-20-14-2099,-19-10-4942</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5.963"/>
    </inkml:context>
    <inkml:brush xml:id="br0">
      <inkml:brushProperty name="width" value="0.035" units="cm"/>
      <inkml:brushProperty name="height" value="0.035" units="cm"/>
    </inkml:brush>
  </inkml:definitions>
  <inkml:trace contextRef="#ctx0" brushRef="#br0">462 0 8586,'0'0'6777,"-94"157"-6273,34-112-128,7 0-143,-8-3-113,15-3-64,12-6-40,8 0-16,-15-6-256,15-12-1049,6-3-3224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6.317"/>
    </inkml:context>
    <inkml:brush xml:id="br0">
      <inkml:brushProperty name="width" value="0.035" units="cm"/>
      <inkml:brushProperty name="height" value="0.035" units="cm"/>
    </inkml:brush>
  </inkml:definitions>
  <inkml:trace contextRef="#ctx0" brushRef="#br0">622 0 1296,'0'0'8930,"33"10"-7871,113 39 93,-127-42-906,-1 1-1,0 2 0,-1-1 1,0 2-1,0 0 0,28 26 1,-28-22-55,19 16 350,-3 0 0,59 71 0,-79-85-426,-1 0 0,-1 0-1,0 2 1,-1-1-1,-1 1 1,-1 0 0,-1 1-1,10 39 1,-12-20 40,-1 75 1,-4-106-144,0 0 1,0 1-1,-1-1 1,0 0-1,0 1 1,-1-1-1,0 0 1,0 0-1,-1 0 1,0 0-1,-1-1 1,1 1-1,-1-1 1,-1 0-1,-9 12 1,-10 7-23,-1 0 0,-1-2 0,-1-1 0,-2-1 0,0-1 0,-53 27 0,20-16-327,-1-4 0,-101 31 1,102-43-455,0-2 1,0-3-1,-67 2 1,-48-2-3595,8-9-3676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4.589"/>
    </inkml:context>
    <inkml:brush xml:id="br0">
      <inkml:brushProperty name="width" value="0.035" units="cm"/>
      <inkml:brushProperty name="height" value="0.035" units="cm"/>
    </inkml:brush>
  </inkml:definitions>
  <inkml:trace contextRef="#ctx0" brushRef="#br0">1 205 1672</inkml:trace>
  <inkml:trace contextRef="#ctx0" brushRef="#br0" timeOffset="1">1 205 1672,'95'-170'2053,"-76"135"5847,-12 35-7785,0 1 0,0-1 0,0 1 0,0 0 0,0 1 0,0 0 0,0 0 0,0 0-1,0 1 1,-1 0 0,1 0 0,-1 1 0,0 0 0,0 0 0,0 0 0,8 9 0,-6-7-110,0 1 0,0 0-1,-1 1 1,0-1 0,0 1 0,-1 1 0,9 13 0,-15-20 1,1 0 1,0-1-1,0 1 1,0 0-1,0-1 0,0 1 1,1-1-1,-1 0 1,0 1-1,1-1 1,-1 0-1,0 0 1,1 0-1,0 0 1,-1 0-1,1 0 1,2 1-1,1-1 3,0 0 1,0-1-1,0 1 0,0-1 0,7 0 0,-5 0-12,201-1-1554,-168-2-1198,-16-5-2390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6.734"/>
    </inkml:context>
    <inkml:brush xml:id="br0">
      <inkml:brushProperty name="width" value="0.035" units="cm"/>
      <inkml:brushProperty name="height" value="0.035" units="cm"/>
    </inkml:brush>
  </inkml:definitions>
  <inkml:trace contextRef="#ctx0" brushRef="#br0">424 0 5393,'0'0'7935,"-24"21"-6929,-21 17-586,-100 86 813,123-103-1057,0 0 0,2 2 0,0 1 0,-22 35 0,31-41-119,0 1 1,2 1-1,0-1 1,1 2-1,1-1 0,1 1 1,-4 23-1,5-7 37,1 0 0,1 45 0,3-66-63,1 0 0,1 0-1,0-1 1,1 1-1,0-1 1,2 1 0,11 27-1,-5-25-11,0-1 1,1-1-1,0 0 0,2 0 0,0-2 0,0 1 1,2-2-1,26 19 0,14 6-76,68 33 0,-2-11-1179,-18-23-2589</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39.393"/>
    </inkml:context>
    <inkml:brush xml:id="br0">
      <inkml:brushProperty name="width" value="0.035" units="cm"/>
      <inkml:brushProperty name="height" value="0.035" units="cm"/>
    </inkml:brush>
  </inkml:definitions>
  <inkml:trace contextRef="#ctx0" brushRef="#br0">0 20 4585,'0'0'9630,"4"-5"-9373,-1 1-230,5-6-17,-4 10 7,-1 10 37,8 100 1052,-8-62-730,3-1 0,19 83 0,-19-109-341,-4-13-29,0 1-1,1-1 0,0 0 0,0 1 1,1-2-1,0 1 0,9 14 1,-11-21-88,0 0 0,0 0 1,0 0-1,0 0 0,0 0 1,0 0-1,1-1 1,-1 1-1,0-1 0,0 1 1,1-1-1,-1 0 1,0 0-1,0 0 0,1 0 1,-1 0-1,4-1 0,4 0-881,-4-1-1904,-4-8-2708</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0.326"/>
    </inkml:context>
    <inkml:brush xml:id="br0">
      <inkml:brushProperty name="width" value="0.035" units="cm"/>
      <inkml:brushProperty name="height" value="0.035" units="cm"/>
    </inkml:brush>
  </inkml:definitions>
  <inkml:trace contextRef="#ctx0" brushRef="#br0">316 44 4137,'0'0'7599,"-28"0"-7130,-90 4 150,113-4-549,0 0-1,0 1 0,0-1 1,0 1-1,0 1 1,0-1-1,0 1 0,1 0 1,-1 0-1,1 0 1,-1 0-1,1 1 1,0 0-1,0 0 0,0 0 1,-5 6-1,-3 2 119,6-7-122,0 1 0,0 0 1,1 1-1,-1-1 0,1 1 0,1 0 0,-1 1 0,1-1 0,0 1 0,0 0 0,1 0 0,0 0 0,0 0 0,1 0 0,0 1 0,-2 12 0,3-11-4,0-1-1,1 0 1,1 17-1,0-22-49,-1 0 0,1 0 0,0 0 0,0-1 1,0 1-1,0 0 0,1 0 0,-1-1 0,1 1 0,-1-1 0,1 1 0,0-1 0,0 0 0,4 4 0,6 3 4,0 0 0,1-1 0,0-1 0,0 0 0,1 0 0,0-2 0,20 7 0,-12-6-54,0-1-1,1-1 0,-1-1 0,34 0 1,-51-3 14,1 0-1,-1 0 1,1-1 0,-1 0 0,1 0 0,-1 0 0,1 0 0,6-4 0,-9 4 3,0-1 1,0 0-1,-1 0 1,1 0-1,0-1 1,-1 1-1,1 0 1,-1-1-1,0 0 1,0 0 0,0 0-1,0 1 1,-1-2-1,3-4 1,0-6-72,0 1 1,-1-1-1,-1 0 1,0 0-1,-1 0 1,0-1-1,-1 1 1,-2-15-1,1-12 29,1-56 56,0 94 24,0 1-1,1 0 1,-1 0-1,1 0 1,-1 0-1,1 0 1,0 0-1,0 1 1,0-1-1,0 0 1,0 0-1,0 1 1,0-1 0,1 0-1,-1 1 1,1-1-1,-1 1 1,1 0-1,-1-1 1,1 1-1,0 0 1,0 0-1,0 0 1,-1 0-1,1 1 1,0-1-1,4-1 1,6-1 40,0 0 1,1 0-1,17 0 1,-22 2-88,54-3-9,67 4 0,-54 1-171,-60 0 83,-1 0 0,26 6 1,-8-2-341,-46-5 472,0 0 0,-1 0 0,1 1 0,0 1 0,1 1 0,-1 0 0,-22 7 0,27-5 49,0-1 0,0 1 0,0 0 0,0 1 0,1 0 0,0 0 0,0 1 0,1 0 0,0 0 0,0 1 0,0 0 0,1 0 0,1 0 0,-1 1 1,1 0-1,1 0 0,0 0 0,0 1 0,0-1 0,1 1 0,1 0 0,0 0 0,0 0 0,0 17 0,2 1 108,-1-14-73,1 0-1,0 0 1,4 18 0,-4-28-77,1 0 0,1 0 0,-1 0 1,0 0-1,1 0 0,0 0 0,0 0 0,0-1 1,0 1-1,1-1 0,-1 0 0,1 1 0,0-1 1,0-1-1,5 5 0,0-2 28,0 0 0,0-1 1,0 0-1,0-1 0,1 0 0,0 0 0,-1-1 1,1 0-1,0 0 0,0-1 0,0 0 0,0-1 1,15-1-1,-18 0-26,0 0 0,0 0 0,-1 0 0,1-1 0,0 0 0,-1 0 0,1-1 0,-1 1 0,0-1 0,0 0 0,0-1 0,0 1 0,-1-1 0,1 0-1,4-6 1,8-4 8,-6 4-16,0 1 1,-1-2-1,0 0 0,0 0 0,10-17 1,-15 20-20,0 0 1,-1 0-1,0-1 0,-1 0 1,0 0-1,0 0 1,-1 0-1,0 0 1,1-15-1,-2 12-65,0 5 24,0 0 1,-1 0-1,1 0 1,-2-8-1,1 12 31,-1 1 0,1 0 0,-1 0-1,1 0 1,-1 0 0,0 0 0,0 0 0,0 0 0,0 0 0,0 1-1,0-1 1,0 0 0,0 1 0,-1-1 0,1 0 0,-1 1 0,1 0-1,-1-1 1,0 1 0,-1-1 0,-13-5-206,0 1 0,1 0 0,-2 2 0,-28-6-1,-93-9-3058,131 18 2982,-145-17-7771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1.342"/>
    </inkml:context>
    <inkml:brush xml:id="br0">
      <inkml:brushProperty name="width" value="0.035" units="cm"/>
      <inkml:brushProperty name="height" value="0.035" units="cm"/>
    </inkml:brush>
  </inkml:definitions>
  <inkml:trace contextRef="#ctx0" brushRef="#br0">0 24 1512,'0'0'7747,"3"0"-6944,213 6 3193,1077-17-2844,141 31-1546,-604-8 116,-741-16 333,102-17-1,72-4 82,-154 26-66,41-2-40,-325 12-1419,70-5-2263</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1.991"/>
    </inkml:context>
    <inkml:brush xml:id="br0">
      <inkml:brushProperty name="width" value="0.035" units="cm"/>
      <inkml:brushProperty name="height" value="0.035" units="cm"/>
    </inkml:brush>
  </inkml:definitions>
  <inkml:trace contextRef="#ctx0" brushRef="#br0">1 0 5705,'0'0'7038,"21"33"-6138,69 103-353,-66-101-241,1-2 0,1 0 0,38 35 0,78 46 484,-135-109-769,19 16 87,32 33 0,-14-12-572,-43-41-559,-1-7-5721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2.391"/>
    </inkml:context>
    <inkml:brush xml:id="br0">
      <inkml:brushProperty name="width" value="0.035" units="cm"/>
      <inkml:brushProperty name="height" value="0.035" units="cm"/>
    </inkml:brush>
  </inkml:definitions>
  <inkml:trace contextRef="#ctx0" brushRef="#br0">823 1 7114,'0'0'8601,"-147"195"-7776,60-129-265,-13-6-224,-7 1-136,0-1-200,-14 0-24,35-18-840,19-15-2097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3.015"/>
    </inkml:context>
    <inkml:brush xml:id="br0">
      <inkml:brushProperty name="width" value="0.035" units="cm"/>
      <inkml:brushProperty name="height" value="0.035" units="cm"/>
    </inkml:brush>
  </inkml:definitions>
  <inkml:trace contextRef="#ctx0" brushRef="#br0">0 0 1240,'0'0'13697,"12"10"-13515,31 34 183,-1 1 0,41 58 0,63 114-826,-144-213-218</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3.394"/>
    </inkml:context>
    <inkml:brush xml:id="br0">
      <inkml:brushProperty name="width" value="0.035" units="cm"/>
      <inkml:brushProperty name="height" value="0.035" units="cm"/>
    </inkml:brush>
  </inkml:definitions>
  <inkml:trace contextRef="#ctx0" brushRef="#br0">268 1 7722,'0'0'4801,"-114"159"-3097,81-111-792,6-3-504,1 3-104,-1-15-200,7 1-104,6-13-600,8-3-1352</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3.763"/>
    </inkml:context>
    <inkml:brush xml:id="br0">
      <inkml:brushProperty name="width" value="0.035" units="cm"/>
      <inkml:brushProperty name="height" value="0.035" units="cm"/>
    </inkml:brush>
  </inkml:definitions>
  <inkml:trace contextRef="#ctx0" brushRef="#br0">0 1 7866,'0'0'5929,"435"48"-5929,-288-48-432,6 0-40,-19 0-600,-14 0-993,-39 0-159,-28 0 1695,-19 0 385,-28 0 136,-26 0-392,-33 0-1864</inkml:trace>
  <inkml:trace contextRef="#ctx0" brushRef="#br0" timeOffset="1">769 37 5841,'0'0'6002,"134"159"-5554,-134-125-408,0 5-40,0-12-72,-34 6-497,7-12-1743,1-12-3985</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4.364"/>
    </inkml:context>
    <inkml:brush xml:id="br0">
      <inkml:brushProperty name="width" value="0.035" units="cm"/>
      <inkml:brushProperty name="height" value="0.035" units="cm"/>
    </inkml:brush>
  </inkml:definitions>
  <inkml:trace contextRef="#ctx0" brushRef="#br0">597 20 9458,'0'0'5735,"-39"29"-5222,-124 91-233,96-71-103,38-26-93,-54 30 1,68-44-102,-57 29 113,63-34-130,1-1-1,0 0 1,-1-1-1,1 0 1,-1 0-1,1-1 1,-13 1-1,19-2 35,0 0-1,1 0 0,-1 0 0,0-1 0,0 1 0,0 0 0,0-1 0,1 1 0,-1-1 0,0 0 0,0 0 0,1 0 0,-1 1 1,1-2-1,-1 1 0,1 0 0,-1 0 0,1 0 0,-1-1 0,1 1 0,0 0 0,0-1 0,0 1 0,0-1 0,0 0 0,0 1 1,0-1-1,1 0 0,-1 0 0,0 1 0,0-4 0,-1-6 20,1 0 0,0 1-1,1-1 1,1-18 0,0 4 40,-1 20-53,1 0 0,-1-1-1,1 1 1,-1 0-1,1 0 1,1 0-1,-1 0 1,1 0 0,0 0-1,0 0 1,0 1-1,1-1 1,4-6-1,-1 4-3,1 0-1,-1 1 0,1 0 0,1 0 1,-1 1-1,1-1 0,9-3 0,3-2-8,1 1 0,0 1-1,0 1 1,1 0 0,0 2-1,1 1 1,-1 1-1,1 0 1,0 2 0,0 1-1,0 1 1,31 3-1,-45-2 5,0 1-1,0 0 0,-1 0 0,1 1 1,0 0-1,-1 1 0,0 0 0,0 0 1,0 0-1,9 8 0,-6-3 32,-1 0-1,0 1 0,0 0 1,-1 1-1,0 0 0,8 13 1,-3 1 28,-1 0 0,-1 1 0,-1 0 0,-1 1 0,-1 0 0,5 29 0,-13-48-39,1-1 0,0 0 0,0 0 0,1 0 0,0 0 0,0 0 0,8 10 0,-9-14-18,0 0 1,1 0 0,0-1-1,-1 1 1,1-1 0,0 1-1,0-1 1,0 0 0,1 0-1,-1-1 1,0 1 0,1 0-1,-1-1 1,1 0 0,0 0-1,-1 0 1,7 0 0,-1 0-10,1-1 0,-1 0 0,1-1 0,-1 1 1,0-2-1,1 0 0,-1 0 0,0 0 0,0-1 1,0-1-1,0 1 0,-1-1 0,0-1 1,1 0-1,-2 0 0,1 0 0,0-1 0,-1 0 1,0-1-1,-1 0 0,1 0 0,-1 0 0,-1-1 1,1 1-1,-1-1 0,-1-1 0,0 1 0,0-1 1,0 1-1,-1-1 0,0 0 0,-1-1 0,0 1 1,1-16-1,-2-115 27,-1 135 4,0 0 0,0 0 0,-1 0 1,0 0-1,0 1 0,0-1 0,-1 0 0,1 1 0,-1-1 0,0 1 0,-1-1 0,1 1 0,-1 0 0,1 0 1,-1 0-1,-1 0 0,-5-5 0,3 4 7,0 0 0,-1 1 0,1 0 0,-1 0 1,0 1-1,0 0 0,0 0 0,-1 0 0,1 1 0,0 0 1,-11-1-1,-18 0-322,0 1 1,-1 2-1,1 2 0,0 0 1,0 3-1,0 1 1,-54 17-1,-5 4-4679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4.943"/>
    </inkml:context>
    <inkml:brush xml:id="br0">
      <inkml:brushProperty name="width" value="0.035" units="cm"/>
      <inkml:brushProperty name="height" value="0.035" units="cm"/>
    </inkml:brush>
  </inkml:definitions>
  <inkml:trace contextRef="#ctx0" brushRef="#br0">0 1 3041,'0'0'7889,"5"23"-7048,15 76-125,-19-92-637,1-1 0,-1 1 0,1-1 0,1 1 0,-1-1 0,1 0 1,0 0-1,1 0 0,-1-1 0,1 1 0,8 8 0,4 4 127,0 2-133,2-2 0,0 0 1,1-1-1,1-1 0,33 21 1,-52-37-135,22 18 51,-18-11-5922</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5.288"/>
    </inkml:context>
    <inkml:brush xml:id="br0">
      <inkml:brushProperty name="width" value="0.035" units="cm"/>
      <inkml:brushProperty name="height" value="0.035" units="cm"/>
    </inkml:brush>
  </inkml:definitions>
  <inkml:trace contextRef="#ctx0" brushRef="#br0">0 0 3753,'0'0'9194,"5"0"-8070,421 6 2553,461-12-4451,-933 14-3651,-23 5-554</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5.659"/>
    </inkml:context>
    <inkml:brush xml:id="br0">
      <inkml:brushProperty name="width" value="0.035" units="cm"/>
      <inkml:brushProperty name="height" value="0.035" units="cm"/>
    </inkml:brush>
  </inkml:definitions>
  <inkml:trace contextRef="#ctx0" brushRef="#br0">0 0 7282,'0'0'6009,"414"0"-4689,-240 0-744,-7 0-576,54 0-72,-47 3-1400,-34-3-3121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46.139"/>
    </inkml:context>
    <inkml:brush xml:id="br0">
      <inkml:brushProperty name="width" value="0.035" units="cm"/>
      <inkml:brushProperty name="height" value="0.035" units="cm"/>
    </inkml:brush>
  </inkml:definitions>
  <inkml:trace contextRef="#ctx0" brushRef="#br0">1418 61 5537,'0'0'6934,"-32"-5"-6722,4 1-162,-31-4 215,-105-2 0,128 10-107,-41-1 299,-121 15 0,109 1-26,1 4 0,-95 34 0,135-36-284,2 2 0,-1 2 0,2 2 0,1 2 0,-52 39 0,85-54-97,-1 0-1,1 0 1,1 1 0,0 1-1,0 0 1,1 0 0,1 1-1,0 0 1,0 1-1,2-1 1,0 2 0,0-1-1,1 0 1,1 1 0,0 0-1,2 0 1,-1 0-1,1 28 1,1-36-41,0 21 44,2 46-1,0-64-48,1 0 0,-1-1 0,2 1 0,0 0 0,0-1 1,0 0-1,1 0 0,8 13 0,4 1 4,1 0 0,1-2 0,1 0 0,1-1 0,0-1 0,2 0 0,35 22 0,-15-14 30,1-2 0,1-2 0,67 24 0,-49-25-68,2-4 0,1-2 1,0-4-1,0-2 0,1-3 0,81-1 1,-119-7-9,-1-1 1,0-2 0,1 0-1,-1-2 1,-1 0 0,1-2-1,-2-1 1,28-14 0,-1-2 23,-1-2 0,0-3-1,-3-2 1,0-2 0,-3-2 0,-1-2 0,-1-2 0,68-84 0,-94 102 15,-1 0-1,-1-2 1,19-38 0,-28 48 20,0-1 0,-1 0 0,-1 0 0,0 0 0,-1 0 0,-1-1 0,1-28 0,-3 22 27,1 4-3,-2 0 1,-2-19-1,2 31-40,0 0 1,-1 0-1,0 0 0,0 0 0,0 1 0,-1-1 0,1 0 0,-1 1 1,-7-10-1,-3 2-2,1-1 1,-2 2-1,0 0 0,0 0 1,-1 1-1,-31-16 1,21 14-76,0 2 1,-48-15-1,-172-38-1289,62 24-2323,-36 0-5779</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50.311"/>
    </inkml:context>
    <inkml:brush xml:id="br0">
      <inkml:brushProperty name="width" value="0.035" units="cm"/>
      <inkml:brushProperty name="height" value="0.035" units="cm"/>
    </inkml:brush>
  </inkml:definitions>
  <inkml:trace contextRef="#ctx0" brushRef="#br0">68 11 5777,'0'0'9926,"-5"-3"-9380,-8-4-353,13 7-191,0 0 1,0 0 0,-1 0-1,1 0 1,0 0 0,0 0 0,-1 0-1,1 0 1,0 0 0,0 0-1,-1 0 1,1 0 0,0 0 0,0 0-1,-1 0 1,1 0 0,0 0-1,0 1 1,-1-1 0,1 0 0,0 0-1,0 0 1,0 0 0,0 1-1,-1-1 1,1 0 0,0 0 0,0 0-1,0 1 1,-1 3-7,0-1 1,0 1-1,1-1 0,-1 1 0,1-1 1,0 6-1,0 13-29,-12 143 385,-2 67 350,1 901-144,15-1091-804,3-1 0,1 0 0,2 0 0,2 0 0,23 62 0,-32-101-214,1 6 343,-8-11-3970,-22-20-423</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50.965"/>
    </inkml:context>
    <inkml:brush xml:id="br0">
      <inkml:brushProperty name="width" value="0.035" units="cm"/>
      <inkml:brushProperty name="height" value="0.035" units="cm"/>
    </inkml:brush>
  </inkml:definitions>
  <inkml:trace contextRef="#ctx0" brushRef="#br0">1 88 6873,'0'0'5874,"24"13"-5509,-12-7-278,14 8 161,-1 1 1,-1 1-1,0 1 1,-1 1-1,33 32 1,-11 2 182,-3 1 0,-2 3 1,56 100-1,66 197 4,-145-314-427,-2 1 0,-2 1-1,10 55 1,-22-71 105,-5-34 63,-13-13-171,0-1-1,2 0 1,1-1-1,1-1 1,1 0-1,2-1 1,-13-41-1,12 10-62,2 0 0,-2-71-1,7-120-19,4 204 79,0 20-3,0 1-1,2-1 0,1 1 1,1-1-1,1 1 0,9-27 1,-10 40 9,0-1 0,1 1 0,1 1 0,-1-1 0,2 1 0,-1 0 0,1 0 1,1 0-1,-1 1 0,1 1 0,1-1 0,-1 1 0,1 1 0,19-12 0,-15 12 2,-1 1-1,1 0 0,1 0 0,-1 1 1,1 1-1,23-3 0,86 1-17,-108 5 7,19 1-5,0 2 0,0 1 0,-1 1 0,1 2 0,-2 2 0,1 0 0,57 27 0,-57-20 9,0 1 0,-1 2 1,-1 1-1,-1 1 0,-1 1 1,-1 2-1,-1 1 0,24 29 0,-31-30 8,-1 1-1,-2 0 0,0 1 1,-2 1-1,-1 1 0,-1 0 0,-1 0 1,-2 2-1,14 57 0,-14-9 7,-2 0 0,-5 116 0,-3-142 11,-1-39-31,0 1-1,-1-1 1,0 0-1,-1 0 1,-7 21-1,9-27-187,5-7-3306,19-13-956</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51.314"/>
    </inkml:context>
    <inkml:brush xml:id="br0">
      <inkml:brushProperty name="width" value="0.035" units="cm"/>
      <inkml:brushProperty name="height" value="0.035" units="cm"/>
    </inkml:brush>
  </inkml:definitions>
  <inkml:trace contextRef="#ctx0" brushRef="#br0">0 0 7986,'0'0'4390,"64"37"-3018,213 126-350,-201-116-630,-2 3-1,91 81 1,-160-127-378,316 298 627,-23 20-512,-190-210-576,-108-112 421,0 0 0,0 0 0,1 0 0,-1 1 0,0-1 0,0 0 0,0 0-1,0 0 1,1 0 0,-1 0 0,0 1 0,0-1 0,0 0 0,1 0 0,-1 0 0,0 0 0,0 0-1,1 0 1,-1 0 0,0 0 0,0 0 0,0 0 0,1 0 0,-1 0 0,0 0 0,0 0 0,1 0 0,-1 0-1,0 0 1,0 0 0,0 0 0,1 0 0,-1 0 0,0 0 0,0 0 0,1-1 0,-1 1 0,0 0 0,0 0-1,0 0 1,0 0 0,1 0 0,-1-1 0,0 1 0,0 0 0,0 0 0,0 0 0,0-1 0,0 1 0,1 0-1,-1 0 1,0 0 0,0-1 0,0 1 0,0 0 0,0 0 0,0-1 0,0 1 0,0 0 0,0 0 0,0-1-1,0 1 1,0 0 0,0 0 0,0 0 0,0-1 0,0 1 0,0 0 0,-1-1 0,1-26-1564,0 18 480,0-40-5549</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51.657"/>
    </inkml:context>
    <inkml:brush xml:id="br0">
      <inkml:brushProperty name="width" value="0.035" units="cm"/>
      <inkml:brushProperty name="height" value="0.035" units="cm"/>
    </inkml:brush>
  </inkml:definitions>
  <inkml:trace contextRef="#ctx0" brushRef="#br0">1431 1 8674,'0'0'5721,"-200"162"-4625,99-69-496,-19 18-103,-14 13-209,-19 5-96,-8 3-192,-59 40-544,39-34-2425,21-27-6921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52.817"/>
    </inkml:context>
    <inkml:brush xml:id="br0">
      <inkml:brushProperty name="width" value="0.035" units="cm"/>
      <inkml:brushProperty name="height" value="0.035" units="cm"/>
    </inkml:brush>
  </inkml:definitions>
  <inkml:trace contextRef="#ctx0" brushRef="#br0">1230 2349 6313,'0'0'9424,"1"-15"-9058,1-1-275,2-86 433,-5 91-478,0 0 0,0 0 0,-1 0 0,-1 0-1,0 0 1,0 1 0,-1-1 0,-9-15 0,-7-10-20,-25-34 1,20 32-9,-183-264 54,37 56-62,54 72 2,-147-223 265,191 275-84,42 67-164,-2 2 0,-60-73 0,84 115-26,-10-11-3,-18-26 1,32 42-3,1-1 1,0 0-1,1 0 1,-1-1-1,1 1 1,1-1 0,-1 1-1,-2-17 1,4-77-79,1 58 78,1 34 1,0 0-1,0 0 1,1 0-1,0 0 0,0 0 1,1 0-1,5-9 0,3-7 2,17-24-1,-25 44 6,-2 5 2,-1-1-1,1 0 0,-1 0 1,1 0-1,-1 0 0,1 0 1,-1 0-1,0 0 0,1 0 1,-1 0-1,0 0 0,0 0 1,0-1-1,0 1 0,0-1 0,0 1-22,0 14-218,4 160 123,-2 118 14,-3-283 96,0 1 0,-1-1 0,0 0 0,0 0 0,0 0 0,-1 0 0,-1 0 1,-7 14-1,-3-2-6,-27 33-1,39-50 8,1-2-1,1 0 1,-1-1-1,1 1 1,-1-1 0,1 1-1,0 0 1,-1-1 0,0 1-1,1-1 1,-1 1 0,1-1-1,-1 0 1,1 1-1,-1-1 1,0 0 0,1 1-1,-1-1 1,0 0 0,1 0-1,-2 1 1,0-1 108,2-3 21,1-34-29,2-1 0,12-65-1,4 19-31,37-102-1,-49 168-61,0 0 1,2 1-1,0 0 0,11-17 1,-13 21 28,-7 12-30,0 1 0,0-1 0,0 1 0,0-1 0,0 1 0,0 0 0,0-1 0,1 1 0,-1-1 0,0 1 0,0 0 0,1-1 0,-1 1 0,0 0 0,0-1-1,1 1 1,-1 0 0,0-1 0,1 1 0,-1 0 0,0 0 0,1-1 0,-1 1 0,1 0 0,-1 0 0,1-1 0,0 1 1,7 2-327,-3 1 298,0 0 0,0 0 0,0 1 0,0 0 0,8 8-1,18 15 22,35 12 8,116 49 0,-73-37-3,-81-38-124,-2 2 1,0 1 0,44 34-1,-64-45-301,0 0 0,0 1 0,-1 0-1,9 13 1,-12-17-15,-1 0-1,-1 0 1,1 0 0,0 0-1,0 0 1,-1 1-1,1-1 1,-1 0-1,0 0 1,0 1 0,0 2-1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59:54.387"/>
    </inkml:context>
    <inkml:brush xml:id="br0">
      <inkml:brushProperty name="width" value="0.035" units="cm"/>
      <inkml:brushProperty name="height" value="0.035" units="cm"/>
    </inkml:brush>
  </inkml:definitions>
  <inkml:trace contextRef="#ctx0" brushRef="#br0">175 4 8226,'0'0'7055,"4"-1"-6865,-3 1-191,-1-1 0,1 1 0,-1 0-1,1 0 1,-1-1 0,1 1 0,0 0 0,-1 0-1,1 0 1,-1 0 0,1-1 0,-1 1-1,1 0 1,0 0 0,-1 0 0,1 0 0,-1 1-1,1-1 1,0 0 0,-1 0 0,1 0-1,-1 0 1,1 1 0,-1-1 0,1 0 0,-1 0-1,1 1 1,-1-1 0,1 0 0,-1 1-1,1-1 1,-1 1 0,1-1 0,-1 1 0,0-1-1,1 1 1,-1-1 0,0 1 0,1 0-1,0 3 31,-1 0-1,1 1 1,-1-1 0,0 0-1,0 8 1,0 5 118,0 81 588,-18 381 501,-58 11-967,-24 252-119,93-381-115,7-276-29,0-65-4,0 7 3,3 34 0,-2-54-3,1 0 0,-1 0 0,1 0 0,0 0 0,1 0 0,-1 0 0,1-1 0,1 1 0,5 8 0,-8-13 6,0-1 0,0 0-1,0 1 1,1-1 0,-1 0 0,0 0 0,0 0 0,1 0 0,-1 0 0,1 0-1,-1 0 1,1 0 0,-1-1 0,1 1 0,0 0 0,-1-1 0,1 1-1,-1-1 1,1 0 0,0 0 0,0 0 0,-1 1 0,1-1 0,0-1 0,-1 1-1,1 0 1,1-1 0,14 1-28,759 3 41,757 26-746,-1454-25-522,-162-7-603,-48-12-1639</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0:05.616"/>
    </inkml:context>
    <inkml:brush xml:id="br0">
      <inkml:brushProperty name="width" value="0.035" units="cm"/>
      <inkml:brushProperty name="height" value="0.035" units="cm"/>
    </inkml:brush>
  </inkml:definitions>
  <inkml:trace contextRef="#ctx0" brushRef="#br0">1 0 5089,'0'0'2089,"73"0"-1288,249 0-209,161 3-262,-244-3-1505,-276 0-1070,-14 0-1372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5.290"/>
    </inkml:context>
    <inkml:brush xml:id="br0">
      <inkml:brushProperty name="width" value="0.035" units="cm"/>
      <inkml:brushProperty name="height" value="0.035" units="cm"/>
    </inkml:brush>
  </inkml:definitions>
  <inkml:trace contextRef="#ctx0" brushRef="#br0">314 1 6601,'0'0'6138,"-133"159"-5890,93-129-64,6-3-88,1 1-88,6-7 64,7-3-72,7-3-8,6-3-496,0-3-1401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0:05.970"/>
    </inkml:context>
    <inkml:brush xml:id="br0">
      <inkml:brushProperty name="width" value="0.035" units="cm"/>
      <inkml:brushProperty name="height" value="0.035" units="cm"/>
    </inkml:brush>
  </inkml:definitions>
  <inkml:trace contextRef="#ctx0" brushRef="#br0">1 0 4049,'0'0'8026,"40"76"-7394,47-64 8,20 0-8,20-6-240,0-3-320,-14-3-72,-19 0-528,-21 0-448,-19-3-793,-21-9-343,-19-3-2153</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0:06.349"/>
    </inkml:context>
    <inkml:brush xml:id="br0">
      <inkml:brushProperty name="width" value="0.035" units="cm"/>
      <inkml:brushProperty name="height" value="0.035" units="cm"/>
    </inkml:brush>
  </inkml:definitions>
  <inkml:trace contextRef="#ctx0" brushRef="#br0">0 0 7154,'0'0'6097,"381"12"-6313,-294-12-704,-27 0-1137,-33 0-3112</inkml:trace>
  <inkml:trace contextRef="#ctx0" brushRef="#br0" timeOffset="1">274 31 6489,'0'0'3633,"408"0"-3169,-208 0 176,-46 0-640,-60 0-2376</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6:59.676"/>
    </inkml:context>
    <inkml:brush xml:id="br0">
      <inkml:brushProperty name="width" value="0.035" units="cm"/>
      <inkml:brushProperty name="height" value="0.035" units="cm"/>
    </inkml:brush>
  </inkml:definitions>
  <inkml:trace contextRef="#ctx0" brushRef="#br0">1 0 1400,'0'0'9469,"21"0"-8170,256 21-239,-155-8-934,-79-8-117,47 1 7,-79-3 128,-11-2-180,0-1 0,-1 0 0,1 0 0,0 0 0,0 0 0,0 0 0,0 0 0,0 0 0,0 0 0,0 0 0,0 0 1,0 0-1,0 0 0,0 0 0,0 0 0,0 0 0,0 0 0,-1 0 0,1 0 0,0 0 0,0 1 0,0-1 0,0 0 0,0 0 0,0 0 0,0 0 0,0 0 0,0 0 0,0 0 0,0 0 0,0 0 1,0 0-1,0 0 0,0 1 0,0-1 0,0 0 0,0 0 0,0 0 0,0 0 0,0 0 0,0 0 0,0 0 0,0 0 0,0 0 0,1 0 0,-30-1-2656,-10-4-3092</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0.088"/>
    </inkml:context>
    <inkml:brush xml:id="br0">
      <inkml:brushProperty name="width" value="0.035" units="cm"/>
      <inkml:brushProperty name="height" value="0.035" units="cm"/>
    </inkml:brush>
  </inkml:definitions>
  <inkml:trace contextRef="#ctx0" brushRef="#br0">1 13 2457,'0'0'7520,"23"-2"-6631,0 0-667,134-6 1001,341 8-196,-497 0-1042,-1 11-4725</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1.609"/>
    </inkml:context>
    <inkml:brush xml:id="br0">
      <inkml:brushProperty name="width" value="0.035" units="cm"/>
      <inkml:brushProperty name="height" value="0.035" units="cm"/>
    </inkml:brush>
  </inkml:definitions>
  <inkml:trace contextRef="#ctx0" brushRef="#br0">0 270 1592,'0'0'7513,"9"0"-6827,211 24 2842,-33-3-2633,243-9-675,-407-12-203,2-1 73,-1-2 0,0-1-1,-1 0 1,1-2 0,-1-1 0,0 0 0,0-2-1,41-22 1,-27 8-26,-36 21-61,1 1 0,-1 0 0,0-1 0,1 1 0,-1-1 0,0 1 0,0-1 0,0 0 0,0 1 0,0-1 0,0 0 0,0 0 0,0 0 0,-1 0 1,1 0-1,-1 0 0,0 0 0,1-2 0,-1-11 78,1 12-84,0 0 0,-1 0 1,0 0-1,0-1 0,0 1 1,0 0-1,0 0 0,-1 0 0,1 0 1,-1 0-1,0 0 0,0 0 0,0 1 1,0-1-1,0 0 0,-1 0 1,1 1-1,-1-1 0,0 1 0,-2-3 1,-9-5-26,-1 1 1,0 0-1,0 1 1,-31-12 0,-66-17-76,82 30 83,0 1 0,0 1 0,-43-2 0,-91 7 64,78 1 22,73-1-79,0 0 0,0 1 0,1 1 0,-1-1 0,0 2 0,1 0 0,-1 0 0,1 1 0,0 0 0,0 1-1,1 1 1,-1-1 0,1 2 0,-14 10 0,14-9 22,0 1-1,0 0 1,1 1 0,0 0-1,1 0 1,0 1-1,0 0 1,1 1 0,1 0-1,0 0 1,1 0-1,0 0 1,0 1 0,2 0-1,-1 0 1,2 0-1,0 0 1,0 1 0,1 15-1,1 109 188,1-132-176,0 0 0,0-1 0,1 1 0,0-1 0,0 1-1,0-1 1,0 0 0,1 1 0,0-2 0,0 1 0,0 0 0,1 0-1,0-1 1,7 7 0,4 4 10,0-2-1,31 22 1,-12-14-4,0-1 1,2-2-1,0-1 0,0-2 1,2-2-1,-1-1 0,2-2 1,-1-2-1,2-1 0,-1-2 1,55 0-1,12-3 7,117-5 21,-192 0-36,-1-1 1,1-2-1,-1-1 1,-1-1-1,46-20 0,-73 27-29,0 0-1,0 0 1,-1 0-1,1 0 0,-1 0 1,1 0-1,-1 0 0,1-1 1,-1 1-1,2-3 0,-3 4-34,1-1-1,-1 0 0,0 1 0,0-1 1,0 1-1,0-1 0,1 0 1,-1 1-1,0-1 0,0 0 1,0 1-1,0-1 0,0 0 0,-1 1 1,1-1-1,0 1 0,0-1 1,0 0-1,0 1 0,-1-1 0,1 1 1,0-1-1,-1 0 0,1 1 1,0-1-1,-1 1 0,1-1 1,-1 1-1,1 0 0,-1-1 0,1 1 1,-1-1-1,1 1 0,-1 0 1,1-1-1,-1 1 0,1 0 0,-1 0 1,0-1-1,1 1 0,-2 0 1,-32-12-3994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3.636"/>
    </inkml:context>
    <inkml:brush xml:id="br0">
      <inkml:brushProperty name="width" value="0.035" units="cm"/>
      <inkml:brushProperty name="height" value="0.035" units="cm"/>
    </inkml:brush>
  </inkml:definitions>
  <inkml:trace contextRef="#ctx0" brushRef="#br0">0 469 2809,'0'0'8447,"9"-2"-7699,-7 1-716,2 0 88,1 0 0,-1 0 0,0 0 0,0-1 0,-1 0 0,1 0 1,0 0-1,0 0 0,-1-1 0,1 1 0,-1-1 0,0 0 0,0 0 0,0 0 1,4-5-1,0-6 102,0-1 0,0 1 0,-2-1 0,1 0 0,-2-1 1,0 1-1,-1-1 0,1-18 0,-1-20 44,-4-59-1,0 38-173,0 73-107,1 0 1,-1 1 0,1-1-1,-1 0 1,1 1 0,-1-1-1,0 1 1,0-1 0,0 1-1,0-1 1,0 1 0,0 0-1,0-1 1,-1 1 0,1 0-1,0 0 1,-1 0 0,1 0-1,-1 0 1,1 0 0,-1 0-1,-1 0 1,2 1-74,-19 1-1211,18 1 1296,1 0 1,0 0-1,0 1 0,-1-1 1,1 0-1,1 1 0,-1-1 0,0 0 1,1 1-1,-1-1 0,1 1 1,-1-1-1,1 5 0,0-2-2,-4 35 20,5 74 0,1-43-4,-2-63-6,1 1 0,0-1 1,1 1-1,0-1 1,0 1-1,7 14 0,27 48 42,-23-45-46,2-1 2,2 0 0,0-1 1,1-1-1,39 38 0,-41-45-2,17 23-15,-29-31 66,-1-2-1816,-2-16-389,-3-11-1335,-10-3-2948</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3.998"/>
    </inkml:context>
    <inkml:brush xml:id="br0">
      <inkml:brushProperty name="width" value="0.035" units="cm"/>
      <inkml:brushProperty name="height" value="0.035" units="cm"/>
    </inkml:brush>
  </inkml:definitions>
  <inkml:trace contextRef="#ctx0" brushRef="#br0">0 1 3505,'0'0'6090,"2"19"-5491,4 64 12,-4-75-454,-1 1 0,1 0 0,1-1 0,0 0 0,0 0-1,0 0 1,1 0 0,1 0 0,-1 0 0,1-1 0,0 0 0,7 7 0,3 5-42,18 20-64,-28-36-78,-4-2-169,-1-3 89,1 1 0,-1 0-1,0 0 1,0-1 0,0 1 0,0 0-1,0 0 1,0-1 0,0 1 0,0 0 0,0 0-1,-1-1 1,1 1 0,-1 0 0,1 0-1,-1 0 1,0-2 0,-13-19-2157,-16-14-3745</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4.368"/>
    </inkml:context>
    <inkml:brush xml:id="br0">
      <inkml:brushProperty name="width" value="0.035" units="cm"/>
      <inkml:brushProperty name="height" value="0.035" units="cm"/>
    </inkml:brush>
  </inkml:definitions>
  <inkml:trace contextRef="#ctx0" brushRef="#br0">1 0 6553,'0'0'3393,"87"36"-5281,-74-21-633,0-3-1576</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4.953"/>
    </inkml:context>
    <inkml:brush xml:id="br0">
      <inkml:brushProperty name="width" value="0.035" units="cm"/>
      <inkml:brushProperty name="height" value="0.035" units="cm"/>
    </inkml:brush>
  </inkml:definitions>
  <inkml:trace contextRef="#ctx0" brushRef="#br0">1 25 2921,'0'0'7281,"20"27"-6675,61 86-70,-76-105-467,0-1 1,-1 1-1,5 12 0,-6 2 116,-2-8-111,1 11 14,7 34 4,-7-49 1073,-3-22-454,-6-295-896,7 307 188,1-1 1,-1 0-1,0 0 0,1 0 1,-1 1-1,0-1 1,1 0-1,-1 1 0,1-1 1,-1 0-1,1 1 1,0-1-1,-1 1 0,1-1 1,0 1-1,-1-1 0,1 1 1,0-1-1,-1 1 1,1-1-1,0 1 0,0 0 1,0 0-1,-1-1 0,1 1 1,0 0-1,0 0 1,1 0-1,30-3-20,-28 2 21,12 0 7,1 1-1,0 1 1,-1 0-1,1 1 1,-1 0-1,0 2 1,28 8-1,-38-9 8,0 0 0,1 0 0,-1 0 0,-1 1 0,1 0 0,0 0-1,-1 0 1,0 1 0,0-1 0,0 1 0,0 1 0,-1-1 0,0 0 0,0 1 0,-1 0-1,1 0 1,-1 0 0,0 1 0,-1-1 0,0 1 0,2 8 0,0 6-14,-2 0 1,-1 0-1,-1 27 1,0-21-2,0-26 305,0-15-109,-1-17-216,0 16-92,1 0 0,3-28 0,-2 39 99,-1 0-1,1 1 1,0-1 0,1 0-1,-1 0 1,1 1 0,-1-1-1,1 0 1,0 1-1,0 0 1,1-1 0,-1 1-1,1 0 1,0 0 0,3-3-1,1 1 3,0 1 1,0-1-1,0 1 0,0 0 0,1 1 0,0 0 0,-1 0 0,1 1 0,14-3 0,2 2-29,49 1-1,-63 2 35,-5 0 16,-1 0 1,0 1-1,1 0 0,-1-1 0,0 2 1,1-1-1,-1 0 0,0 1 0,0 0 1,0-1-1,0 2 0,-1-1 0,1 0 1,-1 1-1,1 0 0,-1 0 0,0 0 0,0 0 1,0 0-1,0 0 0,-1 1 0,1 0 1,-1-1-1,0 1 0,2 4 0,4 12 44,0 0 0,-2 1-1,0-1 1,2 23-1,3 5-54,-7-31-82,-1-1 0,2 22 0,-4-8-3524,-1-22-3171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5.839"/>
    </inkml:context>
    <inkml:brush xml:id="br0">
      <inkml:brushProperty name="width" value="0.035" units="cm"/>
      <inkml:brushProperty name="height" value="0.035" units="cm"/>
    </inkml:brush>
  </inkml:definitions>
  <inkml:trace contextRef="#ctx0" brushRef="#br0">1 3 3345,'0'0'10109,"0"0"-10102,0-1 1,0 1-1,0 0 1,0 0-1,0 0 1,1 0 0,-1-1-1,0 1 1,0 0-1,0 0 1,0 0-1,1 0 1,-1 0 0,0 0-1,0 0 1,0-1-1,1 1 1,-1 0-1,0 0 1,0 0 0,0 0-1,1 0 1,-1 0-1,0 0 1,0 0-1,1 0 1,-1 0 0,0 0-1,0 0 1,0 0-1,1 0 1,-1 0 0,0 0-1,0 0 1,0 1-1,1-1 1,-1 0-1,0 0 1,0 0 0,0 0-1,0 0 1,1 0-1,-1 1 1,0-1-1,0 0 1,0 0 0,0 0-1,0 0 1,1 1-1,12 6 372,0 2-1,0-1 1,19 18-1,3 2-22,87 60-44,61 46 13,-143-106-686,-45-29-3581,-17-3 1921,-10-12-3465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5.861"/>
    </inkml:context>
    <inkml:brush xml:id="br0">
      <inkml:brushProperty name="width" value="0.035" units="cm"/>
      <inkml:brushProperty name="height" value="0.035" units="cm"/>
    </inkml:brush>
  </inkml:definitions>
  <inkml:trace contextRef="#ctx0" brushRef="#br0">0 0 2473,'0'0'6186,"4"1"-5331,43 7 368,-1-3-1,73-1 0,-23-1-1112,-28-3 250,-67 0-413,-5-1-3751,-19-7-413</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6.218"/>
    </inkml:context>
    <inkml:brush xml:id="br0">
      <inkml:brushProperty name="width" value="0.035" units="cm"/>
      <inkml:brushProperty name="height" value="0.035" units="cm"/>
    </inkml:brush>
  </inkml:definitions>
  <inkml:trace contextRef="#ctx0" brushRef="#br0">368 1 5969,'0'0'4647,"-11"20"-4133,0 1-357,5-9-73,0 1-1,-1-2 1,-1 1-1,1-1 1,-2 0-1,0-1 1,0 0-1,-15 13 1,-162 125 512,138-111-1143,47-37 298,0 1 0,1-1 0,-1 1 0,0-1 1,0 1-1,0-1 0,0 0 0,0 0 0,0 1 0,0-1 1,1 0-1,-1 0 0,0 0 0,0 0 0,0 0 0,-2 0 0,0 0-1637,-4 0-2741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6.656"/>
    </inkml:context>
    <inkml:brush xml:id="br0">
      <inkml:brushProperty name="width" value="0.035" units="cm"/>
      <inkml:brushProperty name="height" value="0.035" units="cm"/>
    </inkml:brush>
  </inkml:definitions>
  <inkml:trace contextRef="#ctx0" brushRef="#br0">1 3 808,'0'0'8585,"0"0"-8569,0 0 1,0 0 0,0 0-1,0 0 1,0-1 0,0 1-1,0 0 1,1 0 0,-1 0 0,0 0-1,0 0 1,0 0 0,0-1-1,0 1 1,1 0 0,-1 0-1,0 0 1,0 0 0,0 0-1,1 0 1,-1 0 0,0 0-1,0 0 1,0 0 0,0 0-1,1 0 1,-1 0 0,0 0-1,0 0 1,0 0 0,1 0 0,-1 0-1,0 0 1,0 0 0,0 0-1,0 0 1,1 1 0,-1-1-1,0 0 1,0 0 0,0 0-1,0 0 1,0 0 0,1 0-1,-1 1 1,0-1 0,0 0-1,0 0 1,0 0 0,0 0 0,0 0-1,0 1 1,10 9 420,-1 1 1,0 0 0,-1 0-1,0 1 1,-1 0-1,0 1 1,7 18 0,-2 5-139,-1 1 1,-2 0-1,-1 1 1,5 75-1,-6-23-299,-6-42-843,-1-47-217,-1-17-5090,-5-4 392</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7.219"/>
    </inkml:context>
    <inkml:brush xml:id="br0">
      <inkml:brushProperty name="width" value="0.035" units="cm"/>
      <inkml:brushProperty name="height" value="0.035" units="cm"/>
    </inkml:brush>
  </inkml:definitions>
  <inkml:trace contextRef="#ctx0" brushRef="#br0">0 1 2497,'0'0'7744,"25"23"-7075,75 74 57,-66-57-230,-24-18-154,-6-12-235,-2-1-31,0 0 0,0 0-1,0 0 1,-1 12-1,0-14-51,-1 1-1,1 0 1,0 0-1,1-1 1,4 12-1,-5-104 1108,-1 65-1293,-1-1-39,2 1 0,4-36 1,-4 51 212,0 0 0,0 0 1,1 0-1,-1 1 1,1-1-1,0 0 1,0 1-1,0 0 0,1-1 1,0 1-1,0 0 1,0 0-1,0 1 0,0-1 1,1 1-1,7-7 1,-4 8 17,-1-1 1,1 1-1,-1 1 1,1-1-1,0 1 1,0 0-1,0 1 1,0-1-1,-1 1 1,1 1 0,9 1-1,-4-2-22,-6 1 24,1 1 0,-1-1 0,0 1 0,0 0 0,1 0 0,-1 1 0,-1 0 0,1 0-1,0 0 1,-1 1 0,1 0 0,8 8 0,-6-4 30,1 0-1,-1 1 1,-1 0-1,0 0 1,0 1-1,8 15 1,-11-16-46,0 0 0,0 1 0,-1-1 0,0 1 1,0 0-1,-1 0 0,-1 0 0,1 15 0,5 23 2,-7-48-50,0 1 1,0-1-1,0 0 1,-1 0 0,1 1-1,0-1 1,0 0-1,0 1 1,0-1 0,0 0-1,0 1 1,0-1-1,0 0 1,0 1 0,0-1-1,0 0 1,0 0 0,0 1-1,0-1 1,1 0-1,-1 1 1,0-1 0,0 0-1,0 1 1,0-1-1,1 0 1,-1 0 0,0 1-1,0-1 1,0 0-1,1 0 1,-1 0 0,0 1-1,0-1 1,1 0 0,-1 0-1,0 0 1,4-13-4300,-4-5-53</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7.588"/>
    </inkml:context>
    <inkml:brush xml:id="br0">
      <inkml:brushProperty name="width" value="0.035" units="cm"/>
      <inkml:brushProperty name="height" value="0.035" units="cm"/>
    </inkml:brush>
  </inkml:definitions>
  <inkml:trace contextRef="#ctx0" brushRef="#br0">1 1 4457,'0'0'7986,"187"159"-7298,-147-126-192,-7 0-128,-6-6-104,-7 0-96,0-5-120,-13-7-48,0 0-8,-7-6-448,0-6-584,0-12-2905,0-12-3177</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7.943"/>
    </inkml:context>
    <inkml:brush xml:id="br0">
      <inkml:brushProperty name="width" value="0.035" units="cm"/>
      <inkml:brushProperty name="height" value="0.035" units="cm"/>
    </inkml:brush>
  </inkml:definitions>
  <inkml:trace contextRef="#ctx0" brushRef="#br0">535 1 7906,'0'0'4353,"-167"162"-4121,100-129-72,-7 3-152,-19 3-8,19-8-840,14-10-2113</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8.792"/>
    </inkml:context>
    <inkml:brush xml:id="br0">
      <inkml:brushProperty name="width" value="0.035" units="cm"/>
      <inkml:brushProperty name="height" value="0.035" units="cm"/>
    </inkml:brush>
  </inkml:definitions>
  <inkml:trace contextRef="#ctx0" brushRef="#br0">0 2 3289,'0'0'8240,"6"0"-7578,-6 0-672,5-1 200,0 1 1,1-1-1,-1 1 0,0 1 0,0-1 1,0 1-1,0 0 0,0 0 0,0 0 0,5 3 1,110 62 913,105 44-2207,-222-109 37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9.161"/>
    </inkml:context>
    <inkml:brush xml:id="br0">
      <inkml:brushProperty name="width" value="0.035" units="cm"/>
      <inkml:brushProperty name="height" value="0.035" units="cm"/>
    </inkml:brush>
  </inkml:definitions>
  <inkml:trace contextRef="#ctx0" brushRef="#br0">0 9 3121</inkml:trace>
  <inkml:trace contextRef="#ctx0" brushRef="#br0" timeOffset="1">0 9 3121,'295'-7'2547,"-234"5"-1322,-61 3-1162,1 0-1,-1-1 1,1 1-1,0 0 1,-1 0-1,1-1 1,-1 1-1,1 0 1,-1 0-1,0 0 1,1 0-1,-1 0 1,0 0-1,0 0 1,0 0-1,0 0 1,0 0-1,0 0 1,0 0-1,0 0 1,0-1-1,0 3 0,-2 26 629,0-22-522,0-1 1,-1 1 0,1-1 0,-1 0 0,-1 0-1,1 0 1,-7 8 0,5-8-117,1 0 1,1 0-1,-1 0 1,1 1-1,0-1 1,-4 13-1,6-13-385,-4 16 913,5-22-829,0 1-1,0 0 0,0-1 0,-1 1 1,1-1-1,0 1 0,0 0 0,0-1 1,-1 1-1,1-1 0,0 1 0,-1-1 1,1 1-1,-1-1 0,1 1 0,0-1 1,-1 0-1,1 1 0,-1-1 0,1 1 1,-1-1-1,0 1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9.547"/>
    </inkml:context>
    <inkml:brush xml:id="br0">
      <inkml:brushProperty name="width" value="0.035" units="cm"/>
      <inkml:brushProperty name="height" value="0.035" units="cm"/>
    </inkml:brush>
  </inkml:definitions>
  <inkml:trace contextRef="#ctx0" brushRef="#br0">1 0 2905,'0'0'5463,"0"4"-4922,0 17 723,20-19-289,380 20-511,-399-22-470,-1-12-7767</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09.909"/>
    </inkml:context>
    <inkml:brush xml:id="br0">
      <inkml:brushProperty name="width" value="0.035" units="cm"/>
      <inkml:brushProperty name="height" value="0.035" units="cm"/>
    </inkml:brush>
  </inkml:definitions>
  <inkml:trace contextRef="#ctx0" brushRef="#br0">1 50 4001</inkml:trace>
  <inkml:trace contextRef="#ctx0" brushRef="#br0" timeOffset="1">1 50 4001,'291'-45'1005,"-235"41"-347,-55 4-614,-1 0 0,1 0 1,0 0-1,0 0 0,0 0 0,-1 0 0,1 0 0,0 1 0,0-1 0,-1 0 0,1 0 0,0 1 0,-1-1 0,1 1 0,0-1 0,0 1 0,27 23 2318,-15-14-1790,-1 1 0,18 18 1,-28-25-535,1-1 1,0 1 0,-1-1 0,0 1 0,0 0 0,0 0 0,0 0-1,-1 0 1,0 0 0,1 0 0,-2 0 0,1 1 0,0-1 0,-1 5-1,1 3 45,-1 13-79,-1-25-22,1 1 0,0 0 0,0 0 0,-1-1-1,1 1 1,0 0 0,-1-1 0,1 1 0,0 0 0,-1-1 0,1 1 0,-1-1 0,1 1 0,-1-1-1,0 1 1,1-1 0,-1 1 0,1-1 0,-1 1 0,0-1 0,1 0 0,-1 1 0,0-1 0,0 0 0,1 0-1,-1 1 1,-1-1 0,-68 1-4348,55-1-394</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10.426"/>
    </inkml:context>
    <inkml:brush xml:id="br0">
      <inkml:brushProperty name="width" value="0.035" units="cm"/>
      <inkml:brushProperty name="height" value="0.035" units="cm"/>
    </inkml:brush>
  </inkml:definitions>
  <inkml:trace contextRef="#ctx0" brushRef="#br0">150 33 3993,'0'0'6944,"-3"1"-6643,-5 1-96,0 1 0,0 1 0,0-1 0,1 1 0,-1 1 0,1-1-1,0 1 1,-9 9 0,7-6-61,0 0 0,1 1 1,0 0-1,0 0 0,-10 18 0,16-22-142,0 1 1,0 1-1,1-1 1,0 0-1,0 0 1,1 0-1,-1 1 1,1-1-1,2 13 1,-2 2 4,1-19-7,-1-1 0,1 1 0,-1-1 1,1 1-1,-1-1 0,1 1 0,0-1 0,0 1 0,0-1 1,0 0-1,0 0 0,0 1 0,0-1 0,0 0 0,0 0 1,0 0-1,1 0 0,-1 0 0,0 0 0,1-1 0,-1 1 1,1 0-1,-1-1 0,3 1 0,40 12-190,-42-12 164,16 2-8,0-1-1,0 0 1,1-2-1,28-2 1,-44 2 49,-1 0-1,0-1 1,1 1 0,-1-1 0,0 0 0,1 0-1,-1 0 1,0 0 0,0 0 0,0 0 0,0-1-1,0 1 1,0-1 0,0 1 0,-1-1 0,1 0-1,0 0 1,-1 0 0,0 0 0,1 0 0,-1 0-1,0 0 1,0 0 0,0 0 0,0 0-1,0-1 1,-1 1 0,1 0 0,0-4 0,1-8 17,0 0-1,-1-1 1,-2-25 0,1 20-90,0 11 21,0-1 0,-1 1-1,-2-18 1,1 24 17,1-1 0,0 0 1,-1 1-1,0-1 1,0 1-1,0 0 0,0-1 1,0 1-1,-1 0 0,1 0 1,-7-5-1,8 7-152,0 0 0,0 0 0,0 0 0,0 0 0,0-1 0,0 1 0,0 0 0,0-1 0,1 1 0,-1-1 0,0-2 0,-1-10-4255,2 7-925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36.193"/>
    </inkml:context>
    <inkml:brush xml:id="br0">
      <inkml:brushProperty name="width" value="0.035" units="cm"/>
      <inkml:brushProperty name="height" value="0.035" units="cm"/>
    </inkml:brush>
  </inkml:definitions>
  <inkml:trace contextRef="#ctx0" brushRef="#br0">0 114 1872</inkml:trace>
  <inkml:trace contextRef="#ctx0" brushRef="#br0" timeOffset="1">0 114 1872,'140'-114'2137,"-140"117"-1281,0 9 608,0 0 73,0 9-137,0 0-192,0 6 57,0 3-105,0 1 8,0-1-256,0 0-376,0-3-288,0 0-168,0-6-64,0 6-16,0-6-520,0-12-3529</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10.795"/>
    </inkml:context>
    <inkml:brush xml:id="br0">
      <inkml:brushProperty name="width" value="0.035" units="cm"/>
      <inkml:brushProperty name="height" value="0.035" units="cm"/>
    </inkml:brush>
  </inkml:definitions>
  <inkml:trace contextRef="#ctx0" brushRef="#br0">1 0 4065,'0'0'5665,"67"36"-5369,-41-33-136,1 3-32,0-3-40,6-3-88,1 0-160,-8 0-640,-5 0-496,-8-12-1081,-13 0-2216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11.128"/>
    </inkml:context>
    <inkml:brush xml:id="br0">
      <inkml:brushProperty name="width" value="0.035" units="cm"/>
      <inkml:brushProperty name="height" value="0.035" units="cm"/>
    </inkml:brush>
  </inkml:definitions>
  <inkml:trace contextRef="#ctx0" brushRef="#br0">1 73 3385,'100'-72'2080,"-100"81"-544,0 6-95,0 6-209,0 6-240,13 0 32,-6 0-303,7-3-385,-8 0-192,-6 3-144,0-6-576,0-9-2625</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13.759"/>
    </inkml:context>
    <inkml:brush xml:id="br0">
      <inkml:brushProperty name="width" value="0.035" units="cm"/>
      <inkml:brushProperty name="height" value="0.035" units="cm"/>
    </inkml:brush>
  </inkml:definitions>
  <inkml:trace contextRef="#ctx0" brushRef="#br0">1 487 328,'0'0'6503,"3"0"-5567,33 0 5479,-34-18-5819,4-22-506,-5 31-89,0 0 0,0 0 1,1 0-1,0 1 0,4-10 0,8-22 6,-12 29-5,1 1 0,1 1 1,6-14-1,-5 15 3,1 0 0,-1 1-1,1 0 1,1 0 0,-1 1 0,1 0-1,0 0 1,11-7 0,69-37 56,-59 35-54,4-2-28,1 0 0,62-21 0,-73 33-3,37-5 1,-38 8 20,-1-1 0,31-9 0,-13 1 15,70-12 0,-95 22-61,-1 0-1,1 0 1,20 3 0,-2-1-35,-19 0 0,0 0 0,0 1 1,0 0-1,-1 1 0,1 0 1,12 6-1,66 33-357,-76-35 384,0 0 0,-1 2 0,22 16 0,-12-6 45,-14-12-19,0 1-1,0 0 1,14 16-1,2 7 18,-19-26 13,-1 1 0,1 0 0,-2 0 0,1 1 0,-1-1 0,0 1 0,4 10 0,-4-11 24,1 1 1,-1-1 0,1 0-1,0-1 1,0 1 0,1-1-1,9 8 1,-4-4-5,-4-3-8,2 0 0,-1-1 1,1 0-1,15 7 0,19 10 21,-34-17-198,5 2-499,-13-4 210,-10-2-39,-20-2-2260,-4-7-3818</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14.407"/>
    </inkml:context>
    <inkml:brush xml:id="br0">
      <inkml:brushProperty name="width" value="0.035" units="cm"/>
      <inkml:brushProperty name="height" value="0.035" units="cm"/>
    </inkml:brush>
  </inkml:definitions>
  <inkml:trace contextRef="#ctx0" brushRef="#br0">1 262 600,'0'0'8025,"27"0"-5849,-15 3-1931,-1 1 0,0-1 0,0 2 0,15 8 0,9 3-147,78 26 54,-113-41-59,0-1-1,0 0 1,1 0 0,-1 0-1,0 0 1,1 0 0,-1 0-1,0 0 1,0 0 0,1 0-1,-1 0 1,0 0 0,0 0-1,1 0 1,-1 0 0,0 0-1,0 0 1,1-1 0,-1 1-1,0 0 1,0 0 0,0 0-1,1 0 1,-1 0 0,0 0-1,0-1 1,0 1 0,1 0-1,-1 0 1,0 0 0,0-1-1,0 1 1,0 0 0,0 0-1,1-1 1,-1 1 0,0 0-1,0 0 1,0 0 0,0-1 0,0 1-1,0 0 1,0 0 0,0-1-1,0 1 1,0 0 0,0-1-1,0 1 1,0-18-801,0 12 1059,0-246-792,-1 251 378,1-1 0,0 0 0,-1 0 0,1 1 0,-1-1 0,1 0 0,-1 1 0,0-1 0,0 1 0,1-1 0,-1 1 0,0-1 0,-1 1 0,1 0 0,0 0 0,0-1 0,0 1 0,-1 0 0,1 0 0,-1 0 0,1 0 0,-1 0 0,1 1 0,-4-2 0,-5-2-631,0 0 0,0 1 0,-11-1 0,15 2 42,-70-13-7659</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2.642"/>
    </inkml:context>
    <inkml:brush xml:id="br0">
      <inkml:brushProperty name="width" value="0.035" units="cm"/>
      <inkml:brushProperty name="height" value="0.035" units="cm"/>
    </inkml:brush>
  </inkml:definitions>
  <inkml:trace contextRef="#ctx0" brushRef="#br0">1 19 1696,'0'0'7901,"12"0"-7439,169 0 569,-18-11-780,-85 4-223,-27 7 57,-48 0-83,1 1-1,-1 0 1,0-1 0,1 1-1,-1 1 1,0-1 0,0 0-1,0 1 1,0-1 0,0 1-1,0 0 1,3 3 0,31 31 411,-1 2 0,-2 2 1,-2 0-1,-2 2 1,28 52-1,-2 11 100,48 124 0,12 85-389,-99-256-114,-2 1 1,-3 0-1,7 92 0,-13-69-9,2 61 13,-8-134-11,0 0 1,1 0-1,0 0 0,0-1 1,1 1-1,0 0 0,1-1 1,0 0-1,4 11 0,-4-12-5,0 1 0,-1-1-1,0 1 1,0 0 0,-1 0 0,0-1-1,0 1 1,-1 0 0,-1 12 0,1-6 0,-1-11 10,1-1-1,-1 1 0,0 0 1,0 0-1,0 0 1,0-1-1,0 1 1,0-1-1,-1 1 0,1-1 1,-1 1-1,0-1 1,0 0-1,0 0 0,0 0 1,0 0-1,0 0 1,0 0-1,-1-1 1,1 1-1,-1-1 0,-2 2 1,-11 5 86,0-1 1,-25 8 0,31-11-62,-50 14 117,-1-2-1,0-2 0,-69 5 0,-178-3-994,103-15-2781,10-1-6071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1.399"/>
    </inkml:context>
    <inkml:brush xml:id="br0">
      <inkml:brushProperty name="width" value="0.035" units="cm"/>
      <inkml:brushProperty name="height" value="0.035" units="cm"/>
    </inkml:brush>
  </inkml:definitions>
  <inkml:trace contextRef="#ctx0" brushRef="#br0">1277 96 488,'0'0'6231,"-8"-15"-3744,1 11-2036,0 0 0,-1 0-1,0 0 1,0 1 0,0 0 0,-10-2 0,1-1-274,-20-5-37,0 2 0,-74-8 1,-77 7-156,-159 11-57,3 30-45,308-26 105,23-4-4,0 1 1,0 0-1,1 1 0,-23 8 0,34 5-326,14 375 2410,-4-279-1518,23 362 436,-29-322-924,5 99 68,20-2-62,29 3-48,-1-6 2,-35-81-7,-1-5 8,-18-143-16,4 21-6,-6-37 1,0 0 0,1 0 0,-1 0 0,0 0 0,1 0 0,-1 1 0,0-1 0,1 0 0,-1 0 0,1 0 0,0 0 0,-1 0 0,1 0 0,0-1 0,0 1 0,-1 0 0,1 0 0,0 0 0,0-1 0,0 1 0,1 0 0,483 71 168,-201-66-1593,-259-7 706,39-6 0,-39 1-539,25-9 0,-49 15 1250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4.004"/>
    </inkml:context>
    <inkml:brush xml:id="br0">
      <inkml:brushProperty name="width" value="0.035" units="cm"/>
      <inkml:brushProperty name="height" value="0.035" units="cm"/>
    </inkml:brush>
  </inkml:definitions>
  <inkml:trace contextRef="#ctx0" brushRef="#br0">117 397 992,'0'0'11272,"0"-2"-10601,1-6-295,0 0 1,0 0 0,1 1 0,2-10-1,-1 9-222,-1-1 0,0 0 0,0 0 1,0-11-1,-2-165 340,0 181-495,-1-1 0,1 1-1,-1 0 1,0 0-1,0 0 1,-1 0-1,1 0 1,-1 0 0,0 0-1,0 0 1,0 1-1,0-1 1,-1 1-1,1 0 1,-4-4-1,0 2 12,1-1 0,-1 1-1,0 0 1,-1 1-1,1-1 1,-1 1-1,-8-3 1,14 6 6,0 2-174,1-1 116,-1 0 0,0 0 0,0 0 0,1 0 0,-1 1 0,0-1 1,0 0-1,1 1 0,-1-1 0,0 1 0,1-1 0,-1 1 0,1-1 0,-1 1 0,1-1 0,-1 1 0,0 0 1,-6 16 52,1 0 0,1 0 0,1 1 0,0-1 0,1 1 0,-1 24 0,1 23 58,6 95-1,1-136-52,1-2 0,0 1-1,2 0 1,18 42 0,-13-36-17,-9-20 2,1-1-1,-1 0 1,1 0 0,1 0 0,-1 0 0,1-1 0,1 1 0,7 7 0,-12-12-31,-1-3-204,-12 0-2771,-23-1 467,-5-4-2635</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4.366"/>
    </inkml:context>
    <inkml:brush xml:id="br0">
      <inkml:brushProperty name="width" value="0.035" units="cm"/>
      <inkml:brushProperty name="height" value="0.035" units="cm"/>
    </inkml:brush>
  </inkml:definitions>
  <inkml:trace contextRef="#ctx0" brushRef="#br0">0 0 5233,'0'0'5767,"0"28"-5014,1 89-22,-1-106-531,1 0 1,0 0-1,1 0 0,5 20 1,-5-24-130,1-1 1,0-1 0,1 1 0,-1 0 0,7 6-1,-7-7-64,-2-4-16,-1 0 1,0-1-1,1 1 0,-1 0 0,1 0 1,0-1-1,-1 1 0,1 0 1,0-1-1,-1 1 0,1-1 0,0 1 1,0-1-1,0 1 0,-1-1 1,1 1-1,0-1 0,0 0 0,0 1 1,1-1-1,-2 0-32,1 0 1,-1-1-1,1 1 1,-1 0-1,1-1 1,-1 1-1,1 0 1,-1-1-1,0 1 1,1-1-1,-1 1 1,1 0-1,-1-1 1,0 1-1,0-1 1,1 1-1,-1-1 1,0 1-1,0-1 1,0 0-1,1 1 1,-1-1-1,0 0 1,3-41-2671,-3 38 2408,0-31-4522</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4.736"/>
    </inkml:context>
    <inkml:brush xml:id="br0">
      <inkml:brushProperty name="width" value="0.035" units="cm"/>
      <inkml:brushProperty name="height" value="0.035" units="cm"/>
    </inkml:brush>
  </inkml:definitions>
  <inkml:trace contextRef="#ctx0" brushRef="#br0">0 1 7906,'0'0'6601,"61"0"-7105,-35 3-280,21 12-985,-7-3-2159,-6 0-769</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5.206"/>
    </inkml:context>
    <inkml:brush xml:id="br0">
      <inkml:brushProperty name="width" value="0.035" units="cm"/>
      <inkml:brushProperty name="height" value="0.035" units="cm"/>
    </inkml:brush>
  </inkml:definitions>
  <inkml:trace contextRef="#ctx0" brushRef="#br0">0 52 2937,'8'19'1113,"-2"-1"0,0 1 1,-1 0-1,-1 1 1,2 21-1,-1 100 695,-3-170-1035,-2-53-1,-2 27-1271,2-94-272,0 149 769,1-1 0,-1 0 1,0 1-1,0-1 0,1 1 0,-1-1 1,0 1-1,0-1 0,1 1 1,-1-1-1,1 1 0,-1 0 0,0-1 1,1 1-1,-1-1 0,1 1 0,-1 0 1,1-1-1,-1 1 0,1 0 0,0 0 1,-1-1-1,1 1 0,-1 0 1,1 0-1,-1 0 0,1 0 0,0 0 1,0 0-1,22-2-26,-19 2 26,15-2 0,-1 2 0,0 1-1,34 4 1,-44-3 5,0 0 1,-1 1-1,1-1 0,-1 2 1,1-1-1,-1 1 0,0 0 1,0 0-1,-1 1 0,1 0 1,6 7-1,-5-5 31,0 0 0,0 1 0,-1 1-1,0-1 1,-1 1 0,1 0 0,-2 0 0,1 1 0,-1 0-1,-1 0 1,0 0 0,0 0 0,3 17 0,0 30 114,-7-56-112,1-2-26,1 1 0,-1-1 0,0 1 0,0-1 0,-1 1 0,1-1 0,0 0 0,0 1 0,0-1 0,0 0 1,0 0-1,-1 0 0,1 1 0,0-1 0,-1 0 0,2-2 0,11-21-225,-8 15 111,18-29-648,1 1 0,2 2 0,40-44 0,-65 78 808,0 0-1,0 0 1,1 0-1,-1 0 1,0 0-1,0 0 1,1 1-1,-1-1 1,0 1-1,1-1 1,-1 1-1,0-1 1,1 1-1,-1 0 0,1 0 1,-1-1-1,1 1 1,-1 0-1,1 0 1,-1 1-1,1-1 1,-1 0-1,0 0 1,1 1-1,-1-1 1,1 1-1,-1-1 1,2 2-1,1 0 51,0 0-1,-1 0 0,1 1 0,0-1 1,-1 1-1,0 0 0,6 6 0,-3 0 65,0-1 0,0 1 0,0 1-1,-2-1 1,1 1 0,3 10-1,15 63 444,-17-56-663,16 42 1,-13-49-1220,3-6-1500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45.921"/>
    </inkml:context>
    <inkml:brush xml:id="br0">
      <inkml:brushProperty name="width" value="0.035" units="cm"/>
      <inkml:brushProperty name="height" value="0.035" units="cm"/>
    </inkml:brush>
  </inkml:definitions>
  <inkml:trace contextRef="#ctx0" brushRef="#br0">202 0 1064,'0'0'10412,"-8"1"-10399,-5 1-80,3-1 97,0 0 0,0 1-1,0 1 1,-16 5-1,25-7-38,1 0-1,-1 0 0,0 0 0,0 0 0,1 0 1,-1 0-1,1 0 0,-1 0 0,1 0 0,-1 0 1,1 0-1,0 1 0,-1-1 0,1 0 0,0 0 0,0 0 1,0 0-1,0 1 0,0 0 0,1 32-52,-1-22 79,0 5-38,1 19-82,-1-35 86,1 1 0,-1-1 0,0 0 0,1 1 0,0-1 0,-1 1 0,1-1 0,0 0 0,0 1 0,0-1 0,0 0 0,0 0 0,0 0 0,0 0 0,0 0 0,0 0 0,1 0 0,-1 0 0,0 0 0,3 0 0,60 27-317,-62-27 300,-1 1 1,1-1-1,-1 1 0,0 0 0,0-1 0,0 1 0,0 0 1,0 0-1,0 0 0,0 0 0,-1 0 0,1 0 0,-1 0 1,1 2-1,0-3 15,-1 0-1,0 1 1,0-1 0,1 0 0,-1 0 0,0 0 0,0 0 0,0 1-1,0-1 1,-1 0 0,1 0 0,0 0 0,0 0 0,-1 0-1,1 0 1,0 1 0,-1-1 0,1 0 0,-1 0 0,0 0 0,1 0-1,-1 0 1,0-1 0,1 1 0,-1 0 0,0 0 0,0 0-1,-1 0 1,-19 7 19,0-1-1,0-1 1,0-1-1,-1-1 1,1-1-1,-1-1 1,-24-1-1,45-1-125,1 0-1,0-1 1,0 1-1,0 0 1,-1 0-1,1-1 1,0 1-1,0 0 1,0-1-1,-1 1 1,1 0-1,0-1 1,0 1-1,0 0 1,0-1-1,0 1 1,0 0-1,0-1 1,0 1-1,0 0 1,0-1-1,0 1 1,0 0-1,0-1 1,0 1-1,0-1 1,1 0-588,-1-13-4596</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5.969"/>
    </inkml:context>
    <inkml:brush xml:id="br0">
      <inkml:brushProperty name="width" value="0.035" units="cm"/>
      <inkml:brushProperty name="height" value="0.035" units="cm"/>
    </inkml:brush>
  </inkml:definitions>
  <inkml:trace contextRef="#ctx0" brushRef="#br0">404 8 1592,'0'0'7706,"-15"-1"-7154,-111-4 744,105 4-905,0 1 36,-1 0 1,1 1 0,0 1-1,-34 8 1,50-9-385,-1 1 0,1 0 1,0 0-1,0 0 0,0 1 0,1-1 1,-1 1-1,1 0 0,-1 1 0,1-1 0,0 1 1,0 0-1,0 0 0,1 0 0,0 0 1,-1 0-1,2 1 0,-1 0 0,0 0 1,1-1-1,0 1 0,0 1 0,-2 7 0,1-1-7,1 1 0,0 0 0,1 0-1,0-1 1,1 1 0,0 0-1,1 0 1,1 0 0,0-1-1,1 1 1,0 0 0,1-1-1,0 0 1,1 0 0,0 0 0,10 14-1,21 31 44,-8-15-52,-2 1 0,34 77 0,-57-112-33,-1 1-1,0 0 0,-1 0 1,0 0-1,0 0 0,-1 0 1,-1 10-1,1-1-228,0-18-95,-3 0-112,-11 0-35,0-1 0,1 0 1,-1-1-1,1-1 0,-1 0 0,1-1 0,0 0 0,-17-9 0,-29-16-5321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6.308"/>
    </inkml:context>
    <inkml:brush xml:id="br0">
      <inkml:brushProperty name="width" value="0.035" units="cm"/>
      <inkml:brushProperty name="height" value="0.035" units="cm"/>
    </inkml:brush>
  </inkml:definitions>
  <inkml:trace contextRef="#ctx0" brushRef="#br0">0 0 7890,'0'0'3256,"288"15"-5120,-268-15-4993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6.989"/>
    </inkml:context>
    <inkml:brush xml:id="br0">
      <inkml:brushProperty name="width" value="0.035" units="cm"/>
      <inkml:brushProperty name="height" value="0.035" units="cm"/>
    </inkml:brush>
  </inkml:definitions>
  <inkml:trace contextRef="#ctx0" brushRef="#br0">382 8 200,'0'0'9158,"-11"-1"-8775,-81-5 250,77 6-411,1 0 1,-1 1-1,1 1 0,-1 1 1,-16 5-1,-47 24 814,68-27-919,1 0 1,0 1 0,0 0-1,0 0 1,-13 14 0,20-18-112,0 0 0,1 0 0,-1 0 1,1 1-1,0-1 0,0 0 1,0 0-1,0 1 0,0-1 0,0 1 1,1-1-1,-1 1 0,1-1 0,-1 6 1,1-7-21,0 1 1,0-1 0,1 0 0,-1 1-1,0-1 1,1 0 0,-1 1 0,1-1-1,-1 0 1,1 1 0,-1-1-1,1 0 1,0 0 0,0 0 0,-1 1-1,1-1 1,0 0 0,0 0 0,0 0-1,0-1 1,0 1 0,1 0-1,-1 0 1,0 0 0,0-1 0,1 1-1,-1-1 1,3 1 0,23 6-110,0-3 0,1 0 0,0-1 0,0-2-1,0-1 1,28-4 0,-52 4 78,-1 0 1,0-1-1,1 1 0,-1-1 0,0 0 0,0 0 0,1 0 1,-1 0-1,0-1 0,0 1 0,0-1 0,-1 0 0,1 0 1,0 0-1,-1 0 0,1-1 0,-1 1 0,0-1 0,1 1 1,-1-1-1,-1 0 0,1 1 0,0-1 0,-1 0 0,1-1 0,1-3 1,0-5 177,-1-1 1,0 1 0,0-1-1,-1 0 1,-1-18 0,0 28-28,0 2 943,0 20-693,1-4-19,1 0 0,0-1 0,1 1 0,6 17 0,2 5 191,73 273 110,-80-291-638,-2-1-1,0 1 0,-2 34 0,0-31-50,0-21 51,-1 0-1,1-1 1,-1 1 0,1 0-1,-1-1 1,1 1 0,-1-1 0,1 1-1,-1 0 1,0-1 0,1 1-1,-1-1 1,0 1 0,0-1 0,1 0-1,-1 1 1,0-1 0,0 0-1,1 0 1,-1 1 0,0-1 0,0 0-1,0 0 1,1 0 0,-1 0 0,0 0-1,0 0 1,0 0 0,0 0-1,1 0 1,-2-1 0,-3 1 5,-4 1 9,-18 1-77,-1-1-1,1-2 1,0 0-1,-1-2 1,-30-6-1,17-4-1253,0-2 0,-43-22 0,21 1-4629</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7.358"/>
    </inkml:context>
    <inkml:brush xml:id="br0">
      <inkml:brushProperty name="width" value="0.035" units="cm"/>
      <inkml:brushProperty name="height" value="0.035" units="cm"/>
    </inkml:brush>
  </inkml:definitions>
  <inkml:trace contextRef="#ctx0" brushRef="#br0">1 0 3697,'0'0'6936,"22"19"-6236,76 63-122,-66-59-375,1-1 0,54 26 0,-58-33-191,0 1-1,26 20 1,-28-18-643,-25-17-225,-2-12-2249,0-11-1689</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7.743"/>
    </inkml:context>
    <inkml:brush xml:id="br0">
      <inkml:brushProperty name="width" value="0.035" units="cm"/>
      <inkml:brushProperty name="height" value="0.035" units="cm"/>
    </inkml:brush>
  </inkml:definitions>
  <inkml:trace contextRef="#ctx0" brushRef="#br0">1 60 5977,'228'-55'1979,"-188"51"-1436,-40 4-532,0 0-1,1 0 1,-1 0-1,0 0 1,0 0-1,1 0 1,-1 0-1,0 0 1,0 0-1,1 0 1,-1 0-1,0 0 1,0 1-1,0-1 1,1 0-1,-1 0 1,0 0-1,0 0 1,0 1-1,1-1 1,-1 0-1,0 0 1,0 0-1,0 1 1,0-1-1,0 0 1,0 0-1,0 1 1,1-1-1,-1 0 1,0 0-1,0 0 1,0 1-1,0-1 1,0 0-1,0 0 1,0 1-1,0-1 1,0 0-1,0 1 1,0 16 973,0 10 557,-3 28-1,1-45-1383,1-1 1,-1 0-1,-1 0 0,0 0 1,0 0-1,-8 16 0,-4-2-83,-2 0-1,0-1 1,-1 0 0,-1-2-1,-40 34 1,58-53-746,1-6-4690,0-8 1547</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8.091"/>
    </inkml:context>
    <inkml:brush xml:id="br0">
      <inkml:brushProperty name="width" value="0.035" units="cm"/>
      <inkml:brushProperty name="height" value="0.035" units="cm"/>
    </inkml:brush>
  </inkml:definitions>
  <inkml:trace contextRef="#ctx0" brushRef="#br0">141 0 4841,'0'0'6543,"-19"31"-5735,-59 98 21,73-122-727,1 0 0,0 1-1,0-1 1,1 1 0,-1 0-1,2 0 1,-1 0 0,1 0-1,-2 16 1,2-6 44,-2 24 206,2 61 0,2-80-335,0-18-15,0 0 0,1 0 0,-1 0 0,1 0 1,1-1-1,-1 1 0,0 0 0,1-1 1,0 1-1,0-1 0,1 1 0,-1-1 0,6 7 1,-2-5 2,-1 0 1,2 0 0,-1-1-1,0 1 1,1-1 0,0-1-1,13 7 1,-5-4-162,0-1 1,0 0 0,1-1 0,0-1-1,0 0 1,0-2 0,1 0-1,19 1 1,-10-3-293,3 0-1174,31-2 0,-12-9-2652</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8.468"/>
    </inkml:context>
    <inkml:brush xml:id="br0">
      <inkml:brushProperty name="width" value="0.035" units="cm"/>
      <inkml:brushProperty name="height" value="0.035" units="cm"/>
    </inkml:brush>
  </inkml:definitions>
  <inkml:trace contextRef="#ctx0" brushRef="#br0">1 1 5473,'0'0'6751,"24"26"-5956,81 84 38,-70-76-377,-3 2 0,0 1 0,47 75-1,-72-102-444,-1 1 0,-1 0 0,0 0 0,-1 0 0,0 0 0,4 19 0,-5-8-5,0-1 0,-1 39 0,-2 26-235,0-84 189,0-1 1,0 1 0,-1 0 0,1-1 0,-1 1-1,1-1 1,-1 1 0,1-1 0,-1 1 0,0-1-1,0 1 1,0-1 0,0 0 0,0 1-1,0-1 1,0 0 0,0 0 0,-1 0 0,1 0-1,0 0 1,-1 0 0,1 0 0,0 0 0,-1 0-1,1-1 1,-1 1 0,0-1 0,1 1 0,-1-1-1,-2 1 1,-7 1-819,1-1 0,-1 0 0,-17 0 0,22-1 121,-27 0-4106</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8.832"/>
    </inkml:context>
    <inkml:brush xml:id="br0">
      <inkml:brushProperty name="width" value="0.035" units="cm"/>
      <inkml:brushProperty name="height" value="0.035" units="cm"/>
    </inkml:brush>
  </inkml:definitions>
  <inkml:trace contextRef="#ctx0" brushRef="#br0">268 1 5153,'0'0'6201,"25"28"-5250,82 93-57,-98-112-742,-2 1 0,1 0 1,-1 0-1,-1 0 0,0 1 1,0 0-1,4 14 0,0 1 139,2 0-145,-1 0-1,-1 0 0,-2 1 0,0 0 0,-2 1 0,-1 0 0,1 33 0,-6 113-105,0-170-48,0 1 1,-1-1 0,1 0-1,-1 1 1,0-1-1,0 0 1,-1 0 0,1 1-1,-1-1 1,0-1 0,0 1-1,0 0 1,-1 0-1,1-1 1,-1 1 0,0-1-1,0 0 1,0 0 0,0 0-1,-7 5 1,0-2-86,-1 0 0,1-1 0,-1 0 0,0-1 0,0 0 0,-1 0 0,-20 2 0,-50 6-2400,-91 0-1,46-10-4936</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39.417"/>
    </inkml:context>
    <inkml:brush xml:id="br0">
      <inkml:brushProperty name="width" value="0.035" units="cm"/>
      <inkml:brushProperty name="height" value="0.035" units="cm"/>
    </inkml:brush>
  </inkml:definitions>
  <inkml:trace contextRef="#ctx0" brushRef="#br0">403 1 3137,'0'0'7192,"-41"19"-6368,-131 66 7,157-77-626,0 1 1,-25 19-1,35-22-66,-1-1 0,1 1 0,-9 12 0,1-1 119,4-5-47,0 0 1,2 1 0,-1-1 0,1 2 0,1-1-1,1 1 1,0-1 0,-6 30 0,7-22-64,1 0 1,1 1 0,1 0-1,1-1 1,4 33-1,-2-45-135,0-1-1,1 1 0,0-1 0,0 0 0,1 0 0,-1 0 0,2 0 0,-1-1 0,1 0 0,1 0 0,-1 0 1,1 0-1,8 6 0,7 6-31,1 0 0,43 26 1,-37-28-288,2-1-1,0-2 1,33 12 0,42 7-3600,-68-23-1183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0.034"/>
    </inkml:context>
    <inkml:brush xml:id="br0">
      <inkml:brushProperty name="width" value="0.035" units="cm"/>
      <inkml:brushProperty name="height" value="0.035" units="cm"/>
    </inkml:brush>
  </inkml:definitions>
  <inkml:trace contextRef="#ctx0" brushRef="#br0">1 0 368,'0'0'11984,"14"6"-11127,146 70 1071,44 57-3107,-201-129 176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46.623"/>
    </inkml:context>
    <inkml:brush xml:id="br0">
      <inkml:brushProperty name="width" value="0.035" units="cm"/>
      <inkml:brushProperty name="height" value="0.035" units="cm"/>
    </inkml:brush>
  </inkml:definitions>
  <inkml:trace contextRef="#ctx0" brushRef="#br0">1 28 256,'0'0'5500,"20"6"-3686,4-2-1523,1-2 1,0 0 0,26-1 0,-42-1-219,-8-1-73,-1 1 1,1 0-1,-1 0 1,0-1-1,1 1 0,-1 0 1,1 0-1,-1-1 1,0 1-1,0-1 0,1 1 1,-1 0-1,0-1 1,0 1-1,1 0 1,-1-1-1,0 1 0,0-1 1,0 1-1,0-1 1,1 1-1,-1-1 0,0 1 1,0-1-1,0 1 1,0 0-1,0-1 1,0 1-1,-1-1 0,1-21-239,0 14-153,-20 8 520,18-1-87,-1 2 0,1-1 0,-1 0 0,1 0 0,0 1 0,-1-1 0,1 1 0,0 0 0,0 0 0,-1 0 0,1 0 0,0 0 0,0 0 0,0 0 0,0 1 0,-3 2 0,1 1 113,-1 1 0,1 0-1,0 0 1,-5 10 0,7-9 44,0 0 1,0 0-1,1 0 1,0 0-1,0 0 1,1 0 0,0 1-1,0-1 1,2 9-1,-2 9 168,1-23-353,-1 0-1,1-1 1,-1 1-1,1 0 1,0 0 0,0-1-1,0 1 1,0 0-1,0-1 1,0 1 0,0-1-1,0 1 1,1-1-1,-1 0 1,1 1 0,-1-1-1,1 0 1,-1 0-1,1 0 1,-1 0 0,4 1-1,42 17 87,-29-14-368,1 1 1,0-2-1,0-1 1,24 2-1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0.386"/>
    </inkml:context>
    <inkml:brush xml:id="br0">
      <inkml:brushProperty name="width" value="0.035" units="cm"/>
      <inkml:brushProperty name="height" value="0.035" units="cm"/>
    </inkml:brush>
  </inkml:definitions>
  <inkml:trace contextRef="#ctx0" brushRef="#br0">1 0 1672,'281'6'5345,"-288"12"-4648,0 4-225,-6 5 936,6 6-328,-13-3-664,7 3-264,-7-3-72,-7-3-64,7-3-8,7-6-8,6-6-208,7-6-872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0.736"/>
    </inkml:context>
    <inkml:brush xml:id="br0">
      <inkml:brushProperty name="width" value="0.035" units="cm"/>
      <inkml:brushProperty name="height" value="0.035" units="cm"/>
    </inkml:brush>
  </inkml:definitions>
  <inkml:trace contextRef="#ctx0" brushRef="#br0">1 1 2513,'0'0'5993,"287"30"-5529,-227-30-248,7 0-120,-7 0-96,-6 0-312,-8-3-696,-26-3-497,-6 0-575,-14 0-1193</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1.093"/>
    </inkml:context>
    <inkml:brush xml:id="br0">
      <inkml:brushProperty name="width" value="0.035" units="cm"/>
      <inkml:brushProperty name="height" value="0.035" units="cm"/>
    </inkml:brush>
  </inkml:definitions>
  <inkml:trace contextRef="#ctx0" brushRef="#br0">0 1 3441,'0'0'8906,"174"156"-8530,-167-138-200,-7 0-96,0-3-72,0-3-8,0 0-224,0-6-448,0-3-1145,-20-3-2288</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1.437"/>
    </inkml:context>
    <inkml:brush xml:id="br0">
      <inkml:brushProperty name="width" value="0.035" units="cm"/>
      <inkml:brushProperty name="height" value="0.035" units="cm"/>
    </inkml:brush>
  </inkml:definitions>
  <inkml:trace contextRef="#ctx0" brushRef="#br0">349 1 5049,'0'0'4886,"-28"2"-4211,-89 11 99,109-13-664,0 1 1,0 1-1,1 0 0,-1 0 1,0 0-1,1 1 0,0 0 1,-14 8-1,8-4 44,2-1 25,1 0 1,0 1-1,0 0 0,1 0 1,-15 15-1,21-18-132,0-1 0,-1 1 0,1 1 0,0-1 0,1 0 0,-1 1 0,1-1-1,0 1 1,0 0 0,0 0 0,1 0 0,0 0 0,0 0 0,0 0 0,0 7 0,1-10-38,0 0 0,0 0 1,0 0-1,0 0 0,0 0 1,0 0-1,1 0 1,-1 0-1,1 0 0,0 0 1,-1 0-1,1 0 0,0 0 1,0 0-1,0 0 0,1-1 1,-1 1-1,2 2 0,0-2-12,0 0-1,0-1 1,1 1-1,-1-1 1,0 1-1,1-1 1,-1 0-1,1 0 1,-1-1-1,6 1 0,19 2-84,1-1 0,40-3-1,-64 1 58,4-1-137,1 0 0,-1-1-1,0 0 1,1-1-1,-1 0 1,0 0-1,-1-1 1,1 0 0,-1 0-1,1-1 1,-1 0-1,-1 0 1,1-1 0,-1 0-1,0-1 1,8-9-1,-8 8 35,0 0-1,-1-1 1,0 1 0,-1-1-1,0 0 1,0 0-1,-1-1 1,0 0-1,0 1 1,-1-1-1,-1 0 1,0-1 0,0 1-1,0-13 1,-3 77 1459,3 86 1635,-2-138-2951,0 1 1,1 0 0,-1 0 0,0-1 0,1 1 0,0 0-1,0-1 1,-1 1 0,2 0 0,-1-1 0,0 0 0,0 1-1,1-1 1,-1 0 0,1 1 0,0-1 0,0 0 0,0 0-1,0 0 1,0-1 0,0 1 0,0 0 0,1-1 0,-1 0-1,0 1 1,1-1 0,0 0 0,-1 0 0,1 0 0,-1-1-1,6 2 1,28 4-871,1-1 0,-1-1 0,40-2 0,23-2-6678</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2.054"/>
    </inkml:context>
    <inkml:brush xml:id="br0">
      <inkml:brushProperty name="width" value="0.035" units="cm"/>
      <inkml:brushProperty name="height" value="0.035" units="cm"/>
    </inkml:brush>
  </inkml:definitions>
  <inkml:trace contextRef="#ctx0" brushRef="#br0">0 1 3065,'0'0'9076,"6"0"-8448,386 0 2904,4 0-6445,-394 0 2037,-7 0-42,-21 0-879,-17 0-1895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2.401"/>
    </inkml:context>
    <inkml:brush xml:id="br0">
      <inkml:brushProperty name="width" value="0.035" units="cm"/>
      <inkml:brushProperty name="height" value="0.035" units="cm"/>
    </inkml:brush>
  </inkml:definitions>
  <inkml:trace contextRef="#ctx0" brushRef="#br0">0 15 4609,'0'0'7506,"87"3"-6994,-40-3-104,13 0-240,0 0-104,7 0-56,0 0-8,0-3-192,-1-3-808,-19 3-1689,-20-3-4937</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3.404"/>
    </inkml:context>
    <inkml:brush xml:id="br0">
      <inkml:brushProperty name="width" value="0.035" units="cm"/>
      <inkml:brushProperty name="height" value="0.035" units="cm"/>
    </inkml:brush>
  </inkml:definitions>
  <inkml:trace contextRef="#ctx0" brushRef="#br0">302 1 2593,'0'0'6445,"-40"7"-5325,-125 25-118,158-31-906,1 1 0,-1 0 0,0 0 0,1 1 0,0 0 0,-11 6 0,16-8-45,-1 0 0,1 1 0,-1-1 0,1 1 0,0-1 0,0 1-1,0-1 1,0 1 0,0 0 0,0 0 0,0-1 0,-1 5 0,-1 3 176,-2 2 97,1 1-1,1-1 0,0 1 0,1 0 0,-2 23 0,3 63 1207,3-47-1096,-2-44-390,-1 12 79,1-1 0,1 1 0,1 0 0,1-1 0,5 21 0,13 19 20,3-1 0,58 102-1,-75-147-275,-1 0 0,0 1 0,0 0 0,-2 0-1,1 0 1,-2 0 0,0 1 0,0 0-1,-1 0 1,0 17 0,-2-28-51,-1 3-457,-12-3-267,-66-3-2890,45-3-663</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3.773"/>
    </inkml:context>
    <inkml:brush xml:id="br0">
      <inkml:brushProperty name="width" value="0.035" units="cm"/>
      <inkml:brushProperty name="height" value="0.035" units="cm"/>
    </inkml:brush>
  </inkml:definitions>
  <inkml:trace contextRef="#ctx0" brushRef="#br0">0 0 6753,'0'0'5010,"395"0"-5803,-315 0-2095,-27 0-5138</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4.299"/>
    </inkml:context>
    <inkml:brush xml:id="br0">
      <inkml:brushProperty name="width" value="0.035" units="cm"/>
      <inkml:brushProperty name="height" value="0.035" units="cm"/>
    </inkml:brush>
  </inkml:definitions>
  <inkml:trace contextRef="#ctx0" brushRef="#br0">42 572 3169,'0'0'7736,"0"0"-7685,-1 0 0,1 0 0,0 0-1,0 0 1,-1 0 0,1 0 0,0 0 0,-1 0 0,1-1-1,0 1 1,0 0 0,-1 0 0,1 0 0,0-1 0,0 1-1,-1 0 1,1 0 0,0 0 0,0-1 0,0 1 0,-1 0-1,1-1 1,0 1 0,0 0 0,0 0 0,0-1 0,0 1-1,0 0 1,-1-1 0,1 1 0,0 0 0,0-1 0,14-283 301,-8 89-850,-6 181 564,1 10 0,-1 1 0,0-1 0,0 1 0,0 0 0,0-1 0,-1 1 0,1-1 0,-1 1 0,0 0 0,0-1 0,0 1 0,-1 0 0,1 0 0,-1 0 0,0 0 0,0 0 0,0 0 1,0 1-1,0-1 0,-4-3 0,5 5 294,0 1-359,1 0 1,-1-1-1,1 1 1,-1 0-1,1 0 1,-1 0-1,1 0 0,-1 0 1,1 0-1,-1 0 1,1 0-1,-1 0 1,1 0-1,-1 0 1,1 1-1,-1-1 1,1 0-1,0 0 1,-1 0-1,1 0 1,-1 1-1,1-1 1,-1 0-1,1 1 1,0-1-1,-1 0 0,1 1 1,-1-1-1,-1 5-8,-1 0 0,1 1 1,1-1-1,-1 0 0,1 1 0,-1-1 0,1 1 0,1-1 0,-1 6 0,2 60 56,0-36 34,-1-24-55,0-1 0,1 0 0,0 0 0,0 0 0,1 1 0,1-1 0,-1-1 0,2 1 0,-1 0 0,1-1 0,8 14 0,47 90 403,-43-77-265,2-1 1,43 63 0,51 46-186,-109-137-2304,-4-15-1116,1-8-3025</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4.657"/>
    </inkml:context>
    <inkml:brush xml:id="br0">
      <inkml:brushProperty name="width" value="0.035" units="cm"/>
      <inkml:brushProperty name="height" value="0.035" units="cm"/>
    </inkml:brush>
  </inkml:definitions>
  <inkml:trace contextRef="#ctx0" brushRef="#br0">0 0 488,'0'0'13483,"0"156"-12795,0-122-208,0-4-272,0-3-120,0-9-24,0-3-64,0-9-280,0-30-4913,0-9-1552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47.193"/>
    </inkml:context>
    <inkml:brush xml:id="br0">
      <inkml:brushProperty name="width" value="0.035" units="cm"/>
      <inkml:brushProperty name="height" value="0.035" units="cm"/>
    </inkml:brush>
  </inkml:definitions>
  <inkml:trace contextRef="#ctx0" brushRef="#br0">189 1 3273,'0'0'6045,"-21"0"-5219,18 0-793,-12-1 119,0 2-1,-19 2 0,29-2-143,-1 1 0,1-1 0,0 1 0,0 0 0,0 0 0,0 1-1,0 0 1,0-1 0,-7 7 0,9-6 14,-1 0 0,1 0-1,-1 0 1,1 1 0,0-1 0,1 1-1,-1 0 1,0 0 0,1 0-1,0 0 1,0 0 0,0 0 0,1 1-1,-1-1 1,1 1 0,0-1-1,0 1 1,1-1 0,-1 1 0,1 0-1,0-1 1,0 1 0,1 0-1,1 8 1,-1-11-10,0-1-1,0 1 1,0-1 0,0 1-1,0-1 1,0 0-1,0 1 1,1-1 0,-1 0-1,0 0 1,1 0-1,-1 1 1,1-2 0,-1 1-1,1 0 1,0 0-1,-1 0 1,4 0 0,36 10 138,-31-9-90,15 2-76,0-2 1,1 0-1,49-4 0,-65 2-176,-6-1-86,-1 1 0,1 0-1,0-1 1,0 1 0,0-1-1,0 0 1,-1-1 0,1 1 0,-1 0-1,1-1 1,-1 0 0,1 0-1,-1 0 1,4-3 0,8-13-3832</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5.005"/>
    </inkml:context>
    <inkml:brush xml:id="br0">
      <inkml:brushProperty name="width" value="0.035" units="cm"/>
      <inkml:brushProperty name="height" value="0.035" units="cm"/>
    </inkml:brush>
  </inkml:definitions>
  <inkml:trace contextRef="#ctx0" brushRef="#br0">1 0 6553,'0'0'6810,"93"81"-15516</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5.359"/>
    </inkml:context>
    <inkml:brush xml:id="br0">
      <inkml:brushProperty name="width" value="0.035" units="cm"/>
      <inkml:brushProperty name="height" value="0.035" units="cm"/>
    </inkml:brush>
  </inkml:definitions>
  <inkml:trace contextRef="#ctx0" brushRef="#br0">30 31 5873,'0'0'6571,"0"30"-5844,0 99-476,0 17-1190,-1-160 980,0-1 0,-1 1 0,-7-22 0,5 19-25,-4-33 0,5 15-47,2 1-1,5-54 1,-4 86 44,0 1-1,1-1 0,-1 1 0,1-1 1,0 1-1,-1 0 0,1-1 0,0 1 0,0 0 1,0-1-1,0 1 0,0 0 0,0 0 1,0 0-1,0 0 0,0 0 0,1 0 0,-1 0 1,0 0-1,1 0 0,-1 1 0,1-1 1,-1 1-1,1-1 0,-1 1 0,1-1 1,1 1-1,6-2 69,1 1 0,-1 1 0,14 0 1,-12 0-57,1 0 19,0 0 1,0 1 0,0 0-1,0 1 1,0 1 0,18 6-1,-22-5-14,1 0-1,-1 0 0,0 1 0,-1 0 1,1 0-1,-1 1 0,0 0 0,-1 0 1,10 11-1,-11-10 5,0-1-1,-1 0 1,1 1-1,-1 0 1,-1 0-1,0 0 1,0 1-1,0-1 1,2 11-1,-2 0 11,-1 0 0,0 0 0,-2 18 0,9-49-267,15-18-217,1 2-1,2 0 1,1 2 0,1 1 0,1 1-1,39-24 1,-69 49 475,0 0 0,1 0 0,-1 0-1,0-1 1,1 1 0,-1 0 0,0 0 0,1 0 0,-1 0 0,0 0 0,1 0-1,-1 0 1,0 0 0,1 0 0,-1 0 0,0 0 0,1 0 0,-1 0-1,1 0 1,-1 0 0,0 0 0,1 1 0,-1-1 0,0 0 0,0 0-1,1 0 1,-1 0 0,0 1 0,1-1 0,-1 0 0,0 0 0,0 1-1,1-1 1,-1 0 0,0 1 0,0-1 0,0 0 0,1 0 0,-1 1 0,0-1-1,0 0 1,0 1 0,0-1 0,0 0 0,0 1 0,0-1 0,0 1-1,0-1 1,0 0 0,0 1 0,0-1 0,0 0 0,0 1 0,0-1-1,1 26 35,-1-23 37,0 35-1658,0-25-2283</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6.028"/>
    </inkml:context>
    <inkml:brush xml:id="br0">
      <inkml:brushProperty name="width" value="0.035" units="cm"/>
      <inkml:brushProperty name="height" value="0.035" units="cm"/>
    </inkml:brush>
  </inkml:definitions>
  <inkml:trace contextRef="#ctx0" brushRef="#br0">0 1 4385,'0'0'7907,"1"24"-6733,6 78-12,-5-86-927,0-1 0,2 0-1,-1 1 1,2-1 0,0-1-1,9 20 1,3 5-159,-16-35-84,1-1 0,-1 0 0,0 0 0,1-1 0,0 1 0,-1 0 0,1-1 0,0 1 0,0-1-1,1 1 1,-1-1 0,1 0 0,-1 0 0,1 0 0,-1 0 0,1 0 0,0-1 0,0 1-1,0-1 1,4 1 0,2 1-468,1-2 0,0 1 0,0-1 0,0-1 0,11 0 0,-7 0-688,13 0-3031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6.930"/>
    </inkml:context>
    <inkml:brush xml:id="br0">
      <inkml:brushProperty name="width" value="0.035" units="cm"/>
      <inkml:brushProperty name="height" value="0.035" units="cm"/>
    </inkml:brush>
  </inkml:definitions>
  <inkml:trace contextRef="#ctx0" brushRef="#br0">1 1 3393,'0'0'5764,"10"1"-5279,-7 0-420,4 0 28,-1-1 0,0 2 0,0-1-1,0 1 1,0 0 0,-1 0 0,1 1 0,0-1 0,-1 1 0,0 1 0,6 3 0,1 2 74,-1 2 0,0-1-1,0 1 1,-1 1-1,0 0 1,-1 0 0,0 1-1,-1 0 1,-1 1 0,0-1-1,-1 2 1,0-1 0,-1 0-1,-1 1 1,0 0-1,-1 0 1,0 0 0,-2 1-1,1 20 1,-1-36-373,0 1-1,0-1 1,1 1-1,-1-1 1,0 1 0,1-1-1,-1 0 1,0 0-1,1 1 1,-1-1 0,0 0-1,1 0 1,-1-1 0,0 1-1,3 0 1,1 0-904,14 0-2728</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7.609"/>
    </inkml:context>
    <inkml:brush xml:id="br0">
      <inkml:brushProperty name="width" value="0.035" units="cm"/>
      <inkml:brushProperty name="height" value="0.035" units="cm"/>
    </inkml:brush>
  </inkml:definitions>
  <inkml:trace contextRef="#ctx0" brushRef="#br0">482 165 1512,'0'0'11055,"-5"-10"-10613,1 2-320,3 5-85,0 0-1,0 1 0,-1-1 0,1 1 0,0-1 0,-1 1 1,0-1-1,0 1 0,0 0 0,0 0 0,0 0 0,0 0 0,0 0 1,-1 0-1,1 1 0,0-1 0,-1 1 0,0-1 0,1 1 1,-1 0-1,0 0 0,-5-1 0,-43-4 272,0 2 0,0 2 0,-74 7 0,116-4-257,0 1-1,1 0 1,-1 0-1,1 1 1,0 0 0,0 0-1,0 1 1,0 0-1,-11 8 1,15-9-40,0-1 0,1 1 0,-1 0 0,1 1 0,0-1 0,0 0 0,0 1 0,0-1 0,1 1 0,0 0 0,-1 0 1,2 0-1,-1 0 0,0 1 0,1-1 0,-1 0 0,1 1 0,1-1 0,-2 9 0,2-11-17,0 0-1,0 1 1,0-1-1,0 0 1,0 0-1,1 0 1,-1 1-1,1-1 1,0 0-1,1 4 1,-1-5-1,0 0 1,0 0-1,1 0 0,-1 0 1,0 0-1,1 0 0,-1 0 1,1 0-1,-1 0 1,1-1-1,-1 1 0,1 0 1,-1-1-1,4 1 0,12 2-39,0 0-1,1-1 1,-1-1-1,29-2 0,-9 0-121,-19 1-17,1-1 0,-1 0 0,0-2 0,1 0 0,-1-1 0,29-11 0,-38 12 110,-1-1-1,0 0 1,0 0 0,0-1-1,-1 0 1,0 0 0,0-1-1,0 0 1,0 0 0,-1-1-1,0 0 1,-1 0 0,1 0-1,-1-1 1,7-13-1,-9 9 192,1 0 0,-2 0 0,1 0 0,-2-1 0,0 1 0,0-1 0,-2-16-1,1 15 1536,0 67-1553,-2-8 113,3 0-1,1 0 1,10 49 0,-6-69-115,1 3 17,-2-1 1,-1 1 0,1 35-1,-4-27-50,-1-9-24,-2 30-1,1-54-37,1-1-1,-1 1 0,0 0 0,0-1 1,0 1-1,-1-1 0,1 1 0,0-1 1,-1 0-1,0 0 0,0 1 0,1-1 1,-1 0-1,0-1 0,-1 1 0,1 0 1,0 0-1,0-1 0,-1 0 1,1 1-1,-1-1 0,1 0 0,-1 0 1,-4 1-1,-6 2-29,0-1 1,1-1-1,-27 2 0,-53-3-404,87-1 280,0-1 0,0 1-1,0-1 1,0 0 0,0 0 0,1-1 0,-1 1 0,0-1-1,1 0 1,-1 0 0,1-1 0,0 1 0,0-1 0,0 0-1,0 0 1,0-1 0,1 1 0,-1-1 0,1 1 0,0-1-1,0 0 1,0 0 0,1-1 0,-1 1 0,-1-6 0,-6-26-4724</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7.978"/>
    </inkml:context>
    <inkml:brush xml:id="br0">
      <inkml:brushProperty name="width" value="0.035" units="cm"/>
      <inkml:brushProperty name="height" value="0.035" units="cm"/>
    </inkml:brush>
  </inkml:definitions>
  <inkml:trace contextRef="#ctx0" brushRef="#br0">0 0 4449,'0'0'7217,"147"178"-6712,-107-145-97,-6-6-232,-1-6-112,-13-6-56,-6-6-8,-1-6 0,-6-3-320,-1 0-753,1-3-919,0-15-873</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8.332"/>
    </inkml:context>
    <inkml:brush xml:id="br0">
      <inkml:brushProperty name="width" value="0.035" units="cm"/>
      <inkml:brushProperty name="height" value="0.035" units="cm"/>
    </inkml:brush>
  </inkml:definitions>
  <inkml:trace contextRef="#ctx0" brushRef="#br0">181 1 4385,'0'0'5857,"-87"159"-5233,61-120-392,-1-9-120,7-3-48,6-12-64,8-6-256,12-9-5881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8.695"/>
    </inkml:context>
    <inkml:brush xml:id="br0">
      <inkml:brushProperty name="width" value="0.035" units="cm"/>
      <inkml:brushProperty name="height" value="0.035" units="cm"/>
    </inkml:brush>
  </inkml:definitions>
  <inkml:trace contextRef="#ctx0" brushRef="#br0">168 0 4001,'0'0'8004,"42"29"-6970,-42-29-1034,174 125 923,-168-121-858,0 1 0,0 0 0,0 0 0,0 0 0,-1 1 0,0 0 0,0 0 0,-1 0 0,1 0-1,4 12 1,0 4 185,-1 0-1,-1 1 0,-1 0 0,5 45 0,-4 94-106,-6-159-164,-1 0 0,0-1 0,0 1 1,0-1-1,0 1 0,-1 0 0,1-1 1,-1 1-1,1-1 0,-1 1 0,0-1 0,0 1 1,0-1-1,0 1 0,0-1 0,-1 0 1,1 0-1,-1 0 0,0 0 0,1 0 0,-1 0 1,0 0-1,0 0 0,0-1 0,0 1 1,0-1-1,-1 1 0,1-1 0,0 0 0,-5 2 1,-13 5-295,-1 0 1,1 0 0,-1-2 0,-1-1 0,1-1-1,-24 2 1,-132 0-4563,139-6 2990,-30 0-2129</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9.065"/>
    </inkml:context>
    <inkml:brush xml:id="br0">
      <inkml:brushProperty name="width" value="0.035" units="cm"/>
      <inkml:brushProperty name="height" value="0.035" units="cm"/>
    </inkml:brush>
  </inkml:definitions>
  <inkml:trace contextRef="#ctx0" brushRef="#br0">183 0 4745,'0'0'5900,"-14"30"-4710,-48 96-482,31-61-205,-23 55 778,49-105-1121,1 1 0,1-1-1,0 1 1,1-1 0,0 30 0,1-32-107,1-10-51,-1-1 1,1 1-1,0-1 0,-1 1 0,1-1 1,0 1-1,1-1 0,-1 1 1,0-1-1,1 1 0,0-1 1,-1 0-1,1 1 0,0-1 0,0 0 1,0 1-1,1-1 0,-1 0 1,0 0-1,1 0 0,-1 0 0,1 0 1,4 3-1,4 1 2,1-1-1,-1 0 1,1-1 0,1 0 0,13 3 0,63 10-53,-87-17 48,48 5-1410,96 0 0,-109-5-21,21 0-3040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49.512"/>
    </inkml:context>
    <inkml:brush xml:id="br0">
      <inkml:brushProperty name="width" value="0.035" units="cm"/>
      <inkml:brushProperty name="height" value="0.035" units="cm"/>
    </inkml:brush>
  </inkml:definitions>
  <inkml:trace contextRef="#ctx0" brushRef="#br0">422 1 1280,'0'0'4707,"3"4"-3683,57 66 2759,-15-20-2317,-3 2 0,48 76 1,-81-112-1424,-1 1 0,-1-1 0,-1 1 1,0 1-1,-1-1 0,-1 1 1,-1 0-1,0 0 0,-1 0 0,-1 31 1,-1-35-39,0-8-3,1-1 0,-1 1 0,0-1 0,0 1 0,-1-1-1,0 1 1,0-1 0,0 0 0,-1 1 0,1-1 0,-1 0 0,0 0 0,-1 0 0,1 0 0,-6 6 0,-16 15-86,-1-1 1,-1-1-1,-30 21 1,9-8-163,23-17-70,-1-1 1,-1-1 0,-1-2-1,-1 0 1,0-2 0,-36 13-1,-135 32-4209,105-38 1398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47.394"/>
    </inkml:context>
    <inkml:brush xml:id="br0">
      <inkml:brushProperty name="width" value="0.035" units="cm"/>
      <inkml:brushProperty name="height" value="0.035" units="cm"/>
    </inkml:brush>
  </inkml:definitions>
  <inkml:trace contextRef="#ctx0" brushRef="#br0">495 66 336,'0'0'2205,"0"-9"-1335,0-23-298,0 7 4188,-21 25-2634,16 0-2132,0 1 0,1-1-1,-1 1 1,1 0 0,-1 1 0,1-1 0,0 1 0,-1 0-1,1 0 1,0 0 0,0 0 0,-5 5 0,-6 5-9,-23 24 1,20-18 18,-16 17 82,2 1 0,2 2 0,1 0 0,2 3 0,1 0 0,3 1 0,1 1 0,-29 84 0,44-106-55,-6 16 73,1 0 0,2 1 0,-8 63 0,12-22 92,7 144 0,3-199-170,0 1 0,2-2 0,0 1 0,1-1 0,15 31 0,63 112 77,-60-122-96,33 62 84,6-3 1,108 134-1,-141-199-38,2-1 0,1-2 0,75 59 0,-40-36 1,-50-41-49,1 0 0,0-1 0,26 15 0,-34-23 8,-11-6-128,1-1 0,-1 0 0,1 0-1,-1 0 1,1 0 0,0 0 0,0 0-1,0 0 1,-1-1 0,1 1 0,0-1-1,0 1 1,0-1 0,3 1 0,21 4-3051,-13-4 549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48.512"/>
    </inkml:context>
    <inkml:brush xml:id="br0">
      <inkml:brushProperty name="width" value="0.035" units="cm"/>
      <inkml:brushProperty name="height" value="0.035" units="cm"/>
    </inkml:brush>
  </inkml:definitions>
  <inkml:trace contextRef="#ctx0" brushRef="#br0">1 1 3969,'0'0'7651,"10"7"-7007,68 49 794,-10-8-792,86 77 0,-149-112-371,-6-7-1064,-5-3-3431,-21-3 401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50.452"/>
    </inkml:context>
    <inkml:brush xml:id="br0">
      <inkml:brushProperty name="width" value="0.035" units="cm"/>
      <inkml:brushProperty name="height" value="0.035" units="cm"/>
    </inkml:brush>
  </inkml:definitions>
  <inkml:trace contextRef="#ctx0" brushRef="#br0">289 1 4809,'0'0'5733,"-19"15"-5033,-62 54 83,66-55-502,1 0 0,0 0 0,1 1 0,1 1-1,0 1 1,-16 31 0,23-40-177,-7 15 82,1 1 0,1 1-1,1 0 1,1 0 0,1 0 0,1 1-1,1 0 1,2 0 0,-1 51 0,4-54-124,0-3-17,0-1 1,4 24-1,-3-36-41,1 0-1,0 0 1,0-1 0,1 1-1,-1 0 1,2-1 0,-1 1-1,1-1 1,6 9-1,4 2-33,1 0-1,1-1 0,1-1 1,0 0-1,0-2 0,2 0 1,-1-1-1,2 0 0,32 13 1,-17-11-821,0-2-1,1-2 1,0-1 0,73 7 0,-27-9-4293</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51.386"/>
    </inkml:context>
    <inkml:brush xml:id="br0">
      <inkml:brushProperty name="width" value="0.035" units="cm"/>
      <inkml:brushProperty name="height" value="0.035" units="cm"/>
    </inkml:brush>
  </inkml:definitions>
  <inkml:trace contextRef="#ctx0" brushRef="#br0">0 0 3625,'0'0'6941,"0"7"-5302,1-4-1540,-1-1 1,1 1-1,-1-1 0,1 1 0,0-1 0,0 1 0,0-1 1,1 0-1,-1 1 0,0-1 0,1 0 0,-1 0 0,1 0 1,0 0-1,0 0 0,0-1 0,3 3 0,43 29 483,-28-21-428,113 65 175,-40-25-1217,-87-47 875,-5-2-1273,-20-5-8645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51.707"/>
    </inkml:context>
    <inkml:brush xml:id="br0">
      <inkml:brushProperty name="width" value="0.035" units="cm"/>
      <inkml:brushProperty name="height" value="0.035" units="cm"/>
    </inkml:brush>
  </inkml:definitions>
  <inkml:trace contextRef="#ctx0" brushRef="#br0">0 0 3145</inkml:trace>
  <inkml:trace contextRef="#ctx0" brushRef="#br0" timeOffset="1">0 0 3145,'261'21'2064,"-268"-9"-1240,1 0 425,6 6 319,-7 0-560,0 4-416,1-1-48,-8 3-88,8 0-216,-15 0-111,8-3-81,-7 0-32,7-3-8,-1-3-8,8-3-393,6-6-791,-7-3-1312</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52.156"/>
    </inkml:context>
    <inkml:brush xml:id="br0">
      <inkml:brushProperty name="width" value="0.035" units="cm"/>
      <inkml:brushProperty name="height" value="0.035" units="cm"/>
    </inkml:brush>
  </inkml:definitions>
  <inkml:trace contextRef="#ctx0" brushRef="#br0">1 1 3697,'0'0'5613,"0"0"-5528,0 0 0,-1 1 0,1-1-1,0 0 1,0 1 0,0-1 0,0 0 0,0 1 0,0-1 0,0 1-1,0-1 1,0 0 0,0 1 0,0-1 0,1 0 0,-1 1 0,0-1-1,0 0 1,0 1 0,0-1 0,0 0 0,1 1 0,-1-1 0,0 0-1,0 1 1,1-1 0,17 3 296,1-2 0,-1 0 0,30-2 0,-5 0-244,355-11-754,-385 12 576,-11 0-96</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52.503"/>
    </inkml:context>
    <inkml:brush xml:id="br0">
      <inkml:brushProperty name="width" value="0.035" units="cm"/>
      <inkml:brushProperty name="height" value="0.035" units="cm"/>
    </inkml:brush>
  </inkml:definitions>
  <inkml:trace contextRef="#ctx0" brushRef="#br0">0 0 4273,'0'0'8738,"74"124"-8610,-68-106-64,-6-6-16,0 0-40,0-6-8,0 0-376,0-3-584,-13 0-1033,-14-3-2248</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7:53.359"/>
    </inkml:context>
    <inkml:brush xml:id="br0">
      <inkml:brushProperty name="width" value="0.035" units="cm"/>
      <inkml:brushProperty name="height" value="0.035" units="cm"/>
    </inkml:brush>
  </inkml:definitions>
  <inkml:trace contextRef="#ctx0" brushRef="#br0">254 41 2761,'0'0'6237,"-5"-3"-5585,-3-3-475,3 3 130,0-1-1,0 1 1,-1 0-1,1 0 1,0 1-1,-1 0 1,0 0-1,1 0 1,-7-1-1,4 2-177,-7-1 260,-1 1 0,-28 1 0,40 0-317,0 0-1,0 1 1,0 0 0,0 0 0,0 0 0,0 1 0,0-1 0,0 1 0,1 0 0,-1 0-1,0 0 1,1 0 0,0 1 0,-1-1 0,-3 5 0,3-3-22,1 0 1,0 0-1,0 1 0,0-1 0,0 1 1,1-1-1,-1 1 0,1 0 1,1 0-1,-1 0 0,1 0 1,-1 0-1,1 0 0,1 0 1,-1 1-1,1-1 0,0 7 0,0 47 4,1-57-65,-1 1 1,1 0 0,0-1-1,0 0 1,0 1 0,0-1-1,0 1 1,1-1 0,-1 0-1,1 0 1,-1 0 0,1 0-1,0 0 1,0 0-1,0 0 1,0-1 0,0 1-1,0-1 1,1 1 0,-1-1-1,0 0 1,5 2 0,0 0-64,0 0 1,0-1 0,0 1 0,0-1-1,1-1 1,-1 0 0,10 1 0,0-2-51,-4 1-65,-1-2-1,1 1 1,14-4-1,-22 3 117,-1 0 0,0 0-1,1-1 1,-1 0 0,0 0-1,0 0 1,0 0-1,0 0 1,-1-1 0,1 0-1,-1 0 1,7-6 0,-5 3 2,-1 0 1,1-1 0,-1 1 0,-1-1-1,1 0 1,-1 0 0,0 0 0,0-1-1,-1 1 1,3-15 0,-2-3 403,-1 0 1,-2-26-1,0 51-322,0-1 447,2 17-642,-1-8 230,0-1 0,1 1 1,0-1-1,0 0 1,1 0-1,0 0 0,0 0 1,1 0-1,0-1 0,0 1 1,0-1-1,1 0 0,0 0 1,0-1-1,1 0 1,-1 0-1,1 0 0,0 0 1,1-1-1,-1 0 0,1 0 1,-1-1-1,1 0 1,0 0-1,9 2 0,18 1-116,0-1 0,1-2 0,-1-1 0,37-3 0,-21 1-975,18 0-2929</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2.937"/>
    </inkml:context>
    <inkml:brush xml:id="br0">
      <inkml:brushProperty name="width" value="0.035" units="cm"/>
      <inkml:brushProperty name="height" value="0.035" units="cm"/>
    </inkml:brush>
  </inkml:definitions>
  <inkml:trace contextRef="#ctx0" brushRef="#br0">455 84 6161,'0'0'6095,"7"0"-5178,45-4-504,1-1 0,66-17-1,-10 2-412,-42 8-49,-32 4-2,0 3 1,0 1 0,68 0-1,-101 4 36,-1 1-1,0-1 0,1 1 0,-1-1 1,0 1-1,1 0 0,-1-1 1,0 1-1,0 0 0,1 0 0,-1 0 1,0 0-1,0 0 0,0 0 1,0 0-1,0 0 0,0 0 0,-1 1 1,1-1-1,0 0 0,-1 1 0,1-1 1,-1 0-1,2 3 0,8 43-104,-8-34 111,8 67 216,-1 153 0,-8-111 43,1 243 100,-3-207-290,1-134-39,-1 0 0,-1 0-1,-1 0 1,-1 0-1,-1-1 1,-1 0 0,-17 41-1,18-54-14,0 0 0,0 0 0,-1-1 0,0 0 0,-1 0 0,0 0 0,-1-1 0,1 0 0,-2 0 0,1-1 0,-1 0 0,0 0 0,0-1 0,-1-1 0,0 1 0,0-2 0,0 1 0,-22 5 0,-1-3 101,0-1 0,-54 3 0,-74-8 18,79-2-179,-284-16-2701,215-8-3184</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2.002"/>
    </inkml:context>
    <inkml:brush xml:id="br0">
      <inkml:brushProperty name="width" value="0.035" units="cm"/>
      <inkml:brushProperty name="height" value="0.035" units="cm"/>
    </inkml:brush>
  </inkml:definitions>
  <inkml:trace contextRef="#ctx0" brushRef="#br0">1190 62 2961,'0'0'9204,"-8"-19"-5532,1 16-3525,1-1 0,-1 1 0,0 0 0,0 1 0,0-1 1,0 1-1,-9-1 0,-57-5-147,60 7 26,-548-10-168,363 13 134,130-2 0,-98 12-1,163-12-1,1 0 0,0 0-1,0 0 1,0 1 0,0-1 0,0 1 0,0 0-1,0-1 1,0 1 0,0 0 0,0 0 0,0 0 0,0 0-1,-3 3 1,4-2-15,1 1 0,-1-1-1,0 0 1,0 1 0,1-1-1,0 1 1,-1-1 0,1 0-1,0 1 1,0-1 0,1 4-1,-1-3 30,1 4-8,0 0 0,1 0 0,-1-1 0,2 1 0,-1-1 0,1 1 0,0-1 0,0 0 0,1 0 0,0 0 0,6 8 0,13 22 13,5 20 8,-2 2 1,-3 1-1,16 64 1,34 189-5,-48-193-3,-6-25-4,-4 2 0,4 189 0,-19-80 10,0-202-19,0-1 0,0 1 0,1-1 0,-1 0 0,0 1 0,1-1 0,0 0 0,-1 1 0,1-1 0,0 0 1,0 0-1,0 1 0,1-1 0,-1 0 0,0 0 0,1 0 0,-1-1 0,1 1 0,0 0 0,0 0 0,-1-1 1,1 1-1,0-1 0,0 0 0,1 0 0,-1 1 0,0-1 0,0-1 0,0 1 0,1 0 0,3 0 1,8 2-31,0-2 0,0 0 1,0 0-1,22-3 0,-4 1 51,86 2-243,179-4 271,-222-2-3045,144-27 1,-170 20-1670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4.275"/>
    </inkml:context>
    <inkml:brush xml:id="br0">
      <inkml:brushProperty name="width" value="0.035" units="cm"/>
      <inkml:brushProperty name="height" value="0.035" units="cm"/>
    </inkml:brush>
  </inkml:definitions>
  <inkml:trace contextRef="#ctx0" brushRef="#br0">108 0 2921,'0'0'7643,"-1"0"-7570,0 1 0,0-1 0,0 0 0,0 0 0,0 0 0,1 1 0,-1-1 0,0 0 0,0 1 1,0-1-1,1 1 0,-1-1 0,0 1 0,1-1 0,-2 1 0,2 2-21,0-1 0,1 0 0,-1 0 0,0 0 0,1 1 1,0-1-1,-1 0 0,1 0 0,0 0 0,0 0 0,0 0 0,0 0 0,1 0 0,-1-1 0,0 1 0,1 0 0,2 2 0,2 1 26,1 0 0,0 0 0,10 5 0,8 5 88,-20-11-152,13 8 37,0 2 0,17 17-1,-31-27-45,1 1-1,-1 0 0,0 0 1,-1 0-1,1 0 0,-1 1 1,0 0-1,0-1 0,-1 1 1,0 0-1,0 0 1,1 7-1,-1 1-6,-1 0 1,-1 17-1,0-13 0,0-15 2,-1 0 0,1 0 1,-1 0-1,1-1 0,-1 1 0,0 0 0,0 0 0,0-1 0,0 1 1,0-1-1,-1 1 0,1-1 0,-1 1 0,0-1 0,0 0 0,0 0 1,0 0-1,0 0 0,0 0 0,0 0 0,0-1 0,-4 2 0,-5 4 1,0-2 0,-1 0 0,-21 7-1,15-6-2,10-3-1,-13 5-58,-1 0 0,1-2 1,-2 0-1,1-2 0,-34 3 0,55-24-423,1 14 430,0 1-1,1-1 1,-1 0 0,1 0-1,0 0 1,0 0-1,0 0 1,0 1 0,1-1-1,-1 0 1,1 1-1,-1-1 1,1 1 0,0 0-1,2-3 1,39-32-446,-20 19 236,98-95-291,-23 20 526,-70 63 779,-27 86 966,-1 59-1635,0-111-64,1 1 0,0 0 0,0 0 0,1-1 0,-1 1-1,1-1 1,0 1 0,0-1 0,0 1 0,1-1 0,0 0 0,-1 0-1,1 0 1,1-1 0,-1 1 0,1-1 0,7 6 0,7 5 25,0-2 0,32 17 0,-36-22-227,-1-1 1,1-1 0,0 0-1,1-1 1,-1-1-1,1 0 1,-1-1 0,1 0-1,0-1 1,16-2-1,3 1-4484</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4.676"/>
    </inkml:context>
    <inkml:brush xml:id="br0">
      <inkml:brushProperty name="width" value="0.035" units="cm"/>
      <inkml:brushProperty name="height" value="0.035" units="cm"/>
    </inkml:brush>
  </inkml:definitions>
  <inkml:trace contextRef="#ctx0" brushRef="#br0">20 45 5737,'0'0'4829,"0"11"-4681,0 25 568,0-27 437,0-32-1008,0-43-5197,-3 58 2753,-14 4-1382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48.876"/>
    </inkml:context>
    <inkml:brush xml:id="br0">
      <inkml:brushProperty name="width" value="0.035" units="cm"/>
      <inkml:brushProperty name="height" value="0.035" units="cm"/>
    </inkml:brush>
  </inkml:definitions>
  <inkml:trace contextRef="#ctx0" brushRef="#br0">216 1 2529,'0'0'5171,"-5"20"-4368,-21 63-5,25-79-722,-1 0 1,1 0-1,-1 0 1,0 0 0,0 0-1,0-1 1,-1 1 0,1-1-1,-1 0 1,0 0-1,0 0 1,0 0 0,-4 3-1,-5 4 155,-5 7 90,-24 16 1,26-22-267,0 1-1,-24 26 0,32-24 121,7-14-286,0 0 1,-1 1-1,1-1 1,0 0-1,0 1 0,-1-1 1,1 1-1,0-1 1,0 1-1,0-1 1,0 1-1,0-1 1,0 0-1,0 1 1,0-1-1,0 1 1,0-1-1,0 1 0,0-1 1,0 1-1,0-1 1,0 1-1,1-1 1,-1 0-1,0 1 1,0-1-1,0 1 1,1-1-1,-1 1 0,6-1-3972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5.077"/>
    </inkml:context>
    <inkml:brush xml:id="br0">
      <inkml:brushProperty name="width" value="0.035" units="cm"/>
      <inkml:brushProperty name="height" value="0.035" units="cm"/>
    </inkml:brush>
  </inkml:definitions>
  <inkml:trace contextRef="#ctx0" brushRef="#br0">95 1 6529,'0'0'7018,"-13"29"-6179,-37 96-143,45-111-573,0 1 1,1 0-1,1 0 1,0 0-1,1 0 1,0 0-1,2 20 1,-1 6-20,-5 281-93,6-251-798,9-73-1916,10-12-185,6-8-3206</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5.578"/>
    </inkml:context>
    <inkml:brush xml:id="br0">
      <inkml:brushProperty name="width" value="0.035" units="cm"/>
      <inkml:brushProperty name="height" value="0.035" units="cm"/>
    </inkml:brush>
  </inkml:definitions>
  <inkml:trace contextRef="#ctx0" brushRef="#br0">7 14 5777,'0'0'4433,"-1"28"-3999,-3 90-134,2 58 1256,2-436-1059,0 257-483,0 0 0,0 0 0,0 0-1,1 0 1,-1 0 0,1 0-1,-1 0 1,1 0 0,0 1-1,0-1 1,0 0 0,1 1 0,-1-1-1,1 1 1,-1-1 0,1 1-1,0-1 1,0 1 0,0 0-1,0 0 1,0 0 0,1 0-1,-1 1 1,0-1 0,1 0 0,-1 1-1,1 0 1,0 0 0,-1-1-1,1 2 1,0-1 0,0 0-1,0 0 1,0 1 0,0 0 0,3-1-1,9 0-39,0 1 0,0 0-1,25 4 1,-34-3 24,0 1 1,0-1-1,0 1 1,0 0 0,-1 1-1,1-1 1,-1 1-1,1 1 1,-1-1-1,0 1 1,7 6 0,-2 0 55,0 1 1,0 1 0,-1 0-1,-1 0 1,0 1 0,0 0-1,11 27 1,-9-9-99,0 0 0,8 50 0,-18-79-32,0 0 0,1 0 0,-1 0 0,0 0 0,1 0 0,0-1 0,-1 1 0,1 0 0,0 0 0,0 0-1,0-1 1,0 1 0,0 0 0,1-1 0,-1 1 0,1-1 0,1 3 0,0-3-299,0 0-1,0 0 1,0 0-1,0 0 1,0-1 0,0 1-1,0-1 1,0 0-1,0 0 1,4 0-1,13 0-3971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5.940"/>
    </inkml:context>
    <inkml:brush xml:id="br0">
      <inkml:brushProperty name="width" value="0.035" units="cm"/>
      <inkml:brushProperty name="height" value="0.035" units="cm"/>
    </inkml:brush>
  </inkml:definitions>
  <inkml:trace contextRef="#ctx0" brushRef="#br0">0 1 4353,'0'0'7240,"19"25"-6301,61 81-133,9 13 432,-80-109-1206,0 0 1,0-1-1,1 0 0,0 0 0,0-1 0,21 13 0,-26-18-115,0 0 1,0-1-1,1 1 1,-1-1-1,1 0 1,-1-1-1,1 1 1,0-1-1,0 0 1,0 0 0,0-1-1,0 0 1,-1 0-1,1 0 1,0-1-1,0 1 1,9-4-1,-13 3-118,0 0-1,0 0 1,0 0 0,1 0-1,-1 0 1,-1-1 0,1 1-1,0-1 1,0 0-1,-1 1 1,3-4 0,12-26-5762</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6.325"/>
    </inkml:context>
    <inkml:brush xml:id="br0">
      <inkml:brushProperty name="width" value="0.035" units="cm"/>
      <inkml:brushProperty name="height" value="0.035" units="cm"/>
    </inkml:brush>
  </inkml:definitions>
  <inkml:trace contextRef="#ctx0" brushRef="#br0">335 1 4153,'0'0'6889,"-127"171"-5112,87-117-713,0-5-696,6-4-240,1-9-128,6-3-32,7-9-1768,7-12-3649</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6.694"/>
    </inkml:context>
    <inkml:brush xml:id="br0">
      <inkml:brushProperty name="width" value="0.035" units="cm"/>
      <inkml:brushProperty name="height" value="0.035" units="cm"/>
    </inkml:brush>
  </inkml:definitions>
  <inkml:trace contextRef="#ctx0" brushRef="#br0">5 0 3081,'0'0'8327,"0"0"-8287,0 0-1,0 0 1,0 0 0,-1 0 0,1 0 0,0 0 0,0 0 0,0 0-1,0 0 1,0 0 0,-1 0 0,1 0 0,0 0 0,0 0 0,0 1-1,0-1 1,0 0 0,-1 0 0,1 0 0,0 0 0,0 0 0,0 0-1,0 0 1,0 0 0,0 0 0,0 0 0,-1 1 0,1-1 0,0 0-1,0 0 1,0 0 0,0 0 0,0 0 0,0 1 0,0-1-1,0 0 1,0 0 0,0 0 0,0 0 0,0 0 0,0 1 0,0-1-1,48 7 396,1-1 0,-1-3-1,65-4 1,-44 0-320,364 0 344,8-1-4859,-444 1 3165,-8-4-834</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7.041"/>
    </inkml:context>
    <inkml:brush xml:id="br0">
      <inkml:brushProperty name="width" value="0.035" units="cm"/>
      <inkml:brushProperty name="height" value="0.035" units="cm"/>
    </inkml:brush>
  </inkml:definitions>
  <inkml:trace contextRef="#ctx0" brushRef="#br0">60 0 7242,'0'0'5617,"120"159"-5201,-99-125-112,-15-4-152,-6-3-48,0 3 24,0-3 24,-60 3-152,-13-6-184,-1-12-2993</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09:59.603"/>
    </inkml:context>
    <inkml:brush xml:id="br0">
      <inkml:brushProperty name="width" value="0.035" units="cm"/>
      <inkml:brushProperty name="height" value="0.035" units="cm"/>
    </inkml:brush>
  </inkml:definitions>
  <inkml:trace contextRef="#ctx0" brushRef="#br0">48 0 4177,'0'0'6752,"-6"6"-6003,1 1-491,3-5-144,0 0-1,0 1 1,0-1-1,0 0 1,0 0-1,-1 0 0,1 0 1,-1-1-1,1 1 1,-4 1-1,1 1 1427,3-2-1061,1-9-922,1-6-1778</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0:01.092"/>
    </inkml:context>
    <inkml:brush xml:id="br0">
      <inkml:brushProperty name="width" value="0.035" units="cm"/>
      <inkml:brushProperty name="height" value="0.035" units="cm"/>
    </inkml:brush>
  </inkml:definitions>
  <inkml:trace contextRef="#ctx0" brushRef="#br0">289 25 1256,'0'0'6926,"-3"0"-6598,-4-2-128,0 1 0,0 1-1,0 0 1,0 0 0,0 0 0,1 1 0,-1-1 0,0 2 0,0-1-1,0 1 1,1 0 0,-1 0 0,1 1 0,-10 5 0,8-3-91,-17 10 172,1 0 1,-35 30-1,54-41-233,0 1-1,0-1 0,1 1 0,-1 0 0,1 0 0,1 1 0,-1-1 0,1 1 0,-1 0 1,2 0-1,-1 0 0,1 0 0,0 0 0,0 1 0,0-1 0,1 1 0,-1 7 1,2 6 147,0-8-74,0 0 0,3 20 0,-2-29-111,-1 1 0,2 0 1,-1 0-1,0 0 0,1 0 0,0-1 0,0 1 0,0-1 0,0 1 0,0-1 1,5 5-1,9 9 11,0-1 1,1-1-1,1 0 1,28 18 0,-40-30 0,0 0 0,1 0 1,-1-1-1,1 0 0,0 0 1,0 0-1,-1-1 1,11 1-1,61-3 131,-37 0-101,-36 1-24,0-1 0,0 0 0,1 0 0,-1 0 0,0-1 0,0 1-1,-1-1 1,1 0 0,0-1 0,-1 1 0,1-1 0,-1 0 0,0 0-1,0 0 1,0-1 0,0 0 0,3-4 0,7-9 309,-1 0 0,19-33 0,-24 37-292,-6 8-6,1 0 0,-1-1 0,0 0 0,0 1 1,-1-1-1,1 0 0,-1 0 0,0-10 0,-2-53 395,0 33-461,1-56 51,0 90-26,-1 0 1,0 0-1,1 0 0,-1 0 1,0 0-1,0 0 1,0 0-1,0 1 0,0-1 1,-1 0-1,1 1 1,0-1-1,-1 1 0,1-1 1,-1 1-1,0 0 0,1 0 1,-1-1-1,0 1 1,-3-1-1,-4-3-66,0 1 0,-19-6 1,17 7-66,-1 0 1,-1 1 0,1 0 0,0 1 0,-19 0 0,3 1-306,-60-2-3231,-4 0-5999</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0:11.165"/>
    </inkml:context>
    <inkml:brush xml:id="br0">
      <inkml:brushProperty name="width" value="0.035" units="cm"/>
      <inkml:brushProperty name="height" value="0.035" units="cm"/>
    </inkml:brush>
  </inkml:definitions>
  <inkml:trace contextRef="#ctx0" brushRef="#br0">57 0 1256,'0'0'3805,"-9"11"-3329,-27 32 39,35-42-280,0 1-1,-1 0 1,1-1-1,0 1 1,0 0 0,0-1-1,1 1 1,-1 0 0,0 0-1,0 2 1,3-12 2661,-2-4-2832,0 17 91,0 19-19,0-23-137,3-1-456,32 0-2818,-19 0-907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0:11.551"/>
    </inkml:context>
    <inkml:brush xml:id="br0">
      <inkml:brushProperty name="width" value="0.035" units="cm"/>
      <inkml:brushProperty name="height" value="0.035" units="cm"/>
    </inkml:brush>
  </inkml:definitions>
  <inkml:trace contextRef="#ctx0" brushRef="#br0">1 1 4457,'0'0'4501,"4"2"-3918,3 1-416,0 0-1,0 0 1,1-1 0,-1 0 0,0 0 0,1-1 0,10 1-1,63-1 186,-36-1-297,76 2-1188,-42-1-4192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58.060"/>
    </inkml:context>
    <inkml:brush xml:id="br0">
      <inkml:brushProperty name="width" value="0.035" units="cm"/>
      <inkml:brushProperty name="height" value="0.035" units="cm"/>
    </inkml:brush>
  </inkml:definitions>
  <inkml:trace contextRef="#ctx0" brushRef="#br0">1 12 3745,'0'0'5664,"7"-12"416,-7 15-6089,1 0 0,0 1 0,-1-1 0,0 0 1,0 0-1,0 1 0,0-1 0,-1 6 0,0 5 5,1 208 29,3-221-70,0 0-1,0-1 1,0 1 0,0-1-1,0 1 1,0-1 0,0 0-1,0 0 1,5-1 0,-3 1 46,234 0-3803,-238 0 3491,-1-10-4567,0-1 987</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0:12.623"/>
    </inkml:context>
    <inkml:brush xml:id="br0">
      <inkml:brushProperty name="width" value="0.035" units="cm"/>
      <inkml:brushProperty name="height" value="0.035" units="cm"/>
    </inkml:brush>
  </inkml:definitions>
  <inkml:trace contextRef="#ctx0" brushRef="#br0">509 0 2793,'0'0'5614,"-21"19"-4866,-67 61 51,74-67-521,1 1 0,0 0 1,-12 19-1,19-26-214,1 0 0,-1 0 0,0 0 0,-1 0-1,-10 8 1,9-8-5,-1-1 0,0 0-1,0 0 1,0-1-1,0 0 1,-1 0 0,0-1-1,0-1 1,0 0-1,-1 0 1,1-1 0,-1 0-1,1 0 1,-14-1-1,19-1 27,1 0-1,0 0 0,-1 0 0,1 0 1,0-1-1,0 0 0,-1 0 1,1 0-1,0 0 0,0 0 1,0-1-1,0 0 0,1 0 0,-1 0 1,0-1-1,1 1 0,-1-1 1,-5-5-1,8 7-87,-5-4 83,0 0 1,1-1-1,-10-12 0,13 15-17,1 0-1,-1 0 0,1-1 0,-1 1 0,1 0 0,0-1 0,0 1 1,1-1-1,-1 1 0,1-1 0,0-6 0,-1-5 35,1 9-16,0 1 0,0-1 0,0 0 0,1 1 0,1-7 0,-2 11-64,1-1 1,0 0 0,-1 0 0,1 1-1,0-1 1,0 1 0,0-1 0,0 0-1,0 1 1,1 0 0,-1-1 0,0 1-1,1 0 1,-1 0 0,1 0 0,-1-1-1,1 2 1,0-1 0,1-1 0,29-10 37,0 1 1,60-12 0,-68 18-71,-19 4-5,-1 1 1,1-1-1,0 1 1,0 0 0,0 1-1,0-1 1,-1 1-1,1 0 1,0 0 0,0 1-1,-1-1 1,1 1-1,-1 0 1,0 0-1,1 0 1,-1 1 0,7 5-1,4 4 19,0 2 0,25 28 0,-40-42 0,30 35-9,-12-13 5,1-1 0,32 28 1,-44-44 4,1 1 1,-1-1 0,1-1 0,0 1 0,0-1-1,0-1 1,1 1 0,-1-1 0,1-1-1,0 0 1,0 0 0,9 1 0,96 0 63,-113-3-63,1-1 1,0 1 0,0-1-1,-1 1 1,1-1 0,-1 0-1,1 1 1,0-1 0,-1 0-1,1 0 1,-1 0 0,0 0-1,1 0 1,-1-1 0,0 1-1,0 0 1,0-1 0,0 1-1,0-1 1,0 1 0,0-1-1,1-2 1,16-42 35,-15 36-34,2-11 3,-1 0-1,0 0 0,-2 0 0,-1 0 1,0-1-1,-3-22 0,1-6-11,1 49-23,-57 0-573,-60 0-457,113 1 756,1 0 0,0 0 1,-1 1-1,1-1 0,0 1 0,-1 0 0,1 0 0,0 0 0,0 1 0,0-1 0,0 1 0,0 0 0,0-1 0,1 1 0,-1 1 0,0-1 0,-2 3 0,3 2-4507</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0:13.087"/>
    </inkml:context>
    <inkml:brush xml:id="br0">
      <inkml:brushProperty name="width" value="0.035" units="cm"/>
      <inkml:brushProperty name="height" value="0.035" units="cm"/>
    </inkml:brush>
  </inkml:definitions>
  <inkml:trace contextRef="#ctx0" brushRef="#br0">261 8 4609,'0'0'5098,"0"0"-5094,0 0-1,0 0 1,0 0-1,0 0 1,0 0-1,0 0 1,0-1-1,0 1 1,-1 0-1,1 0 1,0 0-1,0 0 0,0 0 1,0-1-1,0 1 1,0 0-1,0 0 1,1 0-1,-1 0 1,0 0-1,0-1 1,0 1-1,0 0 1,0 0-1,0 0 1,0 0-1,0 0 1,0 0-1,0 0 0,0-1 1,0 1-1,1 0 1,-1 0-1,0 0 1,0 0-1,0 0 1,0 0-1,0 0 1,0 0-1,0 0 1,1 0-1,-1 0 1,0-1-1,0 1 0,2 0 11,0-1 0,0 1 0,1-1 0,-1 1 0,0 0 0,0 0 0,0 0 0,0 0-1,0 0 1,0 0 0,1 1 0,-1-1 0,0 1 0,0-1 0,0 1 0,0 0 0,0 0 0,0 0-1,-1 0 1,4 2 0,2 2 42,-1-1 0,0 1 0,0 1-1,8 9 1,4 9 604,0 0-1,-2 2 1,25 50-1,24 88 944,-53-125-1504,-1 0 0,-3 0-1,-1 1 1,-1 0 0,-1 67-1,-4-84-93,0-17-6,-1 0 1,1 1 0,-1-1 0,0 0-1,-1 0 1,0 1 0,0-1 0,0 0 0,0 0-1,-1 0 1,0 0 0,-4 7 0,0-6-27,0 0 0,-1 0 0,0-1 0,0 0 0,0 0 0,-14 7 0,-1 0-215,-31 13 0,21-14-222,-1-2 0,-66 14 0,74-19 171,-86 15-2024,4-6-2004</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0:13.889"/>
    </inkml:context>
    <inkml:brush xml:id="br0">
      <inkml:brushProperty name="width" value="0.035" units="cm"/>
      <inkml:brushProperty name="height" value="0.035" units="cm"/>
    </inkml:brush>
  </inkml:definitions>
  <inkml:trace contextRef="#ctx0" brushRef="#br0">362 4 704,'0'0'6888,"-3"-1"-6157,-4 0-559,1 0 1,0 1-1,-1 0 0,1 0 0,0 0 0,-1 1 1,1 0-1,0 0 0,-1 1 0,1 0 1,0 0-1,0 0 0,-9 5 0,-14 11 203,0 1-1,2 1 0,0 2 0,-39 40 1,57-52-276,1 0 0,0 1 0,0 0 0,1 0 1,1 0-1,0 1 0,0 0 0,1 0 0,1 1 0,0 0 1,0-1-1,2 1 0,-1 0 0,2 1 0,-1 13 0,1 14 102,2 39-36,-1-72-157,1 0 0,1 0 0,-1 0-1,1 0 1,1 0 0,0-1 0,5 12-1,4 3 16,2-1-1,0-1 0,0 0 0,34 34 0,-37-44-9,1 0-1,0 0 1,1-1-1,0 0 1,1-2-1,-1 1 0,1-2 1,30 11-1,14-1-337,78 10 0,-4-9-3863,-78-13-2240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28.478"/>
    </inkml:context>
    <inkml:brush xml:id="br0">
      <inkml:brushProperty name="width" value="0.035" units="cm"/>
      <inkml:brushProperty name="height" value="0.035" units="cm"/>
    </inkml:brush>
  </inkml:definitions>
  <inkml:trace contextRef="#ctx0" brushRef="#br0">1624 0 1792,'0'0'5940,"-15"26"-4385,8-15-1391,-22 37 639,-1-1 1,-53 59-1,-426 454 3455,383-428-4001,-379 400 177,424-439-422,-128 189 0,203-272-41,3-7-11,0 1-1,1 0 1,-1 0 0,1 0-1,0 0 1,0 1-1,0-1 1,1 1 0,0-1-1,-2 8 1,6-13-483,16-10-40,-1-2 0,27-22 0,-11 6-147,61-48-2459,-1-9-2252</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28.847"/>
    </inkml:context>
    <inkml:brush xml:id="br0">
      <inkml:brushProperty name="width" value="0.035" units="cm"/>
      <inkml:brushProperty name="height" value="0.035" units="cm"/>
    </inkml:brush>
  </inkml:definitions>
  <inkml:trace contextRef="#ctx0" brushRef="#br0">0 0 5905,'0'0'4142,"0"30"-2840,0 209 863,0-186-1642,4 215 1272,1-191-1454,22 114-1,-5-97-274,3 0 0,5-2 0,4-2 0,4-1 0,78 134 0,-82-169-61,-18-31-2,-2 1 0,0 0 0,-1 1 0,-1 0 0,11 37 0,-22-47-21,-1-14-15,-15-8-530,-138-74-4894,67 30-1179</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29.180"/>
    </inkml:context>
    <inkml:brush xml:id="br0">
      <inkml:brushProperty name="width" value="0.035" units="cm"/>
      <inkml:brushProperty name="height" value="0.035" units="cm"/>
    </inkml:brush>
  </inkml:definitions>
  <inkml:trace contextRef="#ctx0" brushRef="#br0">1 10 6121,'0'0'4879,"23"-1"-4709,579-7 3714,-414 8-3529,178 6 560,-181-1-2074,0-4-6026</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29.518"/>
    </inkml:context>
    <inkml:brush xml:id="br0">
      <inkml:brushProperty name="width" value="0.035" units="cm"/>
      <inkml:brushProperty name="height" value="0.035" units="cm"/>
    </inkml:brush>
  </inkml:definitions>
  <inkml:trace contextRef="#ctx0" brushRef="#br0">0 100 7362,'0'0'7921,"361"21"-7465,-254-21-200,-7 0-104,-19 0-136,-8 0-16,-13-6-104,-40-30-712,-13 0-1312,-7-6-4554</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29.849"/>
    </inkml:context>
    <inkml:brush xml:id="br0">
      <inkml:brushProperty name="width" value="0.035" units="cm"/>
      <inkml:brushProperty name="height" value="0.035" units="cm"/>
    </inkml:brush>
  </inkml:definitions>
  <inkml:trace contextRef="#ctx0" brushRef="#br0">0 1 9538,'0'0'7650,"388"39"-7354,-248-27-296,47-12-128,-33 0-2097,-33 0-8017</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30.521"/>
    </inkml:context>
    <inkml:brush xml:id="br0">
      <inkml:brushProperty name="width" value="0.035" units="cm"/>
      <inkml:brushProperty name="height" value="0.035" units="cm"/>
    </inkml:brush>
  </inkml:definitions>
  <inkml:trace contextRef="#ctx0" brushRef="#br0">1 322 4993,'0'0'6815,"33"17"-6048,115 53-123,-130-63-522,0-1 1,1 0-1,-1-2 1,1 0-1,0-1 1,0-1 0,21 0-1,0 0 38,490 3 492,-467-7-624,-1-3 0,80-16 0,-114 15-25,0-1-1,0-2 0,-1 0 1,0-2-1,-1-1 0,0-1 1,30-20-1,-47 26-8,1-1 0,-1 0 1,0 0-1,14-17 0,-19 20 7,-1 0-1,0 0 0,0 0 1,0 0-1,-1 0 1,0-1-1,0 1 0,0-1 1,-1 0-1,1 1 0,0-10 1,-1 5 33,0-45 217,-1 52-224,-1-1 0,1 1 0,-1-1-1,0 1 1,0-1 0,0 1 0,-1 0 0,1 0 0,-1-1 0,1 1 0,-1 0 0,0 0-1,-3-3 1,-3-1 14,-1 0-1,1 1 0,-1 0 0,0 1 0,-1-1 0,0 2 0,1-1 0,-1 2 1,-1-1-1,1 1 0,-15-2 0,-15-2 5,-71-2-1,-152 7-25,194 6 23,-123 24 0,118-11 34,2 2 1,-80 34-1,120-39-48,0 1 0,1 1 0,0 1 0,2 2-1,0 2 1,-47 42 0,67-55-17,2 0 0,-1 0 0,1 1 1,1 0-1,-1 0 0,1 1 0,1 0 0,0 0 0,0 0 1,1 1-1,1-1 0,0 1 0,0 0 0,1 0 0,0 0 0,1 0 1,0 1-1,1 11 0,-1-15-5,1 1 0,1-1 0,-1 0 0,1 1 1,0-1-1,1 0 0,0 0 0,0 0 0,1 0 0,0 0 0,0-1 0,1 1 1,0-1-1,1 0 0,-1 0 0,10 10 0,-1-3 31,2-1 1,-1 0-1,1-1 0,21 12 1,73 35 130,-28-21-110,2-5 1,1-2-1,1-5 1,150 26-1,-119-35-214,1-5-1,1-6 1,132-9-1,-214 1-531,-1-2 1,0-1-1,0-2 0,65-21 0,-16-10-4177</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30.921"/>
    </inkml:context>
    <inkml:brush xml:id="br0">
      <inkml:brushProperty name="width" value="0.035" units="cm"/>
      <inkml:brushProperty name="height" value="0.035" units="cm"/>
    </inkml:brush>
  </inkml:definitions>
  <inkml:trace contextRef="#ctx0" brushRef="#br0">1 1 1424,'0'0'6280,"13"31"-3867,42 106-442,-50-123-1630,-1 1 1,-1 0-1,0 0 1,-1 0-1,0 0 0,-1 0 1,-2 23-1,1-8 146,1 84 560,-3 135-612,0-222-485,-2-1 1,-9 41 0,12-66-62,1 1 0,0-1 1,-1 1-1,0 0 0,1-1 1,-1 1-1,0-1 0,0 1 1,0-1-1,0 1 0,0-1 1,0 0-1,0 0 0,0 1 1,-1-1-1,1 0 0,0 0 1,-1 0-1,-2 1 0,-21 4-5038,5-6-1655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4:58.445"/>
    </inkml:context>
    <inkml:brush xml:id="br0">
      <inkml:brushProperty name="width" value="0.035" units="cm"/>
      <inkml:brushProperty name="height" value="0.035" units="cm"/>
    </inkml:brush>
  </inkml:definitions>
  <inkml:trace contextRef="#ctx0" brushRef="#br0">0 0 3041,'0'0'5175,"5"5"-4450,-1-2-513,-3-2-163,1 0 1,-1 0-1,0 0 1,1 1-1,-1-1 1,0 0-1,0 0 0,0 1 1,0-1-1,0 1 1,0-1-1,-1 1 1,1-1-1,0 1 1,-1-1-1,1 1 1,-1-1-1,1 1 1,-1 0-1,0 2 1,7 38 1028,-5-33-907,-1-1-1,1 0 1,0 12-1,-1-7-27,0 0 0,1 0-1,1-1 1,7 22 0,-1-1 15,-5-21-131,0 0 1,0 1-1,1-1 0,9 14 0,-11-21-28,0 0 0,0 0 0,1-1 0,-1 1 0,1-1 0,0 0 0,1 0 0,-1 0 0,1 0 0,-1-1 0,11 6 0,-13-9-366,0 1 0,0-1 1,-1 0-1,1 0 0,0 0 0,0 0 0,0 0 0,-1 0 0,1 0 1,0 0-1,0-1 0,2 0 0,3-7-4819</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31.423"/>
    </inkml:context>
    <inkml:brush xml:id="br0">
      <inkml:brushProperty name="width" value="0.035" units="cm"/>
      <inkml:brushProperty name="height" value="0.035" units="cm"/>
    </inkml:brush>
  </inkml:definitions>
  <inkml:trace contextRef="#ctx0" brushRef="#br0">1 61 8530,'0'0'4239,"39"22"-4117,122 78 24,-152-94-121,-1 0 0,0 0 0,0 1 0,-1 0 0,0 1-1,7 9 1,-10-12 4,-1 1 0,0 0 0,0 0 0,-1 1 0,4 10 0,-2-2 6,1 6-14,-1 0-1,-1 1 1,0 0 0,-2 0-1,-2 32 1,1-18 3,0-36 182,-1-3 104,-6-22-192,1 0-1,2 0 0,-3-38 1,5-81-190,2 97 114,0 39-31,0 1-1,0 0 1,1 0-1,0 0 1,1-1-1,0 1 1,0 0-1,5-11 1,-5 13 13,1 0-1,0 1 1,1-1-1,-1 1 1,1 0-1,0-1 1,0 2 0,0-1-1,1 0 1,-1 1-1,9-5 1,-3 3-7,1 0 1,0 0-1,0 1 0,0 0 1,1 1-1,-1 1 0,16-3 1,81 1-35,-102 4 18,5 0-5,0 1 0,0 0 0,0 1 0,0 0 0,-1 1 0,1 0 0,-1 1 0,0 0 0,0 0 0,0 1 0,0 1 0,-1-1 0,0 1 0,0 1 0,-1 0 0,1 0 0,8 11 0,-8-8 17,-1 1 0,0 0 0,0 0 0,-1 1 0,-1 0 0,0 0 0,0 1 0,-1 0 0,-1 0 0,0 0 0,-1 0 0,0 1 0,1 18 0,-3 135 88,-1-93-490,-1-72 262,1-1-1,0 0 1,0 1-1,0-1 1,0 1-1,0-1 0,1 1 1,-1-1-1,0 0 1,1 1-1,-1-1 1,1 1-1,-1-1 1,1 0-1,-1 1 1,1-1-1,0 0 1,0 0-1,0 0 1,0 0-1,0 0 1,0 0-1,2 2 1,10 4-4418</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31.988"/>
    </inkml:context>
    <inkml:brush xml:id="br0">
      <inkml:brushProperty name="width" value="0.035" units="cm"/>
      <inkml:brushProperty name="height" value="0.035" units="cm"/>
    </inkml:brush>
  </inkml:definitions>
  <inkml:trace contextRef="#ctx0" brushRef="#br0">0 992 1072,'0'0'11245,"1"1"-11115,-1-1 0,0 1 0,1-1 0,-1 0 0,1 1 0,-1-1 0,1 0 0,-1 1 0,1-1 0,-1 0 0,1 0 0,0 0 0,-1 1 0,1-1 0,-1 0-1,1 0 1,-1 0 0,1 0 0,0 0 0,-1 0 0,1 0 0,-1 0 0,1 0 0,1-1 0,4-3 79,0-2 0,0 1 0,0 0-1,0-1 1,-1 0 0,6-10 0,4-2-88,48-63-79,101-172 0,14-111-47,-164 331 6,31-65 21,-39 86-15,1 0 0,0 1-1,1 0 1,0 1 0,18-18 0,-22 24 8,-3 3-10,0-1-1,0 1 1,0 0-1,0 1 0,0-1 1,0 0-1,0 0 1,1 0-1,-1 1 0,0-1 1,1 0-1,-1 1 1,0 0-1,1-1 1,-1 1-1,2-1 0,-2 1-16,0 1-1,0-1 1,0 0-1,0 0 1,0 0-1,0 1 0,0-1 1,0 0-1,0 1 1,-1-1-1,1 1 1,0-1-1,0 1 0,0-1 1,-1 1-1,1 0 1,0-1-1,-1 1 1,1 0-1,0 0 0,-1-1 1,1 1-1,-1 0 1,1 0-1,-1 1 1,15 30-81,-9-20 58,167 342-1,-60-79 30,-101-238-9,-1 0 0,-1 0 0,-3 1 0,-1 0 0,2 75 0,-8-112-51,-4-7-203,-8-8-796,-1 1 1,-1-1-1,-24-17 1,-21-14-5858</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32.331"/>
    </inkml:context>
    <inkml:brush xml:id="br0">
      <inkml:brushProperty name="width" value="0.035" units="cm"/>
      <inkml:brushProperty name="height" value="0.035" units="cm"/>
    </inkml:brush>
  </inkml:definitions>
  <inkml:trace contextRef="#ctx0" brushRef="#br0">0 1 9554,'0'0'5305,"381"0"-5129,-260 0-176,-1 0-128,-33 3-2232,-27-3-9067</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1.284"/>
    </inkml:context>
    <inkml:brush xml:id="br0">
      <inkml:brushProperty name="width" value="0.035" units="cm"/>
      <inkml:brushProperty name="height" value="0.035" units="cm"/>
    </inkml:brush>
  </inkml:definitions>
  <inkml:trace contextRef="#ctx0" brushRef="#br0">1 37 1192,'0'0'7957,"14"0"-4714,-9 0-2675,1 0 1,-1 0-1,0-1 0,0 0 0,0 0 1,0 0-1,0 0 0,8-4 0,6-1-535,0 0-1,1 2 1,0 0-1,0 1 0,0 1 1,22 1-1,-13 0-58,54 5 1,-70-2 13,-1 0 0,1 1 0,-1 0-1,0 1 1,0 1 0,20 10 0,-21-10-2,-1 1-1,0 0 1,-1 1-1,0 0 1,0 1-1,0 0 1,-1 0 0,0 1-1,-1 0 1,0 0-1,0 1 1,-1 0-1,0 0 1,0 0 0,-2 1-1,1 0 1,-1 0-1,-1 0 1,0 0-1,0 0 1,-1 1-1,0 21 1,-1-12-34,-1-2-40,0-1-1,-4 23 1,3-35 65,0 0 0,-1-1-1,0 1 1,0 0 0,0-1 0,0 1-1,-1-1 1,0 0 0,0 0-1,-1 0 1,-3 4 0,-6 5-139,-1-2-1,0 0 1,-1 0 0,0-1 0,-1-1 0,0-1-1,-1 0 1,0-1 0,0-1 0,-1 0 0,0-2-1,0 0 1,0 0 0,0-2 0,-1-1 0,0 0-1,1-1 1,-32-2 0,48 1 130,1 0-1,-1-1 1,0 1-1,1 0 1,-1 0 0,0-1-1,1 1 1,-1-1 0,1 1-1,-1-1 1,1 0 0,-1 0-1,1 0 1,-1 0-1,1 0 1,0 0 0,-1 0-1,1 0 1,0 0 0,0 0-1,0-1 1,0 1 0,0 0-1,0-1 1,0 1-1,1-1 1,-2-2 0,0-3-83,1 1 1,0-1 0,1 0-1,-1 1 1,2-13 0,-1 7 75,0 9 34,0 1 1,0-1-1,1 1 1,-1 0 0,1-1-1,0 1 1,-1-1-1,1 1 1,0 0-1,1 0 1,-1-1-1,0 1 1,0 0-1,1 0 1,0 0-1,-1 1 1,1-1 0,2-2-1,4-2 13,1 0 1,-1 1-1,13-7 0,-1 2 8,34-19 3,3 4 0,59-20 0,-67 28 2,0-2 0,-1-2 0,73-45 0,-99 52-16,-14 9-4,1 0 0,-1 0 1,-1-1-1,1 0 0,-1 0 0,0 0 0,0-1 0,0-1 0,8-12 0,-14 16-56,0 1 0,0-1-1,-1 0 1,1 0-1,-1 0 1,0 0 0,0 0-1,-1-8 1,0-2-671,1 13 713,-1 0 1,1 0-1,-1 0 0,0 0 0,1 0 1,-1 0-1,0 0 0,0 1 1,0-1-1,0 0 0,1 0 1,-1 1-1,0-1 0,0 0 0,0 1 1,-1-1-1,1 1 0,0-1 1,0 1-1,0 0 0,0-1 1,-2 1-1,-28-5 36,18 5-29,2-1-2,-1 1 1,1 0-1,0 1 1,0 0-1,0 0 0,0 2 1,0-1-1,0 1 1,-10 5-1,-13 9 106,1 2 0,-51 36-1,73-46-62,-1 1 1,1 0-1,1 0 0,0 1 0,0 1 0,1 0 0,0 0 0,1 0 0,-11 24 0,17-28 21,0-1 0,1 0 0,-1 1 0,1-1-1,1 1 1,0 0 0,0 11 0,1-1 90,-1-15-132,1 0 0,0 0 0,0-1 0,0 1 0,0 0 1,0-1-1,1 1 0,-1-1 0,1 1 0,-1-1 1,1 0-1,0 0 0,0 0 0,0 0 0,0 0 0,0 0 1,1-1-1,3 3 0,10 7 27,27 12 0,-30-16-19,31 13-77,0-2 0,1-2-1,1-2 1,62 11 0,-106-25 38,-1 1-102,0-1 1,0 0 0,0 1-1,0-1 1,-1 0 0,1 0-1,0 0 1,0 0 0,0 0 0,0 0-1,0 0 1,0 0 0,0 0-1,0 0 1,0 0 0,0-1 0,0 1-1,0 0 1,0-1 0,-1 1-1,1-1 1,0 1 0,0-1 0,0 1-1,-1-1 1,1 0 0,0 1-1,-1-1 1,2-1 0,4-11-3499</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2.388"/>
    </inkml:context>
    <inkml:brush xml:id="br0">
      <inkml:brushProperty name="width" value="0.035" units="cm"/>
      <inkml:brushProperty name="height" value="0.035" units="cm"/>
    </inkml:brush>
  </inkml:definitions>
  <inkml:trace contextRef="#ctx0" brushRef="#br0">81 0 968,'0'0'4981,"23"28"-4454,67 88-70,-85-110-382,-1 1 0,0 0-1,0 0 1,6 14-1,-10-19-32,1 1 0,-1-1 0,1 1 0,-1 0 0,0-1 0,0 1 0,0-1 1,-1 5-1,1 6 136,0 6 80,0-4-13,0-1 0,-1 0 1,-3 17-1,3-25-188,-1-1 0,1 0 0,-1 0 0,0 0 0,-1 0 0,1 0 0,-1-1 0,0 1 0,0-1 0,-1 0 0,-7 8 0,6-7 22,-1 0 1,0 0-1,0-1 0,-1 1 0,1-2 1,-1 1-1,0-1 0,0 0 1,0 0-1,-1-1 0,1 0 0,-1 0 1,1 0-1,-1-1 0,1-1 1,-1 1-1,-14-2 0,20 1-51,0-1 0,0 0 0,1 1 0,-1-1 0,0 0 0,0 0 0,1 0 1,-1 0-1,0 0 0,1 0 0,-1-1 0,1 1 0,-1 0 0,1-1 0,0 1 0,0-1 0,0 0 0,0 1 0,0-1 0,0 0 0,0 0 0,0 0 0,1 1 0,-1-1 0,1 0 0,-1 0 1,1-3-1,-2-8-34,0 0 0,1 1 1,1-15-1,0 19 41,0 6-26,-1-1 0,1 1 0,0 0 0,0-1 0,0 1 0,0 0 1,1 0-1,-1-1 0,0 1 0,1 0 0,0 0 0,0 0 0,-1-1 1,1 1-1,0 0 0,1 0 0,-1 0 0,0 0 0,1 1 0,-1-1 1,1 0-1,-1 1 0,1-1 0,0 1 0,-1-1 0,1 1 0,3-2 1,34-20 143,2 1 1,0 3-1,44-15 1,-24 9-144,-60 25-10,52-21 3,72-42 0,-124 63-30,-1 0-1,0-1 0,1 1 0,-1 0 1,0 0-1,1 0 0,-1 0 1,0 0-1,1-1 0,-1 1 0,0 0 1,0 0-1,1 0 0,-1-1 0,0 1 1,0 0-1,0 0 0,1-1 0,-1 1 1,0 0-1,0-1 0,0 1 1,0 0-1,1 0 0,-1-1 0,0 1 1,0 0-1,0-1 0,0 1 0,0 0 1,0-1-1,0 1 0,-11-4-287,-25 3 385,30 2-123,-1-1 47,0 1 1,0 0-1,1 1 1,-1 0-1,1 0 1,-1 0-1,1 1 0,0 0 1,0 0-1,0 1 1,1-1-1,-1 1 1,1 0-1,-1 1 1,-6 7-1,5-4 20,0-1-1,1 1 0,0 0 1,0 0-1,1 1 1,0 0-1,0 0 0,1 0 1,0 1-1,-2 9 1,3-2 291,1-1 0,0 1 0,2 26 0,0-24 30,0-15-289,1-1 1,0 1 0,0 0 0,0 0 0,0-1 0,0 1 0,1-1 0,0 1 0,-1-1 0,1 1 0,0-1 0,1 0 0,-1 0 0,1 0 0,-1 0 0,1-1 0,0 1 0,0-1 0,0 1 0,0-1-1,1 0 1,4 2 0,9 5 94,1-1-1,0-1 1,21 6-1,-36-12-110,183 46-165,-138-37-1831,-42-9-767</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2.804"/>
    </inkml:context>
    <inkml:brush xml:id="br0">
      <inkml:brushProperty name="width" value="0.035" units="cm"/>
      <inkml:brushProperty name="height" value="0.035" units="cm"/>
    </inkml:brush>
  </inkml:definitions>
  <inkml:trace contextRef="#ctx0" brushRef="#br0">0 42 3713,'0'0'10298,"174"30"-9738,-121-27-48,1 0-160,-14 0-224,0-3-120,-7 0-8,-13 0-24,-13-24-744,-7-3-1432,0-3-4650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3.136"/>
    </inkml:context>
    <inkml:brush xml:id="br0">
      <inkml:brushProperty name="width" value="0.035" units="cm"/>
      <inkml:brushProperty name="height" value="0.035" units="cm"/>
    </inkml:brush>
  </inkml:definitions>
  <inkml:trace contextRef="#ctx0" brushRef="#br0">0 196 7178,'187'-174'2752,"-113"174"-1984,46 0-360,-6-3-408,-27-15-1416</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2.983"/>
    </inkml:context>
    <inkml:brush xml:id="br0">
      <inkml:brushProperty name="width" value="0.035" units="cm"/>
      <inkml:brushProperty name="height" value="0.035" units="cm"/>
    </inkml:brush>
  </inkml:definitions>
  <inkml:trace contextRef="#ctx0" brushRef="#br0">1 1 2336,'0'0'6142,"0"6"-2260,1 15-1539,798-21-1193,-797 0-1168,-7 0-2637,-6-1 2025,0 0 1,1 0-1,-1-1 0,-14-6 0,-16-6-47</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3.342"/>
    </inkml:context>
    <inkml:brush xml:id="br0">
      <inkml:brushProperty name="width" value="0.035" units="cm"/>
      <inkml:brushProperty name="height" value="0.035" units="cm"/>
    </inkml:brush>
  </inkml:definitions>
  <inkml:trace contextRef="#ctx0" brushRef="#br0">1 0 7722,'0'0'5289,"254"18"-4953,-167-12 32,6-3-232,1 3-80,-1-3-56,-6 0-216,0-3-856,-27 0-1273,-19-3-3344</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7.147"/>
    </inkml:context>
    <inkml:brush xml:id="br0">
      <inkml:brushProperty name="width" value="0.035" units="cm"/>
      <inkml:brushProperty name="height" value="0.035" units="cm"/>
    </inkml:brush>
  </inkml:definitions>
  <inkml:trace contextRef="#ctx0" brushRef="#br0">0 166 5449,'0'0'5979,"18"4"-5140,-4-1-666,130 26 2382,248 7-674,-1-29-1889,-311-6 14,-39 1-8,0-2 0,67-8 0,-94 5-1,-1 0 1,1-1 0,-1 0 0,0-1-1,21-11 1,-28 13-14,0-1 1,-1 0-1,1 0 0,-1 0 1,1 0-1,-1-1 0,-1 0 0,1 0 1,-1 0-1,1-1 0,-2 1 1,1-1-1,4-8 0,-7 9-37,0 0 1,0 0-1,-1 0 0,1 0 0,-1-1 0,0 1 1,-1-8-1,0-5-134,1 17 175,0 0-1,-1 0 1,1 0 0,0 0 0,0 0 0,-1 0 0,1 0-1,0 0 1,-1 1 0,1-1 0,-1 0 0,1 0-1,-1 0 1,1 0 0,-1 1 0,0-1 0,1 0 0,-1 1-1,0-1 1,0 0 0,0 1 0,1-1 0,-1 1 0,0-1-1,0 1 1,-1-1 0,-28-6-117,21 5 99,-61-10 20,-116-6 1,-72 15 154,186 3-157,41 0 2,0 2-1,0 2 0,0 0 0,1 2 1,-55 18-1,68-17 2,-1 0 0,1 0 1,1 2-1,0 0 0,0 1 0,0 1 0,1 0 0,1 1 1,0 1-1,-22 25 0,32-32 9,0 0-1,1-1 1,0 1 0,0 1 0,1-1-1,-1 0 1,1 1 0,1-1 0,-1 1-1,0 11 1,0 6 101,3 41 1,1-20 139,-1-37-210,0-1-1,0 1 1,1 0-1,0-1 1,0 1-1,1-1 0,0 0 1,0 0-1,1 0 1,0 0-1,0 0 1,1-1-1,-1 0 0,1 0 1,11 10-1,5 3 20,0-1 0,1-1-1,30 17 1,-14-13-24,1-1 1,1-2-1,1-2 1,0-1 0,1-3-1,1-1 1,82 10-1,19-9 85,149-7 0,-209-5-112,-57 0-90,-2 0 65,-1 0 0,31-5 0,-47 3-161,-1 1 0,1-1 0,-1-1 0,1 0 0,-1 0 0,0 0 1,0 0-1,-1-1 0,1-1 0,-1 1 0,7-6 0,9-14-3241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01.320"/>
    </inkml:context>
    <inkml:brush xml:id="br0">
      <inkml:brushProperty name="width" value="0.035" units="cm"/>
      <inkml:brushProperty name="height" value="0.035" units="cm"/>
    </inkml:brush>
  </inkml:definitions>
  <inkml:trace contextRef="#ctx0" brushRef="#br0">1 16 3833,'0'0'7513,"35"-1"-7026,116-2 136,35-8 949,-106 11-2197,-78 0-678</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7.887"/>
    </inkml:context>
    <inkml:brush xml:id="br0">
      <inkml:brushProperty name="width" value="0.035" units="cm"/>
      <inkml:brushProperty name="height" value="0.035" units="cm"/>
    </inkml:brush>
  </inkml:definitions>
  <inkml:trace contextRef="#ctx0" brushRef="#br0">0 9 4457,'0'0'7922,"0"-6"-7712,0 4-219,0 4 46,3 48 447,3-1-1,1 0 0,3 0 1,19 57-1,-20-75-441,2 0-1,0-1 1,2-1 0,2 0 0,1-1 0,0 0-1,2-1 1,31 34 0,-47-59-105,-1 0-1,1 0 1,-1-1-1,1 1 1,0-1-1,0 1 1,0-1-1,0 1 1,0-1 0,0 0-1,1 0 1,-1 0-1,0 0 1,1-1-1,-1 1 1,0-1-1,1 1 1,-1-1 0,0 0-1,5 0 1,-7 0-20,1 0 0,0 0 0,-1 0 0,1 0-1,-1 0 1,1 0 0,0 0 0,-1 0 0,1 0 0,-1 0 0,1 0 0,-1-1 0,1 1 0,-1 0 0,1 0 0,-1-1 0,1 1 0,0-1 0,1-14-2591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8.449"/>
    </inkml:context>
    <inkml:brush xml:id="br0">
      <inkml:brushProperty name="width" value="0.035" units="cm"/>
      <inkml:brushProperty name="height" value="0.035" units="cm"/>
    </inkml:brush>
  </inkml:definitions>
  <inkml:trace contextRef="#ctx0" brushRef="#br0">1 42 4761,'0'0'6131,"12"18"-5679,38 59-114,-46-71-287,0 2 0,0-1 0,-1 0-1,0 1 1,-1-1 0,0 1-1,0 0 1,0 0 0,-1 0-1,0 0 1,-1 0 0,0 0-1,0 0 1,-2 11 0,1 12 341,1-210-51,0 175-339,0 0 0,0 0-1,0 0 1,1 0 0,0 0-1,0 0 1,0 0 0,0 1 0,1-1-1,0 0 1,-1 1 0,1-1-1,0 1 1,1 0 0,-1-1 0,1 1-1,2-3 1,0 2 8,0 0-1,1 0 1,-1 1-1,1-1 1,-1 1-1,1 0 1,0 1 0,0 0-1,11-3 1,4 1-3,-1 1 0,1 1 1,0 0-1,0 2 0,33 3 1,-49-2-13,0-1 0,0 1 0,0 0 0,0 1 0,-1-1 0,1 1 0,-1 0 0,1 0 0,-1 0 0,0 1 0,1 0 0,-1 0 0,-1 0 0,8 7 0,-6-5 54,0 2 0,-1-1 0,0 0 1,0 1-1,0 0 0,-1 0 1,0 0-1,3 13 0,0 7-330,-2 0-1,0 0 1,-2 0-1,-1 33 1,-16-60-4261,-4 0-519</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8.988"/>
    </inkml:context>
    <inkml:brush xml:id="br0">
      <inkml:brushProperty name="width" value="0.035" units="cm"/>
      <inkml:brushProperty name="height" value="0.035" units="cm"/>
    </inkml:brush>
  </inkml:definitions>
  <inkml:trace contextRef="#ctx0" brushRef="#br0">1 1 2897,'0'0'4883,"2"5"-4303,7 15-145,1-1 0,1-1 0,0 0 0,2 0-1,0-1 1,1-1 0,0 0 0,2-1 0,0-1-1,17 13 1,30 17-74,97 52-1,-147-88-342,-7-5-184,18 12 512,-23-15-471,0 1 0,0 0 0,0-1 0,0 1 0,-1 0 0,1 0 0,0 0 0,0 0 0,-1 0 0,1 0 0,0 0 0,-1 0 0,1 0 0,-1 0 0,1 0 0,-1 0 0,0 0 0,1 2-1,-5-3-1490,-15-3-1407,-12-12-2656</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9.351"/>
    </inkml:context>
    <inkml:brush xml:id="br0">
      <inkml:brushProperty name="width" value="0.035" units="cm"/>
      <inkml:brushProperty name="height" value="0.035" units="cm"/>
    </inkml:brush>
  </inkml:definitions>
  <inkml:trace contextRef="#ctx0" brushRef="#br0">468 0 4545,'0'0'5362,"-14"22"-4697,-53 69 83,60-84-662,0 1-1,0-2 1,-1 1 0,0-1 0,0 0-1,-1 0 1,0-1 0,0-1 0,-13 6-1,-3 2 37,-47 22 105,35-18-200,1 2-1,0 1 1,-42 31-1,70-40-237</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5:59.789"/>
    </inkml:context>
    <inkml:brush xml:id="br0">
      <inkml:brushProperty name="width" value="0.035" units="cm"/>
      <inkml:brushProperty name="height" value="0.035" units="cm"/>
    </inkml:brush>
  </inkml:definitions>
  <inkml:trace contextRef="#ctx0" brushRef="#br0">1 0 2537,'0'0'7661,"7"23"-5819,5-2-1479,0 0 1,1 0-1,25 27 1,0 2-199,-13-14-120,-10-13-44,0-1 1,1-1 0,2-1 0,32 31-1,-48-50-46,0 1 0,-1-1 1,1 1-1,0-1 0,0 0 0,0 0 0,0 0 0,0 0 0,1 0 0,-1 0 0,0-1 0,0 1 0,1-1 1,-1 1-1,0-1 0,1 0 0,-1 0 0,0 0 0,1 0 0,2-1 0,-3 0-68,-1 1-1,1-1 0,0 0 1,-1 0-1,0 0 0,1 0 1,-1 0-1,0-1 0,1 1 1,-1 0-1,0-1 0,0 1 1,0-1-1,0 1 0,0-1 1,0 1-1,-1-1 0,1 1 1,0-1-1,-1 0 0,1 0 1,-1 1-1,0-1 0,0 0 1,1-2-1,0-28-4851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00.193"/>
    </inkml:context>
    <inkml:brush xml:id="br0">
      <inkml:brushProperty name="width" value="0.035" units="cm"/>
      <inkml:brushProperty name="height" value="0.035" units="cm"/>
    </inkml:brush>
  </inkml:definitions>
  <inkml:trace contextRef="#ctx0" brushRef="#br0">361 0 1560,'0'0'7338,"-60"136"-6450,27-103-56,-7 0-120,6 0-247,-6-3-257,7 0-112,-14 3-96,7-9-168,6-9-1921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5.449"/>
    </inkml:context>
    <inkml:brush xml:id="br0">
      <inkml:brushProperty name="width" value="0.035" units="cm"/>
      <inkml:brushProperty name="height" value="0.035" units="cm"/>
    </inkml:brush>
  </inkml:definitions>
  <inkml:trace contextRef="#ctx0" brushRef="#br0">2386 463 3473,'0'0'6772,"28"0"-5266,-26 0-1160,-1 0 1,1-1 0,-1 1 0,1 0-1,-1 0 1,1-1 0,-1 1 0,1-1 0,-1 1-1,0-1 1,3 0 0,-2-1-324,0 0-1,0 0 1,0 0 0,0 0-1,0 0 1,-1-1 0,1 1-1,1-4 1,5-6 184,1 0-206,-1 0 0,0-1 0,-1 1 0,0-2-1,-1 1 1,-1-1 0,0 0 0,-1 0 0,5-24-1,-4-119-391,-5 121 316,0 35 59,-1 0 1,1 0 0,-1 0-1,1 1 1,-1-1 0,1 0-1,-1 0 1,0 0 0,1 1-1,-1-1 1,0 0 0,0 1-1,0-1 1,0 1 0,1-1-1,-1 1 1,0-1 0,0 1-1,0-1 1,0 1 0,-1-1-1,-31-9-258,17 6 134,-9-5 80,-1 1 0,0 2 0,-1 0 0,-45-2 0,-109 5-732,108 3 658,-186 14-80,100-3-160,-277-5 175,336-6 172,-124-17-570,-7 0-375,198 16 968,16 1 21,0-1 0,-24 4-1,37-2-17,0 0 0,-1 1-1,1 0 1,0 0 0,0 0-1,0 0 1,0 0 0,1 1-1,-1 0 1,1 0 0,-6 4-1,-35 44-5,29-33 32,-65 71 101,-22 26-41,92-101-75,0 2 0,-11 20 1,13-21 8,-1 0 0,-13 18 0,-5 6 7,-6 7 26,24-34-17,0 0 0,0 0 0,1 1 0,1 0 0,0 1 0,1 0 0,-5 16 0,10-22-8,0 1-1,0-1 1,1 1 0,0-1-1,1 12 1,0 5 85,-1 279 781,0-304-859,-1-10-1566,-6-8-82,-5-2-2199</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5.782"/>
    </inkml:context>
    <inkml:brush xml:id="br0">
      <inkml:brushProperty name="width" value="0.035" units="cm"/>
      <inkml:brushProperty name="height" value="0.035" units="cm"/>
    </inkml:brush>
  </inkml:definitions>
  <inkml:trace contextRef="#ctx0" brushRef="#br0">1 1 3393,'0'0'5737,"2"23"-5330,8 74-145,-10-94-231,0 0 0,0 0-1,1 0 1,-1 0 0,1 0-1,0 0 1,0 0 0,0-1-1,0 1 1,1 0 0,-1-1-1,1 1 1,-1-1-1,1 1 1,0-1 0,0 0-1,0 1 1,0-1 0,1 0-1,-1 0 1,0-1 0,1 1-1,4 2 1,-2-3 120,1 1 1,-1-1-1,1 0 1,0 0-1,0-1 0,0 0 1,-1 0-1,9-1 1,4 0 126,6 1 0,0-1 0,44-7 1,-60 7-289,0-1 1,0-1 0,0 1-1,-1-1 1,1-1 0,-1 1-1,0-1 1,0-1 0,0 1-1,0-1 1,-1 0 0,8-8-1,-12 11-193,-1 0-1,1 0 0,-1 0 0,1-1 1,-1 1-1,0 0 0,0-1 0,0 1 1,0 0-1,-1-1 0,1 1 0,-1-1 1,1 0-1,-1 1 0,0-1 0,0 1 1,0-1-1,0-2 0,0 2-229,0-9-4023</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6.815"/>
    </inkml:context>
    <inkml:brush xml:id="br0">
      <inkml:brushProperty name="width" value="0.035" units="cm"/>
      <inkml:brushProperty name="height" value="0.035" units="cm"/>
    </inkml:brush>
  </inkml:definitions>
  <inkml:trace contextRef="#ctx0" brushRef="#br0">1 274 4809,'0'0'8239,"0"-1"-8223,1 1 0,-1 0 0,1-1 0,-1 1 0,1 0 0,0-1 1,-1 1-1,1 0 0,0 0 0,-1 0 0,1 0 0,0-1 0,-1 1 0,1 0 0,0 0 0,-1 0 0,1 1 0,-1-1 0,1 0 0,0 0 0,-1 0 0,2 1 1,72 16 939,-13-2-361,94 9-313,0-6 0,2-7 0,210-12 0,-346 1-344,1-2 0,-2-1 0,1-1-1,0 0 1,32-12 0,-47 14 9,0-1 0,0 1 0,-1-1-1,1 0 1,-1-1 0,1 1-1,-1-1 1,0 0 0,0 0 0,-1-1-1,1 1 1,-1-1 0,0 0 0,0 0-1,-1-1 1,0 1 0,0-1-1,0 0 1,0 0 0,-1 0 0,0 0-1,2-7 1,-2 0-256,-1 1 0,0-18 0,-1 26 263,0 0 0,0 0 0,-1 1 0,1-1 0,-1 0 1,0 0-1,0 1 0,0-1 0,-1 1 0,1-1 0,-1 1 0,-4-6 0,1 3 22,-2 0 0,1 1 0,-1 0 0,1 0 0,-1 1 0,0 0 0,-1 0 1,1 1-1,-11-4 0,-10-2 1,-42-8 1,1 4 60,-109-4-1,-75 13 344,227 4-309,-9 1 54,0 1-1,1 2 1,0 1 0,-55 16 0,69-15-52,0 1 0,1 0 0,0 2 0,1 0 0,0 1 0,0 1 0,1 1 0,1 0 0,-18 17 0,25-20-23,0 1 0,1 0 1,0 1-1,0 0 0,1 0 0,1 1 0,0-1 0,-8 24 0,9-16 30,0 0 0,2 0 0,0 0 0,1 0 0,0 28 0,2-20-17,-1-3 23,4 27 0,-2-44-66,0 1 0,0-1 0,1 0 0,0 0 0,1 0 0,0 0 0,0 0 0,4 6 0,2 1 5,1-2 0,1 0 1,0 0-1,1-1 0,0 0 1,0-1-1,1 0 0,0-1 1,1-1-1,0 0 0,29 11 1,-1-3 33,0-1 0,1-3 1,49 7-1,-5-5-214,0-5 0,1-4 0,-1-3 1,150-16-1,-198 7-859,69-20 1,11-16-2918</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7.518"/>
    </inkml:context>
    <inkml:brush xml:id="br0">
      <inkml:brushProperty name="width" value="0.035" units="cm"/>
      <inkml:brushProperty name="height" value="0.035" units="cm"/>
    </inkml:brush>
  </inkml:definitions>
  <inkml:trace contextRef="#ctx0" brushRef="#br0">0 1 520,'0'0'10046,"58"3"-9475,186 12-180,-217-13-289,0 2 1,28 7-1,-45-8-7,0 1-1,1 0 0,15 10 1,-15-8-15,-4-2-27,0 0-1,-1 0 1,1 0-1,-1 1 1,-1 0 0,1 0-1,0 1 1,-1 0-1,0 0 1,-1 0-1,8 12 1,-9-13-43,-1 1 1,0 0 0,0 0-1,0 0 1,-1 0-1,1 0 1,-2 1 0,1-1-1,-1 0 1,0 0-1,0 1 1,0-1 0,-1 0-1,0 0 1,-2 7-1,1-7-13,-1 1-1,0-1 1,0 0-1,-1-1 1,1 1-1,-1-1 1,-1 1-1,1-1 1,-1 0-1,0-1 1,0 1-1,0-1 1,-11 7-1,-6 3 20,-1-1-1,-25 10 1,32-16-7,1-1 0,-1 0 0,-19 3 0,33-8 195,2-2-151,0-1 1,-1 1 0,1 0-1,0 0 1,0 0 0,0 0-1,0-1 1,0 1 0,1 0-1,-1 0 1,0 0-1,0 0 1,1 0 0,-1 0-1,1 0 1,-1 0 0,1 0-1,-1 0 1,1 0 0,-1 0-1,1 0 1,1-1-1,7-7-29,1 0 0,0 1 0,1 0 0,0 0 0,13-6 0,-3 1-14,98-59-1,-31 20-234,93-73 1,-173 119 240,-6 5-4,0-1 1,0 1 0,0 0-1,0-1 1,0 1-1,0-1 1,-1 0 0,1 1-1,0-1 1,-1 0 0,0 0-1,1 0 1,-1 0 0,0 0-1,0 0 1,0-1-1,-1 1 1,2-4 0,-2 6-56,-4 0-72,-8 0 112,0 2 0,0-1 0,1 1 0,-1 1 0,0 0 0,1 1 0,0 0 0,0 1 0,0 0 0,1 1 0,0 0 0,0 0 0,0 1 0,1 1 0,0 0 0,0 0 0,-11 14 0,16-15-2,1-1 1,0 1-1,0 1 1,0-1-1,1 0 1,0 1-1,0-1 1,1 1-1,0-1 1,1 1 0,-1 0-1,2-1 1,-1 1-1,1 0 1,0-1-1,3 13 1,-2-15 10,0-1 1,0 1-1,0 0 1,0-1 0,1 0-1,0 1 1,0-1-1,0 0 1,1 0 0,-1-1-1,1 1 1,0-1-1,0 0 1,7 5-1,6 2 46,0 0-1,27 9 0,-30-13-38,18 8-138,0-2 1,1-1-1,0-1 0,0-2 1,1-2-1,1 0 0,45 0 1,-7-6-2366,-10 0-2469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01.658"/>
    </inkml:context>
    <inkml:brush xml:id="br0">
      <inkml:brushProperty name="width" value="0.035" units="cm"/>
      <inkml:brushProperty name="height" value="0.035" units="cm"/>
    </inkml:brush>
  </inkml:definitions>
  <inkml:trace contextRef="#ctx0" brushRef="#br0">0 55 1464,'0'0'12483,"408"0"-11987,-334 0-336,-14 0-160,-7-15-800,-13-4-1809,-20-2-6152</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7.855"/>
    </inkml:context>
    <inkml:brush xml:id="br0">
      <inkml:brushProperty name="width" value="0.035" units="cm"/>
      <inkml:brushProperty name="height" value="0.035" units="cm"/>
    </inkml:brush>
  </inkml:definitions>
  <inkml:trace contextRef="#ctx0" brushRef="#br0">2 0 432,'0'0'4656,"0"28"-2342,-1 15-1443,3 116 1980,2-111-2171,2 0-1,3-1 1,14 51 0,55 136-197,-33-107-799,-44-123 12,1 1 0,-1 0-1,0-1 1,0 1 0,0 8 0,-1-11-1497,0-6-967,0-13-1327</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8.303"/>
    </inkml:context>
    <inkml:brush xml:id="br0">
      <inkml:brushProperty name="width" value="0.035" units="cm"/>
      <inkml:brushProperty name="height" value="0.035" units="cm"/>
    </inkml:brush>
  </inkml:definitions>
  <inkml:trace contextRef="#ctx0" brushRef="#br0">1 0 7114,'0'0'4723,"15"29"-3573,51 94-315,-58-107-726,0 1 1,-1 1 0,-1-1 0,-1 1 0,0 0 0,1 21-1,-3-9 41,-2 0-1,-3 32 0,1-7 532,0-88-382,1 5-223,4-47-1,-2 65-95,-1 1 1,1 0-1,1 0 0,0 0 0,0 0 0,1 1 0,0-1 0,1 1 0,5-9 0,-5 10 14,0 0 1,1 0-1,0 1 1,0 0-1,14-11 0,-16 14 12,0 1 0,1-1-1,-1 1 1,1 0 0,-1 0-1,1 1 1,-1-1 0,1 1-1,0 0 1,0 1 0,0-1-1,6 1 1,-6-1-8,0 1-1,0 0 1,0 1-1,0-1 1,1 1-1,-1 0 1,0 1-1,0-1 1,0 1-1,-1 0 1,1 0-1,0 0 1,-1 1-1,1 0 1,-1-1-1,0 2 1,0-1-1,0 0 1,0 1-1,0 0 1,3 5-1,0 0-1,-1 0 0,0 0 0,-1 0 0,0 0 0,0 1 0,-1 0 0,0 0 0,-1 0 0,0 1 0,0-1 0,-2 1 0,1-1 0,-1 1 0,-1 0 0,0 13 0,0 72-1248,0-110-5561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16:18.788"/>
    </inkml:context>
    <inkml:brush xml:id="br0">
      <inkml:brushProperty name="width" value="0.035" units="cm"/>
      <inkml:brushProperty name="height" value="0.035" units="cm"/>
    </inkml:brush>
  </inkml:definitions>
  <inkml:trace contextRef="#ctx0" brushRef="#br0">0 0 8026,'0'0'4195,"25"30"-3138,74 98-392,-94-122-601,-1 1-1,1 0 1,-1 0-1,-1 1 1,6 14-1,-8-18-29,-1 0 0,1 0 0,-1-1 0,0 1 0,0 0 0,0 0 0,-1 4 0,0 8 74,2 5 47,0-17-146,-1 1 0,0-1 1,1 1-1,-1-1 0,0 0 1,-1 1-1,1-1 0,-1 0 0,0 1 1,0-1-1,-1 0 0,1 0 0,-1 0 1,0 0-1,0 0 0,0 0 1,-3 3-1,0-2-1,-1 0 0,-1 0-1,1 0 1,-1-1 0,1 0 0,-1-1 0,0 0-1,-1 0 1,1 0 0,0-1 0,-1 0 0,0 0 0,1-1-1,-12 1 1,17-21 162,2 11-190,0 2-30,-1 0 0,1-1 0,1 1 0,-1 0 0,1 0 0,0 0 0,0 0 0,1 0 0,-1 1 0,1-1 0,1 0 0,-1 1 0,1-1 0,6-8 0,17-17-183,1 2 0,1 1 0,43-33 0,33-31 210,-91 78 40,-13 14-24,0 0 0,0 0 1,0 0-1,0 0 0,0 0 0,0 0 0,0 0 0,0 0 0,0 0 1,0 0-1,0 0 0,0 0 0,0 0 0,0 0 0,0 0 0,0 0 0,0-1 1,0 1-1,0 0 0,-23 19-266,12-9 349,0-1 27,0 1-1,1 0 1,1 1 0,-1 0 0,-9 17-1,14-21-8,1 0 0,1 1 0,0 0 0,0-1 0,0 1 0,1 0 0,0 1 0,0-1 0,1 0 0,0 15 0,1-12 18,-1-7-84,1 1 0,0-1 1,0 0-1,0 0 0,0 0 1,1 0-1,-1 0 0,1 0 1,0-1-1,0 1 0,1 0 0,-1 0 1,1 0-1,0-1 0,0 1 1,3 3-1,1-1 8,1 0 1,1-1-1,-1 1 1,1-1-1,0 0 1,14 5-1,61 23 182,-79-31-207,68 20 65,123 23 1,-170-41-87,129 24-640,-28-12-2014</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0:05.169"/>
    </inkml:context>
    <inkml:brush xml:id="br0">
      <inkml:brushProperty name="width" value="0.035" units="cm"/>
      <inkml:brushProperty name="height" value="0.035" units="cm"/>
    </inkml:brush>
  </inkml:definitions>
  <inkml:trace contextRef="#ctx0" brushRef="#br0">1317 145 5113,'0'0'6784,"14"-8"-5952,2-3-522,-6 4 88,1 0 1,0 1-1,14-6 0,-15 7 1323,-14 8-942,-23 10-681,18-8-115,-636 375 92,633-373-74,-211 121-485,199-117 294,0-1 1,0-2 0,-1 0 0,0-1 0,0-1 0,-1-2-1,-48 3 1,57-7 161,10 1 24,1-1 0,0 1 0,-1-2 0,1 1 0,0-1 0,-1 0 0,1 0 0,0 0-1,0-1 1,0 0 0,0-1 0,0 1 0,-9-6 0,5 0-69,0-1 0,0 0 0,1 0 1,0-1-1,0-1 0,1 1 0,1-1 0,0-1 0,0 1 1,-8-23-1,8 16 12,1 0 0,1-1 1,0 0-1,2 0 1,0 0-1,0-36 0,3-74 396,0 122-298,1 0 0,1 0 0,-1 0 0,1 0 0,0 0 0,1 1 0,-1-1 0,1 1 0,1 0 0,-1 0 0,1 0 0,0 0 0,1 0 0,-1 1 0,1 0 0,0 0 0,0 0 0,10-6 0,1-1 28,0 1 1,1 1-1,0 0 0,1 2 1,29-12-1,-10 9-68,-1 2 0,2 1-1,-1 2 1,1 2 0,0 1 0,0 2 0,48 4 0,-75-1-1,-1 0 1,1 1 0,-1 0-1,1 0 1,-1 1 0,0 1-1,0 0 1,-1 0 0,1 0 0,-1 1-1,-1 1 1,1 0 0,9 9-1,3 6-3,-1 0-1,-1 1 1,27 41 0,96 186 27,-82-139 14,-52-98-29,1 0 0,0 0 1,1-1-1,1-1 0,21 21 0,-8-13 22,0-1 1,29 16 0,-43-28-26,0-1 0,1-1 0,0 0 0,0 0 0,0-1 0,1 0 0,21 2 0,84-2 18,-75-4-18,-28 1-1,1 0-1,-1-1 1,0-1-1,0 0 1,0-1-1,0-1 1,-1 0-1,1-1 1,-1 0-1,0-1 0,-1 0 1,1-1-1,-1-1 1,0 0-1,-1 0 1,17-17-1,-17 13 2,0-1 0,-1 0 0,-1-1-1,0 0 1,-1-1 0,0 1-1,-1-2 1,-1 1 0,0-1 0,-1 0-1,-1 0 1,3-17 0,0-21-8,-3-1 0,-3-71-1,-1 79-3,0 44-1,0 0 1,0 0-1,-1 0 1,0 0 0,1-1-1,-1 1 1,0 0-1,0 0 1,-1 1-1,1-1 1,-1 0 0,1 0-1,-1 1 1,0-1-1,0 1 1,0-1-1,0 1 1,-1 0 0,1 0-1,-1 0 1,1 0-1,-1 0 1,1 0-1,-1 1 1,0-1 0,0 1-1,0 0 1,0 0-1,0 0 1,-4 0-1,-10-3-47,0 1 0,0 1 0,0 1-1,-22 1 1,33 0 65,-11 0-140,-1 1 0,1 0 0,0 2 0,-1 0 0,-31 10 1,37-8-448,0 0 1,0 1 0,1 0 0,0 0 0,0 2 0,0-1 0,1 1-1,-14 15 1,7-1-4207</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0:05.656"/>
    </inkml:context>
    <inkml:brush xml:id="br0">
      <inkml:brushProperty name="width" value="0.035" units="cm"/>
      <inkml:brushProperty name="height" value="0.035" units="cm"/>
    </inkml:brush>
  </inkml:definitions>
  <inkml:trace contextRef="#ctx0" brushRef="#br0">20 0 4761,'0'0'5485,"-3"25"-5197,-10 74 59,11-85-216,0-3-55,6-9 697,4-2-662,1-1-1,-1 0 0,1 0 0,-1-1 1,1 0-1,-1 0 0,0-1 1,0 0-1,0-1 0,0 1 1,-1-2-1,1 1 0,-1-1 1,0 0-1,-1 0 0,1-1 1,9-10-1,-9 5-245,-5 8-480,-4 10 397,-1-2 146,1 0 0,-1-1 1,0 1-1,-1-1 0,1 0 0,-1 0 1,0 0-1,-4 3 0,-3 4-1856,3-1-2344</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0:06.342"/>
    </inkml:context>
    <inkml:brush xml:id="br0">
      <inkml:brushProperty name="width" value="0.035" units="cm"/>
      <inkml:brushProperty name="height" value="0.035" units="cm"/>
    </inkml:brush>
  </inkml:definitions>
  <inkml:trace contextRef="#ctx0" brushRef="#br0">609 1 5089,'0'0'5357,"-43"7"-4833,-142 24 285,165-28-615,1 1 1,-1 1-1,1 1 1,0 0-1,-28 15 1,33-14-92,-7 2 92,1 2-1,0 0 0,1 1 0,1 1 0,0 1 1,-20 19-1,31-25-161,1-1 0,-1 1 0,1 0 0,1 1 0,-1-1 0,1 1 0,1 0 0,0 0 0,0 1 0,1-1 0,0 1 0,1 0 0,0 0 0,0 0 0,1 0 0,0 11 0,1 1-29,2 41 73,-2-58-67,1 0-1,1 1 1,-1-1 0,1 0 0,0 0 0,0 0-1,0 0 1,1 0 0,4 7 0,3 0 10,1 0 1,0-1-1,1-1 1,0 1 0,1-2-1,0 0 1,0 0 0,22 10-1,-5-5 4,0-2-1,1-1 1,39 9 0,-33-13-2,0-1 1,54 1-1,76-8 24,-154 0-19,0-1-1,0 0 1,0-1-1,0 0 1,0-1-1,-1 0 1,1-1-1,-1-1 1,-1 0 0,1 0-1,-1-1 1,0-1-1,0 0 1,-1 0-1,14-15 1,-5 2-16,-1 0 0,-1-1 0,-1 0 0,-1-2 1,-1 0-1,15-34 0,-23 44-2,-1 0 0,-1-1 0,0 1 1,-1-1-1,1-21 0,-1-75 153,-3 81-95,0 25-55,0 0 0,-1 1 1,1-1-1,-1 0 0,0 1 0,0-1 0,-1 1 1,0-1-1,1 1 0,-1-1 0,-1 1 1,1 0-1,-1 0 0,1 0 0,-1 0 0,0 1 1,-1-1-1,-3-3 0,1 2-26,-1 1-1,1 0 0,-1 0 1,0 0-1,1 1 1,-2 0-1,1 0 0,0 1 1,-1 0-1,1 0 1,-9 0-1,-45-3-1231,-90 4 0,74 3-471,-14-2-2354,20 0-2475</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0:06.743"/>
    </inkml:context>
    <inkml:brush xml:id="br0">
      <inkml:brushProperty name="width" value="0.035" units="cm"/>
      <inkml:brushProperty name="height" value="0.035" units="cm"/>
    </inkml:brush>
  </inkml:definitions>
  <inkml:trace contextRef="#ctx0" brushRef="#br0">709 0 4297,'0'0'6535,"27"18"-5519,4 1-666,153 103 1552,49 63 176,-182-138-1853,-2 3 1,55 69-1,-89-99-211,0 0 0,-1 1 0,-1 1 0,-1 0 0,-1 0 0,-1 1 0,-1 1 0,-1-1 0,-1 1 0,6 41 0,-9-24-9,-2 60 0,-3-85-8,0 0 0,-1 0 1,-1 0-1,-1 0 1,0-1-1,-12 30 1,7-29-5,0 0 1,-1-1-1,-1 0 0,-1 0 1,0-1-1,0-1 1,-2 0-1,-20 16 1,-5-1 0,-1-1 1,-49 24 0,31-21-66,-1-3-1,-1-3 1,-120 32 0,-392 55-3073,303-75-1286</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0:07.492"/>
    </inkml:context>
    <inkml:brush xml:id="br0">
      <inkml:brushProperty name="width" value="0.035" units="cm"/>
      <inkml:brushProperty name="height" value="0.035" units="cm"/>
    </inkml:brush>
  </inkml:definitions>
  <inkml:trace contextRef="#ctx0" brushRef="#br0">568 1 4121,'0'0'5956,"-8"10"-5581,-8 7 42,0-1 0,-2 0 1,-27 20-1,-180 133 2117,198-145-2342,1 1 1,1 1 0,1 1 0,2 1 0,-36 57-1,49-66-143,0 0 1,1 1-1,1 0 0,1 0 0,1 0 0,0 1 0,2 0 0,0 0 0,2 0 1,0 0-1,3 26 0,-2-37-45,1-1 1,1 1-1,0-1 1,0 1-1,1-1 1,0 0-1,0 0 0,1 0 1,8 13-1,-2-8 5,0-1-1,1-1 1,0 1-1,25 19 1,-1-4-26,1-2 1,52 30 0,77 28-512,13-4-2268,-31-24-3974</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4.787"/>
    </inkml:context>
    <inkml:brush xml:id="br0">
      <inkml:brushProperty name="width" value="0.035" units="cm"/>
      <inkml:brushProperty name="height" value="0.035" units="cm"/>
    </inkml:brush>
  </inkml:definitions>
  <inkml:trace contextRef="#ctx0" brushRef="#br0">723 61 1800,'0'0'6710,"16"-9"-5662,48-25-312,-60 31-493,0 1 0,0 0 0,0 0 0,0 0 0,0 1 0,0-1 0,0 1 0,1 0-1,-1 1 1,0-1 0,1 1 0,4-1 0,-2 1 213,-6 0-289,-1 8-307,0 216 92,6 685 116,-6-233-81,-6-571 8,-19 108 1,-33 97-5,27-155 8,-136 537-30,-6 37-1,145-572 35,-51 246 2,42-256 0,-114 472 22,46 47-28,89-79 1,17-428 0,1-66 7,16 106 1,-8-83 0,-5 163 0,-6-163 2,0 39 11,16 469 278,14-142-153,-2-41 101,23-2 9,47-12-9,-27-143-25,-24 6 297,-38 129 85,-9-283-444,-1-97-141,-2-1 1,-1 0-1,-2 0 1,-2-1-1,-1 0 1,-2 0-1,-18 35 1,28-65-49,-1-1 45,0 1 1,0 0-1,-7 10 0,9-15-40,0-1 0,0 0-1,0 0 1,0 0 0,1 0 0,-2 0 0,1 0 0,0-1-1,0 1 1,0 0 0,0 0 0,0-1 0,-1 1 0,1-1 0,0 1-1,0-1 1,-1 0 0,1 1 0,0-1 0,-1 0 0,1 0-1,-1 0 1,1 0 0,0 0 0,-2 0 0,2 0-56,0 0 1,1-1-1,-1 1 1,1 0-1,-1 0 1,0 0-1,1-1 1,-1 1-1,0 0 1,1-1-1,-1 1 1,1-1-1,-1 1 1,1 0-1,-1-1 1,1 1-1,-1-1 1,1 1-1,0-1 1,-1 0-1,1 1 1,0-1-1,-1 1 1,1-1-1,-1-1 1,-6-36-4597</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7.611"/>
    </inkml:context>
    <inkml:brush xml:id="br0">
      <inkml:brushProperty name="width" value="0.035" units="cm"/>
      <inkml:brushProperty name="height" value="0.035" units="cm"/>
    </inkml:brush>
  </inkml:definitions>
  <inkml:trace contextRef="#ctx0" brushRef="#br0">1 0 4641,'0'0'8316,"1"3"-8052,9 21 272,-2 1 0,0 0-1,7 43 1,3 82-126,2 8-325,-18-144-262,2 5-441,-1 1 0,1 27 0,-6-50-1598,-9-12-1594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08.355"/>
    </inkml:context>
    <inkml:brush xml:id="br0">
      <inkml:brushProperty name="width" value="0.035" units="cm"/>
      <inkml:brushProperty name="height" value="0.035" units="cm"/>
    </inkml:brush>
  </inkml:definitions>
  <inkml:trace contextRef="#ctx0" brushRef="#br0">0 91 2817,'0'0'7943,"8"0"-6804,248 0 550,1186-17 1,-284 6-1623,-756 12-65,-242-1-4,571-8 28,-532 5-22,131-9-204,624-19-2175,-953 31 2266,-6-1-1657,-25-2-1513,-15-2-3111</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7.959"/>
    </inkml:context>
    <inkml:brush xml:id="br0">
      <inkml:brushProperty name="width" value="0.035" units="cm"/>
      <inkml:brushProperty name="height" value="0.035" units="cm"/>
    </inkml:brush>
  </inkml:definitions>
  <inkml:trace contextRef="#ctx0" brushRef="#br0">0 7 4001,'0'0'8626,"395"54"-8482,-335-54-56,-13 0-72,-7 0-16,-7 0-240,-6 0-248,-27-18-345,0-3-975,0 0-2889</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8.313"/>
    </inkml:context>
    <inkml:brush xml:id="br0">
      <inkml:brushProperty name="width" value="0.035" units="cm"/>
      <inkml:brushProperty name="height" value="0.035" units="cm"/>
    </inkml:brush>
  </inkml:definitions>
  <inkml:trace contextRef="#ctx0" brushRef="#br0">0 0 4721,'0'0'7242,"121"172"-6658,-108-130-248,-6 3-152,-7 0-120,6 0-56,-6-9-8,7-3-400,6-12-713,1-5-1095,-7-13-2609</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0.936"/>
    </inkml:context>
    <inkml:brush xml:id="br0">
      <inkml:brushProperty name="width" value="0.035" units="cm"/>
      <inkml:brushProperty name="height" value="0.035" units="cm"/>
    </inkml:brush>
  </inkml:definitions>
  <inkml:trace contextRef="#ctx0" brushRef="#br0">482 0 1328,'0'0'8095,"-38"28"-6952,-123 93-120,141-106-768,1 0 1,1 2-1,1 0 0,0 1 0,-27 39 0,32-40-104,-5 5 31,1 1-1,2 1 1,0 0 0,2 1-1,0 0 1,2 1 0,1 0-1,1 1 1,1 0 0,1 0 0,-3 45-1,7-36-64,2-1 0,5 40 0,-3-63-106,0 1 0,1-1-1,1 0 1,0 0 0,1 0-1,0 0 1,0-1-1,2 0 1,10 15 0,2-1-7,1-1 0,2-1 0,0-1 0,39 29 0,-10-14 1,73 39-1,-50-39-301,2-4 0,152 46 0,-227-79 292,207 59-2098,-23-16-2162</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6.355"/>
    </inkml:context>
    <inkml:brush xml:id="br0">
      <inkml:brushProperty name="width" value="0.035" units="cm"/>
      <inkml:brushProperty name="height" value="0.035" units="cm"/>
    </inkml:brush>
  </inkml:definitions>
  <inkml:trace contextRef="#ctx0" brushRef="#br0">1 4 3225,'0'0'9958,"5"0"-9302,-2-1-823,-1 1 256,0-1 0,0 1 1,0-1-1,0 1 0,0 0 1,0 0-1,0 0 0,0 0 1,0 0-1,0 0 0,0 0 1,0 1-1,0-1 0,0 1 1,0-1-1,0 1 0,0 0 1,0 0-1,-1 0 0,1 0 1,0 0-1,-1 0 0,1 1 0,-1-1 1,1 0-1,1 2 0,10 27-60,-1 1-1,-1 0 0,-2 1 0,7 37 0,-12-48-11,17 76 35,26 105 25,32 41-45,-65-198-137,-13-80-6783,-1 5-665</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7.128"/>
    </inkml:context>
    <inkml:brush xml:id="br0">
      <inkml:brushProperty name="width" value="0.035" units="cm"/>
      <inkml:brushProperty name="height" value="0.035" units="cm"/>
    </inkml:brush>
  </inkml:definitions>
  <inkml:trace contextRef="#ctx0" brushRef="#br0">0 0 4425,'0'0'6747,"10"2"-6390,4 2-96,0 0-1,-1 0 1,1 1 0,-1 1-1,-1 0 1,20 13 0,-15-7-134,0 1 1,0 1-1,-1 1 1,-1 0 0,0 1-1,14 21 1,-22-27-112,0 0-1,-1 1 1,-1 0 0,0 1 0,0-1-1,-1 1 1,0 0 0,-1 0-1,-1 0 1,0 0 0,0 1-1,-1 13 1,-1 50-52,-8-78 235,4 0-205,1-1 1,-1-1 0,0 1-1,1 0 1,0-1 0,0 0-1,0 0 1,0 1 0,1-2-1,-1 1 1,1 0-1,0 0 1,1-1 0,-1 1-1,1-1 1,-1 0 0,0-6-1,-1-11-238,1 1 0,2-35 0,0 36 221,-1 0-34,2-25 9,-1 42 45,1 0-1,-1 1 1,1-1 0,0 0 0,0 0 0,0 1 0,0-1-1,0 1 1,0-1 0,1 1 0,-1 0 0,1-1-1,3-2 1,3-2 2,1 1 0,0 0 0,0 0 0,0 1 0,1 0 0,0 0 0,0 1 0,0 1 0,0-1 0,1 2 0,13-3 0,12 0-8,1 2 0,37 1 1,-67 3 18,0 0 0,0 0 0,-1 0 0,1 1 0,0 0 1,-1 0-1,1 1 0,-1 0 0,0 0 0,0 0 1,0 1-1,0 0 0,-1 0 0,1 0 0,-1 1 1,0-1-1,7 11 0,-6-9-5,-1 2 1,0-1-1,0 0 1,-1 1-1,0 0 1,0 0-1,0 0 1,-1 0-1,-1 1 1,0-1-1,0 1 1,0 0-1,0 13 1,-2 125 167,0-84-4295</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2.507"/>
    </inkml:context>
    <inkml:brush xml:id="br0">
      <inkml:brushProperty name="width" value="0.035" units="cm"/>
      <inkml:brushProperty name="height" value="0.035" units="cm"/>
    </inkml:brush>
  </inkml:definitions>
  <inkml:trace contextRef="#ctx0" brushRef="#br0">781 1 3089,'0'0'5952,"-43"25"-4661,-145 87-155,134-80-436,2 1 0,1 4 0,-81 74 0,107-88-554,1 1 0,2 2 0,0 0 0,2 2 0,0 0 0,2 1 0,2 1 0,0 0 0,2 2 0,2-1 0,0 2 0,2-1 0,2 1 0,-6 45 0,8-9 13,4 92 0,3-144-152,0-1 0,0 0 0,2 0 0,0 0 0,0 0 0,2 0 0,0-1 0,1 0 0,0 0 0,1 0 0,1-1 1,15 22-1,8 4 3,1-2 1,2-1-1,2-2 1,2-1-1,77 54 1,-45-42-31,2-3 1,138 58 0,-142-75-267,113 28 0,56-6-692,41-5-1825,-15-16-3228</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8.645"/>
    </inkml:context>
    <inkml:brush xml:id="br0">
      <inkml:brushProperty name="width" value="0.035" units="cm"/>
      <inkml:brushProperty name="height" value="0.035" units="cm"/>
    </inkml:brush>
  </inkml:definitions>
  <inkml:trace contextRef="#ctx0" brushRef="#br0">0 0 2737,'0'0'6902,"0"28"-5880,1 90-90,1-83-453,2 0-1,8 40 1,-7-52-365,-1 1-1,1 43 1,-1-43 275,-1-2-4645</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9"/>
    </inkml:context>
    <inkml:brush xml:id="br0">
      <inkml:brushProperty name="width" value="0.035" units="cm"/>
      <inkml:brushProperty name="height" value="0.035" units="cm"/>
    </inkml:brush>
  </inkml:definitions>
  <inkml:trace contextRef="#ctx0" brushRef="#br0">0 1 5193,'0'0'7818,"11"0"-7653,80 0 229,-74 0-367,8-1 1,41 6 0,-58-4-29,-1 0 0,1 1-1,-1 0 1,0 1 0,1-1 0,-1 1 0,0 1 0,0-1 0,10 9 0,-14-10-5,-1 0 0,0 0 0,0 0 0,0 0 0,0 1 0,0-1 0,-1 1 0,1-1 0,-1 1 0,0-1 0,1 1 0,-1 0 0,0 0 0,1 5 0,-1 2-19,0 1 0,0-1 1,-2 11-1,1-5 7,0-11 22,-1 0-1,0 0 1,0 0 0,0 0 0,0-1-1,-1 1 1,0 0 0,0-1 0,0 1 0,0-1-1,-1 0 1,0 0 0,-6 7 0,-5 5 35,-2 0 0,-16 12 0,-9 8 54,40-34-91,-2 0 6,0 0 1,1 1-1,-1-1 0,1 1 1,0-1-1,0 1 0,0 0 0,0 0 1,0 0-1,0 0 0,1 0 0,0 0 1,-1 0-1,1 1 0,0-1 1,1 0-1,-1 1 0,0-1 0,1 7 1,0-9-1,1 0 1,-1-1-1,1 1 0,0 0 1,-1-1-1,1 1 1,0 0-1,-1-1 1,1 1-1,0-1 1,0 1-1,-1-1 0,1 0 1,0 1-1,0-1 1,0 0-1,0 1 1,0-1-1,-1 0 1,1 0-1,0 0 0,0 0 1,0 0-1,0 0 1,0 0-1,0 0 1,1 0-1,6 0 74,259 9 400,-221-9-1540,-42 0-473,-11 0-1403,-27 0-2464</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9.362"/>
    </inkml:context>
    <inkml:brush xml:id="br0">
      <inkml:brushProperty name="width" value="0.035" units="cm"/>
      <inkml:brushProperty name="height" value="0.035" units="cm"/>
    </inkml:brush>
  </inkml:definitions>
  <inkml:trace contextRef="#ctx0" brushRef="#br0">1 0 3025,'0'0'9048,"61"5"-8181,201 14-7,-16-6 323,-3-3-874,197 9-3616,-434-19 2756,-6 0 389,1 0 0,-1 0 0,1 0 0,-1 0 0,1 0 0,-1 0 0,1 0 0,-1 0 0,1 0 0,-1 0 1,1 0-1,-1 0 0,1 0 0,-1 0 0,1 0 0,-1 1 0,1-1 0,-1 0 0,1 0 0,-1 1 0,0-1 1,2 1-1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29.733"/>
    </inkml:context>
    <inkml:brush xml:id="br0">
      <inkml:brushProperty name="width" value="0.035" units="cm"/>
      <inkml:brushProperty name="height" value="0.035" units="cm"/>
    </inkml:brush>
  </inkml:definitions>
  <inkml:trace contextRef="#ctx0" brushRef="#br0">0 1 440,'0'0'12459,"53"27"-12106,166 90-98,-186-100-142,61 42 1,-72-43-82,6 3 1,-8-5-24,0 0-1,0 2 1,24 24 0,-43-35 21,-7-15-5156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09.393"/>
    </inkml:context>
    <inkml:brush xml:id="br0">
      <inkml:brushProperty name="width" value="0.035" units="cm"/>
      <inkml:brushProperty name="height" value="0.035" units="cm"/>
    </inkml:brush>
  </inkml:definitions>
  <inkml:trace contextRef="#ctx0" brushRef="#br0">201 36 264,'0'0'8046,"23"-5"-7334,70-18-97,-81 21-337,1 0 1,-1 0-1,0 1 1,1 0-1,19 3 1,-1-1 214,-29-1-471,9 0 180,-1 0 0,1 0-1,19 5 1,-26-4-148,-1 0 0,1 1 1,0-1-1,-1 1 1,1 0-1,-1 0 0,1 0 1,-1 1-1,0-1 0,0 1 1,0 0-1,0 0 0,2 4 1,0-2-42,-2 0 1,1 1-1,-1 0 1,1 0-1,-2 0 0,1 0 1,-1 0-1,0 0 1,0 1-1,0-1 0,-1 1 1,0 0-1,0-1 1,-1 1-1,0 0 0,-1 8 1,0-11-16,1-1 0,-1 0 1,0 0-1,0 0 0,0 1 0,0-1 1,-1 0-1,1 0 0,-1-1 0,0 1 0,0 0 1,0 0-1,0-1 0,0 0 0,-1 1 1,1-1-1,-1 0 0,1 0 0,-1 0 1,0 0-1,-6 2 0,-8 5-8,0-1-1,-30 9 1,39-14 8,-2 1-2,-14 5-149,1-2 0,-2 0 0,1-1 0,-47 5-1,52-11-43,35-9 113,32 1 54,0 2 1,0 2-1,61 4 0,-107 0 30,3 0-20,0 0-1,0 0 0,0 1 0,0 0 1,0 0-1,0 1 0,0-1 0,7 4 1,-10-4 2,-1 0 0,1 0 1,0 0-1,0 0 1,-1 0-1,1 1 0,-1-1 1,1 1-1,-1-1 1,0 1-1,1-1 0,-1 1 1,0 0-1,0-1 1,0 1-1,0 0 0,0 0 1,-1 0-1,1 0 1,0 0-1,-1 0 0,0 0 1,1 0-1,-1 3 1,0 126 345,0-129-322,0 0 0,-1 0 1,1 0-1,-1 0 0,1 0 1,-1 0-1,0 0 1,1 0-1,-1 0 0,0-1 1,0 1-1,0 0 1,-1-1-1,1 1 0,0-1 1,-1 1-1,1-1 0,-1 1 1,1-1-1,-1 0 1,1 0-1,-4 2 0,-5 2 118,0-1-1,1 0 1,-15 4-1,3-1 317,12-4-290,0-1 0,0 0 0,0-1 0,0 1 0,-11-1 0,-11 1 278,0 1-425,0-3 1,0 0-1,0-2 0,0-1 0,1-2 1,-35-9-1,-17-13-1789,2-5-2744</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0.065"/>
    </inkml:context>
    <inkml:brush xml:id="br0">
      <inkml:brushProperty name="width" value="0.035" units="cm"/>
      <inkml:brushProperty name="height" value="0.035" units="cm"/>
    </inkml:brush>
  </inkml:definitions>
  <inkml:trace contextRef="#ctx0" brushRef="#br0">287 1 6633,'0'0'5946,"-93"183"-5650,53-141-64,-7-6-72,14-5-80,-1-7-80,14-9-104,7-9-760,6-3-1073</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0.420"/>
    </inkml:context>
    <inkml:brush xml:id="br0">
      <inkml:brushProperty name="width" value="0.035" units="cm"/>
      <inkml:brushProperty name="height" value="0.035" units="cm"/>
    </inkml:brush>
  </inkml:definitions>
  <inkml:trace contextRef="#ctx0" brushRef="#br0">628 0 1536,'0'0'8410,"27"15"-7459,89 48-41,-92-49-663,0 1 1,-2 1 0,0 2 0,0 0 0,-2 0 0,0 2 0,-1 1-1,-1 0 1,-2 2 0,0-1 0,-1 2 0,-1 0 0,-1 1 0,18 52 0,-17-35-68,-2 1 0,-2 1 0,5 47 0,-3 136 225,-12-166-363,-5 136 6,2-168-50,-1 0-1,-1 0 1,-2 0 0,-17 47 0,15-56-5,0 0 0,-2-1 0,0 0 0,-1-1-1,0-1 1,-2 0 0,0 0 0,-1-1 0,0-1 0,-2-1 0,0 0 0,0-1 0,-27 15 0,11-11-124,-1 0 0,-1-3 1,0-1-1,-1-1 1,-1-2-1,0-2 0,-46 5 1,-284 9-5968,199-21-1405</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1.659"/>
    </inkml:context>
    <inkml:brush xml:id="br0">
      <inkml:brushProperty name="width" value="0.035" units="cm"/>
      <inkml:brushProperty name="height" value="0.035" units="cm"/>
    </inkml:brush>
  </inkml:definitions>
  <inkml:trace contextRef="#ctx0" brushRef="#br0">148 0 3697,'0'0'6644,"20"13"-5957,-11-8-589,145 102 1333,136 137 539,-16 19-1336,-240-227-617,-2 2 0,48 76 1,-67-94-15,-2 1 1,-1 1-1,0-1 0,-2 2 1,-1-1-1,0 1 0,-2 0 1,3 25-1,-5-20-9,-1 0-1,-1 0 1,-5 34-1,3-50 6,-1 0-1,-1 0 1,0 0 0,-1 0-1,0-1 1,-1 1-1,0-1 1,-1 0 0,-12 17-1,1-6 6,-1-1 0,-1 0 0,-1-2-1,-43 33 1,16-20-39,-73 38-1,43-33-588,-2-4 0,-132 37 0,2-12-2013,19-13-1676</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3.155"/>
    </inkml:context>
    <inkml:brush xml:id="br0">
      <inkml:brushProperty name="width" value="0.035" units="cm"/>
      <inkml:brushProperty name="height" value="0.035" units="cm"/>
    </inkml:brush>
  </inkml:definitions>
  <inkml:trace contextRef="#ctx0" brushRef="#br0">168 0 3881,'0'0'7874,"-60"193"-7298,33-148-176,7 0-144,6-3-104,1 3-120,0 12-32,6-9-520,-6-9-2465</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4.388"/>
    </inkml:context>
    <inkml:brush xml:id="br0">
      <inkml:brushProperty name="width" value="0.035" units="cm"/>
      <inkml:brushProperty name="height" value="0.035" units="cm"/>
    </inkml:brush>
  </inkml:definitions>
  <inkml:trace contextRef="#ctx0" brushRef="#br0">0 3 360,'0'0'12855,"16"0"-12315,241-2 1051,-36 1-2750,-220 1 275,-2 9-5259,-5-6 1672</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4.774"/>
    </inkml:context>
    <inkml:brush xml:id="br0">
      <inkml:brushProperty name="width" value="0.035" units="cm"/>
      <inkml:brushProperty name="height" value="0.035" units="cm"/>
    </inkml:brush>
  </inkml:definitions>
  <inkml:trace contextRef="#ctx0" brushRef="#br0">1 1 4001,'0'0'7850,"174"18"-7186,-128-18-64,8 0-304,6 0-184,0 0-112,-13 0-712,-14 0-1713,-26-6-5464</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8.952"/>
    </inkml:context>
    <inkml:brush xml:id="br0">
      <inkml:brushProperty name="width" value="0.035" units="cm"/>
      <inkml:brushProperty name="height" value="0.035" units="cm"/>
    </inkml:brush>
  </inkml:definitions>
  <inkml:trace contextRef="#ctx0" brushRef="#br0">7 1 3625,'0'0'2584,"-1"27"-1217,-3 91 40,3 93 2230,2-191-3311,1 0-1,1-1 1,1 1-1,13 35 1,-12-39-398,0-1 0,0 0 1,-2 1-1,0 0 0,-1 0 0,0 0 0,-1 0 0,-2 19 1,1-34-43,0 0 0,0 1 0,-1-1 0,1 0 1,0 0-1,-1 0 0,1 0 0,0 0 0,-1 0 1,1 0-1,-1 0 0,0 0 0,1 0 0,-1-1 1,0 1-1,0 0 0,1 0 0,-1 0 0,0-1 1,-1 2-1,-5 1-1257,0 0 0,1-1 1,-14 3-1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39.624"/>
    </inkml:context>
    <inkml:brush xml:id="br0">
      <inkml:brushProperty name="width" value="0.035" units="cm"/>
      <inkml:brushProperty name="height" value="0.035" units="cm"/>
    </inkml:brush>
  </inkml:definitions>
  <inkml:trace contextRef="#ctx0" brushRef="#br0">0 0 3169,'0'0'7176,"45"4"-6376,146 11-12,204 9 838,-278-19-1489,1159 53 1,353 38-136,-622-6-499,-916-84 1168,-90-5-639,-1 1-34,0-2-72,-102 0-2911,37 0-1571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0.202"/>
    </inkml:context>
    <inkml:brush xml:id="br0">
      <inkml:brushProperty name="width" value="0.035" units="cm"/>
      <inkml:brushProperty name="height" value="0.035" units="cm"/>
    </inkml:brush>
  </inkml:definitions>
  <inkml:trace contextRef="#ctx0" brushRef="#br0">1 1 5337,'0'0'5812,"2"26"-4752,1 6-717,5 130 1257,-6-116-1390,1 0 0,3-1 0,2 1-1,1-1 1,2-1 0,3 0 0,1 0-1,2-2 1,2 0 0,31 49 0,-47-85-313,1 0 1,0-1-1,0 0 1,6 6-1,-9-9 2,1-1-1,0 1 1,-1-1-1,1 0 1,0 0 0,0 0-1,0 0 1,0 0-1,0 0 1,0-1-1,0 1 1,0-1 0,0 1-1,0-1 1,4 1-1,-5-1-49,0 0-1,-1 0 0,1 0 0,0 0 0,-1 0 0,1 0 0,0 0 0,0-1 0,-1 1 1,1 0-1,0 0 0,-1-1 0,1 1 0,0 0 0,-1-1 0,1 1 0,0-1 0,7-17-2964</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0.540"/>
    </inkml:context>
    <inkml:brush xml:id="br0">
      <inkml:brushProperty name="width" value="0.035" units="cm"/>
      <inkml:brushProperty name="height" value="0.035" units="cm"/>
    </inkml:brush>
  </inkml:definitions>
  <inkml:trace contextRef="#ctx0" brushRef="#br0">0 1 5905,'0'0'8482,"388"69"-8282,-308-60-104,1-6-88,-15 0-8,-6-3-240,-19 0-544,-21 0-496,-20-18-649,0-6-3824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3.052"/>
    </inkml:context>
    <inkml:brush xml:id="br0">
      <inkml:brushProperty name="width" value="0.035" units="cm"/>
      <inkml:brushProperty name="height" value="0.035" units="cm"/>
    </inkml:brush>
  </inkml:definitions>
  <inkml:trace contextRef="#ctx0" brushRef="#br0">0 100 1592,'0'0'8063,"5"-4"-7538,0-2-216,1 1 1,0 0 0,-1 1 0,2-1 0,-1 1 0,1 0 0,-1 1 0,1-1-1,0 2 1,14-5 0,33-7 645,-35 9-798,29-5 0,-15 5-70,-15 1-62,37-1 1,-25 4-26,-20 0-7,0 0-1,0 1 0,0 0 0,0 1 0,14 2 1,-21-1 2,-1-1 1,1 0-1,-1 0 1,0 1 0,0-1-1,0 1 1,0 0-1,0-1 1,0 1 0,0 0-1,0 0 1,-1 0 0,1 1-1,-1-1 1,1 0-1,-1 0 1,0 1 0,0-1-1,0 1 1,0-1 0,-1 1-1,1 3 1,1 6-39,0 0 0,-1-1 0,-1 20 0,0-19 2,0-2 53,0 0-1,-1 0 0,-2 13 1,2-19 2,-1 0 0,1 1 0,-1-1 0,0 0 0,0 0 0,0-1 0,-1 1 0,1 0 0,-5 4 0,-7 8 0,-1 0 0,0-1 0,-34 26 0,24-11-17,24-30 3,1 0 0,0 1-1,0-1 1,-1 0 0,1 1 0,0-1 0,0 0 0,0 0 0,-1 1 0,1-1 0,0 1-1,0-1 1,0 0 0,0 1 0,0-1 0,0 0 0,0 1 0,0-1 0,0 0 0,0 1-1,0-1 1,0 1 0,0-1 0,0 0 0,0 1 0,0-1 0,0 0 0,0 1-1,1-1 1,-1 0 0,0 1 0,0-1 0,0 0 0,1 1 0,-1-1 0,0 0 0,0 1-1,1-1 1,-1 0 0,0 0 0,0 0 0,1 1 0,-1-1 0,0 0 0,1 0-1,-1 0 1,0 0 0,1 1 0,-1-1 0,1 0 0,-1 0 0,0 0 0,1 0 0,-1 0-1,0 0 1,1 0 0,321 0 418,-187 0-6850,-152 0 4063,-3 0-650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0.888"/>
    </inkml:context>
    <inkml:brush xml:id="br0">
      <inkml:brushProperty name="width" value="0.035" units="cm"/>
      <inkml:brushProperty name="height" value="0.035" units="cm"/>
    </inkml:brush>
  </inkml:definitions>
  <inkml:trace contextRef="#ctx0" brushRef="#br0">1 0 8058,'0'0'6097,"67"196"-5073,-47-136-320,-7 3-256,-6-6-287,0-5-145,-1-10-16,1-9-129,13-21-895,0-9-1640,7-3-4018</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1.242"/>
    </inkml:context>
    <inkml:brush xml:id="br0">
      <inkml:brushProperty name="width" value="0.035" units="cm"/>
      <inkml:brushProperty name="height" value="0.035" units="cm"/>
    </inkml:brush>
  </inkml:definitions>
  <inkml:trace contextRef="#ctx0" brushRef="#br0">1 1 5921,'0'0'5193,"0"168"-4016,0-119-561,0-1-176,0-3-48,0-9-200,6-3-104,8-12-88,-1-6-80,14-15-1040,0 0-1025,-1-9-3176</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1.605"/>
    </inkml:context>
    <inkml:brush xml:id="br0">
      <inkml:brushProperty name="width" value="0.035" units="cm"/>
      <inkml:brushProperty name="height" value="0.035" units="cm"/>
    </inkml:brush>
  </inkml:definitions>
  <inkml:trace contextRef="#ctx0" brushRef="#br0">669 0 7154,'0'0'5885,"20"0"-5552,65 1 3,-74-1-298,1 1 0,-1 0 0,1 1-1,-1 0 1,0 0 0,17 8 0,-21-7-25,0 0 0,-1 0 0,1 1 0,-1 0 0,0 1 1,0-1-1,0 1 0,7 9 0,-10-11-11,-1 0-1,0 0 1,0 1 0,0-1-1,0 1 1,0-1-1,-1 1 1,0 0 0,1 0-1,-2 0 1,2 5 0,0 46 25,-3-35-25,1-15 4,0 0-1,-1 0 0,0 0 0,0 0 1,0 0-1,0 0 0,-1 0 0,0-1 1,0 1-1,0-1 0,-4 7 1,-3 1 68,-1 0 1,-15 16-1,-16 19 219,40-45-283,-1-1-1,1 1 1,0-1-1,1 1 0,-1-1 1,0 1-1,0 0 0,1-1 1,-1 1-1,1 0 1,-1 2-1,6 3 56,13-4 114,94-2 473,241-8-962,-333 5-183,-14 2 90,-1 0 1,0-1-1,0 1 1,1-1-1,-1-1 0,0 1 1,0 0-1,0-1 0,6-3 1,-8-1-4601</inkml:trace>
  <inkml:trace contextRef="#ctx0" brushRef="#br0" timeOffset="1">1 578 6601,'0'0'5065,"394"3"-4192,-260 0-337,6 0-360,-13 0-128,-13 0-32,-7 0-16,-27 0-216,-7-3-96,-26 0-841,-20 0-607,-21 0-2481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1.974"/>
    </inkml:context>
    <inkml:brush xml:id="br0">
      <inkml:brushProperty name="width" value="0.035" units="cm"/>
      <inkml:brushProperty name="height" value="0.035" units="cm"/>
    </inkml:brush>
  </inkml:definitions>
  <inkml:trace contextRef="#ctx0" brushRef="#br0">1 0 5049,'0'0'7770,"267"172"-7034,-187-124-376,-6 0-248,-1-3-56,-12-6-56,-8-6 0,-6-6 0,-20-9-176,-14-6-352,-6-9-400,-21-12-7514</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2.329"/>
    </inkml:context>
    <inkml:brush xml:id="br0">
      <inkml:brushProperty name="width" value="0.035" units="cm"/>
      <inkml:brushProperty name="height" value="0.035" units="cm"/>
    </inkml:brush>
  </inkml:definitions>
  <inkml:trace contextRef="#ctx0" brushRef="#br0">608 0 6345,'0'0'7258,"-274"172"-6530,154-103-408,13-15-320,0-15-1456</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5.969"/>
    </inkml:context>
    <inkml:brush xml:id="br0">
      <inkml:brushProperty name="width" value="0.035" units="cm"/>
      <inkml:brushProperty name="height" value="0.035" units="cm"/>
    </inkml:brush>
  </inkml:definitions>
  <inkml:trace contextRef="#ctx0" brushRef="#br0">61 3 104,'0'0'7411,"-9"13"-6240,-27 39-160,36-52-919,0 0 0,0 0 0,0 0 1,0 0-1,0-1 0,0 1 0,0 0 1,0 0-1,0 0 0,0 0 0,0 0 1,0-1-1,0 1 0,-1 0 0,1 0 1,0 0-1,0 0 0,0 0 0,0 0 1,0-1-1,0 1 0,0 0 0,-1 0 0,1 0 1,0 0-1,0 0 0,0 0 0,0 0 1,0 0-1,0 0 0,-1 0 0,1 0 1,0 0-1,0 0 0,0 0 0,0 0 1,-1 0-1,1 0 0,0 0 0,0 0 1,0 0-1,0 0 0,0 0 0,-1 0 1,1 0-1,0 0 0,0 0 0,0 0 0,0 0 1,0 0-1,0 0 0,-1 0 0,1 1 1,0-1-1,0 0 0,0 0 0,0 0 1,0 0-1,0 0 0,0 0 0,0 0 1,-1 1-1,1-1 0,0 0 0,0 0 1,-2-21 239,2 18-397,0 1-1,0-1 1,-1 0-1,1 0 0,-1 1 1,1-1-1,-1 0 1,-1-3-1,0 4 28,2 1-18,8 1-354,21 0 291,-7 1-485,-1-1 0,1-1 0,40-7 0,-54 4-395,-15 2 653,-17 1 381,24 1-48,-95 0-112,83 0-4898</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6.903"/>
    </inkml:context>
    <inkml:brush xml:id="br0">
      <inkml:brushProperty name="width" value="0.035" units="cm"/>
      <inkml:brushProperty name="height" value="0.035" units="cm"/>
    </inkml:brush>
  </inkml:definitions>
  <inkml:trace contextRef="#ctx0" brushRef="#br0">62 3 904,'0'0'9786,"0"-3"-7262,0 6-344,1 148-1515,-3 184-218,-2-305-446,-1 0-1,-1 0 0,-18 53 0,5-21-1,17-53-1407,3-21-889,-1-5-1974</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7.256"/>
    </inkml:context>
    <inkml:brush xml:id="br0">
      <inkml:brushProperty name="width" value="0.035" units="cm"/>
      <inkml:brushProperty name="height" value="0.035" units="cm"/>
    </inkml:brush>
  </inkml:definitions>
  <inkml:trace contextRef="#ctx0" brushRef="#br0">0 0 5193,'0'0'5681,"395"30"-5417,-295-24-168,-20 0-48,-6-3-48,-27-3-72,-14 0-240,-13 0-88,-7 0-256,-13-6-2953,0-3-624</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7.620"/>
    </inkml:context>
    <inkml:brush xml:id="br0">
      <inkml:brushProperty name="width" value="0.035" units="cm"/>
      <inkml:brushProperty name="height" value="0.035" units="cm"/>
    </inkml:brush>
  </inkml:definitions>
  <inkml:trace contextRef="#ctx0" brushRef="#br0">27 1 4729,'0'0'9458,"-20"180"-8786,14-137-264,6-4-160,0 0-168,0-6-16,0 0-64,0-9-136,0-6-800,26-9-744,1-6-697,0-3-2552</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8.021"/>
    </inkml:context>
    <inkml:brush xml:id="br0">
      <inkml:brushProperty name="width" value="0.035" units="cm"/>
      <inkml:brushProperty name="height" value="0.035" units="cm"/>
    </inkml:brush>
  </inkml:definitions>
  <inkml:trace contextRef="#ctx0" brushRef="#br0">54 0 5857,'0'0'5729,"-20"187"-5024,14-133-121,-8 6 0,8 0-32,6 3-312,-7-5-120,7-10-48,0-6-72,0-9-8,0-12-352,0-12-992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4.534"/>
    </inkml:context>
    <inkml:brush xml:id="br0">
      <inkml:brushProperty name="width" value="0.035" units="cm"/>
      <inkml:brushProperty name="height" value="0.035" units="cm"/>
    </inkml:brush>
  </inkml:definitions>
  <inkml:trace contextRef="#ctx0" brushRef="#br0">136 6 2721,'0'0'7473,"0"0"-7416,0 0 1,0 0-1,0 0 0,1 0 0,-1 0 1,0 0-1,0 0 0,1 0 1,-1-1-1,0 1 0,0 0 0,0 0 1,0 0-1,1 0 0,-1-1 0,0 1 1,0 0-1,0 0 0,0 0 0,0-1 1,1 1-1,-1 0 0,0 0 0,0-1 1,0 1-1,0 0 0,0 0 1,0-1-1,0 1 0,0 0 0,0-1 1,-11 1 38,1 1 1,-1-1 0,0 2 0,1-1-1,-1 1 1,1 1 0,0 0 0,-1 1-1,1 0 1,-16 9 0,25-12-96,0-1 1,0 1 0,1 0-1,-1 0 1,0 0 0,1 0-1,-1 0 1,1-1 0,-1 1-1,1 0 1,0 0 0,-1 0-1,1 0 1,0 0 0,0 0-1,0 1 1,0-1 0,0 0-1,0 0 1,0 0 0,0 0-1,0 0 1,0 0 0,0 0-1,1 0 1,-1 0 0,0 0-1,1 0 1,-1 0 0,1 0-1,-1 0 1,1-1 0,-1 1-1,1 0 1,0 0 0,-1 0-1,1-1 1,0 1 0,1 1-1,30 10 32,2-1-1,35 7 1,-34-9-14,-16-5-14,-15-4-5,0 1 1,0 0-1,0 0 0,0 0 0,0 0 1,0 0-1,0 1 0,0 0 0,0 0 1,0 0-1,-1 0 0,1 1 0,-1-1 1,4 5-1,-6-6-15,-1 0-1,1 1 1,-1-1 0,1 0 0,-1 0 0,0 0-1,0 0 1,1 1 0,-1-1 0,0 0 0,0 0-1,0 0 1,0 1 0,-1-1 0,1 0-1,0 0 1,0 0 0,-1 0 0,1 1 0,-1-1-1,1 0 1,-1 0 0,1 0 0,-1 0 0,0 0-1,1 0 1,-1 0 0,0 0 0,0-1-1,0 1 1,-1 1 0,-18 2 7,1 0 1,-1-2-1,-28 1 1,0-3-5833,47 0 5463</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8.390"/>
    </inkml:context>
    <inkml:brush xml:id="br0">
      <inkml:brushProperty name="width" value="0.035" units="cm"/>
      <inkml:brushProperty name="height" value="0.035" units="cm"/>
    </inkml:brush>
  </inkml:definitions>
  <inkml:trace contextRef="#ctx0" brushRef="#br0">0 1 4305,'0'0'8575,"6"0"-7832,228 0 1107,-231 0-1855,0 0 0,0 0 0,0 0 0,0 0 0,0 1 0,1-1 0,-1 1 0,0 0 0,0 0 0,5 3 0,-6-3-4,-1 0 1,0 0 0,0 1 0,0-1 0,0 0 0,0 0-1,0 1 1,0-1 0,0 1 0,0-1 0,-1 1 0,1-1-1,0 1 1,-1-1 0,0 1 0,1 0 0,-1-1 0,0 1-1,0 0 1,0-1 0,0 4 0,0 10-52,0 3-22,-3 31 0,2-42 82,-1 0-1,1-1 1,-1 1 0,-1-1-1,1 1 1,-1-1 0,0 0 0,-5 6-1,-8 10 62,-28 29 0,31-38-15,1 0 0,1 1 0,0 1 0,1-1 0,-15 30 0,24-42-48,0 0 1,0 0-1,0 1 1,1-1 0,-1 0-1,1 1 1,-1-1-1,1 0 1,0 1-1,0-1 1,0 1 0,0 2-1,1-4 4,-1 0 0,1 0 1,-1 0-1,1 0 0,-1 1 0,1-1 0,-1 0 0,1 0 1,0 0-1,0 0 0,-1-1 0,1 1 0,0 0 0,0 0 1,0 0-1,0-1 0,2 2 0,3 0 41,1 1 0,0-1-1,-1-1 1,1 1 0,0-1 0,13 0-1,-8 0 48,273 15 555,-161-14-4437</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8.745"/>
    </inkml:context>
    <inkml:brush xml:id="br0">
      <inkml:brushProperty name="width" value="0.035" units="cm"/>
      <inkml:brushProperty name="height" value="0.035" units="cm"/>
    </inkml:brush>
  </inkml:definitions>
  <inkml:trace contextRef="#ctx0" brushRef="#br0">0 1 3529,'0'0'8202,"375"39"-7490,-295-30-216,0-3-272,-6 0-120,-21 0-32,-13-3-72,-6 0-128,-21 0-624,0-3-1001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9.108"/>
    </inkml:context>
    <inkml:brush xml:id="br0">
      <inkml:brushProperty name="width" value="0.035" units="cm"/>
      <inkml:brushProperty name="height" value="0.035" units="cm"/>
    </inkml:brush>
  </inkml:definitions>
  <inkml:trace contextRef="#ctx0" brushRef="#br0">1 0 2833,'0'0'10418,"214"178"-10026,-174-139-64,0 3-72,-7-3-160,1-3-96,-7-9 0,-14-6-296,0-9-488,-6-12-392,0 0-617</inkml:trace>
  <inkml:trace contextRef="#ctx0" brushRef="#br0" timeOffset="1">409 48 6425,'0'0'4673,"-168"169"-4401,128-133-168,7-6-104,13-3-368,7-6-1800,13-9-2353</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49.562"/>
    </inkml:context>
    <inkml:brush xml:id="br0">
      <inkml:brushProperty name="width" value="0.035" units="cm"/>
      <inkml:brushProperty name="height" value="0.035" units="cm"/>
    </inkml:brush>
  </inkml:definitions>
  <inkml:trace contextRef="#ctx0" brushRef="#br0">843 0 3065,'0'0'7431,"0"2"-7335,0 23 419,2 0 0,0 0 0,2 0-1,1-1 1,0 1 0,12 27 0,93 209 1140,-2-5-1073,-58-103-435,-41-120-97,-1 0 0,4 60 0,-12 114 38,-2-189-87,-1 0 0,0 0 0,-1 0 0,-2 0 0,1 0 0,-2-1 0,0 0 0,-1-1 0,-19 29 0,-2-4-1,-2-2-1,-51 50 0,39-47-4,-2-2 0,-2-2-1,-1-2 1,-2-2 0,-98 49-1,104-63-203,0-3-1,-2-2 0,0-2 1,-56 9-1,-52 2-1689,11-10-2010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50.180"/>
    </inkml:context>
    <inkml:brush xml:id="br0">
      <inkml:brushProperty name="width" value="0.035" units="cm"/>
      <inkml:brushProperty name="height" value="0.035" units="cm"/>
    </inkml:brush>
  </inkml:definitions>
  <inkml:trace contextRef="#ctx0" brushRef="#br0">610 1 5841,'0'0'5569,"-43"34"-4243,-145 121-160,155-127-825,1 2 1,2 2-1,2 0 1,-40 58 0,57-74-257,-19 26 161,3 2 0,-24 49-1,39-66-179,1 0 0,1 1 1,1-1-1,2 2 0,-5 34 0,7-9-34,2 1-1,9 91 1,-4-126-32,0 0 1,2 0-1,1 0 1,0 0-1,2-1 1,0 0-1,18 32 1,-10-25-5,1-2 0,1 0 0,1-1 0,40 39 0,-35-41-53,2-1 0,0-1 0,1 0 0,42 21 0,108 39-707,-159-72 658,212 76-2568,-12-22-2733,-212-60 5265</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3:51.168"/>
    </inkml:context>
    <inkml:brush xml:id="br0">
      <inkml:brushProperty name="width" value="0.035" units="cm"/>
      <inkml:brushProperty name="height" value="0.035" units="cm"/>
    </inkml:brush>
  </inkml:definitions>
  <inkml:trace contextRef="#ctx0" brushRef="#br0">442 0 3593,'0'0'8559,"-1"0"-8540,1 1 1,0-1 0,0 0-1,0 0 1,0 0-1,0 0 1,0 0-1,0 0 1,0 1 0,0-1-1,0 0 1,0 0-1,0 0 1,0 0-1,0 0 1,0 1-1,0-1 1,0 0 0,0 0-1,0 0 1,0 0-1,0 0 1,0 0-1,0 1 1,0-1-1,0 0 1,0 0 0,0 0-1,1 0 1,-1 0-1,0 0 1,0 0-1,0 1 1,0-1 0,0 0-1,0 0 1,0 0-1,0 0 1,1 0-1,-1 0 1,0 0-1,0 0 1,0 0 0,0 0-1,0 0 1,0 0-1,1 0 1,-76 61 281,-32 30 295,71-53-523,1 0-1,2 3 1,2 0-1,2 2 0,2 2 1,-22 48-1,45-85-189,0 1 0,1 0 1,0 0-1,1 0 0,-2 11 0,2 9-4334</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05.857"/>
    </inkml:context>
    <inkml:brush xml:id="br0">
      <inkml:brushProperty name="width" value="0.035" units="cm"/>
      <inkml:brushProperty name="height" value="0.035" units="cm"/>
      <inkml:brushProperty name="color" value="#E71224"/>
    </inkml:brush>
  </inkml:definitions>
  <inkml:trace contextRef="#ctx0" brushRef="#br0">1388 185 1816,'0'0'7551,"-15"0"-5022,-612 24-2238,607-22-359,0 1 1,1 1-1,-1 1 0,1 0 1,0 2-1,1 0 1,-1 1-1,1 0 1,1 2-1,-22 15 1,-6 8-114,-70 69 0,92-80 134,11-10 29,0-1 0,1 2 0,-12 17-1,-8 11 38,19-26-44,-19 31-1,11-11 11,9-17 15,1 0 0,0 0 0,-11 34-1,9-6-35,9-33 43,0 0-1,0 0 0,-2 0 1,0 0-1,0 0 0,-1-1 1,-11 17-1,9-16 0,1 0-1,0 0 1,1 0-1,0 1 1,-6 28-1,-3 4 11,11-32-26,2 0 0,0 0 0,0 0 0,1 1 0,1-1 0,2 23 0,0 6-14,-2-39 14,1-1 1,-1 1-1,1-1 1,0 1-1,-1-1 1,2 1-1,-1-1 1,0 0 0,1 0-1,-1 1 1,1-1-1,0 0 1,0-1-1,0 1 1,1 0-1,-1 0 1,4 2 0,5 4-10,1 0 1,0-1 0,13 7-1,-7-4 35,-1 0-5,37 22-33,103 49 1,-102-59-58,20 7-265,109 61 0,-124-57-158,1-2 1,2-4-1,1-2 1,121 32 0,-145-47 476,1 1 1,-2 3 0,0 1-1,45 26 1,-58-29 19,44 15-1,-45-20 22,-1 2 0,44 25 1,-39-19-8,0 0 1,1-2 0,0-1 0,1-2 0,0-1 0,56 11 0,-20-11-883,1-3 1,85-2-1,210-5-2863,88 0 5018,-433-1-1351,-1-1 0,0 0 0,0-1 1,0-1-1,28-10 0,-11 1-87,54-30 0,-63 27 50,-1 0 1,-1-2 0,29-28 0,6-5 496,-28 29 8,0 0 0,2 2 0,0 2 0,2 1 0,61-22 0,-77 33-192,0 2 1,1 0-1,0 2 0,27-2 0,28-3-169,-70 6 0,0 0-1,-1 0 1,1-1 0,0 1 0,0-1 0,-1 1 0,1-1-1,-1-1 1,1 1 0,-1 0 0,0-1 0,0 1 0,5-7 0,0-1 234,-1 0 1,0 0 0,6-14 0,13-20 285,-8 21-334,-6 8 13,0-1-1,-1 0 1,0-1-1,-2 0 0,10-23 1,-7 0 215,-2 0 0,-1-1 0,-2 0-1,-2 0 1,0-72 0,-5 95-229,1 10-131,-1 1 0,0-1 0,0 1-1,0-1 1,-1 1 0,-1 0 0,1-1-1,-1 1 1,0 0 0,0 0 0,-1 0 0,-5-10-1,-26-29 464,-54-56 0,82 94-543,0 0 1,0-1-1,1 0 1,0 0-1,0 0 0,-3-12 1,-16-29-3,-2 2-5,15 27-10,-1 1 0,-19-26 0,15 27-40,-1 1 1,-1 0-1,-1 2 0,0 0 1,-37-22-1,-115-54-245,106 59 321,-357-162-335,376 178 230,0 2-1,-2 2 1,-49-7 0,-149-11-520,108 16 423,-483-31-159,613 46 326,-55 0-45,0 2 0,-91 14 0,-320 45-793,457-59 803,-1 0 1,1 1-1,-23 7 0,30-7-58,1 0 0,0 1 0,0 0-1,1 0 1,-1 1 0,1 0 0,-12 10 0,20-15-57,-1 1-1,0 0 1,1 0-1,-1 0 1,0 0-1,1-1 1,-1 1-1,1 0 1,-1 0-1,1 0 1,0 0 0,-1 0-1,1 0 1,0 0-1,0 0 1,0 1-1,-1-1 1,1 0-1,0 0 1,1 1-1,-1 0-391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25.305"/>
    </inkml:context>
    <inkml:brush xml:id="br0">
      <inkml:brushProperty name="width" value="0.035" units="cm"/>
      <inkml:brushProperty name="height" value="0.035" units="cm"/>
      <inkml:brushProperty name="color" value="#E71224"/>
    </inkml:brush>
  </inkml:definitions>
  <inkml:trace contextRef="#ctx0" brushRef="#br0">2102 0 488,'0'0'4144,"-13"4"-3472,-42 12 211,50-14-550,0-1 1,0 0 0,-1 0-1,1 0 1,0-1-1,0 1 1,-1-2 0,-7 0-1,-7 0-91,-76 1 74,-28-2-170,-182 22 0,-415 65 209,636-77-353,0 3 1,-158 45-1,226-51-17,1 1 0,0 1-1,-18 11 1,26-14 12,1 1-1,0 0 0,0 1 1,1-1-1,0 1 0,0 1 1,0-1-1,-6 10 1,-7 10 275,-39 40 0,27-32-218,27-28-40,-1 0 0,1 1 0,0-1 1,0 1-1,1 0 0,0 0 0,0 0 0,0 0 0,1 1 0,1-1 0,-3 15 0,2 5 35,1 1-1,3 27 1,-1-3-6,-1-40-13,4 100 134,-2-98-149,1 1 1,0-1 0,0 0-1,1 0 1,11 22 0,14 21 63,3-2 0,2-1 0,3-1 0,2-3 0,2-1 0,61 57 0,-66-75-91,1-1 0,1-3 0,1 0 0,2-3 0,83 37 0,229 61 31,177 1 44,-391-95-87,539 78-741,-563-92 769,457 85-261,-480-81 205,34 2-1026,1-6-1,181-3 1,-296-10 1091,0-1 1,0 0 0,-1-1-1,1-1 1,0 1 0,0-2 0,-1 0-1,0 0 1,1-1 0,18-10-1,-6 0 269,-1-1-1,37-31 1,-24 17 334,47-30 1,5-3-347,-81 56-271,-1 1 1,0-1-1,0 0 1,0-1-1,-1 1 1,0-1 0,0 0-1,-1 0 1,0-1-1,0 0 1,-1 1 0,0-1-1,0 0 1,-1 0-1,3-15 1,14-53-8,-10 42-17,-1 1-1,-1-1 1,3-68 0,-9 40-142,-3-86 1086,0 128-766,0 0 1,-2 1-1,0-1 0,-1 1 1,-10-25-1,0 14-80,-1-1-1,-2 2 1,0 1 0,-2 0-1,-27-28 1,33 39 51,0 0 1,2-1-1,0-1 1,1 0-1,-13-29 1,18 33-33,-2 0 1,-12-20 0,1 4-56,13 22-40,0 1 0,0-1 1,-1 1-1,1 1 1,-2-1-1,1 2 1,-1-1-1,-12-7 1,-76-42-31,65 40 26,-142-68-73,144 69 73,21 10-1,-1 1 0,0-1 0,-10-2 0,-118-28-72,-1 6 0,-162-12 0,231 33 102,-255-17-60,-12 1-403,249 15 401,35 3 60,-83-19 0,14 2-32,86 18-121,0-1 0,1-2 0,0-2-1,-33-13 1,46 12 158,-1 2 0,0 0-1,0 2 1,-1 0 0,0 2-1,0 0 1,-41-2 0,-171 4-1364,215 3-2564</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1.086"/>
    </inkml:context>
    <inkml:brush xml:id="br0">
      <inkml:brushProperty name="width" value="0.035" units="cm"/>
      <inkml:brushProperty name="height" value="0.035" units="cm"/>
    </inkml:brush>
  </inkml:definitions>
  <inkml:trace contextRef="#ctx0" brushRef="#br0">1 1 4721,'0'0'10338,"5"0"-10183,388 6 1843,-382-6-2040,-1 0-88,-1 0-1,1 1 1,0 0-1,0 1 1,-1 0-1,16 5 1,-25-7 54,1 0 0,-1 0-1,1 0 1,-1 0 0,0 0 0,1 0 0,-1 0 0,0 0 0,1 0 0,-1 1-1,0-1 1,1 0 0,-1 0 0,0 0 0,1 1 0,-1-1 0,0 0 0,1 1-1,-1-1 1,0 0 0,0 0 0,0 1 0,1-1 0,-1 0 0,0 1 0,0-1-1,0 0 1,0 1 0,1-1 0,-1 1 0,0-1 0,0 0 0,0 1 0,0-1 0,0 1-1,0-1 1,0 0 0,0 1 0,0-1 0,0 0 0,0 1 0,-1-1 0,1 1-1,0-1 1,0 0 0,0 1 0,0-1 0,0 0 0,-1 1 0,1-1 0,0 0-1,0 1 1,-1-1 0,1 0 0,0 0 0,-1 1 0,1-1 0,0 0 0,-1 0-1,1 0 1,0 1 0,-1-1 0,1 0 0,0 0 0,-1 0 0,1 0 0,0 0-1,-1 0 1,-29 11-4039,-26-1-1734</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1.449"/>
    </inkml:context>
    <inkml:brush xml:id="br0">
      <inkml:brushProperty name="width" value="0.035" units="cm"/>
      <inkml:brushProperty name="height" value="0.035" units="cm"/>
    </inkml:brush>
  </inkml:definitions>
  <inkml:trace contextRef="#ctx0" brushRef="#br0">1 0 5857,'0'0'6482,"348"49"-6386,-215-49-96,-26 0-1121,-13 0-3760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0:48.449"/>
    </inkml:context>
    <inkml:brush xml:id="br0">
      <inkml:brushProperty name="width" value="0.035" units="cm"/>
      <inkml:brushProperty name="height" value="0.035" units="cm"/>
    </inkml:brush>
  </inkml:definitions>
  <inkml:trace contextRef="#ctx0" brushRef="#br0">14 1 760,'0'0'6179,"-1"0"-6067,0 0 0,0 0 0,1 0 0,-1 0 0,0 0 0,1 0-1,-1 0 1,0 0 0,1 0 0,-1 0 0,0 0 0,1 0 0,-1 1 0,0-1 0,1 0 0,-1 0 0,-1 1 0,3 1-106,-1 0-1,0-1 1,1 1-1,0-1 1,-1 1 0,1-1-1,0 1 1,0-1 0,0 1-1,0-1 1,0 0-1,0 0 1,0 1 0,1-1-1,-1 0 1,0 0 0,1 0-1,-1 0 1,3 1-1,8 6 58,49 49 326,-1 3 0,-4 2 0,-2 2 0,-2 3-1,71 124 1,-95-139-339,82 158 291,-86-158-256,-2 1 1,16 64-1,-26-68-29,-2 0 0,-2 0-1,2 97 1,-8-64-41,0-42 1,-2-1 0,-1 0 0,-2 0 0,-12 57 0,8-66-12,-84 261 30,80-263-34,-29 48 0,33-66 4,1 0 1,-2 0-1,1-1 0,-1 0 0,-1 0 0,1-1 0,-16 10 1,23-17-313,-3 3 927,3-1-4812,1-10-863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5.136"/>
    </inkml:context>
    <inkml:brush xml:id="br0">
      <inkml:brushProperty name="width" value="0.035" units="cm"/>
      <inkml:brushProperty name="height" value="0.035" units="cm"/>
    </inkml:brush>
  </inkml:definitions>
  <inkml:trace contextRef="#ctx0" brushRef="#br0">21 28 3753,'0'0'6437,"10"4"-6087,1 0-280,7 3 134,0-1 0,1-1 1,0 0-1,0-1 1,21 1-1,-22-5-195,-12 1-59,-1 0 1,1-1 0,-1 0 0,1-1 0,-1 1 0,9-2 0,-13-1-95,-1 1-1,1-1 0,-1 1 1,1 0-1,-1-1 1,0 1-1,0-1 0,0 1 1,0-1-1,-1-4 1,1 0-533,0 6 619,-1 0 1,1 0-1,0-1 1,-1 1-1,1 0 1,-1 0-1,1 0 0,-1 0 1,0-1-1,1 1 1,-1 0-1,0 0 1,0 0-1,0 1 1,0-1-1,0 0 0,0 0 1,0 0-1,0 1 1,0-1-1,0 0 1,0 1-1,-1-1 1,1 1-1,0 0 0,0-1 1,-1 1-1,1 0 1,0-1-1,0 1 1,-3 0-1,-8-1 95,-1 0 1,-18 1-1,17 0-107,-118 0 2726,132 1-2623,-1-1 0,0 0-1,1 1 1,-1-1 0,1 0-1,-1 1 1,1-1 0,0 0-1,-1 1 1,1-1 0,-1 1 0,1-1-1,0 1 1,-1-1 0,1 1-1,0-1 1,-1 1 0,1 0-1,0-1 1,0 1 0,0-1-1,0 1 1,0 0 0,-1-1 0,1 1-1,0-1 1,0 1 0,0 0-1,1 0 1,-1 28 422,0-19-134,0-5-239,0 1 0,0-1 1,1 1-1,0-1 1,0 0-1,0 1 1,0-1-1,3 5 1,-2-6-69,0-1-1,0 1 1,0-1 0,1 0 0,-1 0 0,1-1 0,0 1 0,0 0 0,0-1 0,0 1 0,0-1-1,4 2 1,21 13 28,34 14-1,-52-26-46,0-2 1,0 1-1,0-2 0,1 1 1,-1-1-1,1-1 0,14 1 1,68-3-4070,-72-1-722</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1.804"/>
    </inkml:context>
    <inkml:brush xml:id="br0">
      <inkml:brushProperty name="width" value="0.035" units="cm"/>
      <inkml:brushProperty name="height" value="0.035" units="cm"/>
    </inkml:brush>
  </inkml:definitions>
  <inkml:trace contextRef="#ctx0" brushRef="#br0">1 0 888,'0'0'10861,"0"17"-10570,0 3-164,-1 29 711,10 79 0,40 78-351,-26-119-578,-19-70-284,-1 0 0,2 26 0,-4 9-3206,-1-26-1439</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2.136"/>
    </inkml:context>
    <inkml:brush xml:id="br0">
      <inkml:brushProperty name="width" value="0.035" units="cm"/>
      <inkml:brushProperty name="height" value="0.035" units="cm"/>
    </inkml:brush>
  </inkml:definitions>
  <inkml:trace contextRef="#ctx0" brushRef="#br0">1 1 4609,'0'0'6640,"23"3"-5781,78 9-4,44 0 363,159-8 0,-168-5-1034,110 1-74,2087-3-661,-1835 3 435,-495 0 197,-4 0-263,-170 9-2701,115-4 1561,-36 2-1676</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2.707"/>
    </inkml:context>
    <inkml:brush xml:id="br0">
      <inkml:brushProperty name="width" value="0.035" units="cm"/>
      <inkml:brushProperty name="height" value="0.035" units="cm"/>
    </inkml:brush>
  </inkml:definitions>
  <inkml:trace contextRef="#ctx0" brushRef="#br0">0 1 6321,'0'0'6210,"1"13"-5237,3 81 663,5 73-291,-5-131-1205,-1 4-78,3 0 0,1 0 1,19 61-1,-20-86-90,-5-10-18,0 0-1,1 0 1,0 0 0,0 0-1,0 0 1,1 0 0,0-1-1,0 1 1,0-1 0,0 0-1,7 7 1,-9-11-78,0 0-1,0 1 1,0-1-1,0 0 1,0 0-1,0 1 1,0-1-1,0 0 1,0 0-1,0 0 1,0-1-1,0 1 1,0 0-1,1 0 1,-1 0-1,0-1 1,0 1-1,0-1 1,0 1-1,0-1 1,0 1-1,-1-1 1,1 1-1,0-1 1,0 0-1,0 0 1,0 1-1,-1-1 1,1 0-1,0 0 1,-1 0-1,1 0 1,0-1-1,7-20-5099</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3.092"/>
    </inkml:context>
    <inkml:brush xml:id="br0">
      <inkml:brushProperty name="width" value="0.035" units="cm"/>
      <inkml:brushProperty name="height" value="0.035" units="cm"/>
    </inkml:brush>
  </inkml:definitions>
  <inkml:trace contextRef="#ctx0" brushRef="#br0">1 46 832,'0'0'10026,"394"0"-10018,-314 0-8,-13 0-48,-13-3-488,-21-6-56,-13 3 120,-20-7-552,0 4-521,0 3-927</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3.454"/>
    </inkml:context>
    <inkml:brush xml:id="br0">
      <inkml:brushProperty name="width" value="0.035" units="cm"/>
      <inkml:brushProperty name="height" value="0.035" units="cm"/>
    </inkml:brush>
  </inkml:definitions>
  <inkml:trace contextRef="#ctx0" brushRef="#br0">1 0 4849,'0'0'6841,"0"26"-5842,0 85 56,-1-91-672,2 1 1,1 0-1,0-1 0,7 26 0,-2-16-276,-1-1-112,1 0 0,14 35-1,-19-60-364,0 0 0,1 0 0,0 0 0,-1 0 0,1 0 0,0-1 0,1 1 0,-1-1 0,1 0 0,-1 0 0,1 0 0,0-1 0,0 0 0,4 3 0,13 4-4902</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3.809"/>
    </inkml:context>
    <inkml:brush xml:id="br0">
      <inkml:brushProperty name="width" value="0.035" units="cm"/>
      <inkml:brushProperty name="height" value="0.035" units="cm"/>
    </inkml:brush>
  </inkml:definitions>
  <inkml:trace contextRef="#ctx0" brushRef="#br0">1 1 6873,'0'0'4842,"0"153"-4210,0-105 8,0 0 56,13-3-192,1-6-256,6-6-168,6-5-24,-6-7-56,21-12-624,-15-6-1112,1-3-2993</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4.157"/>
    </inkml:context>
    <inkml:brush xml:id="br0">
      <inkml:brushProperty name="width" value="0.035" units="cm"/>
      <inkml:brushProperty name="height" value="0.035" units="cm"/>
    </inkml:brush>
  </inkml:definitions>
  <inkml:trace contextRef="#ctx0" brushRef="#br0">0 3 7298,'0'0'5165,"17"-1"-4916,4 0-129,89 0 790,-105 1-896,-1 1 0,0-1 0,0 1 0,0 0-1,0 0 1,0 0 0,0 1 0,-1-1 0,1 1 0,0 0 0,-1 0 0,1 0 0,-1 1 0,0-1 0,1 1 0,-1 0 0,0 0 0,-1 0 0,1 0 0,-1 0 0,1 1 0,-1-1 0,0 1 0,0 0 0,0-1 0,-1 1 0,1 0 0,1 8 0,1 8 57,-1 0 0,-1 1 1,-1-1-1,-2 35 0,1-22-10,-1-11 3,-1 1-1,-8 39 0,9-34 492,5-27-407,48-1 43,1-2 0,98-17 0,-25-9-2046,-80 17-1103,-38 10-947</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4.495"/>
    </inkml:context>
    <inkml:brush xml:id="br0">
      <inkml:brushProperty name="width" value="0.035" units="cm"/>
      <inkml:brushProperty name="height" value="0.035" units="cm"/>
    </inkml:brush>
  </inkml:definitions>
  <inkml:trace contextRef="#ctx0" brushRef="#br0">0 21 6889,'0'0'7402,"361"0"-6970,-221 0-240,-6 0-104,-14 0-88,-19-3-56,-14 0-488,-27-3-760,-13 0-945,-27 3-2944</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4.859"/>
    </inkml:context>
    <inkml:brush xml:id="br0">
      <inkml:brushProperty name="width" value="0.035" units="cm"/>
      <inkml:brushProperty name="height" value="0.035" units="cm"/>
    </inkml:brush>
  </inkml:definitions>
  <inkml:trace contextRef="#ctx0" brushRef="#br0">95 16 5417,'0'0'8234,"340"192"-7930,-273-149-216,0-4-24,-13-3-64,-21-3-8,-6-9-128,-14-6-400,-13-15-552</inkml:trace>
  <inkml:trace contextRef="#ctx0" brushRef="#br0" timeOffset="1">556 1 6889,'0'0'6610,"-174"201"-5802,107-143-328,0-1-264,0-6-144,-13 0-72,20-15-1576,20-15-3729</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2.214"/>
    </inkml:context>
    <inkml:brush xml:id="br0">
      <inkml:brushProperty name="width" value="0.035" units="cm"/>
      <inkml:brushProperty name="height" value="0.035" units="cm"/>
    </inkml:brush>
  </inkml:definitions>
  <inkml:trace contextRef="#ctx0" brushRef="#br0">0 0 4241,'0'0'8359,"0"3"-8287,0 451 2215,0-448-2452,1 1-1,0-1 0,0 0 1,0 0-1,1 0 0,0 0 1,0 0-1,1 0 1,-1 0-1,8 10 0,-9-15 62,0 2-670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5.506"/>
    </inkml:context>
    <inkml:brush xml:id="br0">
      <inkml:brushProperty name="width" value="0.035" units="cm"/>
      <inkml:brushProperty name="height" value="0.035" units="cm"/>
    </inkml:brush>
  </inkml:definitions>
  <inkml:trace contextRef="#ctx0" brushRef="#br0">156 0 1568,'0'0'6943,"-23"12"-6575,-72 37 104,92-48-398,0 1 0,0 0 1,0 0-1,1 0 0,-1 0 0,1 0 0,-1 0 0,1 1 0,0-1 0,0 1 0,0 0 0,-3 5 0,4-6 29,1 1 1,-1-1-1,1 0 0,-1 0 0,1 1 1,0-1-1,0 0 0,0 1 0,0-1 1,1 4-1,0 5 282,-1-7-265,0 0 0,0 0 0,0 0 0,1 0 1,0 0-1,1 8 0,0-10-91,-1 0 0,0 0-1,1 0 1,-1 0 0,1 0-1,0 0 1,-1 0 0,1-1 0,0 1-1,0-1 1,0 1 0,3 1-1,18 10-127,1-1-1,0-1 0,1-2 0,0 0 1,0-1-1,1-2 0,0 0 0,0-2 0,0-1 1,35 0-1,-37-5-2567,-23 2 2386,0-1 1,0 1 0,-1 0 0,1-1 0,0 1-1,-1-1 1,1 1 0,-1-1 0,1 0-1,0 1 1,-1-1 0,1 1 0,-1-1 0,0 0-1,1 1 1,0-2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2.747"/>
    </inkml:context>
    <inkml:brush xml:id="br0">
      <inkml:brushProperty name="width" value="0.035" units="cm"/>
      <inkml:brushProperty name="height" value="0.035" units="cm"/>
    </inkml:brush>
  </inkml:definitions>
  <inkml:trace contextRef="#ctx0" brushRef="#br0">0 25 5353,'0'0'6688,"7"-3"-6513,8-2-69,0 0 1,1 2-1,-1 0 1,1 1-1,0 0 1,18 1-1,-29 1-112,1 0-1,-1 0 1,1 1-1,-1-1 0,1 2 1,-1-1-1,0 0 0,1 1 1,6 3-1,-9-3 3,0 0 0,0 0-1,0 0 1,-1 1 0,1-1-1,0 1 1,-1 0 0,0-1 0,0 1-1,0 0 1,0 0 0,0 1 0,0-1-1,-1 0 1,2 5 0,0 6 50,0 0 1,-1 0-1,0 0 1,-2 1-1,1-1 1,-2 0-1,-2 20 1,1-26-30,0-1 1,0 1-1,0 0 1,-1-1-1,0 0 1,-1 1-1,0-1 1,0-1-1,0 1 1,-7 7-1,5-6-3,0 0 0,1 1-1,0-1 1,1 1 0,-6 14 0,8-14-12,1-1 0,0 0 1,1 1-1,-1 0 1,3 13-1,-1 4 204,-1-25-199,0-1 0,0 1 0,1-1 0,-1 1 0,1 0 0,-1-1 0,0 1 0,1-1 1,-1 1-1,1-1 0,-1 1 0,1-1 0,-1 1 0,1-1 0,-1 0 0,1 1 0,0-1 1,-1 0-1,1 1 0,0-1 0,-1 0 0,1 0 0,0 0 0,-1 1 0,1-1 0,0 0 1,-1 0-1,1 0 0,1 0 0,24 1 82,-23-1-59,158-1-116,-159 2-80,0-1-1,0-1 0,0 1 1,0 0-1,0 0 0,0-1 0,1 1 1,-1-1-1,0 0 0,-1 1 1,1-1-1,0 0 0,0 0 0,0 0 1,0 0-1,-1-1 0,1 1 1,-1 0-1,1-1 0,-1 1 1,1-1-1,-1 0 0,0 1 0,0-1 1,2-2-1,3-8-4758</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3.094"/>
    </inkml:context>
    <inkml:brush xml:id="br0">
      <inkml:brushProperty name="width" value="0.035" units="cm"/>
      <inkml:brushProperty name="height" value="0.035" units="cm"/>
    </inkml:brush>
  </inkml:definitions>
  <inkml:trace contextRef="#ctx0" brushRef="#br0">34 3 5393,'0'0'5625,"-2"6"-5374,1-1-490,-5 13 1147,3-17-884,2-13-1160,1 11 960,0 1 0,0-1 0,0 0-1,0 1 1,0-1 0,0 1 0,0-1-1,0 0 1,-1 1 0,1-1 0,0 1-1,0-1 1,-1 0 0,1 1 0,0-1 0,-1 1-1,1-1 1,0 1 0,-1-1 0,1 1-1,-1 0 1,1-1 0,-1 1 0,1-1-1,-1 1 1,0-1 0,-11-5-3868</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3.517"/>
    </inkml:context>
    <inkml:brush xml:id="br0">
      <inkml:brushProperty name="width" value="0.035" units="cm"/>
      <inkml:brushProperty name="height" value="0.035" units="cm"/>
    </inkml:brush>
  </inkml:definitions>
  <inkml:trace contextRef="#ctx0" brushRef="#br0">2 0 4369,'0'0'7656,"0"3"-7521,0 20 356,-1-11-317,1 1 0,0 0 0,1 0 1,0-1-1,1 1 0,1 0 0,0-1 0,0 1 0,7 13 0,69 124 100,-73-134-454,-6-8-3746</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3.864"/>
    </inkml:context>
    <inkml:brush xml:id="br0">
      <inkml:brushProperty name="width" value="0.035" units="cm"/>
      <inkml:brushProperty name="height" value="0.035" units="cm"/>
    </inkml:brush>
  </inkml:definitions>
  <inkml:trace contextRef="#ctx0" brushRef="#br0">0 1 4945,'0'0'7746,"354"24"-7690,-273-24-56,-21 0-272,-7 0-472,-19 0-409,-21 0-511</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4.235"/>
    </inkml:context>
    <inkml:brush xml:id="br0">
      <inkml:brushProperty name="width" value="0.035" units="cm"/>
      <inkml:brushProperty name="height" value="0.035" units="cm"/>
    </inkml:brush>
  </inkml:definitions>
  <inkml:trace contextRef="#ctx0" brushRef="#br0">0 0 4425,'0'0'7434,"281"160"-7242,-234-124-128,-7-3-64,-7-6 8,-13-3-8,-6-9-48,-14-3-32,0-9-176,0-6-3041,0-12-1576</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4.620"/>
    </inkml:context>
    <inkml:brush xml:id="br0">
      <inkml:brushProperty name="width" value="0.035" units="cm"/>
      <inkml:brushProperty name="height" value="0.035" units="cm"/>
    </inkml:brush>
  </inkml:definitions>
  <inkml:trace contextRef="#ctx0" brushRef="#br0">348 0 6977,'0'0'4393,"-154"181"-4153,121-148 41,-1-6-57,8-3-120,6-3-96,0-6-8,6-3 0,1-3-456,0-3-569,6-3-919,-7-3-1305</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4.968"/>
    </inkml:context>
    <inkml:brush xml:id="br0">
      <inkml:brushProperty name="width" value="0.035" units="cm"/>
      <inkml:brushProperty name="height" value="0.035" units="cm"/>
    </inkml:brush>
  </inkml:definitions>
  <inkml:trace contextRef="#ctx0" brushRef="#br0">195 0 2537,'0'0'5226,"-20"16"-4359,-63 55-15,76-65-709,1 1-1,0 0 1,0 0-1,1 0 1,0 1 0,0 0-1,0 0 1,1 0 0,1 0-1,-1 1 1,1-1-1,1 1 1,-3 12 0,1-2 109,-4 24 173,1 0 0,3 0 1,2 0-1,2 45 1,1-40-97,-2-31-268,2 0 0,0 0 0,1-1-1,0 1 1,2 0 0,0-1 0,1 0 0,0 0 0,1 0 0,13 21 0,49 74 22,115 142 1,-155-217-74,-15-19-349,1 0 0,0-1 0,1 0 0,0-1 0,2-1 1,0-1-1,0 0 0,34 18 0,-46-29-99,0-1 0,0 0 0,0 0 0,0 0 0,0-1 0,0 1 0,0-1 0,0-1 0,0 1 0,0-1 0,7-1 0,9-5-2265</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5.353"/>
    </inkml:context>
    <inkml:brush xml:id="br0">
      <inkml:brushProperty name="width" value="0.035" units="cm"/>
      <inkml:brushProperty name="height" value="0.035" units="cm"/>
    </inkml:brush>
  </inkml:definitions>
  <inkml:trace contextRef="#ctx0" brushRef="#br0">1 1 3649,'0'0'6541,"0"3"-6229,1 4-203,0 0-1,1 0 0,0-1 1,0 1-1,0-1 1,1 0-1,0 1 1,1-1-1,-1-1 0,1 1 1,0 0-1,7 6 1,8 15 114,-17-23-193,52 75 580,54 111 1,-95-162-568,-1 0 0,-1 1 1,-1 0-1,-2 0 1,-1 1-1,-2 0 0,0 0 1,-1 40-1,-2 2-17,-5 87 76,3-153-96,-1 0 0,0 0 1,0 0-1,-1-1 0,0 1 0,0 0 0,0-1 0,-1 0 0,0 1 0,0-1 0,0 0 0,0 0 0,-1-1 1,0 1-1,0-1 0,-5 5 0,3-5-135,0 1 0,0-1 0,-1 0 0,0-1 0,0 1 0,0-1 0,0-1 1,0 0-1,0 0 0,-1 0 0,1-1 0,-12 1 0,-64-1-5918,48-1-102</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5.738"/>
    </inkml:context>
    <inkml:brush xml:id="br0">
      <inkml:brushProperty name="width" value="0.035" units="cm"/>
      <inkml:brushProperty name="height" value="0.035" units="cm"/>
    </inkml:brush>
  </inkml:definitions>
  <inkml:trace contextRef="#ctx0" brushRef="#br0">141 1 2785,'0'0'4561,"-80"165"-3849,60-120-128,7 3 24,-1-5-344,8-7-176,-1-9-80,7-6-8,0-6-736,0-12-1833</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6.973"/>
    </inkml:context>
    <inkml:brush xml:id="br0">
      <inkml:brushProperty name="width" value="0.035" units="cm"/>
      <inkml:brushProperty name="height" value="0.035" units="cm"/>
    </inkml:brush>
  </inkml:definitions>
  <inkml:trace contextRef="#ctx0" brushRef="#br0">0 75 3265,'0'0'4362,"4"0"-3846,12 0 5404,-15-9-5377,2 6-536,-1 1 0,1 0 0,-1 0 1,1 0-1,0 0 0,0 0 0,0 0 0,0 1 1,0-1-1,0 1 0,0 0 0,4-1 0,46-9 76,-33 8-19,24-7-46,0 3-1,0 1 1,85 2 0,-122 5-27,1 0 0,-1 1 0,1 0 0,-1 0-1,0 1 1,0 0 0,0 0 0,0 1 0,0 0 0,7 6 0,6 5-4,33 32 0,-32-25 16,-1 1-1,-2 0 1,0 2-1,-1 0 1,-2 1-1,16 34 0,-15-23 31,-1 0 0,-3 2 0,0-1 0,6 48 0,-9 0 134,-3 170 1,-7-163-5,1 701 243,0-747-400,1-1 1,2 1 0,3-1-1,1 0 1,22 73 0,-20-92-3,0 0 2,1 0-1,17 31 1,-17-42 14,-7-9 20,-14-6-33,-8 0-49,-148 11 33,-182-4-1000,186-7-1709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5.860"/>
    </inkml:context>
    <inkml:brush xml:id="br0">
      <inkml:brushProperty name="width" value="0.035" units="cm"/>
      <inkml:brushProperty name="height" value="0.035" units="cm"/>
    </inkml:brush>
  </inkml:definitions>
  <inkml:trace contextRef="#ctx0" brushRef="#br0">0 1 2921,'0'0'6928,"15"5"-6770,45 21-35,-57-24-101,0 0-1,0 0 1,-1 0-1,1 0 1,-1 1 0,1-1-1,-1 1 1,0 0-1,0 0 1,0 0-1,0 0 1,-1 0-1,1 0 1,-1 0 0,1 1-1,-1-1 1,0 0-1,-1 1 1,1-1-1,-1 1 1,1-1 0,-1 1-1,0 5 1,1 7 244,1-2-54,-2-9-99,1 1 0,0 0-1,0-1 1,0 1-1,1-1 1,4 11 0,-5-14-102,0 0 0,1-1 0,-1 1 1,0-1-1,1 1 0,-1-1 1,1 0-1,0 0 0,-1 1 0,1-1 1,0 0-1,0-1 0,0 1 0,0 0 1,0 0-1,0-1 0,0 1 1,0-1-1,0 0 0,0 0 0,0 1 1,0-1-1,3-1 0,94 1-1868,-98-12-5894</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48.260"/>
    </inkml:context>
    <inkml:brush xml:id="br0">
      <inkml:brushProperty name="width" value="0.035" units="cm"/>
      <inkml:brushProperty name="height" value="0.035" units="cm"/>
    </inkml:brush>
  </inkml:definitions>
  <inkml:trace contextRef="#ctx0" brushRef="#br0">1151 44 4793,'0'0'8142,"-19"-6"-7962,8 2-168,-12-4-5,0 2 0,0 0 0,0 2 1,-39-3-1,-279 5 153,186 3-59,94-1-89,-103 15-1,141-12-30,1 2 0,-1 0-1,1 2 1,1 0-1,-1 2 1,1 0 0,-34 21-1,52-28 19,1 0-1,-1 1 1,0-1 0,1 1-1,0 0 1,-1 0-1,1 0 1,0 0 0,1 0-1,-1 0 1,0 0-1,1 1 1,0-1 0,0 0-1,0 1 1,-1 5-1,0 6 4,1-1-1,1 27 1,1-19 11,-2 22 74,0-9 5,1 0-1,2-1 1,2 1-1,7 35 1,128 355 1128,-104-342-945,87 148-1,-79-158-219,-3 3-1,40 108 0,-80-184-54,48 162 7,-39-127-2,24 60 0,-9-32 10,-21-54-9,0 0 0,1 0 0,0 0-1,0 0 1,10 13 0,-11-18-5,1 0-1,0 0 1,0 0-1,1-1 1,-1 1-1,1-1 1,0 0 0,-1 0-1,1-1 1,1 0-1,9 4 1,16 3 136,0-1 1,1-2-1,59 4 1,101-7 321,-126-3-411,-47 0-48,0-1 1,0-1-1,0 0 0,19-6 0,-28 5-200,0 0 0,0-1 0,0 0 0,0-1 0,-1 0-1,0 0 1,0-1 0,12-10 0,-15 10-787,0 0 0,0-1 0,7-9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0.883"/>
    </inkml:context>
    <inkml:brush xml:id="br0">
      <inkml:brushProperty name="width" value="0.035" units="cm"/>
      <inkml:brushProperty name="height" value="0.035" units="cm"/>
    </inkml:brush>
  </inkml:definitions>
  <inkml:trace contextRef="#ctx0" brushRef="#br0">2 0 4545,'0'0'5965,"0"4"-4959,-1 10-15,0-13-877,1 0 1,0 0-1,0-1 1,0 1-1,0 0 1,0 0-1,1 0 1,-1 0-1,0-1 1,0 1-1,0 0 1,1 0-1,-1 0 1,0-1-1,1 1 1,-1 0-1,1 0 1,-1-1-1,1 1 1,-1 0 0,1-1-1,0 1 1,24 5 124,0-1 1,0-1 0,0-2-1,31 0 1,-10 0-139,200 2-910,-179-4-6069,-106 0 1070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1.235"/>
    </inkml:context>
    <inkml:brush xml:id="br0">
      <inkml:brushProperty name="width" value="0.035" units="cm"/>
      <inkml:brushProperty name="height" value="0.035" units="cm"/>
    </inkml:brush>
  </inkml:definitions>
  <inkml:trace contextRef="#ctx0" brushRef="#br0">0 21 5473,'0'0'4721,"368"0"-4721,-302-6-1312,-25-9-1881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1.659"/>
    </inkml:context>
    <inkml:brush xml:id="br0">
      <inkml:brushProperty name="width" value="0.035" units="cm"/>
      <inkml:brushProperty name="height" value="0.035" units="cm"/>
    </inkml:brush>
  </inkml:definitions>
  <inkml:trace contextRef="#ctx0" brushRef="#br0">0 0 4241,'0'0'6369,"47"130"-5545,-40-88-79,0-3-185,-1 3-72,-6 0-160,7 0-184,0-6-80,-1-2-64,-6-1-384,0-12-1665,0-6-3192</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2.375"/>
    </inkml:context>
    <inkml:brush xml:id="br0">
      <inkml:brushProperty name="width" value="0.035" units="cm"/>
      <inkml:brushProperty name="height" value="0.035" units="cm"/>
    </inkml:brush>
  </inkml:definitions>
  <inkml:trace contextRef="#ctx0" brushRef="#br0">1 79 1168,'0'0'4993,"4"-2"-4145,14-4 99,-13 5-29,4 1 589,701-11 2113,-237 3-3633,696-4-11,-1106 12 1,275-10-339,-329 9 370,7 0 33,0 0 1,0-1-1,0 0 0,0-2 1,0 0-1,15-6 0,-30 8 36,6 1 264,-6 1-421,-1 2-1977,-1-1 1896,1 0 0,-1 0 0,1 0 0,-1 0 0,1 0 1,-1 0-1,0 0 0,1 0 0,-1 0 0,0 0 0,0 0 0,0-1 0,1 1 0,-1 0 0,0 0 1,0-1-1,0 1 0,0-1 0,0 1 0,-1-1 0,1 1 0,0-1 0,-2 1 0,-2 1-680,-21 8-3548</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2.901"/>
    </inkml:context>
    <inkml:brush xml:id="br0">
      <inkml:brushProperty name="width" value="0.035" units="cm"/>
      <inkml:brushProperty name="height" value="0.035" units="cm"/>
    </inkml:brush>
  </inkml:definitions>
  <inkml:trace contextRef="#ctx0" brushRef="#br0">0 1 3697,'0'0'6206,"5"30"-4964,15 98-170,-14-94-198,18 56-1,-12-51-503,36 88 176,-23-68-520,-25-59-75,12 23 314,-12-22-436,1 0 1,0 0-1,0-1 1,0 1 0,0-1-1,0 1 1,0 0-1,0-1 1,0 0 0,0 1-1,0-1 1,0 1-1,0-1 1,1 0 0,-1 0-1,0 0 1,0 0-1,2 0 1</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3.239"/>
    </inkml:context>
    <inkml:brush xml:id="br0">
      <inkml:brushProperty name="width" value="0.035" units="cm"/>
      <inkml:brushProperty name="height" value="0.035" units="cm"/>
    </inkml:brush>
  </inkml:definitions>
  <inkml:trace contextRef="#ctx0" brushRef="#br0">1 31 4745,'0'0'9250,"381"24"-9178,-341-24-72,0 0-496,0-15-1144,-6-3-2337,-21-3-2449</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3.640"/>
    </inkml:context>
    <inkml:brush xml:id="br0">
      <inkml:brushProperty name="width" value="0.035" units="cm"/>
      <inkml:brushProperty name="height" value="0.035" units="cm"/>
    </inkml:brush>
  </inkml:definitions>
  <inkml:trace contextRef="#ctx0" brushRef="#br0">1 0 5825,'0'0'7290,"6"169"-6754,14-136-192,-13 0-128,7-6-128,-1 0-88,-6-6-8,-1-3-728,8-12-992,-1-6-1145,0 0-2096</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3.999"/>
    </inkml:context>
    <inkml:brush xml:id="br0">
      <inkml:brushProperty name="width" value="0.035" units="cm"/>
      <inkml:brushProperty name="height" value="0.035" units="cm"/>
    </inkml:brush>
  </inkml:definitions>
  <inkml:trace contextRef="#ctx0" brushRef="#br0">0 0 5569,'0'0'5577,"0"181"-5057,0-142-295,0-12-41,7 0-56,-1 0-40,8-6-24,-8-3-64,-6-6-176,0 3-777</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4.359"/>
    </inkml:context>
    <inkml:brush xml:id="br0">
      <inkml:brushProperty name="width" value="0.035" units="cm"/>
      <inkml:brushProperty name="height" value="0.035" units="cm"/>
    </inkml:brush>
  </inkml:definitions>
  <inkml:trace contextRef="#ctx0" brushRef="#br0">1 1 3953,'0'0'5466,"0"4"-4461,0 16 1298,16-20-1376,55-2-804,48 1-206,-118 1 80,1 0 0,0 0 1,-1 0-1,1 0 0,0 0 1,-1 1-1,1-1 0,-1 1 1,1-1-1,-1 1 0,1-1 1,-1 1-1,1 0 0,-1-1 1,1 1-1,-1 0 0,0 0 1,0 0-1,1 0 0,-1 1 1,0-1-1,0 0 0,0 0 1,1 3-1,-1 0 12,0 0 0,0 0 0,0 0 0,0 1 0,-1-1 0,0 0 0,0 8 0,0-6 14,0 0 12,-1-1 0,1 1 0,-1-1 0,-1 1 1,1-1-1,-1 1 0,0-1 0,0 0 0,0 0 1,-1 0-1,1 0 0,-1 0 0,-1 0 0,1-1 1,-1 0-1,-4 5 0,-5 8 43,10-14-64,0 0-1,0 1 1,1 0 0,-1-1 0,1 1 0,0 0 0,1 0-1,-1 0 1,1 1 0,-1-1 0,1 0 0,0 0 0,1 1-1,-1-1 1,1 9 0,3-7 353,8-6-114,-5 0-165,9 0-1,139-3 330,-120 0-695,0-1 0,54-13 0,-71 12-105,-2 2-1214,0-2 0,24-10 0,-22 1-4753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6.454"/>
    </inkml:context>
    <inkml:brush xml:id="br0">
      <inkml:brushProperty name="width" value="0.035" units="cm"/>
      <inkml:brushProperty name="height" value="0.035" units="cm"/>
    </inkml:brush>
  </inkml:definitions>
  <inkml:trace contextRef="#ctx0" brushRef="#br0">249 0 1880,'0'0'10059,"-39"23"-9545,-119 71-88,151-90-363,0 1 0,-1 0 0,2 0 1,-12 12-1,18-17-45,-1 1 0,1 0 0,-1 0 0,1 0 1,-1-1-1,1 1 0,-1 0 0,1 0 0,0 0 0,-1 0 0,1 0 1,0 0-1,0 0 0,0 0 0,0 0 0,0 0 0,0 0 0,0 0 1,0 1-1,1 6 134,-1 94 1221,1-98-1369,-1-1 1,1 0-1,0 0 0,0 0 0,1 1 1,-1-1-1,1 0 0,-1 0 0,1-1 0,0 1 1,0 0-1,0-1 0,0 1 0,1-1 1,-1 1-1,1-1 0,0 0 0,3 2 0,9 7-1,32 15 0,-46-26-2,14 8-1,0-1 0,0-1 1,1-1-1,0 0 0,-1-1 0,2-1 0,-1 0 1,0-1-1,0-1 0,1 0 0,17-2 1,-32 0 2,1 0 0,-1 1 1,1-1-1,-1 0 1,1-1-1,-1 1 0,1 0 1,-1-1-1,0 1 1,0-1-1,0 1 0,0-1 1,0 0-1,0 0 0,0 0 1,-1 0-1,1 0 1,-1-1-1,1 1 0,-1 0 1,2-5-1,0 1-1,-1-1-1,0 1 1,0-1-1,-1 1 1,1-1-1,-1 0 1,0-9-1,0-16-19,0 16-209,-2-30 1,0 42 196,1 0-1,-1 0 0,0 1 1,0-1-1,0 0 0,0 1 1,-1-1-1,1 1 0,-1-1 1,0 1-1,0 0 0,0 0 1,-3-4-1,-18-16-59,9 7-29,-1 0 1,-1 2-1,0 0 1,-21-14-1,9 18-1227,9 4-1562,1 0-2865</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4.722"/>
    </inkml:context>
    <inkml:brush xml:id="br0">
      <inkml:brushProperty name="width" value="0.035" units="cm"/>
      <inkml:brushProperty name="height" value="0.035" units="cm"/>
    </inkml:brush>
  </inkml:definitions>
  <inkml:trace contextRef="#ctx0" brushRef="#br0">1 34 6121,'0'0'6706,"428"0"-6306,-335 0-200,-6 0 56,-13-6-168,-1 0-88,-13 6-256,0-12-1072,-19 6-1393,-28 3-2088</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5.091"/>
    </inkml:context>
    <inkml:brush xml:id="br0">
      <inkml:brushProperty name="width" value="0.035" units="cm"/>
      <inkml:brushProperty name="height" value="0.035" units="cm"/>
    </inkml:brush>
  </inkml:definitions>
  <inkml:trace contextRef="#ctx0" brushRef="#br0">127 0 5825,'0'0'6892,"57"25"-6457,178 76-289,-214-92-135,0 1 0,31 21 0,-51-30-11,7 5-5,1 0 1,-1 1-1,0 0 0,-1 0 1,10 12-1,-14-15-78,0 0 0,-1 1 0,1-1 1,-1 1-1,0 0 0,0-1 0,0 1 0,-1 0 0,0 0 0,0 0 0,0 0 0,0 0 0,-1 6 1,0 27-1861,0-37 75</inkml:trace>
  <inkml:trace contextRef="#ctx0" brushRef="#br0" timeOffset="1">482 34 6673,'0'0'7498,"-241"180"-6834,187-141-440,-19 6-224,13-12-992,6-12-5761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8.021"/>
    </inkml:context>
    <inkml:brush xml:id="br0">
      <inkml:brushProperty name="width" value="0.035" units="cm"/>
      <inkml:brushProperty name="height" value="0.035" units="cm"/>
    </inkml:brush>
  </inkml:definitions>
  <inkml:trace contextRef="#ctx0" brushRef="#br0">415 48 4257,'0'0'8026,"2"-4"-7121,-2 4-1005,5-19 1772,-5 19-1619,0-1 0,1 1 0,-1-1 0,0 0 0,0 1 0,0-1 0,0 0 0,0 1 0,0-1 0,0 1 0,0-1 0,0 0 0,0 1 0,-1-1 0,1 0 0,0 1 0,0-1 0,-1 1 0,1-1 0,0 1 0,-1-1 1,1 1-1,0-1 0,-1 1 0,1-1 0,-1 1 0,1-1 0,-1 1 0,1 0 0,-1-1 0,1 1 0,-1 0 0,1-1 0,-1 1 0,0 0 0,0-1 0,-32-2-44,1 1-1,-1 1 0,-39 5 1,60-3-9,1 1 0,0 0 1,0 0-1,0 1 0,0 1 0,1 0 1,-1 0-1,1 1 0,0 0 1,0 1-1,1 0 0,0 0 1,0 1-1,0 1 0,1-1 1,0 1-1,0 1 0,1-1 0,0 1 1,1 1-1,0-1 0,0 1 1,1 0-1,0 0 0,1 1 1,0-1-1,0 1 0,2 0 1,-4 19-1,5 73 24,1-59-19,0-40-5,1 0 0,-1 0 0,1 0-1,0-1 1,0 1 0,0 0-1,0 0 1,1 0 0,-1-1 0,1 1-1,0-1 1,4 5 0,-1-1 2,0-1 0,1 0 0,0-1 0,0 1 0,12 8-1,-6-7-14,0 0 0,0-1 0,0 0 0,1-1-1,-1 0 1,1-1 0,17 3 0,23-1-111,0-2-1,61-4 1,-55 0-169,-52-1 291,0 1-1,-1-1 0,1 0 1,0 0-1,-1-1 0,1 0 0,-1 0 1,0 0-1,1-1 0,-1 0 1,0 0-1,-1-1 0,1 0 0,-1 0 1,1 0-1,-1 0 0,0-1 1,-1 0-1,1 0 0,-1 0 0,5-8 1,-3 2 6,0 1-1,-1-1 1,0 0 0,-1 0 0,0 0 0,0-1 0,-2 0 0,1 1-1,-1-1 1,-1 0 0,0-13 0,0-4-13,-1-27-35,0 51 41,-1 1-1,0-1 1,0 0 0,0 1-1,0-1 1,-1 1-1,0-1 1,0 1 0,-2-5-1,-9-9 6,0 0 1,-1 1-1,-1 0 0,0 1 0,-1 1 0,-31-23 0,40 35-223,0 0 1,0 1-1,0 0 1,-1 0-1,1 0 0,0 1 1,-1 0-1,1 0 0,-1 1 1,0 0-1,-13 2 0,-4-2-674,-27 1-1927,4 1-1606</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8.706"/>
    </inkml:context>
    <inkml:brush xml:id="br0">
      <inkml:brushProperty name="width" value="0.035" units="cm"/>
      <inkml:brushProperty name="height" value="0.035" units="cm"/>
    </inkml:brush>
  </inkml:definitions>
  <inkml:trace contextRef="#ctx0" brushRef="#br0">1 6 2961,'0'0'6912,"0"1"-6865,0-1 0,0 0-1,0 0 1,0 1 0,0-1 0,0 0 0,0 0 0,0 1 0,0-1 0,0 0 0,0 0-1,0 1 1,0-1 0,0 0 0,0 0 0,0 1 0,0-1 0,0 0 0,0 0-1,0 1 1,0-1 0,0 0 0,1 0 0,-1 0 0,0 1 0,0-1 0,0 0 0,0 0-1,1 0 1,-1 0 0,0 1 0,5 1 235,0-1 1,-1 0-1,1 0 0,0 0 0,0 0 1,0-1-1,9 0 0,-2 1 2,576 8 1095,-424-10-1760,-162 1 27,-3-1-1581,1 0 1723,0 0 1,0 0-1,0 0 1,-1 1-1,1-1 1,0 0 0,-1 0-1,1 1 1,0-1-1,-1 0 1,1 0-1,-1 1 1,1-1-1,-1 0 1,0 1-1,1-1 1,-1 1-1,0-1 1,1 1-1,-1-1 1,0 1 0,1 0-1,-3-1 1,2 0-235,-18-11-5257</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39.053"/>
    </inkml:context>
    <inkml:brush xml:id="br0">
      <inkml:brushProperty name="width" value="0.035" units="cm"/>
      <inkml:brushProperty name="height" value="0.035" units="cm"/>
    </inkml:brush>
  </inkml:definitions>
  <inkml:trace contextRef="#ctx0" brushRef="#br0">20 1 6177,'0'0'8154,"-20"153"-7298,20-111-144,0 0-352,0 4-215,27 5-145,6-9-441,-12-12-3575</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4:56.880"/>
    </inkml:context>
    <inkml:brush xml:id="br0">
      <inkml:brushProperty name="width" value="0.035" units="cm"/>
      <inkml:brushProperty name="height" value="0.035" units="cm"/>
    </inkml:brush>
  </inkml:definitions>
  <inkml:trace contextRef="#ctx0" brushRef="#br0">1090 1 4121,'0'0'6857,"-20"81"-6241,-20-18 1,-20 15 343,-7 19 32,-20 11-536,-6 9 8,-14 3-232,-20 4-232,-60 47-80,26-27-1336,21-23-3105</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0.019"/>
    </inkml:context>
    <inkml:brush xml:id="br0">
      <inkml:brushProperty name="width" value="0.035" units="cm"/>
      <inkml:brushProperty name="height" value="0.035" units="cm"/>
    </inkml:brush>
  </inkml:definitions>
  <inkml:trace contextRef="#ctx0" brushRef="#br0">36 0 2160,'0'0'7426,"-5"4"-6408,-18 13-28,23-16-888,-1 0-1,0 1 0,0-1 1,0 0-1,1 0 0,-1 0 1,1 1-1,-1-1 0,1 0 1,0 1-1,-1-1 0,1 0 1,0 1-1,0-1 0,0 0 1,0 1-1,0-1 0,0 0 1,0 1-1,0-1 0,1 2 1,0 4 329,-1 46 395,2 0 0,16 97 0,12 30-682,-13-77-543,-4-54-1116,0-20-2259,-6-21-950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0.593"/>
    </inkml:context>
    <inkml:brush xml:id="br0">
      <inkml:brushProperty name="width" value="0.035" units="cm"/>
      <inkml:brushProperty name="height" value="0.035" units="cm"/>
    </inkml:brush>
  </inkml:definitions>
  <inkml:trace contextRef="#ctx0" brushRef="#br0">0 171 3145,'0'0'9398,"3"-21"-9038,2-6-198,8-30 1,-12 55-141,0-1-1,0 1 1,-1 0-1,2 0 1,-1 0-1,0 0 0,0 0 1,1 0-1,-1 0 1,1 0-1,-1 1 1,1-1-1,0 0 1,0 1-1,0-1 1,0 1-1,0 0 1,0 0-1,0 0 1,0 0-1,0 0 1,1 0-1,-1 1 1,5-2-1,1 0 46,17-4-23,1 0 0,0 1 0,0 2 0,0 1-1,1 1 1,42 4 0,-64-2-50,0 0 1,0 0-1,0 1 0,1 0 1,-2 0-1,1 0 0,0 0 1,0 1-1,-1 0 0,1 0 1,-1 0-1,0 1 0,0-1 1,0 1-1,-1 0 0,1 0 1,-1 1-1,0-1 0,0 0 1,4 11-1,-2-5 6,0 1-1,-1 0 1,-1 1 0,0-1 0,0 0-1,-1 1 1,0 0 0,-1 17 0,0 12 3,1-26 10,-2 1-1,0 0 1,-1-1 0,0 1 0,-5 22 0,1-26-3,0 0 1,-1 0 0,0 0 0,-15 20-1,-37 44 15,50-67-19,0 2 8,-75 98 33,80-104-47,1 0 1,0 0-1,0 0 0,0 0 1,1 1-1,-1-1 1,1 1-1,1-1 0,-1 1 1,1-1-1,0 1 0,0 8 1,1-3 3,-1-10 5,0-1 0,0 1-1,0-1 1,0 1 0,0-1 0,1 1-1,-1-1 1,0 1 0,0-1-1,1 1 1,-1-1 0,0 1 0,1-1-1,-1 1 1,0-1 0,1 0-1,-1 1 1,1-1 0,-1 1-1,1-1 1,-1 0 0,1 0 0,-1 1-1,1-1 1,-1 0 0,1 0-1,-1 0 1,2 1 0,18 2 108,-16-3-107,59 3-145,80-6 0,-132 2-144,-1 0 1,1 0 0,-1-1 0,1-1-1,-1 0 1,16-6 0,-11 2-1461,-1-1-1,14-10 1,6-3-4073</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0.936"/>
    </inkml:context>
    <inkml:brush xml:id="br0">
      <inkml:brushProperty name="width" value="0.035" units="cm"/>
      <inkml:brushProperty name="height" value="0.035" units="cm"/>
    </inkml:brush>
  </inkml:definitions>
  <inkml:trace contextRef="#ctx0" brushRef="#br0">13 0 3345,'0'0'8189,"-2"14"-7548,-2 1-456,2-8-17,1 0 1,-1 0-1,1 0 1,1 0-1,-1 10 1,4-17 22,6 0-278,0 0 0,0-1 1,0-1-1,-1 0 1,1 0-1,0 0 0,-1-1 1,0 0-1,0-1 1,0 0-1,0 0 1,13-10-1,-20 13-992,-4 1-1239,-14 0-1680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4.998"/>
    </inkml:context>
    <inkml:brush xml:id="br0">
      <inkml:brushProperty name="width" value="0.035" units="cm"/>
      <inkml:brushProperty name="height" value="0.035" units="cm"/>
    </inkml:brush>
  </inkml:definitions>
  <inkml:trace contextRef="#ctx0" brushRef="#br0">402 18 712,'0'0'2714,"-20"0"-2293,-107 0 914,83 1-828,17 0-585,0-1 1,-1-2 0,-40-6 0,15-1-3573,46 8 1928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6.863"/>
    </inkml:context>
    <inkml:brush xml:id="br0">
      <inkml:brushProperty name="width" value="0.035" units="cm"/>
      <inkml:brushProperty name="height" value="0.035" units="cm"/>
    </inkml:brush>
  </inkml:definitions>
  <inkml:trace contextRef="#ctx0" brushRef="#br0">1 1 4809,'0'0'6819,"0"14"-6018,0 225 2399,0-216-3089,0-5-41,0 1 1,4 27-1,-2-39-66,0 1-1,0-1 1,0 0 0,1-1-1,0 1 1,0 0 0,1-1-1,0 0 1,7 11-1,15 14-131,-25-30-550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5.399"/>
    </inkml:context>
    <inkml:brush xml:id="br0">
      <inkml:brushProperty name="width" value="0.035" units="cm"/>
      <inkml:brushProperty name="height" value="0.035" units="cm"/>
    </inkml:brush>
  </inkml:definitions>
  <inkml:trace contextRef="#ctx0" brushRef="#br0">414 69 544,'-340'-22'1312,"272"17"-61,62 3 5647,11 1-5010,104 2-1141,136-2-879,-232-1 55,1 0-1,-1-1 1,0 0 0,20-8-1,-5 2 80,-20 5-90,-12 1-153,-15 1 69,-86 2-3222,72 0-153</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5.815"/>
    </inkml:context>
    <inkml:brush xml:id="br0">
      <inkml:brushProperty name="width" value="0.035" units="cm"/>
      <inkml:brushProperty name="height" value="0.035" units="cm"/>
    </inkml:brush>
  </inkml:definitions>
  <inkml:trace contextRef="#ctx0" brushRef="#br0">1 1 4145,'0'0'4111,"2"22"-3224,17 167 1568,4-64-2092,-19-107-355,2-5 112,0 2-3502</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6.200"/>
    </inkml:context>
    <inkml:brush xml:id="br0">
      <inkml:brushProperty name="width" value="0.035" units="cm"/>
      <inkml:brushProperty name="height" value="0.035" units="cm"/>
    </inkml:brush>
  </inkml:definitions>
  <inkml:trace contextRef="#ctx0" brushRef="#br0">0 6 1840,'0'0'9202,"281"28"-8906,-241-28-64,0 0-136,7 0-88,0 0-8,0-12-184,-7 3-720,-7 2-944,-13 7-505,-13-6-591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6.548"/>
    </inkml:context>
    <inkml:brush xml:id="br0">
      <inkml:brushProperty name="width" value="0.035" units="cm"/>
      <inkml:brushProperty name="height" value="0.035" units="cm"/>
    </inkml:brush>
  </inkml:definitions>
  <inkml:trace contextRef="#ctx0" brushRef="#br0">0 0 4217,'0'0'7736,"34"19"-7312,106 60-113,-122-70-250,0 2 0,-1 0 0,-1 1 0,1 1 0,19 21 0,-4-3-43,40 47-1126</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6.933"/>
    </inkml:context>
    <inkml:brush xml:id="br0">
      <inkml:brushProperty name="width" value="0.035" units="cm"/>
      <inkml:brushProperty name="height" value="0.035" units="cm"/>
    </inkml:brush>
  </inkml:definitions>
  <inkml:trace contextRef="#ctx0" brushRef="#br0">348 0 4425,'0'0'6257,"-174"166"-5777,134-133-144,6-3-55,1-3-137,6-3-128,7-9-16,0 3-88,20-12-857,0 0-1223</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7.287"/>
    </inkml:context>
    <inkml:brush xml:id="br0">
      <inkml:brushProperty name="width" value="0.035" units="cm"/>
      <inkml:brushProperty name="height" value="0.035" units="cm"/>
    </inkml:brush>
  </inkml:definitions>
  <inkml:trace contextRef="#ctx0" brushRef="#br0">1 0 1424,'0'0'6603,"18"6"-6258,55 17-83,-70-22-227,0 0 0,0 0 0,0 0 0,0 1 0,-1-1 0,1 0 0,-1 1 0,1 0 0,-1 0-1,1 0 1,-1 0 0,0 0 0,0 0 0,0 0 0,0 1 0,0-1 0,0 1 0,-1-1 0,2 4 0,-2-1 115,0 0 1,0 0-1,0 0 0,-1 0 1,0 1-1,0-1 0,-1 10 1,0-10-50,1-1 1,0 1 0,-1-1 0,2 1-1,-1-1 1,0 1 0,1-1-1,0 0 1,0 1 0,2 4-1,-2-7-63,0-1-1,1 1 0,-1-1 0,0 0 0,1 1 0,-1-1 0,1 0 0,-1 0 0,1 0 0,0 0 0,-1 0 0,1-1 0,0 1 0,0 0 0,-1-1 0,1 0 0,0 1 0,4-1 0,42 3 480,-34-3-333,-13 0-170,154-1 383,-150 1-528,0-1 0,0 0 1,0 0-1,0 0 0,0 0 1,-1-1-1,1 0 0,0 0 1,6-5-1,-8 5-420,0 0 0,0 0 0,-1-1 0,1 1-1,-1-1 1,0 0 0,1 0 0,2-5 0,3-10-4340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7.656"/>
    </inkml:context>
    <inkml:brush xml:id="br0">
      <inkml:brushProperty name="width" value="0.035" units="cm"/>
      <inkml:brushProperty name="height" value="0.035" units="cm"/>
    </inkml:brush>
  </inkml:definitions>
  <inkml:trace contextRef="#ctx0" brushRef="#br0">235 0 3513,'0'0'6959,"27"18"-5943,11 5-675,13 9 336,67 54 0,-80-53-366,0 3 0,-3 1 0,-1 1 0,-1 2 0,36 61 0,-21-21-150,-4 2 1,36 97-1,-66-141-153,-2 0 1,-1 2 0,-3-1-1,-1 1 1,-2 0 0,-1 1-1,-3 49 1,-2-82-8,0 0-1,0-1 1,0 1 0,-1-1 0,0 1-1,0-1 1,-1 0 0,0 0 0,-1 0-1,1 0 1,-1 0 0,-1-1-1,1 1 1,-9 8 0,-5 3-4,0-1 0,-1 0 0,-27 17 0,0-1-160,-2-3 1,-1-2 0,-1-2 0,-1-2-1,-98 31 1,-135 7-4714,162-46-1042</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08.247"/>
    </inkml:context>
    <inkml:brush xml:id="br0">
      <inkml:brushProperty name="width" value="0.035" units="cm"/>
      <inkml:brushProperty name="height" value="0.035" units="cm"/>
    </inkml:brush>
  </inkml:definitions>
  <inkml:trace contextRef="#ctx0" brushRef="#br0">342 0 2697,'0'0'5521,"-35"26"-4642,-108 82 93,136-102-849,0 0 1,0 0 0,1 1 0,-1 0-1,1 0 1,1 1 0,-7 10-1,12-17-97,-16 26 319,1 1 1,2 0-1,1 1 0,1 1 1,1 0-1,2 0 1,1 0-1,1 1 0,-1 39 1,6 163 706,0-221-1031,1 0 0,1 0 0,0 0 0,1-1 1,0 1-1,1 0 0,0-1 0,0 0 0,2 0 0,-1 0 0,1 0 0,1 0 1,0-1-1,0 0 0,1-1 0,0 1 0,15 13 0,-1-3-13,0-1-1,2-2 1,0 0-1,0-2 1,50 25 0,-23-18-121,0-2 1,54 13-1,18-2-1869,-12-11-3664</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12.946"/>
    </inkml:context>
    <inkml:brush xml:id="br0">
      <inkml:brushProperty name="width" value="0.035" units="cm"/>
      <inkml:brushProperty name="height" value="0.035" units="cm"/>
    </inkml:brush>
  </inkml:definitions>
  <inkml:trace contextRef="#ctx0" brushRef="#br0">1752 64 1384,'0'0'4551,"0"-2"-4094,-1 1-410,1 0-1,-1 0 1,1 0-1,-1 0 0,1 0 1,-1 1-1,1-1 1,-1 0-1,0 0 1,1 1-1,-1-1 1,0 0-1,1 1 1,-1-1-1,0 1 1,0-1-1,0 1 1,0-1-1,0 1 1,0 0-1,0 0 1,1-1-1,-1 1 1,0 0-1,0 0 1,-2 0-1,-39-6 1067,18 3-118,-203-25 903,-411 19-1139,595 9-730,23 0-29,1 2 0,0 0 0,0 1-1,0 1 1,-24 8 0,-86 41-25,116-47 22,-10 6 16,0 1 0,1 1-1,1 1 1,-29 26 0,18-9 61,2 0 0,2 2 0,-37 56 0,48-61 150,1 0 0,1 1 0,2 1 0,-12 41 0,8 4 147,13-54-309,-1 1 0,-10 28-1,4-19-45,1 1-1,2 0 0,1 1 1,-4 44-1,4 137 23,8-207-37,-1-1 0,1 0 0,0 1 0,1-1 0,-1 0 1,1 0-1,1 0 0,-1 0 0,1 0 0,1 0 0,-1-1 0,1 1 0,0-1 0,7 8 0,4 1 3,0 0 0,0-1 0,32 21 0,-32-25 0,0-2-1,0 1 1,1-2-1,0 0 1,0-1-1,33 7 0,107 11-111,201 3-1158,13 1 224,-359-27 1040,50 8-7,-56-8 7,0 1 0,0-1 0,0 1 0,0 0 0,0 0-1,0 1 1,-1-1 0,6 5 0,-7-4 13,-1 0-1,1 0 1,-1 1-1,0-1 1,0 1-1,0-1 1,-1 1-1,1 0 1,-1-1-1,0 1 1,0 0-1,0 0 1,-1 0-1,1 0 1,-1 0-1,0 4 1,6 30 57,-2-30-54,1 0 0,-1 0 0,1 0 0,0-1 0,1 0 0,0 0 0,0 0 0,0-1 0,1 0 0,0 0 0,0 0 0,8 4 0,18 10 236,53 24-1,-54-29-141,-11-5-47,231 107 463,-206-100-438,1-1 0,1-3 0,82 13 0,219 1 435,2-20-502,-259-6-6,437 11-808,-374-8 507,32 0 150,228 34-1,-94-7-27,4-26 182,-291-4-4,1-2-1,-1-2 0,46-9 0,-69 10-7,0-1 0,0-1 1,-1 0-1,1 0 0,-1-1 1,0 0-1,-1-1 0,1 0 1,-1 0-1,0-1 0,-1-1 1,1 1-1,-1-1 0,7-10 1,-2 0 6,-1 0 0,-1 0 0,-1-2 0,0 1 0,-2-1 0,0 0 0,-1-1 0,-1 0 1,-1 0-1,-1 0 0,-1-1 0,1-40 0,-2-37 64,-5-118 362,1 201-401,-1 1 1,0-1-1,-1 1 1,-1 0-1,0 1 0,-1-1 1,-8-15-1,-8-8 31,-33-46-1,43 68-77,-1 1-1,-1 0 1,0 1-1,-1 0 1,-1 1-1,-22-15 1,-109-54-98,122 69 113,-64-27-53,-112-36-1,37 16-194,145 51 243,0-1 0,1-1 1,-20-14-1,17 10 2,-33-17 0,-43-10-145,-2 3 0,-110-26 1,-21 13 197,148 37-4,-134-45-1,122 20-14,57 23-34,-63-19 1,28 18-14,-145-17 0,-80 21-20,-184 5 24,398 10 2,-269-7 29,212-3-66,-195-7-1393,249 13-2638</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34.444"/>
    </inkml:context>
    <inkml:brush xml:id="br0">
      <inkml:brushProperty name="width" value="0.035" units="cm"/>
      <inkml:brushProperty name="height" value="0.035" units="cm"/>
      <inkml:brushProperty name="color" value="#F6630D"/>
    </inkml:brush>
  </inkml:definitions>
  <inkml:trace contextRef="#ctx0" brushRef="#br0">820 34 544,'0'0'7166,"-21"-3"-6026,-26-1-1159,1 1 1,-49 5-1,16-1 3,-228-1 96,294 1-81,0 0-1,0 1 1,0 0 0,1 1 0,-1 0 0,1 1-1,-1 0 1,1 1 0,0 1 0,1 0-1,-19 12 1,27-15 14,0-1 1,1 1-1,-1 0 0,1 0 1,0 0-1,0 0 0,0 0 0,0 0 1,0 1-1,1-1 0,-2 5 0,-9 42 239,4-12-92,4-18-27,1-1 0,1 1 0,1 0-1,1 0 1,2 23 0,-1 7 34,-1-43-158,0-1 0,0 1 0,1-1 1,0 1-1,0-1 0,0 0 0,1 1 0,0-1 0,0 0 0,0 0 0,1 0 0,0 0 0,0-1 0,1 1 1,5 6-1,7 8 24,2-1 1,0-1-1,1-1 1,0 0 0,28 17-1,115 59 262,-139-81-314,27 12 61,0-2-1,61 18 1,111 21 17,-143-40-42,26 5-6,1-4 0,147 11-1,-61-14-32,130 4-58,-212-22 74,126-2-30,-209-2 15,0-1 0,0-1-1,0-2 1,-1 0 0,0-2-1,0-1 1,-1-1 0,-1-1-1,40-25 1,-42 20 22,-1-2 0,0 0 0,-2 0 1,26-35-1,2-1 21,-24 30 32,29-43 1,-46 58-33,1 0 0,-1-1 0,-1 0 1,0 0-1,0 0 0,-2 0 0,5-20 1,-3-15 588,-2-80 0,-3 88-544,0 32-66,-1 1 0,0-1 1,0 1-1,-1-1 0,1 1 0,-1-1 0,0 1 0,-1 0 0,1 0 0,-1 0 0,0 1 0,-1-1 0,-6-7 0,-7-7-4,-35-29 0,29 29-4,-4-4-28,0 2 0,-59-35 1,73 51-46,0 0 1,0 0 0,-1 1 0,1 1 0,-1 0-1,0 1 1,0 1 0,-14 0 0,-17-3-311,-120-2 21,124 6 352,-722-3-79,547-4 48,-2-1 0,-124-1 56,-65 9-32,404 1 20,0-1-1,-1 1 0,1 0 0,0 0 1,-1 0-1,1 0 0,0 0 0,0 1 1,0-1-1,0 1 0,0 0 1,0 0-1,1 0 0,-6 5 0,1 0-399,1 1 0,-1-1 0,-9 16 0,3-2-1910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7.246"/>
    </inkml:context>
    <inkml:brush xml:id="br0">
      <inkml:brushProperty name="width" value="0.035" units="cm"/>
      <inkml:brushProperty name="height" value="0.035" units="cm"/>
    </inkml:brush>
  </inkml:definitions>
  <inkml:trace contextRef="#ctx0" brushRef="#br0">0 1 5513,'0'0'5137,"381"9"-6841,-354-9-2281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38.133"/>
    </inkml:context>
    <inkml:brush xml:id="br0">
      <inkml:brushProperty name="width" value="0.035" units="cm"/>
      <inkml:brushProperty name="height" value="0.035" units="cm"/>
      <inkml:brushProperty name="color" value="#F6630D"/>
    </inkml:brush>
  </inkml:definitions>
  <inkml:trace contextRef="#ctx0" brushRef="#br0">101 142 856,'0'0'5683,"-3"-5"-4888,3 4-759,0 1 0,0 0 0,0 0 0,0 0 0,0 0 0,0 0 0,0 0 0,0 0 0,0 0 0,0-1 1,0 1-1,-1 0 0,1 0 0,0 0 0,0 0 0,0 0 0,0 0 0,0 0 0,0 0 0,0 0 0,0 0 0,0 0 0,0 0 0,0-1 0,-1 1 0,1 0 0,0 0 0,0 0 0,0 0 0,0 0 0,0 0 0,0 0 0,0 0 1,-1 0-1,1 0 0,0 0 0,0 0 0,0 0 0,0 0 0,0 0 0,0 0 0,0 0 0,0 0 0,-1 0 0,1 0 0,0 1 0,0-1 0,0 0 0,0 0 0,0 0 0,0 0 0,0 0 0,0 0 0,0 0 0,0 0 0,-1 0 1,1 0-1,0 0 0,0 1 0,0-1 0,0 0 0,-2 6-20,-9 24 307,1 0 1,-6 31 0,3 6-71,-1 4-142,2 1-1,-2 101 0,14 315 72,0-482-178,1 0-1,0 0 1,0 0-1,1 0 1,0 0-1,0-1 1,0 1 0,1 0-1,3 5 1,7 16 8,-9-19-5,1 0-1,0-1 0,0 0 1,0 0-1,1 0 0,0-1 0,1 1 1,-1-2-1,1 1 0,10 6 0,-6-4 3,0 1 0,-1-1 0,12 15-1,-10-7-11,16 31 0,-21-34 1,0-1 0,1 1 1,1-2-1,13 16 1,0-6-29,1-1 0,40 26 0,12 12 0,-53-39 10,1-2-1,0-1 1,34 18-1,134 47-419,-127-56 359,-41-17 24,-1-1-1,1-1 1,0-1 0,47 4 0,97-7-742,-94-3 789,-33-1-44,0-3-1,0-1 1,59-17 0,-5-7 23,28-3-493,-104 27 422,-1-2 0,0 1 0,0-2 0,26-19 0,-25 14 95,-1 0-1,0-2 0,-2 0 0,0-1 1,0 0-1,-2-1 0,0-1 0,-1 0 1,-1-1-1,11-28 0,61-181 434,-79 214-380,5-7 37,0 1 1,18-32-1,-18 39-26,-1-1 1,0 0 0,-1-1 0,-1 0-1,0 0 1,3-21 0,-5 13 203,0-34 0,-3 42-180,1 0-1,5-26 0,-3 26-57,-2 0 0,2-29 0,-2 2-2,-1 24 46,-1 0 0,0 0 0,-4-22 0,1 31-43,-1 0 0,0 0 0,-1 1 0,0-1-1,0 1 1,-8-10 0,-1-4 116,1 6 188,-22-27-1,18 25-278,8 9-37,0 1-1,-15-12 1,-15-15-3,36 33-8,1-1 0,0 0 1,0 1-1,0-1 0,0 0 0,1 0 0,-2-7 0,-6-12 25,3 8 1,5 13-26,0 0 0,1 0 0,-1 0-1,0 0 1,0 0 0,0 0 0,-1 1 0,1-1 0,0 0-1,-1 1 1,-1-3 0,-10-8-1,-1 1 1,0 0-1,-1 1 0,0 1 0,-28-13 0,22 11 13,0-1-1,-28-22 0,-6-2 22,43 29-34,0 1-1,-1 1 0,1 0 1,-1 1-1,-18-4 1,-70-8-33,54 10 31,-299-37 29,237 32-22,-263-2-113,290 13 97,57 2 8,1 0 1,-35 9-1,7-2 1,27-6-3,17-3-1,0 1 0,0 0 0,0 1 1,-15 4-1,20-4-12,1 0 0,-1-1 1,0 1-1,1 1 0,0-1 0,-1 0 1,1 1-1,0-1 0,0 1 1,0 0-1,1-1 0,-3 6 0,-13 16-134,12-18 128,3-5 14,0 1-1,1 0 1,-1 0-1,0 0 1,0 0-1,1 1 1,0-1-1,-1 0 1,1 1-1,0-1 1,0 0-1,0 1 1,0 0-1,1-1 1,-1 1-1,1 0 1,-1-1-1,1 1 1,0 0-1,0-1 1,0 4-1,0 100-54,1-100 64,0 0 1,0 0-1,1 0 1,-1 0-1,1-1 0,4 9 1,-4-9-1,1 1 1,-1 0 0,-1 0-1,1-1 1,-1 1 0,1 9-1,5 43-1,-7-56-74,1 1 1,-1-1 0,0 1 0,0-1-1,0 0 1,0 1 0,-1-1-1,1 1 1,-1-1 0,1 0 0,-1 1-1,0-1 1,0 0 0,0 0-1,0 0 1,0 0 0,-1 0 0,1 0-1,-1 0 1,1 0 0,-1 0-1,1 0 1,-1-1 0,0 1 0,0-1-1,0 0 1,0 1 0,0-1-1,0 0 1,-5 2 0,-6 3-621,0-1 0,0 0-1,-20 5 1,-12-3-3265</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47.723"/>
    </inkml:context>
    <inkml:brush xml:id="br0">
      <inkml:brushProperty name="width" value="0.035" units="cm"/>
      <inkml:brushProperty name="height" value="0.035" units="cm"/>
      <inkml:brushProperty name="color" value="#004F8B"/>
    </inkml:brush>
  </inkml:definitions>
  <inkml:trace contextRef="#ctx0" brushRef="#br0">2354 245 4017,'0'0'4199,"-42"-15"-3717,-132-44-53,76 23 159,-13 2 39,-187-33 0,202 53-491,0 3 0,-124 3 0,218 8-133,-57-1 91,1 3 0,-1 2 0,-60 13 0,-287 91 453,356-90-423,1 3 0,-64 35 1,91-43-54,1 1 1,0 1-1,1 0 1,1 2-1,0 0 1,2 1 0,-20 25-1,32-36-60,-11 14 64,0 2 0,-20 40 0,26-44 4,2 1 0,0 0 0,1 1 0,1-1 0,1 1-1,-4 36 1,8 70 46,1-74-71,1-43-50,0 1 0,1-1 0,0 1 0,0-1 1,1 0-1,1 0 0,-1 0 0,2-1 0,6 13 0,10 12 20,27 34 0,-44-62-24,22 25 13,2-2 0,1 0 0,1-2 0,61 42 0,-60-46-12,3-1-38,1-2 1,0-2 0,64 23 0,-82-34 29,18 8 1,311 109-4,-146-66 18,-28-7-1,6 2-102,306 55-550,-354-80 466,6 2 86,253 49 12,-235-49-25,40 5 73,167 4-5,-73-20 38,-100-11 9,-36-7-2,-84-1-6,-36-2 5,0 0-1,0-2 1,0-1-1,-1-2 1,0-1 0,53-21-1,-31 5 9,0-2-1,89-59 1,-43 24 82,-74 42 38,-1-1-1,0-1 0,-2-1 1,0-1-1,29-41 0,4-10-58,-26 37-57,47-81 1,-66 94 49,-1 0 0,-1-1 0,-1-1 0,-2 1-1,4-39 1,5 4-64,-5 29-105,-7 26 82,-1 1 1,1-1-1,-1 0 1,0 0-1,0 0 1,0-8-1,-1-98-314,0 107 330,-1 1 0,1-1 0,-1 1 0,0 0 0,0-1 0,-1 1 0,1 0 0,-1 0-1,0 0 1,1 0 0,-1 0 0,-1 0 0,1 0 0,0 1 0,-1-1 0,1 1 0,-1 0 0,-4-3 0,-8-6 1,0 1 0,-21-10 1,30 17-1,-44-22-19,-2 2 1,-73-21 0,-115-16-39,17 20-401,172 32 322,-248-33-886,98 21 877,88 11 114,-134-27-642,79 2 616,133 25 53,-122-34-197,-46-10 148,81 31 41,-45-13 22,-146-46 53,120 35 52,20 10 182,61 16 114,-172-9 0,-125 22-115,210 7-2700,106 0-1156</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51.662"/>
    </inkml:context>
    <inkml:brush xml:id="br0">
      <inkml:brushProperty name="width" value="0.035" units="cm"/>
      <inkml:brushProperty name="height" value="0.035" units="cm"/>
      <inkml:brushProperty name="color" value="#004F8B"/>
    </inkml:brush>
  </inkml:definitions>
  <inkml:trace contextRef="#ctx0" brushRef="#br0">221 270 1528,'0'0'6330,"0"16"-3698,-1-9-2619,-1 1-1,0-1 0,0 0 1,-1 0-1,0 0 0,0 0 1,0 0-1,-9 12 0,2-2 19,-32 52 317,24-41-129,1 1 0,-25 60 0,35-70-215,-3 5 38,2 1 0,0-1 0,2 1 0,0 0 1,2 1-1,-1 26 0,5 412 273,-7-401-298,7 6-10,1-67-16,-1-1 1,0 0-1,1 0 1,-1 1-1,1-1 1,0 0-1,-1 0 0,1 0 1,0 0-1,0 0 1,-1 0-1,1 0 1,0 0-1,0 0 1,0 0-1,0-1 1,0 1-1,1 0 1,-1 0-1,0-1 1,0 1-1,2 0 1,36 14-334,-17-8 217,49 18-217,-52-20 230,-1 1 0,0 1-1,22 11 1,27 20-1,-59-33 109,0-1 1,1 1 0,0-2-1,0 1 1,0-1 0,0 0-1,18 2 1,-16-3 3,0 0 0,0 1 0,15 6 0,0 3-8,-10-5-15,0-1-1,1-1 1,-1-1 0,1-1-1,33 3 1,87-5-287,-66-3 26,-29 1 105,0-3 0,0-1-1,75-21 1,119-15-96,-119 23 210,105-9 65,-199 22 10,1 0 0,-1-1 0,0-1 0,27-13 0,13-4 4,-48 18-8,1 0-1,-1-1 1,-1-1 0,0 0 0,0-1 0,0 0-1,18-17 1,-14 8 20,0-1 0,-2 0-1,0-1 1,16-27 0,-1 3 388,-21 30-279,0 0 1,0-1-1,-2 0 0,11-24 1,48-126 528,-34 90-565,-23 56 0,-2 0 0,0 0 0,0-1 0,-2 0 0,5-27 0,-3-27 395,-1-78 0,-8 147-475,1 1 0,-1 0-1,1-1 1,-1 1 0,-1 0 0,1 0-1,0 0 1,-1 0 0,0 0-1,0 0 1,0 0 0,-1 0-1,-3-4 1,-4-4 0,-1 1 0,-16-14 0,6 6 12,-5-5-31,-2 1 0,0 1 1,-43-24-1,-98-42-431,96 52 111,61 30 270,-145-68-185,133 65 176,0 0-1,-1 2 1,0 0 0,-41-4 0,-9 4-50,0 3 1,-117 9-1,-88 40-568,182-17 210,60-16 188,-107 39-185,122-46 447,-47 6 0,50-9 15,0 1 1,1 1 0,-22 7-1,9 0-5,-70 28-10,101-38 165,-26-1-80,22 0-69,0 1-1,0 0 0,0 0 0,1 0 1,-1 0-1,0 1 0,1 0 0,-1 0 1,1 0-1,-1 1 0,1-1 1,0 1-1,0 0 0,0 0 0,1 1 1,-1-1-1,1 1 0,0 0 0,0 0 1,0 0-1,0 0 0,0 0 0,1 0 1,0 1-1,0-1 0,0 1 0,1 0 1,0 0-1,-1-1 0,2 1 0,-1 0 1,0 7-1,1 156-21,-1-165 19,0 0 0,0 0 0,-1 0 0,1 0 0,-1-1 0,1 1 0,-1 0 0,0-1 0,0 1 0,0-1-1,0 0 1,-1 0 0,1 0 0,-1 0 0,-3 2 0,-7 7-261,-1 4-1425,1-2-2660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5:57.673"/>
    </inkml:context>
    <inkml:brush xml:id="br0">
      <inkml:brushProperty name="width" value="0.035" units="cm"/>
      <inkml:brushProperty name="height" value="0.035" units="cm"/>
      <inkml:brushProperty name="color" value="#E71224"/>
    </inkml:brush>
  </inkml:definitions>
  <inkml:trace contextRef="#ctx0" brushRef="#br0">1759 40 184,'0'0'5993,"-25"-2"-5505,-15-3-278,-97-8 1471,21 5-293,-73-3-836,109 10-502,-82 3-35,125 0 30,0 2 0,-48 11 0,-1 10 158,-132 58 1,147-54-145,44-18 76,2 0-1,-1 2 0,2 0 1,0 2-1,1 1 0,-30 26 1,-120 104 563,163-138-632,0 0 0,1 0 0,0 1 0,-14 17 0,18-20-17,1 1 1,0-1-1,1 1 1,0 0-1,0 1 1,0-1-1,1 0 1,-3 16-1,1 9 126,1 0 1,3 43-1,0-36-87,1-28-74,0-1 0,1 1 0,0 0 0,1 0 0,0-1 0,1 1 0,0-1 0,1 0 0,0 0 0,0-1 1,11 14-1,10 13 13,47 47 1,-56-65-23,110 110 26,-81-83-1,2-1 0,65 45 0,-87-72 27,0 0-1,1-2 0,1-1 0,55 20 1,124 25-2,-195-56-55,566 112 21,-515-104-30,786 97-490,-531-75 273,-163-16-239,1-7-1,157-11 1,-275-2 233,-1-3-1,61-16 1,69-33 13,-135 44 221,49-19 11,-1-2 0,94-54 0,-131 61 12,118-77 109,-131 81-98,-1-2-1,-1 0 1,29-33 0,-50 49 5,-1-1 1,0-1 0,0 1-1,0-1 1,-1 0 0,0 0-1,-1-1 1,0 0 0,4-17-1,-4 5 160,-1 0-1,0 0 1,-2-33 0,-1 24-171,1 6-5,-4-31 0,2 48-23,-1-1-1,0 1 1,0 0-1,-1-1 1,1 1 0,-2 0-1,-5-10 1,-41-86-83,37 74 47,-1 1 1,-1 0-1,-20-28 0,14 28 15,-2 1-1,-1 2 1,-1 0 0,-30-24 0,26 27 6,1-3 0,1 0 0,2-1 0,-27-37-1,44 54 14,-1 1 0,0 0-1,0 0 1,-1 0 0,0 1-1,-1 1 1,0 0-1,-16-8 1,-13-3-2,-44-15-1,80 32 3,-36-13-21,-1 3-1,0 2 0,-50-6 1,11 3 4,-43-4 0,76 13-24,-172-8-146,-228 2-1268,-3 0 803,440 9 651,-662 27-38,417-5-123,14-1-1744,158-11-56,8-8-1025</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26:01.386"/>
    </inkml:context>
    <inkml:brush xml:id="br0">
      <inkml:brushProperty name="width" value="0.035" units="cm"/>
      <inkml:brushProperty name="height" value="0.035" units="cm"/>
      <inkml:brushProperty name="color" value="#E71224"/>
    </inkml:brush>
  </inkml:definitions>
  <inkml:trace contextRef="#ctx0" brushRef="#br0">442 209 1456,'0'0'4163,"-8"9"-3601,-24 26 22,27-30-413,0 0 0,-1-1 1,1 0-1,-1 1 0,0-2 0,0 1 0,0-1 0,-7 3 0,7-4-92,0 1-1,0 0 1,1 0 0,-8 6 0,-42 37 589,-84 88-1,121-113-636,0 0 1,-24 40-1,37-52 3,0 0 0,0 1-1,1 0 1,1 0 0,0 0 0,0 0-1,1 0 1,0 1 0,0-1 0,1 14 0,1 409 596,0-427-611,1 1 0,0 0 0,0-1 0,1 1 0,0 0 0,0-1 0,0 0 0,6 11 0,32 46 243,-38-60-263,6 7 24,0 0-1,1-1 0,0 0 0,1-1 0,0 0 0,15 10 0,70 37 67,-90-53-92,116 57 24,38 20 6,-113-48-22,-32-20 0,27 14 1,-23-16-6,10 6-59,0-1-1,1-1 1,0-1-1,1-2 1,37 7-1,69 1-465,234 0 0,-360-19 473,0-1 0,0 0 0,0 0 0,0-1 0,-1 0 0,1-1 0,-1 0 0,0-1 0,0 0 0,9-6 0,8-4-130,-6 3 71,-1 0-1,0-1 1,29-28 0,45-55-375,-76 78 561,5-8 15,-1 0 0,27-45 1,-46 68-90,-1 1 1,0-1 0,0 0-1,0 1 1,0-1 0,-1 0-1,1 0 1,0-4 0,-1 4 1,0 1 1,1-1 0,-1 0 0,1 0 0,0 0-1,0 1 1,2-5 0,49-102 175,-46 97-131,1 0 0,0 1 0,1-1 1,0 1-1,11-11 0,-7 8-22,-1 0 1,13-22-1,-13 19-41,26-33 0,-23 34-2,22-37 1,-34 47 17,1 0 1,-1 0-1,0 0 1,1-10-1,6-18 8,3 8-1,0 0 1,2 1-1,1 0 0,33-41 0,-44 60-6,3 0 89,-1-1-1,-1 0 1,0-1-1,0 0 1,0 0-1,-1 0 0,6-16 1,-7 16 54,0 0-111,-1 1 0,0-1-1,0 1 1,-1-1-1,1-15 1,-2-94 144,-1 114-175,1 0-1,-1-1 0,0 1 0,0 0 0,0 0 1,-1 0-1,1 0 0,-1 0 0,0 0 1,1 0-1,-1 1 0,-4-5 0,3 4 1,0-1-1,1 0 1,-1 0-1,1 1 1,-3-8-1,5 10 0,-1-3 0,0 0 0,0 1 1,-1-1-1,1 0 0,-1 1 1,0-1-1,0 1 1,0 0-1,0 0 0,0 0 1,-1 0-1,-4-4 0,-5-4 18,1 1 0,1-1 0,-13-16 0,20 22-17,0 0 0,0 0 0,1 0 0,-1 0 0,1 0 1,0 0-1,1-1 0,-1 1 0,1-1 0,0 1 0,1-1 0,-1-7 0,1 3-32,0 4 22,0 0-1,0 1 1,0-1-1,-3-9 1,2 13 7,0 0 1,0-1 0,0 1 0,0 0 0,0 0 0,-1 0 0,1 0 0,-1 0-1,0 0 1,1 0 0,-1 1 0,0-1 0,-3-1 0,-8-7-7,-1 2 1,-1 0 0,1 1-1,-1 1 1,0 0 0,-1 0-1,-29-5 1,-7 2-22,-57-2 1,-276 6-9,222 7 28,88-2 8,-112 15 0,98-3-25,23-4-1,-92 23 0,33 14-162,76-26-218,18-8 383,0 3 0,2 0-1,-34 22 1,59-33-12,0 0 1,0 0-1,0 0 1,0 1-1,1-1 1,0 1-1,-1 0 0,1 0 1,1 0-1,-1 1 1,0-1-1,1 1 1,0-1-1,0 1 1,1 0-1,-1 0 0,1 0 1,-1 6-1,-5 40-32,7 50-216,0-97-1667</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4.871"/>
    </inkml:context>
    <inkml:brush xml:id="br0">
      <inkml:brushProperty name="width" value="0.035" units="cm"/>
      <inkml:brushProperty name="height" value="0.035" units="cm"/>
    </inkml:brush>
  </inkml:definitions>
  <inkml:trace contextRef="#ctx0" brushRef="#br0">1030 15 3441,'0'0'5493,"0"-2"-5173,0-8-184,0 7-85,0 6-66,-2 18-4,0 1-1,-1-1 1,-1 0 0,-8 23-1,-6 28 62,-16 201 136,21 5-24,6-113-136,-6 78 16,-21 584-20,-22 7-3,42-677-6,-8 156 3,-5 53-8,-20 88-7,-19 87 2,-20 1 0,78-494 6,-35 195-3,-47 372-11,74 186-1,18-547 12,17 122 10,-10 82 67,-11-298 54,2 1253 1916,-4-1274-1729,-25 156 1,-43 136 259,69-418-548,-87 380 358,22-114-285,42-158-79,-87 455 128,85-307-1888,21-185 102,6-53-3800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6.152"/>
    </inkml:context>
    <inkml:brush xml:id="br0">
      <inkml:brushProperty name="width" value="0.035" units="cm"/>
      <inkml:brushProperty name="height" value="0.035" units="cm"/>
    </inkml:brush>
  </inkml:definitions>
  <inkml:trace contextRef="#ctx0" brushRef="#br0">1 1 4841,'0'0'7580,"16"8"-7360,54 27 62,-65-32-225,0 0 1,0 1-1,0 0 1,-1 0-1,0 0 1,0 0-1,0 1 1,0-1-1,-1 1 0,0 0 1,3 6-1,2 2 65,5 13 72,-1 0 0,0 1 0,-2 1 1,-2 0-1,9 43 0,4 14-163,-1 10-63,-18-83-381,-3-8-3588</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6.522"/>
    </inkml:context>
    <inkml:brush xml:id="br0">
      <inkml:brushProperty name="width" value="0.035" units="cm"/>
      <inkml:brushProperty name="height" value="0.035" units="cm"/>
    </inkml:brush>
  </inkml:definitions>
  <inkml:trace contextRef="#ctx0" brushRef="#br0">1 1 3545,'0'0'6633,"348"24"-6417,-295-24-120,-6 0-96,-7 0-192,0 0-560,-13-6-856,-14-6-1033</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6.880"/>
    </inkml:context>
    <inkml:brush xml:id="br0">
      <inkml:brushProperty name="width" value="0.035" units="cm"/>
      <inkml:brushProperty name="height" value="0.035" units="cm"/>
    </inkml:brush>
  </inkml:definitions>
  <inkml:trace contextRef="#ctx0" brushRef="#br0">1 1 3881,'0'0'7601,"100"168"-7096,-93-138-185,6-3-128,-6-3-136,-1-3-56,1-3 0,-7-3-752,0-3-1265</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7.224"/>
    </inkml:context>
    <inkml:brush xml:id="br0">
      <inkml:brushProperty name="width" value="0.035" units="cm"/>
      <inkml:brushProperty name="height" value="0.035" units="cm"/>
    </inkml:brush>
  </inkml:definitions>
  <inkml:trace contextRef="#ctx0" brushRef="#br0">0 0 5457,'0'0'5876,"35"31"-5042,111 96-182,-128-111-450,1 0 0,0-2 0,24 13 0,-22-15-62,29 18-140,0-2-1,2-3 1,63 22 0,-102-44-643,-1 0 1,1 0 0,0-2-1,0 1 1,20-2-1,-23 0-3011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7.633"/>
    </inkml:context>
    <inkml:brush xml:id="br0">
      <inkml:brushProperty name="width" value="0.035" units="cm"/>
      <inkml:brushProperty name="height" value="0.035" units="cm"/>
    </inkml:brush>
  </inkml:definitions>
  <inkml:trace contextRef="#ctx0" brushRef="#br0">0 79 2697,'326'-66'1049,"-268"54"-498,-57 12-382,-2 0 16,-7 1 240,-1-1 555,-6 6 454,-48 18 1295,59-22-2598,-1 1 0,1-1 0,0 0 1,0 1-1,0 0 0,1 0 0,-1 0 0,0 1 1,1-1-1,0 1 0,-3 5 0,4-5-40,0 1 0,1 0 0,0-1 0,0 1 0,0 0 0,1 0 0,0 0 0,0 0 0,1 9 0,-1 0 75,0-11-152,1 0-1,0-1 0,-1 1 1,1 0-1,0-1 0,0 1 1,1-1-1,-1 1 0,0-1 1,1 1-1,0-1 0,-1 0 1,1 0-1,0 0 0,0 0 1,0 0-1,0 0 0,1-1 1,-1 1-1,0-1 0,1 0 1,4 3-1,4 1 10,1 0-1,0-1 1,18 5 0,-5-4-484,0-1 0,1-2 0,46 0-1,-70-2 382,0 0-1,-1-1 0,1 1 0,0 0 1,0-1-1,-1 0 0,1 1 0,0-1 0,-1 0 1,1 0-1,-1 0 0,1 0 0,-1 0 1,1 0-1,-1 0 0,0-1 0,1 1 0,-1 0 1,0-1-1,0 1 0,0-1 0,0 1 1,0-1-1,0 1 0,-1-1 0,1 0 0,0 0 1,-1 1-1,0-1 0,1 0 0,-1 0 0,0-2 1,2-11-207,-1 1 0,-1 0 0,-1-19 0,0 9 1021,1 7 1855,0 16-1912,0 11-413,0-2-99,1-1 0,-1 0 0,2 1 0,-1-1 0,1 0 0,0 1 0,0-1 0,1 0 0,3 7 0,-3-10-143,-1 0 0,1 1 0,0-1 0,0-1 0,0 1-1,0 0 1,1-1 0,0 1 0,0-1 0,0 0 0,0 0 0,0-1 0,0 1 0,1-1 0,4 2 0,22-1-44,-30-2-169,1-1 0,-1 0 0,0 0 0,1 0 0,-1 0 0,0 0 0,0 0 0,1-1 0,-1 1 0,0 0 0,0-1 0,1 1 0,-1-1 0,0 1 0,0-1 0,0 1 0,0-1 0,0 0 0,0 0 0,0 1 0,1-3 0,-1-10-5258</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7.577"/>
    </inkml:context>
    <inkml:brush xml:id="br0">
      <inkml:brushProperty name="width" value="0.035" units="cm"/>
      <inkml:brushProperty name="height" value="0.035" units="cm"/>
    </inkml:brush>
  </inkml:definitions>
  <inkml:trace contextRef="#ctx0" brushRef="#br0">121 1 7618,'0'0'4585,"-54"168"-4465,48-135-112,-14-6 0,6-3-8,1-6-8,6-6-408,1-6-817</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7.909"/>
    </inkml:context>
    <inkml:brush xml:id="br0">
      <inkml:brushProperty name="width" value="0.035" units="cm"/>
      <inkml:brushProperty name="height" value="0.035" units="cm"/>
    </inkml:brush>
  </inkml:definitions>
  <inkml:trace contextRef="#ctx0" brushRef="#br0">0 1 6953,'0'0'6224,"12"0"-6045,40 2-120,-50-2-40,0 1 0,0-1 1,0 1-1,1-1 0,-1 1 1,0 0-1,0 0 0,0 0 0,0 0 1,0 0-1,0 0 0,-1 1 0,1-1 1,0 1-1,0-1 0,-1 1 1,1 0-1,0 1 0,4 4 90,5 6 125,-1 1 1,0 0-1,-1 0 0,15 32 1,13 22 88,-35-65-313,0-1 1,0 0 0,0 0 0,0 0-1,0 0 1,1 0 0,-1-1 0,0 1-1,1-1 1,-1 1 0,1-1 0,0 0 0,-1 0-1,1 0 1,0 0 0,0-1 0,3 1-1,6 1 41,0-1-1,22-2 0,-12 0-49,-9 2-251,-1-1 0,1 0 1,-1-1-1,1 0 0,-1-1 0,0-1 1,0 0-1,0-1 0,22-9 0,-7-3-2553,-6 1-1985</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8.241"/>
    </inkml:context>
    <inkml:brush xml:id="br0">
      <inkml:brushProperty name="width" value="0.035" units="cm"/>
      <inkml:brushProperty name="height" value="0.035" units="cm"/>
    </inkml:brush>
  </inkml:definitions>
  <inkml:trace contextRef="#ctx0" brushRef="#br0">281 0 7522,'0'0'5306,"49"19"-4619,-49-19-687,204 82 585,-194-78-530,0 0-1,-1 1 1,1 0-1,-1 1 1,-1 0-1,1 0 1,14 15-1,25 31 177,-3 2-1,-3 2 1,63 108-1,-98-151-237,-1 1 1,0 0-1,0 0 0,-2 0 1,0 1-1,4 26 1,-4-1-47,-1 51 1,-4-84 52,0-1 1,0 1-1,0 0 0,-1-1 0,0 1 0,0-1 0,-1 0 1,1 1-1,-1-1 0,-1 0 0,1-1 0,-1 1 1,0-1-1,-1 1 0,1-1 0,-1-1 0,0 1 0,0-1 1,-11 8-1,-5 2-17,-2 0-1,0-2 1,-49 20 0,13-12-576,-2-3-1,-123 20 1,163-34 338,-170 24-3786,10-10-2652</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8.780"/>
    </inkml:context>
    <inkml:brush xml:id="br0">
      <inkml:brushProperty name="width" value="0.035" units="cm"/>
      <inkml:brushProperty name="height" value="0.035" units="cm"/>
    </inkml:brush>
  </inkml:definitions>
  <inkml:trace contextRef="#ctx0" brushRef="#br0">377 1 4201,'0'0'4733,"-22"28"-3552,-73 93-78,48-57 612,-69 130-1,88-144-1515,18-32-174,1 1 1,0 0-1,1 0 1,1 1-1,1 0 1,1 1-1,1-1 1,0 1-1,0 38 1,3-34-2,0-17-19,1-1-1,-1 1 0,1-1 0,1 1 0,0-1 1,0 1-1,0-1 0,5 14 0,-1-14-2,-1 0 0,1 0 0,0 0 0,1-1 0,0 0 0,0 0 0,0 0-1,0-1 1,1 1 0,11 5 0,2 1-125,1-1 0,40 15 0,-32-17-184,1-1 1,-1-1-1,44 5 0,90-3-3817,-152-9 3635,86 1-7166</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9.560"/>
    </inkml:context>
    <inkml:brush xml:id="br0">
      <inkml:brushProperty name="width" value="0.035" units="cm"/>
      <inkml:brushProperty name="height" value="0.035" units="cm"/>
    </inkml:brush>
  </inkml:definitions>
  <inkml:trace contextRef="#ctx0" brushRef="#br0">0 1 7242,'0'0'4925,"1"20"-4455,1 3-279,2 106 964,-4 173 0,-1-296-1154,2-1 0,-1 1 0,0-1 0,1 1 0,0-1 0,0 1 0,1-1 0,-1 1 1,1-1-1,1 0 0,-1 0 0,1 0 0,-1 0 0,1 0 0,1 0 0,-1-1 0,1 0 0,0 0 0,0 0 0,0 0 0,0 0 0,1-1 0,-1 0 1,1 0-1,0 0 0,0 0 0,0-1 0,0 0 0,7 2 0,4 1-332,0-2-1,0 0 1,1-1 0,-1 0 0,0-2-1,1 0 1,-1 0 0,1-2-1,20-4 1,-32 5-71,-1 0-1,0-1 0,0 0 1,1 0-1,-1 0 1,0 0-1,5-5 1,15-19-6491</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39.913"/>
    </inkml:context>
    <inkml:brush xml:id="br0">
      <inkml:brushProperty name="width" value="0.035" units="cm"/>
      <inkml:brushProperty name="height" value="0.035" units="cm"/>
    </inkml:brush>
  </inkml:definitions>
  <inkml:trace contextRef="#ctx0" brushRef="#br0">0 0 7114,'0'0'4601,"421"49"-4601,-287-43-281,-34-3-1727,-20-3-4817</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0.346"/>
    </inkml:context>
    <inkml:brush xml:id="br0">
      <inkml:brushProperty name="width" value="0.035" units="cm"/>
      <inkml:brushProperty name="height" value="0.035" units="cm"/>
    </inkml:brush>
  </inkml:definitions>
  <inkml:trace contextRef="#ctx0" brushRef="#br0">469 19 5753,'0'0'6934,"-18"-3"-6641,11 2-239,-27-5 714,-68-2 0,81 8-502,7-1-202,0 1 1,0 0 0,0 1-1,0 1 1,1 0-1,-1 1 1,0 0 0,1 1-1,-16 6 1,19-5-62,0 1 0,0 0 0,1 0-1,0 0 1,0 1 0,1 1 0,0-1 0,-14 18 0,17-18 0,0 0 0,1 0 0,0 1 0,1-1 1,-1 1-1,2 0 0,-1 0 0,1 0 0,0 0 0,1 0 0,-1 1 1,1 15-1,1-9-6,2 27 49,-2-40-41,1 1 0,0-1 1,0 0-1,0 1 1,0-1-1,0 0 0,0 0 1,0 0-1,1 0 1,-1 0-1,1 0 0,-1 0 1,1 0-1,0-1 1,2 3-1,4 1-13,1 0 1,0 0-1,0-1 1,0 0-1,0 0 1,1-1-1,-1-1 1,1 1-1,11 0 1,-3-1-75,-1-1 0,0 0 0,1-1 1,25-4-1,-35 2-83,1 0 1,-1 0-1,0-1 1,0 0-1,0 0 1,0-1-1,-1 0 1,1-1-1,-1 1 0,0-1 1,0-1-1,-1 1 1,1-1-1,-1 0 1,8-12-1,-8 10-137,0 0-1,-1-1 1,0 0-1,-1 0 1,1 0-1,-2 0 1,1-1-1,-2 0 1,1 1-1,-1-1 1,0 0-1,0-19 1,-2-28 387,0 18 3594,0 38-3099,0 5-460,-2 45 239,1-26-38,0 0-1,2 0 1,4 33 0,-3-50-307,-1 0 0,1-1 0,1 1 0,-1-1-1,1 1 1,0-1 0,0 0 0,1 0 0,-1 0 0,1-1 0,0 1 0,1-1-1,-1 0 1,1 0 0,0 0 0,7 4 0,-3-3-99,0 0 0,0 0 1,1-1-1,-1-1 0,1 1 1,0-2-1,0 1 0,20 1 0,-23-3-72,52 0-1091,-55-1 943,0-1 0,0 1 1,1-1-1,-1 0 1,0 0-1,0 0 0,0-1 1,0 0-1,-1 1 1,1-1-1,5-4 0,13-19-5249</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0.801"/>
    </inkml:context>
    <inkml:brush xml:id="br0">
      <inkml:brushProperty name="width" value="0.035" units="cm"/>
      <inkml:brushProperty name="height" value="0.035" units="cm"/>
    </inkml:brush>
  </inkml:definitions>
  <inkml:trace contextRef="#ctx0" brushRef="#br0">1 0 5417,'0'0'4985,"12"26"-3651,39 83-542,-45-96-640,-1 0 0,0 1 0,-1 0 0,0 0 0,-1 0-1,-1 0 1,0 1 0,-1-1 0,-2 29 0,0-21-385,1-201-1893,0 173 2093,1 0 0,-1 0 0,1 0 0,0 0 1,0 1-1,0-1 0,1 0 0,0 1 0,0-1 1,1 1-1,3-7 0,-4 9 45,0 1 0,0-1 0,1 0 1,-1 1-1,0 0 0,1 0 0,0 0 1,-1 0-1,1 0 0,0 0 0,0 1 0,0-1 1,0 1-1,0 0 0,0 0 0,1 0 0,-1 0 1,0 0-1,0 1 0,1 0 0,4-1 0,-3 1 32,-1 0-1,0 0 1,1 1-1,-1-1 1,1 1-1,-1 0 1,0 0-1,5 2 1,-6-1-6,-1-1 0,1 1 0,-1 0 0,0-1 0,0 1 1,0 0-1,0 1 0,0-1 0,0 0 0,-1 0 0,1 1 1,-1-1-1,3 6 0,0 1 66,0 1 1,-1-1-1,0 1 1,-1 0-1,0 0 1,1 18-1,-3 66 405,-1-45-370,7-28-53,-6-21-103,0 0 0,0 1 0,0-1 0,0 0 0,0 1 0,0-1 0,0 0 0,1 0-1,-1 1 1,0-1 0,0 0 0,0 0 0,0 1 0,1-1 0,-1 0 0,0 0 0,0 1 0,0-1 0,1 0 0,-1 0 0,0 0 0,1 0 0,-1 1 0,0-1 0,0 0 0,1 0 0,-1 0-1,0 0 1,0 0 0,1 0 0,-1 0 0,0 0 0,1 0 0,-1 0 0,0 0 0,1 0 0,-1 0 0,0 0 0,1 0 0,-1 0 0,0 0 0,0 0 0,1 0 0,-1 0 0,0 0 0,0-1 0,1 1-1,-1 0 1,0 0 0,0 0 0,1-1 0,-1 1 0,0 0 0,0 0 0,1 0 0,-1-1 0,0 1 0,0 0 0,0 0 0,0-1 0,0 1 0,1 0 0,-1-1 0,0 1 0,0 0 0,0-1-1,0 1 1,7-24-1844,-1-8-2510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1.164"/>
    </inkml:context>
    <inkml:brush xml:id="br0">
      <inkml:brushProperty name="width" value="0.035" units="cm"/>
      <inkml:brushProperty name="height" value="0.035" units="cm"/>
    </inkml:brush>
  </inkml:definitions>
  <inkml:trace contextRef="#ctx0" brushRef="#br0">0 1 7394,'0'0'5073,"107"42"-5025,-80-39-48,6-3-216,7 0-793,-6-3-1367,-1-15-4346</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1.502"/>
    </inkml:context>
    <inkml:brush xml:id="br0">
      <inkml:brushProperty name="width" value="0.035" units="cm"/>
      <inkml:brushProperty name="height" value="0.035" units="cm"/>
    </inkml:brush>
  </inkml:definitions>
  <inkml:trace contextRef="#ctx0" brushRef="#br0">0 118 6785,'481'-118'1329,"-481"131"-1065,7 5 1312,0 6 96,-7 6-311,0 3-713,0 3-424,0-3-136,0 3-88,0-3-8,0-6-664,0 0-680,6-9-1273,8-6-2592</inkml:trace>
  <inkml:trace contextRef="#ctx0" brushRef="#br0" timeOffset="1">916 304 1016,'0'0'11119,"9"30"-9850,-9-30-1269,42 125 844,-38-116-777,0 0 0,0-1-1,1 0 1,0 0-1,0 0 1,1 0-1,0-1 1,1 0 0,10 9-1,3 3 75,22 27 98,48 47-26,-76-80-221,1-1-1,0 0 1,1-1-1,25 14 1,-36-23-134,0 0 1,1 0 0,-1 0-1,0 0 1,0-1 0,1 0-1,-1 0 1,1-1 0,8 0-1,-12 0-86,1 0-1,-1 0 0,1-1 1,-1 1-1,1-1 1,-1 1-1,0-1 0,1 0 1,-1 0-1,0 0 1,0 0-1,0-1 0,1 1 1,-1 0-1,-1-1 1,1 0-1,0 1 0,0-1 1,-1 0-1,1 0 1,2-4-1,-2 2-1020,0 0 0,-1-1 0,1 1 0,-1-1 0,1-5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7.985"/>
    </inkml:context>
    <inkml:brush xml:id="br0">
      <inkml:brushProperty name="width" value="0.035" units="cm"/>
      <inkml:brushProperty name="height" value="0.035" units="cm"/>
    </inkml:brush>
  </inkml:definitions>
  <inkml:trace contextRef="#ctx0" brushRef="#br0">0 1 4177,'0'0'9182,"15"20"-8694,43 65-180,-57-83-302,1-1 2,-1 1-1,0-1 1,0 1-1,0 0 0,0-1 1,0 1-1,0 0 1,0 0-1,0 0 0,-1-1 1,1 1-1,-1 0 1,1 0-1,-1 0 0,0 0 1,0 3-1,0-2-2,0-2-107,0-3-185,0-19-619,-1 12 671,0 0 0,1 0 0,1 0 0,0 0 0,2-10 0,-3 17 239,1 0 0,-1 0-1,1 1 1,0-1 0,-1 0 0,1 1-1,0-1 1,0 1 0,0-1 0,0 1 0,1-1-1,-1 1 1,0 0 0,0-1 0,1 1-1,-1 0 1,1 0 0,-1 0 0,1 0 0,0 1-1,-1-1 1,1 0 0,0 0 0,-1 1-1,1 0 1,0-1 0,0 1 0,0 0 0,-1 0-1,1-1 1,2 2 0,0-1-16,0-1 82,0 1 0,0 0 1,0 1-1,0-1 0,0 1 0,7 1 0,-9-1-29,0 0 0,-1 1 0,1-1-1,-1 0 1,1 0 0,-1 1-1,1-1 1,-1 1 0,0-1-1,0 1 1,1 0 0,-1-1 0,0 1-1,-1 0 1,2 3 0,4 9-3,-1-1-1,-1 1 1,-1 0 0,0 1 0,-1-1-1,0 0 1,-1 1 0,-1 20 0,-3-47-1809,-14-13-2684</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1.866"/>
    </inkml:context>
    <inkml:brush xml:id="br0">
      <inkml:brushProperty name="width" value="0.035" units="cm"/>
      <inkml:brushProperty name="height" value="0.035" units="cm"/>
    </inkml:brush>
  </inkml:definitions>
  <inkml:trace contextRef="#ctx0" brushRef="#br0">449 0 7098,'0'0'4929,"-174"169"-3905,114-118-560,6-3-328,1-6-136,13-6-8,6-12-928,14-6-1881,7-15-6529</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17.079"/>
    </inkml:context>
    <inkml:brush xml:id="br0">
      <inkml:brushProperty name="width" value="0.035" units="cm"/>
      <inkml:brushProperty name="height" value="0.035" units="cm"/>
    </inkml:brush>
  </inkml:definitions>
  <inkml:trace contextRef="#ctx0" brushRef="#br0">990 59 2737,'0'0'9442,"0"-24"-9188,0 22-211,0 1 0,1-1-1,-1 0 1,0 1 0,-1-1-1,1 0 1,0 1-1,0-1 1,-1 0 0,1 1-1,-1-1 1,0 1 0,1-1-1,-3-2 1,2 3-20,-1 0 0,1 0 0,-1 1 1,0-1-1,1 0 0,-1 1 0,0-1 0,1 1 0,-1 0 0,0 0 1,0-1-1,0 1 0,1 0 0,-4 1 0,-30-1 62,9-1-51,1 1 0,-1 1-1,1 2 1,-40 8 0,9 6-18,1 2 0,1 3 0,1 2 0,1 2 0,2 2 0,0 3 0,2 2 1,1 2-1,2 2 0,-42 45 0,67-61-3,2 2 0,0 0 0,-25 43 1,34-49-8,1 0 0,0 1 0,1 0 0,1 0 0,0 0 0,-4 31 0,7-11 16,2 48 1,2-44-18,-1-32 0,0 1 0,0 0-1,2 0 1,-1-1 0,1 1 0,1-1-1,0 1 1,0-1 0,1 0-1,0 0 1,1 0 0,0-1 0,1 1-1,13 15 1,29 32-14,2-3 0,3-1 1,2-4-1,2-1 0,2-3 0,77 43 1,-95-64-682,1-3 1,0-2 0,2-1 0,65 17 0,-27-15-3142</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2.467"/>
    </inkml:context>
    <inkml:brush xml:id="br0">
      <inkml:brushProperty name="width" value="0.035" units="cm"/>
      <inkml:brushProperty name="height" value="0.035" units="cm"/>
    </inkml:brush>
  </inkml:definitions>
  <inkml:trace contextRef="#ctx0" brushRef="#br0">1 12 4281,'0'0'9242,"267"0"-8930,-173 0-144,-1 3-88,1-3-72,-14 0-8,-13 0-64,-7 0-464,-20 0-544,-13 0-729,-21-15-2712</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2.805"/>
    </inkml:context>
    <inkml:brush xml:id="br0">
      <inkml:brushProperty name="width" value="0.035" units="cm"/>
      <inkml:brushProperty name="height" value="0.035" units="cm"/>
    </inkml:brush>
  </inkml:definitions>
  <inkml:trace contextRef="#ctx0" brushRef="#br0">0 1 5433,'0'0'7858,"87"156"-7274,-67-111-128,0 0-136,-6-2-208,-1-1-104,7-9-8,-7-6-248,7-6-736,7-12-624,0-9-1113,-7 0-3280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3.152"/>
    </inkml:context>
    <inkml:brush xml:id="br0">
      <inkml:brushProperty name="width" value="0.035" units="cm"/>
      <inkml:brushProperty name="height" value="0.035" units="cm"/>
    </inkml:brush>
  </inkml:definitions>
  <inkml:trace contextRef="#ctx0" brushRef="#br0">0 0 9098,'0'0'5617,"241"169"-5217,-181-124-104,0-3-112,7 0-104,0-3-80,0-3 16,-1-6-16,-12-5 0,-1-7-432,-6-18-824,-7 0-808,-20 0-2978</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39:43.523"/>
    </inkml:context>
    <inkml:brush xml:id="br0">
      <inkml:brushProperty name="width" value="0.035" units="cm"/>
      <inkml:brushProperty name="height" value="0.035" units="cm"/>
    </inkml:brush>
  </inkml:definitions>
  <inkml:trace contextRef="#ctx0" brushRef="#br0">522 1 5337,'0'0'9114,"-174"153"-8330,107-99-280,-6-3-336,6-3-168,0 0-216,20-11-2320,21-19-7906</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18.081"/>
    </inkml:context>
    <inkml:brush xml:id="br0">
      <inkml:brushProperty name="width" value="0.035" units="cm"/>
      <inkml:brushProperty name="height" value="0.035" units="cm"/>
    </inkml:brush>
  </inkml:definitions>
  <inkml:trace contextRef="#ctx0" brushRef="#br0">41 0 1192,'0'0'9914,"17"1"-9360,-7 0-442,1-1 35,0 1-1,0 0 1,0 0 0,0 2 0,0-1 0,-1 1 0,1 1-1,-1 0 1,14 7 0,7 8 222,-2 2-1,0 0 1,-1 3-1,-2 0 1,0 1-1,-2 2 0,29 39 1,-17-16-250,-3 3 0,-2 0 1,35 86-1,-47-92-116,-2 1 1,-2 1-1,-2 1 0,-2 0 1,-3 0-1,-2 1 0,0 65 1,-5-90-19,-1-11-12,0 0 1,-2 16-1,1-26 21,0 0 0,0-1-1,0 0 1,0 1 0,-1-1 0,0 0 0,0 1 0,0-1 0,0 0 0,-1-1 0,-3 5 0,-3 2-15,-1-1 0,0 0 1,-1-1-1,0 0 1,-1-1-1,1 0 1,-1 0-1,-17 5 1,-15 5-321,-46 10 0,4-6-2586,-158 18 0,153-29-2827</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18.553"/>
    </inkml:context>
    <inkml:brush xml:id="br0">
      <inkml:brushProperty name="width" value="0.035" units="cm"/>
      <inkml:brushProperty name="height" value="0.035" units="cm"/>
    </inkml:brush>
  </inkml:definitions>
  <inkml:trace contextRef="#ctx0" brushRef="#br0">295 6 1712,'0'0'9692,"-3"-2"-9479,2 2-205,0-1 0,0 1 1,0-1-1,0 1 0,0 0 0,0-1 0,-1 1 0,1 0 0,0 0 1,0 0-1,0 0 0,-1 0 0,1 0 0,0 0 0,0 1 0,0-1 1,-1 0-1,1 1 0,0-1 0,0 1 0,0-1 0,0 1 0,0-1 1,0 1-1,0 0 0,0-1 0,-1 2 0,-29 29 441,23-23-264,-40 43 660,-75 86-546,99-107-1162,-1-8-1551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0.559"/>
    </inkml:context>
    <inkml:brush xml:id="br0">
      <inkml:brushProperty name="width" value="0.035" units="cm"/>
      <inkml:brushProperty name="height" value="0.035" units="cm"/>
    </inkml:brush>
  </inkml:definitions>
  <inkml:trace contextRef="#ctx0" brushRef="#br0">1 2 1792,'0'0'10969,"14"0"-9279,142-1-1399,206 5-223,-345-2-125,-4-2-54,-1 1 1,1 0-1,0 1 1,-1 1-1,23 7 1,-35-10 10,0 0 1,1 1-1,-1-1 1,0 0-1,0 1 1,0-1-1,0 0 1,0 0-1,0 1 1,0-1-1,1 0 1,-1 1-1,0-1 1,0 0-1,0 0 1,0 1-1,0-1 1,0 0-1,-1 1 1,1-1-1,0 0 1,0 1-1,0-1 1,0 0-1,0 0 1,0 1-1,0-1 1,-1 0-1,1 0 1,0 1-1,0-1 1,0 0-1,-1 0 1,1 1-1,0-1 1,0 0-1,0 0 1,-1 0-1,1 0 1,0 1-1,-1-1 1,1 0-1,-23 4-1524,-3-1-802</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1.145"/>
    </inkml:context>
    <inkml:brush xml:id="br0">
      <inkml:brushProperty name="width" value="0.035" units="cm"/>
      <inkml:brushProperty name="height" value="0.035" units="cm"/>
    </inkml:brush>
  </inkml:definitions>
  <inkml:trace contextRef="#ctx0" brushRef="#br0">1 1 1272,'0'0'10278,"14"0"-9339,619 0 1482,-632 0-2392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8.343"/>
    </inkml:context>
    <inkml:brush xml:id="br0">
      <inkml:brushProperty name="width" value="0.035" units="cm"/>
      <inkml:brushProperty name="height" value="0.035" units="cm"/>
    </inkml:brush>
  </inkml:definitions>
  <inkml:trace contextRef="#ctx0" brushRef="#br0">0 1 7562,'0'0'5393,"29"16"-5296,87 50-141,-91-47 29,-21-10 10,-4 43 206,0-51-199,1 0-1,-1-1 1,0 1-1,1 0 1,-1-1-1,1 1 1,-1-1 0,1 1-1,-1-1 1,1 1-1,-1-1 1,1 1-1,0-1 1,-1 1-1,1-1 1,0 0-1,-1 1 1,1-1-1,0 0 1,0 0-1,-1 0 1,1 1-1,0-1 1,-1 0-1,1 0 1,0 0-1,0 0 1,0 0-1,-1 0 1,1 0-1,0-1 1,-1 1-1,2-1 1,3 1 4,107 0-1474,-92-4-1638,-5-7-3543</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4.067"/>
    </inkml:context>
    <inkml:brush xml:id="br0">
      <inkml:brushProperty name="width" value="0.035" units="cm"/>
      <inkml:brushProperty name="height" value="0.035" units="cm"/>
    </inkml:brush>
  </inkml:definitions>
  <inkml:trace contextRef="#ctx0" brushRef="#br0">1 13 5169,'0'0'8597,"7"-2"-7932,0 0-433,19-6 1541,-26 19-1739,7 395 636,-7-400-669,-1 5-1,1 1-1,0-1 1,1 0-1,0 1 1,1-1-1,1 0 1,5 18-1,-1-21-484,-4-12-1133,-1-15-2232,-2-4-3341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4.445"/>
    </inkml:context>
    <inkml:brush xml:id="br0">
      <inkml:brushProperty name="width" value="0.035" units="cm"/>
      <inkml:brushProperty name="height" value="0.035" units="cm"/>
    </inkml:brush>
  </inkml:definitions>
  <inkml:trace contextRef="#ctx0" brushRef="#br0">1 13 6161,'0'0'6674,"213"12"-6306,-179-9-128,6-3-136,0 0-56,-6 0-40,6 0-8,-14 0-72,1 0-600,-20-9-609,-1 0-839,-6 0-3025</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4.800"/>
    </inkml:context>
    <inkml:brush xml:id="br0">
      <inkml:brushProperty name="width" value="0.035" units="cm"/>
      <inkml:brushProperty name="height" value="0.035" units="cm"/>
    </inkml:brush>
  </inkml:definitions>
  <inkml:trace contextRef="#ctx0" brushRef="#br0">1 92 5129,'100'-84'1463,"-85"77"-432,-14 7-996,-1 0 1,0 0 0,0 0-1,1 0 1,-1 0 0,0 0-1,1 0 1,-1 0 0,0 0-1,0 1 1,1-1 0,-1 0-1,0 0 1,0 0 0,0 0-1,1 1 1,-1-1 0,0 0-1,0 0 1,0 1 0,1-1-1,-1 0 1,0 0 0,0 1-1,0-1 1,0 0 0,0 0-1,0 1 1,0-1 0,-1 23 1695,1-20-1451,1 5 51,0 1 1,0-1 0,1 0 0,0 0-1,0 0 1,1 0 0,0 0 0,0-1-1,7 12 1,10 22 419,6 15-411,-24-51-367,1-1-1,0 1 1,0-1-1,0 0 0,1 0 1,-1 0-1,1 0 1,0-1-1,7 6 1,-8-8-493,1 1 1,0-1 0,1 0-1,-1 0 1,0-1 0,0 1-1,0-1 1,1 0 0,-1 0-1,0 0 1,8-2 0,4-3-5493</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5.147"/>
    </inkml:context>
    <inkml:brush xml:id="br0">
      <inkml:brushProperty name="width" value="0.035" units="cm"/>
      <inkml:brushProperty name="height" value="0.035" units="cm"/>
    </inkml:brush>
  </inkml:definitions>
  <inkml:trace contextRef="#ctx0" brushRef="#br0">74 1 5873,'0'0'7162,"174"162"-7002,-147-138-104,-7-3-48,6-3-8,-5-3-208,-1-9-504,0-6-593,-7 0-951,-6-3-2041</inkml:trace>
  <inkml:trace contextRef="#ctx0" brushRef="#br0" timeOffset="1">74 1 1768,'100'15'5682,"-113"3"-4906,-7 6 0,0 6 640,0 3-400,0 0-591,0-3-297,0-6-72,6 0-48,1-6-8,6-6-64,1-6-473</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5.516"/>
    </inkml:context>
    <inkml:brush xml:id="br0">
      <inkml:brushProperty name="width" value="0.035" units="cm"/>
      <inkml:brushProperty name="height" value="0.035" units="cm"/>
    </inkml:brush>
  </inkml:definitions>
  <inkml:trace contextRef="#ctx0" brushRef="#br0">1 1 3489,'0'0'8283,"1"2"-8074,10 20 419,20 29 0,-18-30-490,17 33-1,-8 6 81,-21-59-215,-1 0 1,1-1 0,0 1 0,-1 0 0,1-1 0,0 1 0,0 0 0,0-1 0,-1 1-1,1-1 1,0 1 0,0-1 0,0 0 0,0 1 0,0-1 0,0 0 0,0 0 0,0 1-1,1-1 1,25 2 4,-17-2 9,125 1 649,-73-2-1105,-61 1 399,-1 1-17,1-1 1,-1 0 0,1 0-1,-1 0 1,1 0 0,0 0-1,-1 0 1,1 0 0,-1 0 0,1 0-1,0-1 1,-1 1 0,1 0-1,-1 0 1,1 0 0,-1-1 0,1 1-1,-1 0 1,2-1 0,-1-9-3842,-1 1-1208</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5.870"/>
    </inkml:context>
    <inkml:brush xml:id="br0">
      <inkml:brushProperty name="width" value="0.035" units="cm"/>
      <inkml:brushProperty name="height" value="0.035" units="cm"/>
    </inkml:brush>
  </inkml:definitions>
  <inkml:trace contextRef="#ctx0" brushRef="#br0">1 171 4113</inkml:trace>
  <inkml:trace contextRef="#ctx0" brushRef="#br0" timeOffset="1">1 171 4113,'129'-143'3313,"-104"118"-2623,-24 25-678,-1 0 0,0-1 0,1 1 0,-1 0 0,1 0 0,-1 0 0,0-1 0,1 1 0,-1 0 0,0 0 0,1 0 0,-1 0 0,1 0 0,-1 0 0,1 0 0,-1 0 0,0 0-1,1 0 1,-1 0 0,1 0 0,-1 0 0,0 0 0,1 0 0,0 0 0,15 6 486,0 1 0,0 1 0,0 0 0,-1 0 0,20 16 0,-7-3 442,46 47 0,-57-51-721,-1 2 0,0-1-1,-1 2 1,-2 0 0,0 1 0,-1 0 0,-1 1 0,-1 1-1,0-1 1,11 48 0,-7 2-119,-3 1 0,-3 0 0,-1 84 0,-6-110-181,0-29 85,0 1 0,-2 0 0,0 0 0,-1-1 0,-5 23-1,5-34-76,-1-1 0,1 1-1,-1-1 1,-1 1-1,1-1 1,-1 0-1,0 0 1,0-1-1,-1 1 1,0-1-1,0 0 1,0 0-1,0-1 1,-1 1-1,0-1 1,0-1-1,0 1 1,-9 3-1,-27 10-1015,-1-2-1,-1-1 1,-69 11-1,-19-8-5179</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6.471"/>
    </inkml:context>
    <inkml:brush xml:id="br0">
      <inkml:brushProperty name="width" value="0.035" units="cm"/>
      <inkml:brushProperty name="height" value="0.035" units="cm"/>
    </inkml:brush>
  </inkml:definitions>
  <inkml:trace contextRef="#ctx0" brushRef="#br0">368 1 5329,'0'0'4120,"-35"26"-3149,-111 87-205,131-101-579,-1 1 0,2 1-1,0 0 1,1 1 0,0 0-1,-12 20 1,17-24-40,-1 3 63,1 0 0,1 0 0,0 1 0,0 0 0,2 1 0,0-1 0,0 1 0,-2 20 0,2 8 312,1 78 1,5-113-512,-1 0-1,2-1 0,-1 1 0,1-1 1,0 1-1,1-1 0,0 0 1,1 0-1,-1 0 0,1 0 0,1-1 1,0 1-1,0-1 0,0 0 0,1-1 1,0 0-1,8 7 0,4 3-18,2-1 0,0-1-1,0 0 1,1-2-1,27 11 1,3-2-130,1-3 1,0-3-1,1-1 0,55 6 1,-98-19 84,179 29-2255,-13-10-2783</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7.024"/>
    </inkml:context>
    <inkml:brush xml:id="br0">
      <inkml:brushProperty name="width" value="0.035" units="cm"/>
      <inkml:brushProperty name="height" value="0.035" units="cm"/>
    </inkml:brush>
  </inkml:definitions>
  <inkml:trace contextRef="#ctx0" brushRef="#br0">167 0 4761,'0'0'5873,"-87"157"-4977,61-118-535,-1-6-201,14-3-112,-1-3-48,14 0-457,0-9-1719,0-9-3705</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7.537"/>
    </inkml:context>
    <inkml:brush xml:id="br0">
      <inkml:brushProperty name="width" value="0.035" units="cm"/>
      <inkml:brushProperty name="height" value="0.035" units="cm"/>
    </inkml:brush>
  </inkml:definitions>
  <inkml:trace contextRef="#ctx0" brushRef="#br0">1 1 5697,'0'0'6484,"0"24"-5502,0 150 849,-1-129-1488,3-1-1,1 0 1,16 71 0,-15-99-362,1 0 1,1 0 0,0-1-1,1 0 1,13 20 0,-14-26-27,0 0 0,1-1 0,0 0 0,0 0 0,1-1 1,0 1-1,1-2 0,-1 1 0,14 6 0,-18-11-288,1 1 0,-1-2 0,1 1 1,-1 0-1,1-1 0,0 0 0,0 0 0,0 0 0,0 0 0,0-1 1,-1 0-1,1 0 0,0-1 0,0 1 0,0-1 0,5-1 1,5-11-5671</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7.907"/>
    </inkml:context>
    <inkml:brush xml:id="br0">
      <inkml:brushProperty name="width" value="0.035" units="cm"/>
      <inkml:brushProperty name="height" value="0.035" units="cm"/>
    </inkml:brush>
  </inkml:definitions>
  <inkml:trace contextRef="#ctx0" brushRef="#br0">1 1 5569,'0'0'4841,"374"54"-4721,-280-45-120,13-3-480,-20-3-1792,-14-3-3322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45:18.815"/>
    </inkml:context>
    <inkml:brush xml:id="br0">
      <inkml:brushProperty name="width" value="0.035" units="cm"/>
      <inkml:brushProperty name="height" value="0.035" units="cm"/>
    </inkml:brush>
  </inkml:definitions>
  <inkml:trace contextRef="#ctx0" brushRef="#br0">203 0 4977,'0'0'7340,"-20"12"-6668,-65 37-126,78-46-454,1 1 1,-1 1-1,1-1 1,-1 1-1,1 0 1,1 1 0,-1-1-1,1 1 1,0 0-1,0 1 1,0-1-1,1 1 1,0 0-1,-5 13 1,6-7-15,0-1 1,1 1-1,1 0 0,0 1 1,0-1-1,3 18 1,-1 6-110,-1-32 31,0 0 1,0-1-1,1 1 0,0 0 1,0-1-1,1 1 1,-1-1-1,1 1 1,0-1-1,0 0 1,0 0-1,0 0 1,1 0-1,0 0 1,0 0-1,3 3 0,-1-3 4,0 1-1,0-1 0,0 0 0,1-1 1,0 1-1,-1-1 0,1 0 0,0 0 1,1-1-1,-1 0 0,7 2 0,1-2 64,0-1 0,0 0 0,27-1 0,-9-1 27,-27 1-91,-1 0 1,1-1-1,-1 1 1,0-1 0,1 0-1,-1 0 1,0-1-1,0 1 1,0-1-1,0 0 1,0 0-1,0 0 1,0-1 0,0 1-1,-1-1 1,0 0-1,1 0 1,-1 0-1,0-1 1,0 1-1,-1-1 1,1 1 0,-1-1-1,0 0 1,2-5-1,1-2-42,-1 0-1,0-1 1,-1 0-1,0 0 1,-1 0-1,0 0 1,-1 0-1,-1-13 1,1-3-40,0 15 98,-1 0 0,-1-1 0,0 1 0,0-1 0,-6-21 0,5 31-44,1 0 0,-1 0 1,0 0-1,0 0 0,-1 0 0,1 1 0,-1-1 0,0 1 0,1-1 0,-2 1 0,1 0 0,0 0 0,-1 1 0,1-1 0,-1 1 0,0-1 0,0 1 0,0 0 0,0 1 0,0-1 0,-8-1 1,-71-16-3021,49 8-1765</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8.254"/>
    </inkml:context>
    <inkml:brush xml:id="br0">
      <inkml:brushProperty name="width" value="0.035" units="cm"/>
      <inkml:brushProperty name="height" value="0.035" units="cm"/>
    </inkml:brush>
  </inkml:definitions>
  <inkml:trace contextRef="#ctx0" brushRef="#br0">282 1 6009,'0'0'5939,"-17"1"-5704,-54 4 255,62-4-363,0 0 0,0 1-1,0 0 1,1 1-1,-1-1 1,1 2 0,-12 5-1,2 0 134,9-6-151,1 1 1,0 1 0,1-1 0,-1 1-1,1 1 1,-11 9 0,15-12-102,0 1 1,0-1-1,1 0 1,-1 1 0,1 0-1,0-1 1,0 1-1,0 0 1,1 0-1,0 0 1,-1 0-1,1 0 1,1 0 0,-1 1-1,0-1 1,1 5-1,-1 14-36,3 28 8,-2-47 20,1-1 0,0 0 0,0 1 0,0-1 0,0 0 0,0 1-1,1-1 1,0 0 0,-1 0 0,1 0 0,0-1 0,4 5 0,1-1-18,0 0 1,0-1-1,0 1 0,0-2 1,1 1-1,0-1 0,0 0 1,0-1-1,1 0 1,-1 0-1,13 2 0,3-1-531,2-1-1,46 0 0,-66-4 374,0 1 0,0 0-1,0-1 1,-1 0-1,1-1 1,0 1-1,0-1 1,0 0-1,-1-1 1,0 1-1,9-6 1,-6 2-366,0-1 1,0 1-1,0-2 1,-1 1-1,0-1 1,7-10 0,14-29-3708</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8.624"/>
    </inkml:context>
    <inkml:brush xml:id="br0">
      <inkml:brushProperty name="width" value="0.035" units="cm"/>
      <inkml:brushProperty name="height" value="0.035" units="cm"/>
    </inkml:brush>
  </inkml:definitions>
  <inkml:trace contextRef="#ctx0" brushRef="#br0">1 10 3593,'167'-9'1328,"-167"30"744,0 9-47,0 3-681,0 3-328,20 6-215,-7-3 15,7-3-256,-6-3-280,6-6-176,7-5-104,6-7-104,20-15-824,1 0-649,-14 0-2591</inkml:trace>
  <inkml:trace contextRef="#ctx0" brushRef="#br0" timeOffset="1">449 73 4609,'0'0'7666,"73"183"-7226,-59-159-112,-8-6-56,1-6-136,-7-6-80,7-6-8,-1 0-48,1-3-424,6-18-752,7-9-145,27-24-255,-7 6-2361</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8.993"/>
    </inkml:context>
    <inkml:brush xml:id="br0">
      <inkml:brushProperty name="width" value="0.035" units="cm"/>
      <inkml:brushProperty name="height" value="0.035" units="cm"/>
    </inkml:brush>
  </inkml:definitions>
  <inkml:trace contextRef="#ctx0" brushRef="#br0">1 307 2657,'407'-6'2120,"-393"6"-360,-8 9 353,8 12-385,-8 6-239,-6 3-465,0 3-176,0 0-192,0 0-296,0-3-192,0-6-88,0-5-40,0-10-40,0-3-712,0-12-2353,0-16-1816</inkml:trace>
  <inkml:trace contextRef="#ctx0" brushRef="#br0" timeOffset="1">529 0 8346,'0'0'6601,"133"54"-6481,-86-54-120,20 0-400,-7-21-1872,-13-3-4098</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9.326"/>
    </inkml:context>
    <inkml:brush xml:id="br0">
      <inkml:brushProperty name="width" value="0.035" units="cm"/>
      <inkml:brushProperty name="height" value="0.035" units="cm"/>
    </inkml:brush>
  </inkml:definitions>
  <inkml:trace contextRef="#ctx0" brushRef="#br0">0 1 6673,'0'0'6754,"0"165"-5458,0-120-736,0-6-336,0 0-168,0-5-48,7-7-8,40 3-1008,-7-12-1536,7-6-4210</inkml:trace>
  <inkml:trace contextRef="#ctx0" brushRef="#br0" timeOffset="1">662 416 8730,'0'0'6409,"47"180"-6049,-14-144-208,-6-3-40,0-2-72,-1-7-40,1-9-72,0-6-400,20-9-1184,-14-3-1209,0-18-4304</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29.696"/>
    </inkml:context>
    <inkml:brush xml:id="br0">
      <inkml:brushProperty name="width" value="0.035" units="cm"/>
      <inkml:brushProperty name="height" value="0.035" units="cm"/>
    </inkml:brush>
  </inkml:definitions>
  <inkml:trace contextRef="#ctx0" brushRef="#br0">194 1 6241,'0'0'7554,"-154"165"-6450,134-126-800,7-2-304,6-13-1952,7-9-5226</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2.209"/>
    </inkml:context>
    <inkml:brush xml:id="br0">
      <inkml:brushProperty name="width" value="0.035" units="cm"/>
      <inkml:brushProperty name="height" value="0.035" units="cm"/>
    </inkml:brush>
  </inkml:definitions>
  <inkml:trace contextRef="#ctx0" brushRef="#br0">1 4 1328,'0'0'7978,"20"-3"-4397,-15 3-3531,0 0 0,0 0 0,0 1 0,0 0-1,0 0 1,0 0 0,0 1 0,-1 0 0,1 0 0,0 0 0,-1 0 0,1 1 0,-1-1 0,0 1 0,0 0 0,5 5 0,-5-5 12,122 101 685,-1-1-530,-28-24-188,-61-47-283,78 52 0,-114-84 222,2 1-60,-1-1 0,0 1 0,0-1 0,0 1 0,1-1 0,-1 1 0,0 0 0,0-1 0,0 1 0,0 0 0,0 0 0,-1 0 0,1 0 0,0 0 0,0 0 0,0 0 0,-1 0 1,1 0-1,-1 0 0,1 1 0,-1-1 0,1 0 0,-1 0 0,0 0 0,1 1 0,-1 1 0,-10-2-2278,-15 1 692,-7-1-513</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2.657"/>
    </inkml:context>
    <inkml:brush xml:id="br0">
      <inkml:brushProperty name="width" value="0.035" units="cm"/>
      <inkml:brushProperty name="height" value="0.035" units="cm"/>
    </inkml:brush>
  </inkml:definitions>
  <inkml:trace contextRef="#ctx0" brushRef="#br0">522 1 3409,'0'0'4515,"-4"1"-4221,-1 1-74,0 1 1,0-1-1,0 1 1,1 0-1,-1 1 1,1-1-1,-8 8 1,-31 38 1313,8-10-897,14-18-629,-133 124 934,135-131-1457,0 0 0,0-1 0,-1-2 0,-1 0 0,0 0 0,-44 13 0,30-14-3190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6.954"/>
    </inkml:context>
    <inkml:brush xml:id="br0">
      <inkml:brushProperty name="width" value="0.035" units="cm"/>
      <inkml:brushProperty name="height" value="0.035" units="cm"/>
    </inkml:brush>
  </inkml:definitions>
  <inkml:trace contextRef="#ctx0" brushRef="#br0">12 0 1096,'0'0'6707,"-12"4"2270,17-3-8990,0 1 1,1-1 0,-1 0 0,0 0 0,6 0 0,13 1-2,129 19-154,171 0 0,-205-16-918,-83-5 531,-36 0 508,1 0-1,-1 0 0,1 0 0,-1 0 0,1 0 1,-1 0-1,0-1 0,1 1 0,-1 0 0,1 0 0,-1 0 1,0-1-1,1 1 0,-1 0 0,0-1 0,1 1 0,-1 0 1,0-1-1,0 1 0,1 0 0,-1-1 0,0 1 1,0-1-1,0 1 0,1-1 0,-1 1 0,0 0 0,0-1 1,0 1-1,0-1 0,0 1 0,0-1 0,0 1 0,0-1 1,0-1-73,0 1 1,0 0 0,0 0 0,0 0 0,0 0 0,-1 0-1,1 0 1,0 0 0,-1 0 0,1 0 0,-1 0-1,1 0 1,-1 0 0,1 0 0,-2-1 0,-21-11-2694,-9 1-2061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7.324"/>
    </inkml:context>
    <inkml:brush xml:id="br0">
      <inkml:brushProperty name="width" value="0.035" units="cm"/>
      <inkml:brushProperty name="height" value="0.035" units="cm"/>
    </inkml:brush>
  </inkml:definitions>
  <inkml:trace contextRef="#ctx0" brushRef="#br0">35 1 1424,'0'0'9356,"-1"17"-8532,0 3-579,-1 15 443,-7 38-1,0-13 375,-2 107-1,10-139-1023,2 32-12,-1-57-26,1 1 0,-1 0 0,1 0 0,0 0 0,0 0 0,1-1-1,-1 1 1,1-1 0,0 1 0,0-1 0,5 7 0,-2-5-172,0 1 155,0 0 0,0-1 0,0 0 0,8 5 1,-11-8-321,0-1 0,0 0 0,0 0 0,0 0 0,0-1 0,0 1 0,0 0 0,0-1 0,0 0 0,0 1 0,3-1 0,-4 0 200,-1 0 0,0 0 0,0 0 0,1 0 0,-1 0 0,0 0 0,0 0 0,1 0 0,-1 0 0,0 0 0,0 0 0,0 0 0,1 0 0,-1 0-1,0 0 1,0 0 0,1 0 0,-1 0 0,0 0 0,0-1 0,0 1 0,1 0 0,-1 0 0,0 0 0,0 0 0,0-1 0,0 1 0,1 0 0,-1 0 0,0-1-1,1-14-5427</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4:40:47.840"/>
    </inkml:context>
    <inkml:brush xml:id="br0">
      <inkml:brushProperty name="width" value="0.035" units="cm"/>
      <inkml:brushProperty name="height" value="0.035" units="cm"/>
    </inkml:brush>
  </inkml:definitions>
  <inkml:trace contextRef="#ctx0" brushRef="#br0">2 0 7114,'0'0'5278,"0"29"-4431,0 95-24,-1-23 161,3 42-513,0-130-669,1 1 1,0 0-1,1-1 0,0 1 1,1-1-1,12 22 1,-16-31-705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59</a:t>
            </a:fld>
            <a:endParaRPr lang="en-US" dirty="0"/>
          </a:p>
        </p:txBody>
      </p:sp>
    </p:spTree>
    <p:extLst>
      <p:ext uri="{BB962C8B-B14F-4D97-AF65-F5344CB8AC3E}">
        <p14:creationId xmlns:p14="http://schemas.microsoft.com/office/powerpoint/2010/main" val="235697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60</a:t>
            </a:fld>
            <a:endParaRPr lang="en-US" dirty="0"/>
          </a:p>
        </p:txBody>
      </p:sp>
    </p:spTree>
    <p:extLst>
      <p:ext uri="{BB962C8B-B14F-4D97-AF65-F5344CB8AC3E}">
        <p14:creationId xmlns:p14="http://schemas.microsoft.com/office/powerpoint/2010/main" val="416333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64</a:t>
            </a:fld>
            <a:endParaRPr lang="en-US" dirty="0"/>
          </a:p>
        </p:txBody>
      </p:sp>
    </p:spTree>
    <p:extLst>
      <p:ext uri="{BB962C8B-B14F-4D97-AF65-F5344CB8AC3E}">
        <p14:creationId xmlns:p14="http://schemas.microsoft.com/office/powerpoint/2010/main" val="240750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22484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29115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824676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3631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58240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39492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00864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5164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148716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214264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62751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rc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81056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4869872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415379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1690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569769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1967636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3275874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890101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20615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363548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43561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4404143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764510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05169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890463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1436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34287189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743576" y="1289684"/>
            <a:ext cx="10711543" cy="733849"/>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endParaRPr lang="en-US" dirty="0"/>
          </a:p>
        </p:txBody>
      </p:sp>
      <p:sp>
        <p:nvSpPr>
          <p:cNvPr id="4" name="Content Placeholder 3"/>
          <p:cNvSpPr>
            <a:spLocks noGrp="1"/>
          </p:cNvSpPr>
          <p:nvPr>
            <p:ph sz="quarter" idx="16"/>
          </p:nvPr>
        </p:nvSpPr>
        <p:spPr>
          <a:xfrm>
            <a:off x="742950" y="2209800"/>
            <a:ext cx="10712450" cy="508000"/>
          </a:xfrm>
        </p:spPr>
        <p:txBody>
          <a:bodyPr/>
          <a:lstStyle/>
          <a:p>
            <a:pPr lvl="0"/>
            <a:endParaRPr lang="en-US" dirty="0"/>
          </a:p>
        </p:txBody>
      </p:sp>
      <p:sp>
        <p:nvSpPr>
          <p:cNvPr id="12" name="Content Placeholder 3"/>
          <p:cNvSpPr>
            <a:spLocks noGrp="1"/>
          </p:cNvSpPr>
          <p:nvPr>
            <p:ph sz="quarter" idx="17"/>
          </p:nvPr>
        </p:nvSpPr>
        <p:spPr>
          <a:xfrm>
            <a:off x="751417" y="2963334"/>
            <a:ext cx="10712450" cy="508000"/>
          </a:xfrm>
        </p:spPr>
        <p:txBody>
          <a:bodyPr/>
          <a:lstStyle/>
          <a:p>
            <a:pPr lvl="0"/>
            <a:endParaRPr lang="en-US" dirty="0"/>
          </a:p>
        </p:txBody>
      </p:sp>
      <p:sp>
        <p:nvSpPr>
          <p:cNvPr id="13" name="Content Placeholder 3"/>
          <p:cNvSpPr>
            <a:spLocks noGrp="1"/>
          </p:cNvSpPr>
          <p:nvPr>
            <p:ph sz="quarter" idx="18"/>
          </p:nvPr>
        </p:nvSpPr>
        <p:spPr>
          <a:xfrm>
            <a:off x="742950" y="3615269"/>
            <a:ext cx="10712450" cy="508000"/>
          </a:xfrm>
        </p:spPr>
        <p:txBody>
          <a:bodyPr/>
          <a:lstStyle/>
          <a:p>
            <a:pPr lvl="0"/>
            <a:endParaRPr lang="en-US" dirty="0"/>
          </a:p>
        </p:txBody>
      </p:sp>
      <p:sp>
        <p:nvSpPr>
          <p:cNvPr id="14" name="Content Placeholder 3"/>
          <p:cNvSpPr>
            <a:spLocks noGrp="1"/>
          </p:cNvSpPr>
          <p:nvPr>
            <p:ph sz="quarter" idx="19"/>
          </p:nvPr>
        </p:nvSpPr>
        <p:spPr>
          <a:xfrm>
            <a:off x="734483" y="4106336"/>
            <a:ext cx="10712450" cy="508000"/>
          </a:xfrm>
        </p:spPr>
        <p:txBody>
          <a:bodyPr/>
          <a:lstStyle/>
          <a:p>
            <a:pPr lvl="0"/>
            <a:endParaRPr lang="en-US" dirty="0"/>
          </a:p>
        </p:txBody>
      </p:sp>
      <p:sp>
        <p:nvSpPr>
          <p:cNvPr id="9" name="Rounded Rectangle 14">
            <a:extLst>
              <a:ext uri="{FF2B5EF4-FFF2-40B4-BE49-F238E27FC236}">
                <a16:creationId xmlns:a16="http://schemas.microsoft.com/office/drawing/2014/main" id="{3BEF868E-5C53-42CA-8462-B1A704FFC645}"/>
              </a:ext>
            </a:extLst>
          </p:cNvPr>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ounded Rectangle 17">
            <a:extLst>
              <a:ext uri="{FF2B5EF4-FFF2-40B4-BE49-F238E27FC236}">
                <a16:creationId xmlns:a16="http://schemas.microsoft.com/office/drawing/2014/main" id="{E0AEBA2E-8EC8-4112-822A-D2CBD5BEBCA9}"/>
              </a:ext>
            </a:extLst>
          </p:cNvPr>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2">
            <a:extLst>
              <a:ext uri="{FF2B5EF4-FFF2-40B4-BE49-F238E27FC236}">
                <a16:creationId xmlns:a16="http://schemas.microsoft.com/office/drawing/2014/main" id="{FEC319FD-76B8-4F19-BC2D-B80EA66BB082}"/>
              </a:ext>
            </a:extLst>
          </p:cNvPr>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0158227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80910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256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13700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32559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157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28595583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214985506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 id="2147483765" r:id="rId3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customXml" Target="../ink/ink3.xml"/><Relationship Id="rId18" Type="http://schemas.openxmlformats.org/officeDocument/2006/relationships/image" Target="../media/image67.png"/><Relationship Id="rId26" Type="http://schemas.openxmlformats.org/officeDocument/2006/relationships/image" Target="../media/image71.png"/><Relationship Id="rId3" Type="http://schemas.openxmlformats.org/officeDocument/2006/relationships/image" Target="../media/image57.png"/><Relationship Id="rId21" Type="http://schemas.openxmlformats.org/officeDocument/2006/relationships/customXml" Target="../ink/ink7.xml"/><Relationship Id="rId7" Type="http://schemas.openxmlformats.org/officeDocument/2006/relationships/image" Target="../media/image61.png"/><Relationship Id="rId12" Type="http://schemas.openxmlformats.org/officeDocument/2006/relationships/image" Target="../media/image64.png"/><Relationship Id="rId17" Type="http://schemas.openxmlformats.org/officeDocument/2006/relationships/customXml" Target="../ink/ink5.xml"/><Relationship Id="rId25" Type="http://schemas.openxmlformats.org/officeDocument/2006/relationships/customXml" Target="../ink/ink9.xml"/><Relationship Id="rId2" Type="http://schemas.openxmlformats.org/officeDocument/2006/relationships/image" Target="../media/image560.png"/><Relationship Id="rId16" Type="http://schemas.openxmlformats.org/officeDocument/2006/relationships/image" Target="../media/image66.png"/><Relationship Id="rId20" Type="http://schemas.openxmlformats.org/officeDocument/2006/relationships/image" Target="../media/image68.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customXml" Target="../ink/ink2.xml"/><Relationship Id="rId24" Type="http://schemas.openxmlformats.org/officeDocument/2006/relationships/image" Target="../media/image70.png"/><Relationship Id="rId5" Type="http://schemas.openxmlformats.org/officeDocument/2006/relationships/image" Target="../media/image59.png"/><Relationship Id="rId15" Type="http://schemas.openxmlformats.org/officeDocument/2006/relationships/customXml" Target="../ink/ink4.xml"/><Relationship Id="rId23" Type="http://schemas.openxmlformats.org/officeDocument/2006/relationships/customXml" Target="../ink/ink8.xml"/><Relationship Id="rId10" Type="http://schemas.openxmlformats.org/officeDocument/2006/relationships/image" Target="../media/image63.png"/><Relationship Id="rId19" Type="http://schemas.openxmlformats.org/officeDocument/2006/relationships/customXml" Target="../ink/ink6.xml"/><Relationship Id="rId4" Type="http://schemas.openxmlformats.org/officeDocument/2006/relationships/image" Target="../media/image58.png"/><Relationship Id="rId9" Type="http://schemas.openxmlformats.org/officeDocument/2006/relationships/customXml" Target="../ink/ink1.xml"/><Relationship Id="rId14" Type="http://schemas.openxmlformats.org/officeDocument/2006/relationships/image" Target="../media/image65.png"/><Relationship Id="rId22" Type="http://schemas.openxmlformats.org/officeDocument/2006/relationships/image" Target="../media/image69.png"/></Relationships>
</file>

<file path=ppt/slides/_rels/slide15.xml.rels><?xml version="1.0" encoding="UTF-8" standalone="yes"?>
<Relationships xmlns="http://schemas.openxmlformats.org/package/2006/relationships"><Relationship Id="rId117" Type="http://schemas.openxmlformats.org/officeDocument/2006/relationships/image" Target="../media/image126.png"/><Relationship Id="rId21" Type="http://schemas.openxmlformats.org/officeDocument/2006/relationships/image" Target="../media/image79.png"/><Relationship Id="rId42" Type="http://schemas.openxmlformats.org/officeDocument/2006/relationships/customXml" Target="../ink/ink28.xml"/><Relationship Id="rId63" Type="http://schemas.openxmlformats.org/officeDocument/2006/relationships/customXml" Target="../ink/ink39.xml"/><Relationship Id="rId84" Type="http://schemas.openxmlformats.org/officeDocument/2006/relationships/image" Target="../media/image110.png"/><Relationship Id="rId138" Type="http://schemas.openxmlformats.org/officeDocument/2006/relationships/customXml" Target="../ink/ink77.xml"/><Relationship Id="rId159" Type="http://schemas.openxmlformats.org/officeDocument/2006/relationships/image" Target="../media/image147.png"/><Relationship Id="rId170" Type="http://schemas.openxmlformats.org/officeDocument/2006/relationships/customXml" Target="../ink/ink93.xml"/><Relationship Id="rId191" Type="http://schemas.openxmlformats.org/officeDocument/2006/relationships/image" Target="../media/image163.png"/><Relationship Id="rId205" Type="http://schemas.openxmlformats.org/officeDocument/2006/relationships/image" Target="../media/image170.png"/><Relationship Id="rId226" Type="http://schemas.openxmlformats.org/officeDocument/2006/relationships/customXml" Target="../ink/ink121.xml"/><Relationship Id="rId107" Type="http://schemas.openxmlformats.org/officeDocument/2006/relationships/customXml" Target="../ink/ink61.xml"/><Relationship Id="rId11" Type="http://schemas.openxmlformats.org/officeDocument/2006/relationships/image" Target="../media/image74.png"/><Relationship Id="rId32" Type="http://schemas.openxmlformats.org/officeDocument/2006/relationships/customXml" Target="../ink/ink23.xml"/><Relationship Id="rId53" Type="http://schemas.openxmlformats.org/officeDocument/2006/relationships/customXml" Target="../ink/ink34.xml"/><Relationship Id="rId74" Type="http://schemas.openxmlformats.org/officeDocument/2006/relationships/image" Target="../media/image105.png"/><Relationship Id="rId128" Type="http://schemas.openxmlformats.org/officeDocument/2006/relationships/customXml" Target="../ink/ink72.xml"/><Relationship Id="rId149" Type="http://schemas.openxmlformats.org/officeDocument/2006/relationships/image" Target="../media/image142.png"/><Relationship Id="rId5" Type="http://schemas.openxmlformats.org/officeDocument/2006/relationships/image" Target="../media/image6610.png"/><Relationship Id="rId95" Type="http://schemas.openxmlformats.org/officeDocument/2006/relationships/customXml" Target="../ink/ink55.xml"/><Relationship Id="rId160" Type="http://schemas.openxmlformats.org/officeDocument/2006/relationships/customXml" Target="../ink/ink88.xml"/><Relationship Id="rId181" Type="http://schemas.openxmlformats.org/officeDocument/2006/relationships/image" Target="../media/image158.png"/><Relationship Id="rId216" Type="http://schemas.openxmlformats.org/officeDocument/2006/relationships/customXml" Target="../ink/ink116.xml"/><Relationship Id="rId22" Type="http://schemas.openxmlformats.org/officeDocument/2006/relationships/customXml" Target="../ink/ink18.xml"/><Relationship Id="rId43" Type="http://schemas.openxmlformats.org/officeDocument/2006/relationships/image" Target="../media/image90.png"/><Relationship Id="rId64" Type="http://schemas.openxmlformats.org/officeDocument/2006/relationships/image" Target="../media/image100.png"/><Relationship Id="rId118" Type="http://schemas.openxmlformats.org/officeDocument/2006/relationships/customXml" Target="../ink/ink67.xml"/><Relationship Id="rId139" Type="http://schemas.openxmlformats.org/officeDocument/2006/relationships/image" Target="../media/image137.png"/><Relationship Id="rId85" Type="http://schemas.openxmlformats.org/officeDocument/2006/relationships/customXml" Target="../ink/ink50.xml"/><Relationship Id="rId150" Type="http://schemas.openxmlformats.org/officeDocument/2006/relationships/customXml" Target="../ink/ink83.xml"/><Relationship Id="rId171" Type="http://schemas.openxmlformats.org/officeDocument/2006/relationships/image" Target="../media/image153.png"/><Relationship Id="rId192" Type="http://schemas.openxmlformats.org/officeDocument/2006/relationships/customXml" Target="../ink/ink104.xml"/><Relationship Id="rId206" Type="http://schemas.openxmlformats.org/officeDocument/2006/relationships/customXml" Target="../ink/ink111.xml"/><Relationship Id="rId227" Type="http://schemas.openxmlformats.org/officeDocument/2006/relationships/image" Target="../media/image181.png"/><Relationship Id="rId12" Type="http://schemas.openxmlformats.org/officeDocument/2006/relationships/customXml" Target="../ink/ink13.xml"/><Relationship Id="rId33" Type="http://schemas.openxmlformats.org/officeDocument/2006/relationships/image" Target="../media/image85.png"/><Relationship Id="rId108" Type="http://schemas.openxmlformats.org/officeDocument/2006/relationships/image" Target="../media/image122.png"/><Relationship Id="rId129" Type="http://schemas.openxmlformats.org/officeDocument/2006/relationships/image" Target="../media/image132.png"/><Relationship Id="rId54" Type="http://schemas.openxmlformats.org/officeDocument/2006/relationships/image" Target="../media/image95.png"/><Relationship Id="rId75" Type="http://schemas.openxmlformats.org/officeDocument/2006/relationships/customXml" Target="../ink/ink45.xml"/><Relationship Id="rId96" Type="http://schemas.openxmlformats.org/officeDocument/2006/relationships/image" Target="../media/image116.png"/><Relationship Id="rId140" Type="http://schemas.openxmlformats.org/officeDocument/2006/relationships/customXml" Target="../ink/ink78.xml"/><Relationship Id="rId161" Type="http://schemas.openxmlformats.org/officeDocument/2006/relationships/image" Target="../media/image148.png"/><Relationship Id="rId182" Type="http://schemas.openxmlformats.org/officeDocument/2006/relationships/customXml" Target="../ink/ink99.xml"/><Relationship Id="rId217" Type="http://schemas.openxmlformats.org/officeDocument/2006/relationships/image" Target="../media/image176.png"/><Relationship Id="rId6" Type="http://schemas.openxmlformats.org/officeDocument/2006/relationships/customXml" Target="../ink/ink10.xml"/><Relationship Id="rId23" Type="http://schemas.openxmlformats.org/officeDocument/2006/relationships/image" Target="../media/image80.png"/><Relationship Id="rId119" Type="http://schemas.openxmlformats.org/officeDocument/2006/relationships/image" Target="../media/image127.png"/><Relationship Id="rId44" Type="http://schemas.openxmlformats.org/officeDocument/2006/relationships/customXml" Target="../ink/ink29.xml"/><Relationship Id="rId65" Type="http://schemas.openxmlformats.org/officeDocument/2006/relationships/customXml" Target="../ink/ink40.xml"/><Relationship Id="rId86" Type="http://schemas.openxmlformats.org/officeDocument/2006/relationships/image" Target="../media/image111.png"/><Relationship Id="rId130" Type="http://schemas.openxmlformats.org/officeDocument/2006/relationships/customXml" Target="../ink/ink73.xml"/><Relationship Id="rId151" Type="http://schemas.openxmlformats.org/officeDocument/2006/relationships/image" Target="../media/image143.png"/><Relationship Id="rId172" Type="http://schemas.openxmlformats.org/officeDocument/2006/relationships/customXml" Target="../ink/ink94.xml"/><Relationship Id="rId193" Type="http://schemas.openxmlformats.org/officeDocument/2006/relationships/image" Target="../media/image164.png"/><Relationship Id="rId207" Type="http://schemas.openxmlformats.org/officeDocument/2006/relationships/image" Target="../media/image171.png"/><Relationship Id="rId13" Type="http://schemas.openxmlformats.org/officeDocument/2006/relationships/image" Target="../media/image75.png"/><Relationship Id="rId109" Type="http://schemas.openxmlformats.org/officeDocument/2006/relationships/customXml" Target="../ink/ink62.xml"/><Relationship Id="rId34" Type="http://schemas.openxmlformats.org/officeDocument/2006/relationships/customXml" Target="../ink/ink24.xml"/><Relationship Id="rId55" Type="http://schemas.openxmlformats.org/officeDocument/2006/relationships/customXml" Target="../ink/ink35.xml"/><Relationship Id="rId76" Type="http://schemas.openxmlformats.org/officeDocument/2006/relationships/image" Target="../media/image106.png"/><Relationship Id="rId97" Type="http://schemas.openxmlformats.org/officeDocument/2006/relationships/customXml" Target="../ink/ink56.xml"/><Relationship Id="rId120" Type="http://schemas.openxmlformats.org/officeDocument/2006/relationships/customXml" Target="../ink/ink68.xml"/><Relationship Id="rId141" Type="http://schemas.openxmlformats.org/officeDocument/2006/relationships/image" Target="../media/image138.png"/><Relationship Id="rId7" Type="http://schemas.openxmlformats.org/officeDocument/2006/relationships/image" Target="../media/image72.png"/><Relationship Id="rId162" Type="http://schemas.openxmlformats.org/officeDocument/2006/relationships/customXml" Target="../ink/ink89.xml"/><Relationship Id="rId183" Type="http://schemas.openxmlformats.org/officeDocument/2006/relationships/image" Target="../media/image159.png"/><Relationship Id="rId218" Type="http://schemas.openxmlformats.org/officeDocument/2006/relationships/customXml" Target="../ink/ink117.xml"/><Relationship Id="rId24" Type="http://schemas.openxmlformats.org/officeDocument/2006/relationships/customXml" Target="../ink/ink19.xml"/><Relationship Id="rId45" Type="http://schemas.openxmlformats.org/officeDocument/2006/relationships/image" Target="../media/image91.png"/><Relationship Id="rId66" Type="http://schemas.openxmlformats.org/officeDocument/2006/relationships/image" Target="../media/image101.png"/><Relationship Id="rId87" Type="http://schemas.openxmlformats.org/officeDocument/2006/relationships/customXml" Target="../ink/ink51.xml"/><Relationship Id="rId110" Type="http://schemas.openxmlformats.org/officeDocument/2006/relationships/image" Target="../media/image123.png"/><Relationship Id="rId131" Type="http://schemas.openxmlformats.org/officeDocument/2006/relationships/image" Target="../media/image133.png"/><Relationship Id="rId152" Type="http://schemas.openxmlformats.org/officeDocument/2006/relationships/customXml" Target="../ink/ink84.xml"/><Relationship Id="rId173" Type="http://schemas.openxmlformats.org/officeDocument/2006/relationships/image" Target="../media/image154.png"/><Relationship Id="rId194" Type="http://schemas.openxmlformats.org/officeDocument/2006/relationships/customXml" Target="../ink/ink105.xml"/><Relationship Id="rId208" Type="http://schemas.openxmlformats.org/officeDocument/2006/relationships/customXml" Target="../ink/ink112.xml"/><Relationship Id="rId14" Type="http://schemas.openxmlformats.org/officeDocument/2006/relationships/customXml" Target="../ink/ink14.xml"/><Relationship Id="rId35" Type="http://schemas.openxmlformats.org/officeDocument/2006/relationships/image" Target="../media/image86.png"/><Relationship Id="rId56" Type="http://schemas.openxmlformats.org/officeDocument/2006/relationships/image" Target="../media/image96.png"/><Relationship Id="rId77" Type="http://schemas.openxmlformats.org/officeDocument/2006/relationships/customXml" Target="../ink/ink46.xml"/><Relationship Id="rId100" Type="http://schemas.openxmlformats.org/officeDocument/2006/relationships/image" Target="../media/image118.png"/><Relationship Id="rId8" Type="http://schemas.openxmlformats.org/officeDocument/2006/relationships/customXml" Target="../ink/ink11.xml"/><Relationship Id="rId98" Type="http://schemas.openxmlformats.org/officeDocument/2006/relationships/image" Target="../media/image117.png"/><Relationship Id="rId121" Type="http://schemas.openxmlformats.org/officeDocument/2006/relationships/image" Target="../media/image128.png"/><Relationship Id="rId142" Type="http://schemas.openxmlformats.org/officeDocument/2006/relationships/customXml" Target="../ink/ink79.xml"/><Relationship Id="rId163" Type="http://schemas.openxmlformats.org/officeDocument/2006/relationships/image" Target="../media/image149.png"/><Relationship Id="rId184" Type="http://schemas.openxmlformats.org/officeDocument/2006/relationships/customXml" Target="../ink/ink100.xml"/><Relationship Id="rId219" Type="http://schemas.openxmlformats.org/officeDocument/2006/relationships/image" Target="../media/image177.png"/><Relationship Id="rId3" Type="http://schemas.openxmlformats.org/officeDocument/2006/relationships/image" Target="../media/image6410.png"/><Relationship Id="rId214" Type="http://schemas.openxmlformats.org/officeDocument/2006/relationships/customXml" Target="../ink/ink115.xml"/><Relationship Id="rId25" Type="http://schemas.openxmlformats.org/officeDocument/2006/relationships/image" Target="../media/image81.png"/><Relationship Id="rId46" Type="http://schemas.openxmlformats.org/officeDocument/2006/relationships/customXml" Target="../ink/ink30.xml"/><Relationship Id="rId67" Type="http://schemas.openxmlformats.org/officeDocument/2006/relationships/customXml" Target="../ink/ink41.xml"/><Relationship Id="rId116" Type="http://schemas.openxmlformats.org/officeDocument/2006/relationships/customXml" Target="../ink/ink66.xml"/><Relationship Id="rId137" Type="http://schemas.openxmlformats.org/officeDocument/2006/relationships/image" Target="../media/image136.png"/><Relationship Id="rId158" Type="http://schemas.openxmlformats.org/officeDocument/2006/relationships/customXml" Target="../ink/ink87.xml"/><Relationship Id="rId20" Type="http://schemas.openxmlformats.org/officeDocument/2006/relationships/customXml" Target="../ink/ink17.xml"/><Relationship Id="rId41" Type="http://schemas.openxmlformats.org/officeDocument/2006/relationships/image" Target="../media/image89.png"/><Relationship Id="rId62" Type="http://schemas.openxmlformats.org/officeDocument/2006/relationships/image" Target="../media/image99.png"/><Relationship Id="rId83" Type="http://schemas.openxmlformats.org/officeDocument/2006/relationships/customXml" Target="../ink/ink49.xml"/><Relationship Id="rId88" Type="http://schemas.openxmlformats.org/officeDocument/2006/relationships/image" Target="../media/image112.png"/><Relationship Id="rId111" Type="http://schemas.openxmlformats.org/officeDocument/2006/relationships/customXml" Target="../ink/ink63.xml"/><Relationship Id="rId132" Type="http://schemas.openxmlformats.org/officeDocument/2006/relationships/customXml" Target="../ink/ink74.xml"/><Relationship Id="rId153" Type="http://schemas.openxmlformats.org/officeDocument/2006/relationships/image" Target="../media/image144.png"/><Relationship Id="rId174" Type="http://schemas.openxmlformats.org/officeDocument/2006/relationships/customXml" Target="../ink/ink95.xml"/><Relationship Id="rId179" Type="http://schemas.openxmlformats.org/officeDocument/2006/relationships/image" Target="../media/image157.png"/><Relationship Id="rId195" Type="http://schemas.openxmlformats.org/officeDocument/2006/relationships/image" Target="../media/image165.png"/><Relationship Id="rId209" Type="http://schemas.openxmlformats.org/officeDocument/2006/relationships/image" Target="../media/image172.png"/><Relationship Id="rId190" Type="http://schemas.openxmlformats.org/officeDocument/2006/relationships/customXml" Target="../ink/ink103.xml"/><Relationship Id="rId204" Type="http://schemas.openxmlformats.org/officeDocument/2006/relationships/customXml" Target="../ink/ink110.xml"/><Relationship Id="rId220" Type="http://schemas.openxmlformats.org/officeDocument/2006/relationships/customXml" Target="../ink/ink118.xml"/><Relationship Id="rId225" Type="http://schemas.openxmlformats.org/officeDocument/2006/relationships/image" Target="../media/image180.png"/><Relationship Id="rId15" Type="http://schemas.openxmlformats.org/officeDocument/2006/relationships/image" Target="../media/image76.png"/><Relationship Id="rId36" Type="http://schemas.openxmlformats.org/officeDocument/2006/relationships/customXml" Target="../ink/ink25.xml"/><Relationship Id="rId57" Type="http://schemas.openxmlformats.org/officeDocument/2006/relationships/customXml" Target="../ink/ink36.xml"/><Relationship Id="rId106" Type="http://schemas.openxmlformats.org/officeDocument/2006/relationships/image" Target="../media/image121.png"/><Relationship Id="rId127" Type="http://schemas.openxmlformats.org/officeDocument/2006/relationships/image" Target="../media/image131.png"/><Relationship Id="rId10" Type="http://schemas.openxmlformats.org/officeDocument/2006/relationships/customXml" Target="../ink/ink12.xml"/><Relationship Id="rId31" Type="http://schemas.openxmlformats.org/officeDocument/2006/relationships/image" Target="../media/image84.png"/><Relationship Id="rId52" Type="http://schemas.openxmlformats.org/officeDocument/2006/relationships/image" Target="../media/image94.png"/><Relationship Id="rId73" Type="http://schemas.openxmlformats.org/officeDocument/2006/relationships/customXml" Target="../ink/ink44.xml"/><Relationship Id="rId78" Type="http://schemas.openxmlformats.org/officeDocument/2006/relationships/image" Target="../media/image107.png"/><Relationship Id="rId94" Type="http://schemas.openxmlformats.org/officeDocument/2006/relationships/image" Target="../media/image115.png"/><Relationship Id="rId99" Type="http://schemas.openxmlformats.org/officeDocument/2006/relationships/customXml" Target="../ink/ink57.xml"/><Relationship Id="rId101" Type="http://schemas.openxmlformats.org/officeDocument/2006/relationships/customXml" Target="../ink/ink58.xml"/><Relationship Id="rId122" Type="http://schemas.openxmlformats.org/officeDocument/2006/relationships/customXml" Target="../ink/ink69.xml"/><Relationship Id="rId143" Type="http://schemas.openxmlformats.org/officeDocument/2006/relationships/image" Target="../media/image139.png"/><Relationship Id="rId148" Type="http://schemas.openxmlformats.org/officeDocument/2006/relationships/customXml" Target="../ink/ink82.xml"/><Relationship Id="rId164" Type="http://schemas.openxmlformats.org/officeDocument/2006/relationships/customXml" Target="../ink/ink90.xml"/><Relationship Id="rId169" Type="http://schemas.openxmlformats.org/officeDocument/2006/relationships/image" Target="../media/image152.png"/><Relationship Id="rId185" Type="http://schemas.openxmlformats.org/officeDocument/2006/relationships/image" Target="../media/image160.png"/><Relationship Id="rId4" Type="http://schemas.openxmlformats.org/officeDocument/2006/relationships/image" Target="../media/image6510.png"/><Relationship Id="rId9" Type="http://schemas.openxmlformats.org/officeDocument/2006/relationships/image" Target="../media/image73.png"/><Relationship Id="rId180" Type="http://schemas.openxmlformats.org/officeDocument/2006/relationships/customXml" Target="../ink/ink98.xml"/><Relationship Id="rId210" Type="http://schemas.openxmlformats.org/officeDocument/2006/relationships/customXml" Target="../ink/ink113.xml"/><Relationship Id="rId215" Type="http://schemas.openxmlformats.org/officeDocument/2006/relationships/image" Target="../media/image175.png"/><Relationship Id="rId26" Type="http://schemas.openxmlformats.org/officeDocument/2006/relationships/customXml" Target="../ink/ink20.xml"/><Relationship Id="rId47" Type="http://schemas.openxmlformats.org/officeDocument/2006/relationships/customXml" Target="../ink/ink31.xml"/><Relationship Id="rId68" Type="http://schemas.openxmlformats.org/officeDocument/2006/relationships/image" Target="../media/image102.png"/><Relationship Id="rId89" Type="http://schemas.openxmlformats.org/officeDocument/2006/relationships/customXml" Target="../ink/ink52.xml"/><Relationship Id="rId112" Type="http://schemas.openxmlformats.org/officeDocument/2006/relationships/image" Target="../media/image124.png"/><Relationship Id="rId133" Type="http://schemas.openxmlformats.org/officeDocument/2006/relationships/image" Target="../media/image134.png"/><Relationship Id="rId154" Type="http://schemas.openxmlformats.org/officeDocument/2006/relationships/customXml" Target="../ink/ink85.xml"/><Relationship Id="rId175" Type="http://schemas.openxmlformats.org/officeDocument/2006/relationships/image" Target="../media/image155.png"/><Relationship Id="rId196" Type="http://schemas.openxmlformats.org/officeDocument/2006/relationships/customXml" Target="../ink/ink106.xml"/><Relationship Id="rId200" Type="http://schemas.openxmlformats.org/officeDocument/2006/relationships/customXml" Target="../ink/ink108.xml"/><Relationship Id="rId16" Type="http://schemas.openxmlformats.org/officeDocument/2006/relationships/customXml" Target="../ink/ink15.xml"/><Relationship Id="rId221" Type="http://schemas.openxmlformats.org/officeDocument/2006/relationships/image" Target="../media/image178.png"/><Relationship Id="rId37" Type="http://schemas.openxmlformats.org/officeDocument/2006/relationships/image" Target="../media/image87.png"/><Relationship Id="rId58" Type="http://schemas.openxmlformats.org/officeDocument/2006/relationships/image" Target="../media/image97.png"/><Relationship Id="rId79" Type="http://schemas.openxmlformats.org/officeDocument/2006/relationships/customXml" Target="../ink/ink47.xml"/><Relationship Id="rId102" Type="http://schemas.openxmlformats.org/officeDocument/2006/relationships/image" Target="../media/image119.png"/><Relationship Id="rId123" Type="http://schemas.openxmlformats.org/officeDocument/2006/relationships/image" Target="../media/image129.png"/><Relationship Id="rId144" Type="http://schemas.openxmlformats.org/officeDocument/2006/relationships/customXml" Target="../ink/ink80.xml"/><Relationship Id="rId90" Type="http://schemas.openxmlformats.org/officeDocument/2006/relationships/image" Target="../media/image113.png"/><Relationship Id="rId165" Type="http://schemas.openxmlformats.org/officeDocument/2006/relationships/image" Target="../media/image150.png"/><Relationship Id="rId186" Type="http://schemas.openxmlformats.org/officeDocument/2006/relationships/customXml" Target="../ink/ink101.xml"/><Relationship Id="rId211" Type="http://schemas.openxmlformats.org/officeDocument/2006/relationships/image" Target="../media/image173.png"/><Relationship Id="rId27" Type="http://schemas.openxmlformats.org/officeDocument/2006/relationships/image" Target="../media/image82.png"/><Relationship Id="rId48" Type="http://schemas.openxmlformats.org/officeDocument/2006/relationships/image" Target="../media/image92.png"/><Relationship Id="rId69" Type="http://schemas.openxmlformats.org/officeDocument/2006/relationships/customXml" Target="../ink/ink42.xml"/><Relationship Id="rId113" Type="http://schemas.openxmlformats.org/officeDocument/2006/relationships/customXml" Target="../ink/ink64.xml"/><Relationship Id="rId134" Type="http://schemas.openxmlformats.org/officeDocument/2006/relationships/customXml" Target="../ink/ink75.xml"/><Relationship Id="rId80" Type="http://schemas.openxmlformats.org/officeDocument/2006/relationships/image" Target="../media/image108.png"/><Relationship Id="rId155" Type="http://schemas.openxmlformats.org/officeDocument/2006/relationships/image" Target="../media/image145.png"/><Relationship Id="rId176" Type="http://schemas.openxmlformats.org/officeDocument/2006/relationships/customXml" Target="../ink/ink96.xml"/><Relationship Id="rId197" Type="http://schemas.openxmlformats.org/officeDocument/2006/relationships/image" Target="../media/image166.png"/><Relationship Id="rId201" Type="http://schemas.openxmlformats.org/officeDocument/2006/relationships/image" Target="../media/image168.png"/><Relationship Id="rId222" Type="http://schemas.openxmlformats.org/officeDocument/2006/relationships/customXml" Target="../ink/ink119.xml"/><Relationship Id="rId17" Type="http://schemas.openxmlformats.org/officeDocument/2006/relationships/image" Target="../media/image77.png"/><Relationship Id="rId38" Type="http://schemas.openxmlformats.org/officeDocument/2006/relationships/customXml" Target="../ink/ink26.xml"/><Relationship Id="rId59" Type="http://schemas.openxmlformats.org/officeDocument/2006/relationships/customXml" Target="../ink/ink37.xml"/><Relationship Id="rId103" Type="http://schemas.openxmlformats.org/officeDocument/2006/relationships/customXml" Target="../ink/ink59.xml"/><Relationship Id="rId124" Type="http://schemas.openxmlformats.org/officeDocument/2006/relationships/customXml" Target="../ink/ink70.xml"/><Relationship Id="rId70" Type="http://schemas.openxmlformats.org/officeDocument/2006/relationships/image" Target="../media/image103.png"/><Relationship Id="rId91" Type="http://schemas.openxmlformats.org/officeDocument/2006/relationships/customXml" Target="../ink/ink53.xml"/><Relationship Id="rId145" Type="http://schemas.openxmlformats.org/officeDocument/2006/relationships/image" Target="../media/image140.png"/><Relationship Id="rId166" Type="http://schemas.openxmlformats.org/officeDocument/2006/relationships/customXml" Target="../ink/ink91.xml"/><Relationship Id="rId187" Type="http://schemas.openxmlformats.org/officeDocument/2006/relationships/image" Target="../media/image161.png"/><Relationship Id="rId1" Type="http://schemas.openxmlformats.org/officeDocument/2006/relationships/slideLayout" Target="../slideLayouts/slideLayout3.xml"/><Relationship Id="rId212" Type="http://schemas.openxmlformats.org/officeDocument/2006/relationships/customXml" Target="../ink/ink114.xml"/><Relationship Id="rId28" Type="http://schemas.openxmlformats.org/officeDocument/2006/relationships/customXml" Target="../ink/ink21.xml"/><Relationship Id="rId49" Type="http://schemas.openxmlformats.org/officeDocument/2006/relationships/customXml" Target="../ink/ink32.xml"/><Relationship Id="rId114" Type="http://schemas.openxmlformats.org/officeDocument/2006/relationships/image" Target="../media/image125.png"/><Relationship Id="rId60" Type="http://schemas.openxmlformats.org/officeDocument/2006/relationships/image" Target="../media/image98.png"/><Relationship Id="rId81" Type="http://schemas.openxmlformats.org/officeDocument/2006/relationships/customXml" Target="../ink/ink48.xml"/><Relationship Id="rId135" Type="http://schemas.openxmlformats.org/officeDocument/2006/relationships/image" Target="../media/image135.png"/><Relationship Id="rId156" Type="http://schemas.openxmlformats.org/officeDocument/2006/relationships/customXml" Target="../ink/ink86.xml"/><Relationship Id="rId177" Type="http://schemas.openxmlformats.org/officeDocument/2006/relationships/image" Target="../media/image156.png"/><Relationship Id="rId198" Type="http://schemas.openxmlformats.org/officeDocument/2006/relationships/customXml" Target="../ink/ink107.xml"/><Relationship Id="rId202" Type="http://schemas.openxmlformats.org/officeDocument/2006/relationships/customXml" Target="../ink/ink109.xml"/><Relationship Id="rId223" Type="http://schemas.openxmlformats.org/officeDocument/2006/relationships/image" Target="../media/image179.png"/><Relationship Id="rId18" Type="http://schemas.openxmlformats.org/officeDocument/2006/relationships/customXml" Target="../ink/ink16.xml"/><Relationship Id="rId39" Type="http://schemas.openxmlformats.org/officeDocument/2006/relationships/image" Target="../media/image88.png"/><Relationship Id="rId50" Type="http://schemas.openxmlformats.org/officeDocument/2006/relationships/image" Target="../media/image93.png"/><Relationship Id="rId104" Type="http://schemas.openxmlformats.org/officeDocument/2006/relationships/image" Target="../media/image120.png"/><Relationship Id="rId125" Type="http://schemas.openxmlformats.org/officeDocument/2006/relationships/image" Target="../media/image130.png"/><Relationship Id="rId146" Type="http://schemas.openxmlformats.org/officeDocument/2006/relationships/customXml" Target="../ink/ink81.xml"/><Relationship Id="rId167" Type="http://schemas.openxmlformats.org/officeDocument/2006/relationships/image" Target="../media/image151.png"/><Relationship Id="rId188" Type="http://schemas.openxmlformats.org/officeDocument/2006/relationships/customXml" Target="../ink/ink102.xml"/><Relationship Id="rId71" Type="http://schemas.openxmlformats.org/officeDocument/2006/relationships/customXml" Target="../ink/ink43.xml"/><Relationship Id="rId92" Type="http://schemas.openxmlformats.org/officeDocument/2006/relationships/image" Target="../media/image114.png"/><Relationship Id="rId213" Type="http://schemas.openxmlformats.org/officeDocument/2006/relationships/image" Target="../media/image174.png"/><Relationship Id="rId2" Type="http://schemas.openxmlformats.org/officeDocument/2006/relationships/image" Target="../media/image6310.png"/><Relationship Id="rId29" Type="http://schemas.openxmlformats.org/officeDocument/2006/relationships/image" Target="../media/image83.png"/><Relationship Id="rId40" Type="http://schemas.openxmlformats.org/officeDocument/2006/relationships/customXml" Target="../ink/ink27.xml"/><Relationship Id="rId115" Type="http://schemas.openxmlformats.org/officeDocument/2006/relationships/customXml" Target="../ink/ink65.xml"/><Relationship Id="rId136" Type="http://schemas.openxmlformats.org/officeDocument/2006/relationships/customXml" Target="../ink/ink76.xml"/><Relationship Id="rId157" Type="http://schemas.openxmlformats.org/officeDocument/2006/relationships/image" Target="../media/image146.png"/><Relationship Id="rId178" Type="http://schemas.openxmlformats.org/officeDocument/2006/relationships/customXml" Target="../ink/ink97.xml"/><Relationship Id="rId61" Type="http://schemas.openxmlformats.org/officeDocument/2006/relationships/customXml" Target="../ink/ink38.xml"/><Relationship Id="rId82" Type="http://schemas.openxmlformats.org/officeDocument/2006/relationships/image" Target="../media/image109.png"/><Relationship Id="rId199" Type="http://schemas.openxmlformats.org/officeDocument/2006/relationships/image" Target="../media/image167.png"/><Relationship Id="rId203" Type="http://schemas.openxmlformats.org/officeDocument/2006/relationships/image" Target="../media/image169.png"/><Relationship Id="rId19" Type="http://schemas.openxmlformats.org/officeDocument/2006/relationships/image" Target="../media/image78.png"/><Relationship Id="rId224" Type="http://schemas.openxmlformats.org/officeDocument/2006/relationships/customXml" Target="../ink/ink120.xml"/><Relationship Id="rId30" Type="http://schemas.openxmlformats.org/officeDocument/2006/relationships/customXml" Target="../ink/ink22.xml"/><Relationship Id="rId105" Type="http://schemas.openxmlformats.org/officeDocument/2006/relationships/customXml" Target="../ink/ink60.xml"/><Relationship Id="rId126" Type="http://schemas.openxmlformats.org/officeDocument/2006/relationships/customXml" Target="../ink/ink71.xml"/><Relationship Id="rId147" Type="http://schemas.openxmlformats.org/officeDocument/2006/relationships/image" Target="../media/image141.png"/><Relationship Id="rId168" Type="http://schemas.openxmlformats.org/officeDocument/2006/relationships/customXml" Target="../ink/ink92.xml"/><Relationship Id="rId51" Type="http://schemas.openxmlformats.org/officeDocument/2006/relationships/customXml" Target="../ink/ink33.xml"/><Relationship Id="rId72" Type="http://schemas.openxmlformats.org/officeDocument/2006/relationships/image" Target="../media/image104.png"/><Relationship Id="rId93" Type="http://schemas.openxmlformats.org/officeDocument/2006/relationships/customXml" Target="../ink/ink54.xml"/><Relationship Id="rId189" Type="http://schemas.openxmlformats.org/officeDocument/2006/relationships/image" Target="../media/image162.png"/></Relationships>
</file>

<file path=ppt/slides/_rels/slide16.xml.rels><?xml version="1.0" encoding="UTF-8" standalone="yes"?>
<Relationships xmlns="http://schemas.openxmlformats.org/package/2006/relationships"><Relationship Id="rId3" Type="http://schemas.openxmlformats.org/officeDocument/2006/relationships/image" Target="../media/image6810.png"/><Relationship Id="rId2" Type="http://schemas.openxmlformats.org/officeDocument/2006/relationships/image" Target="../media/image6710.png"/><Relationship Id="rId1" Type="http://schemas.openxmlformats.org/officeDocument/2006/relationships/slideLayout" Target="../slideLayouts/slideLayout3.xml"/><Relationship Id="rId6" Type="http://schemas.openxmlformats.org/officeDocument/2006/relationships/image" Target="../media/image7110.png"/><Relationship Id="rId5" Type="http://schemas.openxmlformats.org/officeDocument/2006/relationships/image" Target="../media/image7010.png"/><Relationship Id="rId4" Type="http://schemas.openxmlformats.org/officeDocument/2006/relationships/image" Target="../media/image6910.png"/></Relationships>
</file>

<file path=ppt/slides/_rels/slide17.xml.rels><?xml version="1.0" encoding="UTF-8" standalone="yes"?>
<Relationships xmlns="http://schemas.openxmlformats.org/package/2006/relationships"><Relationship Id="rId13" Type="http://schemas.openxmlformats.org/officeDocument/2006/relationships/customXml" Target="../ink/ink124.xml"/><Relationship Id="rId18" Type="http://schemas.openxmlformats.org/officeDocument/2006/relationships/image" Target="../media/image186.png"/><Relationship Id="rId26" Type="http://schemas.openxmlformats.org/officeDocument/2006/relationships/image" Target="../media/image190.png"/><Relationship Id="rId39" Type="http://schemas.openxmlformats.org/officeDocument/2006/relationships/customXml" Target="../ink/ink137.xml"/><Relationship Id="rId21" Type="http://schemas.openxmlformats.org/officeDocument/2006/relationships/customXml" Target="../ink/ink128.xml"/><Relationship Id="rId34" Type="http://schemas.openxmlformats.org/officeDocument/2006/relationships/image" Target="../media/image194.png"/><Relationship Id="rId42" Type="http://schemas.openxmlformats.org/officeDocument/2006/relationships/image" Target="../media/image198.png"/><Relationship Id="rId47" Type="http://schemas.openxmlformats.org/officeDocument/2006/relationships/customXml" Target="../ink/ink141.xml"/><Relationship Id="rId50" Type="http://schemas.openxmlformats.org/officeDocument/2006/relationships/image" Target="../media/image202.png"/><Relationship Id="rId55" Type="http://schemas.openxmlformats.org/officeDocument/2006/relationships/customXml" Target="../ink/ink145.xml"/><Relationship Id="rId7" Type="http://schemas.openxmlformats.org/officeDocument/2006/relationships/image" Target="../media/image7710.png"/><Relationship Id="rId2" Type="http://schemas.openxmlformats.org/officeDocument/2006/relationships/image" Target="../media/image7210.png"/><Relationship Id="rId16" Type="http://schemas.openxmlformats.org/officeDocument/2006/relationships/image" Target="../media/image185.png"/><Relationship Id="rId29" Type="http://schemas.openxmlformats.org/officeDocument/2006/relationships/customXml" Target="../ink/ink132.xml"/><Relationship Id="rId11" Type="http://schemas.openxmlformats.org/officeDocument/2006/relationships/customXml" Target="../ink/ink123.xml"/><Relationship Id="rId24" Type="http://schemas.openxmlformats.org/officeDocument/2006/relationships/image" Target="../media/image189.png"/><Relationship Id="rId32" Type="http://schemas.openxmlformats.org/officeDocument/2006/relationships/image" Target="../media/image193.png"/><Relationship Id="rId37" Type="http://schemas.openxmlformats.org/officeDocument/2006/relationships/customXml" Target="../ink/ink136.xml"/><Relationship Id="rId40" Type="http://schemas.openxmlformats.org/officeDocument/2006/relationships/image" Target="../media/image197.png"/><Relationship Id="rId45" Type="http://schemas.openxmlformats.org/officeDocument/2006/relationships/customXml" Target="../ink/ink140.xml"/><Relationship Id="rId53" Type="http://schemas.openxmlformats.org/officeDocument/2006/relationships/customXml" Target="../ink/ink144.xml"/><Relationship Id="rId58" Type="http://schemas.openxmlformats.org/officeDocument/2006/relationships/image" Target="../media/image206.png"/><Relationship Id="rId5" Type="http://schemas.openxmlformats.org/officeDocument/2006/relationships/image" Target="../media/image7510.png"/><Relationship Id="rId19" Type="http://schemas.openxmlformats.org/officeDocument/2006/relationships/customXml" Target="../ink/ink127.xml"/><Relationship Id="rId4" Type="http://schemas.openxmlformats.org/officeDocument/2006/relationships/image" Target="../media/image7410.png"/><Relationship Id="rId9" Type="http://schemas.openxmlformats.org/officeDocument/2006/relationships/customXml" Target="../ink/ink122.xml"/><Relationship Id="rId14" Type="http://schemas.openxmlformats.org/officeDocument/2006/relationships/image" Target="../media/image184.png"/><Relationship Id="rId22" Type="http://schemas.openxmlformats.org/officeDocument/2006/relationships/image" Target="../media/image188.png"/><Relationship Id="rId27" Type="http://schemas.openxmlformats.org/officeDocument/2006/relationships/customXml" Target="../ink/ink131.xml"/><Relationship Id="rId30" Type="http://schemas.openxmlformats.org/officeDocument/2006/relationships/image" Target="../media/image192.png"/><Relationship Id="rId35" Type="http://schemas.openxmlformats.org/officeDocument/2006/relationships/customXml" Target="../ink/ink135.xml"/><Relationship Id="rId43" Type="http://schemas.openxmlformats.org/officeDocument/2006/relationships/customXml" Target="../ink/ink139.xml"/><Relationship Id="rId48" Type="http://schemas.openxmlformats.org/officeDocument/2006/relationships/image" Target="../media/image201.png"/><Relationship Id="rId56" Type="http://schemas.openxmlformats.org/officeDocument/2006/relationships/image" Target="../media/image205.png"/><Relationship Id="rId8" Type="http://schemas.openxmlformats.org/officeDocument/2006/relationships/image" Target="../media/image7810.png"/><Relationship Id="rId51" Type="http://schemas.openxmlformats.org/officeDocument/2006/relationships/customXml" Target="../ink/ink143.xml"/><Relationship Id="rId3" Type="http://schemas.openxmlformats.org/officeDocument/2006/relationships/image" Target="../media/image7310.png"/><Relationship Id="rId12" Type="http://schemas.openxmlformats.org/officeDocument/2006/relationships/image" Target="../media/image183.png"/><Relationship Id="rId17" Type="http://schemas.openxmlformats.org/officeDocument/2006/relationships/customXml" Target="../ink/ink126.xml"/><Relationship Id="rId25" Type="http://schemas.openxmlformats.org/officeDocument/2006/relationships/customXml" Target="../ink/ink130.xml"/><Relationship Id="rId33" Type="http://schemas.openxmlformats.org/officeDocument/2006/relationships/customXml" Target="../ink/ink134.xml"/><Relationship Id="rId38" Type="http://schemas.openxmlformats.org/officeDocument/2006/relationships/image" Target="../media/image196.png"/><Relationship Id="rId46" Type="http://schemas.openxmlformats.org/officeDocument/2006/relationships/image" Target="../media/image200.png"/><Relationship Id="rId20" Type="http://schemas.openxmlformats.org/officeDocument/2006/relationships/image" Target="../media/image187.png"/><Relationship Id="rId41" Type="http://schemas.openxmlformats.org/officeDocument/2006/relationships/customXml" Target="../ink/ink138.xml"/><Relationship Id="rId54" Type="http://schemas.openxmlformats.org/officeDocument/2006/relationships/image" Target="../media/image204.png"/><Relationship Id="rId1" Type="http://schemas.openxmlformats.org/officeDocument/2006/relationships/slideLayout" Target="../slideLayouts/slideLayout3.xml"/><Relationship Id="rId6" Type="http://schemas.openxmlformats.org/officeDocument/2006/relationships/image" Target="../media/image7610.png"/><Relationship Id="rId15" Type="http://schemas.openxmlformats.org/officeDocument/2006/relationships/customXml" Target="../ink/ink125.xml"/><Relationship Id="rId23" Type="http://schemas.openxmlformats.org/officeDocument/2006/relationships/customXml" Target="../ink/ink129.xml"/><Relationship Id="rId28" Type="http://schemas.openxmlformats.org/officeDocument/2006/relationships/image" Target="../media/image191.png"/><Relationship Id="rId36" Type="http://schemas.openxmlformats.org/officeDocument/2006/relationships/image" Target="../media/image195.png"/><Relationship Id="rId49" Type="http://schemas.openxmlformats.org/officeDocument/2006/relationships/customXml" Target="../ink/ink142.xml"/><Relationship Id="rId57" Type="http://schemas.openxmlformats.org/officeDocument/2006/relationships/customXml" Target="../ink/ink146.xml"/><Relationship Id="rId10" Type="http://schemas.openxmlformats.org/officeDocument/2006/relationships/image" Target="../media/image182.png"/><Relationship Id="rId31" Type="http://schemas.openxmlformats.org/officeDocument/2006/relationships/customXml" Target="../ink/ink133.xml"/><Relationship Id="rId44" Type="http://schemas.openxmlformats.org/officeDocument/2006/relationships/image" Target="../media/image199.png"/><Relationship Id="rId52" Type="http://schemas.openxmlformats.org/officeDocument/2006/relationships/image" Target="../media/image203.png"/></Relationships>
</file>

<file path=ppt/slides/_rels/slide18.xml.rels><?xml version="1.0" encoding="UTF-8" standalone="yes"?>
<Relationships xmlns="http://schemas.openxmlformats.org/package/2006/relationships"><Relationship Id="rId117" Type="http://schemas.openxmlformats.org/officeDocument/2006/relationships/image" Target="../media/image1361.png"/><Relationship Id="rId21" Type="http://schemas.openxmlformats.org/officeDocument/2006/relationships/image" Target="../media/image8810.png"/><Relationship Id="rId42" Type="http://schemas.openxmlformats.org/officeDocument/2006/relationships/customXml" Target="../ink/ink167.xml"/><Relationship Id="rId63" Type="http://schemas.openxmlformats.org/officeDocument/2006/relationships/image" Target="../media/image1091.png"/><Relationship Id="rId84" Type="http://schemas.openxmlformats.org/officeDocument/2006/relationships/customXml" Target="../ink/ink188.xml"/><Relationship Id="rId138" Type="http://schemas.openxmlformats.org/officeDocument/2006/relationships/customXml" Target="../ink/ink215.xml"/><Relationship Id="rId159" Type="http://schemas.openxmlformats.org/officeDocument/2006/relationships/image" Target="../media/image1570.png"/><Relationship Id="rId170" Type="http://schemas.openxmlformats.org/officeDocument/2006/relationships/customXml" Target="../ink/ink231.xml"/><Relationship Id="rId191" Type="http://schemas.openxmlformats.org/officeDocument/2006/relationships/image" Target="../media/image1730.png"/><Relationship Id="rId205" Type="http://schemas.openxmlformats.org/officeDocument/2006/relationships/image" Target="../media/image1800.png"/><Relationship Id="rId226" Type="http://schemas.openxmlformats.org/officeDocument/2006/relationships/customXml" Target="../ink/ink259.xml"/><Relationship Id="rId247" Type="http://schemas.openxmlformats.org/officeDocument/2006/relationships/image" Target="../media/image2010.png"/><Relationship Id="rId107" Type="http://schemas.openxmlformats.org/officeDocument/2006/relationships/image" Target="../media/image1311.png"/><Relationship Id="rId11" Type="http://schemas.openxmlformats.org/officeDocument/2006/relationships/image" Target="../media/image8310.png"/><Relationship Id="rId32" Type="http://schemas.openxmlformats.org/officeDocument/2006/relationships/customXml" Target="../ink/ink162.xml"/><Relationship Id="rId53" Type="http://schemas.openxmlformats.org/officeDocument/2006/relationships/image" Target="../media/image1041.png"/><Relationship Id="rId74" Type="http://schemas.openxmlformats.org/officeDocument/2006/relationships/customXml" Target="../ink/ink183.xml"/><Relationship Id="rId128" Type="http://schemas.openxmlformats.org/officeDocument/2006/relationships/customXml" Target="../ink/ink210.xml"/><Relationship Id="rId149" Type="http://schemas.openxmlformats.org/officeDocument/2006/relationships/image" Target="../media/image1521.png"/><Relationship Id="rId5" Type="http://schemas.openxmlformats.org/officeDocument/2006/relationships/image" Target="../media/image8010.png"/><Relationship Id="rId95" Type="http://schemas.openxmlformats.org/officeDocument/2006/relationships/image" Target="../media/image1251.png"/><Relationship Id="rId160" Type="http://schemas.openxmlformats.org/officeDocument/2006/relationships/customXml" Target="../ink/ink226.xml"/><Relationship Id="rId181" Type="http://schemas.openxmlformats.org/officeDocument/2006/relationships/image" Target="../media/image1680.png"/><Relationship Id="rId216" Type="http://schemas.openxmlformats.org/officeDocument/2006/relationships/customXml" Target="../ink/ink254.xml"/><Relationship Id="rId237" Type="http://schemas.openxmlformats.org/officeDocument/2006/relationships/image" Target="../media/image1960.png"/><Relationship Id="rId22" Type="http://schemas.openxmlformats.org/officeDocument/2006/relationships/customXml" Target="../ink/ink157.xml"/><Relationship Id="rId43" Type="http://schemas.openxmlformats.org/officeDocument/2006/relationships/image" Target="../media/image992.png"/><Relationship Id="rId64" Type="http://schemas.openxmlformats.org/officeDocument/2006/relationships/customXml" Target="../ink/ink178.xml"/><Relationship Id="rId118" Type="http://schemas.openxmlformats.org/officeDocument/2006/relationships/customXml" Target="../ink/ink205.xml"/><Relationship Id="rId139" Type="http://schemas.openxmlformats.org/officeDocument/2006/relationships/image" Target="../media/image1471.png"/><Relationship Id="rId85" Type="http://schemas.openxmlformats.org/officeDocument/2006/relationships/image" Target="../media/image1201.png"/><Relationship Id="rId150" Type="http://schemas.openxmlformats.org/officeDocument/2006/relationships/customXml" Target="../ink/ink221.xml"/><Relationship Id="rId171" Type="http://schemas.openxmlformats.org/officeDocument/2006/relationships/image" Target="../media/image1630.png"/><Relationship Id="rId192" Type="http://schemas.openxmlformats.org/officeDocument/2006/relationships/customXml" Target="../ink/ink242.xml"/><Relationship Id="rId206" Type="http://schemas.openxmlformats.org/officeDocument/2006/relationships/customXml" Target="../ink/ink249.xml"/><Relationship Id="rId227" Type="http://schemas.openxmlformats.org/officeDocument/2006/relationships/image" Target="../media/image1910.png"/><Relationship Id="rId248" Type="http://schemas.openxmlformats.org/officeDocument/2006/relationships/customXml" Target="../ink/ink270.xml"/><Relationship Id="rId12" Type="http://schemas.openxmlformats.org/officeDocument/2006/relationships/customXml" Target="../ink/ink152.xml"/><Relationship Id="rId33" Type="http://schemas.openxmlformats.org/officeDocument/2006/relationships/image" Target="../media/image9410.png"/><Relationship Id="rId108" Type="http://schemas.openxmlformats.org/officeDocument/2006/relationships/customXml" Target="../ink/ink200.xml"/><Relationship Id="rId129" Type="http://schemas.openxmlformats.org/officeDocument/2006/relationships/image" Target="../media/image1421.png"/><Relationship Id="rId54" Type="http://schemas.openxmlformats.org/officeDocument/2006/relationships/customXml" Target="../ink/ink173.xml"/><Relationship Id="rId75" Type="http://schemas.openxmlformats.org/officeDocument/2006/relationships/image" Target="../media/image1151.png"/><Relationship Id="rId96" Type="http://schemas.openxmlformats.org/officeDocument/2006/relationships/customXml" Target="../ink/ink194.xml"/><Relationship Id="rId140" Type="http://schemas.openxmlformats.org/officeDocument/2006/relationships/customXml" Target="../ink/ink216.xml"/><Relationship Id="rId161" Type="http://schemas.openxmlformats.org/officeDocument/2006/relationships/image" Target="../media/image1580.png"/><Relationship Id="rId182" Type="http://schemas.openxmlformats.org/officeDocument/2006/relationships/customXml" Target="../ink/ink237.xml"/><Relationship Id="rId217" Type="http://schemas.openxmlformats.org/officeDocument/2006/relationships/image" Target="../media/image1860.png"/><Relationship Id="rId6" Type="http://schemas.openxmlformats.org/officeDocument/2006/relationships/customXml" Target="../ink/ink149.xml"/><Relationship Id="rId238" Type="http://schemas.openxmlformats.org/officeDocument/2006/relationships/customXml" Target="../ink/ink265.xml"/><Relationship Id="rId23" Type="http://schemas.openxmlformats.org/officeDocument/2006/relationships/image" Target="../media/image8910.png"/><Relationship Id="rId119" Type="http://schemas.openxmlformats.org/officeDocument/2006/relationships/image" Target="../media/image1372.png"/><Relationship Id="rId44" Type="http://schemas.openxmlformats.org/officeDocument/2006/relationships/customXml" Target="../ink/ink168.xml"/><Relationship Id="rId65" Type="http://schemas.openxmlformats.org/officeDocument/2006/relationships/image" Target="../media/image1101.png"/><Relationship Id="rId86" Type="http://schemas.openxmlformats.org/officeDocument/2006/relationships/customXml" Target="../ink/ink189.xml"/><Relationship Id="rId130" Type="http://schemas.openxmlformats.org/officeDocument/2006/relationships/customXml" Target="../ink/ink211.xml"/><Relationship Id="rId151" Type="http://schemas.openxmlformats.org/officeDocument/2006/relationships/image" Target="../media/image1531.png"/><Relationship Id="rId172" Type="http://schemas.openxmlformats.org/officeDocument/2006/relationships/customXml" Target="../ink/ink232.xml"/><Relationship Id="rId193" Type="http://schemas.openxmlformats.org/officeDocument/2006/relationships/image" Target="../media/image1740.png"/><Relationship Id="rId207" Type="http://schemas.openxmlformats.org/officeDocument/2006/relationships/image" Target="../media/image1810.png"/><Relationship Id="rId228" Type="http://schemas.openxmlformats.org/officeDocument/2006/relationships/customXml" Target="../ink/ink260.xml"/><Relationship Id="rId249" Type="http://schemas.openxmlformats.org/officeDocument/2006/relationships/image" Target="../media/image2020.png"/><Relationship Id="rId13" Type="http://schemas.openxmlformats.org/officeDocument/2006/relationships/image" Target="../media/image8410.png"/><Relationship Id="rId109" Type="http://schemas.openxmlformats.org/officeDocument/2006/relationships/image" Target="../media/image1321.png"/><Relationship Id="rId34" Type="http://schemas.openxmlformats.org/officeDocument/2006/relationships/customXml" Target="../ink/ink163.xml"/><Relationship Id="rId55" Type="http://schemas.openxmlformats.org/officeDocument/2006/relationships/image" Target="../media/image1051.png"/><Relationship Id="rId76" Type="http://schemas.openxmlformats.org/officeDocument/2006/relationships/customXml" Target="../ink/ink184.xml"/><Relationship Id="rId97" Type="http://schemas.openxmlformats.org/officeDocument/2006/relationships/image" Target="../media/image1261.png"/><Relationship Id="rId120" Type="http://schemas.openxmlformats.org/officeDocument/2006/relationships/customXml" Target="../ink/ink206.xml"/><Relationship Id="rId141" Type="http://schemas.openxmlformats.org/officeDocument/2006/relationships/image" Target="../media/image1481.png"/><Relationship Id="rId7" Type="http://schemas.openxmlformats.org/officeDocument/2006/relationships/image" Target="../media/image8110.png"/><Relationship Id="rId162" Type="http://schemas.openxmlformats.org/officeDocument/2006/relationships/customXml" Target="../ink/ink227.xml"/><Relationship Id="rId183" Type="http://schemas.openxmlformats.org/officeDocument/2006/relationships/image" Target="../media/image1691.png"/><Relationship Id="rId218" Type="http://schemas.openxmlformats.org/officeDocument/2006/relationships/customXml" Target="../ink/ink255.xml"/><Relationship Id="rId239" Type="http://schemas.openxmlformats.org/officeDocument/2006/relationships/image" Target="../media/image1970.png"/><Relationship Id="rId250" Type="http://schemas.openxmlformats.org/officeDocument/2006/relationships/customXml" Target="../ink/ink271.xml"/><Relationship Id="rId24" Type="http://schemas.openxmlformats.org/officeDocument/2006/relationships/customXml" Target="../ink/ink158.xml"/><Relationship Id="rId45" Type="http://schemas.openxmlformats.org/officeDocument/2006/relationships/image" Target="../media/image1001.png"/><Relationship Id="rId66" Type="http://schemas.openxmlformats.org/officeDocument/2006/relationships/customXml" Target="../ink/ink179.xml"/><Relationship Id="rId87" Type="http://schemas.openxmlformats.org/officeDocument/2006/relationships/image" Target="../media/image1211.png"/><Relationship Id="rId110" Type="http://schemas.openxmlformats.org/officeDocument/2006/relationships/customXml" Target="../ink/ink201.xml"/><Relationship Id="rId131" Type="http://schemas.openxmlformats.org/officeDocument/2006/relationships/image" Target="../media/image1431.png"/><Relationship Id="rId152" Type="http://schemas.openxmlformats.org/officeDocument/2006/relationships/customXml" Target="../ink/ink222.xml"/><Relationship Id="rId173" Type="http://schemas.openxmlformats.org/officeDocument/2006/relationships/image" Target="../media/image1640.png"/><Relationship Id="rId194" Type="http://schemas.openxmlformats.org/officeDocument/2006/relationships/customXml" Target="../ink/ink243.xml"/><Relationship Id="rId208" Type="http://schemas.openxmlformats.org/officeDocument/2006/relationships/customXml" Target="../ink/ink250.xml"/><Relationship Id="rId229" Type="http://schemas.openxmlformats.org/officeDocument/2006/relationships/image" Target="../media/image1920.png"/><Relationship Id="rId240" Type="http://schemas.openxmlformats.org/officeDocument/2006/relationships/customXml" Target="../ink/ink266.xml"/><Relationship Id="rId14" Type="http://schemas.openxmlformats.org/officeDocument/2006/relationships/customXml" Target="../ink/ink153.xml"/><Relationship Id="rId35" Type="http://schemas.openxmlformats.org/officeDocument/2006/relationships/image" Target="../media/image9510.png"/><Relationship Id="rId56" Type="http://schemas.openxmlformats.org/officeDocument/2006/relationships/customXml" Target="../ink/ink174.xml"/><Relationship Id="rId77" Type="http://schemas.openxmlformats.org/officeDocument/2006/relationships/image" Target="../media/image1161.png"/><Relationship Id="rId100" Type="http://schemas.openxmlformats.org/officeDocument/2006/relationships/customXml" Target="../ink/ink196.xml"/><Relationship Id="rId8" Type="http://schemas.openxmlformats.org/officeDocument/2006/relationships/customXml" Target="../ink/ink150.xml"/><Relationship Id="rId98" Type="http://schemas.openxmlformats.org/officeDocument/2006/relationships/customXml" Target="../ink/ink195.xml"/><Relationship Id="rId121" Type="http://schemas.openxmlformats.org/officeDocument/2006/relationships/image" Target="../media/image1382.png"/><Relationship Id="rId142" Type="http://schemas.openxmlformats.org/officeDocument/2006/relationships/customXml" Target="../ink/ink217.xml"/><Relationship Id="rId163" Type="http://schemas.openxmlformats.org/officeDocument/2006/relationships/image" Target="../media/image1590.png"/><Relationship Id="rId184" Type="http://schemas.openxmlformats.org/officeDocument/2006/relationships/customXml" Target="../ink/ink238.xml"/><Relationship Id="rId219" Type="http://schemas.openxmlformats.org/officeDocument/2006/relationships/image" Target="../media/image1870.png"/><Relationship Id="rId230" Type="http://schemas.openxmlformats.org/officeDocument/2006/relationships/customXml" Target="../ink/ink261.xml"/><Relationship Id="rId251" Type="http://schemas.openxmlformats.org/officeDocument/2006/relationships/image" Target="../media/image2030.png"/><Relationship Id="rId25" Type="http://schemas.openxmlformats.org/officeDocument/2006/relationships/image" Target="../media/image9010.png"/><Relationship Id="rId46" Type="http://schemas.openxmlformats.org/officeDocument/2006/relationships/customXml" Target="../ink/ink169.xml"/><Relationship Id="rId67" Type="http://schemas.openxmlformats.org/officeDocument/2006/relationships/image" Target="../media/image1111.png"/><Relationship Id="rId88" Type="http://schemas.openxmlformats.org/officeDocument/2006/relationships/customXml" Target="../ink/ink190.xml"/><Relationship Id="rId111" Type="http://schemas.openxmlformats.org/officeDocument/2006/relationships/image" Target="../media/image1331.png"/><Relationship Id="rId132" Type="http://schemas.openxmlformats.org/officeDocument/2006/relationships/customXml" Target="../ink/ink212.xml"/><Relationship Id="rId153" Type="http://schemas.openxmlformats.org/officeDocument/2006/relationships/image" Target="../media/image1540.png"/><Relationship Id="rId174" Type="http://schemas.openxmlformats.org/officeDocument/2006/relationships/customXml" Target="../ink/ink233.xml"/><Relationship Id="rId195" Type="http://schemas.openxmlformats.org/officeDocument/2006/relationships/image" Target="../media/image1750.png"/><Relationship Id="rId209" Type="http://schemas.openxmlformats.org/officeDocument/2006/relationships/image" Target="../media/image1820.png"/><Relationship Id="rId220" Type="http://schemas.openxmlformats.org/officeDocument/2006/relationships/customXml" Target="../ink/ink256.xml"/><Relationship Id="rId241" Type="http://schemas.openxmlformats.org/officeDocument/2006/relationships/image" Target="../media/image1980.png"/><Relationship Id="rId15" Type="http://schemas.openxmlformats.org/officeDocument/2006/relationships/image" Target="../media/image8510.png"/><Relationship Id="rId36" Type="http://schemas.openxmlformats.org/officeDocument/2006/relationships/customXml" Target="../ink/ink164.xml"/><Relationship Id="rId57" Type="http://schemas.openxmlformats.org/officeDocument/2006/relationships/image" Target="../media/image1061.png"/><Relationship Id="rId78" Type="http://schemas.openxmlformats.org/officeDocument/2006/relationships/customXml" Target="../ink/ink185.xml"/><Relationship Id="rId99" Type="http://schemas.openxmlformats.org/officeDocument/2006/relationships/image" Target="../media/image1271.png"/><Relationship Id="rId101" Type="http://schemas.openxmlformats.org/officeDocument/2006/relationships/image" Target="../media/image1281.png"/><Relationship Id="rId122" Type="http://schemas.openxmlformats.org/officeDocument/2006/relationships/customXml" Target="../ink/ink207.xml"/><Relationship Id="rId143" Type="http://schemas.openxmlformats.org/officeDocument/2006/relationships/image" Target="../media/image1491.png"/><Relationship Id="rId164" Type="http://schemas.openxmlformats.org/officeDocument/2006/relationships/customXml" Target="../ink/ink228.xml"/><Relationship Id="rId185" Type="http://schemas.openxmlformats.org/officeDocument/2006/relationships/image" Target="../media/image1701.png"/><Relationship Id="rId9" Type="http://schemas.openxmlformats.org/officeDocument/2006/relationships/image" Target="../media/image8210.png"/><Relationship Id="rId210" Type="http://schemas.openxmlformats.org/officeDocument/2006/relationships/customXml" Target="../ink/ink251.xml"/><Relationship Id="rId26" Type="http://schemas.openxmlformats.org/officeDocument/2006/relationships/customXml" Target="../ink/ink159.xml"/><Relationship Id="rId231" Type="http://schemas.openxmlformats.org/officeDocument/2006/relationships/image" Target="../media/image1930.png"/><Relationship Id="rId252" Type="http://schemas.openxmlformats.org/officeDocument/2006/relationships/customXml" Target="../ink/ink272.xml"/><Relationship Id="rId47" Type="http://schemas.openxmlformats.org/officeDocument/2006/relationships/image" Target="../media/image1011.png"/><Relationship Id="rId68" Type="http://schemas.openxmlformats.org/officeDocument/2006/relationships/customXml" Target="../ink/ink180.xml"/><Relationship Id="rId89" Type="http://schemas.openxmlformats.org/officeDocument/2006/relationships/image" Target="../media/image1221.png"/><Relationship Id="rId112" Type="http://schemas.openxmlformats.org/officeDocument/2006/relationships/customXml" Target="../ink/ink202.xml"/><Relationship Id="rId133" Type="http://schemas.openxmlformats.org/officeDocument/2006/relationships/image" Target="../media/image1441.png"/><Relationship Id="rId154" Type="http://schemas.openxmlformats.org/officeDocument/2006/relationships/customXml" Target="../ink/ink223.xml"/><Relationship Id="rId175" Type="http://schemas.openxmlformats.org/officeDocument/2006/relationships/image" Target="../media/image1650.png"/><Relationship Id="rId196" Type="http://schemas.openxmlformats.org/officeDocument/2006/relationships/customXml" Target="../ink/ink244.xml"/><Relationship Id="rId200" Type="http://schemas.openxmlformats.org/officeDocument/2006/relationships/customXml" Target="../ink/ink246.xml"/><Relationship Id="rId16" Type="http://schemas.openxmlformats.org/officeDocument/2006/relationships/customXml" Target="../ink/ink154.xml"/><Relationship Id="rId221" Type="http://schemas.openxmlformats.org/officeDocument/2006/relationships/image" Target="../media/image1880.png"/><Relationship Id="rId242" Type="http://schemas.openxmlformats.org/officeDocument/2006/relationships/customXml" Target="../ink/ink267.xml"/><Relationship Id="rId37" Type="http://schemas.openxmlformats.org/officeDocument/2006/relationships/image" Target="../media/image9610.png"/><Relationship Id="rId58" Type="http://schemas.openxmlformats.org/officeDocument/2006/relationships/customXml" Target="../ink/ink175.xml"/><Relationship Id="rId79" Type="http://schemas.openxmlformats.org/officeDocument/2006/relationships/image" Target="../media/image1171.png"/><Relationship Id="rId102" Type="http://schemas.openxmlformats.org/officeDocument/2006/relationships/customXml" Target="../ink/ink197.xml"/><Relationship Id="rId123" Type="http://schemas.openxmlformats.org/officeDocument/2006/relationships/image" Target="../media/image1391.png"/><Relationship Id="rId144" Type="http://schemas.openxmlformats.org/officeDocument/2006/relationships/customXml" Target="../ink/ink218.xml"/><Relationship Id="rId90" Type="http://schemas.openxmlformats.org/officeDocument/2006/relationships/customXml" Target="../ink/ink191.xml"/><Relationship Id="rId165" Type="http://schemas.openxmlformats.org/officeDocument/2006/relationships/image" Target="../media/image1600.png"/><Relationship Id="rId186" Type="http://schemas.openxmlformats.org/officeDocument/2006/relationships/customXml" Target="../ink/ink239.xml"/><Relationship Id="rId211" Type="http://schemas.openxmlformats.org/officeDocument/2006/relationships/image" Target="../media/image1830.png"/><Relationship Id="rId232" Type="http://schemas.openxmlformats.org/officeDocument/2006/relationships/customXml" Target="../ink/ink262.xml"/><Relationship Id="rId253" Type="http://schemas.openxmlformats.org/officeDocument/2006/relationships/image" Target="../media/image2040.png"/><Relationship Id="rId27" Type="http://schemas.openxmlformats.org/officeDocument/2006/relationships/image" Target="../media/image9110.png"/><Relationship Id="rId48" Type="http://schemas.openxmlformats.org/officeDocument/2006/relationships/customXml" Target="../ink/ink170.xml"/><Relationship Id="rId69" Type="http://schemas.openxmlformats.org/officeDocument/2006/relationships/image" Target="../media/image1121.png"/><Relationship Id="rId113" Type="http://schemas.openxmlformats.org/officeDocument/2006/relationships/image" Target="../media/image1341.png"/><Relationship Id="rId134" Type="http://schemas.openxmlformats.org/officeDocument/2006/relationships/customXml" Target="../ink/ink213.xml"/><Relationship Id="rId80" Type="http://schemas.openxmlformats.org/officeDocument/2006/relationships/customXml" Target="../ink/ink186.xml"/><Relationship Id="rId155" Type="http://schemas.openxmlformats.org/officeDocument/2006/relationships/image" Target="../media/image1551.png"/><Relationship Id="rId176" Type="http://schemas.openxmlformats.org/officeDocument/2006/relationships/customXml" Target="../ink/ink234.xml"/><Relationship Id="rId197" Type="http://schemas.openxmlformats.org/officeDocument/2006/relationships/image" Target="../media/image1760.png"/><Relationship Id="rId201" Type="http://schemas.openxmlformats.org/officeDocument/2006/relationships/image" Target="../media/image1780.png"/><Relationship Id="rId222" Type="http://schemas.openxmlformats.org/officeDocument/2006/relationships/customXml" Target="../ink/ink257.xml"/><Relationship Id="rId243" Type="http://schemas.openxmlformats.org/officeDocument/2006/relationships/image" Target="../media/image1990.png"/><Relationship Id="rId17" Type="http://schemas.openxmlformats.org/officeDocument/2006/relationships/image" Target="../media/image8610.png"/><Relationship Id="rId38" Type="http://schemas.openxmlformats.org/officeDocument/2006/relationships/customXml" Target="../ink/ink165.xml"/><Relationship Id="rId59" Type="http://schemas.openxmlformats.org/officeDocument/2006/relationships/image" Target="../media/image1071.png"/><Relationship Id="rId103" Type="http://schemas.openxmlformats.org/officeDocument/2006/relationships/image" Target="../media/image1291.png"/><Relationship Id="rId124" Type="http://schemas.openxmlformats.org/officeDocument/2006/relationships/customXml" Target="../ink/ink208.xml"/><Relationship Id="rId70" Type="http://schemas.openxmlformats.org/officeDocument/2006/relationships/customXml" Target="../ink/ink181.xml"/><Relationship Id="rId91" Type="http://schemas.openxmlformats.org/officeDocument/2006/relationships/image" Target="../media/image1231.png"/><Relationship Id="rId145" Type="http://schemas.openxmlformats.org/officeDocument/2006/relationships/image" Target="../media/image1501.png"/><Relationship Id="rId166" Type="http://schemas.openxmlformats.org/officeDocument/2006/relationships/customXml" Target="../ink/ink229.xml"/><Relationship Id="rId187" Type="http://schemas.openxmlformats.org/officeDocument/2006/relationships/image" Target="../media/image1710.png"/><Relationship Id="rId1" Type="http://schemas.openxmlformats.org/officeDocument/2006/relationships/slideLayout" Target="../slideLayouts/slideLayout3.xml"/><Relationship Id="rId212" Type="http://schemas.openxmlformats.org/officeDocument/2006/relationships/customXml" Target="../ink/ink252.xml"/><Relationship Id="rId233" Type="http://schemas.openxmlformats.org/officeDocument/2006/relationships/image" Target="../media/image1940.png"/><Relationship Id="rId28" Type="http://schemas.openxmlformats.org/officeDocument/2006/relationships/customXml" Target="../ink/ink160.xml"/><Relationship Id="rId49" Type="http://schemas.openxmlformats.org/officeDocument/2006/relationships/image" Target="../media/image1021.png"/><Relationship Id="rId114" Type="http://schemas.openxmlformats.org/officeDocument/2006/relationships/customXml" Target="../ink/ink203.xml"/><Relationship Id="rId60" Type="http://schemas.openxmlformats.org/officeDocument/2006/relationships/customXml" Target="../ink/ink176.xml"/><Relationship Id="rId81" Type="http://schemas.openxmlformats.org/officeDocument/2006/relationships/image" Target="../media/image1181.png"/><Relationship Id="rId135" Type="http://schemas.openxmlformats.org/officeDocument/2006/relationships/image" Target="../media/image1452.png"/><Relationship Id="rId156" Type="http://schemas.openxmlformats.org/officeDocument/2006/relationships/customXml" Target="../ink/ink224.xml"/><Relationship Id="rId177" Type="http://schemas.openxmlformats.org/officeDocument/2006/relationships/image" Target="../media/image1660.png"/><Relationship Id="rId198" Type="http://schemas.openxmlformats.org/officeDocument/2006/relationships/customXml" Target="../ink/ink245.xml"/><Relationship Id="rId202" Type="http://schemas.openxmlformats.org/officeDocument/2006/relationships/customXml" Target="../ink/ink247.xml"/><Relationship Id="rId223" Type="http://schemas.openxmlformats.org/officeDocument/2006/relationships/image" Target="../media/image1890.png"/><Relationship Id="rId244" Type="http://schemas.openxmlformats.org/officeDocument/2006/relationships/customXml" Target="../ink/ink268.xml"/><Relationship Id="rId18" Type="http://schemas.openxmlformats.org/officeDocument/2006/relationships/customXml" Target="../ink/ink155.xml"/><Relationship Id="rId39" Type="http://schemas.openxmlformats.org/officeDocument/2006/relationships/image" Target="../media/image9710.png"/><Relationship Id="rId50" Type="http://schemas.openxmlformats.org/officeDocument/2006/relationships/customXml" Target="../ink/ink171.xml"/><Relationship Id="rId104" Type="http://schemas.openxmlformats.org/officeDocument/2006/relationships/customXml" Target="../ink/ink198.xml"/><Relationship Id="rId125" Type="http://schemas.openxmlformats.org/officeDocument/2006/relationships/image" Target="../media/image1401.png"/><Relationship Id="rId146" Type="http://schemas.openxmlformats.org/officeDocument/2006/relationships/customXml" Target="../ink/ink219.xml"/><Relationship Id="rId167" Type="http://schemas.openxmlformats.org/officeDocument/2006/relationships/image" Target="../media/image1610.png"/><Relationship Id="rId188" Type="http://schemas.openxmlformats.org/officeDocument/2006/relationships/customXml" Target="../ink/ink240.xml"/><Relationship Id="rId71" Type="http://schemas.openxmlformats.org/officeDocument/2006/relationships/image" Target="../media/image1131.png"/><Relationship Id="rId92" Type="http://schemas.openxmlformats.org/officeDocument/2006/relationships/customXml" Target="../ink/ink192.xml"/><Relationship Id="rId213" Type="http://schemas.openxmlformats.org/officeDocument/2006/relationships/image" Target="../media/image1840.png"/><Relationship Id="rId234" Type="http://schemas.openxmlformats.org/officeDocument/2006/relationships/customXml" Target="../ink/ink263.xml"/><Relationship Id="rId2" Type="http://schemas.openxmlformats.org/officeDocument/2006/relationships/customXml" Target="../ink/ink147.xml"/><Relationship Id="rId29" Type="http://schemas.openxmlformats.org/officeDocument/2006/relationships/image" Target="../media/image9210.png"/><Relationship Id="rId40" Type="http://schemas.openxmlformats.org/officeDocument/2006/relationships/customXml" Target="../ink/ink166.xml"/><Relationship Id="rId115" Type="http://schemas.openxmlformats.org/officeDocument/2006/relationships/image" Target="../media/image1351.png"/><Relationship Id="rId136" Type="http://schemas.openxmlformats.org/officeDocument/2006/relationships/customXml" Target="../ink/ink214.xml"/><Relationship Id="rId157" Type="http://schemas.openxmlformats.org/officeDocument/2006/relationships/image" Target="../media/image1560.png"/><Relationship Id="rId178" Type="http://schemas.openxmlformats.org/officeDocument/2006/relationships/customXml" Target="../ink/ink235.xml"/><Relationship Id="rId61" Type="http://schemas.openxmlformats.org/officeDocument/2006/relationships/image" Target="../media/image1081.png"/><Relationship Id="rId82" Type="http://schemas.openxmlformats.org/officeDocument/2006/relationships/customXml" Target="../ink/ink187.xml"/><Relationship Id="rId199" Type="http://schemas.openxmlformats.org/officeDocument/2006/relationships/image" Target="../media/image1770.png"/><Relationship Id="rId203" Type="http://schemas.openxmlformats.org/officeDocument/2006/relationships/image" Target="../media/image1790.png"/><Relationship Id="rId19" Type="http://schemas.openxmlformats.org/officeDocument/2006/relationships/image" Target="../media/image8710.png"/><Relationship Id="rId224" Type="http://schemas.openxmlformats.org/officeDocument/2006/relationships/customXml" Target="../ink/ink258.xml"/><Relationship Id="rId245" Type="http://schemas.openxmlformats.org/officeDocument/2006/relationships/image" Target="../media/image2000.png"/><Relationship Id="rId30" Type="http://schemas.openxmlformats.org/officeDocument/2006/relationships/customXml" Target="../ink/ink161.xml"/><Relationship Id="rId105" Type="http://schemas.openxmlformats.org/officeDocument/2006/relationships/image" Target="../media/image1301.png"/><Relationship Id="rId126" Type="http://schemas.openxmlformats.org/officeDocument/2006/relationships/customXml" Target="../ink/ink209.xml"/><Relationship Id="rId147" Type="http://schemas.openxmlformats.org/officeDocument/2006/relationships/image" Target="../media/image1511.png"/><Relationship Id="rId168" Type="http://schemas.openxmlformats.org/officeDocument/2006/relationships/customXml" Target="../ink/ink230.xml"/><Relationship Id="rId51" Type="http://schemas.openxmlformats.org/officeDocument/2006/relationships/image" Target="../media/image1031.png"/><Relationship Id="rId72" Type="http://schemas.openxmlformats.org/officeDocument/2006/relationships/customXml" Target="../ink/ink182.xml"/><Relationship Id="rId93" Type="http://schemas.openxmlformats.org/officeDocument/2006/relationships/image" Target="../media/image1241.png"/><Relationship Id="rId189" Type="http://schemas.openxmlformats.org/officeDocument/2006/relationships/image" Target="../media/image1720.png"/><Relationship Id="rId3" Type="http://schemas.openxmlformats.org/officeDocument/2006/relationships/image" Target="../media/image7910.png"/><Relationship Id="rId214" Type="http://schemas.openxmlformats.org/officeDocument/2006/relationships/customXml" Target="../ink/ink253.xml"/><Relationship Id="rId235" Type="http://schemas.openxmlformats.org/officeDocument/2006/relationships/image" Target="../media/image1950.png"/><Relationship Id="rId116" Type="http://schemas.openxmlformats.org/officeDocument/2006/relationships/customXml" Target="../ink/ink204.xml"/><Relationship Id="rId137" Type="http://schemas.openxmlformats.org/officeDocument/2006/relationships/image" Target="../media/image1461.png"/><Relationship Id="rId158" Type="http://schemas.openxmlformats.org/officeDocument/2006/relationships/customXml" Target="../ink/ink225.xml"/><Relationship Id="rId20" Type="http://schemas.openxmlformats.org/officeDocument/2006/relationships/customXml" Target="../ink/ink156.xml"/><Relationship Id="rId41" Type="http://schemas.openxmlformats.org/officeDocument/2006/relationships/image" Target="../media/image988.png"/><Relationship Id="rId62" Type="http://schemas.openxmlformats.org/officeDocument/2006/relationships/customXml" Target="../ink/ink177.xml"/><Relationship Id="rId83" Type="http://schemas.openxmlformats.org/officeDocument/2006/relationships/image" Target="../media/image1191.png"/><Relationship Id="rId179" Type="http://schemas.openxmlformats.org/officeDocument/2006/relationships/image" Target="../media/image1670.png"/><Relationship Id="rId190" Type="http://schemas.openxmlformats.org/officeDocument/2006/relationships/customXml" Target="../ink/ink241.xml"/><Relationship Id="rId204" Type="http://schemas.openxmlformats.org/officeDocument/2006/relationships/customXml" Target="../ink/ink248.xml"/><Relationship Id="rId225" Type="http://schemas.openxmlformats.org/officeDocument/2006/relationships/image" Target="../media/image1900.png"/><Relationship Id="rId246" Type="http://schemas.openxmlformats.org/officeDocument/2006/relationships/customXml" Target="../ink/ink269.xml"/><Relationship Id="rId106" Type="http://schemas.openxmlformats.org/officeDocument/2006/relationships/customXml" Target="../ink/ink199.xml"/><Relationship Id="rId127" Type="http://schemas.openxmlformats.org/officeDocument/2006/relationships/image" Target="../media/image1411.png"/><Relationship Id="rId10" Type="http://schemas.openxmlformats.org/officeDocument/2006/relationships/customXml" Target="../ink/ink151.xml"/><Relationship Id="rId31" Type="http://schemas.openxmlformats.org/officeDocument/2006/relationships/image" Target="../media/image9310.png"/><Relationship Id="rId52" Type="http://schemas.openxmlformats.org/officeDocument/2006/relationships/customXml" Target="../ink/ink172.xml"/><Relationship Id="rId73" Type="http://schemas.openxmlformats.org/officeDocument/2006/relationships/image" Target="../media/image1141.png"/><Relationship Id="rId94" Type="http://schemas.openxmlformats.org/officeDocument/2006/relationships/customXml" Target="../ink/ink193.xml"/><Relationship Id="rId148" Type="http://schemas.openxmlformats.org/officeDocument/2006/relationships/customXml" Target="../ink/ink220.xml"/><Relationship Id="rId169" Type="http://schemas.openxmlformats.org/officeDocument/2006/relationships/image" Target="../media/image1620.png"/><Relationship Id="rId4" Type="http://schemas.openxmlformats.org/officeDocument/2006/relationships/customXml" Target="../ink/ink148.xml"/><Relationship Id="rId180" Type="http://schemas.openxmlformats.org/officeDocument/2006/relationships/customXml" Target="../ink/ink236.xml"/><Relationship Id="rId215" Type="http://schemas.openxmlformats.org/officeDocument/2006/relationships/image" Target="../media/image1850.png"/><Relationship Id="rId236" Type="http://schemas.openxmlformats.org/officeDocument/2006/relationships/customXml" Target="../ink/ink264.xml"/></Relationships>
</file>

<file path=ppt/slides/_rels/slide19.xml.rels><?xml version="1.0" encoding="UTF-8" standalone="yes"?>
<Relationships xmlns="http://schemas.openxmlformats.org/package/2006/relationships"><Relationship Id="rId26" Type="http://schemas.openxmlformats.org/officeDocument/2006/relationships/customXml" Target="../ink/ink285.xml"/><Relationship Id="rId21" Type="http://schemas.openxmlformats.org/officeDocument/2006/relationships/image" Target="../media/image214.png"/><Relationship Id="rId42" Type="http://schemas.openxmlformats.org/officeDocument/2006/relationships/customXml" Target="../ink/ink293.xml"/><Relationship Id="rId47" Type="http://schemas.openxmlformats.org/officeDocument/2006/relationships/image" Target="../media/image227.png"/><Relationship Id="rId63" Type="http://schemas.openxmlformats.org/officeDocument/2006/relationships/image" Target="../media/image235.png"/><Relationship Id="rId68" Type="http://schemas.openxmlformats.org/officeDocument/2006/relationships/customXml" Target="../ink/ink306.xml"/><Relationship Id="rId84" Type="http://schemas.openxmlformats.org/officeDocument/2006/relationships/customXml" Target="../ink/ink314.xml"/><Relationship Id="rId89" Type="http://schemas.openxmlformats.org/officeDocument/2006/relationships/image" Target="../media/image248.png"/><Relationship Id="rId16" Type="http://schemas.openxmlformats.org/officeDocument/2006/relationships/customXml" Target="../ink/ink280.xml"/><Relationship Id="rId107" Type="http://schemas.openxmlformats.org/officeDocument/2006/relationships/image" Target="../media/image257.png"/><Relationship Id="rId11" Type="http://schemas.openxmlformats.org/officeDocument/2006/relationships/image" Target="../media/image209.png"/><Relationship Id="rId32" Type="http://schemas.openxmlformats.org/officeDocument/2006/relationships/customXml" Target="../ink/ink288.xml"/><Relationship Id="rId37" Type="http://schemas.openxmlformats.org/officeDocument/2006/relationships/image" Target="../media/image222.png"/><Relationship Id="rId53" Type="http://schemas.openxmlformats.org/officeDocument/2006/relationships/image" Target="../media/image230.png"/><Relationship Id="rId58" Type="http://schemas.openxmlformats.org/officeDocument/2006/relationships/customXml" Target="../ink/ink301.xml"/><Relationship Id="rId74" Type="http://schemas.openxmlformats.org/officeDocument/2006/relationships/customXml" Target="../ink/ink309.xml"/><Relationship Id="rId79" Type="http://schemas.openxmlformats.org/officeDocument/2006/relationships/image" Target="../media/image243.png"/><Relationship Id="rId102" Type="http://schemas.openxmlformats.org/officeDocument/2006/relationships/customXml" Target="../ink/ink323.xml"/><Relationship Id="rId5" Type="http://schemas.openxmlformats.org/officeDocument/2006/relationships/image" Target="../media/image2060.png"/><Relationship Id="rId90" Type="http://schemas.openxmlformats.org/officeDocument/2006/relationships/customXml" Target="../ink/ink317.xml"/><Relationship Id="rId95" Type="http://schemas.openxmlformats.org/officeDocument/2006/relationships/image" Target="../media/image251.png"/><Relationship Id="rId22" Type="http://schemas.openxmlformats.org/officeDocument/2006/relationships/customXml" Target="../ink/ink283.xml"/><Relationship Id="rId27" Type="http://schemas.openxmlformats.org/officeDocument/2006/relationships/image" Target="../media/image217.png"/><Relationship Id="rId43" Type="http://schemas.openxmlformats.org/officeDocument/2006/relationships/image" Target="../media/image225.png"/><Relationship Id="rId48" Type="http://schemas.openxmlformats.org/officeDocument/2006/relationships/customXml" Target="../ink/ink296.xml"/><Relationship Id="rId64" Type="http://schemas.openxmlformats.org/officeDocument/2006/relationships/customXml" Target="../ink/ink304.xml"/><Relationship Id="rId69" Type="http://schemas.openxmlformats.org/officeDocument/2006/relationships/image" Target="../media/image238.png"/><Relationship Id="rId80" Type="http://schemas.openxmlformats.org/officeDocument/2006/relationships/customXml" Target="../ink/ink312.xml"/><Relationship Id="rId85" Type="http://schemas.openxmlformats.org/officeDocument/2006/relationships/image" Target="../media/image246.png"/><Relationship Id="rId12" Type="http://schemas.openxmlformats.org/officeDocument/2006/relationships/customXml" Target="../ink/ink278.xml"/><Relationship Id="rId17" Type="http://schemas.openxmlformats.org/officeDocument/2006/relationships/image" Target="../media/image212.png"/><Relationship Id="rId33" Type="http://schemas.openxmlformats.org/officeDocument/2006/relationships/image" Target="../media/image220.png"/><Relationship Id="rId38" Type="http://schemas.openxmlformats.org/officeDocument/2006/relationships/customXml" Target="../ink/ink291.xml"/><Relationship Id="rId59" Type="http://schemas.openxmlformats.org/officeDocument/2006/relationships/image" Target="../media/image233.png"/><Relationship Id="rId103" Type="http://schemas.openxmlformats.org/officeDocument/2006/relationships/image" Target="../media/image255.png"/><Relationship Id="rId108" Type="http://schemas.openxmlformats.org/officeDocument/2006/relationships/customXml" Target="../ink/ink326.xml"/><Relationship Id="rId54" Type="http://schemas.openxmlformats.org/officeDocument/2006/relationships/customXml" Target="../ink/ink299.xml"/><Relationship Id="rId70" Type="http://schemas.openxmlformats.org/officeDocument/2006/relationships/customXml" Target="../ink/ink307.xml"/><Relationship Id="rId75" Type="http://schemas.openxmlformats.org/officeDocument/2006/relationships/image" Target="../media/image241.png"/><Relationship Id="rId91" Type="http://schemas.openxmlformats.org/officeDocument/2006/relationships/image" Target="../media/image249.png"/><Relationship Id="rId96" Type="http://schemas.openxmlformats.org/officeDocument/2006/relationships/customXml" Target="../ink/ink320.xml"/><Relationship Id="rId1" Type="http://schemas.openxmlformats.org/officeDocument/2006/relationships/slideLayout" Target="../slideLayouts/slideLayout3.xml"/><Relationship Id="rId6" Type="http://schemas.openxmlformats.org/officeDocument/2006/relationships/customXml" Target="../ink/ink275.xml"/><Relationship Id="rId15" Type="http://schemas.openxmlformats.org/officeDocument/2006/relationships/image" Target="../media/image211.png"/><Relationship Id="rId23" Type="http://schemas.openxmlformats.org/officeDocument/2006/relationships/image" Target="../media/image215.png"/><Relationship Id="rId28" Type="http://schemas.openxmlformats.org/officeDocument/2006/relationships/customXml" Target="../ink/ink286.xml"/><Relationship Id="rId36" Type="http://schemas.openxmlformats.org/officeDocument/2006/relationships/customXml" Target="../ink/ink290.xml"/><Relationship Id="rId49" Type="http://schemas.openxmlformats.org/officeDocument/2006/relationships/image" Target="../media/image228.png"/><Relationship Id="rId57" Type="http://schemas.openxmlformats.org/officeDocument/2006/relationships/image" Target="../media/image232.png"/><Relationship Id="rId106" Type="http://schemas.openxmlformats.org/officeDocument/2006/relationships/customXml" Target="../ink/ink325.xml"/><Relationship Id="rId10" Type="http://schemas.openxmlformats.org/officeDocument/2006/relationships/customXml" Target="../ink/ink277.xml"/><Relationship Id="rId31" Type="http://schemas.openxmlformats.org/officeDocument/2006/relationships/image" Target="../media/image219.png"/><Relationship Id="rId44" Type="http://schemas.openxmlformats.org/officeDocument/2006/relationships/customXml" Target="../ink/ink294.xml"/><Relationship Id="rId52" Type="http://schemas.openxmlformats.org/officeDocument/2006/relationships/customXml" Target="../ink/ink298.xml"/><Relationship Id="rId60" Type="http://schemas.openxmlformats.org/officeDocument/2006/relationships/customXml" Target="../ink/ink302.xml"/><Relationship Id="rId65" Type="http://schemas.openxmlformats.org/officeDocument/2006/relationships/image" Target="../media/image236.png"/><Relationship Id="rId73" Type="http://schemas.openxmlformats.org/officeDocument/2006/relationships/image" Target="../media/image240.png"/><Relationship Id="rId78" Type="http://schemas.openxmlformats.org/officeDocument/2006/relationships/customXml" Target="../ink/ink311.xml"/><Relationship Id="rId81" Type="http://schemas.openxmlformats.org/officeDocument/2006/relationships/image" Target="../media/image244.png"/><Relationship Id="rId86" Type="http://schemas.openxmlformats.org/officeDocument/2006/relationships/customXml" Target="../ink/ink315.xml"/><Relationship Id="rId94" Type="http://schemas.openxmlformats.org/officeDocument/2006/relationships/customXml" Target="../ink/ink319.xml"/><Relationship Id="rId99" Type="http://schemas.openxmlformats.org/officeDocument/2006/relationships/image" Target="../media/image253.png"/><Relationship Id="rId101" Type="http://schemas.openxmlformats.org/officeDocument/2006/relationships/image" Target="../media/image254.png"/><Relationship Id="rId4" Type="http://schemas.openxmlformats.org/officeDocument/2006/relationships/customXml" Target="../ink/ink274.xml"/><Relationship Id="rId9" Type="http://schemas.openxmlformats.org/officeDocument/2006/relationships/image" Target="../media/image208.png"/><Relationship Id="rId13" Type="http://schemas.openxmlformats.org/officeDocument/2006/relationships/image" Target="../media/image210.png"/><Relationship Id="rId18" Type="http://schemas.openxmlformats.org/officeDocument/2006/relationships/customXml" Target="../ink/ink281.xml"/><Relationship Id="rId39" Type="http://schemas.openxmlformats.org/officeDocument/2006/relationships/image" Target="../media/image223.png"/><Relationship Id="rId109" Type="http://schemas.openxmlformats.org/officeDocument/2006/relationships/image" Target="../media/image258.png"/><Relationship Id="rId34" Type="http://schemas.openxmlformats.org/officeDocument/2006/relationships/customXml" Target="../ink/ink289.xml"/><Relationship Id="rId50" Type="http://schemas.openxmlformats.org/officeDocument/2006/relationships/customXml" Target="../ink/ink297.xml"/><Relationship Id="rId55" Type="http://schemas.openxmlformats.org/officeDocument/2006/relationships/image" Target="../media/image231.png"/><Relationship Id="rId76" Type="http://schemas.openxmlformats.org/officeDocument/2006/relationships/customXml" Target="../ink/ink310.xml"/><Relationship Id="rId97" Type="http://schemas.openxmlformats.org/officeDocument/2006/relationships/image" Target="../media/image252.png"/><Relationship Id="rId104" Type="http://schemas.openxmlformats.org/officeDocument/2006/relationships/customXml" Target="../ink/ink324.xml"/><Relationship Id="rId7" Type="http://schemas.openxmlformats.org/officeDocument/2006/relationships/image" Target="../media/image207.png"/><Relationship Id="rId71" Type="http://schemas.openxmlformats.org/officeDocument/2006/relationships/image" Target="../media/image239.png"/><Relationship Id="rId92" Type="http://schemas.openxmlformats.org/officeDocument/2006/relationships/customXml" Target="../ink/ink318.xml"/><Relationship Id="rId2" Type="http://schemas.openxmlformats.org/officeDocument/2006/relationships/customXml" Target="../ink/ink273.xml"/><Relationship Id="rId29" Type="http://schemas.openxmlformats.org/officeDocument/2006/relationships/image" Target="../media/image218.png"/><Relationship Id="rId24" Type="http://schemas.openxmlformats.org/officeDocument/2006/relationships/customXml" Target="../ink/ink284.xml"/><Relationship Id="rId40" Type="http://schemas.openxmlformats.org/officeDocument/2006/relationships/customXml" Target="../ink/ink292.xml"/><Relationship Id="rId45" Type="http://schemas.openxmlformats.org/officeDocument/2006/relationships/image" Target="../media/image226.png"/><Relationship Id="rId66" Type="http://schemas.openxmlformats.org/officeDocument/2006/relationships/customXml" Target="../ink/ink305.xml"/><Relationship Id="rId87" Type="http://schemas.openxmlformats.org/officeDocument/2006/relationships/image" Target="../media/image247.png"/><Relationship Id="rId110" Type="http://schemas.openxmlformats.org/officeDocument/2006/relationships/customXml" Target="../ink/ink327.xml"/><Relationship Id="rId61" Type="http://schemas.openxmlformats.org/officeDocument/2006/relationships/image" Target="../media/image234.png"/><Relationship Id="rId82" Type="http://schemas.openxmlformats.org/officeDocument/2006/relationships/customXml" Target="../ink/ink313.xml"/><Relationship Id="rId19" Type="http://schemas.openxmlformats.org/officeDocument/2006/relationships/image" Target="../media/image213.png"/><Relationship Id="rId14" Type="http://schemas.openxmlformats.org/officeDocument/2006/relationships/customXml" Target="../ink/ink279.xml"/><Relationship Id="rId30" Type="http://schemas.openxmlformats.org/officeDocument/2006/relationships/customXml" Target="../ink/ink287.xml"/><Relationship Id="rId35" Type="http://schemas.openxmlformats.org/officeDocument/2006/relationships/image" Target="../media/image221.png"/><Relationship Id="rId56" Type="http://schemas.openxmlformats.org/officeDocument/2006/relationships/customXml" Target="../ink/ink300.xml"/><Relationship Id="rId77" Type="http://schemas.openxmlformats.org/officeDocument/2006/relationships/image" Target="../media/image242.png"/><Relationship Id="rId100" Type="http://schemas.openxmlformats.org/officeDocument/2006/relationships/customXml" Target="../ink/ink322.xml"/><Relationship Id="rId105" Type="http://schemas.openxmlformats.org/officeDocument/2006/relationships/image" Target="../media/image256.png"/><Relationship Id="rId8" Type="http://schemas.openxmlformats.org/officeDocument/2006/relationships/customXml" Target="../ink/ink276.xml"/><Relationship Id="rId51" Type="http://schemas.openxmlformats.org/officeDocument/2006/relationships/image" Target="../media/image229.png"/><Relationship Id="rId72" Type="http://schemas.openxmlformats.org/officeDocument/2006/relationships/customXml" Target="../ink/ink308.xml"/><Relationship Id="rId93" Type="http://schemas.openxmlformats.org/officeDocument/2006/relationships/image" Target="../media/image250.png"/><Relationship Id="rId98" Type="http://schemas.openxmlformats.org/officeDocument/2006/relationships/customXml" Target="../ink/ink321.xml"/><Relationship Id="rId3" Type="http://schemas.openxmlformats.org/officeDocument/2006/relationships/image" Target="../media/image2050.png"/><Relationship Id="rId25" Type="http://schemas.openxmlformats.org/officeDocument/2006/relationships/image" Target="../media/image216.png"/><Relationship Id="rId46" Type="http://schemas.openxmlformats.org/officeDocument/2006/relationships/customXml" Target="../ink/ink295.xml"/><Relationship Id="rId67" Type="http://schemas.openxmlformats.org/officeDocument/2006/relationships/image" Target="../media/image237.png"/><Relationship Id="rId20" Type="http://schemas.openxmlformats.org/officeDocument/2006/relationships/customXml" Target="../ink/ink282.xml"/><Relationship Id="rId41" Type="http://schemas.openxmlformats.org/officeDocument/2006/relationships/image" Target="../media/image224.png"/><Relationship Id="rId62" Type="http://schemas.openxmlformats.org/officeDocument/2006/relationships/customXml" Target="../ink/ink303.xml"/><Relationship Id="rId83" Type="http://schemas.openxmlformats.org/officeDocument/2006/relationships/image" Target="../media/image245.png"/><Relationship Id="rId88" Type="http://schemas.openxmlformats.org/officeDocument/2006/relationships/customXml" Target="../ink/ink316.xml"/><Relationship Id="rId111" Type="http://schemas.openxmlformats.org/officeDocument/2006/relationships/image" Target="../media/image2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17" Type="http://schemas.openxmlformats.org/officeDocument/2006/relationships/image" Target="../media/image317.png"/><Relationship Id="rId21" Type="http://schemas.openxmlformats.org/officeDocument/2006/relationships/image" Target="../media/image269.png"/><Relationship Id="rId63" Type="http://schemas.openxmlformats.org/officeDocument/2006/relationships/image" Target="../media/image290.png"/><Relationship Id="rId159" Type="http://schemas.openxmlformats.org/officeDocument/2006/relationships/image" Target="../media/image338.png"/><Relationship Id="rId170" Type="http://schemas.openxmlformats.org/officeDocument/2006/relationships/customXml" Target="../ink/ink412.xml"/><Relationship Id="rId226" Type="http://schemas.openxmlformats.org/officeDocument/2006/relationships/customXml" Target="../ink/ink440.xml"/><Relationship Id="rId268" Type="http://schemas.openxmlformats.org/officeDocument/2006/relationships/customXml" Target="../ink/ink461.xml"/><Relationship Id="rId32" Type="http://schemas.openxmlformats.org/officeDocument/2006/relationships/customXml" Target="../ink/ink343.xml"/><Relationship Id="rId74" Type="http://schemas.openxmlformats.org/officeDocument/2006/relationships/customXml" Target="../ink/ink364.xml"/><Relationship Id="rId128" Type="http://schemas.openxmlformats.org/officeDocument/2006/relationships/customXml" Target="../ink/ink391.xml"/><Relationship Id="rId5" Type="http://schemas.openxmlformats.org/officeDocument/2006/relationships/image" Target="../media/image261.png"/><Relationship Id="rId181" Type="http://schemas.openxmlformats.org/officeDocument/2006/relationships/image" Target="../media/image349.png"/><Relationship Id="rId237" Type="http://schemas.openxmlformats.org/officeDocument/2006/relationships/image" Target="../media/image377.png"/><Relationship Id="rId258" Type="http://schemas.openxmlformats.org/officeDocument/2006/relationships/customXml" Target="../ink/ink456.xml"/><Relationship Id="rId22" Type="http://schemas.openxmlformats.org/officeDocument/2006/relationships/customXml" Target="../ink/ink338.xml"/><Relationship Id="rId43" Type="http://schemas.openxmlformats.org/officeDocument/2006/relationships/image" Target="../media/image280.png"/><Relationship Id="rId64" Type="http://schemas.openxmlformats.org/officeDocument/2006/relationships/customXml" Target="../ink/ink359.xml"/><Relationship Id="rId118" Type="http://schemas.openxmlformats.org/officeDocument/2006/relationships/customXml" Target="../ink/ink386.xml"/><Relationship Id="rId139" Type="http://schemas.openxmlformats.org/officeDocument/2006/relationships/image" Target="../media/image328.png"/><Relationship Id="rId85" Type="http://schemas.openxmlformats.org/officeDocument/2006/relationships/image" Target="../media/image301.png"/><Relationship Id="rId150" Type="http://schemas.openxmlformats.org/officeDocument/2006/relationships/customXml" Target="../ink/ink402.xml"/><Relationship Id="rId171" Type="http://schemas.openxmlformats.org/officeDocument/2006/relationships/image" Target="../media/image344.png"/><Relationship Id="rId192" Type="http://schemas.openxmlformats.org/officeDocument/2006/relationships/customXml" Target="../ink/ink423.xml"/><Relationship Id="rId206" Type="http://schemas.openxmlformats.org/officeDocument/2006/relationships/customXml" Target="../ink/ink430.xml"/><Relationship Id="rId227" Type="http://schemas.openxmlformats.org/officeDocument/2006/relationships/image" Target="../media/image372.png"/><Relationship Id="rId248" Type="http://schemas.openxmlformats.org/officeDocument/2006/relationships/customXml" Target="../ink/ink451.xml"/><Relationship Id="rId269" Type="http://schemas.openxmlformats.org/officeDocument/2006/relationships/image" Target="../media/image393.png"/><Relationship Id="rId12" Type="http://schemas.openxmlformats.org/officeDocument/2006/relationships/customXml" Target="../ink/ink333.xml"/><Relationship Id="rId33" Type="http://schemas.openxmlformats.org/officeDocument/2006/relationships/image" Target="../media/image275.png"/><Relationship Id="rId108" Type="http://schemas.openxmlformats.org/officeDocument/2006/relationships/customXml" Target="../ink/ink381.xml"/><Relationship Id="rId129" Type="http://schemas.openxmlformats.org/officeDocument/2006/relationships/image" Target="../media/image323.png"/><Relationship Id="rId54" Type="http://schemas.openxmlformats.org/officeDocument/2006/relationships/customXml" Target="../ink/ink354.xml"/><Relationship Id="rId75" Type="http://schemas.openxmlformats.org/officeDocument/2006/relationships/image" Target="../media/image296.png"/><Relationship Id="rId96" Type="http://schemas.openxmlformats.org/officeDocument/2006/relationships/customXml" Target="../ink/ink375.xml"/><Relationship Id="rId140" Type="http://schemas.openxmlformats.org/officeDocument/2006/relationships/customXml" Target="../ink/ink397.xml"/><Relationship Id="rId161" Type="http://schemas.openxmlformats.org/officeDocument/2006/relationships/image" Target="../media/image339.png"/><Relationship Id="rId182" Type="http://schemas.openxmlformats.org/officeDocument/2006/relationships/customXml" Target="../ink/ink418.xml"/><Relationship Id="rId217" Type="http://schemas.openxmlformats.org/officeDocument/2006/relationships/image" Target="../media/image367.png"/><Relationship Id="rId6" Type="http://schemas.openxmlformats.org/officeDocument/2006/relationships/customXml" Target="../ink/ink330.xml"/><Relationship Id="rId238" Type="http://schemas.openxmlformats.org/officeDocument/2006/relationships/customXml" Target="../ink/ink446.xml"/><Relationship Id="rId259" Type="http://schemas.openxmlformats.org/officeDocument/2006/relationships/image" Target="../media/image388.png"/><Relationship Id="rId23" Type="http://schemas.openxmlformats.org/officeDocument/2006/relationships/image" Target="../media/image270.png"/><Relationship Id="rId119" Type="http://schemas.openxmlformats.org/officeDocument/2006/relationships/image" Target="../media/image318.png"/><Relationship Id="rId270" Type="http://schemas.openxmlformats.org/officeDocument/2006/relationships/customXml" Target="../ink/ink462.xml"/><Relationship Id="rId44" Type="http://schemas.openxmlformats.org/officeDocument/2006/relationships/customXml" Target="../ink/ink349.xml"/><Relationship Id="rId65" Type="http://schemas.openxmlformats.org/officeDocument/2006/relationships/image" Target="../media/image291.png"/><Relationship Id="rId86" Type="http://schemas.openxmlformats.org/officeDocument/2006/relationships/customXml" Target="../ink/ink370.xml"/><Relationship Id="rId130" Type="http://schemas.openxmlformats.org/officeDocument/2006/relationships/customXml" Target="../ink/ink392.xml"/><Relationship Id="rId151" Type="http://schemas.openxmlformats.org/officeDocument/2006/relationships/image" Target="../media/image334.png"/><Relationship Id="rId172" Type="http://schemas.openxmlformats.org/officeDocument/2006/relationships/customXml" Target="../ink/ink413.xml"/><Relationship Id="rId193" Type="http://schemas.openxmlformats.org/officeDocument/2006/relationships/image" Target="../media/image355.png"/><Relationship Id="rId207" Type="http://schemas.openxmlformats.org/officeDocument/2006/relationships/image" Target="../media/image362.png"/><Relationship Id="rId228" Type="http://schemas.openxmlformats.org/officeDocument/2006/relationships/customXml" Target="../ink/ink441.xml"/><Relationship Id="rId249" Type="http://schemas.openxmlformats.org/officeDocument/2006/relationships/image" Target="../media/image383.png"/><Relationship Id="rId13" Type="http://schemas.openxmlformats.org/officeDocument/2006/relationships/image" Target="../media/image265.png"/><Relationship Id="rId109" Type="http://schemas.openxmlformats.org/officeDocument/2006/relationships/image" Target="../media/image313.png"/><Relationship Id="rId260" Type="http://schemas.openxmlformats.org/officeDocument/2006/relationships/customXml" Target="../ink/ink457.xml"/><Relationship Id="rId34" Type="http://schemas.openxmlformats.org/officeDocument/2006/relationships/customXml" Target="../ink/ink344.xml"/><Relationship Id="rId55" Type="http://schemas.openxmlformats.org/officeDocument/2006/relationships/image" Target="../media/image286.png"/><Relationship Id="rId76" Type="http://schemas.openxmlformats.org/officeDocument/2006/relationships/customXml" Target="../ink/ink365.xml"/><Relationship Id="rId97" Type="http://schemas.openxmlformats.org/officeDocument/2006/relationships/image" Target="../media/image307.png"/><Relationship Id="rId120" Type="http://schemas.openxmlformats.org/officeDocument/2006/relationships/customXml" Target="../ink/ink387.xml"/><Relationship Id="rId141" Type="http://schemas.openxmlformats.org/officeDocument/2006/relationships/image" Target="../media/image329.png"/><Relationship Id="rId7" Type="http://schemas.openxmlformats.org/officeDocument/2006/relationships/image" Target="../media/image262.png"/><Relationship Id="rId162" Type="http://schemas.openxmlformats.org/officeDocument/2006/relationships/customXml" Target="../ink/ink408.xml"/><Relationship Id="rId183" Type="http://schemas.openxmlformats.org/officeDocument/2006/relationships/image" Target="../media/image350.png"/><Relationship Id="rId218" Type="http://schemas.openxmlformats.org/officeDocument/2006/relationships/customXml" Target="../ink/ink436.xml"/><Relationship Id="rId239" Type="http://schemas.openxmlformats.org/officeDocument/2006/relationships/image" Target="../media/image378.png"/><Relationship Id="rId250" Type="http://schemas.openxmlformats.org/officeDocument/2006/relationships/customXml" Target="../ink/ink452.xml"/><Relationship Id="rId271" Type="http://schemas.openxmlformats.org/officeDocument/2006/relationships/image" Target="../media/image394.png"/><Relationship Id="rId24" Type="http://schemas.openxmlformats.org/officeDocument/2006/relationships/customXml" Target="../ink/ink339.xml"/><Relationship Id="rId45" Type="http://schemas.openxmlformats.org/officeDocument/2006/relationships/image" Target="../media/image281.png"/><Relationship Id="rId66" Type="http://schemas.openxmlformats.org/officeDocument/2006/relationships/customXml" Target="../ink/ink360.xml"/><Relationship Id="rId87" Type="http://schemas.openxmlformats.org/officeDocument/2006/relationships/image" Target="../media/image302.png"/><Relationship Id="rId110" Type="http://schemas.openxmlformats.org/officeDocument/2006/relationships/customXml" Target="../ink/ink382.xml"/><Relationship Id="rId131" Type="http://schemas.openxmlformats.org/officeDocument/2006/relationships/image" Target="../media/image324.png"/><Relationship Id="rId152" Type="http://schemas.openxmlformats.org/officeDocument/2006/relationships/customXml" Target="../ink/ink403.xml"/><Relationship Id="rId173" Type="http://schemas.openxmlformats.org/officeDocument/2006/relationships/image" Target="../media/image345.png"/><Relationship Id="rId194" Type="http://schemas.openxmlformats.org/officeDocument/2006/relationships/customXml" Target="../ink/ink424.xml"/><Relationship Id="rId208" Type="http://schemas.openxmlformats.org/officeDocument/2006/relationships/customXml" Target="../ink/ink431.xml"/><Relationship Id="rId229" Type="http://schemas.openxmlformats.org/officeDocument/2006/relationships/image" Target="../media/image373.png"/><Relationship Id="rId240" Type="http://schemas.openxmlformats.org/officeDocument/2006/relationships/customXml" Target="../ink/ink447.xml"/><Relationship Id="rId261" Type="http://schemas.openxmlformats.org/officeDocument/2006/relationships/image" Target="../media/image389.png"/><Relationship Id="rId14" Type="http://schemas.openxmlformats.org/officeDocument/2006/relationships/customXml" Target="../ink/ink334.xml"/><Relationship Id="rId35" Type="http://schemas.openxmlformats.org/officeDocument/2006/relationships/image" Target="../media/image276.png"/><Relationship Id="rId56" Type="http://schemas.openxmlformats.org/officeDocument/2006/relationships/customXml" Target="../ink/ink355.xml"/><Relationship Id="rId77" Type="http://schemas.openxmlformats.org/officeDocument/2006/relationships/image" Target="../media/image297.png"/><Relationship Id="rId100" Type="http://schemas.openxmlformats.org/officeDocument/2006/relationships/customXml" Target="../ink/ink377.xml"/><Relationship Id="rId8" Type="http://schemas.openxmlformats.org/officeDocument/2006/relationships/customXml" Target="../ink/ink331.xml"/><Relationship Id="rId98" Type="http://schemas.openxmlformats.org/officeDocument/2006/relationships/customXml" Target="../ink/ink376.xml"/><Relationship Id="rId121" Type="http://schemas.openxmlformats.org/officeDocument/2006/relationships/image" Target="../media/image319.png"/><Relationship Id="rId142" Type="http://schemas.openxmlformats.org/officeDocument/2006/relationships/customXml" Target="../ink/ink398.xml"/><Relationship Id="rId163" Type="http://schemas.openxmlformats.org/officeDocument/2006/relationships/image" Target="../media/image340.png"/><Relationship Id="rId184" Type="http://schemas.openxmlformats.org/officeDocument/2006/relationships/customXml" Target="../ink/ink419.xml"/><Relationship Id="rId219" Type="http://schemas.openxmlformats.org/officeDocument/2006/relationships/image" Target="../media/image368.png"/><Relationship Id="rId230" Type="http://schemas.openxmlformats.org/officeDocument/2006/relationships/customXml" Target="../ink/ink442.xml"/><Relationship Id="rId251" Type="http://schemas.openxmlformats.org/officeDocument/2006/relationships/image" Target="../media/image384.png"/><Relationship Id="rId25" Type="http://schemas.openxmlformats.org/officeDocument/2006/relationships/image" Target="../media/image271.png"/><Relationship Id="rId46" Type="http://schemas.openxmlformats.org/officeDocument/2006/relationships/customXml" Target="../ink/ink350.xml"/><Relationship Id="rId67" Type="http://schemas.openxmlformats.org/officeDocument/2006/relationships/image" Target="../media/image292.png"/><Relationship Id="rId272" Type="http://schemas.openxmlformats.org/officeDocument/2006/relationships/customXml" Target="../ink/ink463.xml"/><Relationship Id="rId88" Type="http://schemas.openxmlformats.org/officeDocument/2006/relationships/customXml" Target="../ink/ink371.xml"/><Relationship Id="rId111" Type="http://schemas.openxmlformats.org/officeDocument/2006/relationships/image" Target="../media/image314.png"/><Relationship Id="rId132" Type="http://schemas.openxmlformats.org/officeDocument/2006/relationships/customXml" Target="../ink/ink393.xml"/><Relationship Id="rId153" Type="http://schemas.openxmlformats.org/officeDocument/2006/relationships/image" Target="../media/image335.png"/><Relationship Id="rId174" Type="http://schemas.openxmlformats.org/officeDocument/2006/relationships/customXml" Target="../ink/ink414.xml"/><Relationship Id="rId195" Type="http://schemas.openxmlformats.org/officeDocument/2006/relationships/image" Target="../media/image356.png"/><Relationship Id="rId209" Type="http://schemas.openxmlformats.org/officeDocument/2006/relationships/image" Target="../media/image363.png"/><Relationship Id="rId220" Type="http://schemas.openxmlformats.org/officeDocument/2006/relationships/customXml" Target="../ink/ink437.xml"/><Relationship Id="rId241" Type="http://schemas.openxmlformats.org/officeDocument/2006/relationships/image" Target="../media/image379.png"/><Relationship Id="rId15" Type="http://schemas.openxmlformats.org/officeDocument/2006/relationships/image" Target="../media/image266.png"/><Relationship Id="rId36" Type="http://schemas.openxmlformats.org/officeDocument/2006/relationships/customXml" Target="../ink/ink345.xml"/><Relationship Id="rId57" Type="http://schemas.openxmlformats.org/officeDocument/2006/relationships/image" Target="../media/image287.png"/><Relationship Id="rId262" Type="http://schemas.openxmlformats.org/officeDocument/2006/relationships/customXml" Target="../ink/ink458.xml"/><Relationship Id="rId78" Type="http://schemas.openxmlformats.org/officeDocument/2006/relationships/customXml" Target="../ink/ink366.xml"/><Relationship Id="rId99" Type="http://schemas.openxmlformats.org/officeDocument/2006/relationships/image" Target="../media/image308.png"/><Relationship Id="rId101" Type="http://schemas.openxmlformats.org/officeDocument/2006/relationships/image" Target="../media/image309.png"/><Relationship Id="rId122" Type="http://schemas.openxmlformats.org/officeDocument/2006/relationships/customXml" Target="../ink/ink388.xml"/><Relationship Id="rId143" Type="http://schemas.openxmlformats.org/officeDocument/2006/relationships/image" Target="../media/image330.png"/><Relationship Id="rId164" Type="http://schemas.openxmlformats.org/officeDocument/2006/relationships/customXml" Target="../ink/ink409.xml"/><Relationship Id="rId185" Type="http://schemas.openxmlformats.org/officeDocument/2006/relationships/image" Target="../media/image351.png"/><Relationship Id="rId9" Type="http://schemas.openxmlformats.org/officeDocument/2006/relationships/image" Target="../media/image263.png"/><Relationship Id="rId210" Type="http://schemas.openxmlformats.org/officeDocument/2006/relationships/customXml" Target="../ink/ink432.xml"/><Relationship Id="rId26" Type="http://schemas.openxmlformats.org/officeDocument/2006/relationships/customXml" Target="../ink/ink340.xml"/><Relationship Id="rId231" Type="http://schemas.openxmlformats.org/officeDocument/2006/relationships/image" Target="../media/image374.png"/><Relationship Id="rId252" Type="http://schemas.openxmlformats.org/officeDocument/2006/relationships/customXml" Target="../ink/ink453.xml"/><Relationship Id="rId273" Type="http://schemas.openxmlformats.org/officeDocument/2006/relationships/image" Target="../media/image395.png"/><Relationship Id="rId47" Type="http://schemas.openxmlformats.org/officeDocument/2006/relationships/image" Target="../media/image282.png"/><Relationship Id="rId68" Type="http://schemas.openxmlformats.org/officeDocument/2006/relationships/customXml" Target="../ink/ink361.xml"/><Relationship Id="rId89" Type="http://schemas.openxmlformats.org/officeDocument/2006/relationships/image" Target="../media/image303.png"/><Relationship Id="rId112" Type="http://schemas.openxmlformats.org/officeDocument/2006/relationships/customXml" Target="../ink/ink383.xml"/><Relationship Id="rId133" Type="http://schemas.openxmlformats.org/officeDocument/2006/relationships/image" Target="../media/image325.png"/><Relationship Id="rId154" Type="http://schemas.openxmlformats.org/officeDocument/2006/relationships/customXml" Target="../ink/ink404.xml"/><Relationship Id="rId175" Type="http://schemas.openxmlformats.org/officeDocument/2006/relationships/image" Target="../media/image346.png"/><Relationship Id="rId196" Type="http://schemas.openxmlformats.org/officeDocument/2006/relationships/customXml" Target="../ink/ink425.xml"/><Relationship Id="rId200" Type="http://schemas.openxmlformats.org/officeDocument/2006/relationships/customXml" Target="../ink/ink427.xml"/><Relationship Id="rId16" Type="http://schemas.openxmlformats.org/officeDocument/2006/relationships/customXml" Target="../ink/ink335.xml"/><Relationship Id="rId221" Type="http://schemas.openxmlformats.org/officeDocument/2006/relationships/image" Target="../media/image369.png"/><Relationship Id="rId242" Type="http://schemas.openxmlformats.org/officeDocument/2006/relationships/customXml" Target="../ink/ink448.xml"/><Relationship Id="rId263" Type="http://schemas.openxmlformats.org/officeDocument/2006/relationships/image" Target="../media/image390.png"/><Relationship Id="rId37" Type="http://schemas.openxmlformats.org/officeDocument/2006/relationships/image" Target="../media/image277.png"/><Relationship Id="rId58" Type="http://schemas.openxmlformats.org/officeDocument/2006/relationships/customXml" Target="../ink/ink356.xml"/><Relationship Id="rId79" Type="http://schemas.openxmlformats.org/officeDocument/2006/relationships/image" Target="../media/image298.png"/><Relationship Id="rId102" Type="http://schemas.openxmlformats.org/officeDocument/2006/relationships/customXml" Target="../ink/ink378.xml"/><Relationship Id="rId123" Type="http://schemas.openxmlformats.org/officeDocument/2006/relationships/image" Target="../media/image320.png"/><Relationship Id="rId144" Type="http://schemas.openxmlformats.org/officeDocument/2006/relationships/customXml" Target="../ink/ink399.xml"/><Relationship Id="rId90" Type="http://schemas.openxmlformats.org/officeDocument/2006/relationships/customXml" Target="../ink/ink372.xml"/><Relationship Id="rId165" Type="http://schemas.openxmlformats.org/officeDocument/2006/relationships/image" Target="../media/image341.png"/><Relationship Id="rId186" Type="http://schemas.openxmlformats.org/officeDocument/2006/relationships/customXml" Target="../ink/ink420.xml"/><Relationship Id="rId211" Type="http://schemas.openxmlformats.org/officeDocument/2006/relationships/image" Target="../media/image364.png"/><Relationship Id="rId232" Type="http://schemas.openxmlformats.org/officeDocument/2006/relationships/customXml" Target="../ink/ink443.xml"/><Relationship Id="rId253" Type="http://schemas.openxmlformats.org/officeDocument/2006/relationships/image" Target="../media/image385.png"/><Relationship Id="rId274" Type="http://schemas.openxmlformats.org/officeDocument/2006/relationships/customXml" Target="../ink/ink464.xml"/><Relationship Id="rId27" Type="http://schemas.openxmlformats.org/officeDocument/2006/relationships/image" Target="../media/image272.png"/><Relationship Id="rId48" Type="http://schemas.openxmlformats.org/officeDocument/2006/relationships/customXml" Target="../ink/ink351.xml"/><Relationship Id="rId69" Type="http://schemas.openxmlformats.org/officeDocument/2006/relationships/image" Target="../media/image293.png"/><Relationship Id="rId113" Type="http://schemas.openxmlformats.org/officeDocument/2006/relationships/image" Target="../media/image315.png"/><Relationship Id="rId134" Type="http://schemas.openxmlformats.org/officeDocument/2006/relationships/customXml" Target="../ink/ink394.xml"/><Relationship Id="rId80" Type="http://schemas.openxmlformats.org/officeDocument/2006/relationships/customXml" Target="../ink/ink367.xml"/><Relationship Id="rId155" Type="http://schemas.openxmlformats.org/officeDocument/2006/relationships/image" Target="../media/image336.png"/><Relationship Id="rId176" Type="http://schemas.openxmlformats.org/officeDocument/2006/relationships/customXml" Target="../ink/ink415.xml"/><Relationship Id="rId197" Type="http://schemas.openxmlformats.org/officeDocument/2006/relationships/image" Target="../media/image357.png"/><Relationship Id="rId201" Type="http://schemas.openxmlformats.org/officeDocument/2006/relationships/image" Target="../media/image359.png"/><Relationship Id="rId222" Type="http://schemas.openxmlformats.org/officeDocument/2006/relationships/customXml" Target="../ink/ink438.xml"/><Relationship Id="rId243" Type="http://schemas.openxmlformats.org/officeDocument/2006/relationships/image" Target="../media/image380.png"/><Relationship Id="rId264" Type="http://schemas.openxmlformats.org/officeDocument/2006/relationships/customXml" Target="../ink/ink459.xml"/><Relationship Id="rId17" Type="http://schemas.openxmlformats.org/officeDocument/2006/relationships/image" Target="../media/image267.png"/><Relationship Id="rId38" Type="http://schemas.openxmlformats.org/officeDocument/2006/relationships/customXml" Target="../ink/ink346.xml"/><Relationship Id="rId59" Type="http://schemas.openxmlformats.org/officeDocument/2006/relationships/image" Target="../media/image288.png"/><Relationship Id="rId103" Type="http://schemas.openxmlformats.org/officeDocument/2006/relationships/image" Target="../media/image310.png"/><Relationship Id="rId124" Type="http://schemas.openxmlformats.org/officeDocument/2006/relationships/customXml" Target="../ink/ink389.xml"/><Relationship Id="rId70" Type="http://schemas.openxmlformats.org/officeDocument/2006/relationships/customXml" Target="../ink/ink362.xml"/><Relationship Id="rId91" Type="http://schemas.openxmlformats.org/officeDocument/2006/relationships/image" Target="../media/image304.png"/><Relationship Id="rId145" Type="http://schemas.openxmlformats.org/officeDocument/2006/relationships/image" Target="../media/image331.png"/><Relationship Id="rId166" Type="http://schemas.openxmlformats.org/officeDocument/2006/relationships/customXml" Target="../ink/ink410.xml"/><Relationship Id="rId187" Type="http://schemas.openxmlformats.org/officeDocument/2006/relationships/image" Target="../media/image352.png"/><Relationship Id="rId1" Type="http://schemas.openxmlformats.org/officeDocument/2006/relationships/slideLayout" Target="../slideLayouts/slideLayout3.xml"/><Relationship Id="rId212" Type="http://schemas.openxmlformats.org/officeDocument/2006/relationships/customXml" Target="../ink/ink433.xml"/><Relationship Id="rId233" Type="http://schemas.openxmlformats.org/officeDocument/2006/relationships/image" Target="../media/image375.png"/><Relationship Id="rId254" Type="http://schemas.openxmlformats.org/officeDocument/2006/relationships/customXml" Target="../ink/ink454.xml"/><Relationship Id="rId28" Type="http://schemas.openxmlformats.org/officeDocument/2006/relationships/customXml" Target="../ink/ink341.xml"/><Relationship Id="rId49" Type="http://schemas.openxmlformats.org/officeDocument/2006/relationships/image" Target="../media/image283.png"/><Relationship Id="rId114" Type="http://schemas.openxmlformats.org/officeDocument/2006/relationships/customXml" Target="../ink/ink384.xml"/><Relationship Id="rId275" Type="http://schemas.openxmlformats.org/officeDocument/2006/relationships/image" Target="../media/image396.png"/><Relationship Id="rId60" Type="http://schemas.openxmlformats.org/officeDocument/2006/relationships/customXml" Target="../ink/ink357.xml"/><Relationship Id="rId81" Type="http://schemas.openxmlformats.org/officeDocument/2006/relationships/image" Target="../media/image299.png"/><Relationship Id="rId135" Type="http://schemas.openxmlformats.org/officeDocument/2006/relationships/image" Target="../media/image326.png"/><Relationship Id="rId156" Type="http://schemas.openxmlformats.org/officeDocument/2006/relationships/customXml" Target="../ink/ink405.xml"/><Relationship Id="rId177" Type="http://schemas.openxmlformats.org/officeDocument/2006/relationships/image" Target="../media/image347.png"/><Relationship Id="rId198" Type="http://schemas.openxmlformats.org/officeDocument/2006/relationships/customXml" Target="../ink/ink426.xml"/><Relationship Id="rId202" Type="http://schemas.openxmlformats.org/officeDocument/2006/relationships/customXml" Target="../ink/ink428.xml"/><Relationship Id="rId223" Type="http://schemas.openxmlformats.org/officeDocument/2006/relationships/image" Target="../media/image370.png"/><Relationship Id="rId244" Type="http://schemas.openxmlformats.org/officeDocument/2006/relationships/customXml" Target="../ink/ink449.xml"/><Relationship Id="rId18" Type="http://schemas.openxmlformats.org/officeDocument/2006/relationships/customXml" Target="../ink/ink336.xml"/><Relationship Id="rId39" Type="http://schemas.openxmlformats.org/officeDocument/2006/relationships/image" Target="../media/image278.png"/><Relationship Id="rId265" Type="http://schemas.openxmlformats.org/officeDocument/2006/relationships/image" Target="../media/image391.png"/><Relationship Id="rId50" Type="http://schemas.openxmlformats.org/officeDocument/2006/relationships/customXml" Target="../ink/ink352.xml"/><Relationship Id="rId104" Type="http://schemas.openxmlformats.org/officeDocument/2006/relationships/customXml" Target="../ink/ink379.xml"/><Relationship Id="rId125" Type="http://schemas.openxmlformats.org/officeDocument/2006/relationships/image" Target="../media/image321.png"/><Relationship Id="rId146" Type="http://schemas.openxmlformats.org/officeDocument/2006/relationships/customXml" Target="../ink/ink400.xml"/><Relationship Id="rId167" Type="http://schemas.openxmlformats.org/officeDocument/2006/relationships/image" Target="../media/image342.png"/><Relationship Id="rId188" Type="http://schemas.openxmlformats.org/officeDocument/2006/relationships/customXml" Target="../ink/ink421.xml"/><Relationship Id="rId71" Type="http://schemas.openxmlformats.org/officeDocument/2006/relationships/image" Target="../media/image294.png"/><Relationship Id="rId92" Type="http://schemas.openxmlformats.org/officeDocument/2006/relationships/customXml" Target="../ink/ink373.xml"/><Relationship Id="rId213" Type="http://schemas.openxmlformats.org/officeDocument/2006/relationships/image" Target="../media/image365.png"/><Relationship Id="rId234" Type="http://schemas.openxmlformats.org/officeDocument/2006/relationships/customXml" Target="../ink/ink444.xml"/><Relationship Id="rId2" Type="http://schemas.openxmlformats.org/officeDocument/2006/relationships/customXml" Target="../ink/ink328.xml"/><Relationship Id="rId29" Type="http://schemas.openxmlformats.org/officeDocument/2006/relationships/image" Target="../media/image273.png"/><Relationship Id="rId255" Type="http://schemas.openxmlformats.org/officeDocument/2006/relationships/image" Target="../media/image386.png"/><Relationship Id="rId276" Type="http://schemas.openxmlformats.org/officeDocument/2006/relationships/customXml" Target="../ink/ink465.xml"/><Relationship Id="rId40" Type="http://schemas.openxmlformats.org/officeDocument/2006/relationships/customXml" Target="../ink/ink347.xml"/><Relationship Id="rId115" Type="http://schemas.openxmlformats.org/officeDocument/2006/relationships/image" Target="../media/image316.png"/><Relationship Id="rId136" Type="http://schemas.openxmlformats.org/officeDocument/2006/relationships/customXml" Target="../ink/ink395.xml"/><Relationship Id="rId157" Type="http://schemas.openxmlformats.org/officeDocument/2006/relationships/image" Target="../media/image337.png"/><Relationship Id="rId178" Type="http://schemas.openxmlformats.org/officeDocument/2006/relationships/customXml" Target="../ink/ink416.xml"/><Relationship Id="rId61" Type="http://schemas.openxmlformats.org/officeDocument/2006/relationships/image" Target="../media/image289.png"/><Relationship Id="rId82" Type="http://schemas.openxmlformats.org/officeDocument/2006/relationships/customXml" Target="../ink/ink368.xml"/><Relationship Id="rId199" Type="http://schemas.openxmlformats.org/officeDocument/2006/relationships/image" Target="../media/image358.png"/><Relationship Id="rId203" Type="http://schemas.openxmlformats.org/officeDocument/2006/relationships/image" Target="../media/image360.png"/><Relationship Id="rId19" Type="http://schemas.openxmlformats.org/officeDocument/2006/relationships/image" Target="../media/image268.png"/><Relationship Id="rId224" Type="http://schemas.openxmlformats.org/officeDocument/2006/relationships/customXml" Target="../ink/ink439.xml"/><Relationship Id="rId245" Type="http://schemas.openxmlformats.org/officeDocument/2006/relationships/image" Target="../media/image381.png"/><Relationship Id="rId266" Type="http://schemas.openxmlformats.org/officeDocument/2006/relationships/customXml" Target="../ink/ink460.xml"/><Relationship Id="rId30" Type="http://schemas.openxmlformats.org/officeDocument/2006/relationships/customXml" Target="../ink/ink342.xml"/><Relationship Id="rId105" Type="http://schemas.openxmlformats.org/officeDocument/2006/relationships/image" Target="../media/image311.png"/><Relationship Id="rId126" Type="http://schemas.openxmlformats.org/officeDocument/2006/relationships/customXml" Target="../ink/ink390.xml"/><Relationship Id="rId147" Type="http://schemas.openxmlformats.org/officeDocument/2006/relationships/image" Target="../media/image332.png"/><Relationship Id="rId168" Type="http://schemas.openxmlformats.org/officeDocument/2006/relationships/customXml" Target="../ink/ink411.xml"/><Relationship Id="rId51" Type="http://schemas.openxmlformats.org/officeDocument/2006/relationships/image" Target="../media/image284.png"/><Relationship Id="rId72" Type="http://schemas.openxmlformats.org/officeDocument/2006/relationships/customXml" Target="../ink/ink363.xml"/><Relationship Id="rId93" Type="http://schemas.openxmlformats.org/officeDocument/2006/relationships/image" Target="../media/image305.png"/><Relationship Id="rId189" Type="http://schemas.openxmlformats.org/officeDocument/2006/relationships/image" Target="../media/image353.png"/><Relationship Id="rId3" Type="http://schemas.openxmlformats.org/officeDocument/2006/relationships/image" Target="../media/image260.png"/><Relationship Id="rId214" Type="http://schemas.openxmlformats.org/officeDocument/2006/relationships/customXml" Target="../ink/ink434.xml"/><Relationship Id="rId235" Type="http://schemas.openxmlformats.org/officeDocument/2006/relationships/image" Target="../media/image376.png"/><Relationship Id="rId256" Type="http://schemas.openxmlformats.org/officeDocument/2006/relationships/customXml" Target="../ink/ink455.xml"/><Relationship Id="rId277" Type="http://schemas.openxmlformats.org/officeDocument/2006/relationships/image" Target="../media/image397.png"/><Relationship Id="rId116" Type="http://schemas.openxmlformats.org/officeDocument/2006/relationships/customXml" Target="../ink/ink385.xml"/><Relationship Id="rId137" Type="http://schemas.openxmlformats.org/officeDocument/2006/relationships/image" Target="../media/image327.png"/><Relationship Id="rId158" Type="http://schemas.openxmlformats.org/officeDocument/2006/relationships/customXml" Target="../ink/ink406.xml"/><Relationship Id="rId20" Type="http://schemas.openxmlformats.org/officeDocument/2006/relationships/customXml" Target="../ink/ink337.xml"/><Relationship Id="rId41" Type="http://schemas.openxmlformats.org/officeDocument/2006/relationships/image" Target="../media/image279.png"/><Relationship Id="rId62" Type="http://schemas.openxmlformats.org/officeDocument/2006/relationships/customXml" Target="../ink/ink358.xml"/><Relationship Id="rId83" Type="http://schemas.openxmlformats.org/officeDocument/2006/relationships/image" Target="../media/image300.png"/><Relationship Id="rId179" Type="http://schemas.openxmlformats.org/officeDocument/2006/relationships/image" Target="../media/image348.png"/><Relationship Id="rId190" Type="http://schemas.openxmlformats.org/officeDocument/2006/relationships/customXml" Target="../ink/ink422.xml"/><Relationship Id="rId204" Type="http://schemas.openxmlformats.org/officeDocument/2006/relationships/customXml" Target="../ink/ink429.xml"/><Relationship Id="rId225" Type="http://schemas.openxmlformats.org/officeDocument/2006/relationships/image" Target="../media/image371.png"/><Relationship Id="rId246" Type="http://schemas.openxmlformats.org/officeDocument/2006/relationships/customXml" Target="../ink/ink450.xml"/><Relationship Id="rId267" Type="http://schemas.openxmlformats.org/officeDocument/2006/relationships/image" Target="../media/image392.png"/><Relationship Id="rId106" Type="http://schemas.openxmlformats.org/officeDocument/2006/relationships/customXml" Target="../ink/ink380.xml"/><Relationship Id="rId127" Type="http://schemas.openxmlformats.org/officeDocument/2006/relationships/image" Target="../media/image322.png"/><Relationship Id="rId10" Type="http://schemas.openxmlformats.org/officeDocument/2006/relationships/customXml" Target="../ink/ink332.xml"/><Relationship Id="rId31" Type="http://schemas.openxmlformats.org/officeDocument/2006/relationships/image" Target="../media/image274.png"/><Relationship Id="rId52" Type="http://schemas.openxmlformats.org/officeDocument/2006/relationships/customXml" Target="../ink/ink353.xml"/><Relationship Id="rId73" Type="http://schemas.openxmlformats.org/officeDocument/2006/relationships/image" Target="../media/image295.png"/><Relationship Id="rId94" Type="http://schemas.openxmlformats.org/officeDocument/2006/relationships/customXml" Target="../ink/ink374.xml"/><Relationship Id="rId148" Type="http://schemas.openxmlformats.org/officeDocument/2006/relationships/customXml" Target="../ink/ink401.xml"/><Relationship Id="rId169" Type="http://schemas.openxmlformats.org/officeDocument/2006/relationships/image" Target="../media/image343.png"/><Relationship Id="rId4" Type="http://schemas.openxmlformats.org/officeDocument/2006/relationships/customXml" Target="../ink/ink329.xml"/><Relationship Id="rId180" Type="http://schemas.openxmlformats.org/officeDocument/2006/relationships/customXml" Target="../ink/ink417.xml"/><Relationship Id="rId215" Type="http://schemas.openxmlformats.org/officeDocument/2006/relationships/image" Target="../media/image366.png"/><Relationship Id="rId236" Type="http://schemas.openxmlformats.org/officeDocument/2006/relationships/customXml" Target="../ink/ink445.xml"/><Relationship Id="rId257" Type="http://schemas.openxmlformats.org/officeDocument/2006/relationships/image" Target="../media/image387.png"/><Relationship Id="rId42" Type="http://schemas.openxmlformats.org/officeDocument/2006/relationships/customXml" Target="../ink/ink348.xml"/><Relationship Id="rId84" Type="http://schemas.openxmlformats.org/officeDocument/2006/relationships/customXml" Target="../ink/ink369.xml"/><Relationship Id="rId138" Type="http://schemas.openxmlformats.org/officeDocument/2006/relationships/customXml" Target="../ink/ink396.xml"/><Relationship Id="rId191" Type="http://schemas.openxmlformats.org/officeDocument/2006/relationships/image" Target="../media/image354.png"/><Relationship Id="rId205" Type="http://schemas.openxmlformats.org/officeDocument/2006/relationships/image" Target="../media/image361.png"/><Relationship Id="rId247" Type="http://schemas.openxmlformats.org/officeDocument/2006/relationships/image" Target="../media/image382.png"/><Relationship Id="rId107" Type="http://schemas.openxmlformats.org/officeDocument/2006/relationships/image" Target="../media/image312.png"/><Relationship Id="rId11" Type="http://schemas.openxmlformats.org/officeDocument/2006/relationships/image" Target="../media/image264.png"/><Relationship Id="rId53" Type="http://schemas.openxmlformats.org/officeDocument/2006/relationships/image" Target="../media/image285.png"/><Relationship Id="rId149" Type="http://schemas.openxmlformats.org/officeDocument/2006/relationships/image" Target="../media/image333.png"/><Relationship Id="rId95" Type="http://schemas.openxmlformats.org/officeDocument/2006/relationships/image" Target="../media/image306.png"/><Relationship Id="rId160" Type="http://schemas.openxmlformats.org/officeDocument/2006/relationships/customXml" Target="../ink/ink407.xml"/><Relationship Id="rId216" Type="http://schemas.openxmlformats.org/officeDocument/2006/relationships/customXml" Target="../ink/ink435.xml"/></Relationships>
</file>

<file path=ppt/slides/_rels/slide21.xml.rels><?xml version="1.0" encoding="UTF-8" standalone="yes"?>
<Relationships xmlns="http://schemas.openxmlformats.org/package/2006/relationships"><Relationship Id="rId117" Type="http://schemas.openxmlformats.org/officeDocument/2006/relationships/image" Target="../media/image426.png"/><Relationship Id="rId21" Type="http://schemas.openxmlformats.org/officeDocument/2006/relationships/image" Target="../media/image379.png"/><Relationship Id="rId42" Type="http://schemas.openxmlformats.org/officeDocument/2006/relationships/customXml" Target="../ink/ink486.xml"/><Relationship Id="rId63" Type="http://schemas.openxmlformats.org/officeDocument/2006/relationships/image" Target="../media/image399.png"/><Relationship Id="rId84" Type="http://schemas.openxmlformats.org/officeDocument/2006/relationships/customXml" Target="../ink/ink507.xml"/><Relationship Id="rId138" Type="http://schemas.openxmlformats.org/officeDocument/2006/relationships/customXml" Target="../ink/ink534.xml"/><Relationship Id="rId159" Type="http://schemas.openxmlformats.org/officeDocument/2006/relationships/image" Target="../media/image447.png"/><Relationship Id="rId170" Type="http://schemas.openxmlformats.org/officeDocument/2006/relationships/customXml" Target="../ink/ink550.xml"/><Relationship Id="rId191" Type="http://schemas.openxmlformats.org/officeDocument/2006/relationships/image" Target="../media/image462.png"/><Relationship Id="rId205" Type="http://schemas.openxmlformats.org/officeDocument/2006/relationships/image" Target="../media/image469.png"/><Relationship Id="rId107" Type="http://schemas.openxmlformats.org/officeDocument/2006/relationships/image" Target="../media/image421.png"/><Relationship Id="rId11" Type="http://schemas.openxmlformats.org/officeDocument/2006/relationships/image" Target="../media/image374.png"/><Relationship Id="rId32" Type="http://schemas.openxmlformats.org/officeDocument/2006/relationships/customXml" Target="../ink/ink481.xml"/><Relationship Id="rId53" Type="http://schemas.openxmlformats.org/officeDocument/2006/relationships/image" Target="../media/image395.png"/><Relationship Id="rId74" Type="http://schemas.openxmlformats.org/officeDocument/2006/relationships/customXml" Target="../ink/ink502.xml"/><Relationship Id="rId128" Type="http://schemas.openxmlformats.org/officeDocument/2006/relationships/customXml" Target="../ink/ink529.xml"/><Relationship Id="rId149" Type="http://schemas.openxmlformats.org/officeDocument/2006/relationships/image" Target="../media/image442.png"/><Relationship Id="rId5" Type="http://schemas.openxmlformats.org/officeDocument/2006/relationships/image" Target="../media/image371.png"/><Relationship Id="rId95" Type="http://schemas.openxmlformats.org/officeDocument/2006/relationships/image" Target="../media/image415.png"/><Relationship Id="rId160" Type="http://schemas.openxmlformats.org/officeDocument/2006/relationships/customXml" Target="../ink/ink545.xml"/><Relationship Id="rId181" Type="http://schemas.openxmlformats.org/officeDocument/2006/relationships/image" Target="../media/image457.png"/><Relationship Id="rId22" Type="http://schemas.openxmlformats.org/officeDocument/2006/relationships/customXml" Target="../ink/ink476.xml"/><Relationship Id="rId43" Type="http://schemas.openxmlformats.org/officeDocument/2006/relationships/image" Target="../media/image390.png"/><Relationship Id="rId64" Type="http://schemas.openxmlformats.org/officeDocument/2006/relationships/customXml" Target="../ink/ink497.xml"/><Relationship Id="rId118" Type="http://schemas.openxmlformats.org/officeDocument/2006/relationships/customXml" Target="../ink/ink524.xml"/><Relationship Id="rId139" Type="http://schemas.openxmlformats.org/officeDocument/2006/relationships/image" Target="../media/image437.png"/><Relationship Id="rId85" Type="http://schemas.openxmlformats.org/officeDocument/2006/relationships/image" Target="../media/image410.png"/><Relationship Id="rId150" Type="http://schemas.openxmlformats.org/officeDocument/2006/relationships/customXml" Target="../ink/ink540.xml"/><Relationship Id="rId171" Type="http://schemas.openxmlformats.org/officeDocument/2006/relationships/image" Target="../media/image453.png"/><Relationship Id="rId192" Type="http://schemas.openxmlformats.org/officeDocument/2006/relationships/customXml" Target="../ink/ink561.xml"/><Relationship Id="rId206" Type="http://schemas.openxmlformats.org/officeDocument/2006/relationships/customXml" Target="../ink/ink568.xml"/><Relationship Id="rId12" Type="http://schemas.openxmlformats.org/officeDocument/2006/relationships/customXml" Target="../ink/ink471.xml"/><Relationship Id="rId33" Type="http://schemas.openxmlformats.org/officeDocument/2006/relationships/image" Target="../media/image385.png"/><Relationship Id="rId108" Type="http://schemas.openxmlformats.org/officeDocument/2006/relationships/customXml" Target="../ink/ink519.xml"/><Relationship Id="rId129" Type="http://schemas.openxmlformats.org/officeDocument/2006/relationships/image" Target="../media/image432.png"/><Relationship Id="rId54" Type="http://schemas.openxmlformats.org/officeDocument/2006/relationships/customXml" Target="../ink/ink492.xml"/><Relationship Id="rId75" Type="http://schemas.openxmlformats.org/officeDocument/2006/relationships/image" Target="../media/image405.png"/><Relationship Id="rId96" Type="http://schemas.openxmlformats.org/officeDocument/2006/relationships/customXml" Target="../ink/ink513.xml"/><Relationship Id="rId140" Type="http://schemas.openxmlformats.org/officeDocument/2006/relationships/customXml" Target="../ink/ink535.xml"/><Relationship Id="rId161" Type="http://schemas.openxmlformats.org/officeDocument/2006/relationships/image" Target="../media/image448.png"/><Relationship Id="rId182" Type="http://schemas.openxmlformats.org/officeDocument/2006/relationships/customXml" Target="../ink/ink556.xml"/><Relationship Id="rId6" Type="http://schemas.openxmlformats.org/officeDocument/2006/relationships/customXml" Target="../ink/ink468.xml"/><Relationship Id="rId23" Type="http://schemas.openxmlformats.org/officeDocument/2006/relationships/image" Target="../media/image380.png"/><Relationship Id="rId119" Type="http://schemas.openxmlformats.org/officeDocument/2006/relationships/image" Target="../media/image427.png"/><Relationship Id="rId44" Type="http://schemas.openxmlformats.org/officeDocument/2006/relationships/customXml" Target="../ink/ink487.xml"/><Relationship Id="rId65" Type="http://schemas.openxmlformats.org/officeDocument/2006/relationships/image" Target="../media/image400.png"/><Relationship Id="rId86" Type="http://schemas.openxmlformats.org/officeDocument/2006/relationships/customXml" Target="../ink/ink508.xml"/><Relationship Id="rId130" Type="http://schemas.openxmlformats.org/officeDocument/2006/relationships/customXml" Target="../ink/ink530.xml"/><Relationship Id="rId151" Type="http://schemas.openxmlformats.org/officeDocument/2006/relationships/image" Target="../media/image443.png"/><Relationship Id="rId172" Type="http://schemas.openxmlformats.org/officeDocument/2006/relationships/customXml" Target="../ink/ink551.xml"/><Relationship Id="rId193" Type="http://schemas.openxmlformats.org/officeDocument/2006/relationships/image" Target="../media/image463.png"/><Relationship Id="rId207" Type="http://schemas.openxmlformats.org/officeDocument/2006/relationships/image" Target="../media/image470.png"/><Relationship Id="rId13" Type="http://schemas.openxmlformats.org/officeDocument/2006/relationships/image" Target="../media/image375.png"/><Relationship Id="rId109" Type="http://schemas.openxmlformats.org/officeDocument/2006/relationships/image" Target="../media/image422.png"/><Relationship Id="rId34" Type="http://schemas.openxmlformats.org/officeDocument/2006/relationships/customXml" Target="../ink/ink482.xml"/><Relationship Id="rId55" Type="http://schemas.openxmlformats.org/officeDocument/2006/relationships/image" Target="../media/image396.png"/><Relationship Id="rId76" Type="http://schemas.openxmlformats.org/officeDocument/2006/relationships/customXml" Target="../ink/ink503.xml"/><Relationship Id="rId97" Type="http://schemas.openxmlformats.org/officeDocument/2006/relationships/image" Target="../media/image416.png"/><Relationship Id="rId120" Type="http://schemas.openxmlformats.org/officeDocument/2006/relationships/customXml" Target="../ink/ink525.xml"/><Relationship Id="rId141" Type="http://schemas.openxmlformats.org/officeDocument/2006/relationships/image" Target="../media/image438.png"/><Relationship Id="rId7" Type="http://schemas.openxmlformats.org/officeDocument/2006/relationships/image" Target="../media/image372.png"/><Relationship Id="rId162" Type="http://schemas.openxmlformats.org/officeDocument/2006/relationships/customXml" Target="../ink/ink546.xml"/><Relationship Id="rId183" Type="http://schemas.openxmlformats.org/officeDocument/2006/relationships/image" Target="../media/image458.png"/><Relationship Id="rId24" Type="http://schemas.openxmlformats.org/officeDocument/2006/relationships/customXml" Target="../ink/ink477.xml"/><Relationship Id="rId45" Type="http://schemas.openxmlformats.org/officeDocument/2006/relationships/image" Target="../media/image391.png"/><Relationship Id="rId66" Type="http://schemas.openxmlformats.org/officeDocument/2006/relationships/customXml" Target="../ink/ink498.xml"/><Relationship Id="rId87" Type="http://schemas.openxmlformats.org/officeDocument/2006/relationships/image" Target="../media/image411.png"/><Relationship Id="rId110" Type="http://schemas.openxmlformats.org/officeDocument/2006/relationships/customXml" Target="../ink/ink520.xml"/><Relationship Id="rId131" Type="http://schemas.openxmlformats.org/officeDocument/2006/relationships/image" Target="../media/image433.png"/><Relationship Id="rId152" Type="http://schemas.openxmlformats.org/officeDocument/2006/relationships/customXml" Target="../ink/ink541.xml"/><Relationship Id="rId173" Type="http://schemas.openxmlformats.org/officeDocument/2006/relationships/image" Target="../media/image454.png"/><Relationship Id="rId194" Type="http://schemas.openxmlformats.org/officeDocument/2006/relationships/customXml" Target="../ink/ink562.xml"/><Relationship Id="rId208" Type="http://schemas.openxmlformats.org/officeDocument/2006/relationships/customXml" Target="../ink/ink569.xml"/><Relationship Id="rId19" Type="http://schemas.openxmlformats.org/officeDocument/2006/relationships/image" Target="../media/image378.png"/><Relationship Id="rId14" Type="http://schemas.openxmlformats.org/officeDocument/2006/relationships/customXml" Target="../ink/ink472.xml"/><Relationship Id="rId30" Type="http://schemas.openxmlformats.org/officeDocument/2006/relationships/customXml" Target="../ink/ink480.xml"/><Relationship Id="rId35" Type="http://schemas.openxmlformats.org/officeDocument/2006/relationships/image" Target="../media/image386.png"/><Relationship Id="rId56" Type="http://schemas.openxmlformats.org/officeDocument/2006/relationships/customXml" Target="../ink/ink493.xml"/><Relationship Id="rId77" Type="http://schemas.openxmlformats.org/officeDocument/2006/relationships/image" Target="../media/image406.png"/><Relationship Id="rId100" Type="http://schemas.openxmlformats.org/officeDocument/2006/relationships/customXml" Target="../ink/ink515.xml"/><Relationship Id="rId105" Type="http://schemas.openxmlformats.org/officeDocument/2006/relationships/image" Target="../media/image420.png"/><Relationship Id="rId126" Type="http://schemas.openxmlformats.org/officeDocument/2006/relationships/customXml" Target="../ink/ink528.xml"/><Relationship Id="rId147" Type="http://schemas.openxmlformats.org/officeDocument/2006/relationships/image" Target="../media/image441.png"/><Relationship Id="rId168" Type="http://schemas.openxmlformats.org/officeDocument/2006/relationships/customXml" Target="../ink/ink549.xml"/><Relationship Id="rId8" Type="http://schemas.openxmlformats.org/officeDocument/2006/relationships/customXml" Target="../ink/ink469.xml"/><Relationship Id="rId51" Type="http://schemas.openxmlformats.org/officeDocument/2006/relationships/image" Target="../media/image394.png"/><Relationship Id="rId72" Type="http://schemas.openxmlformats.org/officeDocument/2006/relationships/customXml" Target="../ink/ink501.xml"/><Relationship Id="rId93" Type="http://schemas.openxmlformats.org/officeDocument/2006/relationships/image" Target="../media/image414.png"/><Relationship Id="rId98" Type="http://schemas.openxmlformats.org/officeDocument/2006/relationships/customXml" Target="../ink/ink514.xml"/><Relationship Id="rId121" Type="http://schemas.openxmlformats.org/officeDocument/2006/relationships/image" Target="../media/image428.png"/><Relationship Id="rId142" Type="http://schemas.openxmlformats.org/officeDocument/2006/relationships/customXml" Target="../ink/ink536.xml"/><Relationship Id="rId163" Type="http://schemas.openxmlformats.org/officeDocument/2006/relationships/image" Target="../media/image449.png"/><Relationship Id="rId184" Type="http://schemas.openxmlformats.org/officeDocument/2006/relationships/customXml" Target="../ink/ink557.xml"/><Relationship Id="rId189" Type="http://schemas.openxmlformats.org/officeDocument/2006/relationships/image" Target="../media/image461.png"/><Relationship Id="rId3" Type="http://schemas.openxmlformats.org/officeDocument/2006/relationships/image" Target="../media/image370.png"/><Relationship Id="rId25" Type="http://schemas.openxmlformats.org/officeDocument/2006/relationships/image" Target="../media/image381.png"/><Relationship Id="rId46" Type="http://schemas.openxmlformats.org/officeDocument/2006/relationships/customXml" Target="../ink/ink488.xml"/><Relationship Id="rId67" Type="http://schemas.openxmlformats.org/officeDocument/2006/relationships/image" Target="../media/image401.png"/><Relationship Id="rId116" Type="http://schemas.openxmlformats.org/officeDocument/2006/relationships/customXml" Target="../ink/ink523.xml"/><Relationship Id="rId137" Type="http://schemas.openxmlformats.org/officeDocument/2006/relationships/image" Target="../media/image436.png"/><Relationship Id="rId158" Type="http://schemas.openxmlformats.org/officeDocument/2006/relationships/customXml" Target="../ink/ink544.xml"/><Relationship Id="rId20" Type="http://schemas.openxmlformats.org/officeDocument/2006/relationships/customXml" Target="../ink/ink475.xml"/><Relationship Id="rId41" Type="http://schemas.openxmlformats.org/officeDocument/2006/relationships/image" Target="../media/image389.png"/><Relationship Id="rId62" Type="http://schemas.openxmlformats.org/officeDocument/2006/relationships/customXml" Target="../ink/ink496.xml"/><Relationship Id="rId83" Type="http://schemas.openxmlformats.org/officeDocument/2006/relationships/image" Target="../media/image409.png"/><Relationship Id="rId88" Type="http://schemas.openxmlformats.org/officeDocument/2006/relationships/customXml" Target="../ink/ink509.xml"/><Relationship Id="rId111" Type="http://schemas.openxmlformats.org/officeDocument/2006/relationships/image" Target="../media/image423.png"/><Relationship Id="rId132" Type="http://schemas.openxmlformats.org/officeDocument/2006/relationships/customXml" Target="../ink/ink531.xml"/><Relationship Id="rId153" Type="http://schemas.openxmlformats.org/officeDocument/2006/relationships/image" Target="../media/image444.png"/><Relationship Id="rId174" Type="http://schemas.openxmlformats.org/officeDocument/2006/relationships/customXml" Target="../ink/ink552.xml"/><Relationship Id="rId179" Type="http://schemas.openxmlformats.org/officeDocument/2006/relationships/image" Target="../media/image456.png"/><Relationship Id="rId195" Type="http://schemas.openxmlformats.org/officeDocument/2006/relationships/image" Target="../media/image464.png"/><Relationship Id="rId209" Type="http://schemas.openxmlformats.org/officeDocument/2006/relationships/image" Target="../media/image471.png"/><Relationship Id="rId190" Type="http://schemas.openxmlformats.org/officeDocument/2006/relationships/customXml" Target="../ink/ink560.xml"/><Relationship Id="rId204" Type="http://schemas.openxmlformats.org/officeDocument/2006/relationships/customXml" Target="../ink/ink567.xml"/><Relationship Id="rId15" Type="http://schemas.openxmlformats.org/officeDocument/2006/relationships/image" Target="../media/image376.png"/><Relationship Id="rId36" Type="http://schemas.openxmlformats.org/officeDocument/2006/relationships/customXml" Target="../ink/ink483.xml"/><Relationship Id="rId57" Type="http://schemas.openxmlformats.org/officeDocument/2006/relationships/image" Target="../media/image397.png"/><Relationship Id="rId106" Type="http://schemas.openxmlformats.org/officeDocument/2006/relationships/customXml" Target="../ink/ink518.xml"/><Relationship Id="rId127" Type="http://schemas.openxmlformats.org/officeDocument/2006/relationships/image" Target="../media/image431.png"/><Relationship Id="rId10" Type="http://schemas.openxmlformats.org/officeDocument/2006/relationships/customXml" Target="../ink/ink470.xml"/><Relationship Id="rId31" Type="http://schemas.openxmlformats.org/officeDocument/2006/relationships/image" Target="../media/image384.png"/><Relationship Id="rId52" Type="http://schemas.openxmlformats.org/officeDocument/2006/relationships/customXml" Target="../ink/ink491.xml"/><Relationship Id="rId73" Type="http://schemas.openxmlformats.org/officeDocument/2006/relationships/image" Target="../media/image404.png"/><Relationship Id="rId78" Type="http://schemas.openxmlformats.org/officeDocument/2006/relationships/customXml" Target="../ink/ink504.xml"/><Relationship Id="rId94" Type="http://schemas.openxmlformats.org/officeDocument/2006/relationships/customXml" Target="../ink/ink512.xml"/><Relationship Id="rId99" Type="http://schemas.openxmlformats.org/officeDocument/2006/relationships/image" Target="../media/image417.png"/><Relationship Id="rId101" Type="http://schemas.openxmlformats.org/officeDocument/2006/relationships/image" Target="../media/image418.png"/><Relationship Id="rId122" Type="http://schemas.openxmlformats.org/officeDocument/2006/relationships/customXml" Target="../ink/ink526.xml"/><Relationship Id="rId143" Type="http://schemas.openxmlformats.org/officeDocument/2006/relationships/image" Target="../media/image439.png"/><Relationship Id="rId148" Type="http://schemas.openxmlformats.org/officeDocument/2006/relationships/customXml" Target="../ink/ink539.xml"/><Relationship Id="rId164" Type="http://schemas.openxmlformats.org/officeDocument/2006/relationships/customXml" Target="../ink/ink547.xml"/><Relationship Id="rId169" Type="http://schemas.openxmlformats.org/officeDocument/2006/relationships/image" Target="../media/image452.png"/><Relationship Id="rId185" Type="http://schemas.openxmlformats.org/officeDocument/2006/relationships/image" Target="../media/image459.png"/><Relationship Id="rId4" Type="http://schemas.openxmlformats.org/officeDocument/2006/relationships/customXml" Target="../ink/ink467.xml"/><Relationship Id="rId9" Type="http://schemas.openxmlformats.org/officeDocument/2006/relationships/image" Target="../media/image373.png"/><Relationship Id="rId180" Type="http://schemas.openxmlformats.org/officeDocument/2006/relationships/customXml" Target="../ink/ink555.xml"/><Relationship Id="rId210" Type="http://schemas.openxmlformats.org/officeDocument/2006/relationships/customXml" Target="../ink/ink570.xml"/><Relationship Id="rId26" Type="http://schemas.openxmlformats.org/officeDocument/2006/relationships/customXml" Target="../ink/ink478.xml"/><Relationship Id="rId47" Type="http://schemas.openxmlformats.org/officeDocument/2006/relationships/image" Target="../media/image392.png"/><Relationship Id="rId68" Type="http://schemas.openxmlformats.org/officeDocument/2006/relationships/customXml" Target="../ink/ink499.xml"/><Relationship Id="rId89" Type="http://schemas.openxmlformats.org/officeDocument/2006/relationships/image" Target="../media/image412.png"/><Relationship Id="rId112" Type="http://schemas.openxmlformats.org/officeDocument/2006/relationships/customXml" Target="../ink/ink521.xml"/><Relationship Id="rId133" Type="http://schemas.openxmlformats.org/officeDocument/2006/relationships/image" Target="../media/image434.png"/><Relationship Id="rId154" Type="http://schemas.openxmlformats.org/officeDocument/2006/relationships/customXml" Target="../ink/ink542.xml"/><Relationship Id="rId175" Type="http://schemas.openxmlformats.org/officeDocument/2006/relationships/image" Target="../media/image65.png"/><Relationship Id="rId196" Type="http://schemas.openxmlformats.org/officeDocument/2006/relationships/customXml" Target="../ink/ink563.xml"/><Relationship Id="rId200" Type="http://schemas.openxmlformats.org/officeDocument/2006/relationships/customXml" Target="../ink/ink565.xml"/><Relationship Id="rId16" Type="http://schemas.openxmlformats.org/officeDocument/2006/relationships/customXml" Target="../ink/ink473.xml"/><Relationship Id="rId37" Type="http://schemas.openxmlformats.org/officeDocument/2006/relationships/image" Target="../media/image387.png"/><Relationship Id="rId58" Type="http://schemas.openxmlformats.org/officeDocument/2006/relationships/customXml" Target="../ink/ink494.xml"/><Relationship Id="rId79" Type="http://schemas.openxmlformats.org/officeDocument/2006/relationships/image" Target="../media/image407.png"/><Relationship Id="rId102" Type="http://schemas.openxmlformats.org/officeDocument/2006/relationships/customXml" Target="../ink/ink516.xml"/><Relationship Id="rId123" Type="http://schemas.openxmlformats.org/officeDocument/2006/relationships/image" Target="../media/image429.png"/><Relationship Id="rId144" Type="http://schemas.openxmlformats.org/officeDocument/2006/relationships/customXml" Target="../ink/ink537.xml"/><Relationship Id="rId90" Type="http://schemas.openxmlformats.org/officeDocument/2006/relationships/customXml" Target="../ink/ink510.xml"/><Relationship Id="rId165" Type="http://schemas.openxmlformats.org/officeDocument/2006/relationships/image" Target="../media/image450.png"/><Relationship Id="rId186" Type="http://schemas.openxmlformats.org/officeDocument/2006/relationships/customXml" Target="../ink/ink558.xml"/><Relationship Id="rId211" Type="http://schemas.openxmlformats.org/officeDocument/2006/relationships/image" Target="../media/image472.png"/><Relationship Id="rId27" Type="http://schemas.openxmlformats.org/officeDocument/2006/relationships/image" Target="../media/image382.png"/><Relationship Id="rId48" Type="http://schemas.openxmlformats.org/officeDocument/2006/relationships/customXml" Target="../ink/ink489.xml"/><Relationship Id="rId69" Type="http://schemas.openxmlformats.org/officeDocument/2006/relationships/image" Target="../media/image402.png"/><Relationship Id="rId113" Type="http://schemas.openxmlformats.org/officeDocument/2006/relationships/image" Target="../media/image424.png"/><Relationship Id="rId134" Type="http://schemas.openxmlformats.org/officeDocument/2006/relationships/customXml" Target="../ink/ink532.xml"/><Relationship Id="rId80" Type="http://schemas.openxmlformats.org/officeDocument/2006/relationships/customXml" Target="../ink/ink505.xml"/><Relationship Id="rId155" Type="http://schemas.openxmlformats.org/officeDocument/2006/relationships/image" Target="../media/image445.png"/><Relationship Id="rId176" Type="http://schemas.openxmlformats.org/officeDocument/2006/relationships/customXml" Target="../ink/ink553.xml"/><Relationship Id="rId197" Type="http://schemas.openxmlformats.org/officeDocument/2006/relationships/image" Target="../media/image465.png"/><Relationship Id="rId201" Type="http://schemas.openxmlformats.org/officeDocument/2006/relationships/image" Target="../media/image467.png"/><Relationship Id="rId17" Type="http://schemas.openxmlformats.org/officeDocument/2006/relationships/image" Target="../media/image377.png"/><Relationship Id="rId38" Type="http://schemas.openxmlformats.org/officeDocument/2006/relationships/customXml" Target="../ink/ink484.xml"/><Relationship Id="rId59" Type="http://schemas.openxmlformats.org/officeDocument/2006/relationships/image" Target="../media/image155.png"/><Relationship Id="rId103" Type="http://schemas.openxmlformats.org/officeDocument/2006/relationships/image" Target="../media/image419.png"/><Relationship Id="rId124" Type="http://schemas.openxmlformats.org/officeDocument/2006/relationships/customXml" Target="../ink/ink527.xml"/><Relationship Id="rId70" Type="http://schemas.openxmlformats.org/officeDocument/2006/relationships/customXml" Target="../ink/ink500.xml"/><Relationship Id="rId91" Type="http://schemas.openxmlformats.org/officeDocument/2006/relationships/image" Target="../media/image413.png"/><Relationship Id="rId145" Type="http://schemas.openxmlformats.org/officeDocument/2006/relationships/image" Target="../media/image440.png"/><Relationship Id="rId166" Type="http://schemas.openxmlformats.org/officeDocument/2006/relationships/customXml" Target="../ink/ink548.xml"/><Relationship Id="rId187" Type="http://schemas.openxmlformats.org/officeDocument/2006/relationships/image" Target="../media/image460.png"/><Relationship Id="rId1" Type="http://schemas.openxmlformats.org/officeDocument/2006/relationships/slideLayout" Target="../slideLayouts/slideLayout3.xml"/><Relationship Id="rId212" Type="http://schemas.openxmlformats.org/officeDocument/2006/relationships/customXml" Target="../ink/ink571.xml"/><Relationship Id="rId28" Type="http://schemas.openxmlformats.org/officeDocument/2006/relationships/customXml" Target="../ink/ink479.xml"/><Relationship Id="rId49" Type="http://schemas.openxmlformats.org/officeDocument/2006/relationships/image" Target="../media/image393.png"/><Relationship Id="rId114" Type="http://schemas.openxmlformats.org/officeDocument/2006/relationships/customXml" Target="../ink/ink522.xml"/><Relationship Id="rId60" Type="http://schemas.openxmlformats.org/officeDocument/2006/relationships/customXml" Target="../ink/ink495.xml"/><Relationship Id="rId81" Type="http://schemas.openxmlformats.org/officeDocument/2006/relationships/image" Target="../media/image408.png"/><Relationship Id="rId135" Type="http://schemas.openxmlformats.org/officeDocument/2006/relationships/image" Target="../media/image435.png"/><Relationship Id="rId156" Type="http://schemas.openxmlformats.org/officeDocument/2006/relationships/customXml" Target="../ink/ink543.xml"/><Relationship Id="rId177" Type="http://schemas.openxmlformats.org/officeDocument/2006/relationships/image" Target="../media/image455.png"/><Relationship Id="rId198" Type="http://schemas.openxmlformats.org/officeDocument/2006/relationships/customXml" Target="../ink/ink564.xml"/><Relationship Id="rId202" Type="http://schemas.openxmlformats.org/officeDocument/2006/relationships/customXml" Target="../ink/ink566.xml"/><Relationship Id="rId18" Type="http://schemas.openxmlformats.org/officeDocument/2006/relationships/customXml" Target="../ink/ink474.xml"/><Relationship Id="rId39" Type="http://schemas.openxmlformats.org/officeDocument/2006/relationships/image" Target="../media/image388.png"/><Relationship Id="rId50" Type="http://schemas.openxmlformats.org/officeDocument/2006/relationships/customXml" Target="../ink/ink490.xml"/><Relationship Id="rId104" Type="http://schemas.openxmlformats.org/officeDocument/2006/relationships/customXml" Target="../ink/ink517.xml"/><Relationship Id="rId125" Type="http://schemas.openxmlformats.org/officeDocument/2006/relationships/image" Target="../media/image430.png"/><Relationship Id="rId146" Type="http://schemas.openxmlformats.org/officeDocument/2006/relationships/customXml" Target="../ink/ink538.xml"/><Relationship Id="rId167" Type="http://schemas.openxmlformats.org/officeDocument/2006/relationships/image" Target="../media/image451.png"/><Relationship Id="rId188" Type="http://schemas.openxmlformats.org/officeDocument/2006/relationships/customXml" Target="../ink/ink559.xml"/><Relationship Id="rId71" Type="http://schemas.openxmlformats.org/officeDocument/2006/relationships/image" Target="../media/image403.png"/><Relationship Id="rId92" Type="http://schemas.openxmlformats.org/officeDocument/2006/relationships/customXml" Target="../ink/ink511.xml"/><Relationship Id="rId213" Type="http://schemas.openxmlformats.org/officeDocument/2006/relationships/image" Target="../media/image473.png"/><Relationship Id="rId2" Type="http://schemas.openxmlformats.org/officeDocument/2006/relationships/customXml" Target="../ink/ink466.xml"/><Relationship Id="rId29" Type="http://schemas.openxmlformats.org/officeDocument/2006/relationships/image" Target="../media/image383.png"/><Relationship Id="rId40" Type="http://schemas.openxmlformats.org/officeDocument/2006/relationships/customXml" Target="../ink/ink485.xml"/><Relationship Id="rId115" Type="http://schemas.openxmlformats.org/officeDocument/2006/relationships/image" Target="../media/image425.png"/><Relationship Id="rId136" Type="http://schemas.openxmlformats.org/officeDocument/2006/relationships/customXml" Target="../ink/ink533.xml"/><Relationship Id="rId157" Type="http://schemas.openxmlformats.org/officeDocument/2006/relationships/image" Target="../media/image446.png"/><Relationship Id="rId178" Type="http://schemas.openxmlformats.org/officeDocument/2006/relationships/customXml" Target="../ink/ink554.xml"/><Relationship Id="rId61" Type="http://schemas.openxmlformats.org/officeDocument/2006/relationships/image" Target="../media/image398.png"/><Relationship Id="rId82" Type="http://schemas.openxmlformats.org/officeDocument/2006/relationships/customXml" Target="../ink/ink506.xml"/><Relationship Id="rId199" Type="http://schemas.openxmlformats.org/officeDocument/2006/relationships/image" Target="../media/image466.png"/><Relationship Id="rId203" Type="http://schemas.openxmlformats.org/officeDocument/2006/relationships/image" Target="../media/image468.png"/></Relationships>
</file>

<file path=ppt/slides/_rels/slide22.xml.rels><?xml version="1.0" encoding="UTF-8" standalone="yes"?>
<Relationships xmlns="http://schemas.openxmlformats.org/package/2006/relationships"><Relationship Id="rId117" Type="http://schemas.openxmlformats.org/officeDocument/2006/relationships/image" Target="../media/image530.png"/><Relationship Id="rId21" Type="http://schemas.openxmlformats.org/officeDocument/2006/relationships/image" Target="../media/image483.png"/><Relationship Id="rId42" Type="http://schemas.openxmlformats.org/officeDocument/2006/relationships/customXml" Target="../ink/ink592.xml"/><Relationship Id="rId47" Type="http://schemas.openxmlformats.org/officeDocument/2006/relationships/image" Target="../media/image496.png"/><Relationship Id="rId63" Type="http://schemas.openxmlformats.org/officeDocument/2006/relationships/image" Target="../media/image504.png"/><Relationship Id="rId68" Type="http://schemas.openxmlformats.org/officeDocument/2006/relationships/customXml" Target="../ink/ink605.xml"/><Relationship Id="rId84" Type="http://schemas.openxmlformats.org/officeDocument/2006/relationships/customXml" Target="../ink/ink613.xml"/><Relationship Id="rId89" Type="http://schemas.openxmlformats.org/officeDocument/2006/relationships/image" Target="../media/image517.png"/><Relationship Id="rId112" Type="http://schemas.openxmlformats.org/officeDocument/2006/relationships/customXml" Target="../ink/ink627.xml"/><Relationship Id="rId16" Type="http://schemas.openxmlformats.org/officeDocument/2006/relationships/customXml" Target="../ink/ink579.xml"/><Relationship Id="rId107" Type="http://schemas.openxmlformats.org/officeDocument/2006/relationships/image" Target="../media/image525.png"/><Relationship Id="rId11" Type="http://schemas.openxmlformats.org/officeDocument/2006/relationships/image" Target="../media/image478.png"/><Relationship Id="rId32" Type="http://schemas.openxmlformats.org/officeDocument/2006/relationships/customXml" Target="../ink/ink587.xml"/><Relationship Id="rId37" Type="http://schemas.openxmlformats.org/officeDocument/2006/relationships/image" Target="../media/image491.png"/><Relationship Id="rId53" Type="http://schemas.openxmlformats.org/officeDocument/2006/relationships/image" Target="../media/image499.png"/><Relationship Id="rId58" Type="http://schemas.openxmlformats.org/officeDocument/2006/relationships/customXml" Target="../ink/ink600.xml"/><Relationship Id="rId74" Type="http://schemas.openxmlformats.org/officeDocument/2006/relationships/customXml" Target="../ink/ink608.xml"/><Relationship Id="rId79" Type="http://schemas.openxmlformats.org/officeDocument/2006/relationships/image" Target="../media/image512.png"/><Relationship Id="rId102" Type="http://schemas.openxmlformats.org/officeDocument/2006/relationships/customXml" Target="../ink/ink622.xml"/><Relationship Id="rId123" Type="http://schemas.openxmlformats.org/officeDocument/2006/relationships/image" Target="../media/image533.png"/><Relationship Id="rId128" Type="http://schemas.openxmlformats.org/officeDocument/2006/relationships/customXml" Target="../ink/ink635.xml"/><Relationship Id="rId5" Type="http://schemas.openxmlformats.org/officeDocument/2006/relationships/image" Target="../media/image475.png"/><Relationship Id="rId90" Type="http://schemas.openxmlformats.org/officeDocument/2006/relationships/customXml" Target="../ink/ink616.xml"/><Relationship Id="rId95" Type="http://schemas.openxmlformats.org/officeDocument/2006/relationships/image" Target="../media/image520.png"/><Relationship Id="rId22" Type="http://schemas.openxmlformats.org/officeDocument/2006/relationships/customXml" Target="../ink/ink582.xml"/><Relationship Id="rId27" Type="http://schemas.openxmlformats.org/officeDocument/2006/relationships/image" Target="../media/image486.png"/><Relationship Id="rId43" Type="http://schemas.openxmlformats.org/officeDocument/2006/relationships/image" Target="../media/image494.png"/><Relationship Id="rId48" Type="http://schemas.openxmlformats.org/officeDocument/2006/relationships/customXml" Target="../ink/ink595.xml"/><Relationship Id="rId64" Type="http://schemas.openxmlformats.org/officeDocument/2006/relationships/customXml" Target="../ink/ink603.xml"/><Relationship Id="rId69" Type="http://schemas.openxmlformats.org/officeDocument/2006/relationships/image" Target="../media/image507.png"/><Relationship Id="rId113" Type="http://schemas.openxmlformats.org/officeDocument/2006/relationships/image" Target="../media/image528.png"/><Relationship Id="rId118" Type="http://schemas.openxmlformats.org/officeDocument/2006/relationships/customXml" Target="../ink/ink630.xml"/><Relationship Id="rId80" Type="http://schemas.openxmlformats.org/officeDocument/2006/relationships/customXml" Target="../ink/ink611.xml"/><Relationship Id="rId85" Type="http://schemas.openxmlformats.org/officeDocument/2006/relationships/image" Target="../media/image515.png"/><Relationship Id="rId12" Type="http://schemas.openxmlformats.org/officeDocument/2006/relationships/customXml" Target="../ink/ink577.xml"/><Relationship Id="rId17" Type="http://schemas.openxmlformats.org/officeDocument/2006/relationships/image" Target="../media/image481.png"/><Relationship Id="rId33" Type="http://schemas.openxmlformats.org/officeDocument/2006/relationships/image" Target="../media/image489.png"/><Relationship Id="rId38" Type="http://schemas.openxmlformats.org/officeDocument/2006/relationships/customXml" Target="../ink/ink590.xml"/><Relationship Id="rId59" Type="http://schemas.openxmlformats.org/officeDocument/2006/relationships/image" Target="../media/image502.png"/><Relationship Id="rId103" Type="http://schemas.openxmlformats.org/officeDocument/2006/relationships/image" Target="../media/image523.png"/><Relationship Id="rId108" Type="http://schemas.openxmlformats.org/officeDocument/2006/relationships/customXml" Target="../ink/ink625.xml"/><Relationship Id="rId124" Type="http://schemas.openxmlformats.org/officeDocument/2006/relationships/customXml" Target="../ink/ink633.xml"/><Relationship Id="rId129" Type="http://schemas.openxmlformats.org/officeDocument/2006/relationships/image" Target="../media/image536.png"/><Relationship Id="rId54" Type="http://schemas.openxmlformats.org/officeDocument/2006/relationships/customXml" Target="../ink/ink598.xml"/><Relationship Id="rId70" Type="http://schemas.openxmlformats.org/officeDocument/2006/relationships/customXml" Target="../ink/ink606.xml"/><Relationship Id="rId75" Type="http://schemas.openxmlformats.org/officeDocument/2006/relationships/image" Target="../media/image510.png"/><Relationship Id="rId91" Type="http://schemas.openxmlformats.org/officeDocument/2006/relationships/image" Target="../media/image518.png"/><Relationship Id="rId96" Type="http://schemas.openxmlformats.org/officeDocument/2006/relationships/customXml" Target="../ink/ink619.xml"/><Relationship Id="rId1" Type="http://schemas.openxmlformats.org/officeDocument/2006/relationships/slideLayout" Target="../slideLayouts/slideLayout3.xml"/><Relationship Id="rId6" Type="http://schemas.openxmlformats.org/officeDocument/2006/relationships/customXml" Target="../ink/ink574.xml"/><Relationship Id="rId23" Type="http://schemas.openxmlformats.org/officeDocument/2006/relationships/image" Target="../media/image484.png"/><Relationship Id="rId28" Type="http://schemas.openxmlformats.org/officeDocument/2006/relationships/customXml" Target="../ink/ink585.xml"/><Relationship Id="rId49" Type="http://schemas.openxmlformats.org/officeDocument/2006/relationships/image" Target="../media/image497.png"/><Relationship Id="rId114" Type="http://schemas.openxmlformats.org/officeDocument/2006/relationships/customXml" Target="../ink/ink628.xml"/><Relationship Id="rId119" Type="http://schemas.openxmlformats.org/officeDocument/2006/relationships/image" Target="../media/image531.png"/><Relationship Id="rId44" Type="http://schemas.openxmlformats.org/officeDocument/2006/relationships/customXml" Target="../ink/ink593.xml"/><Relationship Id="rId60" Type="http://schemas.openxmlformats.org/officeDocument/2006/relationships/customXml" Target="../ink/ink601.xml"/><Relationship Id="rId65" Type="http://schemas.openxmlformats.org/officeDocument/2006/relationships/image" Target="../media/image505.png"/><Relationship Id="rId81" Type="http://schemas.openxmlformats.org/officeDocument/2006/relationships/image" Target="../media/image513.png"/><Relationship Id="rId86" Type="http://schemas.openxmlformats.org/officeDocument/2006/relationships/customXml" Target="../ink/ink614.xml"/><Relationship Id="rId130" Type="http://schemas.openxmlformats.org/officeDocument/2006/relationships/customXml" Target="../ink/ink636.xml"/><Relationship Id="rId13" Type="http://schemas.openxmlformats.org/officeDocument/2006/relationships/image" Target="../media/image479.png"/><Relationship Id="rId18" Type="http://schemas.openxmlformats.org/officeDocument/2006/relationships/customXml" Target="../ink/ink580.xml"/><Relationship Id="rId39" Type="http://schemas.openxmlformats.org/officeDocument/2006/relationships/image" Target="../media/image492.png"/><Relationship Id="rId109" Type="http://schemas.openxmlformats.org/officeDocument/2006/relationships/image" Target="../media/image526.png"/><Relationship Id="rId34" Type="http://schemas.openxmlformats.org/officeDocument/2006/relationships/customXml" Target="../ink/ink588.xml"/><Relationship Id="rId50" Type="http://schemas.openxmlformats.org/officeDocument/2006/relationships/customXml" Target="../ink/ink596.xml"/><Relationship Id="rId55" Type="http://schemas.openxmlformats.org/officeDocument/2006/relationships/image" Target="../media/image500.png"/><Relationship Id="rId76" Type="http://schemas.openxmlformats.org/officeDocument/2006/relationships/customXml" Target="../ink/ink609.xml"/><Relationship Id="rId97" Type="http://schemas.openxmlformats.org/officeDocument/2006/relationships/image" Target="../media/image65.png"/><Relationship Id="rId104" Type="http://schemas.openxmlformats.org/officeDocument/2006/relationships/customXml" Target="../ink/ink623.xml"/><Relationship Id="rId120" Type="http://schemas.openxmlformats.org/officeDocument/2006/relationships/customXml" Target="../ink/ink631.xml"/><Relationship Id="rId125" Type="http://schemas.openxmlformats.org/officeDocument/2006/relationships/image" Target="../media/image534.png"/><Relationship Id="rId7" Type="http://schemas.openxmlformats.org/officeDocument/2006/relationships/image" Target="../media/image476.png"/><Relationship Id="rId71" Type="http://schemas.openxmlformats.org/officeDocument/2006/relationships/image" Target="../media/image508.png"/><Relationship Id="rId92" Type="http://schemas.openxmlformats.org/officeDocument/2006/relationships/customXml" Target="../ink/ink617.xml"/><Relationship Id="rId2" Type="http://schemas.openxmlformats.org/officeDocument/2006/relationships/customXml" Target="../ink/ink572.xml"/><Relationship Id="rId29" Type="http://schemas.openxmlformats.org/officeDocument/2006/relationships/image" Target="../media/image487.png"/><Relationship Id="rId24" Type="http://schemas.openxmlformats.org/officeDocument/2006/relationships/customXml" Target="../ink/ink583.xml"/><Relationship Id="rId40" Type="http://schemas.openxmlformats.org/officeDocument/2006/relationships/customXml" Target="../ink/ink591.xml"/><Relationship Id="rId45" Type="http://schemas.openxmlformats.org/officeDocument/2006/relationships/image" Target="../media/image495.png"/><Relationship Id="rId66" Type="http://schemas.openxmlformats.org/officeDocument/2006/relationships/customXml" Target="../ink/ink604.xml"/><Relationship Id="rId87" Type="http://schemas.openxmlformats.org/officeDocument/2006/relationships/image" Target="../media/image516.png"/><Relationship Id="rId110" Type="http://schemas.openxmlformats.org/officeDocument/2006/relationships/customXml" Target="../ink/ink626.xml"/><Relationship Id="rId115" Type="http://schemas.openxmlformats.org/officeDocument/2006/relationships/image" Target="../media/image529.png"/><Relationship Id="rId131" Type="http://schemas.openxmlformats.org/officeDocument/2006/relationships/image" Target="../media/image537.png"/><Relationship Id="rId61" Type="http://schemas.openxmlformats.org/officeDocument/2006/relationships/image" Target="../media/image503.png"/><Relationship Id="rId82" Type="http://schemas.openxmlformats.org/officeDocument/2006/relationships/customXml" Target="../ink/ink612.xml"/><Relationship Id="rId19" Type="http://schemas.openxmlformats.org/officeDocument/2006/relationships/image" Target="../media/image482.png"/><Relationship Id="rId14" Type="http://schemas.openxmlformats.org/officeDocument/2006/relationships/customXml" Target="../ink/ink578.xml"/><Relationship Id="rId30" Type="http://schemas.openxmlformats.org/officeDocument/2006/relationships/customXml" Target="../ink/ink586.xml"/><Relationship Id="rId35" Type="http://schemas.openxmlformats.org/officeDocument/2006/relationships/image" Target="../media/image490.png"/><Relationship Id="rId56" Type="http://schemas.openxmlformats.org/officeDocument/2006/relationships/customXml" Target="../ink/ink599.xml"/><Relationship Id="rId77" Type="http://schemas.openxmlformats.org/officeDocument/2006/relationships/image" Target="../media/image511.png"/><Relationship Id="rId100" Type="http://schemas.openxmlformats.org/officeDocument/2006/relationships/customXml" Target="../ink/ink621.xml"/><Relationship Id="rId105" Type="http://schemas.openxmlformats.org/officeDocument/2006/relationships/image" Target="../media/image524.png"/><Relationship Id="rId126" Type="http://schemas.openxmlformats.org/officeDocument/2006/relationships/customXml" Target="../ink/ink634.xml"/><Relationship Id="rId8" Type="http://schemas.openxmlformats.org/officeDocument/2006/relationships/customXml" Target="../ink/ink575.xml"/><Relationship Id="rId51" Type="http://schemas.openxmlformats.org/officeDocument/2006/relationships/image" Target="../media/image498.png"/><Relationship Id="rId72" Type="http://schemas.openxmlformats.org/officeDocument/2006/relationships/customXml" Target="../ink/ink607.xml"/><Relationship Id="rId93" Type="http://schemas.openxmlformats.org/officeDocument/2006/relationships/image" Target="../media/image519.png"/><Relationship Id="rId98" Type="http://schemas.openxmlformats.org/officeDocument/2006/relationships/customXml" Target="../ink/ink620.xml"/><Relationship Id="rId121" Type="http://schemas.openxmlformats.org/officeDocument/2006/relationships/image" Target="../media/image532.png"/><Relationship Id="rId3" Type="http://schemas.openxmlformats.org/officeDocument/2006/relationships/image" Target="../media/image474.png"/><Relationship Id="rId25" Type="http://schemas.openxmlformats.org/officeDocument/2006/relationships/image" Target="../media/image485.png"/><Relationship Id="rId46" Type="http://schemas.openxmlformats.org/officeDocument/2006/relationships/customXml" Target="../ink/ink594.xml"/><Relationship Id="rId67" Type="http://schemas.openxmlformats.org/officeDocument/2006/relationships/image" Target="../media/image506.png"/><Relationship Id="rId116" Type="http://schemas.openxmlformats.org/officeDocument/2006/relationships/customXml" Target="../ink/ink629.xml"/><Relationship Id="rId20" Type="http://schemas.openxmlformats.org/officeDocument/2006/relationships/customXml" Target="../ink/ink581.xml"/><Relationship Id="rId41" Type="http://schemas.openxmlformats.org/officeDocument/2006/relationships/image" Target="../media/image493.png"/><Relationship Id="rId62" Type="http://schemas.openxmlformats.org/officeDocument/2006/relationships/customXml" Target="../ink/ink602.xml"/><Relationship Id="rId83" Type="http://schemas.openxmlformats.org/officeDocument/2006/relationships/image" Target="../media/image514.png"/><Relationship Id="rId88" Type="http://schemas.openxmlformats.org/officeDocument/2006/relationships/customXml" Target="../ink/ink615.xml"/><Relationship Id="rId111" Type="http://schemas.openxmlformats.org/officeDocument/2006/relationships/image" Target="../media/image527.png"/><Relationship Id="rId15" Type="http://schemas.openxmlformats.org/officeDocument/2006/relationships/image" Target="../media/image480.png"/><Relationship Id="rId36" Type="http://schemas.openxmlformats.org/officeDocument/2006/relationships/customXml" Target="../ink/ink589.xml"/><Relationship Id="rId57" Type="http://schemas.openxmlformats.org/officeDocument/2006/relationships/image" Target="../media/image501.png"/><Relationship Id="rId106" Type="http://schemas.openxmlformats.org/officeDocument/2006/relationships/customXml" Target="../ink/ink624.xml"/><Relationship Id="rId127" Type="http://schemas.openxmlformats.org/officeDocument/2006/relationships/image" Target="../media/image535.png"/><Relationship Id="rId10" Type="http://schemas.openxmlformats.org/officeDocument/2006/relationships/customXml" Target="../ink/ink576.xml"/><Relationship Id="rId31" Type="http://schemas.openxmlformats.org/officeDocument/2006/relationships/image" Target="../media/image488.png"/><Relationship Id="rId52" Type="http://schemas.openxmlformats.org/officeDocument/2006/relationships/customXml" Target="../ink/ink597.xml"/><Relationship Id="rId73" Type="http://schemas.openxmlformats.org/officeDocument/2006/relationships/image" Target="../media/image509.png"/><Relationship Id="rId78" Type="http://schemas.openxmlformats.org/officeDocument/2006/relationships/customXml" Target="../ink/ink610.xml"/><Relationship Id="rId94" Type="http://schemas.openxmlformats.org/officeDocument/2006/relationships/customXml" Target="../ink/ink618.xml"/><Relationship Id="rId99" Type="http://schemas.openxmlformats.org/officeDocument/2006/relationships/image" Target="../media/image521.png"/><Relationship Id="rId101" Type="http://schemas.openxmlformats.org/officeDocument/2006/relationships/image" Target="../media/image522.png"/><Relationship Id="rId122" Type="http://schemas.openxmlformats.org/officeDocument/2006/relationships/customXml" Target="../ink/ink632.xml"/><Relationship Id="rId4" Type="http://schemas.openxmlformats.org/officeDocument/2006/relationships/customXml" Target="../ink/ink573.xml"/><Relationship Id="rId9" Type="http://schemas.openxmlformats.org/officeDocument/2006/relationships/image" Target="../media/image477.png"/><Relationship Id="rId26" Type="http://schemas.openxmlformats.org/officeDocument/2006/relationships/customXml" Target="../ink/ink584.xml"/></Relationships>
</file>

<file path=ppt/slides/_rels/slide23.xml.rels><?xml version="1.0" encoding="UTF-8" standalone="yes"?>
<Relationships xmlns="http://schemas.openxmlformats.org/package/2006/relationships"><Relationship Id="rId117" Type="http://schemas.openxmlformats.org/officeDocument/2006/relationships/image" Target="../media/image596.png"/><Relationship Id="rId21" Type="http://schemas.openxmlformats.org/officeDocument/2006/relationships/image" Target="../media/image547.png"/><Relationship Id="rId42" Type="http://schemas.openxmlformats.org/officeDocument/2006/relationships/customXml" Target="../ink/ink657.xml"/><Relationship Id="rId63" Type="http://schemas.openxmlformats.org/officeDocument/2006/relationships/image" Target="../media/image569.png"/><Relationship Id="rId84" Type="http://schemas.openxmlformats.org/officeDocument/2006/relationships/customXml" Target="../ink/ink678.xml"/><Relationship Id="rId138" Type="http://schemas.openxmlformats.org/officeDocument/2006/relationships/customXml" Target="../ink/ink705.xml"/><Relationship Id="rId159" Type="http://schemas.openxmlformats.org/officeDocument/2006/relationships/image" Target="../media/image617.png"/><Relationship Id="rId170" Type="http://schemas.openxmlformats.org/officeDocument/2006/relationships/customXml" Target="../ink/ink721.xml"/><Relationship Id="rId191" Type="http://schemas.openxmlformats.org/officeDocument/2006/relationships/image" Target="../media/image633.png"/><Relationship Id="rId205" Type="http://schemas.openxmlformats.org/officeDocument/2006/relationships/image" Target="../media/image640.png"/><Relationship Id="rId107" Type="http://schemas.openxmlformats.org/officeDocument/2006/relationships/image" Target="../media/image591.png"/><Relationship Id="rId11" Type="http://schemas.openxmlformats.org/officeDocument/2006/relationships/image" Target="../media/image542.png"/><Relationship Id="rId32" Type="http://schemas.openxmlformats.org/officeDocument/2006/relationships/customXml" Target="../ink/ink652.xml"/><Relationship Id="rId53" Type="http://schemas.openxmlformats.org/officeDocument/2006/relationships/image" Target="../media/image564.png"/><Relationship Id="rId74" Type="http://schemas.openxmlformats.org/officeDocument/2006/relationships/customXml" Target="../ink/ink673.xml"/><Relationship Id="rId128" Type="http://schemas.openxmlformats.org/officeDocument/2006/relationships/customXml" Target="../ink/ink700.xml"/><Relationship Id="rId149" Type="http://schemas.openxmlformats.org/officeDocument/2006/relationships/image" Target="../media/image612.png"/><Relationship Id="rId5" Type="http://schemas.openxmlformats.org/officeDocument/2006/relationships/image" Target="../media/image539.png"/><Relationship Id="rId95" Type="http://schemas.openxmlformats.org/officeDocument/2006/relationships/image" Target="../media/image585.png"/><Relationship Id="rId160" Type="http://schemas.openxmlformats.org/officeDocument/2006/relationships/customXml" Target="../ink/ink716.xml"/><Relationship Id="rId181" Type="http://schemas.openxmlformats.org/officeDocument/2006/relationships/image" Target="../media/image628.png"/><Relationship Id="rId22" Type="http://schemas.openxmlformats.org/officeDocument/2006/relationships/customXml" Target="../ink/ink647.xml"/><Relationship Id="rId43" Type="http://schemas.openxmlformats.org/officeDocument/2006/relationships/image" Target="../media/image558.png"/><Relationship Id="rId64" Type="http://schemas.openxmlformats.org/officeDocument/2006/relationships/customXml" Target="../ink/ink668.xml"/><Relationship Id="rId118" Type="http://schemas.openxmlformats.org/officeDocument/2006/relationships/customXml" Target="../ink/ink695.xml"/><Relationship Id="rId139" Type="http://schemas.openxmlformats.org/officeDocument/2006/relationships/image" Target="../media/image607.png"/><Relationship Id="rId85" Type="http://schemas.openxmlformats.org/officeDocument/2006/relationships/image" Target="../media/image580.png"/><Relationship Id="rId150" Type="http://schemas.openxmlformats.org/officeDocument/2006/relationships/customXml" Target="../ink/ink711.xml"/><Relationship Id="rId171" Type="http://schemas.openxmlformats.org/officeDocument/2006/relationships/image" Target="../media/image623.png"/><Relationship Id="rId192" Type="http://schemas.openxmlformats.org/officeDocument/2006/relationships/customXml" Target="../ink/ink732.xml"/><Relationship Id="rId206" Type="http://schemas.openxmlformats.org/officeDocument/2006/relationships/customXml" Target="../ink/ink739.xml"/><Relationship Id="rId12" Type="http://schemas.openxmlformats.org/officeDocument/2006/relationships/customXml" Target="../ink/ink642.xml"/><Relationship Id="rId33" Type="http://schemas.openxmlformats.org/officeDocument/2006/relationships/image" Target="../media/image553.png"/><Relationship Id="rId108" Type="http://schemas.openxmlformats.org/officeDocument/2006/relationships/customXml" Target="../ink/ink690.xml"/><Relationship Id="rId129" Type="http://schemas.openxmlformats.org/officeDocument/2006/relationships/image" Target="../media/image602.png"/><Relationship Id="rId54" Type="http://schemas.openxmlformats.org/officeDocument/2006/relationships/customXml" Target="../ink/ink663.xml"/><Relationship Id="rId75" Type="http://schemas.openxmlformats.org/officeDocument/2006/relationships/image" Target="../media/image575.png"/><Relationship Id="rId96" Type="http://schemas.openxmlformats.org/officeDocument/2006/relationships/customXml" Target="../ink/ink684.xml"/><Relationship Id="rId140" Type="http://schemas.openxmlformats.org/officeDocument/2006/relationships/customXml" Target="../ink/ink706.xml"/><Relationship Id="rId161" Type="http://schemas.openxmlformats.org/officeDocument/2006/relationships/image" Target="../media/image618.png"/><Relationship Id="rId182" Type="http://schemas.openxmlformats.org/officeDocument/2006/relationships/customXml" Target="../ink/ink727.xml"/><Relationship Id="rId6" Type="http://schemas.openxmlformats.org/officeDocument/2006/relationships/customXml" Target="../ink/ink639.xml"/><Relationship Id="rId23" Type="http://schemas.openxmlformats.org/officeDocument/2006/relationships/image" Target="../media/image548.png"/><Relationship Id="rId119" Type="http://schemas.openxmlformats.org/officeDocument/2006/relationships/image" Target="../media/image597.png"/><Relationship Id="rId44" Type="http://schemas.openxmlformats.org/officeDocument/2006/relationships/customXml" Target="../ink/ink658.xml"/><Relationship Id="rId65" Type="http://schemas.openxmlformats.org/officeDocument/2006/relationships/image" Target="../media/image570.png"/><Relationship Id="rId86" Type="http://schemas.openxmlformats.org/officeDocument/2006/relationships/customXml" Target="../ink/ink679.xml"/><Relationship Id="rId130" Type="http://schemas.openxmlformats.org/officeDocument/2006/relationships/customXml" Target="../ink/ink701.xml"/><Relationship Id="rId151" Type="http://schemas.openxmlformats.org/officeDocument/2006/relationships/image" Target="../media/image613.png"/><Relationship Id="rId172" Type="http://schemas.openxmlformats.org/officeDocument/2006/relationships/customXml" Target="../ink/ink722.xml"/><Relationship Id="rId193" Type="http://schemas.openxmlformats.org/officeDocument/2006/relationships/image" Target="../media/image634.png"/><Relationship Id="rId207" Type="http://schemas.openxmlformats.org/officeDocument/2006/relationships/image" Target="../media/image641.png"/><Relationship Id="rId13" Type="http://schemas.openxmlformats.org/officeDocument/2006/relationships/image" Target="../media/image543.png"/><Relationship Id="rId109" Type="http://schemas.openxmlformats.org/officeDocument/2006/relationships/image" Target="../media/image592.png"/><Relationship Id="rId34" Type="http://schemas.openxmlformats.org/officeDocument/2006/relationships/customXml" Target="../ink/ink653.xml"/><Relationship Id="rId55" Type="http://schemas.openxmlformats.org/officeDocument/2006/relationships/image" Target="../media/image565.png"/><Relationship Id="rId76" Type="http://schemas.openxmlformats.org/officeDocument/2006/relationships/customXml" Target="../ink/ink674.xml"/><Relationship Id="rId97" Type="http://schemas.openxmlformats.org/officeDocument/2006/relationships/image" Target="../media/image586.png"/><Relationship Id="rId120" Type="http://schemas.openxmlformats.org/officeDocument/2006/relationships/customXml" Target="../ink/ink696.xml"/><Relationship Id="rId141" Type="http://schemas.openxmlformats.org/officeDocument/2006/relationships/image" Target="../media/image608.png"/><Relationship Id="rId7" Type="http://schemas.openxmlformats.org/officeDocument/2006/relationships/image" Target="../media/image540.png"/><Relationship Id="rId162" Type="http://schemas.openxmlformats.org/officeDocument/2006/relationships/customXml" Target="../ink/ink717.xml"/><Relationship Id="rId183" Type="http://schemas.openxmlformats.org/officeDocument/2006/relationships/image" Target="../media/image629.png"/><Relationship Id="rId24" Type="http://schemas.openxmlformats.org/officeDocument/2006/relationships/customXml" Target="../ink/ink648.xml"/><Relationship Id="rId45" Type="http://schemas.openxmlformats.org/officeDocument/2006/relationships/image" Target="../media/image559.png"/><Relationship Id="rId66" Type="http://schemas.openxmlformats.org/officeDocument/2006/relationships/customXml" Target="../ink/ink669.xml"/><Relationship Id="rId87" Type="http://schemas.openxmlformats.org/officeDocument/2006/relationships/image" Target="../media/image581.png"/><Relationship Id="rId110" Type="http://schemas.openxmlformats.org/officeDocument/2006/relationships/customXml" Target="../ink/ink691.xml"/><Relationship Id="rId131" Type="http://schemas.openxmlformats.org/officeDocument/2006/relationships/image" Target="../media/image603.png"/><Relationship Id="rId61" Type="http://schemas.openxmlformats.org/officeDocument/2006/relationships/image" Target="../media/image568.png"/><Relationship Id="rId82" Type="http://schemas.openxmlformats.org/officeDocument/2006/relationships/customXml" Target="../ink/ink677.xml"/><Relationship Id="rId152" Type="http://schemas.openxmlformats.org/officeDocument/2006/relationships/customXml" Target="../ink/ink712.xml"/><Relationship Id="rId173" Type="http://schemas.openxmlformats.org/officeDocument/2006/relationships/image" Target="../media/image624.png"/><Relationship Id="rId194" Type="http://schemas.openxmlformats.org/officeDocument/2006/relationships/customXml" Target="../ink/ink733.xml"/><Relationship Id="rId199" Type="http://schemas.openxmlformats.org/officeDocument/2006/relationships/image" Target="../media/image637.png"/><Relationship Id="rId203" Type="http://schemas.openxmlformats.org/officeDocument/2006/relationships/image" Target="../media/image639.png"/><Relationship Id="rId208" Type="http://schemas.openxmlformats.org/officeDocument/2006/relationships/customXml" Target="../ink/ink740.xml"/><Relationship Id="rId19" Type="http://schemas.openxmlformats.org/officeDocument/2006/relationships/image" Target="../media/image546.png"/><Relationship Id="rId14" Type="http://schemas.openxmlformats.org/officeDocument/2006/relationships/customXml" Target="../ink/ink643.xml"/><Relationship Id="rId30" Type="http://schemas.openxmlformats.org/officeDocument/2006/relationships/customXml" Target="../ink/ink651.xml"/><Relationship Id="rId35" Type="http://schemas.openxmlformats.org/officeDocument/2006/relationships/image" Target="../media/image554.png"/><Relationship Id="rId56" Type="http://schemas.openxmlformats.org/officeDocument/2006/relationships/customXml" Target="../ink/ink664.xml"/><Relationship Id="rId77" Type="http://schemas.openxmlformats.org/officeDocument/2006/relationships/image" Target="../media/image576.png"/><Relationship Id="rId100" Type="http://schemas.openxmlformats.org/officeDocument/2006/relationships/customXml" Target="../ink/ink686.xml"/><Relationship Id="rId105" Type="http://schemas.openxmlformats.org/officeDocument/2006/relationships/image" Target="../media/image590.png"/><Relationship Id="rId126" Type="http://schemas.openxmlformats.org/officeDocument/2006/relationships/customXml" Target="../ink/ink699.xml"/><Relationship Id="rId147" Type="http://schemas.openxmlformats.org/officeDocument/2006/relationships/image" Target="../media/image611.png"/><Relationship Id="rId168" Type="http://schemas.openxmlformats.org/officeDocument/2006/relationships/customXml" Target="../ink/ink720.xml"/><Relationship Id="rId8" Type="http://schemas.openxmlformats.org/officeDocument/2006/relationships/customXml" Target="../ink/ink640.xml"/><Relationship Id="rId51" Type="http://schemas.openxmlformats.org/officeDocument/2006/relationships/image" Target="../media/image563.png"/><Relationship Id="rId72" Type="http://schemas.openxmlformats.org/officeDocument/2006/relationships/customXml" Target="../ink/ink672.xml"/><Relationship Id="rId93" Type="http://schemas.openxmlformats.org/officeDocument/2006/relationships/image" Target="../media/image584.png"/><Relationship Id="rId98" Type="http://schemas.openxmlformats.org/officeDocument/2006/relationships/customXml" Target="../ink/ink685.xml"/><Relationship Id="rId121" Type="http://schemas.openxmlformats.org/officeDocument/2006/relationships/image" Target="../media/image598.png"/><Relationship Id="rId142" Type="http://schemas.openxmlformats.org/officeDocument/2006/relationships/customXml" Target="../ink/ink707.xml"/><Relationship Id="rId163" Type="http://schemas.openxmlformats.org/officeDocument/2006/relationships/image" Target="../media/image619.png"/><Relationship Id="rId184" Type="http://schemas.openxmlformats.org/officeDocument/2006/relationships/customXml" Target="../ink/ink728.xml"/><Relationship Id="rId189" Type="http://schemas.openxmlformats.org/officeDocument/2006/relationships/image" Target="../media/image632.png"/><Relationship Id="rId3" Type="http://schemas.openxmlformats.org/officeDocument/2006/relationships/image" Target="../media/image538.png"/><Relationship Id="rId25" Type="http://schemas.openxmlformats.org/officeDocument/2006/relationships/image" Target="../media/image549.png"/><Relationship Id="rId46" Type="http://schemas.openxmlformats.org/officeDocument/2006/relationships/customXml" Target="../ink/ink659.xml"/><Relationship Id="rId67" Type="http://schemas.openxmlformats.org/officeDocument/2006/relationships/image" Target="../media/image571.png"/><Relationship Id="rId116" Type="http://schemas.openxmlformats.org/officeDocument/2006/relationships/customXml" Target="../ink/ink694.xml"/><Relationship Id="rId137" Type="http://schemas.openxmlformats.org/officeDocument/2006/relationships/image" Target="../media/image606.png"/><Relationship Id="rId158" Type="http://schemas.openxmlformats.org/officeDocument/2006/relationships/customXml" Target="../ink/ink715.xml"/><Relationship Id="rId20" Type="http://schemas.openxmlformats.org/officeDocument/2006/relationships/customXml" Target="../ink/ink646.xml"/><Relationship Id="rId41" Type="http://schemas.openxmlformats.org/officeDocument/2006/relationships/image" Target="../media/image557.png"/><Relationship Id="rId62" Type="http://schemas.openxmlformats.org/officeDocument/2006/relationships/customXml" Target="../ink/ink667.xml"/><Relationship Id="rId83" Type="http://schemas.openxmlformats.org/officeDocument/2006/relationships/image" Target="../media/image579.png"/><Relationship Id="rId88" Type="http://schemas.openxmlformats.org/officeDocument/2006/relationships/customXml" Target="../ink/ink680.xml"/><Relationship Id="rId111" Type="http://schemas.openxmlformats.org/officeDocument/2006/relationships/image" Target="../media/image593.png"/><Relationship Id="rId132" Type="http://schemas.openxmlformats.org/officeDocument/2006/relationships/customXml" Target="../ink/ink702.xml"/><Relationship Id="rId153" Type="http://schemas.openxmlformats.org/officeDocument/2006/relationships/image" Target="../media/image614.png"/><Relationship Id="rId174" Type="http://schemas.openxmlformats.org/officeDocument/2006/relationships/customXml" Target="../ink/ink723.xml"/><Relationship Id="rId179" Type="http://schemas.openxmlformats.org/officeDocument/2006/relationships/image" Target="../media/image627.png"/><Relationship Id="rId195" Type="http://schemas.openxmlformats.org/officeDocument/2006/relationships/image" Target="../media/image635.png"/><Relationship Id="rId209" Type="http://schemas.openxmlformats.org/officeDocument/2006/relationships/image" Target="../media/image642.png"/><Relationship Id="rId190" Type="http://schemas.openxmlformats.org/officeDocument/2006/relationships/customXml" Target="../ink/ink731.xml"/><Relationship Id="rId204" Type="http://schemas.openxmlformats.org/officeDocument/2006/relationships/customXml" Target="../ink/ink738.xml"/><Relationship Id="rId15" Type="http://schemas.openxmlformats.org/officeDocument/2006/relationships/image" Target="../media/image544.png"/><Relationship Id="rId36" Type="http://schemas.openxmlformats.org/officeDocument/2006/relationships/customXml" Target="../ink/ink654.xml"/><Relationship Id="rId57" Type="http://schemas.openxmlformats.org/officeDocument/2006/relationships/image" Target="../media/image566.png"/><Relationship Id="rId106" Type="http://schemas.openxmlformats.org/officeDocument/2006/relationships/customXml" Target="../ink/ink689.xml"/><Relationship Id="rId127" Type="http://schemas.openxmlformats.org/officeDocument/2006/relationships/image" Target="../media/image601.png"/><Relationship Id="rId10" Type="http://schemas.openxmlformats.org/officeDocument/2006/relationships/customXml" Target="../ink/ink641.xml"/><Relationship Id="rId31" Type="http://schemas.openxmlformats.org/officeDocument/2006/relationships/image" Target="../media/image552.png"/><Relationship Id="rId52" Type="http://schemas.openxmlformats.org/officeDocument/2006/relationships/customXml" Target="../ink/ink662.xml"/><Relationship Id="rId73" Type="http://schemas.openxmlformats.org/officeDocument/2006/relationships/image" Target="../media/image574.png"/><Relationship Id="rId78" Type="http://schemas.openxmlformats.org/officeDocument/2006/relationships/customXml" Target="../ink/ink675.xml"/><Relationship Id="rId94" Type="http://schemas.openxmlformats.org/officeDocument/2006/relationships/customXml" Target="../ink/ink683.xml"/><Relationship Id="rId99" Type="http://schemas.openxmlformats.org/officeDocument/2006/relationships/image" Target="../media/image587.png"/><Relationship Id="rId101" Type="http://schemas.openxmlformats.org/officeDocument/2006/relationships/image" Target="../media/image588.png"/><Relationship Id="rId122" Type="http://schemas.openxmlformats.org/officeDocument/2006/relationships/customXml" Target="../ink/ink697.xml"/><Relationship Id="rId143" Type="http://schemas.openxmlformats.org/officeDocument/2006/relationships/image" Target="../media/image609.png"/><Relationship Id="rId148" Type="http://schemas.openxmlformats.org/officeDocument/2006/relationships/customXml" Target="../ink/ink710.xml"/><Relationship Id="rId164" Type="http://schemas.openxmlformats.org/officeDocument/2006/relationships/customXml" Target="../ink/ink718.xml"/><Relationship Id="rId169" Type="http://schemas.openxmlformats.org/officeDocument/2006/relationships/image" Target="../media/image622.png"/><Relationship Id="rId185" Type="http://schemas.openxmlformats.org/officeDocument/2006/relationships/image" Target="../media/image630.png"/><Relationship Id="rId4" Type="http://schemas.openxmlformats.org/officeDocument/2006/relationships/customXml" Target="../ink/ink638.xml"/><Relationship Id="rId9" Type="http://schemas.openxmlformats.org/officeDocument/2006/relationships/image" Target="../media/image541.png"/><Relationship Id="rId180" Type="http://schemas.openxmlformats.org/officeDocument/2006/relationships/customXml" Target="../ink/ink726.xml"/><Relationship Id="rId210" Type="http://schemas.openxmlformats.org/officeDocument/2006/relationships/customXml" Target="../ink/ink741.xml"/><Relationship Id="rId26" Type="http://schemas.openxmlformats.org/officeDocument/2006/relationships/customXml" Target="../ink/ink649.xml"/><Relationship Id="rId47" Type="http://schemas.openxmlformats.org/officeDocument/2006/relationships/image" Target="../media/image561.png"/><Relationship Id="rId68" Type="http://schemas.openxmlformats.org/officeDocument/2006/relationships/customXml" Target="../ink/ink670.xml"/><Relationship Id="rId89" Type="http://schemas.openxmlformats.org/officeDocument/2006/relationships/image" Target="../media/image582.png"/><Relationship Id="rId112" Type="http://schemas.openxmlformats.org/officeDocument/2006/relationships/customXml" Target="../ink/ink692.xml"/><Relationship Id="rId133" Type="http://schemas.openxmlformats.org/officeDocument/2006/relationships/image" Target="../media/image604.png"/><Relationship Id="rId154" Type="http://schemas.openxmlformats.org/officeDocument/2006/relationships/customXml" Target="../ink/ink713.xml"/><Relationship Id="rId175" Type="http://schemas.openxmlformats.org/officeDocument/2006/relationships/image" Target="../media/image625.png"/><Relationship Id="rId196" Type="http://schemas.openxmlformats.org/officeDocument/2006/relationships/customXml" Target="../ink/ink734.xml"/><Relationship Id="rId200" Type="http://schemas.openxmlformats.org/officeDocument/2006/relationships/customXml" Target="../ink/ink736.xml"/><Relationship Id="rId16" Type="http://schemas.openxmlformats.org/officeDocument/2006/relationships/customXml" Target="../ink/ink644.xml"/><Relationship Id="rId37" Type="http://schemas.openxmlformats.org/officeDocument/2006/relationships/image" Target="../media/image555.png"/><Relationship Id="rId58" Type="http://schemas.openxmlformats.org/officeDocument/2006/relationships/customXml" Target="../ink/ink665.xml"/><Relationship Id="rId79" Type="http://schemas.openxmlformats.org/officeDocument/2006/relationships/image" Target="../media/image577.png"/><Relationship Id="rId102" Type="http://schemas.openxmlformats.org/officeDocument/2006/relationships/customXml" Target="../ink/ink687.xml"/><Relationship Id="rId123" Type="http://schemas.openxmlformats.org/officeDocument/2006/relationships/image" Target="../media/image599.png"/><Relationship Id="rId144" Type="http://schemas.openxmlformats.org/officeDocument/2006/relationships/customXml" Target="../ink/ink708.xml"/><Relationship Id="rId90" Type="http://schemas.openxmlformats.org/officeDocument/2006/relationships/customXml" Target="../ink/ink681.xml"/><Relationship Id="rId165" Type="http://schemas.openxmlformats.org/officeDocument/2006/relationships/image" Target="../media/image620.png"/><Relationship Id="rId186" Type="http://schemas.openxmlformats.org/officeDocument/2006/relationships/customXml" Target="../ink/ink729.xml"/><Relationship Id="rId211" Type="http://schemas.openxmlformats.org/officeDocument/2006/relationships/image" Target="../media/image643.png"/><Relationship Id="rId27" Type="http://schemas.openxmlformats.org/officeDocument/2006/relationships/image" Target="../media/image550.png"/><Relationship Id="rId48" Type="http://schemas.openxmlformats.org/officeDocument/2006/relationships/customXml" Target="../ink/ink660.xml"/><Relationship Id="rId69" Type="http://schemas.openxmlformats.org/officeDocument/2006/relationships/image" Target="../media/image572.png"/><Relationship Id="rId113" Type="http://schemas.openxmlformats.org/officeDocument/2006/relationships/image" Target="../media/image594.png"/><Relationship Id="rId134" Type="http://schemas.openxmlformats.org/officeDocument/2006/relationships/customXml" Target="../ink/ink703.xml"/><Relationship Id="rId80" Type="http://schemas.openxmlformats.org/officeDocument/2006/relationships/customXml" Target="../ink/ink676.xml"/><Relationship Id="rId155" Type="http://schemas.openxmlformats.org/officeDocument/2006/relationships/image" Target="../media/image615.png"/><Relationship Id="rId176" Type="http://schemas.openxmlformats.org/officeDocument/2006/relationships/customXml" Target="../ink/ink724.xml"/><Relationship Id="rId197" Type="http://schemas.openxmlformats.org/officeDocument/2006/relationships/image" Target="../media/image636.png"/><Relationship Id="rId201" Type="http://schemas.openxmlformats.org/officeDocument/2006/relationships/image" Target="../media/image638.png"/><Relationship Id="rId17" Type="http://schemas.openxmlformats.org/officeDocument/2006/relationships/image" Target="../media/image545.png"/><Relationship Id="rId38" Type="http://schemas.openxmlformats.org/officeDocument/2006/relationships/customXml" Target="../ink/ink655.xml"/><Relationship Id="rId59" Type="http://schemas.openxmlformats.org/officeDocument/2006/relationships/image" Target="../media/image567.png"/><Relationship Id="rId103" Type="http://schemas.openxmlformats.org/officeDocument/2006/relationships/image" Target="../media/image589.png"/><Relationship Id="rId124" Type="http://schemas.openxmlformats.org/officeDocument/2006/relationships/customXml" Target="../ink/ink698.xml"/><Relationship Id="rId70" Type="http://schemas.openxmlformats.org/officeDocument/2006/relationships/customXml" Target="../ink/ink671.xml"/><Relationship Id="rId91" Type="http://schemas.openxmlformats.org/officeDocument/2006/relationships/image" Target="../media/image583.png"/><Relationship Id="rId145" Type="http://schemas.openxmlformats.org/officeDocument/2006/relationships/image" Target="../media/image610.png"/><Relationship Id="rId166" Type="http://schemas.openxmlformats.org/officeDocument/2006/relationships/customXml" Target="../ink/ink719.xml"/><Relationship Id="rId187" Type="http://schemas.openxmlformats.org/officeDocument/2006/relationships/image" Target="../media/image631.png"/><Relationship Id="rId1" Type="http://schemas.openxmlformats.org/officeDocument/2006/relationships/slideLayout" Target="../slideLayouts/slideLayout3.xml"/><Relationship Id="rId28" Type="http://schemas.openxmlformats.org/officeDocument/2006/relationships/customXml" Target="../ink/ink650.xml"/><Relationship Id="rId49" Type="http://schemas.openxmlformats.org/officeDocument/2006/relationships/image" Target="../media/image562.png"/><Relationship Id="rId114" Type="http://schemas.openxmlformats.org/officeDocument/2006/relationships/customXml" Target="../ink/ink693.xml"/><Relationship Id="rId60" Type="http://schemas.openxmlformats.org/officeDocument/2006/relationships/customXml" Target="../ink/ink666.xml"/><Relationship Id="rId81" Type="http://schemas.openxmlformats.org/officeDocument/2006/relationships/image" Target="../media/image578.png"/><Relationship Id="rId135" Type="http://schemas.openxmlformats.org/officeDocument/2006/relationships/image" Target="../media/image605.png"/><Relationship Id="rId156" Type="http://schemas.openxmlformats.org/officeDocument/2006/relationships/customXml" Target="../ink/ink714.xml"/><Relationship Id="rId177" Type="http://schemas.openxmlformats.org/officeDocument/2006/relationships/image" Target="../media/image626.png"/><Relationship Id="rId198" Type="http://schemas.openxmlformats.org/officeDocument/2006/relationships/customXml" Target="../ink/ink735.xml"/><Relationship Id="rId202" Type="http://schemas.openxmlformats.org/officeDocument/2006/relationships/customXml" Target="../ink/ink737.xml"/><Relationship Id="rId18" Type="http://schemas.openxmlformats.org/officeDocument/2006/relationships/customXml" Target="../ink/ink645.xml"/><Relationship Id="rId39" Type="http://schemas.openxmlformats.org/officeDocument/2006/relationships/image" Target="../media/image556.png"/><Relationship Id="rId50" Type="http://schemas.openxmlformats.org/officeDocument/2006/relationships/customXml" Target="../ink/ink661.xml"/><Relationship Id="rId104" Type="http://schemas.openxmlformats.org/officeDocument/2006/relationships/customXml" Target="../ink/ink688.xml"/><Relationship Id="rId125" Type="http://schemas.openxmlformats.org/officeDocument/2006/relationships/image" Target="../media/image600.png"/><Relationship Id="rId146" Type="http://schemas.openxmlformats.org/officeDocument/2006/relationships/customXml" Target="../ink/ink709.xml"/><Relationship Id="rId167" Type="http://schemas.openxmlformats.org/officeDocument/2006/relationships/image" Target="../media/image621.png"/><Relationship Id="rId188" Type="http://schemas.openxmlformats.org/officeDocument/2006/relationships/customXml" Target="../ink/ink730.xml"/><Relationship Id="rId71" Type="http://schemas.openxmlformats.org/officeDocument/2006/relationships/image" Target="../media/image573.png"/><Relationship Id="rId92" Type="http://schemas.openxmlformats.org/officeDocument/2006/relationships/customXml" Target="../ink/ink682.xml"/><Relationship Id="rId2" Type="http://schemas.openxmlformats.org/officeDocument/2006/relationships/customXml" Target="../ink/ink637.xml"/><Relationship Id="rId29" Type="http://schemas.openxmlformats.org/officeDocument/2006/relationships/image" Target="../media/image551.png"/><Relationship Id="rId40" Type="http://schemas.openxmlformats.org/officeDocument/2006/relationships/customXml" Target="../ink/ink656.xml"/><Relationship Id="rId115" Type="http://schemas.openxmlformats.org/officeDocument/2006/relationships/image" Target="../media/image595.png"/><Relationship Id="rId136" Type="http://schemas.openxmlformats.org/officeDocument/2006/relationships/customXml" Target="../ink/ink704.xml"/><Relationship Id="rId157" Type="http://schemas.openxmlformats.org/officeDocument/2006/relationships/image" Target="../media/image616.png"/><Relationship Id="rId178" Type="http://schemas.openxmlformats.org/officeDocument/2006/relationships/customXml" Target="../ink/ink725.xml"/></Relationships>
</file>

<file path=ppt/slides/_rels/slide24.xml.rels><?xml version="1.0" encoding="UTF-8" standalone="yes"?>
<Relationships xmlns="http://schemas.openxmlformats.org/package/2006/relationships"><Relationship Id="rId8" Type="http://schemas.openxmlformats.org/officeDocument/2006/relationships/image" Target="../media/image850.png"/><Relationship Id="rId3" Type="http://schemas.openxmlformats.org/officeDocument/2006/relationships/image" Target="../media/image800.png"/><Relationship Id="rId7" Type="http://schemas.openxmlformats.org/officeDocument/2006/relationships/image" Target="../media/image840.png"/><Relationship Id="rId2" Type="http://schemas.openxmlformats.org/officeDocument/2006/relationships/image" Target="../media/image790.png"/><Relationship Id="rId1" Type="http://schemas.openxmlformats.org/officeDocument/2006/relationships/slideLayout" Target="../slideLayouts/slideLayout3.xml"/><Relationship Id="rId6" Type="http://schemas.openxmlformats.org/officeDocument/2006/relationships/image" Target="../media/image830.png"/><Relationship Id="rId5" Type="http://schemas.openxmlformats.org/officeDocument/2006/relationships/image" Target="../media/image820.png"/><Relationship Id="rId4" Type="http://schemas.openxmlformats.org/officeDocument/2006/relationships/image" Target="../media/image810.png"/></Relationships>
</file>

<file path=ppt/slides/_rels/slide25.xml.rels><?xml version="1.0" encoding="UTF-8" standalone="yes"?>
<Relationships xmlns="http://schemas.openxmlformats.org/package/2006/relationships"><Relationship Id="rId117" Type="http://schemas.openxmlformats.org/officeDocument/2006/relationships/customXml" Target="../ink/ink796.xml"/><Relationship Id="rId21" Type="http://schemas.openxmlformats.org/officeDocument/2006/relationships/customXml" Target="../ink/ink748.xml"/><Relationship Id="rId42" Type="http://schemas.openxmlformats.org/officeDocument/2006/relationships/image" Target="../media/image660.png"/><Relationship Id="rId63" Type="http://schemas.openxmlformats.org/officeDocument/2006/relationships/customXml" Target="../ink/ink769.xml"/><Relationship Id="rId84" Type="http://schemas.openxmlformats.org/officeDocument/2006/relationships/image" Target="../media/image681.png"/><Relationship Id="rId138" Type="http://schemas.openxmlformats.org/officeDocument/2006/relationships/image" Target="../media/image708.png"/><Relationship Id="rId159" Type="http://schemas.openxmlformats.org/officeDocument/2006/relationships/customXml" Target="../ink/ink817.xml"/><Relationship Id="rId170" Type="http://schemas.openxmlformats.org/officeDocument/2006/relationships/image" Target="../media/image724.png"/><Relationship Id="rId107" Type="http://schemas.openxmlformats.org/officeDocument/2006/relationships/customXml" Target="../ink/ink791.xml"/><Relationship Id="rId11" Type="http://schemas.openxmlformats.org/officeDocument/2006/relationships/customXml" Target="../ink/ink743.xml"/><Relationship Id="rId32" Type="http://schemas.openxmlformats.org/officeDocument/2006/relationships/image" Target="../media/image655.png"/><Relationship Id="rId53" Type="http://schemas.openxmlformats.org/officeDocument/2006/relationships/customXml" Target="../ink/ink764.xml"/><Relationship Id="rId74" Type="http://schemas.openxmlformats.org/officeDocument/2006/relationships/image" Target="../media/image676.png"/><Relationship Id="rId128" Type="http://schemas.openxmlformats.org/officeDocument/2006/relationships/image" Target="../media/image703.png"/><Relationship Id="rId149" Type="http://schemas.openxmlformats.org/officeDocument/2006/relationships/customXml" Target="../ink/ink812.xml"/><Relationship Id="rId5" Type="http://schemas.openxmlformats.org/officeDocument/2006/relationships/image" Target="../media/image890.png"/><Relationship Id="rId95" Type="http://schemas.openxmlformats.org/officeDocument/2006/relationships/customXml" Target="../ink/ink785.xml"/><Relationship Id="rId160" Type="http://schemas.openxmlformats.org/officeDocument/2006/relationships/image" Target="../media/image719.png"/><Relationship Id="rId22" Type="http://schemas.openxmlformats.org/officeDocument/2006/relationships/image" Target="../media/image650.png"/><Relationship Id="rId43" Type="http://schemas.openxmlformats.org/officeDocument/2006/relationships/customXml" Target="../ink/ink759.xml"/><Relationship Id="rId64" Type="http://schemas.openxmlformats.org/officeDocument/2006/relationships/image" Target="../media/image671.png"/><Relationship Id="rId118" Type="http://schemas.openxmlformats.org/officeDocument/2006/relationships/image" Target="../media/image698.png"/><Relationship Id="rId139" Type="http://schemas.openxmlformats.org/officeDocument/2006/relationships/customXml" Target="../ink/ink807.xml"/><Relationship Id="rId85" Type="http://schemas.openxmlformats.org/officeDocument/2006/relationships/customXml" Target="../ink/ink780.xml"/><Relationship Id="rId150" Type="http://schemas.openxmlformats.org/officeDocument/2006/relationships/image" Target="../media/image714.png"/><Relationship Id="rId12" Type="http://schemas.openxmlformats.org/officeDocument/2006/relationships/image" Target="../media/image645.png"/><Relationship Id="rId33" Type="http://schemas.openxmlformats.org/officeDocument/2006/relationships/customXml" Target="../ink/ink754.xml"/><Relationship Id="rId108" Type="http://schemas.openxmlformats.org/officeDocument/2006/relationships/image" Target="../media/image693.png"/><Relationship Id="rId129" Type="http://schemas.openxmlformats.org/officeDocument/2006/relationships/customXml" Target="../ink/ink802.xml"/><Relationship Id="rId54" Type="http://schemas.openxmlformats.org/officeDocument/2006/relationships/image" Target="../media/image666.png"/><Relationship Id="rId70" Type="http://schemas.openxmlformats.org/officeDocument/2006/relationships/image" Target="../media/image674.png"/><Relationship Id="rId75" Type="http://schemas.openxmlformats.org/officeDocument/2006/relationships/customXml" Target="../ink/ink775.xml"/><Relationship Id="rId91" Type="http://schemas.openxmlformats.org/officeDocument/2006/relationships/customXml" Target="../ink/ink783.xml"/><Relationship Id="rId96" Type="http://schemas.openxmlformats.org/officeDocument/2006/relationships/image" Target="../media/image687.png"/><Relationship Id="rId140" Type="http://schemas.openxmlformats.org/officeDocument/2006/relationships/image" Target="../media/image709.png"/><Relationship Id="rId145" Type="http://schemas.openxmlformats.org/officeDocument/2006/relationships/customXml" Target="../ink/ink810.xml"/><Relationship Id="rId161" Type="http://schemas.openxmlformats.org/officeDocument/2006/relationships/customXml" Target="../ink/ink818.xml"/><Relationship Id="rId166" Type="http://schemas.openxmlformats.org/officeDocument/2006/relationships/image" Target="../media/image722.png"/><Relationship Id="rId1" Type="http://schemas.openxmlformats.org/officeDocument/2006/relationships/slideLayout" Target="../slideLayouts/slideLayout3.xml"/><Relationship Id="rId6" Type="http://schemas.openxmlformats.org/officeDocument/2006/relationships/image" Target="../media/image900.png"/><Relationship Id="rId23" Type="http://schemas.openxmlformats.org/officeDocument/2006/relationships/customXml" Target="../ink/ink749.xml"/><Relationship Id="rId28" Type="http://schemas.openxmlformats.org/officeDocument/2006/relationships/image" Target="../media/image653.png"/><Relationship Id="rId49" Type="http://schemas.openxmlformats.org/officeDocument/2006/relationships/customXml" Target="../ink/ink762.xml"/><Relationship Id="rId114" Type="http://schemas.openxmlformats.org/officeDocument/2006/relationships/image" Target="../media/image696.png"/><Relationship Id="rId119" Type="http://schemas.openxmlformats.org/officeDocument/2006/relationships/customXml" Target="../ink/ink797.xml"/><Relationship Id="rId44" Type="http://schemas.openxmlformats.org/officeDocument/2006/relationships/image" Target="../media/image661.png"/><Relationship Id="rId60" Type="http://schemas.openxmlformats.org/officeDocument/2006/relationships/image" Target="../media/image669.png"/><Relationship Id="rId65" Type="http://schemas.openxmlformats.org/officeDocument/2006/relationships/customXml" Target="../ink/ink770.xml"/><Relationship Id="rId81" Type="http://schemas.openxmlformats.org/officeDocument/2006/relationships/customXml" Target="../ink/ink778.xml"/><Relationship Id="rId86" Type="http://schemas.openxmlformats.org/officeDocument/2006/relationships/image" Target="../media/image682.png"/><Relationship Id="rId130" Type="http://schemas.openxmlformats.org/officeDocument/2006/relationships/image" Target="../media/image704.png"/><Relationship Id="rId135" Type="http://schemas.openxmlformats.org/officeDocument/2006/relationships/customXml" Target="../ink/ink805.xml"/><Relationship Id="rId151" Type="http://schemas.openxmlformats.org/officeDocument/2006/relationships/customXml" Target="../ink/ink813.xml"/><Relationship Id="rId156" Type="http://schemas.openxmlformats.org/officeDocument/2006/relationships/image" Target="../media/image717.png"/><Relationship Id="rId13" Type="http://schemas.openxmlformats.org/officeDocument/2006/relationships/customXml" Target="../ink/ink744.xml"/><Relationship Id="rId18" Type="http://schemas.openxmlformats.org/officeDocument/2006/relationships/image" Target="../media/image648.png"/><Relationship Id="rId39" Type="http://schemas.openxmlformats.org/officeDocument/2006/relationships/customXml" Target="../ink/ink757.xml"/><Relationship Id="rId109" Type="http://schemas.openxmlformats.org/officeDocument/2006/relationships/customXml" Target="../ink/ink792.xml"/><Relationship Id="rId34" Type="http://schemas.openxmlformats.org/officeDocument/2006/relationships/image" Target="../media/image656.png"/><Relationship Id="rId50" Type="http://schemas.openxmlformats.org/officeDocument/2006/relationships/image" Target="../media/image664.png"/><Relationship Id="rId55" Type="http://schemas.openxmlformats.org/officeDocument/2006/relationships/customXml" Target="../ink/ink765.xml"/><Relationship Id="rId76" Type="http://schemas.openxmlformats.org/officeDocument/2006/relationships/image" Target="../media/image677.png"/><Relationship Id="rId97" Type="http://schemas.openxmlformats.org/officeDocument/2006/relationships/customXml" Target="../ink/ink786.xml"/><Relationship Id="rId104" Type="http://schemas.openxmlformats.org/officeDocument/2006/relationships/image" Target="../media/image691.png"/><Relationship Id="rId120" Type="http://schemas.openxmlformats.org/officeDocument/2006/relationships/image" Target="../media/image699.png"/><Relationship Id="rId125" Type="http://schemas.openxmlformats.org/officeDocument/2006/relationships/customXml" Target="../ink/ink800.xml"/><Relationship Id="rId141" Type="http://schemas.openxmlformats.org/officeDocument/2006/relationships/customXml" Target="../ink/ink808.xml"/><Relationship Id="rId146" Type="http://schemas.openxmlformats.org/officeDocument/2006/relationships/image" Target="../media/image712.png"/><Relationship Id="rId167" Type="http://schemas.openxmlformats.org/officeDocument/2006/relationships/customXml" Target="../ink/ink821.xml"/><Relationship Id="rId7" Type="http://schemas.openxmlformats.org/officeDocument/2006/relationships/image" Target="../media/image910.png"/><Relationship Id="rId71" Type="http://schemas.openxmlformats.org/officeDocument/2006/relationships/customXml" Target="../ink/ink773.xml"/><Relationship Id="rId92" Type="http://schemas.openxmlformats.org/officeDocument/2006/relationships/image" Target="../media/image685.png"/><Relationship Id="rId162" Type="http://schemas.openxmlformats.org/officeDocument/2006/relationships/image" Target="../media/image720.png"/><Relationship Id="rId2" Type="http://schemas.openxmlformats.org/officeDocument/2006/relationships/image" Target="../media/image860.png"/><Relationship Id="rId29" Type="http://schemas.openxmlformats.org/officeDocument/2006/relationships/customXml" Target="../ink/ink752.xml"/><Relationship Id="rId24" Type="http://schemas.openxmlformats.org/officeDocument/2006/relationships/image" Target="../media/image651.png"/><Relationship Id="rId40" Type="http://schemas.openxmlformats.org/officeDocument/2006/relationships/image" Target="../media/image659.png"/><Relationship Id="rId45" Type="http://schemas.openxmlformats.org/officeDocument/2006/relationships/customXml" Target="../ink/ink760.xml"/><Relationship Id="rId66" Type="http://schemas.openxmlformats.org/officeDocument/2006/relationships/image" Target="../media/image672.png"/><Relationship Id="rId87" Type="http://schemas.openxmlformats.org/officeDocument/2006/relationships/customXml" Target="../ink/ink781.xml"/><Relationship Id="rId110" Type="http://schemas.openxmlformats.org/officeDocument/2006/relationships/image" Target="../media/image694.png"/><Relationship Id="rId115" Type="http://schemas.openxmlformats.org/officeDocument/2006/relationships/customXml" Target="../ink/ink795.xml"/><Relationship Id="rId131" Type="http://schemas.openxmlformats.org/officeDocument/2006/relationships/customXml" Target="../ink/ink803.xml"/><Relationship Id="rId136" Type="http://schemas.openxmlformats.org/officeDocument/2006/relationships/image" Target="../media/image707.png"/><Relationship Id="rId157" Type="http://schemas.openxmlformats.org/officeDocument/2006/relationships/customXml" Target="../ink/ink816.xml"/><Relationship Id="rId61" Type="http://schemas.openxmlformats.org/officeDocument/2006/relationships/customXml" Target="../ink/ink768.xml"/><Relationship Id="rId82" Type="http://schemas.openxmlformats.org/officeDocument/2006/relationships/image" Target="../media/image680.png"/><Relationship Id="rId152" Type="http://schemas.openxmlformats.org/officeDocument/2006/relationships/image" Target="../media/image715.png"/><Relationship Id="rId19" Type="http://schemas.openxmlformats.org/officeDocument/2006/relationships/customXml" Target="../ink/ink747.xml"/><Relationship Id="rId14" Type="http://schemas.openxmlformats.org/officeDocument/2006/relationships/image" Target="../media/image646.png"/><Relationship Id="rId30" Type="http://schemas.openxmlformats.org/officeDocument/2006/relationships/image" Target="../media/image654.png"/><Relationship Id="rId35" Type="http://schemas.openxmlformats.org/officeDocument/2006/relationships/customXml" Target="../ink/ink755.xml"/><Relationship Id="rId56" Type="http://schemas.openxmlformats.org/officeDocument/2006/relationships/image" Target="../media/image667.png"/><Relationship Id="rId77" Type="http://schemas.openxmlformats.org/officeDocument/2006/relationships/customXml" Target="../ink/ink776.xml"/><Relationship Id="rId100" Type="http://schemas.openxmlformats.org/officeDocument/2006/relationships/image" Target="../media/image689.png"/><Relationship Id="rId105" Type="http://schemas.openxmlformats.org/officeDocument/2006/relationships/customXml" Target="../ink/ink790.xml"/><Relationship Id="rId126" Type="http://schemas.openxmlformats.org/officeDocument/2006/relationships/image" Target="../media/image702.png"/><Relationship Id="rId147" Type="http://schemas.openxmlformats.org/officeDocument/2006/relationships/customXml" Target="../ink/ink811.xml"/><Relationship Id="rId168" Type="http://schemas.openxmlformats.org/officeDocument/2006/relationships/image" Target="../media/image723.png"/><Relationship Id="rId8" Type="http://schemas.openxmlformats.org/officeDocument/2006/relationships/image" Target="../media/image920.png"/><Relationship Id="rId51" Type="http://schemas.openxmlformats.org/officeDocument/2006/relationships/customXml" Target="../ink/ink763.xml"/><Relationship Id="rId72" Type="http://schemas.openxmlformats.org/officeDocument/2006/relationships/image" Target="../media/image675.png"/><Relationship Id="rId93" Type="http://schemas.openxmlformats.org/officeDocument/2006/relationships/customXml" Target="../ink/ink784.xml"/><Relationship Id="rId98" Type="http://schemas.openxmlformats.org/officeDocument/2006/relationships/image" Target="../media/image688.png"/><Relationship Id="rId121" Type="http://schemas.openxmlformats.org/officeDocument/2006/relationships/customXml" Target="../ink/ink798.xml"/><Relationship Id="rId142" Type="http://schemas.openxmlformats.org/officeDocument/2006/relationships/image" Target="../media/image710.png"/><Relationship Id="rId163" Type="http://schemas.openxmlformats.org/officeDocument/2006/relationships/customXml" Target="../ink/ink819.xml"/><Relationship Id="rId3" Type="http://schemas.openxmlformats.org/officeDocument/2006/relationships/image" Target="../media/image870.png"/><Relationship Id="rId25" Type="http://schemas.openxmlformats.org/officeDocument/2006/relationships/customXml" Target="../ink/ink750.xml"/><Relationship Id="rId46" Type="http://schemas.openxmlformats.org/officeDocument/2006/relationships/image" Target="../media/image662.png"/><Relationship Id="rId67" Type="http://schemas.openxmlformats.org/officeDocument/2006/relationships/customXml" Target="../ink/ink771.xml"/><Relationship Id="rId116" Type="http://schemas.openxmlformats.org/officeDocument/2006/relationships/image" Target="../media/image697.png"/><Relationship Id="rId137" Type="http://schemas.openxmlformats.org/officeDocument/2006/relationships/customXml" Target="../ink/ink806.xml"/><Relationship Id="rId158" Type="http://schemas.openxmlformats.org/officeDocument/2006/relationships/image" Target="../media/image718.png"/><Relationship Id="rId20" Type="http://schemas.openxmlformats.org/officeDocument/2006/relationships/image" Target="../media/image649.png"/><Relationship Id="rId41" Type="http://schemas.openxmlformats.org/officeDocument/2006/relationships/customXml" Target="../ink/ink758.xml"/><Relationship Id="rId62" Type="http://schemas.openxmlformats.org/officeDocument/2006/relationships/image" Target="../media/image670.png"/><Relationship Id="rId83" Type="http://schemas.openxmlformats.org/officeDocument/2006/relationships/customXml" Target="../ink/ink779.xml"/><Relationship Id="rId88" Type="http://schemas.openxmlformats.org/officeDocument/2006/relationships/image" Target="../media/image683.png"/><Relationship Id="rId111" Type="http://schemas.openxmlformats.org/officeDocument/2006/relationships/customXml" Target="../ink/ink793.xml"/><Relationship Id="rId132" Type="http://schemas.openxmlformats.org/officeDocument/2006/relationships/image" Target="../media/image705.png"/><Relationship Id="rId153" Type="http://schemas.openxmlformats.org/officeDocument/2006/relationships/customXml" Target="../ink/ink814.xml"/><Relationship Id="rId15" Type="http://schemas.openxmlformats.org/officeDocument/2006/relationships/customXml" Target="../ink/ink745.xml"/><Relationship Id="rId36" Type="http://schemas.openxmlformats.org/officeDocument/2006/relationships/image" Target="../media/image657.png"/><Relationship Id="rId57" Type="http://schemas.openxmlformats.org/officeDocument/2006/relationships/customXml" Target="../ink/ink766.xml"/><Relationship Id="rId106" Type="http://schemas.openxmlformats.org/officeDocument/2006/relationships/image" Target="../media/image692.png"/><Relationship Id="rId127" Type="http://schemas.openxmlformats.org/officeDocument/2006/relationships/customXml" Target="../ink/ink801.xml"/><Relationship Id="rId10" Type="http://schemas.openxmlformats.org/officeDocument/2006/relationships/image" Target="../media/image644.png"/><Relationship Id="rId31" Type="http://schemas.openxmlformats.org/officeDocument/2006/relationships/customXml" Target="../ink/ink753.xml"/><Relationship Id="rId52" Type="http://schemas.openxmlformats.org/officeDocument/2006/relationships/image" Target="../media/image665.png"/><Relationship Id="rId73" Type="http://schemas.openxmlformats.org/officeDocument/2006/relationships/customXml" Target="../ink/ink774.xml"/><Relationship Id="rId78" Type="http://schemas.openxmlformats.org/officeDocument/2006/relationships/image" Target="../media/image678.png"/><Relationship Id="rId94" Type="http://schemas.openxmlformats.org/officeDocument/2006/relationships/image" Target="../media/image686.png"/><Relationship Id="rId99" Type="http://schemas.openxmlformats.org/officeDocument/2006/relationships/customXml" Target="../ink/ink787.xml"/><Relationship Id="rId101" Type="http://schemas.openxmlformats.org/officeDocument/2006/relationships/customXml" Target="../ink/ink788.xml"/><Relationship Id="rId122" Type="http://schemas.openxmlformats.org/officeDocument/2006/relationships/image" Target="../media/image700.png"/><Relationship Id="rId143" Type="http://schemas.openxmlformats.org/officeDocument/2006/relationships/customXml" Target="../ink/ink809.xml"/><Relationship Id="rId148" Type="http://schemas.openxmlformats.org/officeDocument/2006/relationships/image" Target="../media/image713.png"/><Relationship Id="rId164" Type="http://schemas.openxmlformats.org/officeDocument/2006/relationships/image" Target="../media/image721.png"/><Relationship Id="rId169" Type="http://schemas.openxmlformats.org/officeDocument/2006/relationships/customXml" Target="../ink/ink822.xml"/><Relationship Id="rId4" Type="http://schemas.openxmlformats.org/officeDocument/2006/relationships/image" Target="../media/image880.png"/><Relationship Id="rId9" Type="http://schemas.openxmlformats.org/officeDocument/2006/relationships/customXml" Target="../ink/ink742.xml"/><Relationship Id="rId26" Type="http://schemas.openxmlformats.org/officeDocument/2006/relationships/image" Target="../media/image652.png"/><Relationship Id="rId47" Type="http://schemas.openxmlformats.org/officeDocument/2006/relationships/customXml" Target="../ink/ink761.xml"/><Relationship Id="rId68" Type="http://schemas.openxmlformats.org/officeDocument/2006/relationships/image" Target="../media/image673.png"/><Relationship Id="rId89" Type="http://schemas.openxmlformats.org/officeDocument/2006/relationships/customXml" Target="../ink/ink782.xml"/><Relationship Id="rId112" Type="http://schemas.openxmlformats.org/officeDocument/2006/relationships/image" Target="../media/image695.png"/><Relationship Id="rId133" Type="http://schemas.openxmlformats.org/officeDocument/2006/relationships/customXml" Target="../ink/ink804.xml"/><Relationship Id="rId154" Type="http://schemas.openxmlformats.org/officeDocument/2006/relationships/image" Target="../media/image716.png"/><Relationship Id="rId16" Type="http://schemas.openxmlformats.org/officeDocument/2006/relationships/image" Target="../media/image647.png"/><Relationship Id="rId37" Type="http://schemas.openxmlformats.org/officeDocument/2006/relationships/customXml" Target="../ink/ink756.xml"/><Relationship Id="rId58" Type="http://schemas.openxmlformats.org/officeDocument/2006/relationships/image" Target="../media/image668.png"/><Relationship Id="rId79" Type="http://schemas.openxmlformats.org/officeDocument/2006/relationships/customXml" Target="../ink/ink777.xml"/><Relationship Id="rId102" Type="http://schemas.openxmlformats.org/officeDocument/2006/relationships/image" Target="../media/image690.png"/><Relationship Id="rId123" Type="http://schemas.openxmlformats.org/officeDocument/2006/relationships/customXml" Target="../ink/ink799.xml"/><Relationship Id="rId144" Type="http://schemas.openxmlformats.org/officeDocument/2006/relationships/image" Target="../media/image711.png"/><Relationship Id="rId90" Type="http://schemas.openxmlformats.org/officeDocument/2006/relationships/image" Target="../media/image684.png"/><Relationship Id="rId165" Type="http://schemas.openxmlformats.org/officeDocument/2006/relationships/customXml" Target="../ink/ink820.xml"/><Relationship Id="rId27" Type="http://schemas.openxmlformats.org/officeDocument/2006/relationships/customXml" Target="../ink/ink751.xml"/><Relationship Id="rId48" Type="http://schemas.openxmlformats.org/officeDocument/2006/relationships/image" Target="../media/image663.png"/><Relationship Id="rId69" Type="http://schemas.openxmlformats.org/officeDocument/2006/relationships/customXml" Target="../ink/ink772.xml"/><Relationship Id="rId113" Type="http://schemas.openxmlformats.org/officeDocument/2006/relationships/customXml" Target="../ink/ink794.xml"/><Relationship Id="rId134" Type="http://schemas.openxmlformats.org/officeDocument/2006/relationships/image" Target="../media/image706.png"/><Relationship Id="rId80" Type="http://schemas.openxmlformats.org/officeDocument/2006/relationships/image" Target="../media/image679.png"/><Relationship Id="rId155" Type="http://schemas.openxmlformats.org/officeDocument/2006/relationships/customXml" Target="../ink/ink815.xml"/><Relationship Id="rId17" Type="http://schemas.openxmlformats.org/officeDocument/2006/relationships/customXml" Target="../ink/ink746.xml"/><Relationship Id="rId38" Type="http://schemas.openxmlformats.org/officeDocument/2006/relationships/image" Target="../media/image658.png"/><Relationship Id="rId59" Type="http://schemas.openxmlformats.org/officeDocument/2006/relationships/customXml" Target="../ink/ink767.xml"/><Relationship Id="rId103" Type="http://schemas.openxmlformats.org/officeDocument/2006/relationships/customXml" Target="../ink/ink789.xml"/><Relationship Id="rId124" Type="http://schemas.openxmlformats.org/officeDocument/2006/relationships/image" Target="../media/image701.png"/></Relationships>
</file>

<file path=ppt/slides/_rels/slide26.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image" Target="../media/image930.png"/><Relationship Id="rId1" Type="http://schemas.openxmlformats.org/officeDocument/2006/relationships/slideLayout" Target="../slideLayouts/slideLayout3.xml"/><Relationship Id="rId6" Type="http://schemas.openxmlformats.org/officeDocument/2006/relationships/image" Target="../media/image971.png"/><Relationship Id="rId5" Type="http://schemas.openxmlformats.org/officeDocument/2006/relationships/image" Target="../media/image960.png"/><Relationship Id="rId4" Type="http://schemas.openxmlformats.org/officeDocument/2006/relationships/image" Target="../media/image950.png"/></Relationships>
</file>

<file path=ppt/slides/_rels/slide27.xml.rels><?xml version="1.0" encoding="UTF-8" standalone="yes"?>
<Relationships xmlns="http://schemas.openxmlformats.org/package/2006/relationships"><Relationship Id="rId3" Type="http://schemas.openxmlformats.org/officeDocument/2006/relationships/image" Target="../media/image981.png"/><Relationship Id="rId2" Type="http://schemas.openxmlformats.org/officeDocument/2006/relationships/image" Target="../media/image970.png"/><Relationship Id="rId1" Type="http://schemas.openxmlformats.org/officeDocument/2006/relationships/slideLayout" Target="../slideLayouts/slideLayout3.xml"/><Relationship Id="rId5" Type="http://schemas.openxmlformats.org/officeDocument/2006/relationships/image" Target="../media/image990.png"/><Relationship Id="rId4" Type="http://schemas.openxmlformats.org/officeDocument/2006/relationships/image" Target="../media/image980.png"/></Relationships>
</file>

<file path=ppt/slides/_rels/slide28.xml.rels><?xml version="1.0" encoding="UTF-8" standalone="yes"?>
<Relationships xmlns="http://schemas.openxmlformats.org/package/2006/relationships"><Relationship Id="rId13" Type="http://schemas.openxmlformats.org/officeDocument/2006/relationships/image" Target="../media/image730.png"/><Relationship Id="rId18" Type="http://schemas.openxmlformats.org/officeDocument/2006/relationships/customXml" Target="../ink/ink831.xml"/><Relationship Id="rId26" Type="http://schemas.openxmlformats.org/officeDocument/2006/relationships/customXml" Target="../ink/ink835.xml"/><Relationship Id="rId39" Type="http://schemas.openxmlformats.org/officeDocument/2006/relationships/image" Target="../media/image743.png"/><Relationship Id="rId21" Type="http://schemas.openxmlformats.org/officeDocument/2006/relationships/image" Target="../media/image734.png"/><Relationship Id="rId34" Type="http://schemas.openxmlformats.org/officeDocument/2006/relationships/customXml" Target="../ink/ink839.xml"/><Relationship Id="rId42" Type="http://schemas.openxmlformats.org/officeDocument/2006/relationships/customXml" Target="../ink/ink843.xml"/><Relationship Id="rId47" Type="http://schemas.openxmlformats.org/officeDocument/2006/relationships/image" Target="../media/image747.png"/><Relationship Id="rId50" Type="http://schemas.openxmlformats.org/officeDocument/2006/relationships/customXml" Target="../ink/ink847.xml"/><Relationship Id="rId55" Type="http://schemas.openxmlformats.org/officeDocument/2006/relationships/image" Target="../media/image751.png"/><Relationship Id="rId7" Type="http://schemas.openxmlformats.org/officeDocument/2006/relationships/image" Target="../media/image727.png"/><Relationship Id="rId2" Type="http://schemas.openxmlformats.org/officeDocument/2006/relationships/customXml" Target="../ink/ink823.xml"/><Relationship Id="rId16" Type="http://schemas.openxmlformats.org/officeDocument/2006/relationships/customXml" Target="../ink/ink830.xml"/><Relationship Id="rId29" Type="http://schemas.openxmlformats.org/officeDocument/2006/relationships/image" Target="../media/image738.png"/><Relationship Id="rId11" Type="http://schemas.openxmlformats.org/officeDocument/2006/relationships/image" Target="../media/image729.png"/><Relationship Id="rId24" Type="http://schemas.openxmlformats.org/officeDocument/2006/relationships/customXml" Target="../ink/ink834.xml"/><Relationship Id="rId32" Type="http://schemas.openxmlformats.org/officeDocument/2006/relationships/customXml" Target="../ink/ink838.xml"/><Relationship Id="rId37" Type="http://schemas.openxmlformats.org/officeDocument/2006/relationships/image" Target="../media/image742.png"/><Relationship Id="rId40" Type="http://schemas.openxmlformats.org/officeDocument/2006/relationships/customXml" Target="../ink/ink842.xml"/><Relationship Id="rId45" Type="http://schemas.openxmlformats.org/officeDocument/2006/relationships/image" Target="../media/image746.png"/><Relationship Id="rId53" Type="http://schemas.openxmlformats.org/officeDocument/2006/relationships/image" Target="../media/image750.png"/><Relationship Id="rId58" Type="http://schemas.openxmlformats.org/officeDocument/2006/relationships/customXml" Target="../ink/ink851.xml"/><Relationship Id="rId5" Type="http://schemas.openxmlformats.org/officeDocument/2006/relationships/image" Target="../media/image726.png"/><Relationship Id="rId61" Type="http://schemas.openxmlformats.org/officeDocument/2006/relationships/image" Target="../media/image754.png"/><Relationship Id="rId19" Type="http://schemas.openxmlformats.org/officeDocument/2006/relationships/image" Target="../media/image733.png"/><Relationship Id="rId14" Type="http://schemas.openxmlformats.org/officeDocument/2006/relationships/customXml" Target="../ink/ink829.xml"/><Relationship Id="rId22" Type="http://schemas.openxmlformats.org/officeDocument/2006/relationships/customXml" Target="../ink/ink833.xml"/><Relationship Id="rId27" Type="http://schemas.openxmlformats.org/officeDocument/2006/relationships/image" Target="../media/image737.png"/><Relationship Id="rId30" Type="http://schemas.openxmlformats.org/officeDocument/2006/relationships/customXml" Target="../ink/ink837.xml"/><Relationship Id="rId35" Type="http://schemas.openxmlformats.org/officeDocument/2006/relationships/image" Target="../media/image741.png"/><Relationship Id="rId43" Type="http://schemas.openxmlformats.org/officeDocument/2006/relationships/image" Target="../media/image745.png"/><Relationship Id="rId48" Type="http://schemas.openxmlformats.org/officeDocument/2006/relationships/customXml" Target="../ink/ink846.xml"/><Relationship Id="rId56" Type="http://schemas.openxmlformats.org/officeDocument/2006/relationships/customXml" Target="../ink/ink850.xml"/><Relationship Id="rId8" Type="http://schemas.openxmlformats.org/officeDocument/2006/relationships/customXml" Target="../ink/ink826.xml"/><Relationship Id="rId51" Type="http://schemas.openxmlformats.org/officeDocument/2006/relationships/image" Target="../media/image749.png"/><Relationship Id="rId3" Type="http://schemas.openxmlformats.org/officeDocument/2006/relationships/image" Target="../media/image725.png"/><Relationship Id="rId12" Type="http://schemas.openxmlformats.org/officeDocument/2006/relationships/customXml" Target="../ink/ink828.xml"/><Relationship Id="rId17" Type="http://schemas.openxmlformats.org/officeDocument/2006/relationships/image" Target="../media/image732.png"/><Relationship Id="rId25" Type="http://schemas.openxmlformats.org/officeDocument/2006/relationships/image" Target="../media/image736.png"/><Relationship Id="rId33" Type="http://schemas.openxmlformats.org/officeDocument/2006/relationships/image" Target="../media/image740.png"/><Relationship Id="rId38" Type="http://schemas.openxmlformats.org/officeDocument/2006/relationships/customXml" Target="../ink/ink841.xml"/><Relationship Id="rId46" Type="http://schemas.openxmlformats.org/officeDocument/2006/relationships/customXml" Target="../ink/ink845.xml"/><Relationship Id="rId59" Type="http://schemas.openxmlformats.org/officeDocument/2006/relationships/image" Target="../media/image753.png"/><Relationship Id="rId20" Type="http://schemas.openxmlformats.org/officeDocument/2006/relationships/customXml" Target="../ink/ink832.xml"/><Relationship Id="rId41" Type="http://schemas.openxmlformats.org/officeDocument/2006/relationships/image" Target="../media/image744.png"/><Relationship Id="rId54" Type="http://schemas.openxmlformats.org/officeDocument/2006/relationships/customXml" Target="../ink/ink849.xml"/><Relationship Id="rId1" Type="http://schemas.openxmlformats.org/officeDocument/2006/relationships/slideLayout" Target="../slideLayouts/slideLayout3.xml"/><Relationship Id="rId6" Type="http://schemas.openxmlformats.org/officeDocument/2006/relationships/customXml" Target="../ink/ink825.xml"/><Relationship Id="rId15" Type="http://schemas.openxmlformats.org/officeDocument/2006/relationships/image" Target="../media/image731.png"/><Relationship Id="rId23" Type="http://schemas.openxmlformats.org/officeDocument/2006/relationships/image" Target="../media/image735.png"/><Relationship Id="rId28" Type="http://schemas.openxmlformats.org/officeDocument/2006/relationships/customXml" Target="../ink/ink836.xml"/><Relationship Id="rId36" Type="http://schemas.openxmlformats.org/officeDocument/2006/relationships/customXml" Target="../ink/ink840.xml"/><Relationship Id="rId49" Type="http://schemas.openxmlformats.org/officeDocument/2006/relationships/image" Target="../media/image748.png"/><Relationship Id="rId57" Type="http://schemas.openxmlformats.org/officeDocument/2006/relationships/image" Target="../media/image752.png"/><Relationship Id="rId10" Type="http://schemas.openxmlformats.org/officeDocument/2006/relationships/customXml" Target="../ink/ink827.xml"/><Relationship Id="rId31" Type="http://schemas.openxmlformats.org/officeDocument/2006/relationships/image" Target="../media/image739.png"/><Relationship Id="rId44" Type="http://schemas.openxmlformats.org/officeDocument/2006/relationships/customXml" Target="../ink/ink844.xml"/><Relationship Id="rId52" Type="http://schemas.openxmlformats.org/officeDocument/2006/relationships/customXml" Target="../ink/ink848.xml"/><Relationship Id="rId60" Type="http://schemas.openxmlformats.org/officeDocument/2006/relationships/customXml" Target="../ink/ink852.xml"/><Relationship Id="rId4" Type="http://schemas.openxmlformats.org/officeDocument/2006/relationships/customXml" Target="../ink/ink824.xml"/><Relationship Id="rId9" Type="http://schemas.openxmlformats.org/officeDocument/2006/relationships/image" Target="../media/image728.png"/></Relationships>
</file>

<file path=ppt/slides/_rels/slide29.xml.rels><?xml version="1.0" encoding="UTF-8" standalone="yes"?>
<Relationships xmlns="http://schemas.openxmlformats.org/package/2006/relationships"><Relationship Id="rId8" Type="http://schemas.openxmlformats.org/officeDocument/2006/relationships/customXml" Target="../ink/ink853.xml"/><Relationship Id="rId13" Type="http://schemas.openxmlformats.org/officeDocument/2006/relationships/image" Target="../media/image757.png"/><Relationship Id="rId3" Type="http://schemas.openxmlformats.org/officeDocument/2006/relationships/image" Target="../media/image1010.png"/><Relationship Id="rId7" Type="http://schemas.openxmlformats.org/officeDocument/2006/relationships/image" Target="../media/image1050.png"/><Relationship Id="rId12" Type="http://schemas.openxmlformats.org/officeDocument/2006/relationships/customXml" Target="../ink/ink855.xml"/><Relationship Id="rId17" Type="http://schemas.openxmlformats.org/officeDocument/2006/relationships/image" Target="../media/image759.png"/><Relationship Id="rId2" Type="http://schemas.openxmlformats.org/officeDocument/2006/relationships/image" Target="../media/image1000.png"/><Relationship Id="rId16" Type="http://schemas.openxmlformats.org/officeDocument/2006/relationships/customXml" Target="../ink/ink857.xml"/><Relationship Id="rId1" Type="http://schemas.openxmlformats.org/officeDocument/2006/relationships/slideLayout" Target="../slideLayouts/slideLayout3.xml"/><Relationship Id="rId6" Type="http://schemas.openxmlformats.org/officeDocument/2006/relationships/image" Target="../media/image1040.png"/><Relationship Id="rId11" Type="http://schemas.openxmlformats.org/officeDocument/2006/relationships/image" Target="../media/image756.png"/><Relationship Id="rId5" Type="http://schemas.openxmlformats.org/officeDocument/2006/relationships/image" Target="../media/image1030.png"/><Relationship Id="rId15" Type="http://schemas.openxmlformats.org/officeDocument/2006/relationships/image" Target="../media/image758.png"/><Relationship Id="rId10" Type="http://schemas.openxmlformats.org/officeDocument/2006/relationships/customXml" Target="../ink/ink854.xml"/><Relationship Id="rId4" Type="http://schemas.openxmlformats.org/officeDocument/2006/relationships/image" Target="../media/image1020.png"/><Relationship Id="rId9" Type="http://schemas.openxmlformats.org/officeDocument/2006/relationships/image" Target="../media/image755.png"/><Relationship Id="rId14" Type="http://schemas.openxmlformats.org/officeDocument/2006/relationships/customXml" Target="../ink/ink8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17" Type="http://schemas.openxmlformats.org/officeDocument/2006/relationships/customXml" Target="../ink/ink914.xml"/><Relationship Id="rId21" Type="http://schemas.openxmlformats.org/officeDocument/2006/relationships/customXml" Target="../ink/ink866.xml"/><Relationship Id="rId42" Type="http://schemas.openxmlformats.org/officeDocument/2006/relationships/image" Target="../media/image778.png"/><Relationship Id="rId63" Type="http://schemas.openxmlformats.org/officeDocument/2006/relationships/customXml" Target="../ink/ink887.xml"/><Relationship Id="rId84" Type="http://schemas.openxmlformats.org/officeDocument/2006/relationships/image" Target="../media/image801.png"/><Relationship Id="rId138" Type="http://schemas.openxmlformats.org/officeDocument/2006/relationships/image" Target="../media/image831.png"/><Relationship Id="rId159" Type="http://schemas.openxmlformats.org/officeDocument/2006/relationships/customXml" Target="../ink/ink935.xml"/><Relationship Id="rId170" Type="http://schemas.openxmlformats.org/officeDocument/2006/relationships/image" Target="../media/image848.png"/><Relationship Id="rId191" Type="http://schemas.openxmlformats.org/officeDocument/2006/relationships/customXml" Target="../ink/ink951.xml"/><Relationship Id="rId107" Type="http://schemas.openxmlformats.org/officeDocument/2006/relationships/customXml" Target="../ink/ink909.xml"/><Relationship Id="rId11" Type="http://schemas.openxmlformats.org/officeDocument/2006/relationships/customXml" Target="../ink/ink861.xml"/><Relationship Id="rId32" Type="http://schemas.openxmlformats.org/officeDocument/2006/relationships/image" Target="../media/image773.png"/><Relationship Id="rId53" Type="http://schemas.openxmlformats.org/officeDocument/2006/relationships/customXml" Target="../ink/ink882.xml"/><Relationship Id="rId74" Type="http://schemas.openxmlformats.org/officeDocument/2006/relationships/image" Target="../media/image795.png"/><Relationship Id="rId128" Type="http://schemas.openxmlformats.org/officeDocument/2006/relationships/image" Target="../media/image825.png"/><Relationship Id="rId149" Type="http://schemas.openxmlformats.org/officeDocument/2006/relationships/customXml" Target="../ink/ink930.xml"/><Relationship Id="rId5" Type="http://schemas.openxmlformats.org/officeDocument/2006/relationships/customXml" Target="../ink/ink858.xml"/><Relationship Id="rId95" Type="http://schemas.openxmlformats.org/officeDocument/2006/relationships/customXml" Target="../ink/ink903.xml"/><Relationship Id="rId160" Type="http://schemas.openxmlformats.org/officeDocument/2006/relationships/image" Target="../media/image843.png"/><Relationship Id="rId181" Type="http://schemas.openxmlformats.org/officeDocument/2006/relationships/customXml" Target="../ink/ink946.xml"/><Relationship Id="rId22" Type="http://schemas.openxmlformats.org/officeDocument/2006/relationships/image" Target="../media/image768.png"/><Relationship Id="rId43" Type="http://schemas.openxmlformats.org/officeDocument/2006/relationships/customXml" Target="../ink/ink877.xml"/><Relationship Id="rId64" Type="http://schemas.openxmlformats.org/officeDocument/2006/relationships/image" Target="../media/image789.png"/><Relationship Id="rId118" Type="http://schemas.openxmlformats.org/officeDocument/2006/relationships/image" Target="../media/image819.png"/><Relationship Id="rId139" Type="http://schemas.openxmlformats.org/officeDocument/2006/relationships/customXml" Target="../ink/ink925.xml"/><Relationship Id="rId85" Type="http://schemas.openxmlformats.org/officeDocument/2006/relationships/customXml" Target="../ink/ink898.xml"/><Relationship Id="rId150" Type="http://schemas.openxmlformats.org/officeDocument/2006/relationships/image" Target="../media/image837.png"/><Relationship Id="rId171" Type="http://schemas.openxmlformats.org/officeDocument/2006/relationships/customXml" Target="../ink/ink941.xml"/><Relationship Id="rId192" Type="http://schemas.openxmlformats.org/officeDocument/2006/relationships/image" Target="../media/image861.png"/><Relationship Id="rId12" Type="http://schemas.openxmlformats.org/officeDocument/2006/relationships/image" Target="../media/image763.png"/><Relationship Id="rId33" Type="http://schemas.openxmlformats.org/officeDocument/2006/relationships/customXml" Target="../ink/ink872.xml"/><Relationship Id="rId108" Type="http://schemas.openxmlformats.org/officeDocument/2006/relationships/image" Target="../media/image814.png"/><Relationship Id="rId129" Type="http://schemas.openxmlformats.org/officeDocument/2006/relationships/customXml" Target="../ink/ink920.xml"/><Relationship Id="rId54" Type="http://schemas.openxmlformats.org/officeDocument/2006/relationships/image" Target="../media/image784.png"/><Relationship Id="rId75" Type="http://schemas.openxmlformats.org/officeDocument/2006/relationships/customXml" Target="../ink/ink893.xml"/><Relationship Id="rId96" Type="http://schemas.openxmlformats.org/officeDocument/2006/relationships/image" Target="../media/image807.png"/><Relationship Id="rId140" Type="http://schemas.openxmlformats.org/officeDocument/2006/relationships/image" Target="../media/image832.png"/><Relationship Id="rId161" Type="http://schemas.openxmlformats.org/officeDocument/2006/relationships/customXml" Target="../ink/ink936.xml"/><Relationship Id="rId182" Type="http://schemas.openxmlformats.org/officeDocument/2006/relationships/image" Target="../media/image855.png"/><Relationship Id="rId6" Type="http://schemas.openxmlformats.org/officeDocument/2006/relationships/image" Target="../media/image760.png"/><Relationship Id="rId23" Type="http://schemas.openxmlformats.org/officeDocument/2006/relationships/customXml" Target="../ink/ink867.xml"/><Relationship Id="rId119" Type="http://schemas.openxmlformats.org/officeDocument/2006/relationships/customXml" Target="../ink/ink915.xml"/><Relationship Id="rId44" Type="http://schemas.openxmlformats.org/officeDocument/2006/relationships/image" Target="../media/image779.png"/><Relationship Id="rId65" Type="http://schemas.openxmlformats.org/officeDocument/2006/relationships/customXml" Target="../ink/ink888.xml"/><Relationship Id="rId86" Type="http://schemas.openxmlformats.org/officeDocument/2006/relationships/image" Target="../media/image802.png"/><Relationship Id="rId130" Type="http://schemas.openxmlformats.org/officeDocument/2006/relationships/image" Target="../media/image826.png"/><Relationship Id="rId151" Type="http://schemas.openxmlformats.org/officeDocument/2006/relationships/customXml" Target="../ink/ink931.xml"/><Relationship Id="rId172" Type="http://schemas.openxmlformats.org/officeDocument/2006/relationships/image" Target="../media/image849.png"/><Relationship Id="rId193" Type="http://schemas.openxmlformats.org/officeDocument/2006/relationships/customXml" Target="../ink/ink952.xml"/><Relationship Id="rId13" Type="http://schemas.openxmlformats.org/officeDocument/2006/relationships/customXml" Target="../ink/ink862.xml"/><Relationship Id="rId109" Type="http://schemas.openxmlformats.org/officeDocument/2006/relationships/customXml" Target="../ink/ink910.xml"/><Relationship Id="rId34" Type="http://schemas.openxmlformats.org/officeDocument/2006/relationships/image" Target="../media/image774.png"/><Relationship Id="rId55" Type="http://schemas.openxmlformats.org/officeDocument/2006/relationships/customXml" Target="../ink/ink883.xml"/><Relationship Id="rId76" Type="http://schemas.openxmlformats.org/officeDocument/2006/relationships/image" Target="../media/image796.png"/><Relationship Id="rId97" Type="http://schemas.openxmlformats.org/officeDocument/2006/relationships/customXml" Target="../ink/ink904.xml"/><Relationship Id="rId120" Type="http://schemas.openxmlformats.org/officeDocument/2006/relationships/image" Target="../media/image821.png"/><Relationship Id="rId141" Type="http://schemas.openxmlformats.org/officeDocument/2006/relationships/customXml" Target="../ink/ink926.xml"/><Relationship Id="rId7" Type="http://schemas.openxmlformats.org/officeDocument/2006/relationships/customXml" Target="../ink/ink859.xml"/><Relationship Id="rId71" Type="http://schemas.openxmlformats.org/officeDocument/2006/relationships/customXml" Target="../ink/ink891.xml"/><Relationship Id="rId92" Type="http://schemas.openxmlformats.org/officeDocument/2006/relationships/image" Target="../media/image805.png"/><Relationship Id="rId162" Type="http://schemas.openxmlformats.org/officeDocument/2006/relationships/image" Target="../media/image844.png"/><Relationship Id="rId183" Type="http://schemas.openxmlformats.org/officeDocument/2006/relationships/customXml" Target="../ink/ink947.xml"/><Relationship Id="rId2" Type="http://schemas.openxmlformats.org/officeDocument/2006/relationships/image" Target="../media/image1060.png"/><Relationship Id="rId29" Type="http://schemas.openxmlformats.org/officeDocument/2006/relationships/customXml" Target="../ink/ink870.xml"/><Relationship Id="rId24" Type="http://schemas.openxmlformats.org/officeDocument/2006/relationships/image" Target="../media/image769.png"/><Relationship Id="rId40" Type="http://schemas.openxmlformats.org/officeDocument/2006/relationships/image" Target="../media/image777.png"/><Relationship Id="rId45" Type="http://schemas.openxmlformats.org/officeDocument/2006/relationships/customXml" Target="../ink/ink878.xml"/><Relationship Id="rId66" Type="http://schemas.openxmlformats.org/officeDocument/2006/relationships/image" Target="../media/image791.png"/><Relationship Id="rId87" Type="http://schemas.openxmlformats.org/officeDocument/2006/relationships/customXml" Target="../ink/ink899.xml"/><Relationship Id="rId110" Type="http://schemas.openxmlformats.org/officeDocument/2006/relationships/image" Target="../media/image815.png"/><Relationship Id="rId115" Type="http://schemas.openxmlformats.org/officeDocument/2006/relationships/customXml" Target="../ink/ink913.xml"/><Relationship Id="rId131" Type="http://schemas.openxmlformats.org/officeDocument/2006/relationships/customXml" Target="../ink/ink921.xml"/><Relationship Id="rId136" Type="http://schemas.openxmlformats.org/officeDocument/2006/relationships/image" Target="../media/image829.png"/><Relationship Id="rId157" Type="http://schemas.openxmlformats.org/officeDocument/2006/relationships/customXml" Target="../ink/ink934.xml"/><Relationship Id="rId178" Type="http://schemas.openxmlformats.org/officeDocument/2006/relationships/image" Target="../media/image853.png"/><Relationship Id="rId61" Type="http://schemas.openxmlformats.org/officeDocument/2006/relationships/customXml" Target="../ink/ink886.xml"/><Relationship Id="rId82" Type="http://schemas.openxmlformats.org/officeDocument/2006/relationships/image" Target="../media/image799.png"/><Relationship Id="rId152" Type="http://schemas.openxmlformats.org/officeDocument/2006/relationships/image" Target="../media/image838.png"/><Relationship Id="rId173" Type="http://schemas.openxmlformats.org/officeDocument/2006/relationships/customXml" Target="../ink/ink942.xml"/><Relationship Id="rId194" Type="http://schemas.openxmlformats.org/officeDocument/2006/relationships/image" Target="../media/image862.png"/><Relationship Id="rId19" Type="http://schemas.openxmlformats.org/officeDocument/2006/relationships/customXml" Target="../ink/ink865.xml"/><Relationship Id="rId14" Type="http://schemas.openxmlformats.org/officeDocument/2006/relationships/image" Target="../media/image764.png"/><Relationship Id="rId30" Type="http://schemas.openxmlformats.org/officeDocument/2006/relationships/image" Target="../media/image772.png"/><Relationship Id="rId35" Type="http://schemas.openxmlformats.org/officeDocument/2006/relationships/customXml" Target="../ink/ink873.xml"/><Relationship Id="rId56" Type="http://schemas.openxmlformats.org/officeDocument/2006/relationships/image" Target="../media/image785.png"/><Relationship Id="rId77" Type="http://schemas.openxmlformats.org/officeDocument/2006/relationships/customXml" Target="../ink/ink894.xml"/><Relationship Id="rId100" Type="http://schemas.openxmlformats.org/officeDocument/2006/relationships/image" Target="../media/image809.png"/><Relationship Id="rId105" Type="http://schemas.openxmlformats.org/officeDocument/2006/relationships/customXml" Target="../ink/ink908.xml"/><Relationship Id="rId126" Type="http://schemas.openxmlformats.org/officeDocument/2006/relationships/image" Target="../media/image824.png"/><Relationship Id="rId147" Type="http://schemas.openxmlformats.org/officeDocument/2006/relationships/customXml" Target="../ink/ink929.xml"/><Relationship Id="rId168" Type="http://schemas.openxmlformats.org/officeDocument/2006/relationships/image" Target="../media/image847.png"/><Relationship Id="rId8" Type="http://schemas.openxmlformats.org/officeDocument/2006/relationships/image" Target="../media/image761.png"/><Relationship Id="rId51" Type="http://schemas.openxmlformats.org/officeDocument/2006/relationships/customXml" Target="../ink/ink881.xml"/><Relationship Id="rId72" Type="http://schemas.openxmlformats.org/officeDocument/2006/relationships/image" Target="../media/image794.png"/><Relationship Id="rId93" Type="http://schemas.openxmlformats.org/officeDocument/2006/relationships/customXml" Target="../ink/ink902.xml"/><Relationship Id="rId98" Type="http://schemas.openxmlformats.org/officeDocument/2006/relationships/image" Target="../media/image808.png"/><Relationship Id="rId121" Type="http://schemas.openxmlformats.org/officeDocument/2006/relationships/customXml" Target="../ink/ink916.xml"/><Relationship Id="rId142" Type="http://schemas.openxmlformats.org/officeDocument/2006/relationships/image" Target="../media/image833.png"/><Relationship Id="rId163" Type="http://schemas.openxmlformats.org/officeDocument/2006/relationships/customXml" Target="../ink/ink937.xml"/><Relationship Id="rId184" Type="http://schemas.openxmlformats.org/officeDocument/2006/relationships/image" Target="../media/image856.png"/><Relationship Id="rId189" Type="http://schemas.openxmlformats.org/officeDocument/2006/relationships/customXml" Target="../ink/ink950.xml"/><Relationship Id="rId3" Type="http://schemas.openxmlformats.org/officeDocument/2006/relationships/image" Target="../media/image1070.png"/><Relationship Id="rId25" Type="http://schemas.openxmlformats.org/officeDocument/2006/relationships/customXml" Target="../ink/ink868.xml"/><Relationship Id="rId46" Type="http://schemas.openxmlformats.org/officeDocument/2006/relationships/image" Target="../media/image780.png"/><Relationship Id="rId67" Type="http://schemas.openxmlformats.org/officeDocument/2006/relationships/customXml" Target="../ink/ink889.xml"/><Relationship Id="rId116" Type="http://schemas.openxmlformats.org/officeDocument/2006/relationships/image" Target="../media/image818.png"/><Relationship Id="rId137" Type="http://schemas.openxmlformats.org/officeDocument/2006/relationships/customXml" Target="../ink/ink924.xml"/><Relationship Id="rId158" Type="http://schemas.openxmlformats.org/officeDocument/2006/relationships/image" Target="../media/image842.png"/><Relationship Id="rId20" Type="http://schemas.openxmlformats.org/officeDocument/2006/relationships/image" Target="../media/image767.png"/><Relationship Id="rId41" Type="http://schemas.openxmlformats.org/officeDocument/2006/relationships/customXml" Target="../ink/ink876.xml"/><Relationship Id="rId62" Type="http://schemas.openxmlformats.org/officeDocument/2006/relationships/image" Target="../media/image788.png"/><Relationship Id="rId83" Type="http://schemas.openxmlformats.org/officeDocument/2006/relationships/customXml" Target="../ink/ink897.xml"/><Relationship Id="rId88" Type="http://schemas.openxmlformats.org/officeDocument/2006/relationships/image" Target="../media/image803.png"/><Relationship Id="rId111" Type="http://schemas.openxmlformats.org/officeDocument/2006/relationships/customXml" Target="../ink/ink911.xml"/><Relationship Id="rId132" Type="http://schemas.openxmlformats.org/officeDocument/2006/relationships/image" Target="../media/image827.png"/><Relationship Id="rId153" Type="http://schemas.openxmlformats.org/officeDocument/2006/relationships/customXml" Target="../ink/ink932.xml"/><Relationship Id="rId174" Type="http://schemas.openxmlformats.org/officeDocument/2006/relationships/image" Target="../media/image851.png"/><Relationship Id="rId179" Type="http://schemas.openxmlformats.org/officeDocument/2006/relationships/customXml" Target="../ink/ink945.xml"/><Relationship Id="rId195" Type="http://schemas.openxmlformats.org/officeDocument/2006/relationships/customXml" Target="../ink/ink953.xml"/><Relationship Id="rId190" Type="http://schemas.openxmlformats.org/officeDocument/2006/relationships/image" Target="../media/image859.png"/><Relationship Id="rId15" Type="http://schemas.openxmlformats.org/officeDocument/2006/relationships/customXml" Target="../ink/ink863.xml"/><Relationship Id="rId36" Type="http://schemas.openxmlformats.org/officeDocument/2006/relationships/image" Target="../media/image775.png"/><Relationship Id="rId57" Type="http://schemas.openxmlformats.org/officeDocument/2006/relationships/customXml" Target="../ink/ink884.xml"/><Relationship Id="rId106" Type="http://schemas.openxmlformats.org/officeDocument/2006/relationships/image" Target="../media/image813.png"/><Relationship Id="rId127" Type="http://schemas.openxmlformats.org/officeDocument/2006/relationships/customXml" Target="../ink/ink919.xml"/><Relationship Id="rId10" Type="http://schemas.openxmlformats.org/officeDocument/2006/relationships/image" Target="../media/image762.png"/><Relationship Id="rId31" Type="http://schemas.openxmlformats.org/officeDocument/2006/relationships/customXml" Target="../ink/ink871.xml"/><Relationship Id="rId52" Type="http://schemas.openxmlformats.org/officeDocument/2006/relationships/image" Target="../media/image783.png"/><Relationship Id="rId73" Type="http://schemas.openxmlformats.org/officeDocument/2006/relationships/customXml" Target="../ink/ink892.xml"/><Relationship Id="rId78" Type="http://schemas.openxmlformats.org/officeDocument/2006/relationships/image" Target="../media/image797.png"/><Relationship Id="rId94" Type="http://schemas.openxmlformats.org/officeDocument/2006/relationships/image" Target="../media/image806.png"/><Relationship Id="rId99" Type="http://schemas.openxmlformats.org/officeDocument/2006/relationships/customXml" Target="../ink/ink905.xml"/><Relationship Id="rId101" Type="http://schemas.openxmlformats.org/officeDocument/2006/relationships/customXml" Target="../ink/ink906.xml"/><Relationship Id="rId122" Type="http://schemas.openxmlformats.org/officeDocument/2006/relationships/image" Target="../media/image822.png"/><Relationship Id="rId143" Type="http://schemas.openxmlformats.org/officeDocument/2006/relationships/customXml" Target="../ink/ink927.xml"/><Relationship Id="rId148" Type="http://schemas.openxmlformats.org/officeDocument/2006/relationships/image" Target="../media/image836.png"/><Relationship Id="rId164" Type="http://schemas.openxmlformats.org/officeDocument/2006/relationships/image" Target="../media/image845.png"/><Relationship Id="rId169" Type="http://schemas.openxmlformats.org/officeDocument/2006/relationships/customXml" Target="../ink/ink940.xml"/><Relationship Id="rId185" Type="http://schemas.openxmlformats.org/officeDocument/2006/relationships/customXml" Target="../ink/ink948.xml"/><Relationship Id="rId4" Type="http://schemas.openxmlformats.org/officeDocument/2006/relationships/image" Target="../media/image1080.png"/><Relationship Id="rId9" Type="http://schemas.openxmlformats.org/officeDocument/2006/relationships/customXml" Target="../ink/ink860.xml"/><Relationship Id="rId180" Type="http://schemas.openxmlformats.org/officeDocument/2006/relationships/image" Target="../media/image854.png"/><Relationship Id="rId26" Type="http://schemas.openxmlformats.org/officeDocument/2006/relationships/image" Target="../media/image770.png"/><Relationship Id="rId47" Type="http://schemas.openxmlformats.org/officeDocument/2006/relationships/customXml" Target="../ink/ink879.xml"/><Relationship Id="rId68" Type="http://schemas.openxmlformats.org/officeDocument/2006/relationships/image" Target="../media/image792.png"/><Relationship Id="rId89" Type="http://schemas.openxmlformats.org/officeDocument/2006/relationships/customXml" Target="../ink/ink900.xml"/><Relationship Id="rId112" Type="http://schemas.openxmlformats.org/officeDocument/2006/relationships/image" Target="../media/image816.png"/><Relationship Id="rId133" Type="http://schemas.openxmlformats.org/officeDocument/2006/relationships/customXml" Target="../ink/ink922.xml"/><Relationship Id="rId154" Type="http://schemas.openxmlformats.org/officeDocument/2006/relationships/image" Target="../media/image839.png"/><Relationship Id="rId175" Type="http://schemas.openxmlformats.org/officeDocument/2006/relationships/customXml" Target="../ink/ink943.xml"/><Relationship Id="rId196" Type="http://schemas.openxmlformats.org/officeDocument/2006/relationships/image" Target="../media/image863.png"/><Relationship Id="rId16" Type="http://schemas.openxmlformats.org/officeDocument/2006/relationships/image" Target="../media/image765.png"/><Relationship Id="rId37" Type="http://schemas.openxmlformats.org/officeDocument/2006/relationships/customXml" Target="../ink/ink874.xml"/><Relationship Id="rId58" Type="http://schemas.openxmlformats.org/officeDocument/2006/relationships/image" Target="../media/image786.png"/><Relationship Id="rId79" Type="http://schemas.openxmlformats.org/officeDocument/2006/relationships/customXml" Target="../ink/ink895.xml"/><Relationship Id="rId102" Type="http://schemas.openxmlformats.org/officeDocument/2006/relationships/image" Target="../media/image811.png"/><Relationship Id="rId123" Type="http://schemas.openxmlformats.org/officeDocument/2006/relationships/customXml" Target="../ink/ink917.xml"/><Relationship Id="rId144" Type="http://schemas.openxmlformats.org/officeDocument/2006/relationships/image" Target="../media/image834.png"/><Relationship Id="rId90" Type="http://schemas.openxmlformats.org/officeDocument/2006/relationships/image" Target="../media/image804.png"/><Relationship Id="rId165" Type="http://schemas.openxmlformats.org/officeDocument/2006/relationships/customXml" Target="../ink/ink938.xml"/><Relationship Id="rId186" Type="http://schemas.openxmlformats.org/officeDocument/2006/relationships/image" Target="../media/image857.png"/><Relationship Id="rId27" Type="http://schemas.openxmlformats.org/officeDocument/2006/relationships/customXml" Target="../ink/ink869.xml"/><Relationship Id="rId48" Type="http://schemas.openxmlformats.org/officeDocument/2006/relationships/image" Target="../media/image781.png"/><Relationship Id="rId69" Type="http://schemas.openxmlformats.org/officeDocument/2006/relationships/customXml" Target="../ink/ink890.xml"/><Relationship Id="rId113" Type="http://schemas.openxmlformats.org/officeDocument/2006/relationships/customXml" Target="../ink/ink912.xml"/><Relationship Id="rId134" Type="http://schemas.openxmlformats.org/officeDocument/2006/relationships/image" Target="../media/image828.png"/><Relationship Id="rId80" Type="http://schemas.openxmlformats.org/officeDocument/2006/relationships/image" Target="../media/image798.png"/><Relationship Id="rId155" Type="http://schemas.openxmlformats.org/officeDocument/2006/relationships/customXml" Target="../ink/ink933.xml"/><Relationship Id="rId176" Type="http://schemas.openxmlformats.org/officeDocument/2006/relationships/image" Target="../media/image852.png"/><Relationship Id="rId197" Type="http://schemas.openxmlformats.org/officeDocument/2006/relationships/customXml" Target="../ink/ink954.xml"/><Relationship Id="rId17" Type="http://schemas.openxmlformats.org/officeDocument/2006/relationships/customXml" Target="../ink/ink864.xml"/><Relationship Id="rId38" Type="http://schemas.openxmlformats.org/officeDocument/2006/relationships/image" Target="../media/image776.png"/><Relationship Id="rId59" Type="http://schemas.openxmlformats.org/officeDocument/2006/relationships/customXml" Target="../ink/ink885.xml"/><Relationship Id="rId103" Type="http://schemas.openxmlformats.org/officeDocument/2006/relationships/customXml" Target="../ink/ink907.xml"/><Relationship Id="rId124" Type="http://schemas.openxmlformats.org/officeDocument/2006/relationships/image" Target="../media/image823.png"/><Relationship Id="rId70" Type="http://schemas.openxmlformats.org/officeDocument/2006/relationships/image" Target="../media/image793.png"/><Relationship Id="rId91" Type="http://schemas.openxmlformats.org/officeDocument/2006/relationships/customXml" Target="../ink/ink901.xml"/><Relationship Id="rId145" Type="http://schemas.openxmlformats.org/officeDocument/2006/relationships/customXml" Target="../ink/ink928.xml"/><Relationship Id="rId166" Type="http://schemas.openxmlformats.org/officeDocument/2006/relationships/image" Target="../media/image846.png"/><Relationship Id="rId187" Type="http://schemas.openxmlformats.org/officeDocument/2006/relationships/customXml" Target="../ink/ink949.xml"/><Relationship Id="rId1" Type="http://schemas.openxmlformats.org/officeDocument/2006/relationships/slideLayout" Target="../slideLayouts/slideLayout3.xml"/><Relationship Id="rId28" Type="http://schemas.openxmlformats.org/officeDocument/2006/relationships/image" Target="../media/image771.png"/><Relationship Id="rId49" Type="http://schemas.openxmlformats.org/officeDocument/2006/relationships/customXml" Target="../ink/ink880.xml"/><Relationship Id="rId114" Type="http://schemas.openxmlformats.org/officeDocument/2006/relationships/image" Target="../media/image817.png"/><Relationship Id="rId60" Type="http://schemas.openxmlformats.org/officeDocument/2006/relationships/image" Target="../media/image787.png"/><Relationship Id="rId81" Type="http://schemas.openxmlformats.org/officeDocument/2006/relationships/customXml" Target="../ink/ink896.xml"/><Relationship Id="rId135" Type="http://schemas.openxmlformats.org/officeDocument/2006/relationships/customXml" Target="../ink/ink923.xml"/><Relationship Id="rId156" Type="http://schemas.openxmlformats.org/officeDocument/2006/relationships/image" Target="../media/image841.png"/><Relationship Id="rId177" Type="http://schemas.openxmlformats.org/officeDocument/2006/relationships/customXml" Target="../ink/ink944.xml"/><Relationship Id="rId198" Type="http://schemas.openxmlformats.org/officeDocument/2006/relationships/image" Target="../media/image864.png"/><Relationship Id="rId18" Type="http://schemas.openxmlformats.org/officeDocument/2006/relationships/image" Target="../media/image766.png"/><Relationship Id="rId39" Type="http://schemas.openxmlformats.org/officeDocument/2006/relationships/customXml" Target="../ink/ink875.xml"/><Relationship Id="rId50" Type="http://schemas.openxmlformats.org/officeDocument/2006/relationships/image" Target="../media/image782.png"/><Relationship Id="rId104" Type="http://schemas.openxmlformats.org/officeDocument/2006/relationships/image" Target="../media/image812.png"/><Relationship Id="rId125" Type="http://schemas.openxmlformats.org/officeDocument/2006/relationships/customXml" Target="../ink/ink918.xml"/><Relationship Id="rId146" Type="http://schemas.openxmlformats.org/officeDocument/2006/relationships/image" Target="../media/image835.png"/><Relationship Id="rId167" Type="http://schemas.openxmlformats.org/officeDocument/2006/relationships/customXml" Target="../ink/ink939.xml"/><Relationship Id="rId188" Type="http://schemas.openxmlformats.org/officeDocument/2006/relationships/image" Target="../media/image858.png"/></Relationships>
</file>

<file path=ppt/slides/_rels/slide31.xml.rels><?xml version="1.0" encoding="UTF-8" standalone="yes"?>
<Relationships xmlns="http://schemas.openxmlformats.org/package/2006/relationships"><Relationship Id="rId3" Type="http://schemas.openxmlformats.org/officeDocument/2006/relationships/image" Target="../media/image1100.png"/><Relationship Id="rId2" Type="http://schemas.openxmlformats.org/officeDocument/2006/relationships/image" Target="../media/image1090.png"/><Relationship Id="rId1" Type="http://schemas.openxmlformats.org/officeDocument/2006/relationships/slideLayout" Target="../slideLayouts/slideLayout3.xml"/><Relationship Id="rId4" Type="http://schemas.openxmlformats.org/officeDocument/2006/relationships/image" Target="../media/image1110.png"/></Relationships>
</file>

<file path=ppt/slides/_rels/slide32.xml.rels><?xml version="1.0" encoding="UTF-8" standalone="yes"?>
<Relationships xmlns="http://schemas.openxmlformats.org/package/2006/relationships"><Relationship Id="rId8" Type="http://schemas.openxmlformats.org/officeDocument/2006/relationships/image" Target="../media/image1180.png"/><Relationship Id="rId3" Type="http://schemas.openxmlformats.org/officeDocument/2006/relationships/image" Target="../media/image1130.png"/><Relationship Id="rId7" Type="http://schemas.openxmlformats.org/officeDocument/2006/relationships/image" Target="../media/image1170.png"/><Relationship Id="rId2" Type="http://schemas.openxmlformats.org/officeDocument/2006/relationships/image" Target="../media/image1120.png"/><Relationship Id="rId1" Type="http://schemas.openxmlformats.org/officeDocument/2006/relationships/slideLayout" Target="../slideLayouts/slideLayout3.xml"/><Relationship Id="rId6" Type="http://schemas.openxmlformats.org/officeDocument/2006/relationships/image" Target="../media/image1160.png"/><Relationship Id="rId5" Type="http://schemas.openxmlformats.org/officeDocument/2006/relationships/image" Target="../media/image1150.png"/><Relationship Id="rId4" Type="http://schemas.openxmlformats.org/officeDocument/2006/relationships/image" Target="../media/image1140.png"/></Relationships>
</file>

<file path=ppt/slides/_rels/slide33.xml.rels><?xml version="1.0" encoding="UTF-8" standalone="yes"?>
<Relationships xmlns="http://schemas.openxmlformats.org/package/2006/relationships"><Relationship Id="rId3" Type="http://schemas.openxmlformats.org/officeDocument/2006/relationships/image" Target="../media/image1200.png"/><Relationship Id="rId2" Type="http://schemas.openxmlformats.org/officeDocument/2006/relationships/image" Target="../media/image1190.png"/><Relationship Id="rId1" Type="http://schemas.openxmlformats.org/officeDocument/2006/relationships/slideLayout" Target="../slideLayouts/slideLayout3.xml"/><Relationship Id="rId6" Type="http://schemas.openxmlformats.org/officeDocument/2006/relationships/image" Target="../media/image1230.png"/><Relationship Id="rId5" Type="http://schemas.openxmlformats.org/officeDocument/2006/relationships/image" Target="../media/image1220.png"/><Relationship Id="rId4" Type="http://schemas.openxmlformats.org/officeDocument/2006/relationships/image" Target="../media/image12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image" Target="../media/image1240.png"/><Relationship Id="rId1" Type="http://schemas.openxmlformats.org/officeDocument/2006/relationships/slideLayout" Target="../slideLayouts/slideLayout3.xml"/><Relationship Id="rId6" Type="http://schemas.openxmlformats.org/officeDocument/2006/relationships/image" Target="../media/image1280.png"/><Relationship Id="rId5" Type="http://schemas.openxmlformats.org/officeDocument/2006/relationships/image" Target="../media/image1270.png"/><Relationship Id="rId4" Type="http://schemas.openxmlformats.org/officeDocument/2006/relationships/image" Target="../media/image1260.png"/></Relationships>
</file>

<file path=ppt/slides/_rels/slide35.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image" Target="../media/image1290.png"/><Relationship Id="rId1" Type="http://schemas.openxmlformats.org/officeDocument/2006/relationships/slideLayout" Target="../slideLayouts/slideLayout3.xml"/><Relationship Id="rId4" Type="http://schemas.openxmlformats.org/officeDocument/2006/relationships/image" Target="../media/image1310.png"/></Relationships>
</file>

<file path=ppt/slides/_rels/slide36.xml.rels><?xml version="1.0" encoding="UTF-8" standalone="yes"?>
<Relationships xmlns="http://schemas.openxmlformats.org/package/2006/relationships"><Relationship Id="rId117" Type="http://schemas.openxmlformats.org/officeDocument/2006/relationships/image" Target="../media/image926.png"/><Relationship Id="rId21" Type="http://schemas.openxmlformats.org/officeDocument/2006/relationships/image" Target="../media/image873.png"/><Relationship Id="rId42" Type="http://schemas.openxmlformats.org/officeDocument/2006/relationships/customXml" Target="../ink/ink973.xml"/><Relationship Id="rId63" Type="http://schemas.openxmlformats.org/officeDocument/2006/relationships/image" Target="../media/image896.png"/><Relationship Id="rId84" Type="http://schemas.openxmlformats.org/officeDocument/2006/relationships/customXml" Target="../ink/ink994.xml"/><Relationship Id="rId138" Type="http://schemas.openxmlformats.org/officeDocument/2006/relationships/customXml" Target="../ink/ink1021.xml"/><Relationship Id="rId159" Type="http://schemas.openxmlformats.org/officeDocument/2006/relationships/image" Target="../media/image949.png"/><Relationship Id="rId170" Type="http://schemas.openxmlformats.org/officeDocument/2006/relationships/customXml" Target="../ink/ink1037.xml"/><Relationship Id="rId191" Type="http://schemas.openxmlformats.org/officeDocument/2006/relationships/image" Target="../media/image967.png"/><Relationship Id="rId205" Type="http://schemas.openxmlformats.org/officeDocument/2006/relationships/image" Target="../media/image976.png"/><Relationship Id="rId107" Type="http://schemas.openxmlformats.org/officeDocument/2006/relationships/image" Target="../media/image921.png"/><Relationship Id="rId11" Type="http://schemas.openxmlformats.org/officeDocument/2006/relationships/image" Target="../media/image867.png"/><Relationship Id="rId32" Type="http://schemas.openxmlformats.org/officeDocument/2006/relationships/customXml" Target="../ink/ink968.xml"/><Relationship Id="rId53" Type="http://schemas.openxmlformats.org/officeDocument/2006/relationships/image" Target="../media/image891.png"/><Relationship Id="rId74" Type="http://schemas.openxmlformats.org/officeDocument/2006/relationships/customXml" Target="../ink/ink989.xml"/><Relationship Id="rId128" Type="http://schemas.openxmlformats.org/officeDocument/2006/relationships/customXml" Target="../ink/ink1016.xml"/><Relationship Id="rId149" Type="http://schemas.openxmlformats.org/officeDocument/2006/relationships/image" Target="../media/image944.png"/><Relationship Id="rId5" Type="http://schemas.openxmlformats.org/officeDocument/2006/relationships/image" Target="../media/image1350.png"/><Relationship Id="rId95" Type="http://schemas.openxmlformats.org/officeDocument/2006/relationships/image" Target="../media/image914.png"/><Relationship Id="rId160" Type="http://schemas.openxmlformats.org/officeDocument/2006/relationships/customXml" Target="../ink/ink1032.xml"/><Relationship Id="rId181" Type="http://schemas.openxmlformats.org/officeDocument/2006/relationships/image" Target="../media/image962.png"/><Relationship Id="rId22" Type="http://schemas.openxmlformats.org/officeDocument/2006/relationships/customXml" Target="../ink/ink963.xml"/><Relationship Id="rId43" Type="http://schemas.openxmlformats.org/officeDocument/2006/relationships/image" Target="../media/image885.png"/><Relationship Id="rId64" Type="http://schemas.openxmlformats.org/officeDocument/2006/relationships/customXml" Target="../ink/ink984.xml"/><Relationship Id="rId118" Type="http://schemas.openxmlformats.org/officeDocument/2006/relationships/customXml" Target="../ink/ink1011.xml"/><Relationship Id="rId139" Type="http://schemas.openxmlformats.org/officeDocument/2006/relationships/image" Target="../media/image938.png"/><Relationship Id="rId85" Type="http://schemas.openxmlformats.org/officeDocument/2006/relationships/image" Target="../media/image908.png"/><Relationship Id="rId150" Type="http://schemas.openxmlformats.org/officeDocument/2006/relationships/customXml" Target="../ink/ink1027.xml"/><Relationship Id="rId171" Type="http://schemas.openxmlformats.org/officeDocument/2006/relationships/image" Target="../media/image956.png"/><Relationship Id="rId192" Type="http://schemas.openxmlformats.org/officeDocument/2006/relationships/customXml" Target="../ink/ink1048.xml"/><Relationship Id="rId206" Type="http://schemas.openxmlformats.org/officeDocument/2006/relationships/customXml" Target="../ink/ink1055.xml"/><Relationship Id="rId12" Type="http://schemas.openxmlformats.org/officeDocument/2006/relationships/customXml" Target="../ink/ink958.xml"/><Relationship Id="rId33" Type="http://schemas.openxmlformats.org/officeDocument/2006/relationships/image" Target="../media/image879.png"/><Relationship Id="rId108" Type="http://schemas.openxmlformats.org/officeDocument/2006/relationships/customXml" Target="../ink/ink1006.xml"/><Relationship Id="rId129" Type="http://schemas.openxmlformats.org/officeDocument/2006/relationships/image" Target="../media/image933.png"/><Relationship Id="rId54" Type="http://schemas.openxmlformats.org/officeDocument/2006/relationships/customXml" Target="../ink/ink979.xml"/><Relationship Id="rId75" Type="http://schemas.openxmlformats.org/officeDocument/2006/relationships/image" Target="../media/image903.png"/><Relationship Id="rId96" Type="http://schemas.openxmlformats.org/officeDocument/2006/relationships/customXml" Target="../ink/ink1000.xml"/><Relationship Id="rId140" Type="http://schemas.openxmlformats.org/officeDocument/2006/relationships/customXml" Target="../ink/ink1022.xml"/><Relationship Id="rId161" Type="http://schemas.openxmlformats.org/officeDocument/2006/relationships/image" Target="../media/image951.png"/><Relationship Id="rId182" Type="http://schemas.openxmlformats.org/officeDocument/2006/relationships/customXml" Target="../ink/ink1043.xml"/><Relationship Id="rId6" Type="http://schemas.openxmlformats.org/officeDocument/2006/relationships/customXml" Target="../ink/ink955.xml"/><Relationship Id="rId23" Type="http://schemas.openxmlformats.org/officeDocument/2006/relationships/image" Target="../media/image874.png"/><Relationship Id="rId119" Type="http://schemas.openxmlformats.org/officeDocument/2006/relationships/image" Target="../media/image927.png"/><Relationship Id="rId44" Type="http://schemas.openxmlformats.org/officeDocument/2006/relationships/customXml" Target="../ink/ink974.xml"/><Relationship Id="rId65" Type="http://schemas.openxmlformats.org/officeDocument/2006/relationships/image" Target="../media/image897.png"/><Relationship Id="rId86" Type="http://schemas.openxmlformats.org/officeDocument/2006/relationships/customXml" Target="../ink/ink995.xml"/><Relationship Id="rId130" Type="http://schemas.openxmlformats.org/officeDocument/2006/relationships/customXml" Target="../ink/ink1017.xml"/><Relationship Id="rId151" Type="http://schemas.openxmlformats.org/officeDocument/2006/relationships/image" Target="../media/image945.png"/><Relationship Id="rId172" Type="http://schemas.openxmlformats.org/officeDocument/2006/relationships/customXml" Target="../ink/ink1038.xml"/><Relationship Id="rId193" Type="http://schemas.openxmlformats.org/officeDocument/2006/relationships/image" Target="../media/image968.png"/><Relationship Id="rId207" Type="http://schemas.openxmlformats.org/officeDocument/2006/relationships/image" Target="../media/image977.png"/><Relationship Id="rId13" Type="http://schemas.openxmlformats.org/officeDocument/2006/relationships/image" Target="../media/image868.png"/><Relationship Id="rId109" Type="http://schemas.openxmlformats.org/officeDocument/2006/relationships/image" Target="../media/image922.png"/><Relationship Id="rId34" Type="http://schemas.openxmlformats.org/officeDocument/2006/relationships/customXml" Target="../ink/ink969.xml"/><Relationship Id="rId55" Type="http://schemas.openxmlformats.org/officeDocument/2006/relationships/image" Target="../media/image892.png"/><Relationship Id="rId76" Type="http://schemas.openxmlformats.org/officeDocument/2006/relationships/customXml" Target="../ink/ink990.xml"/><Relationship Id="rId97" Type="http://schemas.openxmlformats.org/officeDocument/2006/relationships/image" Target="../media/image915.png"/><Relationship Id="rId120" Type="http://schemas.openxmlformats.org/officeDocument/2006/relationships/customXml" Target="../ink/ink1012.xml"/><Relationship Id="rId141" Type="http://schemas.openxmlformats.org/officeDocument/2006/relationships/image" Target="../media/image939.png"/><Relationship Id="rId7" Type="http://schemas.openxmlformats.org/officeDocument/2006/relationships/image" Target="../media/image865.png"/><Relationship Id="rId162" Type="http://schemas.openxmlformats.org/officeDocument/2006/relationships/customXml" Target="../ink/ink1033.xml"/><Relationship Id="rId183" Type="http://schemas.openxmlformats.org/officeDocument/2006/relationships/image" Target="../media/image963.png"/><Relationship Id="rId24" Type="http://schemas.openxmlformats.org/officeDocument/2006/relationships/customXml" Target="../ink/ink964.xml"/><Relationship Id="rId45" Type="http://schemas.openxmlformats.org/officeDocument/2006/relationships/image" Target="../media/image886.png"/><Relationship Id="rId66" Type="http://schemas.openxmlformats.org/officeDocument/2006/relationships/customXml" Target="../ink/ink985.xml"/><Relationship Id="rId87" Type="http://schemas.openxmlformats.org/officeDocument/2006/relationships/image" Target="../media/image909.png"/><Relationship Id="rId110" Type="http://schemas.openxmlformats.org/officeDocument/2006/relationships/customXml" Target="../ink/ink1007.xml"/><Relationship Id="rId131" Type="http://schemas.openxmlformats.org/officeDocument/2006/relationships/image" Target="../media/image934.png"/><Relationship Id="rId61" Type="http://schemas.openxmlformats.org/officeDocument/2006/relationships/image" Target="../media/image895.png"/><Relationship Id="rId82" Type="http://schemas.openxmlformats.org/officeDocument/2006/relationships/customXml" Target="../ink/ink993.xml"/><Relationship Id="rId152" Type="http://schemas.openxmlformats.org/officeDocument/2006/relationships/customXml" Target="../ink/ink1028.xml"/><Relationship Id="rId173" Type="http://schemas.openxmlformats.org/officeDocument/2006/relationships/image" Target="../media/image957.png"/><Relationship Id="rId194" Type="http://schemas.openxmlformats.org/officeDocument/2006/relationships/customXml" Target="../ink/ink1049.xml"/><Relationship Id="rId199" Type="http://schemas.openxmlformats.org/officeDocument/2006/relationships/image" Target="../media/image973.png"/><Relationship Id="rId203" Type="http://schemas.openxmlformats.org/officeDocument/2006/relationships/image" Target="../media/image975.png"/><Relationship Id="rId208" Type="http://schemas.openxmlformats.org/officeDocument/2006/relationships/customXml" Target="../ink/ink1056.xml"/><Relationship Id="rId19" Type="http://schemas.openxmlformats.org/officeDocument/2006/relationships/image" Target="../media/image872.png"/><Relationship Id="rId14" Type="http://schemas.openxmlformats.org/officeDocument/2006/relationships/customXml" Target="../ink/ink959.xml"/><Relationship Id="rId30" Type="http://schemas.openxmlformats.org/officeDocument/2006/relationships/customXml" Target="../ink/ink967.xml"/><Relationship Id="rId35" Type="http://schemas.openxmlformats.org/officeDocument/2006/relationships/image" Target="../media/image881.png"/><Relationship Id="rId56" Type="http://schemas.openxmlformats.org/officeDocument/2006/relationships/customXml" Target="../ink/ink980.xml"/><Relationship Id="rId77" Type="http://schemas.openxmlformats.org/officeDocument/2006/relationships/image" Target="../media/image904.png"/><Relationship Id="rId100" Type="http://schemas.openxmlformats.org/officeDocument/2006/relationships/customXml" Target="../ink/ink1002.xml"/><Relationship Id="rId105" Type="http://schemas.openxmlformats.org/officeDocument/2006/relationships/image" Target="../media/image919.png"/><Relationship Id="rId126" Type="http://schemas.openxmlformats.org/officeDocument/2006/relationships/customXml" Target="../ink/ink1015.xml"/><Relationship Id="rId147" Type="http://schemas.openxmlformats.org/officeDocument/2006/relationships/image" Target="../media/image943.png"/><Relationship Id="rId168" Type="http://schemas.openxmlformats.org/officeDocument/2006/relationships/customXml" Target="../ink/ink1036.xml"/><Relationship Id="rId8" Type="http://schemas.openxmlformats.org/officeDocument/2006/relationships/customXml" Target="../ink/ink956.xml"/><Relationship Id="rId51" Type="http://schemas.openxmlformats.org/officeDocument/2006/relationships/image" Target="../media/image889.png"/><Relationship Id="rId72" Type="http://schemas.openxmlformats.org/officeDocument/2006/relationships/customXml" Target="../ink/ink988.xml"/><Relationship Id="rId93" Type="http://schemas.openxmlformats.org/officeDocument/2006/relationships/image" Target="../media/image913.png"/><Relationship Id="rId98" Type="http://schemas.openxmlformats.org/officeDocument/2006/relationships/customXml" Target="../ink/ink1001.xml"/><Relationship Id="rId121" Type="http://schemas.openxmlformats.org/officeDocument/2006/relationships/image" Target="../media/image928.png"/><Relationship Id="rId142" Type="http://schemas.openxmlformats.org/officeDocument/2006/relationships/customXml" Target="../ink/ink1023.xml"/><Relationship Id="rId163" Type="http://schemas.openxmlformats.org/officeDocument/2006/relationships/image" Target="../media/image952.png"/><Relationship Id="rId184" Type="http://schemas.openxmlformats.org/officeDocument/2006/relationships/customXml" Target="../ink/ink1044.xml"/><Relationship Id="rId189" Type="http://schemas.openxmlformats.org/officeDocument/2006/relationships/image" Target="../media/image966.png"/><Relationship Id="rId3" Type="http://schemas.openxmlformats.org/officeDocument/2006/relationships/image" Target="../media/image1330.png"/><Relationship Id="rId25" Type="http://schemas.openxmlformats.org/officeDocument/2006/relationships/image" Target="../media/image875.png"/><Relationship Id="rId46" Type="http://schemas.openxmlformats.org/officeDocument/2006/relationships/customXml" Target="../ink/ink975.xml"/><Relationship Id="rId67" Type="http://schemas.openxmlformats.org/officeDocument/2006/relationships/image" Target="../media/image898.png"/><Relationship Id="rId116" Type="http://schemas.openxmlformats.org/officeDocument/2006/relationships/customXml" Target="../ink/ink1010.xml"/><Relationship Id="rId137" Type="http://schemas.openxmlformats.org/officeDocument/2006/relationships/image" Target="../media/image937.png"/><Relationship Id="rId158" Type="http://schemas.openxmlformats.org/officeDocument/2006/relationships/customXml" Target="../ink/ink1031.xml"/><Relationship Id="rId20" Type="http://schemas.openxmlformats.org/officeDocument/2006/relationships/customXml" Target="../ink/ink962.xml"/><Relationship Id="rId41" Type="http://schemas.openxmlformats.org/officeDocument/2006/relationships/image" Target="../media/image884.png"/><Relationship Id="rId62" Type="http://schemas.openxmlformats.org/officeDocument/2006/relationships/customXml" Target="../ink/ink983.xml"/><Relationship Id="rId83" Type="http://schemas.openxmlformats.org/officeDocument/2006/relationships/image" Target="../media/image907.png"/><Relationship Id="rId88" Type="http://schemas.openxmlformats.org/officeDocument/2006/relationships/customXml" Target="../ink/ink996.xml"/><Relationship Id="rId111" Type="http://schemas.openxmlformats.org/officeDocument/2006/relationships/image" Target="../media/image923.png"/><Relationship Id="rId132" Type="http://schemas.openxmlformats.org/officeDocument/2006/relationships/customXml" Target="../ink/ink1018.xml"/><Relationship Id="rId153" Type="http://schemas.openxmlformats.org/officeDocument/2006/relationships/image" Target="../media/image946.png"/><Relationship Id="rId174" Type="http://schemas.openxmlformats.org/officeDocument/2006/relationships/customXml" Target="../ink/ink1039.xml"/><Relationship Id="rId179" Type="http://schemas.openxmlformats.org/officeDocument/2006/relationships/image" Target="../media/image961.png"/><Relationship Id="rId195" Type="http://schemas.openxmlformats.org/officeDocument/2006/relationships/image" Target="../media/image969.png"/><Relationship Id="rId209" Type="http://schemas.openxmlformats.org/officeDocument/2006/relationships/image" Target="../media/image978.png"/><Relationship Id="rId190" Type="http://schemas.openxmlformats.org/officeDocument/2006/relationships/customXml" Target="../ink/ink1047.xml"/><Relationship Id="rId204" Type="http://schemas.openxmlformats.org/officeDocument/2006/relationships/customXml" Target="../ink/ink1054.xml"/><Relationship Id="rId15" Type="http://schemas.openxmlformats.org/officeDocument/2006/relationships/image" Target="../media/image869.png"/><Relationship Id="rId36" Type="http://schemas.openxmlformats.org/officeDocument/2006/relationships/customXml" Target="../ink/ink970.xml"/><Relationship Id="rId57" Type="http://schemas.openxmlformats.org/officeDocument/2006/relationships/image" Target="../media/image893.png"/><Relationship Id="rId106" Type="http://schemas.openxmlformats.org/officeDocument/2006/relationships/customXml" Target="../ink/ink1005.xml"/><Relationship Id="rId127" Type="http://schemas.openxmlformats.org/officeDocument/2006/relationships/image" Target="../media/image932.png"/><Relationship Id="rId10" Type="http://schemas.openxmlformats.org/officeDocument/2006/relationships/customXml" Target="../ink/ink957.xml"/><Relationship Id="rId31" Type="http://schemas.openxmlformats.org/officeDocument/2006/relationships/image" Target="../media/image878.png"/><Relationship Id="rId52" Type="http://schemas.openxmlformats.org/officeDocument/2006/relationships/customXml" Target="../ink/ink978.xml"/><Relationship Id="rId73" Type="http://schemas.openxmlformats.org/officeDocument/2006/relationships/image" Target="../media/image902.png"/><Relationship Id="rId78" Type="http://schemas.openxmlformats.org/officeDocument/2006/relationships/customXml" Target="../ink/ink991.xml"/><Relationship Id="rId94" Type="http://schemas.openxmlformats.org/officeDocument/2006/relationships/customXml" Target="../ink/ink999.xml"/><Relationship Id="rId99" Type="http://schemas.openxmlformats.org/officeDocument/2006/relationships/image" Target="../media/image916.png"/><Relationship Id="rId101" Type="http://schemas.openxmlformats.org/officeDocument/2006/relationships/image" Target="../media/image917.png"/><Relationship Id="rId122" Type="http://schemas.openxmlformats.org/officeDocument/2006/relationships/customXml" Target="../ink/ink1013.xml"/><Relationship Id="rId143" Type="http://schemas.openxmlformats.org/officeDocument/2006/relationships/image" Target="../media/image941.png"/><Relationship Id="rId148" Type="http://schemas.openxmlformats.org/officeDocument/2006/relationships/customXml" Target="../ink/ink1026.xml"/><Relationship Id="rId164" Type="http://schemas.openxmlformats.org/officeDocument/2006/relationships/customXml" Target="../ink/ink1034.xml"/><Relationship Id="rId169" Type="http://schemas.openxmlformats.org/officeDocument/2006/relationships/image" Target="../media/image955.png"/><Relationship Id="rId185" Type="http://schemas.openxmlformats.org/officeDocument/2006/relationships/image" Target="../media/image964.png"/><Relationship Id="rId4" Type="http://schemas.openxmlformats.org/officeDocument/2006/relationships/image" Target="../media/image1340.png"/><Relationship Id="rId9" Type="http://schemas.openxmlformats.org/officeDocument/2006/relationships/image" Target="../media/image866.png"/><Relationship Id="rId180" Type="http://schemas.openxmlformats.org/officeDocument/2006/relationships/customXml" Target="../ink/ink1042.xml"/><Relationship Id="rId210" Type="http://schemas.openxmlformats.org/officeDocument/2006/relationships/customXml" Target="../ink/ink1057.xml"/><Relationship Id="rId26" Type="http://schemas.openxmlformats.org/officeDocument/2006/relationships/customXml" Target="../ink/ink965.xml"/><Relationship Id="rId47" Type="http://schemas.openxmlformats.org/officeDocument/2006/relationships/image" Target="../media/image887.png"/><Relationship Id="rId68" Type="http://schemas.openxmlformats.org/officeDocument/2006/relationships/customXml" Target="../ink/ink986.xml"/><Relationship Id="rId89" Type="http://schemas.openxmlformats.org/officeDocument/2006/relationships/image" Target="../media/image911.png"/><Relationship Id="rId112" Type="http://schemas.openxmlformats.org/officeDocument/2006/relationships/customXml" Target="../ink/ink1008.xml"/><Relationship Id="rId133" Type="http://schemas.openxmlformats.org/officeDocument/2006/relationships/image" Target="../media/image935.png"/><Relationship Id="rId154" Type="http://schemas.openxmlformats.org/officeDocument/2006/relationships/customXml" Target="../ink/ink1029.xml"/><Relationship Id="rId175" Type="http://schemas.openxmlformats.org/officeDocument/2006/relationships/image" Target="../media/image958.png"/><Relationship Id="rId196" Type="http://schemas.openxmlformats.org/officeDocument/2006/relationships/customXml" Target="../ink/ink1050.xml"/><Relationship Id="rId200" Type="http://schemas.openxmlformats.org/officeDocument/2006/relationships/customXml" Target="../ink/ink1052.xml"/><Relationship Id="rId16" Type="http://schemas.openxmlformats.org/officeDocument/2006/relationships/customXml" Target="../ink/ink960.xml"/><Relationship Id="rId37" Type="http://schemas.openxmlformats.org/officeDocument/2006/relationships/image" Target="../media/image882.png"/><Relationship Id="rId58" Type="http://schemas.openxmlformats.org/officeDocument/2006/relationships/customXml" Target="../ink/ink981.xml"/><Relationship Id="rId79" Type="http://schemas.openxmlformats.org/officeDocument/2006/relationships/image" Target="../media/image905.png"/><Relationship Id="rId102" Type="http://schemas.openxmlformats.org/officeDocument/2006/relationships/customXml" Target="../ink/ink1003.xml"/><Relationship Id="rId123" Type="http://schemas.openxmlformats.org/officeDocument/2006/relationships/image" Target="../media/image929.png"/><Relationship Id="rId144" Type="http://schemas.openxmlformats.org/officeDocument/2006/relationships/customXml" Target="../ink/ink1024.xml"/><Relationship Id="rId90" Type="http://schemas.openxmlformats.org/officeDocument/2006/relationships/customXml" Target="../ink/ink997.xml"/><Relationship Id="rId165" Type="http://schemas.openxmlformats.org/officeDocument/2006/relationships/image" Target="../media/image953.png"/><Relationship Id="rId186" Type="http://schemas.openxmlformats.org/officeDocument/2006/relationships/customXml" Target="../ink/ink1045.xml"/><Relationship Id="rId211" Type="http://schemas.openxmlformats.org/officeDocument/2006/relationships/image" Target="../media/image979.png"/><Relationship Id="rId27" Type="http://schemas.openxmlformats.org/officeDocument/2006/relationships/image" Target="../media/image876.png"/><Relationship Id="rId48" Type="http://schemas.openxmlformats.org/officeDocument/2006/relationships/customXml" Target="../ink/ink976.xml"/><Relationship Id="rId69" Type="http://schemas.openxmlformats.org/officeDocument/2006/relationships/image" Target="../media/image899.png"/><Relationship Id="rId113" Type="http://schemas.openxmlformats.org/officeDocument/2006/relationships/image" Target="../media/image924.png"/><Relationship Id="rId134" Type="http://schemas.openxmlformats.org/officeDocument/2006/relationships/customXml" Target="../ink/ink1019.xml"/><Relationship Id="rId80" Type="http://schemas.openxmlformats.org/officeDocument/2006/relationships/customXml" Target="../ink/ink992.xml"/><Relationship Id="rId155" Type="http://schemas.openxmlformats.org/officeDocument/2006/relationships/image" Target="../media/image947.png"/><Relationship Id="rId176" Type="http://schemas.openxmlformats.org/officeDocument/2006/relationships/customXml" Target="../ink/ink1040.xml"/><Relationship Id="rId197" Type="http://schemas.openxmlformats.org/officeDocument/2006/relationships/image" Target="../media/image972.png"/><Relationship Id="rId201" Type="http://schemas.openxmlformats.org/officeDocument/2006/relationships/image" Target="../media/image974.png"/><Relationship Id="rId17" Type="http://schemas.openxmlformats.org/officeDocument/2006/relationships/image" Target="../media/image871.png"/><Relationship Id="rId38" Type="http://schemas.openxmlformats.org/officeDocument/2006/relationships/customXml" Target="../ink/ink971.xml"/><Relationship Id="rId59" Type="http://schemas.openxmlformats.org/officeDocument/2006/relationships/image" Target="../media/image894.png"/><Relationship Id="rId103" Type="http://schemas.openxmlformats.org/officeDocument/2006/relationships/image" Target="../media/image918.png"/><Relationship Id="rId124" Type="http://schemas.openxmlformats.org/officeDocument/2006/relationships/customXml" Target="../ink/ink1014.xml"/><Relationship Id="rId70" Type="http://schemas.openxmlformats.org/officeDocument/2006/relationships/customXml" Target="../ink/ink987.xml"/><Relationship Id="rId91" Type="http://schemas.openxmlformats.org/officeDocument/2006/relationships/image" Target="../media/image912.png"/><Relationship Id="rId145" Type="http://schemas.openxmlformats.org/officeDocument/2006/relationships/image" Target="../media/image942.png"/><Relationship Id="rId166" Type="http://schemas.openxmlformats.org/officeDocument/2006/relationships/customXml" Target="../ink/ink1035.xml"/><Relationship Id="rId187" Type="http://schemas.openxmlformats.org/officeDocument/2006/relationships/image" Target="../media/image965.png"/><Relationship Id="rId1" Type="http://schemas.openxmlformats.org/officeDocument/2006/relationships/slideLayout" Target="../slideLayouts/slideLayout3.xml"/><Relationship Id="rId28" Type="http://schemas.openxmlformats.org/officeDocument/2006/relationships/customXml" Target="../ink/ink966.xml"/><Relationship Id="rId49" Type="http://schemas.openxmlformats.org/officeDocument/2006/relationships/image" Target="../media/image888.png"/><Relationship Id="rId114" Type="http://schemas.openxmlformats.org/officeDocument/2006/relationships/customXml" Target="../ink/ink1009.xml"/><Relationship Id="rId60" Type="http://schemas.openxmlformats.org/officeDocument/2006/relationships/customXml" Target="../ink/ink982.xml"/><Relationship Id="rId81" Type="http://schemas.openxmlformats.org/officeDocument/2006/relationships/image" Target="../media/image906.png"/><Relationship Id="rId135" Type="http://schemas.openxmlformats.org/officeDocument/2006/relationships/image" Target="../media/image936.png"/><Relationship Id="rId156" Type="http://schemas.openxmlformats.org/officeDocument/2006/relationships/customXml" Target="../ink/ink1030.xml"/><Relationship Id="rId177" Type="http://schemas.openxmlformats.org/officeDocument/2006/relationships/image" Target="../media/image959.png"/><Relationship Id="rId198" Type="http://schemas.openxmlformats.org/officeDocument/2006/relationships/customXml" Target="../ink/ink1051.xml"/><Relationship Id="rId202" Type="http://schemas.openxmlformats.org/officeDocument/2006/relationships/customXml" Target="../ink/ink1053.xml"/><Relationship Id="rId18" Type="http://schemas.openxmlformats.org/officeDocument/2006/relationships/customXml" Target="../ink/ink961.xml"/><Relationship Id="rId39" Type="http://schemas.openxmlformats.org/officeDocument/2006/relationships/image" Target="../media/image883.png"/><Relationship Id="rId50" Type="http://schemas.openxmlformats.org/officeDocument/2006/relationships/customXml" Target="../ink/ink977.xml"/><Relationship Id="rId104" Type="http://schemas.openxmlformats.org/officeDocument/2006/relationships/customXml" Target="../ink/ink1004.xml"/><Relationship Id="rId125" Type="http://schemas.openxmlformats.org/officeDocument/2006/relationships/image" Target="../media/image931.png"/><Relationship Id="rId146" Type="http://schemas.openxmlformats.org/officeDocument/2006/relationships/customXml" Target="../ink/ink1025.xml"/><Relationship Id="rId167" Type="http://schemas.openxmlformats.org/officeDocument/2006/relationships/image" Target="../media/image954.png"/><Relationship Id="rId188" Type="http://schemas.openxmlformats.org/officeDocument/2006/relationships/customXml" Target="../ink/ink1046.xml"/><Relationship Id="rId71" Type="http://schemas.openxmlformats.org/officeDocument/2006/relationships/image" Target="../media/image901.png"/><Relationship Id="rId92" Type="http://schemas.openxmlformats.org/officeDocument/2006/relationships/customXml" Target="../ink/ink998.xml"/><Relationship Id="rId2" Type="http://schemas.openxmlformats.org/officeDocument/2006/relationships/image" Target="../media/image1320.png"/><Relationship Id="rId29" Type="http://schemas.openxmlformats.org/officeDocument/2006/relationships/image" Target="../media/image877.png"/><Relationship Id="rId40" Type="http://schemas.openxmlformats.org/officeDocument/2006/relationships/customXml" Target="../ink/ink972.xml"/><Relationship Id="rId115" Type="http://schemas.openxmlformats.org/officeDocument/2006/relationships/image" Target="../media/image925.png"/><Relationship Id="rId136" Type="http://schemas.openxmlformats.org/officeDocument/2006/relationships/customXml" Target="../ink/ink1020.xml"/><Relationship Id="rId157" Type="http://schemas.openxmlformats.org/officeDocument/2006/relationships/image" Target="../media/image948.png"/><Relationship Id="rId178" Type="http://schemas.openxmlformats.org/officeDocument/2006/relationships/customXml" Target="../ink/ink10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1430.png"/><Relationship Id="rId3" Type="http://schemas.openxmlformats.org/officeDocument/2006/relationships/image" Target="../media/image1380.png"/><Relationship Id="rId7" Type="http://schemas.openxmlformats.org/officeDocument/2006/relationships/image" Target="../media/image1420.png"/><Relationship Id="rId2" Type="http://schemas.openxmlformats.org/officeDocument/2006/relationships/image" Target="../media/image1370.png"/><Relationship Id="rId1" Type="http://schemas.openxmlformats.org/officeDocument/2006/relationships/slideLayout" Target="../slideLayouts/slideLayout3.xml"/><Relationship Id="rId6" Type="http://schemas.openxmlformats.org/officeDocument/2006/relationships/image" Target="../media/image1410.png"/><Relationship Id="rId11" Type="http://schemas.openxmlformats.org/officeDocument/2006/relationships/image" Target="../media/image1460.png"/><Relationship Id="rId5" Type="http://schemas.openxmlformats.org/officeDocument/2006/relationships/image" Target="../media/image1400.png"/><Relationship Id="rId10" Type="http://schemas.openxmlformats.org/officeDocument/2006/relationships/image" Target="../media/image1451.png"/><Relationship Id="rId4" Type="http://schemas.openxmlformats.org/officeDocument/2006/relationships/image" Target="../media/image1360.png"/><Relationship Id="rId9" Type="http://schemas.openxmlformats.org/officeDocument/2006/relationships/image" Target="../media/image1440.png"/></Relationships>
</file>

<file path=ppt/slides/_rels/slide41.xml.rels><?xml version="1.0" encoding="UTF-8" standalone="yes"?>
<Relationships xmlns="http://schemas.openxmlformats.org/package/2006/relationships"><Relationship Id="rId8" Type="http://schemas.openxmlformats.org/officeDocument/2006/relationships/image" Target="../media/image1500.png"/><Relationship Id="rId13" Type="http://schemas.openxmlformats.org/officeDocument/2006/relationships/image" Target="../media/image1550.png"/><Relationship Id="rId3" Type="http://schemas.openxmlformats.org/officeDocument/2006/relationships/image" Target="../media/image1470.png"/><Relationship Id="rId7" Type="http://schemas.openxmlformats.org/officeDocument/2006/relationships/image" Target="../media/image1490.png"/><Relationship Id="rId12" Type="http://schemas.openxmlformats.org/officeDocument/2006/relationships/image" Target="../media/image1371.png"/><Relationship Id="rId2" Type="http://schemas.openxmlformats.org/officeDocument/2006/relationships/image" Target="../media/image1370.png"/><Relationship Id="rId1" Type="http://schemas.openxmlformats.org/officeDocument/2006/relationships/slideLayout" Target="../slideLayouts/slideLayout3.xml"/><Relationship Id="rId6" Type="http://schemas.openxmlformats.org/officeDocument/2006/relationships/image" Target="../media/image1410.png"/><Relationship Id="rId11" Type="http://schemas.openxmlformats.org/officeDocument/2006/relationships/image" Target="../media/image1530.png"/><Relationship Id="rId5" Type="http://schemas.openxmlformats.org/officeDocument/2006/relationships/image" Target="../media/image1400.png"/><Relationship Id="rId10" Type="http://schemas.openxmlformats.org/officeDocument/2006/relationships/image" Target="../media/image1520.png"/><Relationship Id="rId4" Type="http://schemas.openxmlformats.org/officeDocument/2006/relationships/image" Target="../media/image1480.png"/><Relationship Id="rId9" Type="http://schemas.openxmlformats.org/officeDocument/2006/relationships/image" Target="../media/image1510.png"/></Relationships>
</file>

<file path=ppt/slides/_rels/slide42.xml.rels><?xml version="1.0" encoding="UTF-8" standalone="yes"?>
<Relationships xmlns="http://schemas.openxmlformats.org/package/2006/relationships"><Relationship Id="rId3" Type="http://schemas.openxmlformats.org/officeDocument/2006/relationships/image" Target="../media/image1390.png"/><Relationship Id="rId2" Type="http://schemas.openxmlformats.org/officeDocument/2006/relationships/image" Target="../media/image1381.png"/><Relationship Id="rId1" Type="http://schemas.openxmlformats.org/officeDocument/2006/relationships/slideLayout" Target="../slideLayouts/slideLayout3.xml"/><Relationship Id="rId5" Type="http://schemas.openxmlformats.org/officeDocument/2006/relationships/image" Target="../media/image983.png"/><Relationship Id="rId4" Type="http://schemas.openxmlformats.org/officeDocument/2006/relationships/image" Target="../media/image982.png"/></Relationships>
</file>

<file path=ppt/slides/_rels/slide43.xml.rels><?xml version="1.0" encoding="UTF-8" standalone="yes"?>
<Relationships xmlns="http://schemas.openxmlformats.org/package/2006/relationships"><Relationship Id="rId3" Type="http://schemas.openxmlformats.org/officeDocument/2006/relationships/image" Target="../media/image985.png"/><Relationship Id="rId2" Type="http://schemas.openxmlformats.org/officeDocument/2006/relationships/image" Target="../media/image984.png"/><Relationship Id="rId1" Type="http://schemas.openxmlformats.org/officeDocument/2006/relationships/slideLayout" Target="../slideLayouts/slideLayout6.xml"/><Relationship Id="rId5" Type="http://schemas.openxmlformats.org/officeDocument/2006/relationships/image" Target="../media/image987.png"/><Relationship Id="rId4" Type="http://schemas.openxmlformats.org/officeDocument/2006/relationships/image" Target="../media/image986.png"/></Relationships>
</file>

<file path=ppt/slides/_rels/slide44.xml.rels><?xml version="1.0" encoding="UTF-8" standalone="yes"?>
<Relationships xmlns="http://schemas.openxmlformats.org/package/2006/relationships"><Relationship Id="rId3" Type="http://schemas.openxmlformats.org/officeDocument/2006/relationships/image" Target="../media/image988.w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image" Target="../media/image98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992.w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993.wmf"/><Relationship Id="rId2" Type="http://schemas.openxmlformats.org/officeDocument/2006/relationships/oleObject" Target="../embeddings/oleObject3.bin"/><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994.wmf"/><Relationship Id="rId2" Type="http://schemas.openxmlformats.org/officeDocument/2006/relationships/oleObject" Target="../embeddings/oleObject4.bin"/><Relationship Id="rId1" Type="http://schemas.openxmlformats.org/officeDocument/2006/relationships/slideLayout" Target="../slideLayouts/slideLayout5.xml"/><Relationship Id="rId5" Type="http://schemas.openxmlformats.org/officeDocument/2006/relationships/image" Target="../media/image995.w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image" Target="../media/image996.wmf"/><Relationship Id="rId2" Type="http://schemas.openxmlformats.org/officeDocument/2006/relationships/oleObject" Target="../embeddings/oleObject6.bin"/><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450.png"/><Relationship Id="rId2" Type="http://schemas.openxmlformats.org/officeDocument/2006/relationships/image" Target="../media/image1690.png"/><Relationship Id="rId1" Type="http://schemas.openxmlformats.org/officeDocument/2006/relationships/slideLayout" Target="../slideLayouts/slideLayout5.xml"/><Relationship Id="rId4" Type="http://schemas.openxmlformats.org/officeDocument/2006/relationships/image" Target="../media/image1700.png"/></Relationships>
</file>

<file path=ppt/slides/_rels/slide51.xml.rels><?xml version="1.0" encoding="UTF-8" standalone="yes"?>
<Relationships xmlns="http://schemas.openxmlformats.org/package/2006/relationships"><Relationship Id="rId3" Type="http://schemas.openxmlformats.org/officeDocument/2006/relationships/image" Target="../media/image997.wmf"/><Relationship Id="rId2" Type="http://schemas.openxmlformats.org/officeDocument/2006/relationships/oleObject" Target="../embeddings/oleObject7.bin"/><Relationship Id="rId1" Type="http://schemas.openxmlformats.org/officeDocument/2006/relationships/slideLayout" Target="../slideLayouts/slideLayout4.xml"/><Relationship Id="rId5" Type="http://schemas.openxmlformats.org/officeDocument/2006/relationships/image" Target="../media/image998.wmf"/><Relationship Id="rId4"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999.wmf"/><Relationship Id="rId7" Type="http://schemas.openxmlformats.org/officeDocument/2006/relationships/image" Target="../media/image1001.wmf"/><Relationship Id="rId2" Type="http://schemas.openxmlformats.org/officeDocument/2006/relationships/oleObject" Target="../embeddings/oleObject9.bin"/><Relationship Id="rId1" Type="http://schemas.openxmlformats.org/officeDocument/2006/relationships/slideLayout" Target="../slideLayouts/slideLayout5.xml"/><Relationship Id="rId6" Type="http://schemas.openxmlformats.org/officeDocument/2006/relationships/oleObject" Target="../embeddings/oleObject11.bin"/><Relationship Id="rId5" Type="http://schemas.openxmlformats.org/officeDocument/2006/relationships/image" Target="../media/image1000.wmf"/><Relationship Id="rId4" Type="http://schemas.openxmlformats.org/officeDocument/2006/relationships/oleObject" Target="../embeddings/oleObject10.bin"/><Relationship Id="rId9" Type="http://schemas.openxmlformats.org/officeDocument/2006/relationships/image" Target="../media/image1002.wmf"/></Relationships>
</file>

<file path=ppt/slides/_rels/slide53.xml.rels><?xml version="1.0" encoding="UTF-8" standalone="yes"?>
<Relationships xmlns="http://schemas.openxmlformats.org/package/2006/relationships"><Relationship Id="rId2" Type="http://schemas.openxmlformats.org/officeDocument/2006/relationships/image" Target="../media/image100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004.wmf"/><Relationship Id="rId2" Type="http://schemas.openxmlformats.org/officeDocument/2006/relationships/oleObject" Target="../embeddings/oleObject13.bin"/><Relationship Id="rId1" Type="http://schemas.openxmlformats.org/officeDocument/2006/relationships/slideLayout" Target="../slideLayouts/slideLayout5.xml"/><Relationship Id="rId5" Type="http://schemas.openxmlformats.org/officeDocument/2006/relationships/image" Target="../media/image1005.wmf"/><Relationship Id="rId4" Type="http://schemas.openxmlformats.org/officeDocument/2006/relationships/oleObject" Target="../embeddings/oleObject14.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006.wmf"/><Relationship Id="rId7" Type="http://schemas.openxmlformats.org/officeDocument/2006/relationships/image" Target="../media/image1008.wmf"/><Relationship Id="rId2" Type="http://schemas.openxmlformats.org/officeDocument/2006/relationships/oleObject" Target="../embeddings/oleObject15.bin"/><Relationship Id="rId1" Type="http://schemas.openxmlformats.org/officeDocument/2006/relationships/slideLayout" Target="../slideLayouts/slideLayout6.xml"/><Relationship Id="rId6" Type="http://schemas.openxmlformats.org/officeDocument/2006/relationships/oleObject" Target="../embeddings/oleObject17.bin"/><Relationship Id="rId11" Type="http://schemas.openxmlformats.org/officeDocument/2006/relationships/image" Target="../media/image1010.wmf"/><Relationship Id="rId5" Type="http://schemas.openxmlformats.org/officeDocument/2006/relationships/image" Target="../media/image100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009.wmf"/></Relationships>
</file>

<file path=ppt/slides/_rels/slide56.xml.rels><?xml version="1.0" encoding="UTF-8" standalone="yes"?>
<Relationships xmlns="http://schemas.openxmlformats.org/package/2006/relationships"><Relationship Id="rId3" Type="http://schemas.openxmlformats.org/officeDocument/2006/relationships/image" Target="../media/image1011.wmf"/><Relationship Id="rId2" Type="http://schemas.openxmlformats.org/officeDocument/2006/relationships/oleObject" Target="../embeddings/oleObject20.bin"/><Relationship Id="rId1" Type="http://schemas.openxmlformats.org/officeDocument/2006/relationships/slideLayout" Target="../slideLayouts/slideLayout5.xml"/><Relationship Id="rId5" Type="http://schemas.openxmlformats.org/officeDocument/2006/relationships/image" Target="../media/image1012.wmf"/><Relationship Id="rId4" Type="http://schemas.openxmlformats.org/officeDocument/2006/relationships/oleObject" Target="../embeddings/oleObject21.bin"/></Relationships>
</file>

<file path=ppt/slides/_rels/slide57.xml.rels><?xml version="1.0" encoding="UTF-8" standalone="yes"?>
<Relationships xmlns="http://schemas.openxmlformats.org/package/2006/relationships"><Relationship Id="rId3" Type="http://schemas.openxmlformats.org/officeDocument/2006/relationships/image" Target="../media/image1013.wmf"/><Relationship Id="rId2" Type="http://schemas.openxmlformats.org/officeDocument/2006/relationships/oleObject" Target="../embeddings/oleObject22.bin"/><Relationship Id="rId1" Type="http://schemas.openxmlformats.org/officeDocument/2006/relationships/slideLayout" Target="../slideLayouts/slideLayout5.xml"/><Relationship Id="rId5" Type="http://schemas.openxmlformats.org/officeDocument/2006/relationships/image" Target="../media/image1014.wmf"/><Relationship Id="rId4" Type="http://schemas.openxmlformats.org/officeDocument/2006/relationships/oleObject" Target="../embeddings/oleObject2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15.w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image" Target="../media/image10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01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018.wmf"/><Relationship Id="rId2" Type="http://schemas.openxmlformats.org/officeDocument/2006/relationships/oleObject" Target="../embeddings/oleObject25.bin"/><Relationship Id="rId1" Type="http://schemas.openxmlformats.org/officeDocument/2006/relationships/slideLayout" Target="../slideLayouts/slideLayout5.xml"/><Relationship Id="rId5" Type="http://schemas.openxmlformats.org/officeDocument/2006/relationships/image" Target="../media/image1019.wmf"/><Relationship Id="rId4" Type="http://schemas.openxmlformats.org/officeDocument/2006/relationships/oleObject" Target="../embeddings/oleObject26.bin"/></Relationships>
</file>

<file path=ppt/slides/_rels/slide64.xml.rels><?xml version="1.0" encoding="UTF-8" standalone="yes"?>
<Relationships xmlns="http://schemas.openxmlformats.org/package/2006/relationships"><Relationship Id="rId8" Type="http://schemas.openxmlformats.org/officeDocument/2006/relationships/image" Target="../media/image1022.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21.wmf"/><Relationship Id="rId5" Type="http://schemas.openxmlformats.org/officeDocument/2006/relationships/oleObject" Target="../embeddings/oleObject28.bin"/><Relationship Id="rId4" Type="http://schemas.openxmlformats.org/officeDocument/2006/relationships/image" Target="../media/image1020.wmf"/></Relationships>
</file>

<file path=ppt/slides/_rels/slide65.xml.rels><?xml version="1.0" encoding="UTF-8" standalone="yes"?>
<Relationships xmlns="http://schemas.openxmlformats.org/package/2006/relationships"><Relationship Id="rId3" Type="http://schemas.openxmlformats.org/officeDocument/2006/relationships/image" Target="../media/image1023.wmf"/><Relationship Id="rId2" Type="http://schemas.openxmlformats.org/officeDocument/2006/relationships/oleObject" Target="../embeddings/oleObject30.bin"/><Relationship Id="rId1" Type="http://schemas.openxmlformats.org/officeDocument/2006/relationships/slideLayout" Target="../slideLayouts/slideLayout5.xml"/><Relationship Id="rId4" Type="http://schemas.openxmlformats.org/officeDocument/2006/relationships/image" Target="../media/image1024.png"/></Relationships>
</file>

<file path=ppt/slides/_rels/slide66.xml.rels><?xml version="1.0" encoding="UTF-8" standalone="yes"?>
<Relationships xmlns="http://schemas.openxmlformats.org/package/2006/relationships"><Relationship Id="rId3" Type="http://schemas.openxmlformats.org/officeDocument/2006/relationships/image" Target="../media/image1025.wmf"/><Relationship Id="rId7" Type="http://schemas.openxmlformats.org/officeDocument/2006/relationships/image" Target="../media/image1027.wmf"/><Relationship Id="rId2" Type="http://schemas.openxmlformats.org/officeDocument/2006/relationships/oleObject" Target="../embeddings/oleObject31.bin"/><Relationship Id="rId1" Type="http://schemas.openxmlformats.org/officeDocument/2006/relationships/slideLayout" Target="../slideLayouts/slideLayout5.xml"/><Relationship Id="rId6" Type="http://schemas.openxmlformats.org/officeDocument/2006/relationships/oleObject" Target="../embeddings/oleObject33.bin"/><Relationship Id="rId5" Type="http://schemas.openxmlformats.org/officeDocument/2006/relationships/image" Target="../media/image1026.wmf"/><Relationship Id="rId4" Type="http://schemas.openxmlformats.org/officeDocument/2006/relationships/oleObject" Target="../embeddings/oleObject32.bin"/></Relationships>
</file>

<file path=ppt/slides/_rels/slide67.xml.rels><?xml version="1.0" encoding="UTF-8" standalone="yes"?>
<Relationships xmlns="http://schemas.openxmlformats.org/package/2006/relationships"><Relationship Id="rId3" Type="http://schemas.openxmlformats.org/officeDocument/2006/relationships/image" Target="../media/image1028.wmf"/><Relationship Id="rId2" Type="http://schemas.openxmlformats.org/officeDocument/2006/relationships/oleObject" Target="../embeddings/oleObject34.bin"/><Relationship Id="rId1" Type="http://schemas.openxmlformats.org/officeDocument/2006/relationships/slideLayout" Target="../slideLayouts/slideLayout5.xml"/><Relationship Id="rId5" Type="http://schemas.openxmlformats.org/officeDocument/2006/relationships/image" Target="../media/image1029.wmf"/><Relationship Id="rId4" Type="http://schemas.openxmlformats.org/officeDocument/2006/relationships/oleObject" Target="../embeddings/oleObject35.bin"/></Relationships>
</file>

<file path=ppt/slides/_rels/slide68.xml.rels><?xml version="1.0" encoding="UTF-8" standalone="yes"?>
<Relationships xmlns="http://schemas.openxmlformats.org/package/2006/relationships"><Relationship Id="rId3" Type="http://schemas.openxmlformats.org/officeDocument/2006/relationships/image" Target="../media/image1030.wmf"/><Relationship Id="rId2" Type="http://schemas.openxmlformats.org/officeDocument/2006/relationships/oleObject" Target="../embeddings/oleObject36.bin"/><Relationship Id="rId1" Type="http://schemas.openxmlformats.org/officeDocument/2006/relationships/slideLayout" Target="../slideLayouts/slideLayout5.xml"/><Relationship Id="rId5" Type="http://schemas.openxmlformats.org/officeDocument/2006/relationships/image" Target="../media/image1031.wmf"/><Relationship Id="rId4" Type="http://schemas.openxmlformats.org/officeDocument/2006/relationships/oleObject" Target="../embeddings/oleObject37.bin"/></Relationships>
</file>

<file path=ppt/slides/_rels/slide69.xml.rels><?xml version="1.0" encoding="UTF-8" standalone="yes"?>
<Relationships xmlns="http://schemas.openxmlformats.org/package/2006/relationships"><Relationship Id="rId3" Type="http://schemas.openxmlformats.org/officeDocument/2006/relationships/image" Target="../media/image1032.wmf"/><Relationship Id="rId2" Type="http://schemas.openxmlformats.org/officeDocument/2006/relationships/oleObject" Target="../embeddings/oleObject38.bin"/><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0.xml.rels><?xml version="1.0" encoding="UTF-8" standalone="yes"?>
<Relationships xmlns="http://schemas.openxmlformats.org/package/2006/relationships"><Relationship Id="rId3" Type="http://schemas.openxmlformats.org/officeDocument/2006/relationships/image" Target="../media/image1033.wmf"/><Relationship Id="rId7" Type="http://schemas.openxmlformats.org/officeDocument/2006/relationships/image" Target="../media/image800.png"/><Relationship Id="rId2" Type="http://schemas.openxmlformats.org/officeDocument/2006/relationships/oleObject" Target="../embeddings/oleObject39.bin"/><Relationship Id="rId1" Type="http://schemas.openxmlformats.org/officeDocument/2006/relationships/slideLayout" Target="../slideLayouts/slideLayout5.xml"/><Relationship Id="rId6" Type="http://schemas.openxmlformats.org/officeDocument/2006/relationships/image" Target="../media/image1034.png"/><Relationship Id="rId5"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3</a:t>
            </a:r>
          </a:p>
        </p:txBody>
      </p:sp>
      <p:sp>
        <p:nvSpPr>
          <p:cNvPr id="6" name="Text Placeholder 5"/>
          <p:cNvSpPr>
            <a:spLocks noGrp="1"/>
          </p:cNvSpPr>
          <p:nvPr>
            <p:ph type="body" sz="quarter" idx="11"/>
          </p:nvPr>
        </p:nvSpPr>
        <p:spPr>
          <a:xfrm>
            <a:off x="2002877" y="481562"/>
            <a:ext cx="8083231" cy="895457"/>
          </a:xfrm>
        </p:spPr>
        <p:txBody>
          <a:bodyPr/>
          <a:lstStyle/>
          <a:p>
            <a:r>
              <a:rPr lang="en-US" dirty="0"/>
              <a:t>Applications of Differentiation</a:t>
            </a:r>
          </a:p>
        </p:txBody>
      </p:sp>
      <p:sp>
        <p:nvSpPr>
          <p:cNvPr id="11"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105754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a:t>
            </a:r>
            <a:endParaRPr lang="en-IN" b="0" dirty="0"/>
          </a:p>
        </p:txBody>
      </p:sp>
      <mc:AlternateContent xmlns:mc="http://schemas.openxmlformats.org/markup-compatibility/2006" xmlns:a14="http://schemas.microsoft.com/office/drawing/2010/main">
        <mc:Choice Requires="a14">
          <p:sp>
            <p:nvSpPr>
              <p:cNvPr id="3" name="TextBox 2"/>
              <p:cNvSpPr txBox="1"/>
              <p:nvPr/>
            </p:nvSpPr>
            <p:spPr>
              <a:xfrm>
                <a:off x="1056801" y="2056940"/>
                <a:ext cx="2425921" cy="74020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5</m:t>
                              </m:r>
                            </m:sup>
                          </m:sSup>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i="1">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56801" y="2056940"/>
                <a:ext cx="2425921" cy="740203"/>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472234" y="2019173"/>
                <a:ext cx="2179956" cy="72160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5</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sup>
                          </m:sSup>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472234" y="2019173"/>
                <a:ext cx="2179956" cy="72160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45730" y="464900"/>
                <a:ext cx="56630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i="1" smtClean="0">
                              <a:latin typeface="Cambria Math" panose="02040503050406030204" pitchFamily="18" charset="0"/>
                              <a:ea typeface="Cambria Math" panose="02040503050406030204" pitchFamily="18" charset="0"/>
                              <a:cs typeface="Open Sans" panose="020B0606030504020204" pitchFamily="34" charset="0"/>
                            </a:rPr>
                            <m:t>∞</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0</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45730" y="464900"/>
                <a:ext cx="566309" cy="430887"/>
              </a:xfrm>
              <a:prstGeom prst="rect">
                <a:avLst/>
              </a:prstGeom>
              <a:blipFill rotWithShape="0">
                <a:blip r:embed="rId4"/>
                <a:stretch>
                  <a:fillRect/>
                </a:stretch>
              </a:blipFill>
              <a:effectLst/>
            </p:spPr>
            <p:txBody>
              <a:bodyPr/>
              <a:lstStyle/>
              <a:p>
                <a:r>
                  <a:rPr lang="en-US">
                    <a:noFill/>
                  </a:rPr>
                  <a:t> </a:t>
                </a:r>
              </a:p>
            </p:txBody>
          </p:sp>
        </mc:Fallback>
      </mc:AlternateContent>
      <p:cxnSp>
        <p:nvCxnSpPr>
          <p:cNvPr id="5" name="Straight Arrow Connector 4"/>
          <p:cNvCxnSpPr/>
          <p:nvPr/>
        </p:nvCxnSpPr>
        <p:spPr>
          <a:xfrm>
            <a:off x="1444487" y="1616765"/>
            <a:ext cx="583096" cy="5963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771861" y="1417983"/>
            <a:ext cx="437322" cy="6011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a:t>
            </a:r>
            <a:endParaRPr lang="en-IN" b="0" dirty="0"/>
          </a:p>
        </p:txBody>
      </p:sp>
      <mc:AlternateContent xmlns:mc="http://schemas.openxmlformats.org/markup-compatibility/2006" xmlns:a14="http://schemas.microsoft.com/office/drawing/2010/main">
        <mc:Choice Requires="a14">
          <p:sp>
            <p:nvSpPr>
              <p:cNvPr id="3" name="TextBox 2"/>
              <p:cNvSpPr txBox="1"/>
              <p:nvPr/>
            </p:nvSpPr>
            <p:spPr>
              <a:xfrm>
                <a:off x="1056801" y="2076048"/>
                <a:ext cx="3177345" cy="72109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d>
                            <m:d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dPr>
                            <m:e>
                              <m:r>
                                <a:rPr lang="en-US" sz="3600" i="1">
                                  <a:latin typeface="Cambria Math" panose="02040503050406030204" pitchFamily="18" charset="0"/>
                                  <a:ea typeface="Open Sans" panose="020B0606030504020204" pitchFamily="34" charset="0"/>
                                  <a:cs typeface="Open Sans" panose="020B0606030504020204" pitchFamily="34" charset="0"/>
                                </a:rPr>
                                <m:t>𝑥</m:t>
                              </m:r>
                              <m:r>
                                <a:rPr lang="en-US" sz="3600" i="1">
                                  <a:latin typeface="Cambria Math" panose="02040503050406030204" pitchFamily="18" charset="0"/>
                                  <a:ea typeface="Cambria Math" panose="02040503050406030204" pitchFamily="18" charset="0"/>
                                  <a:cs typeface="Open Sans" panose="020B0606030504020204" pitchFamily="34" charset="0"/>
                                </a:rPr>
                                <m:t>−</m:t>
                              </m:r>
                              <m:r>
                                <a:rPr lang="en-US" sz="3600" i="1">
                                  <a:latin typeface="Cambria Math" panose="02040503050406030204" pitchFamily="18" charset="0"/>
                                  <a:ea typeface="Cambria Math" panose="02040503050406030204" pitchFamily="18" charset="0"/>
                                  <a:cs typeface="Open Sans" panose="020B0606030504020204" pitchFamily="34" charset="0"/>
                                </a:rPr>
                                <m:t>𝑥</m:t>
                              </m:r>
                            </m:e>
                          </m:d>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56801" y="2076048"/>
                <a:ext cx="3177345" cy="721095"/>
              </a:xfrm>
              <a:prstGeom prst="rect">
                <a:avLst/>
              </a:prstGeom>
              <a:blipFill rotWithShape="0">
                <a:blip r:embed="rId2"/>
                <a:stretch>
                  <a:fillRect/>
                </a:stretch>
              </a:blipFill>
              <a:effectLst/>
            </p:spPr>
            <p:txBody>
              <a:bodyPr/>
              <a:lstStyle/>
              <a:p>
                <a:r>
                  <a:rPr lang="en-US">
                    <a:noFill/>
                  </a:rPr>
                  <a:t> </a:t>
                </a:r>
              </a:p>
            </p:txBody>
          </p:sp>
        </mc:Fallback>
      </mc:AlternateContent>
      <p:cxnSp>
        <p:nvCxnSpPr>
          <p:cNvPr id="5" name="Straight Arrow Connector 4"/>
          <p:cNvCxnSpPr/>
          <p:nvPr/>
        </p:nvCxnSpPr>
        <p:spPr>
          <a:xfrm>
            <a:off x="1616765" y="1616765"/>
            <a:ext cx="583096" cy="5963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133682" y="1611923"/>
            <a:ext cx="437322" cy="6011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529723" y="417211"/>
                <a:ext cx="1132553"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529723" y="417211"/>
                <a:ext cx="1132553" cy="43088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56800" y="3777284"/>
                <a:ext cx="4396781" cy="760849"/>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d>
                            <m:d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dPr>
                            <m:e>
                              <m:r>
                                <a:rPr lang="en-US" sz="3600" i="1">
                                  <a:latin typeface="Cambria Math" panose="02040503050406030204" pitchFamily="18" charset="0"/>
                                  <a:ea typeface="Open Sans" panose="020B0606030504020204" pitchFamily="34" charset="0"/>
                                  <a:cs typeface="Open Sans" panose="020B0606030504020204" pitchFamily="34" charset="0"/>
                                </a:rPr>
                                <m:t>𝑥</m:t>
                              </m:r>
                              <m:r>
                                <a:rPr lang="en-US" sz="3600" i="1">
                                  <a:latin typeface="Cambria Math" panose="02040503050406030204" pitchFamily="18" charset="0"/>
                                  <a:ea typeface="Cambria Math" panose="02040503050406030204" pitchFamily="18" charset="0"/>
                                  <a:cs typeface="Open Sans" panose="020B0606030504020204" pitchFamily="34" charset="0"/>
                                </a:rPr>
                                <m:t>−</m:t>
                              </m:r>
                              <m:d>
                                <m:dPr>
                                  <m:ctrlPr>
                                    <a:rPr lang="en-US" sz="360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3600" b="0" i="1" smtClean="0">
                                      <a:latin typeface="Cambria Math" panose="02040503050406030204" pitchFamily="18" charset="0"/>
                                      <a:ea typeface="Cambria Math" panose="02040503050406030204" pitchFamily="18"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−1</m:t>
                                  </m:r>
                                </m:e>
                              </m:d>
                            </m:e>
                          </m:d>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56800" y="3777284"/>
                <a:ext cx="4396781" cy="760849"/>
              </a:xfrm>
              <a:prstGeom prst="rect">
                <a:avLst/>
              </a:prstGeom>
              <a:blipFill rotWithShape="0">
                <a:blip r:embed="rId4"/>
                <a:stretch>
                  <a:fillRect b="-806"/>
                </a:stretch>
              </a:blipFill>
              <a:effectLst/>
            </p:spPr>
            <p:txBody>
              <a:bodyPr/>
              <a:lstStyle/>
              <a:p>
                <a:r>
                  <a:rPr lang="en-US">
                    <a:noFill/>
                  </a:rPr>
                  <a:t> </a:t>
                </a:r>
              </a:p>
            </p:txBody>
          </p:sp>
        </mc:Fallback>
      </mc:AlternateContent>
      <p:cxnSp>
        <p:nvCxnSpPr>
          <p:cNvPr id="11" name="Straight Arrow Connector 10"/>
          <p:cNvCxnSpPr/>
          <p:nvPr/>
        </p:nvCxnSpPr>
        <p:spPr>
          <a:xfrm>
            <a:off x="1722783" y="3313640"/>
            <a:ext cx="583096" cy="5963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16321" y="3308798"/>
            <a:ext cx="437322" cy="6011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199829" y="1115336"/>
                <a:ext cx="3991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99829" y="1115336"/>
                <a:ext cx="399147" cy="43088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68705" y="1128664"/>
                <a:ext cx="399148"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68705" y="1128664"/>
                <a:ext cx="399148" cy="430887"/>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464081" y="2933695"/>
                <a:ext cx="3991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464081" y="2933695"/>
                <a:ext cx="399147" cy="430887"/>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129228" y="2933695"/>
                <a:ext cx="3991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129228" y="2933695"/>
                <a:ext cx="399147" cy="430887"/>
              </a:xfrm>
              <a:prstGeom prst="rect">
                <a:avLst/>
              </a:prstGeom>
              <a:blipFill rotWithShape="0">
                <a:blip r:embed="rId8"/>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534874" y="2050592"/>
                <a:ext cx="3541226" cy="7322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d>
                            <m:d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dPr>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2</m:t>
                                  </m:r>
                                </m:sup>
                              </m:sSup>
                              <m:r>
                                <a:rPr lang="en-US" sz="3600" i="1">
                                  <a:latin typeface="Cambria Math" panose="02040503050406030204" pitchFamily="18" charset="0"/>
                                  <a:ea typeface="Cambria Math" panose="02040503050406030204" pitchFamily="18" charset="0"/>
                                  <a:cs typeface="Open Sans" panose="020B0606030504020204" pitchFamily="34" charset="0"/>
                                </a:rPr>
                                <m:t>−</m:t>
                              </m:r>
                              <m:r>
                                <a:rPr lang="en-US" sz="3600" i="1" smtClean="0">
                                  <a:latin typeface="Cambria Math" panose="02040503050406030204" pitchFamily="18" charset="0"/>
                                  <a:ea typeface="Cambria Math" panose="02040503050406030204" pitchFamily="18" charset="0"/>
                                  <a:cs typeface="Open Sans" panose="020B0606030504020204" pitchFamily="34" charset="0"/>
                                </a:rPr>
                                <m:t>𝑥</m:t>
                              </m:r>
                            </m:e>
                          </m:d>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i="1">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534874" y="2050592"/>
                <a:ext cx="3541226" cy="732252"/>
              </a:xfrm>
              <a:prstGeom prst="rect">
                <a:avLst/>
              </a:prstGeom>
              <a:blipFill rotWithShape="0">
                <a:blip r:embed="rId9"/>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534874" y="3609393"/>
                <a:ext cx="4014112" cy="7322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d>
                            <m:d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dPr>
                            <m:e>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36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3600" b="0" i="1" smtClean="0">
                                      <a:latin typeface="Cambria Math" panose="02040503050406030204" pitchFamily="18" charset="0"/>
                                      <a:ea typeface="Cambria Math" panose="02040503050406030204" pitchFamily="18" charset="0"/>
                                      <a:cs typeface="Open Sans" panose="020B0606030504020204" pitchFamily="34" charset="0"/>
                                    </a:rPr>
                                    <m:t>𝑥</m:t>
                                  </m:r>
                                </m:e>
                                <m:sup>
                                  <m:r>
                                    <a:rPr lang="en-US" sz="3600" b="0" i="1" smtClean="0">
                                      <a:latin typeface="Cambria Math" panose="02040503050406030204" pitchFamily="18" charset="0"/>
                                      <a:ea typeface="Cambria Math" panose="02040503050406030204" pitchFamily="18" charset="0"/>
                                      <a:cs typeface="Open Sans" panose="020B0606030504020204" pitchFamily="34" charset="0"/>
                                    </a:rPr>
                                    <m:t>2</m:t>
                                  </m:r>
                                </m:sup>
                              </m:sSup>
                            </m:e>
                          </m:d>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i="1">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534874" y="3609393"/>
                <a:ext cx="4014112" cy="732252"/>
              </a:xfrm>
              <a:prstGeom prst="rect">
                <a:avLst/>
              </a:prstGeom>
              <a:blipFill rotWithShape="0">
                <a:blip r:embed="rId10"/>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68860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3" grpId="0"/>
      <p:bldP spid="14" grpId="0"/>
      <p:bldP spid="15" grpId="0"/>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IN" altLang="en-US" dirty="0"/>
              <a:t>L’ Hospital’s Rule </a:t>
            </a:r>
            <a:br>
              <a:rPr lang="en-IN" dirty="0"/>
            </a:br>
            <a:endParaRPr lang="en-IN" b="0" dirty="0"/>
          </a:p>
        </p:txBody>
      </p:sp>
      <mc:AlternateContent xmlns:mc="http://schemas.openxmlformats.org/markup-compatibility/2006" xmlns:a14="http://schemas.microsoft.com/office/drawing/2010/main">
        <mc:Choice Requires="a14">
          <p:sp>
            <p:nvSpPr>
              <p:cNvPr id="4" name="TextBox 3"/>
              <p:cNvSpPr txBox="1"/>
              <p:nvPr/>
            </p:nvSpPr>
            <p:spPr>
              <a:xfrm>
                <a:off x="824948" y="1383531"/>
                <a:ext cx="9697278" cy="1069588"/>
              </a:xfrm>
              <a:prstGeom prst="rect">
                <a:avLst/>
              </a:prstGeom>
              <a:noFill/>
              <a:effectLst/>
            </p:spPr>
            <p:txBody>
              <a:bodyPr wrap="square" lIns="0" tIns="0" rIns="0" rtlCol="0" anchor="b">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Suppose f and g are differentiable and</a:t>
                </a:r>
                <a14:m>
                  <m:oMath xmlns:m="http://schemas.openxmlformats.org/officeDocument/2006/math">
                    <m:r>
                      <a:rPr lang="en-US" sz="3200">
                        <a:latin typeface="Cambria Math" panose="02040503050406030204" pitchFamily="18" charset="0"/>
                        <a:ea typeface="Open Sans" panose="020B0606030504020204" pitchFamily="34" charset="0"/>
                        <a:cs typeface="Open Sans" panose="020B0606030504020204" pitchFamily="34" charset="0"/>
                      </a:rPr>
                      <m:t> </m:t>
                    </m:r>
                    <m:sSup>
                      <m:sSupPr>
                        <m:ctrlPr>
                          <a:rPr lang="en-US" sz="32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3200">
                            <a:latin typeface="Cambria Math" panose="02040503050406030204" pitchFamily="18" charset="0"/>
                            <a:ea typeface="Open Sans" panose="020B0606030504020204" pitchFamily="34" charset="0"/>
                            <a:cs typeface="Open Sans" panose="020B0606030504020204" pitchFamily="34" charset="0"/>
                          </a:rPr>
                          <m:t>g</m:t>
                        </m:r>
                      </m:e>
                      <m:sup>
                        <m:r>
                          <a:rPr lang="en-US" sz="3200">
                            <a:latin typeface="Cambria Math" panose="02040503050406030204" pitchFamily="18" charset="0"/>
                            <a:ea typeface="Open Sans" panose="020B0606030504020204" pitchFamily="34" charset="0"/>
                            <a:cs typeface="Open Sans" panose="020B0606030504020204" pitchFamily="34" charset="0"/>
                          </a:rPr>
                          <m:t>′</m:t>
                        </m:r>
                      </m:sup>
                    </m:sSup>
                    <m:r>
                      <m:rPr>
                        <m:nor/>
                      </m:rPr>
                      <a:rPr lang="en-US" sz="3200">
                        <a:latin typeface="Open Sans" panose="020B0606030504020204" pitchFamily="34" charset="0"/>
                        <a:ea typeface="Open Sans" panose="020B0606030504020204" pitchFamily="34" charset="0"/>
                        <a:cs typeface="Open Sans" panose="020B0606030504020204" pitchFamily="34" charset="0"/>
                      </a:rPr>
                      <m:t>(</m:t>
                    </m:r>
                    <m:r>
                      <m:rPr>
                        <m:nor/>
                      </m:rPr>
                      <a:rPr lang="en-US" sz="3200">
                        <a:latin typeface="Open Sans" panose="020B0606030504020204" pitchFamily="34" charset="0"/>
                        <a:ea typeface="Open Sans" panose="020B0606030504020204" pitchFamily="34" charset="0"/>
                        <a:cs typeface="Open Sans" panose="020B0606030504020204" pitchFamily="34" charset="0"/>
                      </a:rPr>
                      <m:t>x</m:t>
                    </m:r>
                    <m:r>
                      <m:rPr>
                        <m:nor/>
                      </m:rPr>
                      <a:rPr lang="en-US" sz="3200">
                        <a:latin typeface="Open Sans" panose="020B0606030504020204" pitchFamily="34" charset="0"/>
                        <a:ea typeface="Open Sans" panose="020B0606030504020204" pitchFamily="34" charset="0"/>
                        <a:cs typeface="Open Sans" panose="020B0606030504020204" pitchFamily="34" charset="0"/>
                      </a:rPr>
                      <m:t>)</m:t>
                    </m:r>
                    <m:r>
                      <a:rPr lang="en-US" sz="3200">
                        <a:latin typeface="Cambria Math" panose="02040503050406030204" pitchFamily="18" charset="0"/>
                        <a:ea typeface="Open Sans" panose="020B0606030504020204" pitchFamily="34" charset="0"/>
                        <a:cs typeface="Open Sans" panose="020B0606030504020204" pitchFamily="34" charset="0"/>
                      </a:rPr>
                      <m:t>≠0</m:t>
                    </m:r>
                    <m:r>
                      <m:rPr>
                        <m:nor/>
                      </m:rPr>
                      <a:rPr lang="en-US" sz="3200">
                        <a:latin typeface="Open Sans" panose="020B0606030504020204" pitchFamily="34" charset="0"/>
                        <a:ea typeface="Open Sans" panose="020B0606030504020204" pitchFamily="34" charset="0"/>
                        <a:cs typeface="Open Sans" panose="020B0606030504020204" pitchFamily="34" charset="0"/>
                      </a:rPr>
                      <m:t> </m:t>
                    </m:r>
                    <m:r>
                      <m:rPr>
                        <m:nor/>
                      </m:rPr>
                      <a:rPr lang="en-US" sz="3200">
                        <a:latin typeface="Open Sans" panose="020B0606030504020204" pitchFamily="34" charset="0"/>
                        <a:ea typeface="Open Sans" panose="020B0606030504020204" pitchFamily="34" charset="0"/>
                        <a:cs typeface="Open Sans" panose="020B0606030504020204" pitchFamily="34" charset="0"/>
                      </a:rPr>
                      <m:t>on</m:t>
                    </m:r>
                    <m:r>
                      <m:rPr>
                        <m:nor/>
                      </m:rPr>
                      <a:rPr lang="en-US" sz="3200">
                        <a:latin typeface="Open Sans" panose="020B0606030504020204" pitchFamily="34" charset="0"/>
                        <a:ea typeface="Open Sans" panose="020B0606030504020204" pitchFamily="34" charset="0"/>
                        <a:cs typeface="Open Sans" panose="020B0606030504020204" pitchFamily="34" charset="0"/>
                      </a:rPr>
                      <m:t> </m:t>
                    </m:r>
                    <m:r>
                      <m:rPr>
                        <m:nor/>
                      </m:rPr>
                      <a:rPr lang="en-US" sz="3200">
                        <a:latin typeface="Open Sans" panose="020B0606030504020204" pitchFamily="34" charset="0"/>
                        <a:ea typeface="Open Sans" panose="020B0606030504020204" pitchFamily="34" charset="0"/>
                        <a:cs typeface="Open Sans" panose="020B0606030504020204" pitchFamily="34" charset="0"/>
                      </a:rPr>
                      <m:t>an</m:t>
                    </m:r>
                    <m:r>
                      <m:rPr>
                        <m:nor/>
                      </m:rPr>
                      <a:rPr lang="en-US" sz="3200">
                        <a:latin typeface="Open Sans" panose="020B0606030504020204" pitchFamily="34" charset="0"/>
                        <a:ea typeface="Open Sans" panose="020B0606030504020204" pitchFamily="34" charset="0"/>
                        <a:cs typeface="Open Sans" panose="020B0606030504020204" pitchFamily="34" charset="0"/>
                      </a:rPr>
                      <m:t> </m:t>
                    </m:r>
                    <m:r>
                      <m:rPr>
                        <m:nor/>
                      </m:rPr>
                      <a:rPr lang="en-US" sz="3200">
                        <a:latin typeface="Open Sans" panose="020B0606030504020204" pitchFamily="34" charset="0"/>
                        <a:ea typeface="Open Sans" panose="020B0606030504020204" pitchFamily="34" charset="0"/>
                        <a:cs typeface="Open Sans" panose="020B0606030504020204" pitchFamily="34" charset="0"/>
                      </a:rPr>
                      <m:t>open</m:t>
                    </m:r>
                    <m:r>
                      <m:rPr>
                        <m:nor/>
                      </m:rPr>
                      <a:rPr lang="en-US" sz="3200">
                        <a:latin typeface="Open Sans" panose="020B0606030504020204" pitchFamily="34" charset="0"/>
                        <a:ea typeface="Open Sans" panose="020B0606030504020204" pitchFamily="34" charset="0"/>
                        <a:cs typeface="Open Sans" panose="020B0606030504020204" pitchFamily="34" charset="0"/>
                      </a:rPr>
                      <m:t> </m:t>
                    </m:r>
                    <m:r>
                      <m:rPr>
                        <m:nor/>
                      </m:rPr>
                      <a:rPr lang="en-US" sz="3200">
                        <a:latin typeface="Open Sans" panose="020B0606030504020204" pitchFamily="34" charset="0"/>
                        <a:ea typeface="Open Sans" panose="020B0606030504020204" pitchFamily="34" charset="0"/>
                        <a:cs typeface="Open Sans" panose="020B0606030504020204" pitchFamily="34" charset="0"/>
                      </a:rPr>
                      <m:t>interva</m:t>
                    </m:r>
                    <m:r>
                      <m:rPr>
                        <m:nor/>
                      </m:rPr>
                      <a:rPr lang="en-IN" altLang="en-US" sz="3200" dirty="0">
                        <a:latin typeface="Open Sans" panose="020B0606030504020204" pitchFamily="34" charset="0"/>
                        <a:ea typeface="Open Sans" panose="020B0606030504020204" pitchFamily="34" charset="0"/>
                        <a:cs typeface="Open Sans" panose="020B0606030504020204" pitchFamily="34" charset="0"/>
                      </a:rPr>
                      <m:t>l</m:t>
                    </m:r>
                    <m:r>
                      <m:rPr>
                        <m:nor/>
                      </m:rPr>
                      <a:rPr lang="en-US" altLang="en-US" sz="3200" dirty="0" smtClean="0">
                        <a:latin typeface="Open Sans" panose="020B0606030504020204" pitchFamily="34" charset="0"/>
                        <a:ea typeface="Open Sans" panose="020B0606030504020204" pitchFamily="34" charset="0"/>
                        <a:cs typeface="Open Sans" panose="020B0606030504020204" pitchFamily="34" charset="0"/>
                      </a:rPr>
                      <m:t> </m:t>
                    </m:r>
                    <m:r>
                      <m:rPr>
                        <m:nor/>
                      </m:rPr>
                      <a:rPr lang="en-US" sz="3200" i="1" smtClean="0">
                        <a:latin typeface="Open Sans" panose="020B0606030504020204" pitchFamily="34" charset="0"/>
                        <a:ea typeface="Open Sans" panose="020B0606030504020204" pitchFamily="34" charset="0"/>
                        <a:cs typeface="Open Sans" panose="020B0606030504020204" pitchFamily="34" charset="0"/>
                      </a:rPr>
                      <m:t>l</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that</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contains</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sz="3200" b="0" i="1" smtClean="0">
                        <a:latin typeface="Open Sans" panose="020B0606030504020204" pitchFamily="34" charset="0"/>
                        <a:ea typeface="Open Sans" panose="020B0606030504020204" pitchFamily="34" charset="0"/>
                        <a:cs typeface="Open Sans" panose="020B0606030504020204" pitchFamily="34" charset="0"/>
                      </a:rPr>
                      <m:t>a</m:t>
                    </m:r>
                    <m:r>
                      <m:rPr>
                        <m:nor/>
                      </m:rPr>
                      <a:rPr lang="en-US" sz="3200">
                        <a:latin typeface="Open Sans" panose="020B0606030504020204" pitchFamily="34" charset="0"/>
                        <a:ea typeface="Open Sans" panose="020B0606030504020204" pitchFamily="34" charset="0"/>
                        <a:cs typeface="Open Sans" panose="020B0606030504020204" pitchFamily="34" charset="0"/>
                      </a:rPr>
                      <m:t>. </m:t>
                    </m:r>
                    <m:r>
                      <m:rPr>
                        <m:nor/>
                      </m:rPr>
                      <a:rPr lang="en-US" sz="3200" b="0" smtClean="0">
                        <a:latin typeface="Open Sans" panose="020B0606030504020204" pitchFamily="34" charset="0"/>
                        <a:ea typeface="Open Sans" panose="020B0606030504020204" pitchFamily="34" charset="0"/>
                        <a:cs typeface="Open Sans" panose="020B0606030504020204" pitchFamily="34" charset="0"/>
                      </a:rPr>
                      <m:t>Supp</m:t>
                    </m:r>
                    <m:r>
                      <m:rPr>
                        <m:nor/>
                      </m:rPr>
                      <a:rPr lang="en-US" sz="3200">
                        <a:latin typeface="Open Sans" panose="020B0606030504020204" pitchFamily="34" charset="0"/>
                        <a:ea typeface="Open Sans" panose="020B0606030504020204" pitchFamily="34" charset="0"/>
                        <a:cs typeface="Open Sans" panose="020B0606030504020204" pitchFamily="34" charset="0"/>
                      </a:rPr>
                      <m:t>o</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se</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sz="3200" b="0" i="0" smtClean="0">
                        <a:latin typeface="Open Sans" panose="020B0606030504020204" pitchFamily="34" charset="0"/>
                        <a:ea typeface="Open Sans" panose="020B0606030504020204" pitchFamily="34" charset="0"/>
                        <a:cs typeface="Open Sans" panose="020B0606030504020204" pitchFamily="34" charset="0"/>
                      </a:rPr>
                      <m:t>that</m:t>
                    </m:r>
                  </m:oMath>
                </a14:m>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24948" y="1383531"/>
                <a:ext cx="9697278" cy="1069588"/>
              </a:xfrm>
              <a:prstGeom prst="rect">
                <a:avLst/>
              </a:prstGeom>
              <a:blipFill rotWithShape="0">
                <a:blip r:embed="rId2"/>
                <a:stretch>
                  <a:fillRect l="-2514" t="-6857"/>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899456" y="2923425"/>
                <a:ext cx="2684453" cy="80137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r>
                                <a:rPr lang="en-US" sz="4000" b="0" i="1" smtClean="0">
                                  <a:latin typeface="Cambria Math" panose="02040503050406030204" pitchFamily="18" charset="0"/>
                                  <a:ea typeface="Cambria Math" panose="02040503050406030204" pitchFamily="18" charset="0"/>
                                  <a:cs typeface="Open Sans" panose="020B0606030504020204" pitchFamily="34" charset="0"/>
                                </a:rPr>
                                <m:t>𝑎</m:t>
                              </m:r>
                            </m:lim>
                          </m:limLow>
                        </m:fName>
                        <m:e>
                          <m:r>
                            <a:rPr lang="en-US" sz="4000" i="1" smtClean="0">
                              <a:latin typeface="Cambria Math" panose="02040503050406030204" pitchFamily="18" charset="0"/>
                              <a:ea typeface="Open Sans" panose="020B0606030504020204" pitchFamily="34" charset="0"/>
                              <a:cs typeface="Open Sans" panose="020B0606030504020204" pitchFamily="34" charset="0"/>
                            </a:rPr>
                            <m:t>𝑓</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m:rPr>
                              <m:nor/>
                            </m:rPr>
                            <a:rPr lang="en-US" sz="3600" i="1">
                              <a:latin typeface="Open Sans" panose="020B0606030504020204" pitchFamily="34" charset="0"/>
                              <a:ea typeface="Open Sans" panose="020B0606030504020204" pitchFamily="34" charset="0"/>
                              <a:cs typeface="Open Sans" panose="020B0606030504020204" pitchFamily="34" charset="0"/>
                            </a:rPr>
                            <m:t>x</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a:rPr lang="en-US" sz="40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40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899456" y="2923425"/>
                <a:ext cx="2684453" cy="801373"/>
              </a:xfrm>
              <a:prstGeom prst="rect">
                <a:avLst/>
              </a:prstGeom>
              <a:blipFill rotWithShape="0">
                <a:blip r:embed="rId3"/>
                <a:stretch>
                  <a:fillRect/>
                </a:stretch>
              </a:blipFill>
              <a:effectLst/>
            </p:spPr>
            <p:txBody>
              <a:bodyPr/>
              <a:lstStyle/>
              <a:p>
                <a:r>
                  <a:rPr lang="en-US">
                    <a:noFill/>
                  </a:rPr>
                  <a:t> </a:t>
                </a:r>
              </a:p>
            </p:txBody>
          </p:sp>
        </mc:Fallback>
      </mc:AlternateContent>
      <p:sp>
        <p:nvSpPr>
          <p:cNvPr id="6" name="TextBox 5"/>
          <p:cNvSpPr txBox="1"/>
          <p:nvPr/>
        </p:nvSpPr>
        <p:spPr>
          <a:xfrm>
            <a:off x="6824873" y="2965199"/>
            <a:ext cx="808383" cy="538609"/>
          </a:xfrm>
          <a:prstGeom prst="rect">
            <a:avLst/>
          </a:prstGeom>
          <a:noFill/>
          <a:effectLst/>
        </p:spPr>
        <p:txBody>
          <a:bodyPr wrap="square" lIns="0" tIns="0" rIns="0" rtlCol="0" anchor="b">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and</a:t>
            </a:r>
          </a:p>
        </p:txBody>
      </p:sp>
      <mc:AlternateContent xmlns:mc="http://schemas.openxmlformats.org/markup-compatibility/2006" xmlns:a14="http://schemas.microsoft.com/office/drawing/2010/main">
        <mc:Choice Requires="a14">
          <p:sp>
            <p:nvSpPr>
              <p:cNvPr id="22" name="TextBox 21"/>
              <p:cNvSpPr txBox="1"/>
              <p:nvPr/>
            </p:nvSpPr>
            <p:spPr>
              <a:xfrm>
                <a:off x="7874220" y="2833816"/>
                <a:ext cx="2655599" cy="80137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r>
                                <a:rPr lang="en-US" sz="4000" b="0" i="1" smtClean="0">
                                  <a:latin typeface="Cambria Math" panose="02040503050406030204" pitchFamily="18" charset="0"/>
                                  <a:ea typeface="Cambria Math" panose="02040503050406030204" pitchFamily="18" charset="0"/>
                                  <a:cs typeface="Open Sans" panose="020B0606030504020204" pitchFamily="34" charset="0"/>
                                </a:rPr>
                                <m:t>𝑎</m:t>
                              </m:r>
                            </m:lim>
                          </m:limLow>
                        </m:fName>
                        <m:e>
                          <m:r>
                            <m:rPr>
                              <m:nor/>
                            </m:rPr>
                            <a:rPr lang="en-US" sz="4000" b="0" i="1" smtClean="0">
                              <a:latin typeface="Cambria Math" panose="02040503050406030204" pitchFamily="18" charset="0"/>
                              <a:ea typeface="Open Sans" panose="020B0606030504020204" pitchFamily="34" charset="0"/>
                              <a:cs typeface="Open Sans" panose="020B0606030504020204" pitchFamily="34" charset="0"/>
                            </a:rPr>
                            <m:t>g</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m:rPr>
                              <m:nor/>
                            </m:rPr>
                            <a:rPr lang="en-US" sz="3600" i="1">
                              <a:latin typeface="Open Sans" panose="020B0606030504020204" pitchFamily="34" charset="0"/>
                              <a:ea typeface="Open Sans" panose="020B0606030504020204" pitchFamily="34" charset="0"/>
                              <a:cs typeface="Open Sans" panose="020B0606030504020204" pitchFamily="34" charset="0"/>
                            </a:rPr>
                            <m:t>x</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a:rPr lang="en-US" sz="40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40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874220" y="2833816"/>
                <a:ext cx="2655599" cy="801373"/>
              </a:xfrm>
              <a:prstGeom prst="rect">
                <a:avLst/>
              </a:prstGeom>
              <a:blipFill rotWithShape="0">
                <a:blip r:embed="rId4"/>
                <a:stretch>
                  <a:fillRect/>
                </a:stretch>
              </a:blipFill>
              <a:effectLst/>
            </p:spPr>
            <p:txBody>
              <a:bodyPr/>
              <a:lstStyle/>
              <a:p>
                <a:r>
                  <a:rPr lang="en-US">
                    <a:noFill/>
                  </a:rPr>
                  <a:t> </a:t>
                </a:r>
              </a:p>
            </p:txBody>
          </p:sp>
        </mc:Fallback>
      </mc:AlternateContent>
      <p:sp>
        <p:nvSpPr>
          <p:cNvPr id="7" name="TextBox 6"/>
          <p:cNvSpPr txBox="1"/>
          <p:nvPr/>
        </p:nvSpPr>
        <p:spPr>
          <a:xfrm>
            <a:off x="687640" y="4007911"/>
            <a:ext cx="1690096" cy="538609"/>
          </a:xfrm>
          <a:prstGeom prst="rect">
            <a:avLst/>
          </a:prstGeom>
          <a:noFill/>
          <a:effectLst/>
        </p:spPr>
        <p:txBody>
          <a:bodyPr wrap="square" lIns="0" tIns="0" rIns="0" rtlCol="0" anchor="b">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Or that </a:t>
            </a:r>
          </a:p>
        </p:txBody>
      </p:sp>
      <mc:AlternateContent xmlns:mc="http://schemas.openxmlformats.org/markup-compatibility/2006" xmlns:a14="http://schemas.microsoft.com/office/drawing/2010/main">
        <mc:Choice Requires="a14">
          <p:sp>
            <p:nvSpPr>
              <p:cNvPr id="26" name="TextBox 25"/>
              <p:cNvSpPr txBox="1"/>
              <p:nvPr/>
            </p:nvSpPr>
            <p:spPr>
              <a:xfrm>
                <a:off x="3825603" y="3877198"/>
                <a:ext cx="3362395" cy="80137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r>
                                <a:rPr lang="en-US" sz="4000" b="0" i="1" smtClean="0">
                                  <a:latin typeface="Cambria Math" panose="02040503050406030204" pitchFamily="18" charset="0"/>
                                  <a:ea typeface="Cambria Math" panose="02040503050406030204" pitchFamily="18" charset="0"/>
                                  <a:cs typeface="Open Sans" panose="020B0606030504020204" pitchFamily="34" charset="0"/>
                                </a:rPr>
                                <m:t>𝑎</m:t>
                              </m:r>
                            </m:lim>
                          </m:limLow>
                        </m:fName>
                        <m:e>
                          <m:r>
                            <a:rPr lang="en-US" sz="4000" i="1" smtClean="0">
                              <a:latin typeface="Cambria Math" panose="02040503050406030204" pitchFamily="18" charset="0"/>
                              <a:ea typeface="Open Sans" panose="020B0606030504020204" pitchFamily="34" charset="0"/>
                              <a:cs typeface="Open Sans" panose="020B0606030504020204" pitchFamily="34" charset="0"/>
                            </a:rPr>
                            <m:t>𝑓</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m:rPr>
                              <m:nor/>
                            </m:rPr>
                            <a:rPr lang="en-US" sz="3600" i="1">
                              <a:latin typeface="Open Sans" panose="020B0606030504020204" pitchFamily="34" charset="0"/>
                              <a:ea typeface="Open Sans" panose="020B0606030504020204" pitchFamily="34" charset="0"/>
                              <a:cs typeface="Open Sans" panose="020B0606030504020204" pitchFamily="34" charset="0"/>
                            </a:rPr>
                            <m:t>x</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a:rPr lang="en-US" sz="40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4000" i="1">
                          <a:latin typeface="Cambria Math" panose="02040503050406030204" pitchFamily="18" charset="0"/>
                          <a:ea typeface="Open Sans" panose="020B0606030504020204" pitchFamily="34" charset="0"/>
                          <a:cs typeface="Open Sans" panose="020B0606030504020204" pitchFamily="34" charset="0"/>
                        </a:rPr>
                        <m:t>±</m:t>
                      </m:r>
                      <m:r>
                        <a:rPr lang="en-US" sz="400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25603" y="3877198"/>
                <a:ext cx="3362395" cy="801373"/>
              </a:xfrm>
              <a:prstGeom prst="rect">
                <a:avLst/>
              </a:prstGeom>
              <a:blipFill rotWithShape="0">
                <a:blip r:embed="rId5"/>
                <a:stretch>
                  <a:fillRect/>
                </a:stretch>
              </a:blipFill>
              <a:effectLst/>
            </p:spPr>
            <p:txBody>
              <a:bodyPr/>
              <a:lstStyle/>
              <a:p>
                <a:r>
                  <a:rPr lang="en-US">
                    <a:noFill/>
                  </a:rPr>
                  <a:t> </a:t>
                </a:r>
              </a:p>
            </p:txBody>
          </p:sp>
        </mc:Fallback>
      </mc:AlternateContent>
      <p:sp>
        <p:nvSpPr>
          <p:cNvPr id="27" name="TextBox 26"/>
          <p:cNvSpPr txBox="1"/>
          <p:nvPr/>
        </p:nvSpPr>
        <p:spPr>
          <a:xfrm>
            <a:off x="7273517" y="3918972"/>
            <a:ext cx="808383" cy="538609"/>
          </a:xfrm>
          <a:prstGeom prst="rect">
            <a:avLst/>
          </a:prstGeom>
          <a:noFill/>
          <a:effectLst/>
        </p:spPr>
        <p:txBody>
          <a:bodyPr wrap="square" lIns="0" tIns="0" rIns="0" rtlCol="0" anchor="b">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and</a:t>
            </a:r>
          </a:p>
        </p:txBody>
      </p:sp>
      <mc:AlternateContent xmlns:mc="http://schemas.openxmlformats.org/markup-compatibility/2006" xmlns:a14="http://schemas.microsoft.com/office/drawing/2010/main">
        <mc:Choice Requires="a14">
          <p:sp>
            <p:nvSpPr>
              <p:cNvPr id="28" name="TextBox 27"/>
              <p:cNvSpPr txBox="1"/>
              <p:nvPr/>
            </p:nvSpPr>
            <p:spPr>
              <a:xfrm>
                <a:off x="8393636" y="3814534"/>
                <a:ext cx="3333541" cy="80137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r>
                                <a:rPr lang="en-US" sz="4000" b="0" i="1" smtClean="0">
                                  <a:latin typeface="Cambria Math" panose="02040503050406030204" pitchFamily="18" charset="0"/>
                                  <a:ea typeface="Cambria Math" panose="02040503050406030204" pitchFamily="18" charset="0"/>
                                  <a:cs typeface="Open Sans" panose="020B0606030504020204" pitchFamily="34" charset="0"/>
                                </a:rPr>
                                <m:t>𝑎</m:t>
                              </m:r>
                            </m:lim>
                          </m:limLow>
                        </m:fName>
                        <m:e>
                          <m:r>
                            <m:rPr>
                              <m:nor/>
                            </m:rPr>
                            <a:rPr lang="en-US" sz="4000" b="0" i="1" smtClean="0">
                              <a:latin typeface="Cambria Math" panose="02040503050406030204" pitchFamily="18" charset="0"/>
                              <a:ea typeface="Open Sans" panose="020B0606030504020204" pitchFamily="34" charset="0"/>
                              <a:cs typeface="Open Sans" panose="020B0606030504020204" pitchFamily="34" charset="0"/>
                            </a:rPr>
                            <m:t>g</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m:rPr>
                              <m:nor/>
                            </m:rPr>
                            <a:rPr lang="en-US" sz="3600" i="1">
                              <a:latin typeface="Open Sans" panose="020B0606030504020204" pitchFamily="34" charset="0"/>
                              <a:ea typeface="Open Sans" panose="020B0606030504020204" pitchFamily="34" charset="0"/>
                              <a:cs typeface="Open Sans" panose="020B0606030504020204" pitchFamily="34" charset="0"/>
                            </a:rPr>
                            <m:t>x</m:t>
                          </m:r>
                          <m:r>
                            <m:rPr>
                              <m:nor/>
                            </m:rPr>
                            <a:rPr lang="en-US" sz="3600" i="1">
                              <a:latin typeface="Open Sans" panose="020B0606030504020204" pitchFamily="34" charset="0"/>
                              <a:ea typeface="Open Sans" panose="020B0606030504020204" pitchFamily="34" charset="0"/>
                              <a:cs typeface="Open Sans" panose="020B0606030504020204" pitchFamily="34" charset="0"/>
                            </a:rPr>
                            <m:t>)</m:t>
                          </m:r>
                          <m:r>
                            <a:rPr lang="en-US" sz="40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4000" i="1">
                          <a:latin typeface="Cambria Math" panose="02040503050406030204" pitchFamily="18" charset="0"/>
                          <a:ea typeface="Open Sans" panose="020B0606030504020204" pitchFamily="34" charset="0"/>
                          <a:cs typeface="Open Sans" panose="020B0606030504020204" pitchFamily="34" charset="0"/>
                        </a:rPr>
                        <m:t>±</m:t>
                      </m:r>
                      <m:r>
                        <a:rPr lang="en-US" sz="400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393636" y="3814534"/>
                <a:ext cx="3333541" cy="801373"/>
              </a:xfrm>
              <a:prstGeom prst="rect">
                <a:avLst/>
              </a:prstGeom>
              <a:blipFill rotWithShape="0">
                <a:blip r:embed="rId6"/>
                <a:stretch>
                  <a:fillRect/>
                </a:stretch>
              </a:blipFill>
              <a:effectLst/>
            </p:spPr>
            <p:txBody>
              <a:bodyPr/>
              <a:lstStyle/>
              <a:p>
                <a:r>
                  <a:rPr lang="en-US">
                    <a:noFill/>
                  </a:rPr>
                  <a:t> </a:t>
                </a:r>
              </a:p>
            </p:txBody>
          </p:sp>
        </mc:Fallback>
      </mc:AlternateContent>
      <p:sp>
        <p:nvSpPr>
          <p:cNvPr id="29" name="TextBox 28"/>
          <p:cNvSpPr txBox="1"/>
          <p:nvPr/>
        </p:nvSpPr>
        <p:spPr>
          <a:xfrm>
            <a:off x="178903" y="5674182"/>
            <a:ext cx="1690096" cy="538609"/>
          </a:xfrm>
          <a:prstGeom prst="rect">
            <a:avLst/>
          </a:prstGeom>
          <a:noFill/>
          <a:effectLst/>
        </p:spPr>
        <p:txBody>
          <a:bodyPr wrap="square" lIns="0" tIns="0" rIns="0" rtlCol="0" anchor="b">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Then </a:t>
            </a:r>
          </a:p>
        </p:txBody>
      </p:sp>
      <mc:AlternateContent xmlns:mc="http://schemas.openxmlformats.org/markup-compatibility/2006" xmlns:a14="http://schemas.microsoft.com/office/drawing/2010/main">
        <mc:Choice Requires="a14">
          <p:sp>
            <p:nvSpPr>
              <p:cNvPr id="30" name="TextBox 29"/>
              <p:cNvSpPr txBox="1"/>
              <p:nvPr/>
            </p:nvSpPr>
            <p:spPr>
              <a:xfrm>
                <a:off x="3650651" y="5474832"/>
                <a:ext cx="3156185" cy="91871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𝑎</m:t>
                              </m:r>
                            </m:lim>
                          </m:limLow>
                        </m:fName>
                        <m:e>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𝑓</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num>
                            <m:den>
                              <m:r>
                                <m:rPr>
                                  <m:nor/>
                                </m:rPr>
                                <a:rPr lang="en-US" sz="2800" b="0" i="1" smtClean="0">
                                  <a:latin typeface="Cambria Math" panose="02040503050406030204" pitchFamily="18" charset="0"/>
                                  <a:ea typeface="Open Sans" panose="020B0606030504020204" pitchFamily="34" charset="0"/>
                                  <a:cs typeface="Open Sans" panose="020B0606030504020204" pitchFamily="34" charset="0"/>
                                </a:rPr>
                                <m:t>g</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den>
                          </m:f>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i="1">
                                      <a:latin typeface="Cambria Math" panose="02040503050406030204" pitchFamily="18" charset="0"/>
                                      <a:ea typeface="Cambria Math" panose="02040503050406030204" pitchFamily="18" charset="0"/>
                                      <a:cs typeface="Open Sans" panose="020B0606030504020204" pitchFamily="34" charset="0"/>
                                    </a:rPr>
                                    <m:t>𝑎</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𝑓</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i="1">
                                      <a:latin typeface="Cambria Math" panose="02040503050406030204" pitchFamily="18" charset="0"/>
                                      <a:ea typeface="Open Sans" panose="020B0606030504020204" pitchFamily="34" charset="0"/>
                                      <a:cs typeface="Open Sans" panose="020B0606030504020204" pitchFamily="34" charset="0"/>
                                    </a:rPr>
                                    <m:t>)</m:t>
                                  </m:r>
                                </m:num>
                                <m:den>
                                  <m:r>
                                    <m:rPr>
                                      <m:nor/>
                                    </m:rPr>
                                    <a:rPr lang="en-US" sz="2800" i="1">
                                      <a:latin typeface="Cambria Math" panose="02040503050406030204" pitchFamily="18" charset="0"/>
                                      <a:ea typeface="Open Sans" panose="020B0606030504020204" pitchFamily="34" charset="0"/>
                                      <a:cs typeface="Open Sans" panose="020B0606030504020204" pitchFamily="34" charset="0"/>
                                    </a:rPr>
                                    <m:t>g</m:t>
                                  </m:r>
                                  <m:r>
                                    <m:rPr>
                                      <m:nor/>
                                    </m:rPr>
                                    <a:rPr lang="en-US" sz="2800" b="0" i="1" smtClean="0">
                                      <a:latin typeface="Cambria Math" panose="02040503050406030204" pitchFamily="18"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i="1">
                                      <a:latin typeface="Cambria Math" panose="02040503050406030204" pitchFamily="18" charset="0"/>
                                      <a:ea typeface="Open Sans" panose="020B0606030504020204" pitchFamily="34" charset="0"/>
                                      <a:cs typeface="Open Sans" panose="020B0606030504020204" pitchFamily="34" charset="0"/>
                                    </a:rPr>
                                    <m:t>)</m:t>
                                  </m:r>
                                </m:den>
                              </m:f>
                            </m:e>
                          </m:func>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3650651" y="5474832"/>
                <a:ext cx="3156185" cy="918713"/>
              </a:xfrm>
              <a:prstGeom prst="rect">
                <a:avLst/>
              </a:prstGeom>
              <a:blipFill rotWithShape="0">
                <a:blip r:embed="rId7"/>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28837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22" grpId="0"/>
      <p:bldP spid="7"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1</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838200" y="1726791"/>
                <a:ext cx="1514902" cy="82362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lim>
                          </m:limLow>
                        </m:fName>
                        <m:e>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m:rPr>
                                  <m:sty m:val="p"/>
                                </m:rPr>
                                <a:rPr lang="en-US" sz="2800" i="0">
                                  <a:latin typeface="Cambria Math" panose="02040503050406030204" pitchFamily="18" charset="0"/>
                                  <a:ea typeface="Open Sans" panose="020B0606030504020204" pitchFamily="34" charset="0"/>
                                  <a:cs typeface="Open Sans" panose="020B0606030504020204" pitchFamily="34" charset="0"/>
                                </a:rPr>
                                <m:t>l</m:t>
                              </m:r>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n</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i="1">
                                  <a:latin typeface="Cambria Math" panose="02040503050406030204" pitchFamily="18" charset="0"/>
                                  <a:ea typeface="Open Sans" panose="020B0606030504020204" pitchFamily="34" charset="0"/>
                                  <a:cs typeface="Open Sans" panose="020B0606030504020204" pitchFamily="34" charset="0"/>
                                </a:rPr>
                                <m:t>)</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−1</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8200" y="1726791"/>
                <a:ext cx="1514902" cy="823623"/>
              </a:xfrm>
              <a:prstGeom prst="rect">
                <a:avLst/>
              </a:prstGeom>
              <a:blipFill rotWithShape="0">
                <a:blip r:embed="rId2"/>
                <a:stretch>
                  <a:fillRect b="-741"/>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59119" y="1694762"/>
                <a:ext cx="2291012" cy="90319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ln</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i="1">
                                      <a:latin typeface="Cambria Math" panose="02040503050406030204" pitchFamily="18" charset="0"/>
                                      <a:ea typeface="Open Sans" panose="020B0606030504020204" pitchFamily="34" charset="0"/>
                                      <a:cs typeface="Open Sans" panose="020B0606030504020204" pitchFamily="34" charset="0"/>
                                    </a:rPr>
                                    <m:t>)</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num>
                            <m:den>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Open Sans" panose="020B0606030504020204" pitchFamily="34" charset="0"/>
                                      <a:cs typeface="Open Sans" panose="020B0606030504020204" pitchFamily="34" charset="0"/>
                                    </a:rPr>
                                    <m:t>−1</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59119" y="1694762"/>
                <a:ext cx="2291012" cy="903196"/>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459119" y="3167395"/>
                <a:ext cx="1649106" cy="81541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smtClean="0">
                                  <a:latin typeface="Cambria Math" panose="02040503050406030204" pitchFamily="18" charset="0"/>
                                  <a:ea typeface="Open Sans" panose="020B0606030504020204" pitchFamily="34" charset="0"/>
                                  <a:cs typeface="Open Sans" panose="020B0606030504020204" pitchFamily="34" charset="0"/>
                                </a:rPr>
                                <m:t>1</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1</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59119" y="3167395"/>
                <a:ext cx="1649106" cy="815416"/>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59119" y="4340213"/>
                <a:ext cx="1034321" cy="81541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m:t>
                          </m:r>
                          <m:r>
                            <a:rPr lang="en-US" sz="28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800" i="1">
                              <a:latin typeface="Cambria Math" panose="02040503050406030204" pitchFamily="18" charset="0"/>
                              <a:ea typeface="Open Sans" panose="020B0606030504020204" pitchFamily="34" charset="0"/>
                              <a:cs typeface="Open Sans" panose="020B0606030504020204" pitchFamily="34" charset="0"/>
                            </a:rPr>
                            <m:t>1</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59119" y="4340213"/>
                <a:ext cx="1034321" cy="815416"/>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80163" y="5699717"/>
                <a:ext cx="65921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480163" y="5699717"/>
                <a:ext cx="659219" cy="430887"/>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503352" y="1705524"/>
                <a:ext cx="703782" cy="9681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503352" y="1705524"/>
                <a:ext cx="703782" cy="968150"/>
              </a:xfrm>
              <a:prstGeom prst="rect">
                <a:avLst/>
              </a:prstGeom>
              <a:blipFill rotWithShape="0">
                <a:blip r:embed="rId7"/>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788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2 </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838200" y="1746027"/>
                <a:ext cx="2074542" cy="8043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tan</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num>
                            <m:den>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3</m:t>
                                  </m:r>
                                </m:sup>
                              </m:sSup>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8200" y="1746027"/>
                <a:ext cx="2074542" cy="804387"/>
              </a:xfrm>
              <a:prstGeom prst="rect">
                <a:avLst/>
              </a:prstGeom>
              <a:blipFill rotWithShape="0">
                <a:blip r:embed="rId2"/>
                <a:stretch>
                  <a:fillRect b="-758"/>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53735" y="1685164"/>
                <a:ext cx="2833020" cy="90319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tan</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num>
                            <m:den>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3</m:t>
                                      </m:r>
                                    </m:sup>
                                  </m:sSup>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453735" y="1685164"/>
                <a:ext cx="2833020" cy="903196"/>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53735" y="3091990"/>
                <a:ext cx="2550891" cy="890821"/>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sec</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2</m:t>
                                  </m:r>
                                </m:sup>
                              </m:sSup>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3</m:t>
                              </m:r>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2</m:t>
                                  </m:r>
                                </m:sup>
                              </m:sSup>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453735" y="3091990"/>
                <a:ext cx="2550891" cy="890821"/>
              </a:xfrm>
              <a:prstGeom prst="rect">
                <a:avLst/>
              </a:prstGeom>
              <a:blipFill rotWithShape="0">
                <a:blip r:embed="rId4"/>
                <a:stretch>
                  <a:fillRect b="-68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453735" y="4201350"/>
                <a:ext cx="2941895" cy="94102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sec</m:t>
                                      </m:r>
                                    </m:e>
                                    <m:sup>
                                      <m:r>
                                        <a:rPr lang="en-US" sz="2800" i="1">
                                          <a:latin typeface="Cambria Math" panose="02040503050406030204" pitchFamily="18" charset="0"/>
                                          <a:ea typeface="Open Sans" panose="020B0606030504020204" pitchFamily="34" charset="0"/>
                                          <a:cs typeface="Open Sans" panose="020B0606030504020204" pitchFamily="34" charset="0"/>
                                        </a:rPr>
                                        <m:t>2</m:t>
                                      </m:r>
                                    </m:sup>
                                  </m:sSup>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Open Sans" panose="020B0606030504020204" pitchFamily="34" charset="0"/>
                                      <a:cs typeface="Open Sans" panose="020B0606030504020204" pitchFamily="34" charset="0"/>
                                    </a:rPr>
                                    <m:t>−1</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num>
                            <m:den>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3</m:t>
                                  </m:r>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i="1">
                                          <a:latin typeface="Cambria Math" panose="02040503050406030204" pitchFamily="18" charset="0"/>
                                          <a:ea typeface="Open Sans" panose="020B0606030504020204" pitchFamily="34" charset="0"/>
                                          <a:cs typeface="Open Sans" panose="020B0606030504020204" pitchFamily="34" charset="0"/>
                                        </a:rPr>
                                        <m:t>𝑥</m:t>
                                      </m:r>
                                    </m:e>
                                    <m:sup>
                                      <m:r>
                                        <a:rPr lang="en-US" sz="2800" i="1">
                                          <a:latin typeface="Cambria Math" panose="02040503050406030204" pitchFamily="18" charset="0"/>
                                          <a:ea typeface="Open Sans" panose="020B0606030504020204" pitchFamily="34" charset="0"/>
                                          <a:cs typeface="Open Sans" panose="020B0606030504020204" pitchFamily="34" charset="0"/>
                                        </a:rPr>
                                        <m:t>2</m:t>
                                      </m:r>
                                    </m:sup>
                                  </m:sSup>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53735" y="4201350"/>
                <a:ext cx="2941895" cy="94102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03352" y="1605508"/>
                <a:ext cx="703782" cy="9681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503352" y="1605508"/>
                <a:ext cx="703782" cy="968150"/>
              </a:xfrm>
              <a:prstGeom prst="rect">
                <a:avLst/>
              </a:prstGeom>
              <a:blipFill rotWithShape="0">
                <a:blip r:embed="rId6"/>
                <a:stretch>
                  <a:fillRect b="-62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503352" y="3014661"/>
                <a:ext cx="703782" cy="9681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503352" y="3014661"/>
                <a:ext cx="703782" cy="968150"/>
              </a:xfrm>
              <a:prstGeom prst="rect">
                <a:avLst/>
              </a:prstGeom>
              <a:blipFill rotWithShape="0">
                <a:blip r:embed="rId7"/>
                <a:stretch>
                  <a:fillRect b="-63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453734" y="5492491"/>
                <a:ext cx="3688959" cy="8094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2</m:t>
                              </m:r>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sec</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sec</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tan</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e>
                              </m:func>
                            </m:num>
                            <m:den>
                              <m:r>
                                <a:rPr lang="en-US" sz="2800" i="1" smtClean="0">
                                  <a:latin typeface="Cambria Math" panose="02040503050406030204" pitchFamily="18" charset="0"/>
                                  <a:ea typeface="Open Sans" panose="020B0606030504020204" pitchFamily="34" charset="0"/>
                                  <a:cs typeface="Open Sans" panose="020B0606030504020204" pitchFamily="34" charset="0"/>
                                </a:rPr>
                                <m:t>6</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453734" y="5492491"/>
                <a:ext cx="3688959" cy="809452"/>
              </a:xfrm>
              <a:prstGeom prst="rect">
                <a:avLst/>
              </a:prstGeom>
              <a:blipFill rotWithShape="0">
                <a:blip r:embed="rId8"/>
                <a:stretch>
                  <a:fillRect/>
                </a:stretch>
              </a:blipFill>
              <a:effectLst/>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FB6A541C-1E10-DCE8-C974-DCE48A677E8D}"/>
                  </a:ext>
                </a:extLst>
              </p14:cNvPr>
              <p14:cNvContentPartPr/>
              <p14:nvPr/>
            </p14:nvContentPartPr>
            <p14:xfrm>
              <a:off x="4231230" y="6177585"/>
              <a:ext cx="19440" cy="90360"/>
            </p14:xfrm>
          </p:contentPart>
        </mc:Choice>
        <mc:Fallback>
          <p:pic>
            <p:nvPicPr>
              <p:cNvPr id="3" name="Ink 2">
                <a:extLst>
                  <a:ext uri="{FF2B5EF4-FFF2-40B4-BE49-F238E27FC236}">
                    <a16:creationId xmlns:a16="http://schemas.microsoft.com/office/drawing/2014/main" id="{FB6A541C-1E10-DCE8-C974-DCE48A677E8D}"/>
                  </a:ext>
                </a:extLst>
              </p:cNvPr>
              <p:cNvPicPr/>
              <p:nvPr/>
            </p:nvPicPr>
            <p:blipFill>
              <a:blip r:embed="rId10"/>
              <a:stretch>
                <a:fillRect/>
              </a:stretch>
            </p:blipFill>
            <p:spPr>
              <a:xfrm>
                <a:off x="4225110" y="6171465"/>
                <a:ext cx="31680" cy="102600"/>
              </a:xfrm>
              <a:prstGeom prst="rect">
                <a:avLst/>
              </a:prstGeom>
            </p:spPr>
          </p:pic>
        </mc:Fallback>
      </mc:AlternateContent>
      <p:grpSp>
        <p:nvGrpSpPr>
          <p:cNvPr id="9" name="Group 8">
            <a:extLst>
              <a:ext uri="{FF2B5EF4-FFF2-40B4-BE49-F238E27FC236}">
                <a16:creationId xmlns:a16="http://schemas.microsoft.com/office/drawing/2014/main" id="{272EEDE0-3660-F6A8-EAC5-8A6760BDD068}"/>
              </a:ext>
            </a:extLst>
          </p:cNvPr>
          <p:cNvGrpSpPr/>
          <p:nvPr/>
        </p:nvGrpSpPr>
        <p:grpSpPr>
          <a:xfrm>
            <a:off x="4972110" y="5766465"/>
            <a:ext cx="24480" cy="9000"/>
            <a:chOff x="4972110" y="5766465"/>
            <a:chExt cx="24480" cy="9000"/>
          </a:xfrm>
        </p:grpSpPr>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BC818A02-01B7-6FBA-50EC-B8EFCE5A1191}"/>
                    </a:ext>
                  </a:extLst>
                </p14:cNvPr>
                <p14:cNvContentPartPr/>
                <p14:nvPr/>
              </p14:nvContentPartPr>
              <p14:xfrm>
                <a:off x="4972110" y="5775105"/>
                <a:ext cx="10080" cy="360"/>
              </p14:xfrm>
            </p:contentPart>
          </mc:Choice>
          <mc:Fallback>
            <p:pic>
              <p:nvPicPr>
                <p:cNvPr id="4" name="Ink 3">
                  <a:extLst>
                    <a:ext uri="{FF2B5EF4-FFF2-40B4-BE49-F238E27FC236}">
                      <a16:creationId xmlns:a16="http://schemas.microsoft.com/office/drawing/2014/main" id="{BC818A02-01B7-6FBA-50EC-B8EFCE5A1191}"/>
                    </a:ext>
                  </a:extLst>
                </p:cNvPr>
                <p:cNvPicPr/>
                <p:nvPr/>
              </p:nvPicPr>
              <p:blipFill>
                <a:blip r:embed="rId12"/>
                <a:stretch>
                  <a:fillRect/>
                </a:stretch>
              </p:blipFill>
              <p:spPr>
                <a:xfrm>
                  <a:off x="4965990" y="5768985"/>
                  <a:ext cx="223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B777C4B9-1AAE-5CF2-C51D-AE964DCAB4C6}"/>
                    </a:ext>
                  </a:extLst>
                </p14:cNvPr>
                <p14:cNvContentPartPr/>
                <p14:nvPr/>
              </p14:nvContentPartPr>
              <p14:xfrm>
                <a:off x="4996230" y="5766465"/>
                <a:ext cx="360" cy="360"/>
              </p14:xfrm>
            </p:contentPart>
          </mc:Choice>
          <mc:Fallback>
            <p:pic>
              <p:nvPicPr>
                <p:cNvPr id="8" name="Ink 7">
                  <a:extLst>
                    <a:ext uri="{FF2B5EF4-FFF2-40B4-BE49-F238E27FC236}">
                      <a16:creationId xmlns:a16="http://schemas.microsoft.com/office/drawing/2014/main" id="{B777C4B9-1AAE-5CF2-C51D-AE964DCAB4C6}"/>
                    </a:ext>
                  </a:extLst>
                </p:cNvPr>
                <p:cNvPicPr/>
                <p:nvPr/>
              </p:nvPicPr>
              <p:blipFill>
                <a:blip r:embed="rId14"/>
                <a:stretch>
                  <a:fillRect/>
                </a:stretch>
              </p:blipFill>
              <p:spPr>
                <a:xfrm>
                  <a:off x="4990110" y="5760345"/>
                  <a:ext cx="12600" cy="12600"/>
                </a:xfrm>
                <a:prstGeom prst="rect">
                  <a:avLst/>
                </a:prstGeom>
              </p:spPr>
            </p:pic>
          </mc:Fallback>
        </mc:AlternateContent>
      </p:grpSp>
      <p:grpSp>
        <p:nvGrpSpPr>
          <p:cNvPr id="22" name="Group 21">
            <a:extLst>
              <a:ext uri="{FF2B5EF4-FFF2-40B4-BE49-F238E27FC236}">
                <a16:creationId xmlns:a16="http://schemas.microsoft.com/office/drawing/2014/main" id="{4AD53D83-A0AC-8212-80D1-BDB60D40F9CF}"/>
              </a:ext>
            </a:extLst>
          </p:cNvPr>
          <p:cNvGrpSpPr/>
          <p:nvPr/>
        </p:nvGrpSpPr>
        <p:grpSpPr>
          <a:xfrm>
            <a:off x="10403070" y="5468745"/>
            <a:ext cx="1038960" cy="834480"/>
            <a:chOff x="10403070" y="5468745"/>
            <a:chExt cx="1038960" cy="834480"/>
          </a:xfrm>
        </p:grpSpPr>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592C6194-675C-97DE-2801-77E868870CD9}"/>
                    </a:ext>
                  </a:extLst>
                </p14:cNvPr>
                <p14:cNvContentPartPr/>
                <p14:nvPr/>
              </p14:nvContentPartPr>
              <p14:xfrm>
                <a:off x="10776030" y="5470905"/>
                <a:ext cx="370800" cy="58680"/>
              </p14:xfrm>
            </p:contentPart>
          </mc:Choice>
          <mc:Fallback>
            <p:pic>
              <p:nvPicPr>
                <p:cNvPr id="14" name="Ink 13">
                  <a:extLst>
                    <a:ext uri="{FF2B5EF4-FFF2-40B4-BE49-F238E27FC236}">
                      <a16:creationId xmlns:a16="http://schemas.microsoft.com/office/drawing/2014/main" id="{592C6194-675C-97DE-2801-77E868870CD9}"/>
                    </a:ext>
                  </a:extLst>
                </p:cNvPr>
                <p:cNvPicPr/>
                <p:nvPr/>
              </p:nvPicPr>
              <p:blipFill>
                <a:blip r:embed="rId16"/>
                <a:stretch>
                  <a:fillRect/>
                </a:stretch>
              </p:blipFill>
              <p:spPr>
                <a:xfrm>
                  <a:off x="10769910" y="5464785"/>
                  <a:ext cx="3830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333FEA9F-E1BC-98B1-EBD3-4E702777FAF1}"/>
                    </a:ext>
                  </a:extLst>
                </p14:cNvPr>
                <p14:cNvContentPartPr/>
                <p14:nvPr/>
              </p14:nvContentPartPr>
              <p14:xfrm>
                <a:off x="10743270" y="5509425"/>
                <a:ext cx="326520" cy="210600"/>
              </p14:xfrm>
            </p:contentPart>
          </mc:Choice>
          <mc:Fallback>
            <p:pic>
              <p:nvPicPr>
                <p:cNvPr id="15" name="Ink 14">
                  <a:extLst>
                    <a:ext uri="{FF2B5EF4-FFF2-40B4-BE49-F238E27FC236}">
                      <a16:creationId xmlns:a16="http://schemas.microsoft.com/office/drawing/2014/main" id="{333FEA9F-E1BC-98B1-EBD3-4E702777FAF1}"/>
                    </a:ext>
                  </a:extLst>
                </p:cNvPr>
                <p:cNvPicPr/>
                <p:nvPr/>
              </p:nvPicPr>
              <p:blipFill>
                <a:blip r:embed="rId18"/>
                <a:stretch>
                  <a:fillRect/>
                </a:stretch>
              </p:blipFill>
              <p:spPr>
                <a:xfrm>
                  <a:off x="10737150" y="5503305"/>
                  <a:ext cx="3387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FDB22D81-4BEF-3EE6-2CFC-6DF7FEA2E29D}"/>
                    </a:ext>
                  </a:extLst>
                </p14:cNvPr>
                <p14:cNvContentPartPr/>
                <p14:nvPr/>
              </p14:nvContentPartPr>
              <p14:xfrm>
                <a:off x="10626990" y="5786985"/>
                <a:ext cx="623160" cy="44280"/>
              </p14:xfrm>
            </p:contentPart>
          </mc:Choice>
          <mc:Fallback>
            <p:pic>
              <p:nvPicPr>
                <p:cNvPr id="17" name="Ink 16">
                  <a:extLst>
                    <a:ext uri="{FF2B5EF4-FFF2-40B4-BE49-F238E27FC236}">
                      <a16:creationId xmlns:a16="http://schemas.microsoft.com/office/drawing/2014/main" id="{FDB22D81-4BEF-3EE6-2CFC-6DF7FEA2E29D}"/>
                    </a:ext>
                  </a:extLst>
                </p:cNvPr>
                <p:cNvPicPr/>
                <p:nvPr/>
              </p:nvPicPr>
              <p:blipFill>
                <a:blip r:embed="rId20"/>
                <a:stretch>
                  <a:fillRect/>
                </a:stretch>
              </p:blipFill>
              <p:spPr>
                <a:xfrm>
                  <a:off x="10620870" y="5780865"/>
                  <a:ext cx="6354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09FAA68F-511B-7B99-4DA4-6D0EDA8118EB}"/>
                    </a:ext>
                  </a:extLst>
                </p14:cNvPr>
                <p14:cNvContentPartPr/>
                <p14:nvPr/>
              </p14:nvContentPartPr>
              <p14:xfrm>
                <a:off x="10727070" y="5950425"/>
                <a:ext cx="437400" cy="227880"/>
              </p14:xfrm>
            </p:contentPart>
          </mc:Choice>
          <mc:Fallback>
            <p:pic>
              <p:nvPicPr>
                <p:cNvPr id="18" name="Ink 17">
                  <a:extLst>
                    <a:ext uri="{FF2B5EF4-FFF2-40B4-BE49-F238E27FC236}">
                      <a16:creationId xmlns:a16="http://schemas.microsoft.com/office/drawing/2014/main" id="{09FAA68F-511B-7B99-4DA4-6D0EDA8118EB}"/>
                    </a:ext>
                  </a:extLst>
                </p:cNvPr>
                <p:cNvPicPr/>
                <p:nvPr/>
              </p:nvPicPr>
              <p:blipFill>
                <a:blip r:embed="rId22"/>
                <a:stretch>
                  <a:fillRect/>
                </a:stretch>
              </p:blipFill>
              <p:spPr>
                <a:xfrm>
                  <a:off x="10720950" y="5944305"/>
                  <a:ext cx="4496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BC70F2AA-3DB2-CB8D-07AA-B50A1418CE9C}"/>
                    </a:ext>
                  </a:extLst>
                </p14:cNvPr>
                <p14:cNvContentPartPr/>
                <p14:nvPr/>
              </p14:nvContentPartPr>
              <p14:xfrm>
                <a:off x="10403070" y="5468745"/>
                <a:ext cx="329760" cy="815760"/>
              </p14:xfrm>
            </p:contentPart>
          </mc:Choice>
          <mc:Fallback>
            <p:pic>
              <p:nvPicPr>
                <p:cNvPr id="20" name="Ink 19">
                  <a:extLst>
                    <a:ext uri="{FF2B5EF4-FFF2-40B4-BE49-F238E27FC236}">
                      <a16:creationId xmlns:a16="http://schemas.microsoft.com/office/drawing/2014/main" id="{BC70F2AA-3DB2-CB8D-07AA-B50A1418CE9C}"/>
                    </a:ext>
                  </a:extLst>
                </p:cNvPr>
                <p:cNvPicPr/>
                <p:nvPr/>
              </p:nvPicPr>
              <p:blipFill>
                <a:blip r:embed="rId24"/>
                <a:stretch>
                  <a:fillRect/>
                </a:stretch>
              </p:blipFill>
              <p:spPr>
                <a:xfrm>
                  <a:off x="10396950" y="5462625"/>
                  <a:ext cx="342000" cy="82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E9F47FD5-338B-D127-A755-DD2452E3832A}"/>
                    </a:ext>
                  </a:extLst>
                </p14:cNvPr>
                <p14:cNvContentPartPr/>
                <p14:nvPr/>
              </p14:nvContentPartPr>
              <p14:xfrm>
                <a:off x="11187510" y="5522385"/>
                <a:ext cx="254520" cy="780840"/>
              </p14:xfrm>
            </p:contentPart>
          </mc:Choice>
          <mc:Fallback>
            <p:pic>
              <p:nvPicPr>
                <p:cNvPr id="21" name="Ink 20">
                  <a:extLst>
                    <a:ext uri="{FF2B5EF4-FFF2-40B4-BE49-F238E27FC236}">
                      <a16:creationId xmlns:a16="http://schemas.microsoft.com/office/drawing/2014/main" id="{E9F47FD5-338B-D127-A755-DD2452E3832A}"/>
                    </a:ext>
                  </a:extLst>
                </p:cNvPr>
                <p:cNvPicPr/>
                <p:nvPr/>
              </p:nvPicPr>
              <p:blipFill>
                <a:blip r:embed="rId26"/>
                <a:stretch>
                  <a:fillRect/>
                </a:stretch>
              </p:blipFill>
              <p:spPr>
                <a:xfrm>
                  <a:off x="11181390" y="5516265"/>
                  <a:ext cx="266760" cy="793080"/>
                </a:xfrm>
                <a:prstGeom prst="rect">
                  <a:avLst/>
                </a:prstGeom>
              </p:spPr>
            </p:pic>
          </mc:Fallback>
        </mc:AlternateContent>
      </p:grpSp>
    </p:spTree>
    <p:extLst>
      <p:ext uri="{BB962C8B-B14F-4D97-AF65-F5344CB8AC3E}">
        <p14:creationId xmlns:p14="http://schemas.microsoft.com/office/powerpoint/2010/main" val="258018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2 </a:t>
            </a:r>
            <a:endParaRPr lang="en-IN" b="0" dirty="0"/>
          </a:p>
        </p:txBody>
      </p:sp>
      <mc:AlternateContent xmlns:mc="http://schemas.openxmlformats.org/markup-compatibility/2006" xmlns:a14="http://schemas.microsoft.com/office/drawing/2010/main">
        <mc:Choice Requires="a14">
          <p:sp>
            <p:nvSpPr>
              <p:cNvPr id="13" name="TextBox 12"/>
              <p:cNvSpPr txBox="1"/>
              <p:nvPr/>
            </p:nvSpPr>
            <p:spPr>
              <a:xfrm>
                <a:off x="3745282" y="1596352"/>
                <a:ext cx="3688959" cy="8094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2</m:t>
                              </m:r>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sec</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sec</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tan</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e>
                              </m:func>
                            </m:num>
                            <m:den>
                              <m:r>
                                <a:rPr lang="en-US" sz="2800" i="1" smtClean="0">
                                  <a:latin typeface="Cambria Math" panose="02040503050406030204" pitchFamily="18" charset="0"/>
                                  <a:ea typeface="Open Sans" panose="020B0606030504020204" pitchFamily="34" charset="0"/>
                                  <a:cs typeface="Open Sans" panose="020B0606030504020204" pitchFamily="34" charset="0"/>
                                </a:rPr>
                                <m:t>6</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745282" y="1596352"/>
                <a:ext cx="3688959" cy="809452"/>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45282" y="2727278"/>
                <a:ext cx="2767489" cy="86459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sec</m:t>
                                  </m:r>
                                </m:e>
                                <m:sup>
                                  <m:r>
                                    <a:rPr lang="en-US" sz="2800" b="0" i="0" smtClean="0">
                                      <a:latin typeface="Cambria Math" panose="02040503050406030204" pitchFamily="18" charset="0"/>
                                      <a:ea typeface="Open Sans" panose="020B0606030504020204" pitchFamily="34" charset="0"/>
                                      <a:cs typeface="Open Sans" panose="020B0606030504020204" pitchFamily="34" charset="0"/>
                                    </a:rPr>
                                    <m:t>2</m:t>
                                  </m:r>
                                </m:sup>
                              </m:sSup>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tan</m:t>
                                  </m:r>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3</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745282" y="2727278"/>
                <a:ext cx="2767489" cy="864596"/>
              </a:xfrm>
              <a:prstGeom prst="rect">
                <a:avLst/>
              </a:prstGeom>
              <a:blipFill rotWithShape="0">
                <a:blip r:embed="rId3"/>
                <a:stretch>
                  <a:fillRect b="-704"/>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745282" y="3959387"/>
                <a:ext cx="3871444" cy="81855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3</m:t>
                          </m:r>
                        </m:den>
                      </m:f>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r>
                            <a:rPr lang="en-US" sz="2800" b="0" i="1" smtClean="0">
                              <a:latin typeface="Cambria Math" panose="02040503050406030204" pitchFamily="18" charset="0"/>
                              <a:ea typeface="Open Sans" panose="020B0606030504020204" pitchFamily="34" charset="0"/>
                              <a:cs typeface="Open Sans" panose="020B0606030504020204" pitchFamily="34" charset="0"/>
                            </a:rPr>
                            <m:t>  </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r>
                            <a:rPr lang="en-US" sz="2800" b="0" i="1" smtClean="0">
                              <a:latin typeface="Cambria Math" panose="02040503050406030204" pitchFamily="18" charset="0"/>
                              <a:ea typeface="Cambria Math" panose="02040503050406030204" pitchFamily="18" charset="0"/>
                              <a:cs typeface="Open Sans" panose="020B0606030504020204" pitchFamily="34" charset="0"/>
                            </a:rPr>
                            <m:t> </m:t>
                          </m:r>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a:latin typeface="Cambria Math" panose="02040503050406030204" pitchFamily="18" charset="0"/>
                                      <a:ea typeface="Open Sans" panose="020B0606030504020204" pitchFamily="34" charset="0"/>
                                      <a:cs typeface="Open Sans" panose="020B0606030504020204" pitchFamily="34" charset="0"/>
                                    </a:rPr>
                                    <m:t> </m:t>
                                  </m:r>
                                  <m:r>
                                    <m:rPr>
                                      <m:sty m:val="p"/>
                                    </m:rPr>
                                    <a:rPr lang="en-US" sz="2800">
                                      <a:latin typeface="Cambria Math" panose="02040503050406030204" pitchFamily="18" charset="0"/>
                                      <a:ea typeface="Open Sans" panose="020B0606030504020204" pitchFamily="34" charset="0"/>
                                      <a:cs typeface="Open Sans" panose="020B0606030504020204" pitchFamily="34" charset="0"/>
                                    </a:rPr>
                                    <m:t>sec</m:t>
                                  </m:r>
                                </m:e>
                                <m:sup>
                                  <m:r>
                                    <a:rPr lang="en-US" sz="2800">
                                      <a:latin typeface="Cambria Math" panose="02040503050406030204" pitchFamily="18" charset="0"/>
                                      <a:ea typeface="Open Sans" panose="020B0606030504020204" pitchFamily="34" charset="0"/>
                                      <a:cs typeface="Open Sans" panose="020B0606030504020204" pitchFamily="34" charset="0"/>
                                    </a:rPr>
                                    <m:t>2</m:t>
                                  </m:r>
                                </m:sup>
                              </m:sSup>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745282" y="3959387"/>
                <a:ext cx="3871444" cy="81855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745282" y="5309038"/>
                <a:ext cx="4979440" cy="81855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3</m:t>
                          </m:r>
                        </m:den>
                      </m:f>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r>
                            <a:rPr lang="en-US" sz="2800" b="0" i="1" smtClean="0">
                              <a:latin typeface="Cambria Math" panose="02040503050406030204" pitchFamily="18" charset="0"/>
                              <a:ea typeface="Open Sans" panose="020B0606030504020204" pitchFamily="34" charset="0"/>
                              <a:cs typeface="Open Sans" panose="020B0606030504020204" pitchFamily="34" charset="0"/>
                            </a:rPr>
                            <m:t>  </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r>
                            <a:rPr lang="en-US" sz="2800" b="0" i="1" smtClean="0">
                              <a:latin typeface="Cambria Math" panose="02040503050406030204" pitchFamily="18" charset="0"/>
                              <a:ea typeface="Cambria Math" panose="02040503050406030204" pitchFamily="18" charset="0"/>
                              <a:cs typeface="Open Sans" panose="020B0606030504020204" pitchFamily="34" charset="0"/>
                            </a:rPr>
                            <m:t> </m:t>
                          </m:r>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a:latin typeface="Cambria Math" panose="02040503050406030204" pitchFamily="18" charset="0"/>
                                      <a:ea typeface="Open Sans" panose="020B0606030504020204" pitchFamily="34" charset="0"/>
                                      <a:cs typeface="Open Sans" panose="020B0606030504020204" pitchFamily="34" charset="0"/>
                                    </a:rPr>
                                    <m:t> </m:t>
                                  </m:r>
                                  <m:r>
                                    <m:rPr>
                                      <m:sty m:val="p"/>
                                    </m:rPr>
                                    <a:rPr lang="en-US" sz="2800">
                                      <a:latin typeface="Cambria Math" panose="02040503050406030204" pitchFamily="18" charset="0"/>
                                      <a:ea typeface="Open Sans" panose="020B0606030504020204" pitchFamily="34" charset="0"/>
                                      <a:cs typeface="Open Sans" panose="020B0606030504020204" pitchFamily="34" charset="0"/>
                                    </a:rPr>
                                    <m:t>sec</m:t>
                                  </m:r>
                                </m:e>
                                <m:sup>
                                  <m:r>
                                    <a:rPr lang="en-US" sz="2800">
                                      <a:latin typeface="Cambria Math" panose="02040503050406030204" pitchFamily="18" charset="0"/>
                                      <a:ea typeface="Open Sans" panose="020B0606030504020204" pitchFamily="34" charset="0"/>
                                      <a:cs typeface="Open Sans" panose="020B0606030504020204" pitchFamily="34" charset="0"/>
                                    </a:rPr>
                                    <m:t>2</m:t>
                                  </m:r>
                                </m:sup>
                              </m:sSup>
                              <m:r>
                                <a:rPr lang="en-US" sz="2800" i="1">
                                  <a:latin typeface="Cambria Math" panose="02040503050406030204" pitchFamily="18" charset="0"/>
                                  <a:ea typeface="Open Sans" panose="020B0606030504020204" pitchFamily="34" charset="0"/>
                                  <a:cs typeface="Open Sans" panose="020B0606030504020204" pitchFamily="34" charset="0"/>
                                </a:rPr>
                                <m:t>𝑥</m:t>
                              </m:r>
                            </m:e>
                          </m:d>
                        </m:e>
                      </m:func>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r>
                            <a:rPr lang="en-US" sz="2800" i="1">
                              <a:latin typeface="Cambria Math" panose="02040503050406030204" pitchFamily="18" charset="0"/>
                              <a:ea typeface="Open Sans" panose="020B0606030504020204" pitchFamily="34" charset="0"/>
                              <a:cs typeface="Open Sans" panose="020B0606030504020204" pitchFamily="34" charset="0"/>
                            </a:rPr>
                            <m:t>  </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→0</m:t>
                              </m:r>
                            </m:lim>
                          </m:limLow>
                        </m:fName>
                        <m:e>
                          <m:r>
                            <a:rPr lang="en-US" sz="2800" i="1">
                              <a:latin typeface="Cambria Math" panose="02040503050406030204" pitchFamily="18" charset="0"/>
                              <a:ea typeface="Cambria Math" panose="02040503050406030204" pitchFamily="18" charset="0"/>
                              <a:cs typeface="Open Sans" panose="020B0606030504020204" pitchFamily="34" charset="0"/>
                            </a:rPr>
                            <m:t> </m:t>
                          </m:r>
                          <m:d>
                            <m:dPr>
                              <m:ctrlPr>
                                <a:rPr lang="en-US" sz="2800" i="1">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745282" y="5309038"/>
                <a:ext cx="4979440" cy="81855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7596904E-808A-E5E9-01B5-45FB95490242}"/>
                  </a:ext>
                </a:extLst>
              </p14:cNvPr>
              <p14:cNvContentPartPr/>
              <p14:nvPr/>
            </p14:nvContentPartPr>
            <p14:xfrm>
              <a:off x="8533230" y="1721145"/>
              <a:ext cx="482040" cy="4592880"/>
            </p14:xfrm>
          </p:contentPart>
        </mc:Choice>
        <mc:Fallback>
          <p:pic>
            <p:nvPicPr>
              <p:cNvPr id="3" name="Ink 2">
                <a:extLst>
                  <a:ext uri="{FF2B5EF4-FFF2-40B4-BE49-F238E27FC236}">
                    <a16:creationId xmlns:a16="http://schemas.microsoft.com/office/drawing/2014/main" id="{7596904E-808A-E5E9-01B5-45FB95490242}"/>
                  </a:ext>
                </a:extLst>
              </p:cNvPr>
              <p:cNvPicPr/>
              <p:nvPr/>
            </p:nvPicPr>
            <p:blipFill>
              <a:blip r:embed="rId7"/>
              <a:stretch>
                <a:fillRect/>
              </a:stretch>
            </p:blipFill>
            <p:spPr>
              <a:xfrm>
                <a:off x="8527110" y="1715025"/>
                <a:ext cx="494280" cy="4605120"/>
              </a:xfrm>
              <a:prstGeom prst="rect">
                <a:avLst/>
              </a:prstGeom>
            </p:spPr>
          </p:pic>
        </mc:Fallback>
      </mc:AlternateContent>
      <p:grpSp>
        <p:nvGrpSpPr>
          <p:cNvPr id="45" name="Group 44">
            <a:extLst>
              <a:ext uri="{FF2B5EF4-FFF2-40B4-BE49-F238E27FC236}">
                <a16:creationId xmlns:a16="http://schemas.microsoft.com/office/drawing/2014/main" id="{7293D49C-8A0B-A8A4-1E2A-E728AEE1A2ED}"/>
              </a:ext>
            </a:extLst>
          </p:cNvPr>
          <p:cNvGrpSpPr/>
          <p:nvPr/>
        </p:nvGrpSpPr>
        <p:grpSpPr>
          <a:xfrm>
            <a:off x="8653830" y="2801145"/>
            <a:ext cx="3414240" cy="889920"/>
            <a:chOff x="8653830" y="2801145"/>
            <a:chExt cx="3414240" cy="88992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CC4BA3F4-1632-D0E7-3202-70954661300F}"/>
                    </a:ext>
                  </a:extLst>
                </p14:cNvPr>
                <p14:cNvContentPartPr/>
                <p14:nvPr/>
              </p14:nvContentPartPr>
              <p14:xfrm>
                <a:off x="11678190" y="2984385"/>
                <a:ext cx="94680" cy="117720"/>
              </p14:xfrm>
            </p:contentPart>
          </mc:Choice>
          <mc:Fallback>
            <p:pic>
              <p:nvPicPr>
                <p:cNvPr id="4" name="Ink 3">
                  <a:extLst>
                    <a:ext uri="{FF2B5EF4-FFF2-40B4-BE49-F238E27FC236}">
                      <a16:creationId xmlns:a16="http://schemas.microsoft.com/office/drawing/2014/main" id="{CC4BA3F4-1632-D0E7-3202-70954661300F}"/>
                    </a:ext>
                  </a:extLst>
                </p:cNvPr>
                <p:cNvPicPr/>
                <p:nvPr/>
              </p:nvPicPr>
              <p:blipFill>
                <a:blip r:embed="rId9"/>
                <a:stretch>
                  <a:fillRect/>
                </a:stretch>
              </p:blipFill>
              <p:spPr>
                <a:xfrm>
                  <a:off x="11672070" y="2978265"/>
                  <a:ext cx="1069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8859F15F-63F1-81A3-C503-74FD9B8E6B9B}"/>
                    </a:ext>
                  </a:extLst>
                </p14:cNvPr>
                <p14:cNvContentPartPr/>
                <p14:nvPr/>
              </p14:nvContentPartPr>
              <p14:xfrm>
                <a:off x="11639670" y="3168705"/>
                <a:ext cx="202680" cy="15480"/>
              </p14:xfrm>
            </p:contentPart>
          </mc:Choice>
          <mc:Fallback>
            <p:pic>
              <p:nvPicPr>
                <p:cNvPr id="5" name="Ink 4">
                  <a:extLst>
                    <a:ext uri="{FF2B5EF4-FFF2-40B4-BE49-F238E27FC236}">
                      <a16:creationId xmlns:a16="http://schemas.microsoft.com/office/drawing/2014/main" id="{8859F15F-63F1-81A3-C503-74FD9B8E6B9B}"/>
                    </a:ext>
                  </a:extLst>
                </p:cNvPr>
                <p:cNvPicPr/>
                <p:nvPr/>
              </p:nvPicPr>
              <p:blipFill>
                <a:blip r:embed="rId11"/>
                <a:stretch>
                  <a:fillRect/>
                </a:stretch>
              </p:blipFill>
              <p:spPr>
                <a:xfrm>
                  <a:off x="11633550" y="3162585"/>
                  <a:ext cx="2149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C827CDA6-F74F-9C6F-5056-E845FE062D8A}"/>
                    </a:ext>
                  </a:extLst>
                </p14:cNvPr>
                <p14:cNvContentPartPr/>
                <p14:nvPr/>
              </p14:nvContentPartPr>
              <p14:xfrm>
                <a:off x="11738310" y="3267345"/>
                <a:ext cx="100080" cy="93960"/>
              </p14:xfrm>
            </p:contentPart>
          </mc:Choice>
          <mc:Fallback>
            <p:pic>
              <p:nvPicPr>
                <p:cNvPr id="6" name="Ink 5">
                  <a:extLst>
                    <a:ext uri="{FF2B5EF4-FFF2-40B4-BE49-F238E27FC236}">
                      <a16:creationId xmlns:a16="http://schemas.microsoft.com/office/drawing/2014/main" id="{C827CDA6-F74F-9C6F-5056-E845FE062D8A}"/>
                    </a:ext>
                  </a:extLst>
                </p:cNvPr>
                <p:cNvPicPr/>
                <p:nvPr/>
              </p:nvPicPr>
              <p:blipFill>
                <a:blip r:embed="rId13"/>
                <a:stretch>
                  <a:fillRect/>
                </a:stretch>
              </p:blipFill>
              <p:spPr>
                <a:xfrm>
                  <a:off x="11732190" y="3261225"/>
                  <a:ext cx="1123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B5A5A8F3-7EA2-7DE0-81EF-7C402F87CFD2}"/>
                    </a:ext>
                  </a:extLst>
                </p14:cNvPr>
                <p14:cNvContentPartPr/>
                <p14:nvPr/>
              </p14:nvContentPartPr>
              <p14:xfrm>
                <a:off x="11492790" y="2963505"/>
                <a:ext cx="182880" cy="475920"/>
              </p14:xfrm>
            </p:contentPart>
          </mc:Choice>
          <mc:Fallback>
            <p:pic>
              <p:nvPicPr>
                <p:cNvPr id="7" name="Ink 6">
                  <a:extLst>
                    <a:ext uri="{FF2B5EF4-FFF2-40B4-BE49-F238E27FC236}">
                      <a16:creationId xmlns:a16="http://schemas.microsoft.com/office/drawing/2014/main" id="{B5A5A8F3-7EA2-7DE0-81EF-7C402F87CFD2}"/>
                    </a:ext>
                  </a:extLst>
                </p:cNvPr>
                <p:cNvPicPr/>
                <p:nvPr/>
              </p:nvPicPr>
              <p:blipFill>
                <a:blip r:embed="rId15"/>
                <a:stretch>
                  <a:fillRect/>
                </a:stretch>
              </p:blipFill>
              <p:spPr>
                <a:xfrm>
                  <a:off x="11486670" y="2957385"/>
                  <a:ext cx="1951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9561CE30-2BE5-A9D2-AEAE-8B8E87E92F2C}"/>
                    </a:ext>
                  </a:extLst>
                </p14:cNvPr>
                <p14:cNvContentPartPr/>
                <p14:nvPr/>
              </p14:nvContentPartPr>
              <p14:xfrm>
                <a:off x="11957190" y="2975385"/>
                <a:ext cx="110880" cy="486000"/>
              </p14:xfrm>
            </p:contentPart>
          </mc:Choice>
          <mc:Fallback>
            <p:pic>
              <p:nvPicPr>
                <p:cNvPr id="8" name="Ink 7">
                  <a:extLst>
                    <a:ext uri="{FF2B5EF4-FFF2-40B4-BE49-F238E27FC236}">
                      <a16:creationId xmlns:a16="http://schemas.microsoft.com/office/drawing/2014/main" id="{9561CE30-2BE5-A9D2-AEAE-8B8E87E92F2C}"/>
                    </a:ext>
                  </a:extLst>
                </p:cNvPr>
                <p:cNvPicPr/>
                <p:nvPr/>
              </p:nvPicPr>
              <p:blipFill>
                <a:blip r:embed="rId17"/>
                <a:stretch>
                  <a:fillRect/>
                </a:stretch>
              </p:blipFill>
              <p:spPr>
                <a:xfrm>
                  <a:off x="11951070" y="2969265"/>
                  <a:ext cx="12312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EFA87F60-F00A-E8D0-B426-8F1D8F082AFB}"/>
                    </a:ext>
                  </a:extLst>
                </p14:cNvPr>
                <p14:cNvContentPartPr/>
                <p14:nvPr/>
              </p14:nvContentPartPr>
              <p14:xfrm>
                <a:off x="8658510" y="3278145"/>
                <a:ext cx="167040" cy="7920"/>
              </p14:xfrm>
            </p:contentPart>
          </mc:Choice>
          <mc:Fallback>
            <p:pic>
              <p:nvPicPr>
                <p:cNvPr id="10" name="Ink 9">
                  <a:extLst>
                    <a:ext uri="{FF2B5EF4-FFF2-40B4-BE49-F238E27FC236}">
                      <a16:creationId xmlns:a16="http://schemas.microsoft.com/office/drawing/2014/main" id="{EFA87F60-F00A-E8D0-B426-8F1D8F082AFB}"/>
                    </a:ext>
                  </a:extLst>
                </p:cNvPr>
                <p:cNvPicPr/>
                <p:nvPr/>
              </p:nvPicPr>
              <p:blipFill>
                <a:blip r:embed="rId19"/>
                <a:stretch>
                  <a:fillRect/>
                </a:stretch>
              </p:blipFill>
              <p:spPr>
                <a:xfrm>
                  <a:off x="8652390" y="3272025"/>
                  <a:ext cx="1792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B73BF1A6-0297-F779-4425-89FB3911AE91}"/>
                    </a:ext>
                  </a:extLst>
                </p14:cNvPr>
                <p14:cNvContentPartPr/>
                <p14:nvPr/>
              </p14:nvContentPartPr>
              <p14:xfrm>
                <a:off x="8653830" y="3227385"/>
                <a:ext cx="170280" cy="9000"/>
              </p14:xfrm>
            </p:contentPart>
          </mc:Choice>
          <mc:Fallback>
            <p:pic>
              <p:nvPicPr>
                <p:cNvPr id="11" name="Ink 10">
                  <a:extLst>
                    <a:ext uri="{FF2B5EF4-FFF2-40B4-BE49-F238E27FC236}">
                      <a16:creationId xmlns:a16="http://schemas.microsoft.com/office/drawing/2014/main" id="{B73BF1A6-0297-F779-4425-89FB3911AE91}"/>
                    </a:ext>
                  </a:extLst>
                </p:cNvPr>
                <p:cNvPicPr/>
                <p:nvPr/>
              </p:nvPicPr>
              <p:blipFill>
                <a:blip r:embed="rId21"/>
                <a:stretch>
                  <a:fillRect/>
                </a:stretch>
              </p:blipFill>
              <p:spPr>
                <a:xfrm>
                  <a:off x="8647710" y="3221265"/>
                  <a:ext cx="1825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3B6BB7AF-D14D-235A-DF8F-D667209E5F94}"/>
                    </a:ext>
                  </a:extLst>
                </p14:cNvPr>
                <p14:cNvContentPartPr/>
                <p14:nvPr/>
              </p14:nvContentPartPr>
              <p14:xfrm>
                <a:off x="8959110" y="3125865"/>
                <a:ext cx="195480" cy="228600"/>
              </p14:xfrm>
            </p:contentPart>
          </mc:Choice>
          <mc:Fallback>
            <p:pic>
              <p:nvPicPr>
                <p:cNvPr id="16" name="Ink 15">
                  <a:extLst>
                    <a:ext uri="{FF2B5EF4-FFF2-40B4-BE49-F238E27FC236}">
                      <a16:creationId xmlns:a16="http://schemas.microsoft.com/office/drawing/2014/main" id="{3B6BB7AF-D14D-235A-DF8F-D667209E5F94}"/>
                    </a:ext>
                  </a:extLst>
                </p:cNvPr>
                <p:cNvPicPr/>
                <p:nvPr/>
              </p:nvPicPr>
              <p:blipFill>
                <a:blip r:embed="rId23"/>
                <a:stretch>
                  <a:fillRect/>
                </a:stretch>
              </p:blipFill>
              <p:spPr>
                <a:xfrm>
                  <a:off x="8952990" y="3119745"/>
                  <a:ext cx="2077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4CB14731-A62B-8AB6-19D5-489414F571B7}"/>
                    </a:ext>
                  </a:extLst>
                </p14:cNvPr>
                <p14:cNvContentPartPr/>
                <p14:nvPr/>
              </p14:nvContentPartPr>
              <p14:xfrm>
                <a:off x="9247830" y="3293265"/>
                <a:ext cx="46800" cy="81720"/>
              </p14:xfrm>
            </p:contentPart>
          </mc:Choice>
          <mc:Fallback>
            <p:pic>
              <p:nvPicPr>
                <p:cNvPr id="17" name="Ink 16">
                  <a:extLst>
                    <a:ext uri="{FF2B5EF4-FFF2-40B4-BE49-F238E27FC236}">
                      <a16:creationId xmlns:a16="http://schemas.microsoft.com/office/drawing/2014/main" id="{4CB14731-A62B-8AB6-19D5-489414F571B7}"/>
                    </a:ext>
                  </a:extLst>
                </p:cNvPr>
                <p:cNvPicPr/>
                <p:nvPr/>
              </p:nvPicPr>
              <p:blipFill>
                <a:blip r:embed="rId25"/>
                <a:stretch>
                  <a:fillRect/>
                </a:stretch>
              </p:blipFill>
              <p:spPr>
                <a:xfrm>
                  <a:off x="9241710" y="3287145"/>
                  <a:ext cx="590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521DDA57-AEB4-AC44-A418-32A0361BDA8D}"/>
                    </a:ext>
                  </a:extLst>
                </p14:cNvPr>
                <p14:cNvContentPartPr/>
                <p14:nvPr/>
              </p14:nvContentPartPr>
              <p14:xfrm>
                <a:off x="9245670" y="3223065"/>
                <a:ext cx="63000" cy="70560"/>
              </p14:xfrm>
            </p:contentPart>
          </mc:Choice>
          <mc:Fallback>
            <p:pic>
              <p:nvPicPr>
                <p:cNvPr id="18" name="Ink 17">
                  <a:extLst>
                    <a:ext uri="{FF2B5EF4-FFF2-40B4-BE49-F238E27FC236}">
                      <a16:creationId xmlns:a16="http://schemas.microsoft.com/office/drawing/2014/main" id="{521DDA57-AEB4-AC44-A418-32A0361BDA8D}"/>
                    </a:ext>
                  </a:extLst>
                </p:cNvPr>
                <p:cNvPicPr/>
                <p:nvPr/>
              </p:nvPicPr>
              <p:blipFill>
                <a:blip r:embed="rId27"/>
                <a:stretch>
                  <a:fillRect/>
                </a:stretch>
              </p:blipFill>
              <p:spPr>
                <a:xfrm>
                  <a:off x="9239550" y="3216945"/>
                  <a:ext cx="752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71C08912-BFDD-A55E-DC2D-AB93DAB085B6}"/>
                    </a:ext>
                  </a:extLst>
                </p14:cNvPr>
                <p14:cNvContentPartPr/>
                <p14:nvPr/>
              </p14:nvContentPartPr>
              <p14:xfrm>
                <a:off x="9322710" y="3273825"/>
                <a:ext cx="284400" cy="118440"/>
              </p14:xfrm>
            </p:contentPart>
          </mc:Choice>
          <mc:Fallback>
            <p:pic>
              <p:nvPicPr>
                <p:cNvPr id="19" name="Ink 18">
                  <a:extLst>
                    <a:ext uri="{FF2B5EF4-FFF2-40B4-BE49-F238E27FC236}">
                      <a16:creationId xmlns:a16="http://schemas.microsoft.com/office/drawing/2014/main" id="{71C08912-BFDD-A55E-DC2D-AB93DAB085B6}"/>
                    </a:ext>
                  </a:extLst>
                </p:cNvPr>
                <p:cNvPicPr/>
                <p:nvPr/>
              </p:nvPicPr>
              <p:blipFill>
                <a:blip r:embed="rId29"/>
                <a:stretch>
                  <a:fillRect/>
                </a:stretch>
              </p:blipFill>
              <p:spPr>
                <a:xfrm>
                  <a:off x="9316590" y="3267705"/>
                  <a:ext cx="2966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99CF72BF-BF3A-B9BB-3F9B-6E36148A5323}"/>
                    </a:ext>
                  </a:extLst>
                </p14:cNvPr>
                <p14:cNvContentPartPr/>
                <p14:nvPr/>
              </p14:nvContentPartPr>
              <p14:xfrm>
                <a:off x="9931470" y="3020385"/>
                <a:ext cx="145080" cy="119520"/>
              </p14:xfrm>
            </p:contentPart>
          </mc:Choice>
          <mc:Fallback>
            <p:pic>
              <p:nvPicPr>
                <p:cNvPr id="22" name="Ink 21">
                  <a:extLst>
                    <a:ext uri="{FF2B5EF4-FFF2-40B4-BE49-F238E27FC236}">
                      <a16:creationId xmlns:a16="http://schemas.microsoft.com/office/drawing/2014/main" id="{99CF72BF-BF3A-B9BB-3F9B-6E36148A5323}"/>
                    </a:ext>
                  </a:extLst>
                </p:cNvPr>
                <p:cNvPicPr/>
                <p:nvPr/>
              </p:nvPicPr>
              <p:blipFill>
                <a:blip r:embed="rId31"/>
                <a:stretch>
                  <a:fillRect/>
                </a:stretch>
              </p:blipFill>
              <p:spPr>
                <a:xfrm>
                  <a:off x="9925350" y="3014265"/>
                  <a:ext cx="1573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DD7D1D7B-4E01-E615-F267-34FED484637F}"/>
                    </a:ext>
                  </a:extLst>
                </p14:cNvPr>
                <p14:cNvContentPartPr/>
                <p14:nvPr/>
              </p14:nvContentPartPr>
              <p14:xfrm>
                <a:off x="10138470" y="3024705"/>
                <a:ext cx="154440" cy="91440"/>
              </p14:xfrm>
            </p:contentPart>
          </mc:Choice>
          <mc:Fallback>
            <p:pic>
              <p:nvPicPr>
                <p:cNvPr id="23" name="Ink 22">
                  <a:extLst>
                    <a:ext uri="{FF2B5EF4-FFF2-40B4-BE49-F238E27FC236}">
                      <a16:creationId xmlns:a16="http://schemas.microsoft.com/office/drawing/2014/main" id="{DD7D1D7B-4E01-E615-F267-34FED484637F}"/>
                    </a:ext>
                  </a:extLst>
                </p:cNvPr>
                <p:cNvPicPr/>
                <p:nvPr/>
              </p:nvPicPr>
              <p:blipFill>
                <a:blip r:embed="rId33"/>
                <a:stretch>
                  <a:fillRect/>
                </a:stretch>
              </p:blipFill>
              <p:spPr>
                <a:xfrm>
                  <a:off x="10132350" y="3018585"/>
                  <a:ext cx="1666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7BEB263B-A539-ED95-2BAA-D937F18E5A81}"/>
                    </a:ext>
                  </a:extLst>
                </p14:cNvPr>
                <p14:cNvContentPartPr/>
                <p14:nvPr/>
              </p14:nvContentPartPr>
              <p14:xfrm>
                <a:off x="10363470" y="3014985"/>
                <a:ext cx="75960" cy="91800"/>
              </p14:xfrm>
            </p:contentPart>
          </mc:Choice>
          <mc:Fallback>
            <p:pic>
              <p:nvPicPr>
                <p:cNvPr id="24" name="Ink 23">
                  <a:extLst>
                    <a:ext uri="{FF2B5EF4-FFF2-40B4-BE49-F238E27FC236}">
                      <a16:creationId xmlns:a16="http://schemas.microsoft.com/office/drawing/2014/main" id="{7BEB263B-A539-ED95-2BAA-D937F18E5A81}"/>
                    </a:ext>
                  </a:extLst>
                </p:cNvPr>
                <p:cNvPicPr/>
                <p:nvPr/>
              </p:nvPicPr>
              <p:blipFill>
                <a:blip r:embed="rId35"/>
                <a:stretch>
                  <a:fillRect/>
                </a:stretch>
              </p:blipFill>
              <p:spPr>
                <a:xfrm>
                  <a:off x="10357350" y="3008865"/>
                  <a:ext cx="882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F705E3C2-D3CA-52B4-CEE3-559004C92008}"/>
                    </a:ext>
                  </a:extLst>
                </p14:cNvPr>
                <p14:cNvContentPartPr/>
                <p14:nvPr/>
              </p14:nvContentPartPr>
              <p14:xfrm>
                <a:off x="10350150" y="2943705"/>
                <a:ext cx="161640" cy="71640"/>
              </p14:xfrm>
            </p:contentPart>
          </mc:Choice>
          <mc:Fallback>
            <p:pic>
              <p:nvPicPr>
                <p:cNvPr id="25" name="Ink 24">
                  <a:extLst>
                    <a:ext uri="{FF2B5EF4-FFF2-40B4-BE49-F238E27FC236}">
                      <a16:creationId xmlns:a16="http://schemas.microsoft.com/office/drawing/2014/main" id="{F705E3C2-D3CA-52B4-CEE3-559004C92008}"/>
                    </a:ext>
                  </a:extLst>
                </p:cNvPr>
                <p:cNvPicPr/>
                <p:nvPr/>
              </p:nvPicPr>
              <p:blipFill>
                <a:blip r:embed="rId37"/>
                <a:stretch>
                  <a:fillRect/>
                </a:stretch>
              </p:blipFill>
              <p:spPr>
                <a:xfrm>
                  <a:off x="10344030" y="2937585"/>
                  <a:ext cx="1738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03A724E8-26F1-975B-D51C-8490D05D5FAC}"/>
                    </a:ext>
                  </a:extLst>
                </p14:cNvPr>
                <p14:cNvContentPartPr/>
                <p14:nvPr/>
              </p14:nvContentPartPr>
              <p14:xfrm>
                <a:off x="10585950" y="3017145"/>
                <a:ext cx="112320" cy="120240"/>
              </p14:xfrm>
            </p:contentPart>
          </mc:Choice>
          <mc:Fallback>
            <p:pic>
              <p:nvPicPr>
                <p:cNvPr id="26" name="Ink 25">
                  <a:extLst>
                    <a:ext uri="{FF2B5EF4-FFF2-40B4-BE49-F238E27FC236}">
                      <a16:creationId xmlns:a16="http://schemas.microsoft.com/office/drawing/2014/main" id="{03A724E8-26F1-975B-D51C-8490D05D5FAC}"/>
                    </a:ext>
                  </a:extLst>
                </p:cNvPr>
                <p:cNvPicPr/>
                <p:nvPr/>
              </p:nvPicPr>
              <p:blipFill>
                <a:blip r:embed="rId39"/>
                <a:stretch>
                  <a:fillRect/>
                </a:stretch>
              </p:blipFill>
              <p:spPr>
                <a:xfrm>
                  <a:off x="10579830" y="3011025"/>
                  <a:ext cx="1245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3B76ABEE-1D68-2C47-3428-CA6C5CF27903}"/>
                    </a:ext>
                  </a:extLst>
                </p14:cNvPr>
                <p14:cNvContentPartPr/>
                <p14:nvPr/>
              </p14:nvContentPartPr>
              <p14:xfrm>
                <a:off x="10621950" y="3022545"/>
                <a:ext cx="34200" cy="123840"/>
              </p14:xfrm>
            </p:contentPart>
          </mc:Choice>
          <mc:Fallback>
            <p:pic>
              <p:nvPicPr>
                <p:cNvPr id="27" name="Ink 26">
                  <a:extLst>
                    <a:ext uri="{FF2B5EF4-FFF2-40B4-BE49-F238E27FC236}">
                      <a16:creationId xmlns:a16="http://schemas.microsoft.com/office/drawing/2014/main" id="{3B76ABEE-1D68-2C47-3428-CA6C5CF27903}"/>
                    </a:ext>
                  </a:extLst>
                </p:cNvPr>
                <p:cNvPicPr/>
                <p:nvPr/>
              </p:nvPicPr>
              <p:blipFill>
                <a:blip r:embed="rId41"/>
                <a:stretch>
                  <a:fillRect/>
                </a:stretch>
              </p:blipFill>
              <p:spPr>
                <a:xfrm>
                  <a:off x="10615830" y="3016425"/>
                  <a:ext cx="464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7C136640-5C4E-B16A-B1EA-65EE80ADA7C1}"/>
                    </a:ext>
                  </a:extLst>
                </p14:cNvPr>
                <p14:cNvContentPartPr/>
                <p14:nvPr/>
              </p14:nvContentPartPr>
              <p14:xfrm>
                <a:off x="10754430" y="2946945"/>
                <a:ext cx="178560" cy="196200"/>
              </p14:xfrm>
            </p:contentPart>
          </mc:Choice>
          <mc:Fallback>
            <p:pic>
              <p:nvPicPr>
                <p:cNvPr id="28" name="Ink 27">
                  <a:extLst>
                    <a:ext uri="{FF2B5EF4-FFF2-40B4-BE49-F238E27FC236}">
                      <a16:creationId xmlns:a16="http://schemas.microsoft.com/office/drawing/2014/main" id="{7C136640-5C4E-B16A-B1EA-65EE80ADA7C1}"/>
                    </a:ext>
                  </a:extLst>
                </p:cNvPr>
                <p:cNvPicPr/>
                <p:nvPr/>
              </p:nvPicPr>
              <p:blipFill>
                <a:blip r:embed="rId43"/>
                <a:stretch>
                  <a:fillRect/>
                </a:stretch>
              </p:blipFill>
              <p:spPr>
                <a:xfrm>
                  <a:off x="10748310" y="2940825"/>
                  <a:ext cx="1908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2CFB022B-D5D0-D02D-34A5-2C4C121B5CC0}"/>
                    </a:ext>
                  </a:extLst>
                </p14:cNvPr>
                <p14:cNvContentPartPr/>
                <p14:nvPr/>
              </p14:nvContentPartPr>
              <p14:xfrm>
                <a:off x="10866390" y="3050985"/>
                <a:ext cx="172440" cy="71280"/>
              </p14:xfrm>
            </p:contentPart>
          </mc:Choice>
          <mc:Fallback>
            <p:pic>
              <p:nvPicPr>
                <p:cNvPr id="29" name="Ink 28">
                  <a:extLst>
                    <a:ext uri="{FF2B5EF4-FFF2-40B4-BE49-F238E27FC236}">
                      <a16:creationId xmlns:a16="http://schemas.microsoft.com/office/drawing/2014/main" id="{2CFB022B-D5D0-D02D-34A5-2C4C121B5CC0}"/>
                    </a:ext>
                  </a:extLst>
                </p:cNvPr>
                <p:cNvPicPr/>
                <p:nvPr/>
              </p:nvPicPr>
              <p:blipFill>
                <a:blip r:embed="rId45"/>
                <a:stretch>
                  <a:fillRect/>
                </a:stretch>
              </p:blipFill>
              <p:spPr>
                <a:xfrm>
                  <a:off x="10860270" y="3044865"/>
                  <a:ext cx="18468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7475C84A-7F45-C521-922A-6E413084D3AC}"/>
                    </a:ext>
                  </a:extLst>
                </p14:cNvPr>
                <p14:cNvContentPartPr/>
                <p14:nvPr/>
              </p14:nvContentPartPr>
              <p14:xfrm>
                <a:off x="10932270" y="3054225"/>
                <a:ext cx="360" cy="360"/>
              </p14:xfrm>
            </p:contentPart>
          </mc:Choice>
          <mc:Fallback>
            <p:pic>
              <p:nvPicPr>
                <p:cNvPr id="30" name="Ink 29">
                  <a:extLst>
                    <a:ext uri="{FF2B5EF4-FFF2-40B4-BE49-F238E27FC236}">
                      <a16:creationId xmlns:a16="http://schemas.microsoft.com/office/drawing/2014/main" id="{7475C84A-7F45-C521-922A-6E413084D3AC}"/>
                    </a:ext>
                  </a:extLst>
                </p:cNvPr>
                <p:cNvPicPr/>
                <p:nvPr/>
              </p:nvPicPr>
              <p:blipFill>
                <a:blip r:embed="rId4"/>
                <a:stretch>
                  <a:fillRect/>
                </a:stretch>
              </p:blipFill>
              <p:spPr>
                <a:xfrm>
                  <a:off x="10926150" y="304810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Ink 30">
                  <a:extLst>
                    <a:ext uri="{FF2B5EF4-FFF2-40B4-BE49-F238E27FC236}">
                      <a16:creationId xmlns:a16="http://schemas.microsoft.com/office/drawing/2014/main" id="{A07390C6-A8B6-4AB1-77FB-EDDEE8C2579F}"/>
                    </a:ext>
                  </a:extLst>
                </p14:cNvPr>
                <p14:cNvContentPartPr/>
                <p14:nvPr/>
              </p14:nvContentPartPr>
              <p14:xfrm>
                <a:off x="10932270" y="3025065"/>
                <a:ext cx="233640" cy="98640"/>
              </p14:xfrm>
            </p:contentPart>
          </mc:Choice>
          <mc:Fallback>
            <p:pic>
              <p:nvPicPr>
                <p:cNvPr id="31" name="Ink 30">
                  <a:extLst>
                    <a:ext uri="{FF2B5EF4-FFF2-40B4-BE49-F238E27FC236}">
                      <a16:creationId xmlns:a16="http://schemas.microsoft.com/office/drawing/2014/main" id="{A07390C6-A8B6-4AB1-77FB-EDDEE8C2579F}"/>
                    </a:ext>
                  </a:extLst>
                </p:cNvPr>
                <p:cNvPicPr/>
                <p:nvPr/>
              </p:nvPicPr>
              <p:blipFill>
                <a:blip r:embed="rId48"/>
                <a:stretch>
                  <a:fillRect/>
                </a:stretch>
              </p:blipFill>
              <p:spPr>
                <a:xfrm>
                  <a:off x="10926150" y="3018945"/>
                  <a:ext cx="2458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2" name="Ink 31">
                  <a:extLst>
                    <a:ext uri="{FF2B5EF4-FFF2-40B4-BE49-F238E27FC236}">
                      <a16:creationId xmlns:a16="http://schemas.microsoft.com/office/drawing/2014/main" id="{33E11297-F5F1-6FE2-423A-41D3242E8143}"/>
                    </a:ext>
                  </a:extLst>
                </p14:cNvPr>
                <p14:cNvContentPartPr/>
                <p14:nvPr/>
              </p14:nvContentPartPr>
              <p14:xfrm>
                <a:off x="11180310" y="2972865"/>
                <a:ext cx="96480" cy="149760"/>
              </p14:xfrm>
            </p:contentPart>
          </mc:Choice>
          <mc:Fallback>
            <p:pic>
              <p:nvPicPr>
                <p:cNvPr id="32" name="Ink 31">
                  <a:extLst>
                    <a:ext uri="{FF2B5EF4-FFF2-40B4-BE49-F238E27FC236}">
                      <a16:creationId xmlns:a16="http://schemas.microsoft.com/office/drawing/2014/main" id="{33E11297-F5F1-6FE2-423A-41D3242E8143}"/>
                    </a:ext>
                  </a:extLst>
                </p:cNvPr>
                <p:cNvPicPr/>
                <p:nvPr/>
              </p:nvPicPr>
              <p:blipFill>
                <a:blip r:embed="rId50"/>
                <a:stretch>
                  <a:fillRect/>
                </a:stretch>
              </p:blipFill>
              <p:spPr>
                <a:xfrm>
                  <a:off x="11174190" y="2966745"/>
                  <a:ext cx="1087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Ink 32">
                  <a:extLst>
                    <a:ext uri="{FF2B5EF4-FFF2-40B4-BE49-F238E27FC236}">
                      <a16:creationId xmlns:a16="http://schemas.microsoft.com/office/drawing/2014/main" id="{31D2A6E4-29FB-82AD-4192-E4C3DE08C1A5}"/>
                    </a:ext>
                  </a:extLst>
                </p14:cNvPr>
                <p14:cNvContentPartPr/>
                <p14:nvPr/>
              </p14:nvContentPartPr>
              <p14:xfrm>
                <a:off x="11127390" y="2892585"/>
                <a:ext cx="238680" cy="369720"/>
              </p14:xfrm>
            </p:contentPart>
          </mc:Choice>
          <mc:Fallback>
            <p:pic>
              <p:nvPicPr>
                <p:cNvPr id="33" name="Ink 32">
                  <a:extLst>
                    <a:ext uri="{FF2B5EF4-FFF2-40B4-BE49-F238E27FC236}">
                      <a16:creationId xmlns:a16="http://schemas.microsoft.com/office/drawing/2014/main" id="{31D2A6E4-29FB-82AD-4192-E4C3DE08C1A5}"/>
                    </a:ext>
                  </a:extLst>
                </p:cNvPr>
                <p:cNvPicPr/>
                <p:nvPr/>
              </p:nvPicPr>
              <p:blipFill>
                <a:blip r:embed="rId52"/>
                <a:stretch>
                  <a:fillRect/>
                </a:stretch>
              </p:blipFill>
              <p:spPr>
                <a:xfrm>
                  <a:off x="11121270" y="2886465"/>
                  <a:ext cx="25092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4" name="Ink 33">
                  <a:extLst>
                    <a:ext uri="{FF2B5EF4-FFF2-40B4-BE49-F238E27FC236}">
                      <a16:creationId xmlns:a16="http://schemas.microsoft.com/office/drawing/2014/main" id="{65C9AFE8-9921-85D7-D94D-97DE4DA54034}"/>
                    </a:ext>
                  </a:extLst>
                </p14:cNvPr>
                <p14:cNvContentPartPr/>
                <p14:nvPr/>
              </p14:nvContentPartPr>
              <p14:xfrm>
                <a:off x="9794310" y="2936145"/>
                <a:ext cx="370800" cy="362160"/>
              </p14:xfrm>
            </p:contentPart>
          </mc:Choice>
          <mc:Fallback>
            <p:pic>
              <p:nvPicPr>
                <p:cNvPr id="34" name="Ink 33">
                  <a:extLst>
                    <a:ext uri="{FF2B5EF4-FFF2-40B4-BE49-F238E27FC236}">
                      <a16:creationId xmlns:a16="http://schemas.microsoft.com/office/drawing/2014/main" id="{65C9AFE8-9921-85D7-D94D-97DE4DA54034}"/>
                    </a:ext>
                  </a:extLst>
                </p:cNvPr>
                <p:cNvPicPr/>
                <p:nvPr/>
              </p:nvPicPr>
              <p:blipFill>
                <a:blip r:embed="rId54"/>
                <a:stretch>
                  <a:fillRect/>
                </a:stretch>
              </p:blipFill>
              <p:spPr>
                <a:xfrm>
                  <a:off x="9788190" y="2930025"/>
                  <a:ext cx="38304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6" name="Ink 35">
                  <a:extLst>
                    <a:ext uri="{FF2B5EF4-FFF2-40B4-BE49-F238E27FC236}">
                      <a16:creationId xmlns:a16="http://schemas.microsoft.com/office/drawing/2014/main" id="{CB30D4EE-765B-3C3F-D76D-5B7C0E6247E6}"/>
                    </a:ext>
                  </a:extLst>
                </p14:cNvPr>
                <p14:cNvContentPartPr/>
                <p14:nvPr/>
              </p14:nvContentPartPr>
              <p14:xfrm>
                <a:off x="11389470" y="2801145"/>
                <a:ext cx="69120" cy="90720"/>
              </p14:xfrm>
            </p:contentPart>
          </mc:Choice>
          <mc:Fallback>
            <p:pic>
              <p:nvPicPr>
                <p:cNvPr id="36" name="Ink 35">
                  <a:extLst>
                    <a:ext uri="{FF2B5EF4-FFF2-40B4-BE49-F238E27FC236}">
                      <a16:creationId xmlns:a16="http://schemas.microsoft.com/office/drawing/2014/main" id="{CB30D4EE-765B-3C3F-D76D-5B7C0E6247E6}"/>
                    </a:ext>
                  </a:extLst>
                </p:cNvPr>
                <p:cNvPicPr/>
                <p:nvPr/>
              </p:nvPicPr>
              <p:blipFill>
                <a:blip r:embed="rId56"/>
                <a:stretch>
                  <a:fillRect/>
                </a:stretch>
              </p:blipFill>
              <p:spPr>
                <a:xfrm>
                  <a:off x="11383350" y="2795025"/>
                  <a:ext cx="813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7" name="Ink 36">
                  <a:extLst>
                    <a:ext uri="{FF2B5EF4-FFF2-40B4-BE49-F238E27FC236}">
                      <a16:creationId xmlns:a16="http://schemas.microsoft.com/office/drawing/2014/main" id="{0EFE2402-722E-09BB-0838-A94939306301}"/>
                    </a:ext>
                  </a:extLst>
                </p14:cNvPr>
                <p14:cNvContentPartPr/>
                <p14:nvPr/>
              </p14:nvContentPartPr>
              <p14:xfrm>
                <a:off x="9950550" y="3256545"/>
                <a:ext cx="1355760" cy="55440"/>
              </p14:xfrm>
            </p:contentPart>
          </mc:Choice>
          <mc:Fallback>
            <p:pic>
              <p:nvPicPr>
                <p:cNvPr id="37" name="Ink 36">
                  <a:extLst>
                    <a:ext uri="{FF2B5EF4-FFF2-40B4-BE49-F238E27FC236}">
                      <a16:creationId xmlns:a16="http://schemas.microsoft.com/office/drawing/2014/main" id="{0EFE2402-722E-09BB-0838-A94939306301}"/>
                    </a:ext>
                  </a:extLst>
                </p:cNvPr>
                <p:cNvPicPr/>
                <p:nvPr/>
              </p:nvPicPr>
              <p:blipFill>
                <a:blip r:embed="rId58"/>
                <a:stretch>
                  <a:fillRect/>
                </a:stretch>
              </p:blipFill>
              <p:spPr>
                <a:xfrm>
                  <a:off x="9944430" y="3250425"/>
                  <a:ext cx="13680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9" name="Ink 38">
                  <a:extLst>
                    <a:ext uri="{FF2B5EF4-FFF2-40B4-BE49-F238E27FC236}">
                      <a16:creationId xmlns:a16="http://schemas.microsoft.com/office/drawing/2014/main" id="{9012C97A-A98B-91AB-9DF9-6827EB064A6D}"/>
                    </a:ext>
                  </a:extLst>
                </p14:cNvPr>
                <p14:cNvContentPartPr/>
                <p14:nvPr/>
              </p14:nvContentPartPr>
              <p14:xfrm>
                <a:off x="10306590" y="3400185"/>
                <a:ext cx="241920" cy="145080"/>
              </p14:xfrm>
            </p:contentPart>
          </mc:Choice>
          <mc:Fallback>
            <p:pic>
              <p:nvPicPr>
                <p:cNvPr id="39" name="Ink 38">
                  <a:extLst>
                    <a:ext uri="{FF2B5EF4-FFF2-40B4-BE49-F238E27FC236}">
                      <a16:creationId xmlns:a16="http://schemas.microsoft.com/office/drawing/2014/main" id="{9012C97A-A98B-91AB-9DF9-6827EB064A6D}"/>
                    </a:ext>
                  </a:extLst>
                </p:cNvPr>
                <p:cNvPicPr/>
                <p:nvPr/>
              </p:nvPicPr>
              <p:blipFill>
                <a:blip r:embed="rId60"/>
                <a:stretch>
                  <a:fillRect/>
                </a:stretch>
              </p:blipFill>
              <p:spPr>
                <a:xfrm>
                  <a:off x="10300470" y="3394065"/>
                  <a:ext cx="2541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0" name="Ink 39">
                  <a:extLst>
                    <a:ext uri="{FF2B5EF4-FFF2-40B4-BE49-F238E27FC236}">
                      <a16:creationId xmlns:a16="http://schemas.microsoft.com/office/drawing/2014/main" id="{100FF8A3-751B-DD57-7040-F5D43BDC5132}"/>
                    </a:ext>
                  </a:extLst>
                </p14:cNvPr>
                <p14:cNvContentPartPr/>
                <p14:nvPr/>
              </p14:nvContentPartPr>
              <p14:xfrm>
                <a:off x="10694310" y="3451305"/>
                <a:ext cx="94320" cy="108720"/>
              </p14:xfrm>
            </p:contentPart>
          </mc:Choice>
          <mc:Fallback>
            <p:pic>
              <p:nvPicPr>
                <p:cNvPr id="40" name="Ink 39">
                  <a:extLst>
                    <a:ext uri="{FF2B5EF4-FFF2-40B4-BE49-F238E27FC236}">
                      <a16:creationId xmlns:a16="http://schemas.microsoft.com/office/drawing/2014/main" id="{100FF8A3-751B-DD57-7040-F5D43BDC5132}"/>
                    </a:ext>
                  </a:extLst>
                </p:cNvPr>
                <p:cNvPicPr/>
                <p:nvPr/>
              </p:nvPicPr>
              <p:blipFill>
                <a:blip r:embed="rId62"/>
                <a:stretch>
                  <a:fillRect/>
                </a:stretch>
              </p:blipFill>
              <p:spPr>
                <a:xfrm>
                  <a:off x="10688190" y="3445185"/>
                  <a:ext cx="106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1" name="Ink 40">
                  <a:extLst>
                    <a:ext uri="{FF2B5EF4-FFF2-40B4-BE49-F238E27FC236}">
                      <a16:creationId xmlns:a16="http://schemas.microsoft.com/office/drawing/2014/main" id="{0BDEC603-3A47-1A2B-E8AF-A8E874003DF2}"/>
                    </a:ext>
                  </a:extLst>
                </p14:cNvPr>
                <p14:cNvContentPartPr/>
                <p14:nvPr/>
              </p14:nvContentPartPr>
              <p14:xfrm>
                <a:off x="10698990" y="3463185"/>
                <a:ext cx="55800" cy="97920"/>
              </p14:xfrm>
            </p:contentPart>
          </mc:Choice>
          <mc:Fallback>
            <p:pic>
              <p:nvPicPr>
                <p:cNvPr id="41" name="Ink 40">
                  <a:extLst>
                    <a:ext uri="{FF2B5EF4-FFF2-40B4-BE49-F238E27FC236}">
                      <a16:creationId xmlns:a16="http://schemas.microsoft.com/office/drawing/2014/main" id="{0BDEC603-3A47-1A2B-E8AF-A8E874003DF2}"/>
                    </a:ext>
                  </a:extLst>
                </p:cNvPr>
                <p:cNvPicPr/>
                <p:nvPr/>
              </p:nvPicPr>
              <p:blipFill>
                <a:blip r:embed="rId64"/>
                <a:stretch>
                  <a:fillRect/>
                </a:stretch>
              </p:blipFill>
              <p:spPr>
                <a:xfrm>
                  <a:off x="10692870" y="3457065"/>
                  <a:ext cx="680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2" name="Ink 41">
                  <a:extLst>
                    <a:ext uri="{FF2B5EF4-FFF2-40B4-BE49-F238E27FC236}">
                      <a16:creationId xmlns:a16="http://schemas.microsoft.com/office/drawing/2014/main" id="{B499906B-7431-1D25-07D7-F1A236B23434}"/>
                    </a:ext>
                  </a:extLst>
                </p14:cNvPr>
                <p14:cNvContentPartPr/>
                <p14:nvPr/>
              </p14:nvContentPartPr>
              <p14:xfrm>
                <a:off x="10773510" y="3371385"/>
                <a:ext cx="152280" cy="319680"/>
              </p14:xfrm>
            </p:contentPart>
          </mc:Choice>
          <mc:Fallback>
            <p:pic>
              <p:nvPicPr>
                <p:cNvPr id="42" name="Ink 41">
                  <a:extLst>
                    <a:ext uri="{FF2B5EF4-FFF2-40B4-BE49-F238E27FC236}">
                      <a16:creationId xmlns:a16="http://schemas.microsoft.com/office/drawing/2014/main" id="{B499906B-7431-1D25-07D7-F1A236B23434}"/>
                    </a:ext>
                  </a:extLst>
                </p:cNvPr>
                <p:cNvPicPr/>
                <p:nvPr/>
              </p:nvPicPr>
              <p:blipFill>
                <a:blip r:embed="rId66"/>
                <a:stretch>
                  <a:fillRect/>
                </a:stretch>
              </p:blipFill>
              <p:spPr>
                <a:xfrm>
                  <a:off x="10767390" y="3365265"/>
                  <a:ext cx="1645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3" name="Ink 42">
                  <a:extLst>
                    <a:ext uri="{FF2B5EF4-FFF2-40B4-BE49-F238E27FC236}">
                      <a16:creationId xmlns:a16="http://schemas.microsoft.com/office/drawing/2014/main" id="{362C66A5-8394-8501-AFDC-1B9CD8A889DA}"/>
                    </a:ext>
                  </a:extLst>
                </p14:cNvPr>
                <p14:cNvContentPartPr/>
                <p14:nvPr/>
              </p14:nvContentPartPr>
              <p14:xfrm>
                <a:off x="10123710" y="3382185"/>
                <a:ext cx="253080" cy="300240"/>
              </p14:xfrm>
            </p:contentPart>
          </mc:Choice>
          <mc:Fallback>
            <p:pic>
              <p:nvPicPr>
                <p:cNvPr id="43" name="Ink 42">
                  <a:extLst>
                    <a:ext uri="{FF2B5EF4-FFF2-40B4-BE49-F238E27FC236}">
                      <a16:creationId xmlns:a16="http://schemas.microsoft.com/office/drawing/2014/main" id="{362C66A5-8394-8501-AFDC-1B9CD8A889DA}"/>
                    </a:ext>
                  </a:extLst>
                </p:cNvPr>
                <p:cNvPicPr/>
                <p:nvPr/>
              </p:nvPicPr>
              <p:blipFill>
                <a:blip r:embed="rId68"/>
                <a:stretch>
                  <a:fillRect/>
                </a:stretch>
              </p:blipFill>
              <p:spPr>
                <a:xfrm>
                  <a:off x="10117590" y="3376065"/>
                  <a:ext cx="26532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4" name="Ink 43">
                  <a:extLst>
                    <a:ext uri="{FF2B5EF4-FFF2-40B4-BE49-F238E27FC236}">
                      <a16:creationId xmlns:a16="http://schemas.microsoft.com/office/drawing/2014/main" id="{211E47B9-9B2A-E48B-CE84-F23E9FEFC274}"/>
                    </a:ext>
                  </a:extLst>
                </p14:cNvPr>
                <p14:cNvContentPartPr/>
                <p14:nvPr/>
              </p14:nvContentPartPr>
              <p14:xfrm>
                <a:off x="10966110" y="3360585"/>
                <a:ext cx="77400" cy="88200"/>
              </p14:xfrm>
            </p:contentPart>
          </mc:Choice>
          <mc:Fallback>
            <p:pic>
              <p:nvPicPr>
                <p:cNvPr id="44" name="Ink 43">
                  <a:extLst>
                    <a:ext uri="{FF2B5EF4-FFF2-40B4-BE49-F238E27FC236}">
                      <a16:creationId xmlns:a16="http://schemas.microsoft.com/office/drawing/2014/main" id="{211E47B9-9B2A-E48B-CE84-F23E9FEFC274}"/>
                    </a:ext>
                  </a:extLst>
                </p:cNvPr>
                <p:cNvPicPr/>
                <p:nvPr/>
              </p:nvPicPr>
              <p:blipFill>
                <a:blip r:embed="rId70"/>
                <a:stretch>
                  <a:fillRect/>
                </a:stretch>
              </p:blipFill>
              <p:spPr>
                <a:xfrm>
                  <a:off x="10959990" y="3354465"/>
                  <a:ext cx="89640" cy="100440"/>
                </a:xfrm>
                <a:prstGeom prst="rect">
                  <a:avLst/>
                </a:prstGeom>
              </p:spPr>
            </p:pic>
          </mc:Fallback>
        </mc:AlternateContent>
      </p:grpSp>
      <p:grpSp>
        <p:nvGrpSpPr>
          <p:cNvPr id="51" name="Group 50">
            <a:extLst>
              <a:ext uri="{FF2B5EF4-FFF2-40B4-BE49-F238E27FC236}">
                <a16:creationId xmlns:a16="http://schemas.microsoft.com/office/drawing/2014/main" id="{5E3CCA6A-B689-1FAC-B3A0-E8D9EF0FEC12}"/>
              </a:ext>
            </a:extLst>
          </p:cNvPr>
          <p:cNvGrpSpPr/>
          <p:nvPr/>
        </p:nvGrpSpPr>
        <p:grpSpPr>
          <a:xfrm>
            <a:off x="8913750" y="3538065"/>
            <a:ext cx="882360" cy="135720"/>
            <a:chOff x="8913750" y="3538065"/>
            <a:chExt cx="882360" cy="135720"/>
          </a:xfrm>
        </p:grpSpPr>
        <mc:AlternateContent xmlns:mc="http://schemas.openxmlformats.org/markup-compatibility/2006">
          <mc:Choice xmlns:p14="http://schemas.microsoft.com/office/powerpoint/2010/main" Requires="p14">
            <p:contentPart p14:bwMode="auto" r:id="rId71">
              <p14:nvContentPartPr>
                <p14:cNvPr id="46" name="Ink 45">
                  <a:extLst>
                    <a:ext uri="{FF2B5EF4-FFF2-40B4-BE49-F238E27FC236}">
                      <a16:creationId xmlns:a16="http://schemas.microsoft.com/office/drawing/2014/main" id="{280FC310-D427-43EE-A589-2F3A72F045ED}"/>
                    </a:ext>
                  </a:extLst>
                </p14:cNvPr>
                <p14:cNvContentPartPr/>
                <p14:nvPr/>
              </p14:nvContentPartPr>
              <p14:xfrm>
                <a:off x="8913750" y="3546705"/>
                <a:ext cx="226440" cy="94680"/>
              </p14:xfrm>
            </p:contentPart>
          </mc:Choice>
          <mc:Fallback>
            <p:pic>
              <p:nvPicPr>
                <p:cNvPr id="46" name="Ink 45">
                  <a:extLst>
                    <a:ext uri="{FF2B5EF4-FFF2-40B4-BE49-F238E27FC236}">
                      <a16:creationId xmlns:a16="http://schemas.microsoft.com/office/drawing/2014/main" id="{280FC310-D427-43EE-A589-2F3A72F045ED}"/>
                    </a:ext>
                  </a:extLst>
                </p:cNvPr>
                <p:cNvPicPr/>
                <p:nvPr/>
              </p:nvPicPr>
              <p:blipFill>
                <a:blip r:embed="rId72"/>
                <a:stretch>
                  <a:fillRect/>
                </a:stretch>
              </p:blipFill>
              <p:spPr>
                <a:xfrm>
                  <a:off x="8907630" y="3540585"/>
                  <a:ext cx="2386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7" name="Ink 46">
                  <a:extLst>
                    <a:ext uri="{FF2B5EF4-FFF2-40B4-BE49-F238E27FC236}">
                      <a16:creationId xmlns:a16="http://schemas.microsoft.com/office/drawing/2014/main" id="{6C4B0B9D-7AEC-DB2A-4A1C-0822914DFE86}"/>
                    </a:ext>
                  </a:extLst>
                </p14:cNvPr>
                <p14:cNvContentPartPr/>
                <p14:nvPr/>
              </p14:nvContentPartPr>
              <p14:xfrm>
                <a:off x="8997630" y="3549945"/>
                <a:ext cx="89280" cy="104400"/>
              </p14:xfrm>
            </p:contentPart>
          </mc:Choice>
          <mc:Fallback>
            <p:pic>
              <p:nvPicPr>
                <p:cNvPr id="47" name="Ink 46">
                  <a:extLst>
                    <a:ext uri="{FF2B5EF4-FFF2-40B4-BE49-F238E27FC236}">
                      <a16:creationId xmlns:a16="http://schemas.microsoft.com/office/drawing/2014/main" id="{6C4B0B9D-7AEC-DB2A-4A1C-0822914DFE86}"/>
                    </a:ext>
                  </a:extLst>
                </p:cNvPr>
                <p:cNvPicPr/>
                <p:nvPr/>
              </p:nvPicPr>
              <p:blipFill>
                <a:blip r:embed="rId74"/>
                <a:stretch>
                  <a:fillRect/>
                </a:stretch>
              </p:blipFill>
              <p:spPr>
                <a:xfrm>
                  <a:off x="8991510" y="3543825"/>
                  <a:ext cx="1015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8" name="Ink 47">
                  <a:extLst>
                    <a:ext uri="{FF2B5EF4-FFF2-40B4-BE49-F238E27FC236}">
                      <a16:creationId xmlns:a16="http://schemas.microsoft.com/office/drawing/2014/main" id="{93D30829-C602-67C5-DD56-D1A3001BC421}"/>
                    </a:ext>
                  </a:extLst>
                </p14:cNvPr>
                <p14:cNvContentPartPr/>
                <p14:nvPr/>
              </p14:nvContentPartPr>
              <p14:xfrm>
                <a:off x="9276990" y="3587745"/>
                <a:ext cx="355680" cy="14400"/>
              </p14:xfrm>
            </p:contentPart>
          </mc:Choice>
          <mc:Fallback>
            <p:pic>
              <p:nvPicPr>
                <p:cNvPr id="48" name="Ink 47">
                  <a:extLst>
                    <a:ext uri="{FF2B5EF4-FFF2-40B4-BE49-F238E27FC236}">
                      <a16:creationId xmlns:a16="http://schemas.microsoft.com/office/drawing/2014/main" id="{93D30829-C602-67C5-DD56-D1A3001BC421}"/>
                    </a:ext>
                  </a:extLst>
                </p:cNvPr>
                <p:cNvPicPr/>
                <p:nvPr/>
              </p:nvPicPr>
              <p:blipFill>
                <a:blip r:embed="rId76"/>
                <a:stretch>
                  <a:fillRect/>
                </a:stretch>
              </p:blipFill>
              <p:spPr>
                <a:xfrm>
                  <a:off x="9270870" y="3581625"/>
                  <a:ext cx="3679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9" name="Ink 48">
                  <a:extLst>
                    <a:ext uri="{FF2B5EF4-FFF2-40B4-BE49-F238E27FC236}">
                      <a16:creationId xmlns:a16="http://schemas.microsoft.com/office/drawing/2014/main" id="{1DC8A0A8-F826-C4E1-93B6-AAC754A4ED08}"/>
                    </a:ext>
                  </a:extLst>
                </p14:cNvPr>
                <p14:cNvContentPartPr/>
                <p14:nvPr/>
              </p14:nvContentPartPr>
              <p14:xfrm>
                <a:off x="9567870" y="3554265"/>
                <a:ext cx="38880" cy="91440"/>
              </p14:xfrm>
            </p:contentPart>
          </mc:Choice>
          <mc:Fallback>
            <p:pic>
              <p:nvPicPr>
                <p:cNvPr id="49" name="Ink 48">
                  <a:extLst>
                    <a:ext uri="{FF2B5EF4-FFF2-40B4-BE49-F238E27FC236}">
                      <a16:creationId xmlns:a16="http://schemas.microsoft.com/office/drawing/2014/main" id="{1DC8A0A8-F826-C4E1-93B6-AAC754A4ED08}"/>
                    </a:ext>
                  </a:extLst>
                </p:cNvPr>
                <p:cNvPicPr/>
                <p:nvPr/>
              </p:nvPicPr>
              <p:blipFill>
                <a:blip r:embed="rId78"/>
                <a:stretch>
                  <a:fillRect/>
                </a:stretch>
              </p:blipFill>
              <p:spPr>
                <a:xfrm>
                  <a:off x="9561750" y="3548145"/>
                  <a:ext cx="511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0" name="Ink 49">
                  <a:extLst>
                    <a:ext uri="{FF2B5EF4-FFF2-40B4-BE49-F238E27FC236}">
                      <a16:creationId xmlns:a16="http://schemas.microsoft.com/office/drawing/2014/main" id="{7A665EFD-5802-AAD3-B8ED-C863FADE4230}"/>
                    </a:ext>
                  </a:extLst>
                </p14:cNvPr>
                <p14:cNvContentPartPr/>
                <p14:nvPr/>
              </p14:nvContentPartPr>
              <p14:xfrm>
                <a:off x="9694590" y="3538065"/>
                <a:ext cx="101520" cy="135720"/>
              </p14:xfrm>
            </p:contentPart>
          </mc:Choice>
          <mc:Fallback>
            <p:pic>
              <p:nvPicPr>
                <p:cNvPr id="50" name="Ink 49">
                  <a:extLst>
                    <a:ext uri="{FF2B5EF4-FFF2-40B4-BE49-F238E27FC236}">
                      <a16:creationId xmlns:a16="http://schemas.microsoft.com/office/drawing/2014/main" id="{7A665EFD-5802-AAD3-B8ED-C863FADE4230}"/>
                    </a:ext>
                  </a:extLst>
                </p:cNvPr>
                <p:cNvPicPr/>
                <p:nvPr/>
              </p:nvPicPr>
              <p:blipFill>
                <a:blip r:embed="rId80"/>
                <a:stretch>
                  <a:fillRect/>
                </a:stretch>
              </p:blipFill>
              <p:spPr>
                <a:xfrm>
                  <a:off x="9688470" y="3531945"/>
                  <a:ext cx="113760" cy="147960"/>
                </a:xfrm>
                <a:prstGeom prst="rect">
                  <a:avLst/>
                </a:prstGeom>
              </p:spPr>
            </p:pic>
          </mc:Fallback>
        </mc:AlternateContent>
      </p:grpSp>
      <p:grpSp>
        <p:nvGrpSpPr>
          <p:cNvPr id="64" name="Group 63">
            <a:extLst>
              <a:ext uri="{FF2B5EF4-FFF2-40B4-BE49-F238E27FC236}">
                <a16:creationId xmlns:a16="http://schemas.microsoft.com/office/drawing/2014/main" id="{EFA34C7A-48B1-D458-24C5-151AFD0886D7}"/>
              </a:ext>
            </a:extLst>
          </p:cNvPr>
          <p:cNvGrpSpPr/>
          <p:nvPr/>
        </p:nvGrpSpPr>
        <p:grpSpPr>
          <a:xfrm>
            <a:off x="8785950" y="4642545"/>
            <a:ext cx="156600" cy="71640"/>
            <a:chOff x="8785950" y="4642545"/>
            <a:chExt cx="156600" cy="71640"/>
          </a:xfrm>
        </p:grpSpPr>
        <mc:AlternateContent xmlns:mc="http://schemas.openxmlformats.org/markup-compatibility/2006">
          <mc:Choice xmlns:p14="http://schemas.microsoft.com/office/powerpoint/2010/main" Requires="p14">
            <p:contentPart p14:bwMode="auto" r:id="rId81">
              <p14:nvContentPartPr>
                <p14:cNvPr id="52" name="Ink 51">
                  <a:extLst>
                    <a:ext uri="{FF2B5EF4-FFF2-40B4-BE49-F238E27FC236}">
                      <a16:creationId xmlns:a16="http://schemas.microsoft.com/office/drawing/2014/main" id="{169A885D-2120-B6D2-B406-B8AFC59CA6A4}"/>
                    </a:ext>
                  </a:extLst>
                </p14:cNvPr>
                <p14:cNvContentPartPr/>
                <p14:nvPr/>
              </p14:nvContentPartPr>
              <p14:xfrm>
                <a:off x="8785950" y="4642545"/>
                <a:ext cx="156600" cy="13320"/>
              </p14:xfrm>
            </p:contentPart>
          </mc:Choice>
          <mc:Fallback>
            <p:pic>
              <p:nvPicPr>
                <p:cNvPr id="52" name="Ink 51">
                  <a:extLst>
                    <a:ext uri="{FF2B5EF4-FFF2-40B4-BE49-F238E27FC236}">
                      <a16:creationId xmlns:a16="http://schemas.microsoft.com/office/drawing/2014/main" id="{169A885D-2120-B6D2-B406-B8AFC59CA6A4}"/>
                    </a:ext>
                  </a:extLst>
                </p:cNvPr>
                <p:cNvPicPr/>
                <p:nvPr/>
              </p:nvPicPr>
              <p:blipFill>
                <a:blip r:embed="rId82"/>
                <a:stretch>
                  <a:fillRect/>
                </a:stretch>
              </p:blipFill>
              <p:spPr>
                <a:xfrm>
                  <a:off x="8779830" y="4636425"/>
                  <a:ext cx="1688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3" name="Ink 52">
                  <a:extLst>
                    <a:ext uri="{FF2B5EF4-FFF2-40B4-BE49-F238E27FC236}">
                      <a16:creationId xmlns:a16="http://schemas.microsoft.com/office/drawing/2014/main" id="{934AB54F-92F5-861E-C176-484510FD28C3}"/>
                    </a:ext>
                  </a:extLst>
                </p14:cNvPr>
                <p14:cNvContentPartPr/>
                <p14:nvPr/>
              </p14:nvContentPartPr>
              <p14:xfrm>
                <a:off x="8790990" y="4709145"/>
                <a:ext cx="144720" cy="5040"/>
              </p14:xfrm>
            </p:contentPart>
          </mc:Choice>
          <mc:Fallback>
            <p:pic>
              <p:nvPicPr>
                <p:cNvPr id="53" name="Ink 52">
                  <a:extLst>
                    <a:ext uri="{FF2B5EF4-FFF2-40B4-BE49-F238E27FC236}">
                      <a16:creationId xmlns:a16="http://schemas.microsoft.com/office/drawing/2014/main" id="{934AB54F-92F5-861E-C176-484510FD28C3}"/>
                    </a:ext>
                  </a:extLst>
                </p:cNvPr>
                <p:cNvPicPr/>
                <p:nvPr/>
              </p:nvPicPr>
              <p:blipFill>
                <a:blip r:embed="rId84"/>
                <a:stretch>
                  <a:fillRect/>
                </a:stretch>
              </p:blipFill>
              <p:spPr>
                <a:xfrm>
                  <a:off x="8784870" y="4703025"/>
                  <a:ext cx="156960" cy="17280"/>
                </a:xfrm>
                <a:prstGeom prst="rect">
                  <a:avLst/>
                </a:prstGeom>
              </p:spPr>
            </p:pic>
          </mc:Fallback>
        </mc:AlternateContent>
      </p:grpSp>
      <p:grpSp>
        <p:nvGrpSpPr>
          <p:cNvPr id="63" name="Group 62">
            <a:extLst>
              <a:ext uri="{FF2B5EF4-FFF2-40B4-BE49-F238E27FC236}">
                <a16:creationId xmlns:a16="http://schemas.microsoft.com/office/drawing/2014/main" id="{44C183E9-7771-C1EA-3092-F72D56726010}"/>
              </a:ext>
            </a:extLst>
          </p:cNvPr>
          <p:cNvGrpSpPr/>
          <p:nvPr/>
        </p:nvGrpSpPr>
        <p:grpSpPr>
          <a:xfrm>
            <a:off x="9151710" y="4566945"/>
            <a:ext cx="672120" cy="565920"/>
            <a:chOff x="9151710" y="4566945"/>
            <a:chExt cx="672120" cy="565920"/>
          </a:xfrm>
        </p:grpSpPr>
        <mc:AlternateContent xmlns:mc="http://schemas.openxmlformats.org/markup-compatibility/2006">
          <mc:Choice xmlns:p14="http://schemas.microsoft.com/office/powerpoint/2010/main" Requires="p14">
            <p:contentPart p14:bwMode="auto" r:id="rId85">
              <p14:nvContentPartPr>
                <p14:cNvPr id="54" name="Ink 53">
                  <a:extLst>
                    <a:ext uri="{FF2B5EF4-FFF2-40B4-BE49-F238E27FC236}">
                      <a16:creationId xmlns:a16="http://schemas.microsoft.com/office/drawing/2014/main" id="{62CE6621-F778-04D6-1C06-2C3890DF363A}"/>
                    </a:ext>
                  </a:extLst>
                </p14:cNvPr>
                <p14:cNvContentPartPr/>
                <p14:nvPr/>
              </p14:nvContentPartPr>
              <p14:xfrm>
                <a:off x="9151710" y="4566945"/>
                <a:ext cx="101520" cy="281520"/>
              </p14:xfrm>
            </p:contentPart>
          </mc:Choice>
          <mc:Fallback>
            <p:pic>
              <p:nvPicPr>
                <p:cNvPr id="54" name="Ink 53">
                  <a:extLst>
                    <a:ext uri="{FF2B5EF4-FFF2-40B4-BE49-F238E27FC236}">
                      <a16:creationId xmlns:a16="http://schemas.microsoft.com/office/drawing/2014/main" id="{62CE6621-F778-04D6-1C06-2C3890DF363A}"/>
                    </a:ext>
                  </a:extLst>
                </p:cNvPr>
                <p:cNvPicPr/>
                <p:nvPr/>
              </p:nvPicPr>
              <p:blipFill>
                <a:blip r:embed="rId86"/>
                <a:stretch>
                  <a:fillRect/>
                </a:stretch>
              </p:blipFill>
              <p:spPr>
                <a:xfrm>
                  <a:off x="9145590" y="4560825"/>
                  <a:ext cx="1137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5" name="Ink 54">
                  <a:extLst>
                    <a:ext uri="{FF2B5EF4-FFF2-40B4-BE49-F238E27FC236}">
                      <a16:creationId xmlns:a16="http://schemas.microsoft.com/office/drawing/2014/main" id="{A49A66DE-7874-27AA-C7E4-BCA8FA5F04C2}"/>
                    </a:ext>
                  </a:extLst>
                </p14:cNvPr>
                <p14:cNvContentPartPr/>
                <p14:nvPr/>
              </p14:nvContentPartPr>
              <p14:xfrm>
                <a:off x="9341790" y="4757385"/>
                <a:ext cx="57600" cy="102600"/>
              </p14:xfrm>
            </p:contentPart>
          </mc:Choice>
          <mc:Fallback>
            <p:pic>
              <p:nvPicPr>
                <p:cNvPr id="55" name="Ink 54">
                  <a:extLst>
                    <a:ext uri="{FF2B5EF4-FFF2-40B4-BE49-F238E27FC236}">
                      <a16:creationId xmlns:a16="http://schemas.microsoft.com/office/drawing/2014/main" id="{A49A66DE-7874-27AA-C7E4-BCA8FA5F04C2}"/>
                    </a:ext>
                  </a:extLst>
                </p:cNvPr>
                <p:cNvPicPr/>
                <p:nvPr/>
              </p:nvPicPr>
              <p:blipFill>
                <a:blip r:embed="rId88"/>
                <a:stretch>
                  <a:fillRect/>
                </a:stretch>
              </p:blipFill>
              <p:spPr>
                <a:xfrm>
                  <a:off x="9335670" y="4751265"/>
                  <a:ext cx="698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6" name="Ink 55">
                  <a:extLst>
                    <a:ext uri="{FF2B5EF4-FFF2-40B4-BE49-F238E27FC236}">
                      <a16:creationId xmlns:a16="http://schemas.microsoft.com/office/drawing/2014/main" id="{55358A49-F257-9669-3C43-D46E3DC3038E}"/>
                    </a:ext>
                  </a:extLst>
                </p14:cNvPr>
                <p14:cNvContentPartPr/>
                <p14:nvPr/>
              </p14:nvContentPartPr>
              <p14:xfrm>
                <a:off x="9298590" y="4673865"/>
                <a:ext cx="53280" cy="23040"/>
              </p14:xfrm>
            </p:contentPart>
          </mc:Choice>
          <mc:Fallback>
            <p:pic>
              <p:nvPicPr>
                <p:cNvPr id="56" name="Ink 55">
                  <a:extLst>
                    <a:ext uri="{FF2B5EF4-FFF2-40B4-BE49-F238E27FC236}">
                      <a16:creationId xmlns:a16="http://schemas.microsoft.com/office/drawing/2014/main" id="{55358A49-F257-9669-3C43-D46E3DC3038E}"/>
                    </a:ext>
                  </a:extLst>
                </p:cNvPr>
                <p:cNvPicPr/>
                <p:nvPr/>
              </p:nvPicPr>
              <p:blipFill>
                <a:blip r:embed="rId90"/>
                <a:stretch>
                  <a:fillRect/>
                </a:stretch>
              </p:blipFill>
              <p:spPr>
                <a:xfrm>
                  <a:off x="9292470" y="4667745"/>
                  <a:ext cx="655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7" name="Ink 56">
                  <a:extLst>
                    <a:ext uri="{FF2B5EF4-FFF2-40B4-BE49-F238E27FC236}">
                      <a16:creationId xmlns:a16="http://schemas.microsoft.com/office/drawing/2014/main" id="{98C33BE3-372C-912A-5F7B-EFE06FB5E152}"/>
                    </a:ext>
                  </a:extLst>
                </p14:cNvPr>
                <p14:cNvContentPartPr/>
                <p14:nvPr/>
              </p14:nvContentPartPr>
              <p14:xfrm>
                <a:off x="9447630" y="4745865"/>
                <a:ext cx="241920" cy="141480"/>
              </p14:xfrm>
            </p:contentPart>
          </mc:Choice>
          <mc:Fallback>
            <p:pic>
              <p:nvPicPr>
                <p:cNvPr id="57" name="Ink 56">
                  <a:extLst>
                    <a:ext uri="{FF2B5EF4-FFF2-40B4-BE49-F238E27FC236}">
                      <a16:creationId xmlns:a16="http://schemas.microsoft.com/office/drawing/2014/main" id="{98C33BE3-372C-912A-5F7B-EFE06FB5E152}"/>
                    </a:ext>
                  </a:extLst>
                </p:cNvPr>
                <p:cNvPicPr/>
                <p:nvPr/>
              </p:nvPicPr>
              <p:blipFill>
                <a:blip r:embed="rId92"/>
                <a:stretch>
                  <a:fillRect/>
                </a:stretch>
              </p:blipFill>
              <p:spPr>
                <a:xfrm>
                  <a:off x="9441510" y="4739745"/>
                  <a:ext cx="2541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8" name="Ink 57">
                  <a:extLst>
                    <a:ext uri="{FF2B5EF4-FFF2-40B4-BE49-F238E27FC236}">
                      <a16:creationId xmlns:a16="http://schemas.microsoft.com/office/drawing/2014/main" id="{347283D6-D507-8DBA-5560-DE9C4C6B8F1F}"/>
                    </a:ext>
                  </a:extLst>
                </p14:cNvPr>
                <p14:cNvContentPartPr/>
                <p14:nvPr/>
              </p14:nvContentPartPr>
              <p14:xfrm>
                <a:off x="9168630" y="4975905"/>
                <a:ext cx="154440" cy="86040"/>
              </p14:xfrm>
            </p:contentPart>
          </mc:Choice>
          <mc:Fallback>
            <p:pic>
              <p:nvPicPr>
                <p:cNvPr id="58" name="Ink 57">
                  <a:extLst>
                    <a:ext uri="{FF2B5EF4-FFF2-40B4-BE49-F238E27FC236}">
                      <a16:creationId xmlns:a16="http://schemas.microsoft.com/office/drawing/2014/main" id="{347283D6-D507-8DBA-5560-DE9C4C6B8F1F}"/>
                    </a:ext>
                  </a:extLst>
                </p:cNvPr>
                <p:cNvPicPr/>
                <p:nvPr/>
              </p:nvPicPr>
              <p:blipFill>
                <a:blip r:embed="rId94"/>
                <a:stretch>
                  <a:fillRect/>
                </a:stretch>
              </p:blipFill>
              <p:spPr>
                <a:xfrm>
                  <a:off x="9162510" y="4969785"/>
                  <a:ext cx="1666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9" name="Ink 58">
                  <a:extLst>
                    <a:ext uri="{FF2B5EF4-FFF2-40B4-BE49-F238E27FC236}">
                      <a16:creationId xmlns:a16="http://schemas.microsoft.com/office/drawing/2014/main" id="{FC06D127-6127-627B-CFCB-B40D7EAD25DA}"/>
                    </a:ext>
                  </a:extLst>
                </p14:cNvPr>
                <p14:cNvContentPartPr/>
                <p14:nvPr/>
              </p14:nvContentPartPr>
              <p14:xfrm>
                <a:off x="9183390" y="4975905"/>
                <a:ext cx="90000" cy="81360"/>
              </p14:xfrm>
            </p:contentPart>
          </mc:Choice>
          <mc:Fallback>
            <p:pic>
              <p:nvPicPr>
                <p:cNvPr id="59" name="Ink 58">
                  <a:extLst>
                    <a:ext uri="{FF2B5EF4-FFF2-40B4-BE49-F238E27FC236}">
                      <a16:creationId xmlns:a16="http://schemas.microsoft.com/office/drawing/2014/main" id="{FC06D127-6127-627B-CFCB-B40D7EAD25DA}"/>
                    </a:ext>
                  </a:extLst>
                </p:cNvPr>
                <p:cNvPicPr/>
                <p:nvPr/>
              </p:nvPicPr>
              <p:blipFill>
                <a:blip r:embed="rId96"/>
                <a:stretch>
                  <a:fillRect/>
                </a:stretch>
              </p:blipFill>
              <p:spPr>
                <a:xfrm>
                  <a:off x="9177270" y="4969785"/>
                  <a:ext cx="1022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0" name="Ink 59">
                  <a:extLst>
                    <a:ext uri="{FF2B5EF4-FFF2-40B4-BE49-F238E27FC236}">
                      <a16:creationId xmlns:a16="http://schemas.microsoft.com/office/drawing/2014/main" id="{17698D70-718B-0BDF-898C-8860871F8F12}"/>
                    </a:ext>
                  </a:extLst>
                </p14:cNvPr>
                <p14:cNvContentPartPr/>
                <p14:nvPr/>
              </p14:nvContentPartPr>
              <p14:xfrm>
                <a:off x="9394710" y="5027745"/>
                <a:ext cx="226440" cy="14400"/>
              </p14:xfrm>
            </p:contentPart>
          </mc:Choice>
          <mc:Fallback>
            <p:pic>
              <p:nvPicPr>
                <p:cNvPr id="60" name="Ink 59">
                  <a:extLst>
                    <a:ext uri="{FF2B5EF4-FFF2-40B4-BE49-F238E27FC236}">
                      <a16:creationId xmlns:a16="http://schemas.microsoft.com/office/drawing/2014/main" id="{17698D70-718B-0BDF-898C-8860871F8F12}"/>
                    </a:ext>
                  </a:extLst>
                </p:cNvPr>
                <p:cNvPicPr/>
                <p:nvPr/>
              </p:nvPicPr>
              <p:blipFill>
                <a:blip r:embed="rId98"/>
                <a:stretch>
                  <a:fillRect/>
                </a:stretch>
              </p:blipFill>
              <p:spPr>
                <a:xfrm>
                  <a:off x="9388590" y="5021625"/>
                  <a:ext cx="2386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1" name="Ink 60">
                  <a:extLst>
                    <a:ext uri="{FF2B5EF4-FFF2-40B4-BE49-F238E27FC236}">
                      <a16:creationId xmlns:a16="http://schemas.microsoft.com/office/drawing/2014/main" id="{E61D9F86-5281-4F1A-CF6C-28272509820C}"/>
                    </a:ext>
                  </a:extLst>
                </p14:cNvPr>
                <p14:cNvContentPartPr/>
                <p14:nvPr/>
              </p14:nvContentPartPr>
              <p14:xfrm>
                <a:off x="9524670" y="5009385"/>
                <a:ext cx="31680" cy="65160"/>
              </p14:xfrm>
            </p:contentPart>
          </mc:Choice>
          <mc:Fallback>
            <p:pic>
              <p:nvPicPr>
                <p:cNvPr id="61" name="Ink 60">
                  <a:extLst>
                    <a:ext uri="{FF2B5EF4-FFF2-40B4-BE49-F238E27FC236}">
                      <a16:creationId xmlns:a16="http://schemas.microsoft.com/office/drawing/2014/main" id="{E61D9F86-5281-4F1A-CF6C-28272509820C}"/>
                    </a:ext>
                  </a:extLst>
                </p:cNvPr>
                <p:cNvPicPr/>
                <p:nvPr/>
              </p:nvPicPr>
              <p:blipFill>
                <a:blip r:embed="rId100"/>
                <a:stretch>
                  <a:fillRect/>
                </a:stretch>
              </p:blipFill>
              <p:spPr>
                <a:xfrm>
                  <a:off x="9518550" y="5003265"/>
                  <a:ext cx="439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2" name="Ink 61">
                  <a:extLst>
                    <a:ext uri="{FF2B5EF4-FFF2-40B4-BE49-F238E27FC236}">
                      <a16:creationId xmlns:a16="http://schemas.microsoft.com/office/drawing/2014/main" id="{1613EDF0-DD71-A3C6-4E27-8E1291964DFF}"/>
                    </a:ext>
                  </a:extLst>
                </p14:cNvPr>
                <p14:cNvContentPartPr/>
                <p14:nvPr/>
              </p14:nvContentPartPr>
              <p14:xfrm>
                <a:off x="9707550" y="5014785"/>
                <a:ext cx="116280" cy="118080"/>
              </p14:xfrm>
            </p:contentPart>
          </mc:Choice>
          <mc:Fallback>
            <p:pic>
              <p:nvPicPr>
                <p:cNvPr id="62" name="Ink 61">
                  <a:extLst>
                    <a:ext uri="{FF2B5EF4-FFF2-40B4-BE49-F238E27FC236}">
                      <a16:creationId xmlns:a16="http://schemas.microsoft.com/office/drawing/2014/main" id="{1613EDF0-DD71-A3C6-4E27-8E1291964DFF}"/>
                    </a:ext>
                  </a:extLst>
                </p:cNvPr>
                <p:cNvPicPr/>
                <p:nvPr/>
              </p:nvPicPr>
              <p:blipFill>
                <a:blip r:embed="rId102"/>
                <a:stretch>
                  <a:fillRect/>
                </a:stretch>
              </p:blipFill>
              <p:spPr>
                <a:xfrm>
                  <a:off x="9701430" y="5008665"/>
                  <a:ext cx="128520" cy="13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3">
            <p14:nvContentPartPr>
              <p14:cNvPr id="65" name="Ink 64">
                <a:extLst>
                  <a:ext uri="{FF2B5EF4-FFF2-40B4-BE49-F238E27FC236}">
                    <a16:creationId xmlns:a16="http://schemas.microsoft.com/office/drawing/2014/main" id="{D75DCD16-DB43-06C0-BD0F-ED2E1C8CE36A}"/>
                  </a:ext>
                </a:extLst>
              </p14:cNvPr>
              <p14:cNvContentPartPr/>
              <p14:nvPr/>
            </p14:nvContentPartPr>
            <p14:xfrm>
              <a:off x="10044510" y="4824345"/>
              <a:ext cx="2117880" cy="16560"/>
            </p14:xfrm>
          </p:contentPart>
        </mc:Choice>
        <mc:Fallback>
          <p:pic>
            <p:nvPicPr>
              <p:cNvPr id="65" name="Ink 64">
                <a:extLst>
                  <a:ext uri="{FF2B5EF4-FFF2-40B4-BE49-F238E27FC236}">
                    <a16:creationId xmlns:a16="http://schemas.microsoft.com/office/drawing/2014/main" id="{D75DCD16-DB43-06C0-BD0F-ED2E1C8CE36A}"/>
                  </a:ext>
                </a:extLst>
              </p:cNvPr>
              <p:cNvPicPr/>
              <p:nvPr/>
            </p:nvPicPr>
            <p:blipFill>
              <a:blip r:embed="rId104"/>
              <a:stretch>
                <a:fillRect/>
              </a:stretch>
            </p:blipFill>
            <p:spPr>
              <a:xfrm>
                <a:off x="10038390" y="4818225"/>
                <a:ext cx="21301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6" name="Ink 65">
                <a:extLst>
                  <a:ext uri="{FF2B5EF4-FFF2-40B4-BE49-F238E27FC236}">
                    <a16:creationId xmlns:a16="http://schemas.microsoft.com/office/drawing/2014/main" id="{07AE900D-3190-4B9B-CA05-0331DFAEF8B5}"/>
                  </a:ext>
                </a:extLst>
              </p14:cNvPr>
              <p14:cNvContentPartPr/>
              <p14:nvPr/>
            </p14:nvContentPartPr>
            <p14:xfrm>
              <a:off x="10987710" y="4972665"/>
              <a:ext cx="239040" cy="192960"/>
            </p14:xfrm>
          </p:contentPart>
        </mc:Choice>
        <mc:Fallback>
          <p:pic>
            <p:nvPicPr>
              <p:cNvPr id="66" name="Ink 65">
                <a:extLst>
                  <a:ext uri="{FF2B5EF4-FFF2-40B4-BE49-F238E27FC236}">
                    <a16:creationId xmlns:a16="http://schemas.microsoft.com/office/drawing/2014/main" id="{07AE900D-3190-4B9B-CA05-0331DFAEF8B5}"/>
                  </a:ext>
                </a:extLst>
              </p:cNvPr>
              <p:cNvPicPr/>
              <p:nvPr/>
            </p:nvPicPr>
            <p:blipFill>
              <a:blip r:embed="rId106"/>
              <a:stretch>
                <a:fillRect/>
              </a:stretch>
            </p:blipFill>
            <p:spPr>
              <a:xfrm>
                <a:off x="10981590" y="4966545"/>
                <a:ext cx="251280" cy="205200"/>
              </a:xfrm>
              <a:prstGeom prst="rect">
                <a:avLst/>
              </a:prstGeom>
            </p:spPr>
          </p:pic>
        </mc:Fallback>
      </mc:AlternateContent>
      <p:grpSp>
        <p:nvGrpSpPr>
          <p:cNvPr id="98" name="Group 97">
            <a:extLst>
              <a:ext uri="{FF2B5EF4-FFF2-40B4-BE49-F238E27FC236}">
                <a16:creationId xmlns:a16="http://schemas.microsoft.com/office/drawing/2014/main" id="{95B577AB-2BE4-9F24-A85A-4958FE7A09F4}"/>
              </a:ext>
            </a:extLst>
          </p:cNvPr>
          <p:cNvGrpSpPr/>
          <p:nvPr/>
        </p:nvGrpSpPr>
        <p:grpSpPr>
          <a:xfrm>
            <a:off x="9791790" y="4481265"/>
            <a:ext cx="2409120" cy="328320"/>
            <a:chOff x="9791790" y="4481265"/>
            <a:chExt cx="2409120" cy="328320"/>
          </a:xfrm>
        </p:grpSpPr>
        <mc:AlternateContent xmlns:mc="http://schemas.openxmlformats.org/markup-compatibility/2006">
          <mc:Choice xmlns:p14="http://schemas.microsoft.com/office/powerpoint/2010/main" Requires="p14">
            <p:contentPart p14:bwMode="auto" r:id="rId107">
              <p14:nvContentPartPr>
                <p14:cNvPr id="67" name="Ink 66">
                  <a:extLst>
                    <a:ext uri="{FF2B5EF4-FFF2-40B4-BE49-F238E27FC236}">
                      <a16:creationId xmlns:a16="http://schemas.microsoft.com/office/drawing/2014/main" id="{7121EF29-D248-AA07-9F78-46074F19E9D5}"/>
                    </a:ext>
                  </a:extLst>
                </p14:cNvPr>
                <p14:cNvContentPartPr/>
                <p14:nvPr/>
              </p14:nvContentPartPr>
              <p14:xfrm>
                <a:off x="9791790" y="4556145"/>
                <a:ext cx="241200" cy="142560"/>
              </p14:xfrm>
            </p:contentPart>
          </mc:Choice>
          <mc:Fallback>
            <p:pic>
              <p:nvPicPr>
                <p:cNvPr id="67" name="Ink 66">
                  <a:extLst>
                    <a:ext uri="{FF2B5EF4-FFF2-40B4-BE49-F238E27FC236}">
                      <a16:creationId xmlns:a16="http://schemas.microsoft.com/office/drawing/2014/main" id="{7121EF29-D248-AA07-9F78-46074F19E9D5}"/>
                    </a:ext>
                  </a:extLst>
                </p:cNvPr>
                <p:cNvPicPr/>
                <p:nvPr/>
              </p:nvPicPr>
              <p:blipFill>
                <a:blip r:embed="rId108"/>
                <a:stretch>
                  <a:fillRect/>
                </a:stretch>
              </p:blipFill>
              <p:spPr>
                <a:xfrm>
                  <a:off x="9785670" y="4550025"/>
                  <a:ext cx="2534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8" name="Ink 67">
                  <a:extLst>
                    <a:ext uri="{FF2B5EF4-FFF2-40B4-BE49-F238E27FC236}">
                      <a16:creationId xmlns:a16="http://schemas.microsoft.com/office/drawing/2014/main" id="{431CD116-D875-455A-43CB-826BB4F178C5}"/>
                    </a:ext>
                  </a:extLst>
                </p14:cNvPr>
                <p14:cNvContentPartPr/>
                <p14:nvPr/>
              </p14:nvContentPartPr>
              <p14:xfrm>
                <a:off x="10060710" y="4592505"/>
                <a:ext cx="74160" cy="94680"/>
              </p14:xfrm>
            </p:contentPart>
          </mc:Choice>
          <mc:Fallback>
            <p:pic>
              <p:nvPicPr>
                <p:cNvPr id="68" name="Ink 67">
                  <a:extLst>
                    <a:ext uri="{FF2B5EF4-FFF2-40B4-BE49-F238E27FC236}">
                      <a16:creationId xmlns:a16="http://schemas.microsoft.com/office/drawing/2014/main" id="{431CD116-D875-455A-43CB-826BB4F178C5}"/>
                    </a:ext>
                  </a:extLst>
                </p:cNvPr>
                <p:cNvPicPr/>
                <p:nvPr/>
              </p:nvPicPr>
              <p:blipFill>
                <a:blip r:embed="rId110"/>
                <a:stretch>
                  <a:fillRect/>
                </a:stretch>
              </p:blipFill>
              <p:spPr>
                <a:xfrm>
                  <a:off x="10054590" y="4586385"/>
                  <a:ext cx="864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9" name="Ink 68">
                  <a:extLst>
                    <a:ext uri="{FF2B5EF4-FFF2-40B4-BE49-F238E27FC236}">
                      <a16:creationId xmlns:a16="http://schemas.microsoft.com/office/drawing/2014/main" id="{FD6BD16D-4CBD-F0AD-3C89-D437BF932FBD}"/>
                    </a:ext>
                  </a:extLst>
                </p14:cNvPr>
                <p14:cNvContentPartPr/>
                <p14:nvPr/>
              </p14:nvContentPartPr>
              <p14:xfrm>
                <a:off x="10207230" y="4616625"/>
                <a:ext cx="102240" cy="78480"/>
              </p14:xfrm>
            </p:contentPart>
          </mc:Choice>
          <mc:Fallback>
            <p:pic>
              <p:nvPicPr>
                <p:cNvPr id="69" name="Ink 68">
                  <a:extLst>
                    <a:ext uri="{FF2B5EF4-FFF2-40B4-BE49-F238E27FC236}">
                      <a16:creationId xmlns:a16="http://schemas.microsoft.com/office/drawing/2014/main" id="{FD6BD16D-4CBD-F0AD-3C89-D437BF932FBD}"/>
                    </a:ext>
                  </a:extLst>
                </p:cNvPr>
                <p:cNvPicPr/>
                <p:nvPr/>
              </p:nvPicPr>
              <p:blipFill>
                <a:blip r:embed="rId112"/>
                <a:stretch>
                  <a:fillRect/>
                </a:stretch>
              </p:blipFill>
              <p:spPr>
                <a:xfrm>
                  <a:off x="10201110" y="4610505"/>
                  <a:ext cx="1144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0" name="Ink 69">
                  <a:extLst>
                    <a:ext uri="{FF2B5EF4-FFF2-40B4-BE49-F238E27FC236}">
                      <a16:creationId xmlns:a16="http://schemas.microsoft.com/office/drawing/2014/main" id="{487DC884-6069-57BF-F879-AD35A04FC58C}"/>
                    </a:ext>
                  </a:extLst>
                </p14:cNvPr>
                <p14:cNvContentPartPr/>
                <p14:nvPr/>
              </p14:nvContentPartPr>
              <p14:xfrm>
                <a:off x="10364190" y="4622025"/>
                <a:ext cx="113760" cy="84960"/>
              </p14:xfrm>
            </p:contentPart>
          </mc:Choice>
          <mc:Fallback>
            <p:pic>
              <p:nvPicPr>
                <p:cNvPr id="70" name="Ink 69">
                  <a:extLst>
                    <a:ext uri="{FF2B5EF4-FFF2-40B4-BE49-F238E27FC236}">
                      <a16:creationId xmlns:a16="http://schemas.microsoft.com/office/drawing/2014/main" id="{487DC884-6069-57BF-F879-AD35A04FC58C}"/>
                    </a:ext>
                  </a:extLst>
                </p:cNvPr>
                <p:cNvPicPr/>
                <p:nvPr/>
              </p:nvPicPr>
              <p:blipFill>
                <a:blip r:embed="rId114"/>
                <a:stretch>
                  <a:fillRect/>
                </a:stretch>
              </p:blipFill>
              <p:spPr>
                <a:xfrm>
                  <a:off x="10358070" y="4615905"/>
                  <a:ext cx="1260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1" name="Ink 70">
                  <a:extLst>
                    <a:ext uri="{FF2B5EF4-FFF2-40B4-BE49-F238E27FC236}">
                      <a16:creationId xmlns:a16="http://schemas.microsoft.com/office/drawing/2014/main" id="{D4745DBE-5463-E34D-2B62-1D18E73F9248}"/>
                    </a:ext>
                  </a:extLst>
                </p14:cNvPr>
                <p14:cNvContentPartPr/>
                <p14:nvPr/>
              </p14:nvContentPartPr>
              <p14:xfrm>
                <a:off x="10403070" y="4622025"/>
                <a:ext cx="360" cy="360"/>
              </p14:xfrm>
            </p:contentPart>
          </mc:Choice>
          <mc:Fallback>
            <p:pic>
              <p:nvPicPr>
                <p:cNvPr id="71" name="Ink 70">
                  <a:extLst>
                    <a:ext uri="{FF2B5EF4-FFF2-40B4-BE49-F238E27FC236}">
                      <a16:creationId xmlns:a16="http://schemas.microsoft.com/office/drawing/2014/main" id="{D4745DBE-5463-E34D-2B62-1D18E73F9248}"/>
                    </a:ext>
                  </a:extLst>
                </p:cNvPr>
                <p:cNvPicPr/>
                <p:nvPr/>
              </p:nvPicPr>
              <p:blipFill>
                <a:blip r:embed="rId4"/>
                <a:stretch>
                  <a:fillRect/>
                </a:stretch>
              </p:blipFill>
              <p:spPr>
                <a:xfrm>
                  <a:off x="10396950" y="461590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953F66EB-15B7-4FB5-AA70-9555EA0FC648}"/>
                    </a:ext>
                  </a:extLst>
                </p14:cNvPr>
                <p14:cNvContentPartPr/>
                <p14:nvPr/>
              </p14:nvContentPartPr>
              <p14:xfrm>
                <a:off x="10403070" y="4596825"/>
                <a:ext cx="248040" cy="119520"/>
              </p14:xfrm>
            </p:contentPart>
          </mc:Choice>
          <mc:Fallback>
            <p:pic>
              <p:nvPicPr>
                <p:cNvPr id="72" name="Ink 71">
                  <a:extLst>
                    <a:ext uri="{FF2B5EF4-FFF2-40B4-BE49-F238E27FC236}">
                      <a16:creationId xmlns:a16="http://schemas.microsoft.com/office/drawing/2014/main" id="{953F66EB-15B7-4FB5-AA70-9555EA0FC648}"/>
                    </a:ext>
                  </a:extLst>
                </p:cNvPr>
                <p:cNvPicPr/>
                <p:nvPr/>
              </p:nvPicPr>
              <p:blipFill>
                <a:blip r:embed="rId117"/>
                <a:stretch>
                  <a:fillRect/>
                </a:stretch>
              </p:blipFill>
              <p:spPr>
                <a:xfrm>
                  <a:off x="10396950" y="4590705"/>
                  <a:ext cx="2602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4F0D292E-02A9-417D-70A3-C247DC0F4E1E}"/>
                    </a:ext>
                  </a:extLst>
                </p14:cNvPr>
                <p14:cNvContentPartPr/>
                <p14:nvPr/>
              </p14:nvContentPartPr>
              <p14:xfrm>
                <a:off x="10417470" y="4503945"/>
                <a:ext cx="130320" cy="57600"/>
              </p14:xfrm>
            </p:contentPart>
          </mc:Choice>
          <mc:Fallback>
            <p:pic>
              <p:nvPicPr>
                <p:cNvPr id="74" name="Ink 73">
                  <a:extLst>
                    <a:ext uri="{FF2B5EF4-FFF2-40B4-BE49-F238E27FC236}">
                      <a16:creationId xmlns:a16="http://schemas.microsoft.com/office/drawing/2014/main" id="{4F0D292E-02A9-417D-70A3-C247DC0F4E1E}"/>
                    </a:ext>
                  </a:extLst>
                </p:cNvPr>
                <p:cNvPicPr/>
                <p:nvPr/>
              </p:nvPicPr>
              <p:blipFill>
                <a:blip r:embed="rId119"/>
                <a:stretch>
                  <a:fillRect/>
                </a:stretch>
              </p:blipFill>
              <p:spPr>
                <a:xfrm>
                  <a:off x="10411350" y="4497825"/>
                  <a:ext cx="14256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EE659F88-D198-ABBF-76AB-BD79DD3D8EE2}"/>
                    </a:ext>
                  </a:extLst>
                </p14:cNvPr>
                <p14:cNvContentPartPr/>
                <p14:nvPr/>
              </p14:nvContentPartPr>
              <p14:xfrm>
                <a:off x="10696470" y="4527705"/>
                <a:ext cx="110880" cy="167760"/>
              </p14:xfrm>
            </p:contentPart>
          </mc:Choice>
          <mc:Fallback>
            <p:pic>
              <p:nvPicPr>
                <p:cNvPr id="75" name="Ink 74">
                  <a:extLst>
                    <a:ext uri="{FF2B5EF4-FFF2-40B4-BE49-F238E27FC236}">
                      <a16:creationId xmlns:a16="http://schemas.microsoft.com/office/drawing/2014/main" id="{EE659F88-D198-ABBF-76AB-BD79DD3D8EE2}"/>
                    </a:ext>
                  </a:extLst>
                </p:cNvPr>
                <p:cNvPicPr/>
                <p:nvPr/>
              </p:nvPicPr>
              <p:blipFill>
                <a:blip r:embed="rId121"/>
                <a:stretch>
                  <a:fillRect/>
                </a:stretch>
              </p:blipFill>
              <p:spPr>
                <a:xfrm>
                  <a:off x="10690350" y="4521585"/>
                  <a:ext cx="1231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356816F8-D504-31A1-F9FF-25F79E20FCC5}"/>
                    </a:ext>
                  </a:extLst>
                </p14:cNvPr>
                <p14:cNvContentPartPr/>
                <p14:nvPr/>
              </p14:nvContentPartPr>
              <p14:xfrm>
                <a:off x="10713390" y="4615545"/>
                <a:ext cx="221760" cy="3600"/>
              </p14:xfrm>
            </p:contentPart>
          </mc:Choice>
          <mc:Fallback>
            <p:pic>
              <p:nvPicPr>
                <p:cNvPr id="76" name="Ink 75">
                  <a:extLst>
                    <a:ext uri="{FF2B5EF4-FFF2-40B4-BE49-F238E27FC236}">
                      <a16:creationId xmlns:a16="http://schemas.microsoft.com/office/drawing/2014/main" id="{356816F8-D504-31A1-F9FF-25F79E20FCC5}"/>
                    </a:ext>
                  </a:extLst>
                </p:cNvPr>
                <p:cNvPicPr/>
                <p:nvPr/>
              </p:nvPicPr>
              <p:blipFill>
                <a:blip r:embed="rId123"/>
                <a:stretch>
                  <a:fillRect/>
                </a:stretch>
              </p:blipFill>
              <p:spPr>
                <a:xfrm>
                  <a:off x="10707270" y="4609425"/>
                  <a:ext cx="23400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973E8C8E-8B10-B4DD-140F-243F12F5BA58}"/>
                    </a:ext>
                  </a:extLst>
                </p14:cNvPr>
                <p14:cNvContentPartPr/>
                <p14:nvPr/>
              </p14:nvContentPartPr>
              <p14:xfrm>
                <a:off x="10903470" y="4587465"/>
                <a:ext cx="115560" cy="95400"/>
              </p14:xfrm>
            </p:contentPart>
          </mc:Choice>
          <mc:Fallback>
            <p:pic>
              <p:nvPicPr>
                <p:cNvPr id="77" name="Ink 76">
                  <a:extLst>
                    <a:ext uri="{FF2B5EF4-FFF2-40B4-BE49-F238E27FC236}">
                      <a16:creationId xmlns:a16="http://schemas.microsoft.com/office/drawing/2014/main" id="{973E8C8E-8B10-B4DD-140F-243F12F5BA58}"/>
                    </a:ext>
                  </a:extLst>
                </p:cNvPr>
                <p:cNvPicPr/>
                <p:nvPr/>
              </p:nvPicPr>
              <p:blipFill>
                <a:blip r:embed="rId125"/>
                <a:stretch>
                  <a:fillRect/>
                </a:stretch>
              </p:blipFill>
              <p:spPr>
                <a:xfrm>
                  <a:off x="10897350" y="4581345"/>
                  <a:ext cx="1278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2AD31E2A-30D4-DF24-BF68-D52FED97E587}"/>
                    </a:ext>
                  </a:extLst>
                </p14:cNvPr>
                <p14:cNvContentPartPr/>
                <p14:nvPr/>
              </p14:nvContentPartPr>
              <p14:xfrm>
                <a:off x="11006790" y="4608345"/>
                <a:ext cx="93240" cy="104760"/>
              </p14:xfrm>
            </p:contentPart>
          </mc:Choice>
          <mc:Fallback>
            <p:pic>
              <p:nvPicPr>
                <p:cNvPr id="78" name="Ink 77">
                  <a:extLst>
                    <a:ext uri="{FF2B5EF4-FFF2-40B4-BE49-F238E27FC236}">
                      <a16:creationId xmlns:a16="http://schemas.microsoft.com/office/drawing/2014/main" id="{2AD31E2A-30D4-DF24-BF68-D52FED97E587}"/>
                    </a:ext>
                  </a:extLst>
                </p:cNvPr>
                <p:cNvPicPr/>
                <p:nvPr/>
              </p:nvPicPr>
              <p:blipFill>
                <a:blip r:embed="rId127"/>
                <a:stretch>
                  <a:fillRect/>
                </a:stretch>
              </p:blipFill>
              <p:spPr>
                <a:xfrm>
                  <a:off x="11000670" y="4602225"/>
                  <a:ext cx="1054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9" name="Ink 78">
                  <a:extLst>
                    <a:ext uri="{FF2B5EF4-FFF2-40B4-BE49-F238E27FC236}">
                      <a16:creationId xmlns:a16="http://schemas.microsoft.com/office/drawing/2014/main" id="{65CCC2F9-BBE3-6061-1854-49418B714959}"/>
                    </a:ext>
                  </a:extLst>
                </p14:cNvPr>
                <p14:cNvContentPartPr/>
                <p14:nvPr/>
              </p14:nvContentPartPr>
              <p14:xfrm>
                <a:off x="11006790" y="4535265"/>
                <a:ext cx="231480" cy="74160"/>
              </p14:xfrm>
            </p:contentPart>
          </mc:Choice>
          <mc:Fallback>
            <p:pic>
              <p:nvPicPr>
                <p:cNvPr id="79" name="Ink 78">
                  <a:extLst>
                    <a:ext uri="{FF2B5EF4-FFF2-40B4-BE49-F238E27FC236}">
                      <a16:creationId xmlns:a16="http://schemas.microsoft.com/office/drawing/2014/main" id="{65CCC2F9-BBE3-6061-1854-49418B714959}"/>
                    </a:ext>
                  </a:extLst>
                </p:cNvPr>
                <p:cNvPicPr/>
                <p:nvPr/>
              </p:nvPicPr>
              <p:blipFill>
                <a:blip r:embed="rId129"/>
                <a:stretch>
                  <a:fillRect/>
                </a:stretch>
              </p:blipFill>
              <p:spPr>
                <a:xfrm>
                  <a:off x="11000670" y="4529145"/>
                  <a:ext cx="2437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2B65853F-B010-0B77-1691-44B99D4041DB}"/>
                    </a:ext>
                  </a:extLst>
                </p14:cNvPr>
                <p14:cNvContentPartPr/>
                <p14:nvPr/>
              </p14:nvContentPartPr>
              <p14:xfrm>
                <a:off x="11254830" y="4589265"/>
                <a:ext cx="91800" cy="134640"/>
              </p14:xfrm>
            </p:contentPart>
          </mc:Choice>
          <mc:Fallback>
            <p:pic>
              <p:nvPicPr>
                <p:cNvPr id="80" name="Ink 79">
                  <a:extLst>
                    <a:ext uri="{FF2B5EF4-FFF2-40B4-BE49-F238E27FC236}">
                      <a16:creationId xmlns:a16="http://schemas.microsoft.com/office/drawing/2014/main" id="{2B65853F-B010-0B77-1691-44B99D4041DB}"/>
                    </a:ext>
                  </a:extLst>
                </p:cNvPr>
                <p:cNvPicPr/>
                <p:nvPr/>
              </p:nvPicPr>
              <p:blipFill>
                <a:blip r:embed="rId131"/>
                <a:stretch>
                  <a:fillRect/>
                </a:stretch>
              </p:blipFill>
              <p:spPr>
                <a:xfrm>
                  <a:off x="11248710" y="4583145"/>
                  <a:ext cx="1040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BDDDAB49-4E4B-AA40-06B7-F8368AC39DD2}"/>
                    </a:ext>
                  </a:extLst>
                </p14:cNvPr>
                <p14:cNvContentPartPr/>
                <p14:nvPr/>
              </p14:nvContentPartPr>
              <p14:xfrm>
                <a:off x="11233230" y="4602225"/>
                <a:ext cx="113400" cy="115200"/>
              </p14:xfrm>
            </p:contentPart>
          </mc:Choice>
          <mc:Fallback>
            <p:pic>
              <p:nvPicPr>
                <p:cNvPr id="81" name="Ink 80">
                  <a:extLst>
                    <a:ext uri="{FF2B5EF4-FFF2-40B4-BE49-F238E27FC236}">
                      <a16:creationId xmlns:a16="http://schemas.microsoft.com/office/drawing/2014/main" id="{BDDDAB49-4E4B-AA40-06B7-F8368AC39DD2}"/>
                    </a:ext>
                  </a:extLst>
                </p:cNvPr>
                <p:cNvPicPr/>
                <p:nvPr/>
              </p:nvPicPr>
              <p:blipFill>
                <a:blip r:embed="rId133"/>
                <a:stretch>
                  <a:fillRect/>
                </a:stretch>
              </p:blipFill>
              <p:spPr>
                <a:xfrm>
                  <a:off x="11227110" y="4596105"/>
                  <a:ext cx="1256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E1F6395C-581F-0731-F5C7-B1898D192E6B}"/>
                    </a:ext>
                  </a:extLst>
                </p14:cNvPr>
                <p14:cNvContentPartPr/>
                <p14:nvPr/>
              </p14:nvContentPartPr>
              <p14:xfrm>
                <a:off x="11447430" y="4667385"/>
                <a:ext cx="137520" cy="7920"/>
              </p14:xfrm>
            </p:contentPart>
          </mc:Choice>
          <mc:Fallback>
            <p:pic>
              <p:nvPicPr>
                <p:cNvPr id="82" name="Ink 81">
                  <a:extLst>
                    <a:ext uri="{FF2B5EF4-FFF2-40B4-BE49-F238E27FC236}">
                      <a16:creationId xmlns:a16="http://schemas.microsoft.com/office/drawing/2014/main" id="{E1F6395C-581F-0731-F5C7-B1898D192E6B}"/>
                    </a:ext>
                  </a:extLst>
                </p:cNvPr>
                <p:cNvPicPr/>
                <p:nvPr/>
              </p:nvPicPr>
              <p:blipFill>
                <a:blip r:embed="rId135"/>
                <a:stretch>
                  <a:fillRect/>
                </a:stretch>
              </p:blipFill>
              <p:spPr>
                <a:xfrm>
                  <a:off x="11441310" y="4661265"/>
                  <a:ext cx="1497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20459F0B-5ED7-627A-97B1-12DCF7EF3B62}"/>
                    </a:ext>
                  </a:extLst>
                </p14:cNvPr>
                <p14:cNvContentPartPr/>
                <p14:nvPr/>
              </p14:nvContentPartPr>
              <p14:xfrm>
                <a:off x="11447430" y="4626345"/>
                <a:ext cx="50760" cy="126000"/>
              </p14:xfrm>
            </p:contentPart>
          </mc:Choice>
          <mc:Fallback>
            <p:pic>
              <p:nvPicPr>
                <p:cNvPr id="83" name="Ink 82">
                  <a:extLst>
                    <a:ext uri="{FF2B5EF4-FFF2-40B4-BE49-F238E27FC236}">
                      <a16:creationId xmlns:a16="http://schemas.microsoft.com/office/drawing/2014/main" id="{20459F0B-5ED7-627A-97B1-12DCF7EF3B62}"/>
                    </a:ext>
                  </a:extLst>
                </p:cNvPr>
                <p:cNvPicPr/>
                <p:nvPr/>
              </p:nvPicPr>
              <p:blipFill>
                <a:blip r:embed="rId137"/>
                <a:stretch>
                  <a:fillRect/>
                </a:stretch>
              </p:blipFill>
              <p:spPr>
                <a:xfrm>
                  <a:off x="11441310" y="4620225"/>
                  <a:ext cx="630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B5BC451C-D68A-1508-F975-76A9CF22909C}"/>
                    </a:ext>
                  </a:extLst>
                </p14:cNvPr>
                <p14:cNvContentPartPr/>
                <p14:nvPr/>
              </p14:nvContentPartPr>
              <p14:xfrm>
                <a:off x="11656230" y="4655505"/>
                <a:ext cx="75960" cy="104400"/>
              </p14:xfrm>
            </p:contentPart>
          </mc:Choice>
          <mc:Fallback>
            <p:pic>
              <p:nvPicPr>
                <p:cNvPr id="85" name="Ink 84">
                  <a:extLst>
                    <a:ext uri="{FF2B5EF4-FFF2-40B4-BE49-F238E27FC236}">
                      <a16:creationId xmlns:a16="http://schemas.microsoft.com/office/drawing/2014/main" id="{B5BC451C-D68A-1508-F975-76A9CF22909C}"/>
                    </a:ext>
                  </a:extLst>
                </p:cNvPr>
                <p:cNvPicPr/>
                <p:nvPr/>
              </p:nvPicPr>
              <p:blipFill>
                <a:blip r:embed="rId139"/>
                <a:stretch>
                  <a:fillRect/>
                </a:stretch>
              </p:blipFill>
              <p:spPr>
                <a:xfrm>
                  <a:off x="11650110" y="4649385"/>
                  <a:ext cx="882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81768179-7D24-BEBF-982F-41451CADEEA5}"/>
                    </a:ext>
                  </a:extLst>
                </p14:cNvPr>
                <p14:cNvContentPartPr/>
                <p14:nvPr/>
              </p14:nvContentPartPr>
              <p14:xfrm>
                <a:off x="11815350" y="4683585"/>
                <a:ext cx="93960" cy="84960"/>
              </p14:xfrm>
            </p:contentPart>
          </mc:Choice>
          <mc:Fallback>
            <p:pic>
              <p:nvPicPr>
                <p:cNvPr id="86" name="Ink 85">
                  <a:extLst>
                    <a:ext uri="{FF2B5EF4-FFF2-40B4-BE49-F238E27FC236}">
                      <a16:creationId xmlns:a16="http://schemas.microsoft.com/office/drawing/2014/main" id="{81768179-7D24-BEBF-982F-41451CADEEA5}"/>
                    </a:ext>
                  </a:extLst>
                </p:cNvPr>
                <p:cNvPicPr/>
                <p:nvPr/>
              </p:nvPicPr>
              <p:blipFill>
                <a:blip r:embed="rId141"/>
                <a:stretch>
                  <a:fillRect/>
                </a:stretch>
              </p:blipFill>
              <p:spPr>
                <a:xfrm>
                  <a:off x="11809230" y="4677465"/>
                  <a:ext cx="1062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4682689F-A1C5-453F-1956-5BA3C0881386}"/>
                    </a:ext>
                  </a:extLst>
                </p14:cNvPr>
                <p14:cNvContentPartPr/>
                <p14:nvPr/>
              </p14:nvContentPartPr>
              <p14:xfrm>
                <a:off x="11925510" y="4687905"/>
                <a:ext cx="114120" cy="67320"/>
              </p14:xfrm>
            </p:contentPart>
          </mc:Choice>
          <mc:Fallback>
            <p:pic>
              <p:nvPicPr>
                <p:cNvPr id="87" name="Ink 86">
                  <a:extLst>
                    <a:ext uri="{FF2B5EF4-FFF2-40B4-BE49-F238E27FC236}">
                      <a16:creationId xmlns:a16="http://schemas.microsoft.com/office/drawing/2014/main" id="{4682689F-A1C5-453F-1956-5BA3C0881386}"/>
                    </a:ext>
                  </a:extLst>
                </p:cNvPr>
                <p:cNvPicPr/>
                <p:nvPr/>
              </p:nvPicPr>
              <p:blipFill>
                <a:blip r:embed="rId143"/>
                <a:stretch>
                  <a:fillRect/>
                </a:stretch>
              </p:blipFill>
              <p:spPr>
                <a:xfrm>
                  <a:off x="11919390" y="4681785"/>
                  <a:ext cx="1263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0" name="Ink 89">
                  <a:extLst>
                    <a:ext uri="{FF2B5EF4-FFF2-40B4-BE49-F238E27FC236}">
                      <a16:creationId xmlns:a16="http://schemas.microsoft.com/office/drawing/2014/main" id="{79B5694C-205D-95C8-C259-F0F1C091E3F4}"/>
                    </a:ext>
                  </a:extLst>
                </p14:cNvPr>
                <p14:cNvContentPartPr/>
                <p14:nvPr/>
              </p14:nvContentPartPr>
              <p14:xfrm>
                <a:off x="12087150" y="4707345"/>
                <a:ext cx="113760" cy="93600"/>
              </p14:xfrm>
            </p:contentPart>
          </mc:Choice>
          <mc:Fallback>
            <p:pic>
              <p:nvPicPr>
                <p:cNvPr id="90" name="Ink 89">
                  <a:extLst>
                    <a:ext uri="{FF2B5EF4-FFF2-40B4-BE49-F238E27FC236}">
                      <a16:creationId xmlns:a16="http://schemas.microsoft.com/office/drawing/2014/main" id="{79B5694C-205D-95C8-C259-F0F1C091E3F4}"/>
                    </a:ext>
                  </a:extLst>
                </p:cNvPr>
                <p:cNvPicPr/>
                <p:nvPr/>
              </p:nvPicPr>
              <p:blipFill>
                <a:blip r:embed="rId145"/>
                <a:stretch>
                  <a:fillRect/>
                </a:stretch>
              </p:blipFill>
              <p:spPr>
                <a:xfrm>
                  <a:off x="12081030" y="4701225"/>
                  <a:ext cx="1260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1" name="Ink 90">
                  <a:extLst>
                    <a:ext uri="{FF2B5EF4-FFF2-40B4-BE49-F238E27FC236}">
                      <a16:creationId xmlns:a16="http://schemas.microsoft.com/office/drawing/2014/main" id="{94C28E64-BF06-E990-ABF9-B61FDE39483E}"/>
                    </a:ext>
                  </a:extLst>
                </p14:cNvPr>
                <p14:cNvContentPartPr/>
                <p14:nvPr/>
              </p14:nvContentPartPr>
              <p14:xfrm>
                <a:off x="12052950" y="4699785"/>
                <a:ext cx="77760" cy="109800"/>
              </p14:xfrm>
            </p:contentPart>
          </mc:Choice>
          <mc:Fallback>
            <p:pic>
              <p:nvPicPr>
                <p:cNvPr id="91" name="Ink 90">
                  <a:extLst>
                    <a:ext uri="{FF2B5EF4-FFF2-40B4-BE49-F238E27FC236}">
                      <a16:creationId xmlns:a16="http://schemas.microsoft.com/office/drawing/2014/main" id="{94C28E64-BF06-E990-ABF9-B61FDE39483E}"/>
                    </a:ext>
                  </a:extLst>
                </p:cNvPr>
                <p:cNvPicPr/>
                <p:nvPr/>
              </p:nvPicPr>
              <p:blipFill>
                <a:blip r:embed="rId147"/>
                <a:stretch>
                  <a:fillRect/>
                </a:stretch>
              </p:blipFill>
              <p:spPr>
                <a:xfrm>
                  <a:off x="12046830" y="4693665"/>
                  <a:ext cx="900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59723DC5-BC8C-972D-283F-D3003F74A063}"/>
                    </a:ext>
                  </a:extLst>
                </p14:cNvPr>
                <p14:cNvContentPartPr/>
                <p14:nvPr/>
              </p14:nvContentPartPr>
              <p14:xfrm>
                <a:off x="11949990" y="4481265"/>
                <a:ext cx="103680" cy="99360"/>
              </p14:xfrm>
            </p:contentPart>
          </mc:Choice>
          <mc:Fallback>
            <p:pic>
              <p:nvPicPr>
                <p:cNvPr id="96" name="Ink 95">
                  <a:extLst>
                    <a:ext uri="{FF2B5EF4-FFF2-40B4-BE49-F238E27FC236}">
                      <a16:creationId xmlns:a16="http://schemas.microsoft.com/office/drawing/2014/main" id="{59723DC5-BC8C-972D-283F-D3003F74A063}"/>
                    </a:ext>
                  </a:extLst>
                </p:cNvPr>
                <p:cNvPicPr/>
                <p:nvPr/>
              </p:nvPicPr>
              <p:blipFill>
                <a:blip r:embed="rId149"/>
                <a:stretch>
                  <a:fillRect/>
                </a:stretch>
              </p:blipFill>
              <p:spPr>
                <a:xfrm>
                  <a:off x="11943870" y="4475145"/>
                  <a:ext cx="1159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7" name="Ink 96">
                  <a:extLst>
                    <a:ext uri="{FF2B5EF4-FFF2-40B4-BE49-F238E27FC236}">
                      <a16:creationId xmlns:a16="http://schemas.microsoft.com/office/drawing/2014/main" id="{120D80D1-039D-94B6-E8E6-18FDB4109026}"/>
                    </a:ext>
                  </a:extLst>
                </p14:cNvPr>
                <p14:cNvContentPartPr/>
                <p14:nvPr/>
              </p14:nvContentPartPr>
              <p14:xfrm>
                <a:off x="12068070" y="4530945"/>
                <a:ext cx="67680" cy="136080"/>
              </p14:xfrm>
            </p:contentPart>
          </mc:Choice>
          <mc:Fallback>
            <p:pic>
              <p:nvPicPr>
                <p:cNvPr id="97" name="Ink 96">
                  <a:extLst>
                    <a:ext uri="{FF2B5EF4-FFF2-40B4-BE49-F238E27FC236}">
                      <a16:creationId xmlns:a16="http://schemas.microsoft.com/office/drawing/2014/main" id="{120D80D1-039D-94B6-E8E6-18FDB4109026}"/>
                    </a:ext>
                  </a:extLst>
                </p:cNvPr>
                <p:cNvPicPr/>
                <p:nvPr/>
              </p:nvPicPr>
              <p:blipFill>
                <a:blip r:embed="rId151"/>
                <a:stretch>
                  <a:fillRect/>
                </a:stretch>
              </p:blipFill>
              <p:spPr>
                <a:xfrm>
                  <a:off x="12061950" y="4524825"/>
                  <a:ext cx="79920" cy="148320"/>
                </a:xfrm>
                <a:prstGeom prst="rect">
                  <a:avLst/>
                </a:prstGeom>
              </p:spPr>
            </p:pic>
          </mc:Fallback>
        </mc:AlternateContent>
      </p:grpSp>
      <p:grpSp>
        <p:nvGrpSpPr>
          <p:cNvPr id="101" name="Group 100">
            <a:extLst>
              <a:ext uri="{FF2B5EF4-FFF2-40B4-BE49-F238E27FC236}">
                <a16:creationId xmlns:a16="http://schemas.microsoft.com/office/drawing/2014/main" id="{F11FB034-8936-FF9C-83C1-AE20B95A250C}"/>
              </a:ext>
            </a:extLst>
          </p:cNvPr>
          <p:cNvGrpSpPr/>
          <p:nvPr/>
        </p:nvGrpSpPr>
        <p:grpSpPr>
          <a:xfrm>
            <a:off x="8911230" y="5878785"/>
            <a:ext cx="236160" cy="96840"/>
            <a:chOff x="8911230" y="5878785"/>
            <a:chExt cx="236160" cy="96840"/>
          </a:xfrm>
        </p:grpSpPr>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F66D93FF-E2AF-3B69-319B-93C250C304FC}"/>
                    </a:ext>
                  </a:extLst>
                </p14:cNvPr>
                <p14:cNvContentPartPr/>
                <p14:nvPr/>
              </p14:nvContentPartPr>
              <p14:xfrm>
                <a:off x="8976030" y="5878785"/>
                <a:ext cx="163800" cy="5760"/>
              </p14:xfrm>
            </p:contentPart>
          </mc:Choice>
          <mc:Fallback>
            <p:pic>
              <p:nvPicPr>
                <p:cNvPr id="99" name="Ink 98">
                  <a:extLst>
                    <a:ext uri="{FF2B5EF4-FFF2-40B4-BE49-F238E27FC236}">
                      <a16:creationId xmlns:a16="http://schemas.microsoft.com/office/drawing/2014/main" id="{F66D93FF-E2AF-3B69-319B-93C250C304FC}"/>
                    </a:ext>
                  </a:extLst>
                </p:cNvPr>
                <p:cNvPicPr/>
                <p:nvPr/>
              </p:nvPicPr>
              <p:blipFill>
                <a:blip r:embed="rId153"/>
                <a:stretch>
                  <a:fillRect/>
                </a:stretch>
              </p:blipFill>
              <p:spPr>
                <a:xfrm>
                  <a:off x="8969910" y="5872665"/>
                  <a:ext cx="176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Ink 99">
                  <a:extLst>
                    <a:ext uri="{FF2B5EF4-FFF2-40B4-BE49-F238E27FC236}">
                      <a16:creationId xmlns:a16="http://schemas.microsoft.com/office/drawing/2014/main" id="{332636DB-A4F5-3BC0-C2C0-E9A64DC6DB33}"/>
                    </a:ext>
                  </a:extLst>
                </p14:cNvPr>
                <p14:cNvContentPartPr/>
                <p14:nvPr/>
              </p14:nvContentPartPr>
              <p14:xfrm>
                <a:off x="8911230" y="5955825"/>
                <a:ext cx="236160" cy="19800"/>
              </p14:xfrm>
            </p:contentPart>
          </mc:Choice>
          <mc:Fallback>
            <p:pic>
              <p:nvPicPr>
                <p:cNvPr id="100" name="Ink 99">
                  <a:extLst>
                    <a:ext uri="{FF2B5EF4-FFF2-40B4-BE49-F238E27FC236}">
                      <a16:creationId xmlns:a16="http://schemas.microsoft.com/office/drawing/2014/main" id="{332636DB-A4F5-3BC0-C2C0-E9A64DC6DB33}"/>
                    </a:ext>
                  </a:extLst>
                </p:cNvPr>
                <p:cNvPicPr/>
                <p:nvPr/>
              </p:nvPicPr>
              <p:blipFill>
                <a:blip r:embed="rId155"/>
                <a:stretch>
                  <a:fillRect/>
                </a:stretch>
              </p:blipFill>
              <p:spPr>
                <a:xfrm>
                  <a:off x="8905110" y="5949705"/>
                  <a:ext cx="248400" cy="3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9CE3FE3E-BB31-BD54-EC85-2CE9EBAF4F9A}"/>
                  </a:ext>
                </a:extLst>
              </p14:cNvPr>
              <p14:cNvContentPartPr/>
              <p14:nvPr/>
            </p14:nvContentPartPr>
            <p14:xfrm>
              <a:off x="9688470" y="6020625"/>
              <a:ext cx="2031120" cy="32760"/>
            </p14:xfrm>
          </p:contentPart>
        </mc:Choice>
        <mc:Fallback>
          <p:pic>
            <p:nvPicPr>
              <p:cNvPr id="102" name="Ink 101">
                <a:extLst>
                  <a:ext uri="{FF2B5EF4-FFF2-40B4-BE49-F238E27FC236}">
                    <a16:creationId xmlns:a16="http://schemas.microsoft.com/office/drawing/2014/main" id="{9CE3FE3E-BB31-BD54-EC85-2CE9EBAF4F9A}"/>
                  </a:ext>
                </a:extLst>
              </p:cNvPr>
              <p:cNvPicPr/>
              <p:nvPr/>
            </p:nvPicPr>
            <p:blipFill>
              <a:blip r:embed="rId157"/>
              <a:stretch>
                <a:fillRect/>
              </a:stretch>
            </p:blipFill>
            <p:spPr>
              <a:xfrm>
                <a:off x="9682350" y="6014505"/>
                <a:ext cx="20433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7589A9EB-BADA-8E3A-8707-91BF059C97C4}"/>
                  </a:ext>
                </a:extLst>
              </p14:cNvPr>
              <p14:cNvContentPartPr/>
              <p14:nvPr/>
            </p14:nvContentPartPr>
            <p14:xfrm>
              <a:off x="10513590" y="6174705"/>
              <a:ext cx="219240" cy="194760"/>
            </p14:xfrm>
          </p:contentPart>
        </mc:Choice>
        <mc:Fallback>
          <p:pic>
            <p:nvPicPr>
              <p:cNvPr id="103" name="Ink 102">
                <a:extLst>
                  <a:ext uri="{FF2B5EF4-FFF2-40B4-BE49-F238E27FC236}">
                    <a16:creationId xmlns:a16="http://schemas.microsoft.com/office/drawing/2014/main" id="{7589A9EB-BADA-8E3A-8707-91BF059C97C4}"/>
                  </a:ext>
                </a:extLst>
              </p:cNvPr>
              <p:cNvPicPr/>
              <p:nvPr/>
            </p:nvPicPr>
            <p:blipFill>
              <a:blip r:embed="rId159"/>
              <a:stretch>
                <a:fillRect/>
              </a:stretch>
            </p:blipFill>
            <p:spPr>
              <a:xfrm>
                <a:off x="10507470" y="6168585"/>
                <a:ext cx="231480" cy="207000"/>
              </a:xfrm>
              <a:prstGeom prst="rect">
                <a:avLst/>
              </a:prstGeom>
            </p:spPr>
          </p:pic>
        </mc:Fallback>
      </mc:AlternateContent>
      <p:grpSp>
        <p:nvGrpSpPr>
          <p:cNvPr id="121" name="Group 120">
            <a:extLst>
              <a:ext uri="{FF2B5EF4-FFF2-40B4-BE49-F238E27FC236}">
                <a16:creationId xmlns:a16="http://schemas.microsoft.com/office/drawing/2014/main" id="{0D29E73D-4CA8-F619-E93B-0BDAB9323575}"/>
              </a:ext>
            </a:extLst>
          </p:cNvPr>
          <p:cNvGrpSpPr/>
          <p:nvPr/>
        </p:nvGrpSpPr>
        <p:grpSpPr>
          <a:xfrm>
            <a:off x="9442950" y="5712105"/>
            <a:ext cx="1026000" cy="194760"/>
            <a:chOff x="9442950" y="5712105"/>
            <a:chExt cx="1026000" cy="194760"/>
          </a:xfrm>
        </p:grpSpPr>
        <mc:AlternateContent xmlns:mc="http://schemas.openxmlformats.org/markup-compatibility/2006">
          <mc:Choice xmlns:p14="http://schemas.microsoft.com/office/powerpoint/2010/main" Requires="p14">
            <p:contentPart p14:bwMode="auto" r:id="rId160">
              <p14:nvContentPartPr>
                <p14:cNvPr id="104" name="Ink 103">
                  <a:extLst>
                    <a:ext uri="{FF2B5EF4-FFF2-40B4-BE49-F238E27FC236}">
                      <a16:creationId xmlns:a16="http://schemas.microsoft.com/office/drawing/2014/main" id="{9896C8D3-D914-2221-B453-DFEBB70E5707}"/>
                    </a:ext>
                  </a:extLst>
                </p14:cNvPr>
                <p14:cNvContentPartPr/>
                <p14:nvPr/>
              </p14:nvContentPartPr>
              <p14:xfrm>
                <a:off x="9442950" y="5748825"/>
                <a:ext cx="280800" cy="130320"/>
              </p14:xfrm>
            </p:contentPart>
          </mc:Choice>
          <mc:Fallback>
            <p:pic>
              <p:nvPicPr>
                <p:cNvPr id="104" name="Ink 103">
                  <a:extLst>
                    <a:ext uri="{FF2B5EF4-FFF2-40B4-BE49-F238E27FC236}">
                      <a16:creationId xmlns:a16="http://schemas.microsoft.com/office/drawing/2014/main" id="{9896C8D3-D914-2221-B453-DFEBB70E5707}"/>
                    </a:ext>
                  </a:extLst>
                </p:cNvPr>
                <p:cNvPicPr/>
                <p:nvPr/>
              </p:nvPicPr>
              <p:blipFill>
                <a:blip r:embed="rId161"/>
                <a:stretch>
                  <a:fillRect/>
                </a:stretch>
              </p:blipFill>
              <p:spPr>
                <a:xfrm>
                  <a:off x="9436830" y="5742705"/>
                  <a:ext cx="2930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5" name="Ink 104">
                  <a:extLst>
                    <a:ext uri="{FF2B5EF4-FFF2-40B4-BE49-F238E27FC236}">
                      <a16:creationId xmlns:a16="http://schemas.microsoft.com/office/drawing/2014/main" id="{A34D9058-C0ED-0AA4-2E09-063120E09B7F}"/>
                    </a:ext>
                  </a:extLst>
                </p14:cNvPr>
                <p14:cNvContentPartPr/>
                <p14:nvPr/>
              </p14:nvContentPartPr>
              <p14:xfrm>
                <a:off x="9735990" y="5806425"/>
                <a:ext cx="95400" cy="73080"/>
              </p14:xfrm>
            </p:contentPart>
          </mc:Choice>
          <mc:Fallback>
            <p:pic>
              <p:nvPicPr>
                <p:cNvPr id="105" name="Ink 104">
                  <a:extLst>
                    <a:ext uri="{FF2B5EF4-FFF2-40B4-BE49-F238E27FC236}">
                      <a16:creationId xmlns:a16="http://schemas.microsoft.com/office/drawing/2014/main" id="{A34D9058-C0ED-0AA4-2E09-063120E09B7F}"/>
                    </a:ext>
                  </a:extLst>
                </p:cNvPr>
                <p:cNvPicPr/>
                <p:nvPr/>
              </p:nvPicPr>
              <p:blipFill>
                <a:blip r:embed="rId163"/>
                <a:stretch>
                  <a:fillRect/>
                </a:stretch>
              </p:blipFill>
              <p:spPr>
                <a:xfrm>
                  <a:off x="9729870" y="5800305"/>
                  <a:ext cx="1076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5269BB34-85EB-A411-F80F-B8C89FC89802}"/>
                    </a:ext>
                  </a:extLst>
                </p14:cNvPr>
                <p14:cNvContentPartPr/>
                <p14:nvPr/>
              </p14:nvContentPartPr>
              <p14:xfrm>
                <a:off x="9938310" y="5806065"/>
                <a:ext cx="125640" cy="78480"/>
              </p14:xfrm>
            </p:contentPart>
          </mc:Choice>
          <mc:Fallback>
            <p:pic>
              <p:nvPicPr>
                <p:cNvPr id="106" name="Ink 105">
                  <a:extLst>
                    <a:ext uri="{FF2B5EF4-FFF2-40B4-BE49-F238E27FC236}">
                      <a16:creationId xmlns:a16="http://schemas.microsoft.com/office/drawing/2014/main" id="{5269BB34-85EB-A411-F80F-B8C89FC89802}"/>
                    </a:ext>
                  </a:extLst>
                </p:cNvPr>
                <p:cNvPicPr/>
                <p:nvPr/>
              </p:nvPicPr>
              <p:blipFill>
                <a:blip r:embed="rId165"/>
                <a:stretch>
                  <a:fillRect/>
                </a:stretch>
              </p:blipFill>
              <p:spPr>
                <a:xfrm>
                  <a:off x="9932190" y="5799945"/>
                  <a:ext cx="1378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7" name="Ink 106">
                  <a:extLst>
                    <a:ext uri="{FF2B5EF4-FFF2-40B4-BE49-F238E27FC236}">
                      <a16:creationId xmlns:a16="http://schemas.microsoft.com/office/drawing/2014/main" id="{EC74489E-D4F9-F5DD-F3E3-418F9842B927}"/>
                    </a:ext>
                  </a:extLst>
                </p14:cNvPr>
                <p14:cNvContentPartPr/>
                <p14:nvPr/>
              </p14:nvContentPartPr>
              <p14:xfrm>
                <a:off x="10113630" y="5796705"/>
                <a:ext cx="135720" cy="101160"/>
              </p14:xfrm>
            </p:contentPart>
          </mc:Choice>
          <mc:Fallback>
            <p:pic>
              <p:nvPicPr>
                <p:cNvPr id="107" name="Ink 106">
                  <a:extLst>
                    <a:ext uri="{FF2B5EF4-FFF2-40B4-BE49-F238E27FC236}">
                      <a16:creationId xmlns:a16="http://schemas.microsoft.com/office/drawing/2014/main" id="{EC74489E-D4F9-F5DD-F3E3-418F9842B927}"/>
                    </a:ext>
                  </a:extLst>
                </p:cNvPr>
                <p:cNvPicPr/>
                <p:nvPr/>
              </p:nvPicPr>
              <p:blipFill>
                <a:blip r:embed="rId167"/>
                <a:stretch>
                  <a:fillRect/>
                </a:stretch>
              </p:blipFill>
              <p:spPr>
                <a:xfrm>
                  <a:off x="10107510" y="5790585"/>
                  <a:ext cx="1479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8" name="Ink 107">
                  <a:extLst>
                    <a:ext uri="{FF2B5EF4-FFF2-40B4-BE49-F238E27FC236}">
                      <a16:creationId xmlns:a16="http://schemas.microsoft.com/office/drawing/2014/main" id="{A3D29793-A108-616B-9C25-51F0FEB3509F}"/>
                    </a:ext>
                  </a:extLst>
                </p14:cNvPr>
                <p14:cNvContentPartPr/>
                <p14:nvPr/>
              </p14:nvContentPartPr>
              <p14:xfrm>
                <a:off x="10212990" y="5712105"/>
                <a:ext cx="99000" cy="75240"/>
              </p14:xfrm>
            </p:contentPart>
          </mc:Choice>
          <mc:Fallback>
            <p:pic>
              <p:nvPicPr>
                <p:cNvPr id="108" name="Ink 107">
                  <a:extLst>
                    <a:ext uri="{FF2B5EF4-FFF2-40B4-BE49-F238E27FC236}">
                      <a16:creationId xmlns:a16="http://schemas.microsoft.com/office/drawing/2014/main" id="{A3D29793-A108-616B-9C25-51F0FEB3509F}"/>
                    </a:ext>
                  </a:extLst>
                </p:cNvPr>
                <p:cNvPicPr/>
                <p:nvPr/>
              </p:nvPicPr>
              <p:blipFill>
                <a:blip r:embed="rId169"/>
                <a:stretch>
                  <a:fillRect/>
                </a:stretch>
              </p:blipFill>
              <p:spPr>
                <a:xfrm>
                  <a:off x="10206870" y="5705985"/>
                  <a:ext cx="1112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9" name="Ink 108">
                  <a:extLst>
                    <a:ext uri="{FF2B5EF4-FFF2-40B4-BE49-F238E27FC236}">
                      <a16:creationId xmlns:a16="http://schemas.microsoft.com/office/drawing/2014/main" id="{B0BC2E75-7A1F-D40F-7449-4A11B2428118}"/>
                    </a:ext>
                  </a:extLst>
                </p14:cNvPr>
                <p14:cNvContentPartPr/>
                <p14:nvPr/>
              </p14:nvContentPartPr>
              <p14:xfrm>
                <a:off x="10335030" y="5755665"/>
                <a:ext cx="133920" cy="151200"/>
              </p14:xfrm>
            </p:contentPart>
          </mc:Choice>
          <mc:Fallback>
            <p:pic>
              <p:nvPicPr>
                <p:cNvPr id="109" name="Ink 108">
                  <a:extLst>
                    <a:ext uri="{FF2B5EF4-FFF2-40B4-BE49-F238E27FC236}">
                      <a16:creationId xmlns:a16="http://schemas.microsoft.com/office/drawing/2014/main" id="{B0BC2E75-7A1F-D40F-7449-4A11B2428118}"/>
                    </a:ext>
                  </a:extLst>
                </p:cNvPr>
                <p:cNvPicPr/>
                <p:nvPr/>
              </p:nvPicPr>
              <p:blipFill>
                <a:blip r:embed="rId171"/>
                <a:stretch>
                  <a:fillRect/>
                </a:stretch>
              </p:blipFill>
              <p:spPr>
                <a:xfrm>
                  <a:off x="10328910" y="5749545"/>
                  <a:ext cx="146160" cy="163440"/>
                </a:xfrm>
                <a:prstGeom prst="rect">
                  <a:avLst/>
                </a:prstGeom>
              </p:spPr>
            </p:pic>
          </mc:Fallback>
        </mc:AlternateContent>
      </p:grpSp>
      <p:grpSp>
        <p:nvGrpSpPr>
          <p:cNvPr id="128" name="Group 127">
            <a:extLst>
              <a:ext uri="{FF2B5EF4-FFF2-40B4-BE49-F238E27FC236}">
                <a16:creationId xmlns:a16="http://schemas.microsoft.com/office/drawing/2014/main" id="{965A35B6-1CF2-B256-489E-47BB00F99323}"/>
              </a:ext>
            </a:extLst>
          </p:cNvPr>
          <p:cNvGrpSpPr/>
          <p:nvPr/>
        </p:nvGrpSpPr>
        <p:grpSpPr>
          <a:xfrm>
            <a:off x="10708710" y="5637585"/>
            <a:ext cx="1399320" cy="285120"/>
            <a:chOff x="10708710" y="5637585"/>
            <a:chExt cx="1399320" cy="285120"/>
          </a:xfrm>
        </p:grpSpPr>
        <mc:AlternateContent xmlns:mc="http://schemas.openxmlformats.org/markup-compatibility/2006">
          <mc:Choice xmlns:p14="http://schemas.microsoft.com/office/powerpoint/2010/main" Requires="p14">
            <p:contentPart p14:bwMode="auto" r:id="rId172">
              <p14:nvContentPartPr>
                <p14:cNvPr id="110" name="Ink 109">
                  <a:extLst>
                    <a:ext uri="{FF2B5EF4-FFF2-40B4-BE49-F238E27FC236}">
                      <a16:creationId xmlns:a16="http://schemas.microsoft.com/office/drawing/2014/main" id="{6B315977-9D81-BC57-B5DC-7D76D965B753}"/>
                    </a:ext>
                  </a:extLst>
                </p14:cNvPr>
                <p14:cNvContentPartPr/>
                <p14:nvPr/>
              </p14:nvContentPartPr>
              <p14:xfrm>
                <a:off x="10729950" y="5750985"/>
                <a:ext cx="24480" cy="169200"/>
              </p14:xfrm>
            </p:contentPart>
          </mc:Choice>
          <mc:Fallback>
            <p:pic>
              <p:nvPicPr>
                <p:cNvPr id="110" name="Ink 109">
                  <a:extLst>
                    <a:ext uri="{FF2B5EF4-FFF2-40B4-BE49-F238E27FC236}">
                      <a16:creationId xmlns:a16="http://schemas.microsoft.com/office/drawing/2014/main" id="{6B315977-9D81-BC57-B5DC-7D76D965B753}"/>
                    </a:ext>
                  </a:extLst>
                </p:cNvPr>
                <p:cNvPicPr/>
                <p:nvPr/>
              </p:nvPicPr>
              <p:blipFill>
                <a:blip r:embed="rId173"/>
                <a:stretch>
                  <a:fillRect/>
                </a:stretch>
              </p:blipFill>
              <p:spPr>
                <a:xfrm>
                  <a:off x="10723830" y="5744865"/>
                  <a:ext cx="367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1" name="Ink 110">
                  <a:extLst>
                    <a:ext uri="{FF2B5EF4-FFF2-40B4-BE49-F238E27FC236}">
                      <a16:creationId xmlns:a16="http://schemas.microsoft.com/office/drawing/2014/main" id="{DCB75CD3-9DB1-C677-B849-0EBFFAFA7620}"/>
                    </a:ext>
                  </a:extLst>
                </p14:cNvPr>
                <p14:cNvContentPartPr/>
                <p14:nvPr/>
              </p14:nvContentPartPr>
              <p14:xfrm>
                <a:off x="10708710" y="5839905"/>
                <a:ext cx="147240" cy="3600"/>
              </p14:xfrm>
            </p:contentPart>
          </mc:Choice>
          <mc:Fallback>
            <p:pic>
              <p:nvPicPr>
                <p:cNvPr id="111" name="Ink 110">
                  <a:extLst>
                    <a:ext uri="{FF2B5EF4-FFF2-40B4-BE49-F238E27FC236}">
                      <a16:creationId xmlns:a16="http://schemas.microsoft.com/office/drawing/2014/main" id="{DCB75CD3-9DB1-C677-B849-0EBFFAFA7620}"/>
                    </a:ext>
                  </a:extLst>
                </p:cNvPr>
                <p:cNvPicPr/>
                <p:nvPr/>
              </p:nvPicPr>
              <p:blipFill>
                <a:blip r:embed="rId175"/>
                <a:stretch>
                  <a:fillRect/>
                </a:stretch>
              </p:blipFill>
              <p:spPr>
                <a:xfrm>
                  <a:off x="10702590" y="5833785"/>
                  <a:ext cx="15948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2" name="Ink 111">
                  <a:extLst>
                    <a:ext uri="{FF2B5EF4-FFF2-40B4-BE49-F238E27FC236}">
                      <a16:creationId xmlns:a16="http://schemas.microsoft.com/office/drawing/2014/main" id="{9688983A-6016-20E4-A924-D5584FE17770}"/>
                    </a:ext>
                  </a:extLst>
                </p14:cNvPr>
                <p14:cNvContentPartPr/>
                <p14:nvPr/>
              </p14:nvContentPartPr>
              <p14:xfrm>
                <a:off x="10708710" y="5811825"/>
                <a:ext cx="240840" cy="83520"/>
              </p14:xfrm>
            </p:contentPart>
          </mc:Choice>
          <mc:Fallback>
            <p:pic>
              <p:nvPicPr>
                <p:cNvPr id="112" name="Ink 111">
                  <a:extLst>
                    <a:ext uri="{FF2B5EF4-FFF2-40B4-BE49-F238E27FC236}">
                      <a16:creationId xmlns:a16="http://schemas.microsoft.com/office/drawing/2014/main" id="{9688983A-6016-20E4-A924-D5584FE17770}"/>
                    </a:ext>
                  </a:extLst>
                </p:cNvPr>
                <p:cNvPicPr/>
                <p:nvPr/>
              </p:nvPicPr>
              <p:blipFill>
                <a:blip r:embed="rId177"/>
                <a:stretch>
                  <a:fillRect/>
                </a:stretch>
              </p:blipFill>
              <p:spPr>
                <a:xfrm>
                  <a:off x="10702590" y="5805705"/>
                  <a:ext cx="2530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3" name="Ink 112">
                  <a:extLst>
                    <a:ext uri="{FF2B5EF4-FFF2-40B4-BE49-F238E27FC236}">
                      <a16:creationId xmlns:a16="http://schemas.microsoft.com/office/drawing/2014/main" id="{BB8D6309-5A53-9872-C72D-D7AB96A71AC7}"/>
                    </a:ext>
                  </a:extLst>
                </p14:cNvPr>
                <p14:cNvContentPartPr/>
                <p14:nvPr/>
              </p14:nvContentPartPr>
              <p14:xfrm>
                <a:off x="10949190" y="5831265"/>
                <a:ext cx="79920" cy="73440"/>
              </p14:xfrm>
            </p:contentPart>
          </mc:Choice>
          <mc:Fallback>
            <p:pic>
              <p:nvPicPr>
                <p:cNvPr id="113" name="Ink 112">
                  <a:extLst>
                    <a:ext uri="{FF2B5EF4-FFF2-40B4-BE49-F238E27FC236}">
                      <a16:creationId xmlns:a16="http://schemas.microsoft.com/office/drawing/2014/main" id="{BB8D6309-5A53-9872-C72D-D7AB96A71AC7}"/>
                    </a:ext>
                  </a:extLst>
                </p:cNvPr>
                <p:cNvPicPr/>
                <p:nvPr/>
              </p:nvPicPr>
              <p:blipFill>
                <a:blip r:embed="rId179"/>
                <a:stretch>
                  <a:fillRect/>
                </a:stretch>
              </p:blipFill>
              <p:spPr>
                <a:xfrm>
                  <a:off x="10943070" y="5825145"/>
                  <a:ext cx="921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4" name="Ink 113">
                  <a:extLst>
                    <a:ext uri="{FF2B5EF4-FFF2-40B4-BE49-F238E27FC236}">
                      <a16:creationId xmlns:a16="http://schemas.microsoft.com/office/drawing/2014/main" id="{7C7451C2-DD97-F27E-DCDD-8525A54E47CB}"/>
                    </a:ext>
                  </a:extLst>
                </p14:cNvPr>
                <p14:cNvContentPartPr/>
                <p14:nvPr/>
              </p14:nvContentPartPr>
              <p14:xfrm>
                <a:off x="10990230" y="5738025"/>
                <a:ext cx="125640" cy="62640"/>
              </p14:xfrm>
            </p:contentPart>
          </mc:Choice>
          <mc:Fallback>
            <p:pic>
              <p:nvPicPr>
                <p:cNvPr id="114" name="Ink 113">
                  <a:extLst>
                    <a:ext uri="{FF2B5EF4-FFF2-40B4-BE49-F238E27FC236}">
                      <a16:creationId xmlns:a16="http://schemas.microsoft.com/office/drawing/2014/main" id="{7C7451C2-DD97-F27E-DCDD-8525A54E47CB}"/>
                    </a:ext>
                  </a:extLst>
                </p:cNvPr>
                <p:cNvPicPr/>
                <p:nvPr/>
              </p:nvPicPr>
              <p:blipFill>
                <a:blip r:embed="rId181"/>
                <a:stretch>
                  <a:fillRect/>
                </a:stretch>
              </p:blipFill>
              <p:spPr>
                <a:xfrm>
                  <a:off x="10984110" y="5731905"/>
                  <a:ext cx="1378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5" name="Ink 114">
                  <a:extLst>
                    <a:ext uri="{FF2B5EF4-FFF2-40B4-BE49-F238E27FC236}">
                      <a16:creationId xmlns:a16="http://schemas.microsoft.com/office/drawing/2014/main" id="{3B2E87C9-BE62-7B28-9AE2-9EC09F5F04AE}"/>
                    </a:ext>
                  </a:extLst>
                </p14:cNvPr>
                <p14:cNvContentPartPr/>
                <p14:nvPr/>
              </p14:nvContentPartPr>
              <p14:xfrm>
                <a:off x="11145750" y="5753505"/>
                <a:ext cx="124200" cy="153360"/>
              </p14:xfrm>
            </p:contentPart>
          </mc:Choice>
          <mc:Fallback>
            <p:pic>
              <p:nvPicPr>
                <p:cNvPr id="115" name="Ink 114">
                  <a:extLst>
                    <a:ext uri="{FF2B5EF4-FFF2-40B4-BE49-F238E27FC236}">
                      <a16:creationId xmlns:a16="http://schemas.microsoft.com/office/drawing/2014/main" id="{3B2E87C9-BE62-7B28-9AE2-9EC09F5F04AE}"/>
                    </a:ext>
                  </a:extLst>
                </p:cNvPr>
                <p:cNvPicPr/>
                <p:nvPr/>
              </p:nvPicPr>
              <p:blipFill>
                <a:blip r:embed="rId183"/>
                <a:stretch>
                  <a:fillRect/>
                </a:stretch>
              </p:blipFill>
              <p:spPr>
                <a:xfrm>
                  <a:off x="11139630" y="5747385"/>
                  <a:ext cx="1364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6" name="Ink 115">
                  <a:extLst>
                    <a:ext uri="{FF2B5EF4-FFF2-40B4-BE49-F238E27FC236}">
                      <a16:creationId xmlns:a16="http://schemas.microsoft.com/office/drawing/2014/main" id="{DFDBA241-1A6E-2BFC-536A-05048B9CC7AC}"/>
                    </a:ext>
                  </a:extLst>
                </p14:cNvPr>
                <p14:cNvContentPartPr/>
                <p14:nvPr/>
              </p14:nvContentPartPr>
              <p14:xfrm>
                <a:off x="11341230" y="5837745"/>
                <a:ext cx="123120" cy="6840"/>
              </p14:xfrm>
            </p:contentPart>
          </mc:Choice>
          <mc:Fallback>
            <p:pic>
              <p:nvPicPr>
                <p:cNvPr id="116" name="Ink 115">
                  <a:extLst>
                    <a:ext uri="{FF2B5EF4-FFF2-40B4-BE49-F238E27FC236}">
                      <a16:creationId xmlns:a16="http://schemas.microsoft.com/office/drawing/2014/main" id="{DFDBA241-1A6E-2BFC-536A-05048B9CC7AC}"/>
                    </a:ext>
                  </a:extLst>
                </p:cNvPr>
                <p:cNvPicPr/>
                <p:nvPr/>
              </p:nvPicPr>
              <p:blipFill>
                <a:blip r:embed="rId185"/>
                <a:stretch>
                  <a:fillRect/>
                </a:stretch>
              </p:blipFill>
              <p:spPr>
                <a:xfrm>
                  <a:off x="11335110" y="5831625"/>
                  <a:ext cx="1353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7" name="Ink 116">
                  <a:extLst>
                    <a:ext uri="{FF2B5EF4-FFF2-40B4-BE49-F238E27FC236}">
                      <a16:creationId xmlns:a16="http://schemas.microsoft.com/office/drawing/2014/main" id="{AC43710F-04C5-51D0-78E4-6B0063C0FC74}"/>
                    </a:ext>
                  </a:extLst>
                </p14:cNvPr>
                <p14:cNvContentPartPr/>
                <p14:nvPr/>
              </p14:nvContentPartPr>
              <p14:xfrm>
                <a:off x="11341230" y="5808585"/>
                <a:ext cx="94320" cy="92520"/>
              </p14:xfrm>
            </p:contentPart>
          </mc:Choice>
          <mc:Fallback>
            <p:pic>
              <p:nvPicPr>
                <p:cNvPr id="117" name="Ink 116">
                  <a:extLst>
                    <a:ext uri="{FF2B5EF4-FFF2-40B4-BE49-F238E27FC236}">
                      <a16:creationId xmlns:a16="http://schemas.microsoft.com/office/drawing/2014/main" id="{AC43710F-04C5-51D0-78E4-6B0063C0FC74}"/>
                    </a:ext>
                  </a:extLst>
                </p:cNvPr>
                <p:cNvPicPr/>
                <p:nvPr/>
              </p:nvPicPr>
              <p:blipFill>
                <a:blip r:embed="rId187"/>
                <a:stretch>
                  <a:fillRect/>
                </a:stretch>
              </p:blipFill>
              <p:spPr>
                <a:xfrm>
                  <a:off x="11335110" y="5802465"/>
                  <a:ext cx="1065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8" name="Ink 117">
                  <a:extLst>
                    <a:ext uri="{FF2B5EF4-FFF2-40B4-BE49-F238E27FC236}">
                      <a16:creationId xmlns:a16="http://schemas.microsoft.com/office/drawing/2014/main" id="{48006996-E73B-1F41-E632-62F32125506E}"/>
                    </a:ext>
                  </a:extLst>
                </p14:cNvPr>
                <p14:cNvContentPartPr/>
                <p14:nvPr/>
              </p14:nvContentPartPr>
              <p14:xfrm>
                <a:off x="11492430" y="5801025"/>
                <a:ext cx="94680" cy="121680"/>
              </p14:xfrm>
            </p:contentPart>
          </mc:Choice>
          <mc:Fallback>
            <p:pic>
              <p:nvPicPr>
                <p:cNvPr id="118" name="Ink 117">
                  <a:extLst>
                    <a:ext uri="{FF2B5EF4-FFF2-40B4-BE49-F238E27FC236}">
                      <a16:creationId xmlns:a16="http://schemas.microsoft.com/office/drawing/2014/main" id="{48006996-E73B-1F41-E632-62F32125506E}"/>
                    </a:ext>
                  </a:extLst>
                </p:cNvPr>
                <p:cNvPicPr/>
                <p:nvPr/>
              </p:nvPicPr>
              <p:blipFill>
                <a:blip r:embed="rId189"/>
                <a:stretch>
                  <a:fillRect/>
                </a:stretch>
              </p:blipFill>
              <p:spPr>
                <a:xfrm>
                  <a:off x="11486310" y="5794905"/>
                  <a:ext cx="106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9" name="Ink 118">
                  <a:extLst>
                    <a:ext uri="{FF2B5EF4-FFF2-40B4-BE49-F238E27FC236}">
                      <a16:creationId xmlns:a16="http://schemas.microsoft.com/office/drawing/2014/main" id="{1489DF20-957B-D5D6-992F-3803D3E5A6DF}"/>
                    </a:ext>
                  </a:extLst>
                </p14:cNvPr>
                <p14:cNvContentPartPr/>
                <p14:nvPr/>
              </p14:nvContentPartPr>
              <p14:xfrm>
                <a:off x="11649390" y="5830185"/>
                <a:ext cx="132840" cy="81000"/>
              </p14:xfrm>
            </p:contentPart>
          </mc:Choice>
          <mc:Fallback>
            <p:pic>
              <p:nvPicPr>
                <p:cNvPr id="119" name="Ink 118">
                  <a:extLst>
                    <a:ext uri="{FF2B5EF4-FFF2-40B4-BE49-F238E27FC236}">
                      <a16:creationId xmlns:a16="http://schemas.microsoft.com/office/drawing/2014/main" id="{1489DF20-957B-D5D6-992F-3803D3E5A6DF}"/>
                    </a:ext>
                  </a:extLst>
                </p:cNvPr>
                <p:cNvPicPr/>
                <p:nvPr/>
              </p:nvPicPr>
              <p:blipFill>
                <a:blip r:embed="rId191"/>
                <a:stretch>
                  <a:fillRect/>
                </a:stretch>
              </p:blipFill>
              <p:spPr>
                <a:xfrm>
                  <a:off x="11643270" y="5824065"/>
                  <a:ext cx="1450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4A9E07E4-CE69-3912-B31E-DD84736DA36E}"/>
                    </a:ext>
                  </a:extLst>
                </p14:cNvPr>
                <p14:cNvContentPartPr/>
                <p14:nvPr/>
              </p14:nvContentPartPr>
              <p14:xfrm>
                <a:off x="11764590" y="5830185"/>
                <a:ext cx="94320" cy="76320"/>
              </p14:xfrm>
            </p:contentPart>
          </mc:Choice>
          <mc:Fallback>
            <p:pic>
              <p:nvPicPr>
                <p:cNvPr id="122" name="Ink 121">
                  <a:extLst>
                    <a:ext uri="{FF2B5EF4-FFF2-40B4-BE49-F238E27FC236}">
                      <a16:creationId xmlns:a16="http://schemas.microsoft.com/office/drawing/2014/main" id="{4A9E07E4-CE69-3912-B31E-DD84736DA36E}"/>
                    </a:ext>
                  </a:extLst>
                </p:cNvPr>
                <p:cNvPicPr/>
                <p:nvPr/>
              </p:nvPicPr>
              <p:blipFill>
                <a:blip r:embed="rId193"/>
                <a:stretch>
                  <a:fillRect/>
                </a:stretch>
              </p:blipFill>
              <p:spPr>
                <a:xfrm>
                  <a:off x="11758470" y="5824065"/>
                  <a:ext cx="1065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4" name="Ink 123">
                  <a:extLst>
                    <a:ext uri="{FF2B5EF4-FFF2-40B4-BE49-F238E27FC236}">
                      <a16:creationId xmlns:a16="http://schemas.microsoft.com/office/drawing/2014/main" id="{7903E82D-2E26-B014-0B6A-DB67B9B0FEFA}"/>
                    </a:ext>
                  </a:extLst>
                </p14:cNvPr>
                <p14:cNvContentPartPr/>
                <p14:nvPr/>
              </p14:nvContentPartPr>
              <p14:xfrm>
                <a:off x="11860710" y="5770425"/>
                <a:ext cx="247320" cy="149400"/>
              </p14:xfrm>
            </p:contentPart>
          </mc:Choice>
          <mc:Fallback>
            <p:pic>
              <p:nvPicPr>
                <p:cNvPr id="124" name="Ink 123">
                  <a:extLst>
                    <a:ext uri="{FF2B5EF4-FFF2-40B4-BE49-F238E27FC236}">
                      <a16:creationId xmlns:a16="http://schemas.microsoft.com/office/drawing/2014/main" id="{7903E82D-2E26-B014-0B6A-DB67B9B0FEFA}"/>
                    </a:ext>
                  </a:extLst>
                </p:cNvPr>
                <p:cNvPicPr/>
                <p:nvPr/>
              </p:nvPicPr>
              <p:blipFill>
                <a:blip r:embed="rId195"/>
                <a:stretch>
                  <a:fillRect/>
                </a:stretch>
              </p:blipFill>
              <p:spPr>
                <a:xfrm>
                  <a:off x="11854590" y="5764305"/>
                  <a:ext cx="2595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6" name="Ink 125">
                  <a:extLst>
                    <a:ext uri="{FF2B5EF4-FFF2-40B4-BE49-F238E27FC236}">
                      <a16:creationId xmlns:a16="http://schemas.microsoft.com/office/drawing/2014/main" id="{62A0DEED-326C-0D73-15D4-BDDCA8A6CFF8}"/>
                    </a:ext>
                  </a:extLst>
                </p14:cNvPr>
                <p14:cNvContentPartPr/>
                <p14:nvPr/>
              </p14:nvContentPartPr>
              <p14:xfrm>
                <a:off x="11784030" y="5637585"/>
                <a:ext cx="72720" cy="86760"/>
              </p14:xfrm>
            </p:contentPart>
          </mc:Choice>
          <mc:Fallback>
            <p:pic>
              <p:nvPicPr>
                <p:cNvPr id="126" name="Ink 125">
                  <a:extLst>
                    <a:ext uri="{FF2B5EF4-FFF2-40B4-BE49-F238E27FC236}">
                      <a16:creationId xmlns:a16="http://schemas.microsoft.com/office/drawing/2014/main" id="{62A0DEED-326C-0D73-15D4-BDDCA8A6CFF8}"/>
                    </a:ext>
                  </a:extLst>
                </p:cNvPr>
                <p:cNvPicPr/>
                <p:nvPr/>
              </p:nvPicPr>
              <p:blipFill>
                <a:blip r:embed="rId197"/>
                <a:stretch>
                  <a:fillRect/>
                </a:stretch>
              </p:blipFill>
              <p:spPr>
                <a:xfrm>
                  <a:off x="11777910" y="5631465"/>
                  <a:ext cx="849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7" name="Ink 126">
                  <a:extLst>
                    <a:ext uri="{FF2B5EF4-FFF2-40B4-BE49-F238E27FC236}">
                      <a16:creationId xmlns:a16="http://schemas.microsoft.com/office/drawing/2014/main" id="{26041EC5-A4F4-2ABB-5CF0-98ADCF046799}"/>
                    </a:ext>
                  </a:extLst>
                </p14:cNvPr>
                <p14:cNvContentPartPr/>
                <p14:nvPr/>
              </p14:nvContentPartPr>
              <p14:xfrm>
                <a:off x="11845950" y="5678625"/>
                <a:ext cx="8280" cy="106560"/>
              </p14:xfrm>
            </p:contentPart>
          </mc:Choice>
          <mc:Fallback>
            <p:pic>
              <p:nvPicPr>
                <p:cNvPr id="127" name="Ink 126">
                  <a:extLst>
                    <a:ext uri="{FF2B5EF4-FFF2-40B4-BE49-F238E27FC236}">
                      <a16:creationId xmlns:a16="http://schemas.microsoft.com/office/drawing/2014/main" id="{26041EC5-A4F4-2ABB-5CF0-98ADCF046799}"/>
                    </a:ext>
                  </a:extLst>
                </p:cNvPr>
                <p:cNvPicPr/>
                <p:nvPr/>
              </p:nvPicPr>
              <p:blipFill>
                <a:blip r:embed="rId199"/>
                <a:stretch>
                  <a:fillRect/>
                </a:stretch>
              </p:blipFill>
              <p:spPr>
                <a:xfrm>
                  <a:off x="11839830" y="5672505"/>
                  <a:ext cx="20520" cy="118800"/>
                </a:xfrm>
                <a:prstGeom prst="rect">
                  <a:avLst/>
                </a:prstGeom>
              </p:spPr>
            </p:pic>
          </mc:Fallback>
        </mc:AlternateContent>
      </p:grpSp>
      <p:grpSp>
        <p:nvGrpSpPr>
          <p:cNvPr id="132" name="Group 131">
            <a:extLst>
              <a:ext uri="{FF2B5EF4-FFF2-40B4-BE49-F238E27FC236}">
                <a16:creationId xmlns:a16="http://schemas.microsoft.com/office/drawing/2014/main" id="{A699F969-6F38-7A86-BB03-C49CD989D9B7}"/>
              </a:ext>
            </a:extLst>
          </p:cNvPr>
          <p:cNvGrpSpPr/>
          <p:nvPr/>
        </p:nvGrpSpPr>
        <p:grpSpPr>
          <a:xfrm>
            <a:off x="9243150" y="6609585"/>
            <a:ext cx="192960" cy="77760"/>
            <a:chOff x="9243150" y="6609585"/>
            <a:chExt cx="192960" cy="77760"/>
          </a:xfrm>
        </p:grpSpPr>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00792A52-A252-9A86-D0DC-FABE43D71311}"/>
                    </a:ext>
                  </a:extLst>
                </p14:cNvPr>
                <p14:cNvContentPartPr/>
                <p14:nvPr/>
              </p14:nvContentPartPr>
              <p14:xfrm>
                <a:off x="9284190" y="6618585"/>
                <a:ext cx="79920" cy="360"/>
              </p14:xfrm>
            </p:contentPart>
          </mc:Choice>
          <mc:Fallback>
            <p:pic>
              <p:nvPicPr>
                <p:cNvPr id="129" name="Ink 128">
                  <a:extLst>
                    <a:ext uri="{FF2B5EF4-FFF2-40B4-BE49-F238E27FC236}">
                      <a16:creationId xmlns:a16="http://schemas.microsoft.com/office/drawing/2014/main" id="{00792A52-A252-9A86-D0DC-FABE43D71311}"/>
                    </a:ext>
                  </a:extLst>
                </p:cNvPr>
                <p:cNvPicPr/>
                <p:nvPr/>
              </p:nvPicPr>
              <p:blipFill>
                <a:blip r:embed="rId201"/>
                <a:stretch>
                  <a:fillRect/>
                </a:stretch>
              </p:blipFill>
              <p:spPr>
                <a:xfrm>
                  <a:off x="9278070" y="6612465"/>
                  <a:ext cx="921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AB948362-F4EF-1818-EC97-779005BBABD7}"/>
                    </a:ext>
                  </a:extLst>
                </p14:cNvPr>
                <p14:cNvContentPartPr/>
                <p14:nvPr/>
              </p14:nvContentPartPr>
              <p14:xfrm>
                <a:off x="9250350" y="6618585"/>
                <a:ext cx="171360" cy="68760"/>
              </p14:xfrm>
            </p:contentPart>
          </mc:Choice>
          <mc:Fallback>
            <p:pic>
              <p:nvPicPr>
                <p:cNvPr id="130" name="Ink 129">
                  <a:extLst>
                    <a:ext uri="{FF2B5EF4-FFF2-40B4-BE49-F238E27FC236}">
                      <a16:creationId xmlns:a16="http://schemas.microsoft.com/office/drawing/2014/main" id="{AB948362-F4EF-1818-EC97-779005BBABD7}"/>
                    </a:ext>
                  </a:extLst>
                </p:cNvPr>
                <p:cNvPicPr/>
                <p:nvPr/>
              </p:nvPicPr>
              <p:blipFill>
                <a:blip r:embed="rId203"/>
                <a:stretch>
                  <a:fillRect/>
                </a:stretch>
              </p:blipFill>
              <p:spPr>
                <a:xfrm>
                  <a:off x="9244230" y="6612465"/>
                  <a:ext cx="1836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1" name="Ink 130">
                  <a:extLst>
                    <a:ext uri="{FF2B5EF4-FFF2-40B4-BE49-F238E27FC236}">
                      <a16:creationId xmlns:a16="http://schemas.microsoft.com/office/drawing/2014/main" id="{00888B4D-A9DE-1BEA-262F-1A36A273B443}"/>
                    </a:ext>
                  </a:extLst>
                </p14:cNvPr>
                <p14:cNvContentPartPr/>
                <p14:nvPr/>
              </p14:nvContentPartPr>
              <p14:xfrm>
                <a:off x="9243150" y="6609585"/>
                <a:ext cx="192960" cy="21960"/>
              </p14:xfrm>
            </p:contentPart>
          </mc:Choice>
          <mc:Fallback>
            <p:pic>
              <p:nvPicPr>
                <p:cNvPr id="131" name="Ink 130">
                  <a:extLst>
                    <a:ext uri="{FF2B5EF4-FFF2-40B4-BE49-F238E27FC236}">
                      <a16:creationId xmlns:a16="http://schemas.microsoft.com/office/drawing/2014/main" id="{00888B4D-A9DE-1BEA-262F-1A36A273B443}"/>
                    </a:ext>
                  </a:extLst>
                </p:cNvPr>
                <p:cNvPicPr/>
                <p:nvPr/>
              </p:nvPicPr>
              <p:blipFill>
                <a:blip r:embed="rId205"/>
                <a:stretch>
                  <a:fillRect/>
                </a:stretch>
              </p:blipFill>
              <p:spPr>
                <a:xfrm>
                  <a:off x="9237030" y="6603465"/>
                  <a:ext cx="205200" cy="34200"/>
                </a:xfrm>
                <a:prstGeom prst="rect">
                  <a:avLst/>
                </a:prstGeom>
              </p:spPr>
            </p:pic>
          </mc:Fallback>
        </mc:AlternateContent>
      </p:grpSp>
      <p:grpSp>
        <p:nvGrpSpPr>
          <p:cNvPr id="144" name="Group 143">
            <a:extLst>
              <a:ext uri="{FF2B5EF4-FFF2-40B4-BE49-F238E27FC236}">
                <a16:creationId xmlns:a16="http://schemas.microsoft.com/office/drawing/2014/main" id="{CAF0A290-98A1-4505-3AD0-630CE16EA70F}"/>
              </a:ext>
            </a:extLst>
          </p:cNvPr>
          <p:cNvGrpSpPr/>
          <p:nvPr/>
        </p:nvGrpSpPr>
        <p:grpSpPr>
          <a:xfrm>
            <a:off x="9794310" y="6405105"/>
            <a:ext cx="1309320" cy="427320"/>
            <a:chOff x="9794310" y="6405105"/>
            <a:chExt cx="1309320" cy="427320"/>
          </a:xfrm>
        </p:grpSpPr>
        <mc:AlternateContent xmlns:mc="http://schemas.openxmlformats.org/markup-compatibility/2006">
          <mc:Choice xmlns:p14="http://schemas.microsoft.com/office/powerpoint/2010/main" Requires="p14">
            <p:contentPart p14:bwMode="auto" r:id="rId206">
              <p14:nvContentPartPr>
                <p14:cNvPr id="133" name="Ink 132">
                  <a:extLst>
                    <a:ext uri="{FF2B5EF4-FFF2-40B4-BE49-F238E27FC236}">
                      <a16:creationId xmlns:a16="http://schemas.microsoft.com/office/drawing/2014/main" id="{5ECCF515-F8D6-6163-713C-945DCC5D3F73}"/>
                    </a:ext>
                  </a:extLst>
                </p14:cNvPr>
                <p14:cNvContentPartPr/>
                <p14:nvPr/>
              </p14:nvContentPartPr>
              <p14:xfrm>
                <a:off x="9813030" y="6426705"/>
                <a:ext cx="147960" cy="120960"/>
              </p14:xfrm>
            </p:contentPart>
          </mc:Choice>
          <mc:Fallback>
            <p:pic>
              <p:nvPicPr>
                <p:cNvPr id="133" name="Ink 132">
                  <a:extLst>
                    <a:ext uri="{FF2B5EF4-FFF2-40B4-BE49-F238E27FC236}">
                      <a16:creationId xmlns:a16="http://schemas.microsoft.com/office/drawing/2014/main" id="{5ECCF515-F8D6-6163-713C-945DCC5D3F73}"/>
                    </a:ext>
                  </a:extLst>
                </p:cNvPr>
                <p:cNvPicPr/>
                <p:nvPr/>
              </p:nvPicPr>
              <p:blipFill>
                <a:blip r:embed="rId207"/>
                <a:stretch>
                  <a:fillRect/>
                </a:stretch>
              </p:blipFill>
              <p:spPr>
                <a:xfrm>
                  <a:off x="9806910" y="6420585"/>
                  <a:ext cx="1602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4" name="Ink 133">
                  <a:extLst>
                    <a:ext uri="{FF2B5EF4-FFF2-40B4-BE49-F238E27FC236}">
                      <a16:creationId xmlns:a16="http://schemas.microsoft.com/office/drawing/2014/main" id="{F0E6D716-7424-56D8-718B-428434CBD10E}"/>
                    </a:ext>
                  </a:extLst>
                </p14:cNvPr>
                <p14:cNvContentPartPr/>
                <p14:nvPr/>
              </p14:nvContentPartPr>
              <p14:xfrm>
                <a:off x="10047030" y="6472425"/>
                <a:ext cx="120600" cy="360"/>
              </p14:xfrm>
            </p:contentPart>
          </mc:Choice>
          <mc:Fallback>
            <p:pic>
              <p:nvPicPr>
                <p:cNvPr id="134" name="Ink 133">
                  <a:extLst>
                    <a:ext uri="{FF2B5EF4-FFF2-40B4-BE49-F238E27FC236}">
                      <a16:creationId xmlns:a16="http://schemas.microsoft.com/office/drawing/2014/main" id="{F0E6D716-7424-56D8-718B-428434CBD10E}"/>
                    </a:ext>
                  </a:extLst>
                </p:cNvPr>
                <p:cNvPicPr/>
                <p:nvPr/>
              </p:nvPicPr>
              <p:blipFill>
                <a:blip r:embed="rId209"/>
                <a:stretch>
                  <a:fillRect/>
                </a:stretch>
              </p:blipFill>
              <p:spPr>
                <a:xfrm>
                  <a:off x="10040910" y="6466305"/>
                  <a:ext cx="1328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5" name="Ink 134">
                  <a:extLst>
                    <a:ext uri="{FF2B5EF4-FFF2-40B4-BE49-F238E27FC236}">
                      <a16:creationId xmlns:a16="http://schemas.microsoft.com/office/drawing/2014/main" id="{B1E7AE03-DC6A-74B4-D7BE-2226C2CD3300}"/>
                    </a:ext>
                  </a:extLst>
                </p14:cNvPr>
                <p14:cNvContentPartPr/>
                <p14:nvPr/>
              </p14:nvContentPartPr>
              <p14:xfrm>
                <a:off x="10047030" y="6430305"/>
                <a:ext cx="118440" cy="107640"/>
              </p14:xfrm>
            </p:contentPart>
          </mc:Choice>
          <mc:Fallback>
            <p:pic>
              <p:nvPicPr>
                <p:cNvPr id="135" name="Ink 134">
                  <a:extLst>
                    <a:ext uri="{FF2B5EF4-FFF2-40B4-BE49-F238E27FC236}">
                      <a16:creationId xmlns:a16="http://schemas.microsoft.com/office/drawing/2014/main" id="{B1E7AE03-DC6A-74B4-D7BE-2226C2CD3300}"/>
                    </a:ext>
                  </a:extLst>
                </p:cNvPr>
                <p:cNvPicPr/>
                <p:nvPr/>
              </p:nvPicPr>
              <p:blipFill>
                <a:blip r:embed="rId211"/>
                <a:stretch>
                  <a:fillRect/>
                </a:stretch>
              </p:blipFill>
              <p:spPr>
                <a:xfrm>
                  <a:off x="10040910" y="6424185"/>
                  <a:ext cx="1306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6" name="Ink 135">
                  <a:extLst>
                    <a:ext uri="{FF2B5EF4-FFF2-40B4-BE49-F238E27FC236}">
                      <a16:creationId xmlns:a16="http://schemas.microsoft.com/office/drawing/2014/main" id="{8A888B84-60FB-56B5-A4F0-ECA49E6E1E8C}"/>
                    </a:ext>
                  </a:extLst>
                </p14:cNvPr>
                <p14:cNvContentPartPr/>
                <p14:nvPr/>
              </p14:nvContentPartPr>
              <p14:xfrm>
                <a:off x="10294710" y="6405105"/>
                <a:ext cx="17280" cy="148680"/>
              </p14:xfrm>
            </p:contentPart>
          </mc:Choice>
          <mc:Fallback>
            <p:pic>
              <p:nvPicPr>
                <p:cNvPr id="136" name="Ink 135">
                  <a:extLst>
                    <a:ext uri="{FF2B5EF4-FFF2-40B4-BE49-F238E27FC236}">
                      <a16:creationId xmlns:a16="http://schemas.microsoft.com/office/drawing/2014/main" id="{8A888B84-60FB-56B5-A4F0-ECA49E6E1E8C}"/>
                    </a:ext>
                  </a:extLst>
                </p:cNvPr>
                <p:cNvPicPr/>
                <p:nvPr/>
              </p:nvPicPr>
              <p:blipFill>
                <a:blip r:embed="rId213"/>
                <a:stretch>
                  <a:fillRect/>
                </a:stretch>
              </p:blipFill>
              <p:spPr>
                <a:xfrm>
                  <a:off x="10288590" y="6398985"/>
                  <a:ext cx="295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7" name="Ink 136">
                  <a:extLst>
                    <a:ext uri="{FF2B5EF4-FFF2-40B4-BE49-F238E27FC236}">
                      <a16:creationId xmlns:a16="http://schemas.microsoft.com/office/drawing/2014/main" id="{4129AFB3-19D6-205D-817C-7F9670571A91}"/>
                    </a:ext>
                  </a:extLst>
                </p14:cNvPr>
                <p14:cNvContentPartPr/>
                <p14:nvPr/>
              </p14:nvContentPartPr>
              <p14:xfrm>
                <a:off x="9794310" y="6594465"/>
                <a:ext cx="712440" cy="27720"/>
              </p14:xfrm>
            </p:contentPart>
          </mc:Choice>
          <mc:Fallback>
            <p:pic>
              <p:nvPicPr>
                <p:cNvPr id="137" name="Ink 136">
                  <a:extLst>
                    <a:ext uri="{FF2B5EF4-FFF2-40B4-BE49-F238E27FC236}">
                      <a16:creationId xmlns:a16="http://schemas.microsoft.com/office/drawing/2014/main" id="{4129AFB3-19D6-205D-817C-7F9670571A91}"/>
                    </a:ext>
                  </a:extLst>
                </p:cNvPr>
                <p:cNvPicPr/>
                <p:nvPr/>
              </p:nvPicPr>
              <p:blipFill>
                <a:blip r:embed="rId215"/>
                <a:stretch>
                  <a:fillRect/>
                </a:stretch>
              </p:blipFill>
              <p:spPr>
                <a:xfrm>
                  <a:off x="9788190" y="6588345"/>
                  <a:ext cx="7246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8" name="Ink 137">
                  <a:extLst>
                    <a:ext uri="{FF2B5EF4-FFF2-40B4-BE49-F238E27FC236}">
                      <a16:creationId xmlns:a16="http://schemas.microsoft.com/office/drawing/2014/main" id="{FDAD164B-664D-2E3D-0B43-2EBA23D297A6}"/>
                    </a:ext>
                  </a:extLst>
                </p14:cNvPr>
                <p14:cNvContentPartPr/>
                <p14:nvPr/>
              </p14:nvContentPartPr>
              <p14:xfrm>
                <a:off x="10070790" y="6676185"/>
                <a:ext cx="205200" cy="125280"/>
              </p14:xfrm>
            </p:contentPart>
          </mc:Choice>
          <mc:Fallback>
            <p:pic>
              <p:nvPicPr>
                <p:cNvPr id="138" name="Ink 137">
                  <a:extLst>
                    <a:ext uri="{FF2B5EF4-FFF2-40B4-BE49-F238E27FC236}">
                      <a16:creationId xmlns:a16="http://schemas.microsoft.com/office/drawing/2014/main" id="{FDAD164B-664D-2E3D-0B43-2EBA23D297A6}"/>
                    </a:ext>
                  </a:extLst>
                </p:cNvPr>
                <p:cNvPicPr/>
                <p:nvPr/>
              </p:nvPicPr>
              <p:blipFill>
                <a:blip r:embed="rId217"/>
                <a:stretch>
                  <a:fillRect/>
                </a:stretch>
              </p:blipFill>
              <p:spPr>
                <a:xfrm>
                  <a:off x="10064670" y="6670065"/>
                  <a:ext cx="2174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9" name="Ink 138">
                  <a:extLst>
                    <a:ext uri="{FF2B5EF4-FFF2-40B4-BE49-F238E27FC236}">
                      <a16:creationId xmlns:a16="http://schemas.microsoft.com/office/drawing/2014/main" id="{A7140642-A58E-2925-DB5A-6949183FE9A1}"/>
                    </a:ext>
                  </a:extLst>
                </p14:cNvPr>
                <p14:cNvContentPartPr/>
                <p14:nvPr/>
              </p14:nvContentPartPr>
              <p14:xfrm>
                <a:off x="10593150" y="6647745"/>
                <a:ext cx="164880" cy="19800"/>
              </p14:xfrm>
            </p:contentPart>
          </mc:Choice>
          <mc:Fallback>
            <p:pic>
              <p:nvPicPr>
                <p:cNvPr id="139" name="Ink 138">
                  <a:extLst>
                    <a:ext uri="{FF2B5EF4-FFF2-40B4-BE49-F238E27FC236}">
                      <a16:creationId xmlns:a16="http://schemas.microsoft.com/office/drawing/2014/main" id="{A7140642-A58E-2925-DB5A-6949183FE9A1}"/>
                    </a:ext>
                  </a:extLst>
                </p:cNvPr>
                <p:cNvPicPr/>
                <p:nvPr/>
              </p:nvPicPr>
              <p:blipFill>
                <a:blip r:embed="rId219"/>
                <a:stretch>
                  <a:fillRect/>
                </a:stretch>
              </p:blipFill>
              <p:spPr>
                <a:xfrm>
                  <a:off x="10587030" y="6641625"/>
                  <a:ext cx="1771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0" name="Ink 139">
                  <a:extLst>
                    <a:ext uri="{FF2B5EF4-FFF2-40B4-BE49-F238E27FC236}">
                      <a16:creationId xmlns:a16="http://schemas.microsoft.com/office/drawing/2014/main" id="{56249AD1-4A07-F603-F399-3CB2DF1337CF}"/>
                    </a:ext>
                  </a:extLst>
                </p14:cNvPr>
                <p14:cNvContentPartPr/>
                <p14:nvPr/>
              </p14:nvContentPartPr>
              <p14:xfrm>
                <a:off x="10593150" y="6604185"/>
                <a:ext cx="144720" cy="63000"/>
              </p14:xfrm>
            </p:contentPart>
          </mc:Choice>
          <mc:Fallback>
            <p:pic>
              <p:nvPicPr>
                <p:cNvPr id="140" name="Ink 139">
                  <a:extLst>
                    <a:ext uri="{FF2B5EF4-FFF2-40B4-BE49-F238E27FC236}">
                      <a16:creationId xmlns:a16="http://schemas.microsoft.com/office/drawing/2014/main" id="{56249AD1-4A07-F603-F399-3CB2DF1337CF}"/>
                    </a:ext>
                  </a:extLst>
                </p:cNvPr>
                <p:cNvPicPr/>
                <p:nvPr/>
              </p:nvPicPr>
              <p:blipFill>
                <a:blip r:embed="rId221"/>
                <a:stretch>
                  <a:fillRect/>
                </a:stretch>
              </p:blipFill>
              <p:spPr>
                <a:xfrm>
                  <a:off x="10587030" y="6598065"/>
                  <a:ext cx="1569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1" name="Ink 140">
                  <a:extLst>
                    <a:ext uri="{FF2B5EF4-FFF2-40B4-BE49-F238E27FC236}">
                      <a16:creationId xmlns:a16="http://schemas.microsoft.com/office/drawing/2014/main" id="{B0FF90C5-52FF-AFCC-1D4C-AB81A361A685}"/>
                    </a:ext>
                  </a:extLst>
                </p14:cNvPr>
                <p14:cNvContentPartPr/>
                <p14:nvPr/>
              </p14:nvContentPartPr>
              <p14:xfrm>
                <a:off x="10922550" y="6472425"/>
                <a:ext cx="34200" cy="132120"/>
              </p14:xfrm>
            </p:contentPart>
          </mc:Choice>
          <mc:Fallback>
            <p:pic>
              <p:nvPicPr>
                <p:cNvPr id="141" name="Ink 140">
                  <a:extLst>
                    <a:ext uri="{FF2B5EF4-FFF2-40B4-BE49-F238E27FC236}">
                      <a16:creationId xmlns:a16="http://schemas.microsoft.com/office/drawing/2014/main" id="{B0FF90C5-52FF-AFCC-1D4C-AB81A361A685}"/>
                    </a:ext>
                  </a:extLst>
                </p:cNvPr>
                <p:cNvPicPr/>
                <p:nvPr/>
              </p:nvPicPr>
              <p:blipFill>
                <a:blip r:embed="rId223"/>
                <a:stretch>
                  <a:fillRect/>
                </a:stretch>
              </p:blipFill>
              <p:spPr>
                <a:xfrm>
                  <a:off x="10916430" y="6466305"/>
                  <a:ext cx="464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2" name="Ink 141">
                  <a:extLst>
                    <a:ext uri="{FF2B5EF4-FFF2-40B4-BE49-F238E27FC236}">
                      <a16:creationId xmlns:a16="http://schemas.microsoft.com/office/drawing/2014/main" id="{983CF704-0722-9415-226D-57E49BFC12A0}"/>
                    </a:ext>
                  </a:extLst>
                </p14:cNvPr>
                <p14:cNvContentPartPr/>
                <p14:nvPr/>
              </p14:nvContentPartPr>
              <p14:xfrm>
                <a:off x="10804830" y="6633705"/>
                <a:ext cx="298800" cy="12240"/>
              </p14:xfrm>
            </p:contentPart>
          </mc:Choice>
          <mc:Fallback>
            <p:pic>
              <p:nvPicPr>
                <p:cNvPr id="142" name="Ink 141">
                  <a:extLst>
                    <a:ext uri="{FF2B5EF4-FFF2-40B4-BE49-F238E27FC236}">
                      <a16:creationId xmlns:a16="http://schemas.microsoft.com/office/drawing/2014/main" id="{983CF704-0722-9415-226D-57E49BFC12A0}"/>
                    </a:ext>
                  </a:extLst>
                </p:cNvPr>
                <p:cNvPicPr/>
                <p:nvPr/>
              </p:nvPicPr>
              <p:blipFill>
                <a:blip r:embed="rId225"/>
                <a:stretch>
                  <a:fillRect/>
                </a:stretch>
              </p:blipFill>
              <p:spPr>
                <a:xfrm>
                  <a:off x="10798710" y="6627585"/>
                  <a:ext cx="3110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3" name="Ink 142">
                  <a:extLst>
                    <a:ext uri="{FF2B5EF4-FFF2-40B4-BE49-F238E27FC236}">
                      <a16:creationId xmlns:a16="http://schemas.microsoft.com/office/drawing/2014/main" id="{37AD3BBB-3588-9F2B-8383-6031DC3CC285}"/>
                    </a:ext>
                  </a:extLst>
                </p14:cNvPr>
                <p14:cNvContentPartPr/>
                <p14:nvPr/>
              </p14:nvContentPartPr>
              <p14:xfrm>
                <a:off x="10879350" y="6709305"/>
                <a:ext cx="125640" cy="123120"/>
              </p14:xfrm>
            </p:contentPart>
          </mc:Choice>
          <mc:Fallback>
            <p:pic>
              <p:nvPicPr>
                <p:cNvPr id="143" name="Ink 142">
                  <a:extLst>
                    <a:ext uri="{FF2B5EF4-FFF2-40B4-BE49-F238E27FC236}">
                      <a16:creationId xmlns:a16="http://schemas.microsoft.com/office/drawing/2014/main" id="{37AD3BBB-3588-9F2B-8383-6031DC3CC285}"/>
                    </a:ext>
                  </a:extLst>
                </p:cNvPr>
                <p:cNvPicPr/>
                <p:nvPr/>
              </p:nvPicPr>
              <p:blipFill>
                <a:blip r:embed="rId227"/>
                <a:stretch>
                  <a:fillRect/>
                </a:stretch>
              </p:blipFill>
              <p:spPr>
                <a:xfrm>
                  <a:off x="10873230" y="6703185"/>
                  <a:ext cx="137880" cy="135360"/>
                </a:xfrm>
                <a:prstGeom prst="rect">
                  <a:avLst/>
                </a:prstGeom>
              </p:spPr>
            </p:pic>
          </mc:Fallback>
        </mc:AlternateContent>
      </p:grpSp>
    </p:spTree>
    <p:extLst>
      <p:ext uri="{BB962C8B-B14F-4D97-AF65-F5344CB8AC3E}">
        <p14:creationId xmlns:p14="http://schemas.microsoft.com/office/powerpoint/2010/main" val="229587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2 </a:t>
            </a:r>
            <a:endParaRPr lang="en-IN" b="0" dirty="0"/>
          </a:p>
        </p:txBody>
      </p:sp>
      <mc:AlternateContent xmlns:mc="http://schemas.openxmlformats.org/markup-compatibility/2006" xmlns:a14="http://schemas.microsoft.com/office/drawing/2010/main">
        <mc:Choice Requires="a14">
          <p:sp>
            <p:nvSpPr>
              <p:cNvPr id="20" name="TextBox 19"/>
              <p:cNvSpPr txBox="1"/>
              <p:nvPr/>
            </p:nvSpPr>
            <p:spPr>
              <a:xfrm>
                <a:off x="3745282" y="1571942"/>
                <a:ext cx="4979440" cy="81855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3</m:t>
                          </m:r>
                        </m:den>
                      </m:f>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r>
                            <a:rPr lang="en-US" sz="2800" b="0" i="1" smtClean="0">
                              <a:latin typeface="Cambria Math" panose="02040503050406030204" pitchFamily="18" charset="0"/>
                              <a:ea typeface="Open Sans" panose="020B0606030504020204" pitchFamily="34" charset="0"/>
                              <a:cs typeface="Open Sans" panose="020B0606030504020204" pitchFamily="34" charset="0"/>
                            </a:rPr>
                            <m:t>  </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r>
                            <a:rPr lang="en-US" sz="2800" b="0" i="1" smtClean="0">
                              <a:latin typeface="Cambria Math" panose="02040503050406030204" pitchFamily="18" charset="0"/>
                              <a:ea typeface="Cambria Math" panose="02040503050406030204" pitchFamily="18" charset="0"/>
                              <a:cs typeface="Open Sans" panose="020B0606030504020204" pitchFamily="34" charset="0"/>
                            </a:rPr>
                            <m:t> </m:t>
                          </m:r>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a:latin typeface="Cambria Math" panose="02040503050406030204" pitchFamily="18" charset="0"/>
                                      <a:ea typeface="Open Sans" panose="020B0606030504020204" pitchFamily="34" charset="0"/>
                                      <a:cs typeface="Open Sans" panose="020B0606030504020204" pitchFamily="34" charset="0"/>
                                    </a:rPr>
                                    <m:t> </m:t>
                                  </m:r>
                                  <m:r>
                                    <m:rPr>
                                      <m:sty m:val="p"/>
                                    </m:rPr>
                                    <a:rPr lang="en-US" sz="2800">
                                      <a:latin typeface="Cambria Math" panose="02040503050406030204" pitchFamily="18" charset="0"/>
                                      <a:ea typeface="Open Sans" panose="020B0606030504020204" pitchFamily="34" charset="0"/>
                                      <a:cs typeface="Open Sans" panose="020B0606030504020204" pitchFamily="34" charset="0"/>
                                    </a:rPr>
                                    <m:t>sec</m:t>
                                  </m:r>
                                </m:e>
                                <m:sup>
                                  <m:r>
                                    <a:rPr lang="en-US" sz="2800">
                                      <a:latin typeface="Cambria Math" panose="02040503050406030204" pitchFamily="18" charset="0"/>
                                      <a:ea typeface="Open Sans" panose="020B0606030504020204" pitchFamily="34" charset="0"/>
                                      <a:cs typeface="Open Sans" panose="020B0606030504020204" pitchFamily="34" charset="0"/>
                                    </a:rPr>
                                    <m:t>2</m:t>
                                  </m:r>
                                </m:sup>
                              </m:sSup>
                              <m:r>
                                <a:rPr lang="en-US" sz="2800" i="1">
                                  <a:latin typeface="Cambria Math" panose="02040503050406030204" pitchFamily="18" charset="0"/>
                                  <a:ea typeface="Open Sans" panose="020B0606030504020204" pitchFamily="34" charset="0"/>
                                  <a:cs typeface="Open Sans" panose="020B0606030504020204" pitchFamily="34" charset="0"/>
                                </a:rPr>
                                <m:t>𝑥</m:t>
                              </m:r>
                            </m:e>
                          </m:d>
                        </m:e>
                      </m:func>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r>
                            <a:rPr lang="en-US" sz="2800" i="1">
                              <a:latin typeface="Cambria Math" panose="02040503050406030204" pitchFamily="18" charset="0"/>
                              <a:ea typeface="Open Sans" panose="020B0606030504020204" pitchFamily="34" charset="0"/>
                              <a:cs typeface="Open Sans" panose="020B0606030504020204" pitchFamily="34" charset="0"/>
                            </a:rPr>
                            <m:t>  </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→0</m:t>
                              </m:r>
                            </m:lim>
                          </m:limLow>
                        </m:fName>
                        <m:e>
                          <m:r>
                            <a:rPr lang="en-US" sz="2800" i="1">
                              <a:latin typeface="Cambria Math" panose="02040503050406030204" pitchFamily="18" charset="0"/>
                              <a:ea typeface="Cambria Math" panose="02040503050406030204" pitchFamily="18" charset="0"/>
                              <a:cs typeface="Open Sans" panose="020B0606030504020204" pitchFamily="34" charset="0"/>
                            </a:rPr>
                            <m:t> </m:t>
                          </m:r>
                          <m:d>
                            <m:dPr>
                              <m:ctrlPr>
                                <a:rPr lang="en-US" sz="2800" i="1">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745282" y="1571942"/>
                <a:ext cx="4979440" cy="818557"/>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45282" y="2900622"/>
                <a:ext cx="659218" cy="8094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3</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45282" y="2900622"/>
                <a:ext cx="659218" cy="809452"/>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74891" y="3089904"/>
                <a:ext cx="1632305"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r>
                            <a:rPr lang="en-US" sz="2800" b="0" i="1" smtClean="0">
                              <a:latin typeface="Cambria Math" panose="02040503050406030204" pitchFamily="18" charset="0"/>
                              <a:ea typeface="Open Sans" panose="020B0606030504020204" pitchFamily="34" charset="0"/>
                              <a:cs typeface="Open Sans" panose="020B0606030504020204" pitchFamily="34" charset="0"/>
                            </a:rPr>
                            <m:t>  </m:t>
                          </m:r>
                        </m:fName>
                        <m:e>
                          <m:r>
                            <a:rPr lang="en-US" sz="2800" b="0" i="1" smtClean="0">
                              <a:latin typeface="Cambria Math" panose="02040503050406030204" pitchFamily="18" charset="0"/>
                              <a:ea typeface="Cambria Math" panose="02040503050406030204" pitchFamily="18" charset="0"/>
                              <a:cs typeface="Open Sans" panose="020B0606030504020204" pitchFamily="34" charset="0"/>
                            </a:rPr>
                            <m:t> </m:t>
                          </m:r>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a:latin typeface="Cambria Math" panose="02040503050406030204" pitchFamily="18" charset="0"/>
                                      <a:ea typeface="Open Sans" panose="020B0606030504020204" pitchFamily="34" charset="0"/>
                                      <a:cs typeface="Open Sans" panose="020B0606030504020204" pitchFamily="34" charset="0"/>
                                    </a:rPr>
                                    <m:t> </m:t>
                                  </m:r>
                                  <m:r>
                                    <m:rPr>
                                      <m:sty m:val="p"/>
                                    </m:rPr>
                                    <a:rPr lang="en-US" sz="2800">
                                      <a:latin typeface="Cambria Math" panose="02040503050406030204" pitchFamily="18" charset="0"/>
                                      <a:ea typeface="Open Sans" panose="020B0606030504020204" pitchFamily="34" charset="0"/>
                                      <a:cs typeface="Open Sans" panose="020B0606030504020204" pitchFamily="34" charset="0"/>
                                    </a:rPr>
                                    <m:t>sec</m:t>
                                  </m:r>
                                </m:e>
                                <m:sup>
                                  <m:r>
                                    <a:rPr lang="en-US" sz="2800">
                                      <a:latin typeface="Cambria Math" panose="02040503050406030204" pitchFamily="18" charset="0"/>
                                      <a:ea typeface="Open Sans" panose="020B0606030504020204" pitchFamily="34" charset="0"/>
                                      <a:cs typeface="Open Sans" panose="020B0606030504020204" pitchFamily="34" charset="0"/>
                                    </a:rPr>
                                    <m:t>2</m:t>
                                  </m:r>
                                </m:sup>
                              </m:sSup>
                              <m:r>
                                <a:rPr lang="en-US" sz="2800" b="0" i="1" smtClean="0">
                                  <a:latin typeface="Cambria Math" panose="02040503050406030204" pitchFamily="18" charset="0"/>
                                  <a:ea typeface="Open Sans" panose="020B0606030504020204" pitchFamily="34" charset="0"/>
                                  <a:cs typeface="Open Sans" panose="020B0606030504020204" pitchFamily="34" charset="0"/>
                                </a:rPr>
                                <m:t>0</m:t>
                              </m:r>
                            </m:e>
                          </m:d>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74891" y="3089904"/>
                <a:ext cx="1632305" cy="43088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745282" y="4004753"/>
                <a:ext cx="659219" cy="8094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3</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745282" y="4004753"/>
                <a:ext cx="659219" cy="809452"/>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23498" y="3089904"/>
                <a:ext cx="472502"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623498" y="3089904"/>
                <a:ext cx="472502" cy="430887"/>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1988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3</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838200" y="1646192"/>
                <a:ext cx="1517595" cy="90422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m:rPr>
                                  <m:sty m:val="p"/>
                                </m:rPr>
                                <a:rPr lang="en-US" sz="2800" i="0">
                                  <a:latin typeface="Cambria Math" panose="02040503050406030204" pitchFamily="18" charset="0"/>
                                  <a:ea typeface="Open Sans" panose="020B0606030504020204" pitchFamily="34" charset="0"/>
                                  <a:cs typeface="Open Sans" panose="020B0606030504020204" pitchFamily="34" charset="0"/>
                                </a:rPr>
                                <m:t>l</m:t>
                              </m:r>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n</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i="1">
                                  <a:latin typeface="Cambria Math" panose="02040503050406030204" pitchFamily="18" charset="0"/>
                                  <a:ea typeface="Open Sans" panose="020B0606030504020204" pitchFamily="34" charset="0"/>
                                  <a:cs typeface="Open Sans" panose="020B0606030504020204" pitchFamily="34" charset="0"/>
                                </a:rPr>
                                <m:t>)</m:t>
                              </m:r>
                            </m:num>
                            <m:den>
                              <m:rad>
                                <m:radPr>
                                  <m:degHide m:val="on"/>
                                  <m:ctrlPr>
                                    <a:rPr lang="en-US" sz="2800" i="1" smtClean="0">
                                      <a:latin typeface="Cambria Math" panose="02040503050406030204" pitchFamily="18" charset="0"/>
                                      <a:ea typeface="Open Sans" panose="020B0606030504020204" pitchFamily="34" charset="0"/>
                                      <a:cs typeface="Open Sans" panose="020B0606030504020204" pitchFamily="34" charset="0"/>
                                    </a:rPr>
                                  </m:ctrlPr>
                                </m:radPr>
                                <m:deg/>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rad>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8200" y="1646192"/>
                <a:ext cx="1517595" cy="904222"/>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59119" y="1675141"/>
                <a:ext cx="2276071" cy="92281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ln</m:t>
                                  </m:r>
                                  <m:r>
                                    <m:rPr>
                                      <m:nor/>
                                    </m:rPr>
                                    <a:rPr lang="en-US" sz="2800" i="1">
                                      <a:latin typeface="Open Sans" panose="020B0606030504020204" pitchFamily="34" charset="0"/>
                                      <a:ea typeface="Open Sans" panose="020B0606030504020204" pitchFamily="34" charset="0"/>
                                      <a:cs typeface="Open Sans" panose="020B0606030504020204" pitchFamily="34" charset="0"/>
                                    </a:rPr>
                                    <m:t>(</m:t>
                                  </m:r>
                                  <m:r>
                                    <m:rPr>
                                      <m:nor/>
                                    </m:rPr>
                                    <a:rPr lang="en-US" sz="2800" i="1">
                                      <a:latin typeface="Open Sans" panose="020B0606030504020204" pitchFamily="34" charset="0"/>
                                      <a:ea typeface="Open Sans" panose="020B0606030504020204" pitchFamily="34" charset="0"/>
                                      <a:cs typeface="Open Sans" panose="020B0606030504020204" pitchFamily="34" charset="0"/>
                                    </a:rPr>
                                    <m:t>x</m:t>
                                  </m:r>
                                  <m:r>
                                    <a:rPr lang="en-US" sz="2800" i="1">
                                      <a:latin typeface="Cambria Math" panose="02040503050406030204" pitchFamily="18" charset="0"/>
                                      <a:ea typeface="Open Sans" panose="020B0606030504020204" pitchFamily="34" charset="0"/>
                                      <a:cs typeface="Open Sans" panose="020B0606030504020204" pitchFamily="34" charset="0"/>
                                    </a:rPr>
                                    <m:t>)</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num>
                            <m:den>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ad>
                                    <m:radPr>
                                      <m:degHide m:val="on"/>
                                      <m:ctrlPr>
                                        <a:rPr lang="en-US" sz="2800" i="1">
                                          <a:latin typeface="Cambria Math" panose="02040503050406030204" pitchFamily="18" charset="0"/>
                                          <a:ea typeface="Open Sans" panose="020B0606030504020204" pitchFamily="34" charset="0"/>
                                          <a:cs typeface="Open Sans" panose="020B0606030504020204" pitchFamily="34" charset="0"/>
                                        </a:rPr>
                                      </m:ctrlPr>
                                    </m:radPr>
                                    <m:deg/>
                                    <m:e>
                                      <m:r>
                                        <a:rPr lang="en-US" sz="2800" i="1">
                                          <a:latin typeface="Cambria Math" panose="02040503050406030204" pitchFamily="18" charset="0"/>
                                          <a:ea typeface="Open Sans" panose="020B0606030504020204" pitchFamily="34" charset="0"/>
                                          <a:cs typeface="Open Sans" panose="020B0606030504020204" pitchFamily="34" charset="0"/>
                                        </a:rPr>
                                        <m:t>𝑥</m:t>
                                      </m:r>
                                    </m:e>
                                  </m:rad>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59119" y="1675141"/>
                <a:ext cx="2276071" cy="92281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459119" y="3074164"/>
                <a:ext cx="2453877" cy="90864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smtClean="0">
                                  <a:latin typeface="Cambria Math" panose="02040503050406030204" pitchFamily="18" charset="0"/>
                                  <a:ea typeface="Open Sans" panose="020B0606030504020204" pitchFamily="34" charset="0"/>
                                  <a:cs typeface="Open Sans" panose="020B0606030504020204" pitchFamily="34" charset="0"/>
                                </a:rPr>
                                <m:t>1</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1/</m:t>
                              </m:r>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r>
                                    <a:rPr lang="en-US" sz="2800" b="0" i="1" smtClean="0">
                                      <a:latin typeface="Cambria Math" panose="02040503050406030204" pitchFamily="18" charset="0"/>
                                      <a:ea typeface="Open Sans" panose="020B0606030504020204" pitchFamily="34" charset="0"/>
                                      <a:cs typeface="Open Sans" panose="020B0606030504020204" pitchFamily="34" charset="0"/>
                                    </a:rPr>
                                    <m:t>2</m:t>
                                  </m:r>
                                  <m:rad>
                                    <m:radPr>
                                      <m:degHide m:val="on"/>
                                      <m:ctrlPr>
                                        <a:rPr lang="en-US" sz="2800" i="1">
                                          <a:latin typeface="Cambria Math" panose="02040503050406030204" pitchFamily="18" charset="0"/>
                                          <a:ea typeface="Open Sans" panose="020B0606030504020204" pitchFamily="34" charset="0"/>
                                          <a:cs typeface="Open Sans" panose="020B0606030504020204" pitchFamily="34" charset="0"/>
                                        </a:rPr>
                                      </m:ctrlPr>
                                    </m:radPr>
                                    <m:deg/>
                                    <m:e>
                                      <m:r>
                                        <a:rPr lang="en-US" sz="2800" i="1">
                                          <a:latin typeface="Cambria Math" panose="02040503050406030204" pitchFamily="18" charset="0"/>
                                          <a:ea typeface="Open Sans" panose="020B0606030504020204" pitchFamily="34" charset="0"/>
                                          <a:cs typeface="Open Sans" panose="020B0606030504020204" pitchFamily="34" charset="0"/>
                                        </a:rPr>
                                        <m:t>𝑥</m:t>
                                      </m:r>
                                    </m:e>
                                  </m:rad>
                                </m:e>
                              </m:d>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59119" y="3074164"/>
                <a:ext cx="2453877" cy="90864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59119" y="4172731"/>
                <a:ext cx="2654958" cy="98289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
                          </m:limLow>
                        </m:fName>
                        <m:e>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r>
                                <a:rPr lang="en-US" sz="2800" i="1">
                                  <a:latin typeface="Cambria Math" panose="02040503050406030204" pitchFamily="18" charset="0"/>
                                  <a:ea typeface="Cambria Math" panose="02040503050406030204" pitchFamily="18" charset="0"/>
                                  <a:cs typeface="Open Sans" panose="020B0606030504020204" pitchFamily="34" charset="0"/>
                                </a:rPr>
                                <m:t>∙</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2</m:t>
                                  </m:r>
                                  <m:rad>
                                    <m:radPr>
                                      <m:degHide m:val="on"/>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radPr>
                                    <m:deg/>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rad>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1</m:t>
                                  </m:r>
                                </m:den>
                              </m:f>
                            </m:e>
                          </m:d>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59119" y="4172731"/>
                <a:ext cx="2654958" cy="982898"/>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80163" y="5162454"/>
                <a:ext cx="1994007" cy="9681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
                          </m:limLow>
                        </m:fName>
                        <m:e>
                          <m:d>
                            <m:dPr>
                              <m:ctrlPr>
                                <a:rPr lang="en-US" sz="2800" i="1">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2</m:t>
                                  </m:r>
                                </m:num>
                                <m:den>
                                  <m:rad>
                                    <m:radPr>
                                      <m:degHide m:val="on"/>
                                      <m:ctrlPr>
                                        <a:rPr lang="en-US" sz="2800" i="1">
                                          <a:latin typeface="Cambria Math" panose="02040503050406030204" pitchFamily="18" charset="0"/>
                                          <a:ea typeface="Open Sans" panose="020B0606030504020204" pitchFamily="34" charset="0"/>
                                          <a:cs typeface="Open Sans" panose="020B0606030504020204" pitchFamily="34" charset="0"/>
                                        </a:rPr>
                                      </m:ctrlPr>
                                    </m:radPr>
                                    <m:deg/>
                                    <m:e>
                                      <m:r>
                                        <a:rPr lang="en-US" sz="2800" i="1">
                                          <a:latin typeface="Cambria Math" panose="02040503050406030204" pitchFamily="18" charset="0"/>
                                          <a:ea typeface="Open Sans" panose="020B0606030504020204" pitchFamily="34" charset="0"/>
                                          <a:cs typeface="Open Sans" panose="020B0606030504020204" pitchFamily="34" charset="0"/>
                                        </a:rPr>
                                        <m:t>𝑥</m:t>
                                      </m:r>
                                    </m:e>
                                  </m:rad>
                                </m:den>
                              </m:f>
                            </m:e>
                          </m:d>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480163" y="5162454"/>
                <a:ext cx="1994007" cy="968150"/>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80163" y="6427113"/>
                <a:ext cx="65921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80163" y="6427113"/>
                <a:ext cx="659219" cy="430887"/>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03352" y="1834673"/>
                <a:ext cx="775212" cy="73898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i="1">
                                  <a:latin typeface="Cambria Math" panose="02040503050406030204" pitchFamily="18" charset="0"/>
                                  <a:ea typeface="Cambria Math" panose="02040503050406030204" pitchFamily="18" charset="0"/>
                                  <a:cs typeface="Open Sans" panose="020B0606030504020204" pitchFamily="34" charset="0"/>
                                </a:rPr>
                                <m:t>∞</m:t>
                              </m:r>
                            </m:num>
                            <m:den>
                              <m:r>
                                <a:rPr lang="en-US" sz="2800" i="1">
                                  <a:latin typeface="Cambria Math" panose="02040503050406030204" pitchFamily="18" charset="0"/>
                                  <a:ea typeface="Cambria Math" panose="02040503050406030204" pitchFamily="18" charset="0"/>
                                  <a:cs typeface="Open Sans" panose="020B0606030504020204" pitchFamily="34" charset="0"/>
                                </a:rPr>
                                <m:t>∞</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503352" y="1834673"/>
                <a:ext cx="775212" cy="738985"/>
              </a:xfrm>
              <a:prstGeom prst="rect">
                <a:avLst/>
              </a:prstGeom>
              <a:blipFill rotWithShape="0">
                <a:blip r:embed="rId8"/>
                <a:stretch>
                  <a:fillRect/>
                </a:stretch>
              </a:blipFill>
              <a:effectLst/>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C6C09673-0FD8-5E62-E9BA-046808294567}"/>
              </a:ext>
            </a:extLst>
          </p:cNvPr>
          <p:cNvGrpSpPr/>
          <p:nvPr/>
        </p:nvGrpSpPr>
        <p:grpSpPr>
          <a:xfrm>
            <a:off x="9115710" y="4061670"/>
            <a:ext cx="2810520" cy="903600"/>
            <a:chOff x="9115710" y="4061670"/>
            <a:chExt cx="2810520" cy="903600"/>
          </a:xfrm>
        </p:grpSpPr>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4E4A0DC9-66ED-03CF-F1CE-2D35806E5A6B}"/>
                    </a:ext>
                  </a:extLst>
                </p14:cNvPr>
                <p14:cNvContentPartPr/>
                <p14:nvPr/>
              </p14:nvContentPartPr>
              <p14:xfrm>
                <a:off x="9481470" y="4061670"/>
                <a:ext cx="597240" cy="294840"/>
              </p14:xfrm>
            </p:contentPart>
          </mc:Choice>
          <mc:Fallback>
            <p:pic>
              <p:nvPicPr>
                <p:cNvPr id="3" name="Ink 2">
                  <a:extLst>
                    <a:ext uri="{FF2B5EF4-FFF2-40B4-BE49-F238E27FC236}">
                      <a16:creationId xmlns:a16="http://schemas.microsoft.com/office/drawing/2014/main" id="{4E4A0DC9-66ED-03CF-F1CE-2D35806E5A6B}"/>
                    </a:ext>
                  </a:extLst>
                </p:cNvPr>
                <p:cNvPicPr/>
                <p:nvPr/>
              </p:nvPicPr>
              <p:blipFill>
                <a:blip r:embed="rId10"/>
                <a:stretch>
                  <a:fillRect/>
                </a:stretch>
              </p:blipFill>
              <p:spPr>
                <a:xfrm>
                  <a:off x="9475350" y="4055550"/>
                  <a:ext cx="6094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0BAFD0B9-7CDE-B68A-F669-E6B6C67044FA}"/>
                    </a:ext>
                  </a:extLst>
                </p14:cNvPr>
                <p14:cNvContentPartPr/>
                <p14:nvPr/>
              </p14:nvContentPartPr>
              <p14:xfrm>
                <a:off x="9729150" y="4178670"/>
                <a:ext cx="233640" cy="146520"/>
              </p14:xfrm>
            </p:contentPart>
          </mc:Choice>
          <mc:Fallback>
            <p:pic>
              <p:nvPicPr>
                <p:cNvPr id="4" name="Ink 3">
                  <a:extLst>
                    <a:ext uri="{FF2B5EF4-FFF2-40B4-BE49-F238E27FC236}">
                      <a16:creationId xmlns:a16="http://schemas.microsoft.com/office/drawing/2014/main" id="{0BAFD0B9-7CDE-B68A-F669-E6B6C67044FA}"/>
                    </a:ext>
                  </a:extLst>
                </p:cNvPr>
                <p:cNvPicPr/>
                <p:nvPr/>
              </p:nvPicPr>
              <p:blipFill>
                <a:blip r:embed="rId12"/>
                <a:stretch>
                  <a:fillRect/>
                </a:stretch>
              </p:blipFill>
              <p:spPr>
                <a:xfrm>
                  <a:off x="9723030" y="4172550"/>
                  <a:ext cx="2458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86D22F77-3ABC-34F9-542B-86A972B8DBCF}"/>
                    </a:ext>
                  </a:extLst>
                </p14:cNvPr>
                <p14:cNvContentPartPr/>
                <p14:nvPr/>
              </p14:nvContentPartPr>
              <p14:xfrm>
                <a:off x="9791790" y="4190910"/>
                <a:ext cx="151920" cy="150840"/>
              </p14:xfrm>
            </p:contentPart>
          </mc:Choice>
          <mc:Fallback>
            <p:pic>
              <p:nvPicPr>
                <p:cNvPr id="12" name="Ink 11">
                  <a:extLst>
                    <a:ext uri="{FF2B5EF4-FFF2-40B4-BE49-F238E27FC236}">
                      <a16:creationId xmlns:a16="http://schemas.microsoft.com/office/drawing/2014/main" id="{86D22F77-3ABC-34F9-542B-86A972B8DBCF}"/>
                    </a:ext>
                  </a:extLst>
                </p:cNvPr>
                <p:cNvPicPr/>
                <p:nvPr/>
              </p:nvPicPr>
              <p:blipFill>
                <a:blip r:embed="rId14"/>
                <a:stretch>
                  <a:fillRect/>
                </a:stretch>
              </p:blipFill>
              <p:spPr>
                <a:xfrm>
                  <a:off x="9785670" y="4184790"/>
                  <a:ext cx="1641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34423CFC-CC87-FCA0-3EE0-2BD2B4316462}"/>
                    </a:ext>
                  </a:extLst>
                </p14:cNvPr>
                <p14:cNvContentPartPr/>
                <p14:nvPr/>
              </p14:nvContentPartPr>
              <p14:xfrm>
                <a:off x="9115710" y="4412670"/>
                <a:ext cx="1146240" cy="42480"/>
              </p14:xfrm>
            </p:contentPart>
          </mc:Choice>
          <mc:Fallback>
            <p:pic>
              <p:nvPicPr>
                <p:cNvPr id="13" name="Ink 12">
                  <a:extLst>
                    <a:ext uri="{FF2B5EF4-FFF2-40B4-BE49-F238E27FC236}">
                      <a16:creationId xmlns:a16="http://schemas.microsoft.com/office/drawing/2014/main" id="{34423CFC-CC87-FCA0-3EE0-2BD2B4316462}"/>
                    </a:ext>
                  </a:extLst>
                </p:cNvPr>
                <p:cNvPicPr/>
                <p:nvPr/>
              </p:nvPicPr>
              <p:blipFill>
                <a:blip r:embed="rId16"/>
                <a:stretch>
                  <a:fillRect/>
                </a:stretch>
              </p:blipFill>
              <p:spPr>
                <a:xfrm>
                  <a:off x="9109590" y="4406550"/>
                  <a:ext cx="11584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C2A8B78F-7FC5-A41B-18A5-2784E8419168}"/>
                    </a:ext>
                  </a:extLst>
                </p14:cNvPr>
                <p14:cNvContentPartPr/>
                <p14:nvPr/>
              </p14:nvContentPartPr>
              <p14:xfrm>
                <a:off x="9575430" y="4592310"/>
                <a:ext cx="307800" cy="176760"/>
              </p14:xfrm>
            </p:contentPart>
          </mc:Choice>
          <mc:Fallback>
            <p:pic>
              <p:nvPicPr>
                <p:cNvPr id="14" name="Ink 13">
                  <a:extLst>
                    <a:ext uri="{FF2B5EF4-FFF2-40B4-BE49-F238E27FC236}">
                      <a16:creationId xmlns:a16="http://schemas.microsoft.com/office/drawing/2014/main" id="{C2A8B78F-7FC5-A41B-18A5-2784E8419168}"/>
                    </a:ext>
                  </a:extLst>
                </p:cNvPr>
                <p:cNvPicPr/>
                <p:nvPr/>
              </p:nvPicPr>
              <p:blipFill>
                <a:blip r:embed="rId18"/>
                <a:stretch>
                  <a:fillRect/>
                </a:stretch>
              </p:blipFill>
              <p:spPr>
                <a:xfrm>
                  <a:off x="9569310" y="4586190"/>
                  <a:ext cx="3200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36FC1EBB-D6B2-CA5F-5C67-372720C072A7}"/>
                    </a:ext>
                  </a:extLst>
                </p14:cNvPr>
                <p14:cNvContentPartPr/>
                <p14:nvPr/>
              </p14:nvContentPartPr>
              <p14:xfrm>
                <a:off x="9577590" y="4579350"/>
                <a:ext cx="209520" cy="203760"/>
              </p14:xfrm>
            </p:contentPart>
          </mc:Choice>
          <mc:Fallback>
            <p:pic>
              <p:nvPicPr>
                <p:cNvPr id="15" name="Ink 14">
                  <a:extLst>
                    <a:ext uri="{FF2B5EF4-FFF2-40B4-BE49-F238E27FC236}">
                      <a16:creationId xmlns:a16="http://schemas.microsoft.com/office/drawing/2014/main" id="{36FC1EBB-D6B2-CA5F-5C67-372720C072A7}"/>
                    </a:ext>
                  </a:extLst>
                </p:cNvPr>
                <p:cNvPicPr/>
                <p:nvPr/>
              </p:nvPicPr>
              <p:blipFill>
                <a:blip r:embed="rId20"/>
                <a:stretch>
                  <a:fillRect/>
                </a:stretch>
              </p:blipFill>
              <p:spPr>
                <a:xfrm>
                  <a:off x="9571470" y="4573230"/>
                  <a:ext cx="2217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392C0921-9EC2-3D4E-38DD-D42423B0C174}"/>
                    </a:ext>
                  </a:extLst>
                </p14:cNvPr>
                <p14:cNvContentPartPr/>
                <p14:nvPr/>
              </p14:nvContentPartPr>
              <p14:xfrm>
                <a:off x="10405230" y="4543710"/>
                <a:ext cx="204840" cy="16560"/>
              </p14:xfrm>
            </p:contentPart>
          </mc:Choice>
          <mc:Fallback>
            <p:pic>
              <p:nvPicPr>
                <p:cNvPr id="18" name="Ink 17">
                  <a:extLst>
                    <a:ext uri="{FF2B5EF4-FFF2-40B4-BE49-F238E27FC236}">
                      <a16:creationId xmlns:a16="http://schemas.microsoft.com/office/drawing/2014/main" id="{392C0921-9EC2-3D4E-38DD-D42423B0C174}"/>
                    </a:ext>
                  </a:extLst>
                </p:cNvPr>
                <p:cNvPicPr/>
                <p:nvPr/>
              </p:nvPicPr>
              <p:blipFill>
                <a:blip r:embed="rId22"/>
                <a:stretch>
                  <a:fillRect/>
                </a:stretch>
              </p:blipFill>
              <p:spPr>
                <a:xfrm>
                  <a:off x="10399110" y="4537590"/>
                  <a:ext cx="2170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18A63889-2A9A-FA9D-8A9F-79A30A5089FA}"/>
                    </a:ext>
                  </a:extLst>
                </p14:cNvPr>
                <p14:cNvContentPartPr/>
                <p14:nvPr/>
              </p14:nvContentPartPr>
              <p14:xfrm>
                <a:off x="10506390" y="4474230"/>
                <a:ext cx="171360" cy="10080"/>
              </p14:xfrm>
            </p:contentPart>
          </mc:Choice>
          <mc:Fallback>
            <p:pic>
              <p:nvPicPr>
                <p:cNvPr id="19" name="Ink 18">
                  <a:extLst>
                    <a:ext uri="{FF2B5EF4-FFF2-40B4-BE49-F238E27FC236}">
                      <a16:creationId xmlns:a16="http://schemas.microsoft.com/office/drawing/2014/main" id="{18A63889-2A9A-FA9D-8A9F-79A30A5089FA}"/>
                    </a:ext>
                  </a:extLst>
                </p:cNvPr>
                <p:cNvPicPr/>
                <p:nvPr/>
              </p:nvPicPr>
              <p:blipFill>
                <a:blip r:embed="rId24"/>
                <a:stretch>
                  <a:fillRect/>
                </a:stretch>
              </p:blipFill>
              <p:spPr>
                <a:xfrm>
                  <a:off x="10500270" y="4468110"/>
                  <a:ext cx="1836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80EB5E90-2CE1-B2CF-7829-1C0777E16EAB}"/>
                    </a:ext>
                  </a:extLst>
                </p14:cNvPr>
                <p14:cNvContentPartPr/>
                <p14:nvPr/>
              </p14:nvContentPartPr>
              <p14:xfrm>
                <a:off x="10946670" y="4076070"/>
                <a:ext cx="700920" cy="349920"/>
              </p14:xfrm>
            </p:contentPart>
          </mc:Choice>
          <mc:Fallback>
            <p:pic>
              <p:nvPicPr>
                <p:cNvPr id="20" name="Ink 19">
                  <a:extLst>
                    <a:ext uri="{FF2B5EF4-FFF2-40B4-BE49-F238E27FC236}">
                      <a16:creationId xmlns:a16="http://schemas.microsoft.com/office/drawing/2014/main" id="{80EB5E90-2CE1-B2CF-7829-1C0777E16EAB}"/>
                    </a:ext>
                  </a:extLst>
                </p:cNvPr>
                <p:cNvPicPr/>
                <p:nvPr/>
              </p:nvPicPr>
              <p:blipFill>
                <a:blip r:embed="rId26"/>
                <a:stretch>
                  <a:fillRect/>
                </a:stretch>
              </p:blipFill>
              <p:spPr>
                <a:xfrm>
                  <a:off x="10940550" y="4069950"/>
                  <a:ext cx="7131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6C3BED7F-2688-92AA-236E-DDAFFFB5AC71}"/>
                    </a:ext>
                  </a:extLst>
                </p14:cNvPr>
                <p14:cNvContentPartPr/>
                <p14:nvPr/>
              </p14:nvContentPartPr>
              <p14:xfrm>
                <a:off x="11242590" y="4245990"/>
                <a:ext cx="180720" cy="155880"/>
              </p14:xfrm>
            </p:contentPart>
          </mc:Choice>
          <mc:Fallback>
            <p:pic>
              <p:nvPicPr>
                <p:cNvPr id="21" name="Ink 20">
                  <a:extLst>
                    <a:ext uri="{FF2B5EF4-FFF2-40B4-BE49-F238E27FC236}">
                      <a16:creationId xmlns:a16="http://schemas.microsoft.com/office/drawing/2014/main" id="{6C3BED7F-2688-92AA-236E-DDAFFFB5AC71}"/>
                    </a:ext>
                  </a:extLst>
                </p:cNvPr>
                <p:cNvPicPr/>
                <p:nvPr/>
              </p:nvPicPr>
              <p:blipFill>
                <a:blip r:embed="rId28"/>
                <a:stretch>
                  <a:fillRect/>
                </a:stretch>
              </p:blipFill>
              <p:spPr>
                <a:xfrm>
                  <a:off x="11236470" y="4239870"/>
                  <a:ext cx="1929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Ink 21">
                  <a:extLst>
                    <a:ext uri="{FF2B5EF4-FFF2-40B4-BE49-F238E27FC236}">
                      <a16:creationId xmlns:a16="http://schemas.microsoft.com/office/drawing/2014/main" id="{317B23D4-715E-025A-054E-A84B17FDEF99}"/>
                    </a:ext>
                  </a:extLst>
                </p14:cNvPr>
                <p14:cNvContentPartPr/>
                <p14:nvPr/>
              </p14:nvContentPartPr>
              <p14:xfrm>
                <a:off x="11206590" y="4243830"/>
                <a:ext cx="233640" cy="175680"/>
              </p14:xfrm>
            </p:contentPart>
          </mc:Choice>
          <mc:Fallback>
            <p:pic>
              <p:nvPicPr>
                <p:cNvPr id="22" name="Ink 21">
                  <a:extLst>
                    <a:ext uri="{FF2B5EF4-FFF2-40B4-BE49-F238E27FC236}">
                      <a16:creationId xmlns:a16="http://schemas.microsoft.com/office/drawing/2014/main" id="{317B23D4-715E-025A-054E-A84B17FDEF99}"/>
                    </a:ext>
                  </a:extLst>
                </p:cNvPr>
                <p:cNvPicPr/>
                <p:nvPr/>
              </p:nvPicPr>
              <p:blipFill>
                <a:blip r:embed="rId30"/>
                <a:stretch>
                  <a:fillRect/>
                </a:stretch>
              </p:blipFill>
              <p:spPr>
                <a:xfrm>
                  <a:off x="11200470" y="4237710"/>
                  <a:ext cx="2458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Ink 22">
                  <a:extLst>
                    <a:ext uri="{FF2B5EF4-FFF2-40B4-BE49-F238E27FC236}">
                      <a16:creationId xmlns:a16="http://schemas.microsoft.com/office/drawing/2014/main" id="{E57C5E18-7C72-7DC7-5FB9-BE6E7C173D96}"/>
                    </a:ext>
                  </a:extLst>
                </p14:cNvPr>
                <p14:cNvContentPartPr/>
                <p14:nvPr/>
              </p14:nvContentPartPr>
              <p14:xfrm>
                <a:off x="10790430" y="4499430"/>
                <a:ext cx="929160" cy="10440"/>
              </p14:xfrm>
            </p:contentPart>
          </mc:Choice>
          <mc:Fallback>
            <p:pic>
              <p:nvPicPr>
                <p:cNvPr id="23" name="Ink 22">
                  <a:extLst>
                    <a:ext uri="{FF2B5EF4-FFF2-40B4-BE49-F238E27FC236}">
                      <a16:creationId xmlns:a16="http://schemas.microsoft.com/office/drawing/2014/main" id="{E57C5E18-7C72-7DC7-5FB9-BE6E7C173D96}"/>
                    </a:ext>
                  </a:extLst>
                </p:cNvPr>
                <p:cNvPicPr/>
                <p:nvPr/>
              </p:nvPicPr>
              <p:blipFill>
                <a:blip r:embed="rId32"/>
                <a:stretch>
                  <a:fillRect/>
                </a:stretch>
              </p:blipFill>
              <p:spPr>
                <a:xfrm>
                  <a:off x="10784310" y="4493310"/>
                  <a:ext cx="9414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2D97D393-0F9F-B605-C03F-662AD5262C65}"/>
                    </a:ext>
                  </a:extLst>
                </p14:cNvPr>
                <p14:cNvContentPartPr/>
                <p14:nvPr/>
              </p14:nvContentPartPr>
              <p14:xfrm>
                <a:off x="11019030" y="4613190"/>
                <a:ext cx="500760" cy="268560"/>
              </p14:xfrm>
            </p:contentPart>
          </mc:Choice>
          <mc:Fallback>
            <p:pic>
              <p:nvPicPr>
                <p:cNvPr id="25" name="Ink 24">
                  <a:extLst>
                    <a:ext uri="{FF2B5EF4-FFF2-40B4-BE49-F238E27FC236}">
                      <a16:creationId xmlns:a16="http://schemas.microsoft.com/office/drawing/2014/main" id="{2D97D393-0F9F-B605-C03F-662AD5262C65}"/>
                    </a:ext>
                  </a:extLst>
                </p:cNvPr>
                <p:cNvPicPr/>
                <p:nvPr/>
              </p:nvPicPr>
              <p:blipFill>
                <a:blip r:embed="rId34"/>
                <a:stretch>
                  <a:fillRect/>
                </a:stretch>
              </p:blipFill>
              <p:spPr>
                <a:xfrm>
                  <a:off x="11012910" y="4607070"/>
                  <a:ext cx="5130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6" name="Ink 25">
                  <a:extLst>
                    <a:ext uri="{FF2B5EF4-FFF2-40B4-BE49-F238E27FC236}">
                      <a16:creationId xmlns:a16="http://schemas.microsoft.com/office/drawing/2014/main" id="{96FA8343-C3C1-8682-4796-2EBE2E3DD30D}"/>
                    </a:ext>
                  </a:extLst>
                </p14:cNvPr>
                <p14:cNvContentPartPr/>
                <p14:nvPr/>
              </p14:nvContentPartPr>
              <p14:xfrm>
                <a:off x="11324670" y="4700670"/>
                <a:ext cx="178560" cy="146520"/>
              </p14:xfrm>
            </p:contentPart>
          </mc:Choice>
          <mc:Fallback>
            <p:pic>
              <p:nvPicPr>
                <p:cNvPr id="26" name="Ink 25">
                  <a:extLst>
                    <a:ext uri="{FF2B5EF4-FFF2-40B4-BE49-F238E27FC236}">
                      <a16:creationId xmlns:a16="http://schemas.microsoft.com/office/drawing/2014/main" id="{96FA8343-C3C1-8682-4796-2EBE2E3DD30D}"/>
                    </a:ext>
                  </a:extLst>
                </p:cNvPr>
                <p:cNvPicPr/>
                <p:nvPr/>
              </p:nvPicPr>
              <p:blipFill>
                <a:blip r:embed="rId36"/>
                <a:stretch>
                  <a:fillRect/>
                </a:stretch>
              </p:blipFill>
              <p:spPr>
                <a:xfrm>
                  <a:off x="11318550" y="4694550"/>
                  <a:ext cx="1908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7" name="Ink 26">
                  <a:extLst>
                    <a:ext uri="{FF2B5EF4-FFF2-40B4-BE49-F238E27FC236}">
                      <a16:creationId xmlns:a16="http://schemas.microsoft.com/office/drawing/2014/main" id="{12FFA42E-9B62-EA0C-C9AB-5DC621DB994A}"/>
                    </a:ext>
                  </a:extLst>
                </p14:cNvPr>
                <p14:cNvContentPartPr/>
                <p14:nvPr/>
              </p14:nvContentPartPr>
              <p14:xfrm>
                <a:off x="11346270" y="4717950"/>
                <a:ext cx="156600" cy="137880"/>
              </p14:xfrm>
            </p:contentPart>
          </mc:Choice>
          <mc:Fallback>
            <p:pic>
              <p:nvPicPr>
                <p:cNvPr id="27" name="Ink 26">
                  <a:extLst>
                    <a:ext uri="{FF2B5EF4-FFF2-40B4-BE49-F238E27FC236}">
                      <a16:creationId xmlns:a16="http://schemas.microsoft.com/office/drawing/2014/main" id="{12FFA42E-9B62-EA0C-C9AB-5DC621DB994A}"/>
                    </a:ext>
                  </a:extLst>
                </p:cNvPr>
                <p:cNvPicPr/>
                <p:nvPr/>
              </p:nvPicPr>
              <p:blipFill>
                <a:blip r:embed="rId38"/>
                <a:stretch>
                  <a:fillRect/>
                </a:stretch>
              </p:blipFill>
              <p:spPr>
                <a:xfrm>
                  <a:off x="11340150" y="4711830"/>
                  <a:ext cx="1688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 name="Ink 27">
                  <a:extLst>
                    <a:ext uri="{FF2B5EF4-FFF2-40B4-BE49-F238E27FC236}">
                      <a16:creationId xmlns:a16="http://schemas.microsoft.com/office/drawing/2014/main" id="{98AF9918-619D-3D73-B4B6-61267CBAAC39}"/>
                    </a:ext>
                  </a:extLst>
                </p14:cNvPr>
                <p14:cNvContentPartPr/>
                <p14:nvPr/>
              </p14:nvContentPartPr>
              <p14:xfrm>
                <a:off x="11312430" y="4590150"/>
                <a:ext cx="301680" cy="375120"/>
              </p14:xfrm>
            </p:contentPart>
          </mc:Choice>
          <mc:Fallback>
            <p:pic>
              <p:nvPicPr>
                <p:cNvPr id="28" name="Ink 27">
                  <a:extLst>
                    <a:ext uri="{FF2B5EF4-FFF2-40B4-BE49-F238E27FC236}">
                      <a16:creationId xmlns:a16="http://schemas.microsoft.com/office/drawing/2014/main" id="{98AF9918-619D-3D73-B4B6-61267CBAAC39}"/>
                    </a:ext>
                  </a:extLst>
                </p:cNvPr>
                <p:cNvPicPr/>
                <p:nvPr/>
              </p:nvPicPr>
              <p:blipFill>
                <a:blip r:embed="rId40"/>
                <a:stretch>
                  <a:fillRect/>
                </a:stretch>
              </p:blipFill>
              <p:spPr>
                <a:xfrm>
                  <a:off x="11306310" y="4584030"/>
                  <a:ext cx="31392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D610DC36-0214-30C3-D347-567C57E27D1D}"/>
                    </a:ext>
                  </a:extLst>
                </p14:cNvPr>
                <p14:cNvContentPartPr/>
                <p14:nvPr/>
              </p14:nvContentPartPr>
              <p14:xfrm>
                <a:off x="10887630" y="4584750"/>
                <a:ext cx="321480" cy="361080"/>
              </p14:xfrm>
            </p:contentPart>
          </mc:Choice>
          <mc:Fallback>
            <p:pic>
              <p:nvPicPr>
                <p:cNvPr id="29" name="Ink 28">
                  <a:extLst>
                    <a:ext uri="{FF2B5EF4-FFF2-40B4-BE49-F238E27FC236}">
                      <a16:creationId xmlns:a16="http://schemas.microsoft.com/office/drawing/2014/main" id="{D610DC36-0214-30C3-D347-567C57E27D1D}"/>
                    </a:ext>
                  </a:extLst>
                </p:cNvPr>
                <p:cNvPicPr/>
                <p:nvPr/>
              </p:nvPicPr>
              <p:blipFill>
                <a:blip r:embed="rId42"/>
                <a:stretch>
                  <a:fillRect/>
                </a:stretch>
              </p:blipFill>
              <p:spPr>
                <a:xfrm>
                  <a:off x="10881510" y="4578630"/>
                  <a:ext cx="33372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4664E216-6CB1-2F72-299A-FC4FDD8E9708}"/>
                    </a:ext>
                  </a:extLst>
                </p14:cNvPr>
                <p14:cNvContentPartPr/>
                <p14:nvPr/>
              </p14:nvContentPartPr>
              <p14:xfrm>
                <a:off x="11654070" y="4567110"/>
                <a:ext cx="272160" cy="100800"/>
              </p14:xfrm>
            </p:contentPart>
          </mc:Choice>
          <mc:Fallback>
            <p:pic>
              <p:nvPicPr>
                <p:cNvPr id="30" name="Ink 29">
                  <a:extLst>
                    <a:ext uri="{FF2B5EF4-FFF2-40B4-BE49-F238E27FC236}">
                      <a16:creationId xmlns:a16="http://schemas.microsoft.com/office/drawing/2014/main" id="{4664E216-6CB1-2F72-299A-FC4FDD8E9708}"/>
                    </a:ext>
                  </a:extLst>
                </p:cNvPr>
                <p:cNvPicPr/>
                <p:nvPr/>
              </p:nvPicPr>
              <p:blipFill>
                <a:blip r:embed="rId44"/>
                <a:stretch>
                  <a:fillRect/>
                </a:stretch>
              </p:blipFill>
              <p:spPr>
                <a:xfrm>
                  <a:off x="11647950" y="4560990"/>
                  <a:ext cx="284400" cy="113040"/>
                </a:xfrm>
                <a:prstGeom prst="rect">
                  <a:avLst/>
                </a:prstGeom>
              </p:spPr>
            </p:pic>
          </mc:Fallback>
        </mc:AlternateContent>
      </p:grpSp>
      <p:grpSp>
        <p:nvGrpSpPr>
          <p:cNvPr id="39" name="Group 38">
            <a:extLst>
              <a:ext uri="{FF2B5EF4-FFF2-40B4-BE49-F238E27FC236}">
                <a16:creationId xmlns:a16="http://schemas.microsoft.com/office/drawing/2014/main" id="{9D979FEA-965A-46DF-B77D-FFE808DE0D04}"/>
              </a:ext>
            </a:extLst>
          </p:cNvPr>
          <p:cNvGrpSpPr/>
          <p:nvPr/>
        </p:nvGrpSpPr>
        <p:grpSpPr>
          <a:xfrm>
            <a:off x="10559310" y="5319870"/>
            <a:ext cx="1262880" cy="593640"/>
            <a:chOff x="10559310" y="5319870"/>
            <a:chExt cx="1262880" cy="593640"/>
          </a:xfrm>
        </p:grpSpPr>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32A83191-7314-87A6-1237-DA28F6027975}"/>
                    </a:ext>
                  </a:extLst>
                </p14:cNvPr>
                <p14:cNvContentPartPr/>
                <p14:nvPr/>
              </p14:nvContentPartPr>
              <p14:xfrm>
                <a:off x="10559310" y="5514990"/>
                <a:ext cx="288360" cy="16560"/>
              </p14:xfrm>
            </p:contentPart>
          </mc:Choice>
          <mc:Fallback>
            <p:pic>
              <p:nvPicPr>
                <p:cNvPr id="32" name="Ink 31">
                  <a:extLst>
                    <a:ext uri="{FF2B5EF4-FFF2-40B4-BE49-F238E27FC236}">
                      <a16:creationId xmlns:a16="http://schemas.microsoft.com/office/drawing/2014/main" id="{32A83191-7314-87A6-1237-DA28F6027975}"/>
                    </a:ext>
                  </a:extLst>
                </p:cNvPr>
                <p:cNvPicPr/>
                <p:nvPr/>
              </p:nvPicPr>
              <p:blipFill>
                <a:blip r:embed="rId46"/>
                <a:stretch>
                  <a:fillRect/>
                </a:stretch>
              </p:blipFill>
              <p:spPr>
                <a:xfrm>
                  <a:off x="10553190" y="5508870"/>
                  <a:ext cx="3006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0B079E9E-92FE-C3DE-3ED2-78AFDFBB2948}"/>
                    </a:ext>
                  </a:extLst>
                </p14:cNvPr>
                <p14:cNvContentPartPr/>
                <p14:nvPr/>
              </p14:nvContentPartPr>
              <p14:xfrm>
                <a:off x="10564350" y="5601390"/>
                <a:ext cx="219240" cy="17640"/>
              </p14:xfrm>
            </p:contentPart>
          </mc:Choice>
          <mc:Fallback>
            <p:pic>
              <p:nvPicPr>
                <p:cNvPr id="33" name="Ink 32">
                  <a:extLst>
                    <a:ext uri="{FF2B5EF4-FFF2-40B4-BE49-F238E27FC236}">
                      <a16:creationId xmlns:a16="http://schemas.microsoft.com/office/drawing/2014/main" id="{0B079E9E-92FE-C3DE-3ED2-78AFDFBB2948}"/>
                    </a:ext>
                  </a:extLst>
                </p:cNvPr>
                <p:cNvPicPr/>
                <p:nvPr/>
              </p:nvPicPr>
              <p:blipFill>
                <a:blip r:embed="rId48"/>
                <a:stretch>
                  <a:fillRect/>
                </a:stretch>
              </p:blipFill>
              <p:spPr>
                <a:xfrm>
                  <a:off x="10558230" y="5595270"/>
                  <a:ext cx="2314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3B57F577-956F-CEFF-0FDA-0F7C25E7338F}"/>
                    </a:ext>
                  </a:extLst>
                </p14:cNvPr>
                <p14:cNvContentPartPr/>
                <p14:nvPr/>
              </p14:nvContentPartPr>
              <p14:xfrm>
                <a:off x="11295510" y="5319870"/>
                <a:ext cx="36720" cy="173520"/>
              </p14:xfrm>
            </p:contentPart>
          </mc:Choice>
          <mc:Fallback>
            <p:pic>
              <p:nvPicPr>
                <p:cNvPr id="34" name="Ink 33">
                  <a:extLst>
                    <a:ext uri="{FF2B5EF4-FFF2-40B4-BE49-F238E27FC236}">
                      <a16:creationId xmlns:a16="http://schemas.microsoft.com/office/drawing/2014/main" id="{3B57F577-956F-CEFF-0FDA-0F7C25E7338F}"/>
                    </a:ext>
                  </a:extLst>
                </p:cNvPr>
                <p:cNvPicPr/>
                <p:nvPr/>
              </p:nvPicPr>
              <p:blipFill>
                <a:blip r:embed="rId50"/>
                <a:stretch>
                  <a:fillRect/>
                </a:stretch>
              </p:blipFill>
              <p:spPr>
                <a:xfrm>
                  <a:off x="11289390" y="5313750"/>
                  <a:ext cx="489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5" name="Ink 34">
                  <a:extLst>
                    <a:ext uri="{FF2B5EF4-FFF2-40B4-BE49-F238E27FC236}">
                      <a16:creationId xmlns:a16="http://schemas.microsoft.com/office/drawing/2014/main" id="{D202FBBC-8A7D-5040-8BFD-91C6BA93EBE9}"/>
                    </a:ext>
                  </a:extLst>
                </p14:cNvPr>
                <p14:cNvContentPartPr/>
                <p14:nvPr/>
              </p14:nvContentPartPr>
              <p14:xfrm>
                <a:off x="11076630" y="5553870"/>
                <a:ext cx="745560" cy="23400"/>
              </p14:xfrm>
            </p:contentPart>
          </mc:Choice>
          <mc:Fallback>
            <p:pic>
              <p:nvPicPr>
                <p:cNvPr id="35" name="Ink 34">
                  <a:extLst>
                    <a:ext uri="{FF2B5EF4-FFF2-40B4-BE49-F238E27FC236}">
                      <a16:creationId xmlns:a16="http://schemas.microsoft.com/office/drawing/2014/main" id="{D202FBBC-8A7D-5040-8BFD-91C6BA93EBE9}"/>
                    </a:ext>
                  </a:extLst>
                </p:cNvPr>
                <p:cNvPicPr/>
                <p:nvPr/>
              </p:nvPicPr>
              <p:blipFill>
                <a:blip r:embed="rId52"/>
                <a:stretch>
                  <a:fillRect/>
                </a:stretch>
              </p:blipFill>
              <p:spPr>
                <a:xfrm>
                  <a:off x="11070510" y="5547750"/>
                  <a:ext cx="7578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15EA4251-A621-B3C6-2B4D-289915209B51}"/>
                    </a:ext>
                  </a:extLst>
                </p14:cNvPr>
                <p14:cNvContentPartPr/>
                <p14:nvPr/>
              </p14:nvContentPartPr>
              <p14:xfrm>
                <a:off x="11156190" y="5606790"/>
                <a:ext cx="551880" cy="306720"/>
              </p14:xfrm>
            </p:contentPart>
          </mc:Choice>
          <mc:Fallback>
            <p:pic>
              <p:nvPicPr>
                <p:cNvPr id="36" name="Ink 35">
                  <a:extLst>
                    <a:ext uri="{FF2B5EF4-FFF2-40B4-BE49-F238E27FC236}">
                      <a16:creationId xmlns:a16="http://schemas.microsoft.com/office/drawing/2014/main" id="{15EA4251-A621-B3C6-2B4D-289915209B51}"/>
                    </a:ext>
                  </a:extLst>
                </p:cNvPr>
                <p:cNvPicPr/>
                <p:nvPr/>
              </p:nvPicPr>
              <p:blipFill>
                <a:blip r:embed="rId54"/>
                <a:stretch>
                  <a:fillRect/>
                </a:stretch>
              </p:blipFill>
              <p:spPr>
                <a:xfrm>
                  <a:off x="11150070" y="5600670"/>
                  <a:ext cx="5641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7" name="Ink 36">
                  <a:extLst>
                    <a:ext uri="{FF2B5EF4-FFF2-40B4-BE49-F238E27FC236}">
                      <a16:creationId xmlns:a16="http://schemas.microsoft.com/office/drawing/2014/main" id="{CFCAAB22-49CD-5132-F740-1150A3F4F61B}"/>
                    </a:ext>
                  </a:extLst>
                </p14:cNvPr>
                <p14:cNvContentPartPr/>
                <p14:nvPr/>
              </p14:nvContentPartPr>
              <p14:xfrm>
                <a:off x="11430510" y="5729190"/>
                <a:ext cx="248040" cy="142200"/>
              </p14:xfrm>
            </p:contentPart>
          </mc:Choice>
          <mc:Fallback>
            <p:pic>
              <p:nvPicPr>
                <p:cNvPr id="37" name="Ink 36">
                  <a:extLst>
                    <a:ext uri="{FF2B5EF4-FFF2-40B4-BE49-F238E27FC236}">
                      <a16:creationId xmlns:a16="http://schemas.microsoft.com/office/drawing/2014/main" id="{CFCAAB22-49CD-5132-F740-1150A3F4F61B}"/>
                    </a:ext>
                  </a:extLst>
                </p:cNvPr>
                <p:cNvPicPr/>
                <p:nvPr/>
              </p:nvPicPr>
              <p:blipFill>
                <a:blip r:embed="rId56"/>
                <a:stretch>
                  <a:fillRect/>
                </a:stretch>
              </p:blipFill>
              <p:spPr>
                <a:xfrm>
                  <a:off x="11424390" y="5723070"/>
                  <a:ext cx="2602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8" name="Ink 37">
                  <a:extLst>
                    <a:ext uri="{FF2B5EF4-FFF2-40B4-BE49-F238E27FC236}">
                      <a16:creationId xmlns:a16="http://schemas.microsoft.com/office/drawing/2014/main" id="{7FC9FA1C-2A19-4816-A255-60FC122C85C3}"/>
                    </a:ext>
                  </a:extLst>
                </p14:cNvPr>
                <p14:cNvContentPartPr/>
                <p14:nvPr/>
              </p14:nvContentPartPr>
              <p14:xfrm>
                <a:off x="11382270" y="5703270"/>
                <a:ext cx="300960" cy="181080"/>
              </p14:xfrm>
            </p:contentPart>
          </mc:Choice>
          <mc:Fallback>
            <p:pic>
              <p:nvPicPr>
                <p:cNvPr id="38" name="Ink 37">
                  <a:extLst>
                    <a:ext uri="{FF2B5EF4-FFF2-40B4-BE49-F238E27FC236}">
                      <a16:creationId xmlns:a16="http://schemas.microsoft.com/office/drawing/2014/main" id="{7FC9FA1C-2A19-4816-A255-60FC122C85C3}"/>
                    </a:ext>
                  </a:extLst>
                </p:cNvPr>
                <p:cNvPicPr/>
                <p:nvPr/>
              </p:nvPicPr>
              <p:blipFill>
                <a:blip r:embed="rId58"/>
                <a:stretch>
                  <a:fillRect/>
                </a:stretch>
              </p:blipFill>
              <p:spPr>
                <a:xfrm>
                  <a:off x="11376150" y="5697150"/>
                  <a:ext cx="313200" cy="193320"/>
                </a:xfrm>
                <a:prstGeom prst="rect">
                  <a:avLst/>
                </a:prstGeom>
              </p:spPr>
            </p:pic>
          </mc:Fallback>
        </mc:AlternateContent>
      </p:grpSp>
    </p:spTree>
    <p:extLst>
      <p:ext uri="{BB962C8B-B14F-4D97-AF65-F5344CB8AC3E}">
        <p14:creationId xmlns:p14="http://schemas.microsoft.com/office/powerpoint/2010/main" val="415311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3A013-3B9C-80B9-3A82-746B80E08498}"/>
              </a:ext>
            </a:extLst>
          </p:cNvPr>
          <p:cNvSpPr>
            <a:spLocks noGrp="1"/>
          </p:cNvSpPr>
          <p:nvPr>
            <p:ph type="title"/>
          </p:nvPr>
        </p:nvSpPr>
        <p:spPr/>
        <p:txBody>
          <a:bodyPr/>
          <a:lstStyle/>
          <a:p>
            <a:endParaRPr lang="en-CA"/>
          </a:p>
        </p:txBody>
      </p:sp>
      <p:grpSp>
        <p:nvGrpSpPr>
          <p:cNvPr id="23" name="Group 22">
            <a:extLst>
              <a:ext uri="{FF2B5EF4-FFF2-40B4-BE49-F238E27FC236}">
                <a16:creationId xmlns:a16="http://schemas.microsoft.com/office/drawing/2014/main" id="{F5D77DE2-4521-92D9-5689-962F35C198CC}"/>
              </a:ext>
            </a:extLst>
          </p:cNvPr>
          <p:cNvGrpSpPr/>
          <p:nvPr/>
        </p:nvGrpSpPr>
        <p:grpSpPr>
          <a:xfrm>
            <a:off x="867390" y="1483905"/>
            <a:ext cx="839880" cy="494280"/>
            <a:chOff x="867390" y="1483905"/>
            <a:chExt cx="839880" cy="494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9C66DB9-2C87-893C-0C9F-5BE0F91B88D2}"/>
                    </a:ext>
                  </a:extLst>
                </p14:cNvPr>
                <p14:cNvContentPartPr/>
                <p14:nvPr/>
              </p14:nvContentPartPr>
              <p14:xfrm>
                <a:off x="867390" y="1483905"/>
                <a:ext cx="522360" cy="320040"/>
              </p14:xfrm>
            </p:contentPart>
          </mc:Choice>
          <mc:Fallback xmlns="">
            <p:pic>
              <p:nvPicPr>
                <p:cNvPr id="4" name="Ink 3">
                  <a:extLst>
                    <a:ext uri="{FF2B5EF4-FFF2-40B4-BE49-F238E27FC236}">
                      <a16:creationId xmlns:a16="http://schemas.microsoft.com/office/drawing/2014/main" id="{19C66DB9-2C87-893C-0C9F-5BE0F91B88D2}"/>
                    </a:ext>
                  </a:extLst>
                </p:cNvPr>
                <p:cNvPicPr/>
                <p:nvPr/>
              </p:nvPicPr>
              <p:blipFill>
                <a:blip r:embed="rId3"/>
                <a:stretch>
                  <a:fillRect/>
                </a:stretch>
              </p:blipFill>
              <p:spPr>
                <a:xfrm>
                  <a:off x="861270" y="1477785"/>
                  <a:ext cx="53460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CCCC725-2AFE-3230-8653-299593AF2504}"/>
                    </a:ext>
                  </a:extLst>
                </p14:cNvPr>
                <p14:cNvContentPartPr/>
                <p14:nvPr/>
              </p14:nvContentPartPr>
              <p14:xfrm>
                <a:off x="1288590" y="1634745"/>
                <a:ext cx="270000" cy="101160"/>
              </p14:xfrm>
            </p:contentPart>
          </mc:Choice>
          <mc:Fallback xmlns="">
            <p:pic>
              <p:nvPicPr>
                <p:cNvPr id="5" name="Ink 4">
                  <a:extLst>
                    <a:ext uri="{FF2B5EF4-FFF2-40B4-BE49-F238E27FC236}">
                      <a16:creationId xmlns:a16="http://schemas.microsoft.com/office/drawing/2014/main" id="{ACCCC725-2AFE-3230-8653-299593AF2504}"/>
                    </a:ext>
                  </a:extLst>
                </p:cNvPr>
                <p:cNvPicPr/>
                <p:nvPr/>
              </p:nvPicPr>
              <p:blipFill>
                <a:blip r:embed="rId5"/>
                <a:stretch>
                  <a:fillRect/>
                </a:stretch>
              </p:blipFill>
              <p:spPr>
                <a:xfrm>
                  <a:off x="1282470" y="1628625"/>
                  <a:ext cx="282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5A95B74-F4D6-3A9A-3A82-7F5E4EFE40D0}"/>
                    </a:ext>
                  </a:extLst>
                </p14:cNvPr>
                <p14:cNvContentPartPr/>
                <p14:nvPr/>
              </p14:nvContentPartPr>
              <p14:xfrm>
                <a:off x="1100670" y="1644465"/>
                <a:ext cx="573120" cy="209160"/>
              </p14:xfrm>
            </p:contentPart>
          </mc:Choice>
          <mc:Fallback xmlns="">
            <p:pic>
              <p:nvPicPr>
                <p:cNvPr id="6" name="Ink 5">
                  <a:extLst>
                    <a:ext uri="{FF2B5EF4-FFF2-40B4-BE49-F238E27FC236}">
                      <a16:creationId xmlns:a16="http://schemas.microsoft.com/office/drawing/2014/main" id="{85A95B74-F4D6-3A9A-3A82-7F5E4EFE40D0}"/>
                    </a:ext>
                  </a:extLst>
                </p:cNvPr>
                <p:cNvPicPr/>
                <p:nvPr/>
              </p:nvPicPr>
              <p:blipFill>
                <a:blip r:embed="rId7"/>
                <a:stretch>
                  <a:fillRect/>
                </a:stretch>
              </p:blipFill>
              <p:spPr>
                <a:xfrm>
                  <a:off x="1094550" y="1638345"/>
                  <a:ext cx="5853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B1EF0A6-06DC-3E14-4508-731CBE64DD36}"/>
                    </a:ext>
                  </a:extLst>
                </p14:cNvPr>
                <p14:cNvContentPartPr/>
                <p14:nvPr/>
              </p14:nvContentPartPr>
              <p14:xfrm>
                <a:off x="1093470" y="1869465"/>
                <a:ext cx="613800" cy="108720"/>
              </p14:xfrm>
            </p:contentPart>
          </mc:Choice>
          <mc:Fallback xmlns="">
            <p:pic>
              <p:nvPicPr>
                <p:cNvPr id="7" name="Ink 6">
                  <a:extLst>
                    <a:ext uri="{FF2B5EF4-FFF2-40B4-BE49-F238E27FC236}">
                      <a16:creationId xmlns:a16="http://schemas.microsoft.com/office/drawing/2014/main" id="{4B1EF0A6-06DC-3E14-4508-731CBE64DD36}"/>
                    </a:ext>
                  </a:extLst>
                </p:cNvPr>
                <p:cNvPicPr/>
                <p:nvPr/>
              </p:nvPicPr>
              <p:blipFill>
                <a:blip r:embed="rId9"/>
                <a:stretch>
                  <a:fillRect/>
                </a:stretch>
              </p:blipFill>
              <p:spPr>
                <a:xfrm>
                  <a:off x="1087350" y="1863345"/>
                  <a:ext cx="626040" cy="120960"/>
                </a:xfrm>
                <a:prstGeom prst="rect">
                  <a:avLst/>
                </a:prstGeom>
              </p:spPr>
            </p:pic>
          </mc:Fallback>
        </mc:AlternateContent>
      </p:grpSp>
      <p:grpSp>
        <p:nvGrpSpPr>
          <p:cNvPr id="22" name="Group 21">
            <a:extLst>
              <a:ext uri="{FF2B5EF4-FFF2-40B4-BE49-F238E27FC236}">
                <a16:creationId xmlns:a16="http://schemas.microsoft.com/office/drawing/2014/main" id="{3DCA5EFF-E3D5-C5DE-C88C-3632273D3D55}"/>
              </a:ext>
            </a:extLst>
          </p:cNvPr>
          <p:cNvGrpSpPr/>
          <p:nvPr/>
        </p:nvGrpSpPr>
        <p:grpSpPr>
          <a:xfrm>
            <a:off x="2284350" y="1396425"/>
            <a:ext cx="787320" cy="404280"/>
            <a:chOff x="2284350" y="1396425"/>
            <a:chExt cx="787320" cy="404280"/>
          </a:xfrm>
        </p:grpSpPr>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EBC4BCF-E4ED-1A3B-28C7-66C009D8D249}"/>
                    </a:ext>
                  </a:extLst>
                </p14:cNvPr>
                <p14:cNvContentPartPr/>
                <p14:nvPr/>
              </p14:nvContentPartPr>
              <p14:xfrm>
                <a:off x="2284350" y="1396425"/>
                <a:ext cx="205560" cy="404280"/>
              </p14:xfrm>
            </p:contentPart>
          </mc:Choice>
          <mc:Fallback xmlns="">
            <p:pic>
              <p:nvPicPr>
                <p:cNvPr id="8" name="Ink 7">
                  <a:extLst>
                    <a:ext uri="{FF2B5EF4-FFF2-40B4-BE49-F238E27FC236}">
                      <a16:creationId xmlns:a16="http://schemas.microsoft.com/office/drawing/2014/main" id="{BEBC4BCF-E4ED-1A3B-28C7-66C009D8D249}"/>
                    </a:ext>
                  </a:extLst>
                </p:cNvPr>
                <p:cNvPicPr/>
                <p:nvPr/>
              </p:nvPicPr>
              <p:blipFill>
                <a:blip r:embed="rId11"/>
                <a:stretch>
                  <a:fillRect/>
                </a:stretch>
              </p:blipFill>
              <p:spPr>
                <a:xfrm>
                  <a:off x="2278230" y="1390305"/>
                  <a:ext cx="2178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1F9D0EF6-7A7F-A654-7800-0D046850E630}"/>
                    </a:ext>
                  </a:extLst>
                </p14:cNvPr>
                <p14:cNvContentPartPr/>
                <p14:nvPr/>
              </p14:nvContentPartPr>
              <p14:xfrm>
                <a:off x="2573430" y="1640145"/>
                <a:ext cx="65520" cy="151200"/>
              </p14:xfrm>
            </p:contentPart>
          </mc:Choice>
          <mc:Fallback xmlns="">
            <p:pic>
              <p:nvPicPr>
                <p:cNvPr id="9" name="Ink 8">
                  <a:extLst>
                    <a:ext uri="{FF2B5EF4-FFF2-40B4-BE49-F238E27FC236}">
                      <a16:creationId xmlns:a16="http://schemas.microsoft.com/office/drawing/2014/main" id="{1F9D0EF6-7A7F-A654-7800-0D046850E630}"/>
                    </a:ext>
                  </a:extLst>
                </p:cNvPr>
                <p:cNvPicPr/>
                <p:nvPr/>
              </p:nvPicPr>
              <p:blipFill>
                <a:blip r:embed="rId13"/>
                <a:stretch>
                  <a:fillRect/>
                </a:stretch>
              </p:blipFill>
              <p:spPr>
                <a:xfrm>
                  <a:off x="2567310" y="1634025"/>
                  <a:ext cx="777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E7F9A77A-5F54-0ED7-5BBF-4D3803D4DDFA}"/>
                    </a:ext>
                  </a:extLst>
                </p14:cNvPr>
                <p14:cNvContentPartPr/>
                <p14:nvPr/>
              </p14:nvContentPartPr>
              <p14:xfrm>
                <a:off x="2465070" y="1540425"/>
                <a:ext cx="38880" cy="32760"/>
              </p14:xfrm>
            </p:contentPart>
          </mc:Choice>
          <mc:Fallback xmlns="">
            <p:pic>
              <p:nvPicPr>
                <p:cNvPr id="10" name="Ink 9">
                  <a:extLst>
                    <a:ext uri="{FF2B5EF4-FFF2-40B4-BE49-F238E27FC236}">
                      <a16:creationId xmlns:a16="http://schemas.microsoft.com/office/drawing/2014/main" id="{E7F9A77A-5F54-0ED7-5BBF-4D3803D4DDFA}"/>
                    </a:ext>
                  </a:extLst>
                </p:cNvPr>
                <p:cNvPicPr/>
                <p:nvPr/>
              </p:nvPicPr>
              <p:blipFill>
                <a:blip r:embed="rId15"/>
                <a:stretch>
                  <a:fillRect/>
                </a:stretch>
              </p:blipFill>
              <p:spPr>
                <a:xfrm>
                  <a:off x="2458950" y="1534305"/>
                  <a:ext cx="511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501ADB45-98A7-75EF-4991-5DC5A5D415E7}"/>
                    </a:ext>
                  </a:extLst>
                </p14:cNvPr>
                <p14:cNvContentPartPr/>
                <p14:nvPr/>
              </p14:nvContentPartPr>
              <p14:xfrm>
                <a:off x="2760990" y="1609185"/>
                <a:ext cx="310680" cy="176040"/>
              </p14:xfrm>
            </p:contentPart>
          </mc:Choice>
          <mc:Fallback xmlns="">
            <p:pic>
              <p:nvPicPr>
                <p:cNvPr id="11" name="Ink 10">
                  <a:extLst>
                    <a:ext uri="{FF2B5EF4-FFF2-40B4-BE49-F238E27FC236}">
                      <a16:creationId xmlns:a16="http://schemas.microsoft.com/office/drawing/2014/main" id="{501ADB45-98A7-75EF-4991-5DC5A5D415E7}"/>
                    </a:ext>
                  </a:extLst>
                </p:cNvPr>
                <p:cNvPicPr/>
                <p:nvPr/>
              </p:nvPicPr>
              <p:blipFill>
                <a:blip r:embed="rId17"/>
                <a:stretch>
                  <a:fillRect/>
                </a:stretch>
              </p:blipFill>
              <p:spPr>
                <a:xfrm>
                  <a:off x="2754870" y="1603065"/>
                  <a:ext cx="322920" cy="188280"/>
                </a:xfrm>
                <a:prstGeom prst="rect">
                  <a:avLst/>
                </a:prstGeom>
              </p:spPr>
            </p:pic>
          </mc:Fallback>
        </mc:AlternateContent>
      </p:grpSp>
      <p:grpSp>
        <p:nvGrpSpPr>
          <p:cNvPr id="21" name="Group 20">
            <a:extLst>
              <a:ext uri="{FF2B5EF4-FFF2-40B4-BE49-F238E27FC236}">
                <a16:creationId xmlns:a16="http://schemas.microsoft.com/office/drawing/2014/main" id="{C3A64FE3-046A-6F4E-E938-9125D095008B}"/>
              </a:ext>
            </a:extLst>
          </p:cNvPr>
          <p:cNvGrpSpPr/>
          <p:nvPr/>
        </p:nvGrpSpPr>
        <p:grpSpPr>
          <a:xfrm>
            <a:off x="3460470" y="1237305"/>
            <a:ext cx="1627560" cy="459000"/>
            <a:chOff x="3460470" y="1237305"/>
            <a:chExt cx="1627560" cy="459000"/>
          </a:xfrm>
        </p:grpSpPr>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8503E611-5181-3124-B094-041DD140E2D7}"/>
                    </a:ext>
                  </a:extLst>
                </p14:cNvPr>
                <p14:cNvContentPartPr/>
                <p14:nvPr/>
              </p14:nvContentPartPr>
              <p14:xfrm>
                <a:off x="3663150" y="1282665"/>
                <a:ext cx="118440" cy="273960"/>
              </p14:xfrm>
            </p:contentPart>
          </mc:Choice>
          <mc:Fallback xmlns="">
            <p:pic>
              <p:nvPicPr>
                <p:cNvPr id="12" name="Ink 11">
                  <a:extLst>
                    <a:ext uri="{FF2B5EF4-FFF2-40B4-BE49-F238E27FC236}">
                      <a16:creationId xmlns:a16="http://schemas.microsoft.com/office/drawing/2014/main" id="{8503E611-5181-3124-B094-041DD140E2D7}"/>
                    </a:ext>
                  </a:extLst>
                </p:cNvPr>
                <p:cNvPicPr/>
                <p:nvPr/>
              </p:nvPicPr>
              <p:blipFill>
                <a:blip r:embed="rId19"/>
                <a:stretch>
                  <a:fillRect/>
                </a:stretch>
              </p:blipFill>
              <p:spPr>
                <a:xfrm>
                  <a:off x="3657030" y="1276545"/>
                  <a:ext cx="1306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9EC27070-2D10-B318-9C5E-7834BA03AD29}"/>
                    </a:ext>
                  </a:extLst>
                </p14:cNvPr>
                <p14:cNvContentPartPr/>
                <p14:nvPr/>
              </p14:nvContentPartPr>
              <p14:xfrm>
                <a:off x="3834150" y="1395345"/>
                <a:ext cx="226440" cy="171000"/>
              </p14:xfrm>
            </p:contentPart>
          </mc:Choice>
          <mc:Fallback xmlns="">
            <p:pic>
              <p:nvPicPr>
                <p:cNvPr id="13" name="Ink 12">
                  <a:extLst>
                    <a:ext uri="{FF2B5EF4-FFF2-40B4-BE49-F238E27FC236}">
                      <a16:creationId xmlns:a16="http://schemas.microsoft.com/office/drawing/2014/main" id="{9EC27070-2D10-B318-9C5E-7834BA03AD29}"/>
                    </a:ext>
                  </a:extLst>
                </p:cNvPr>
                <p:cNvPicPr/>
                <p:nvPr/>
              </p:nvPicPr>
              <p:blipFill>
                <a:blip r:embed="rId21"/>
                <a:stretch>
                  <a:fillRect/>
                </a:stretch>
              </p:blipFill>
              <p:spPr>
                <a:xfrm>
                  <a:off x="3828030" y="1389225"/>
                  <a:ext cx="238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7B61CECC-0AE2-1804-968C-4FDBF1F369E1}"/>
                    </a:ext>
                  </a:extLst>
                </p14:cNvPr>
                <p14:cNvContentPartPr/>
                <p14:nvPr/>
              </p14:nvContentPartPr>
              <p14:xfrm>
                <a:off x="4312950" y="1356465"/>
                <a:ext cx="212400" cy="114840"/>
              </p14:xfrm>
            </p:contentPart>
          </mc:Choice>
          <mc:Fallback xmlns="">
            <p:pic>
              <p:nvPicPr>
                <p:cNvPr id="14" name="Ink 13">
                  <a:extLst>
                    <a:ext uri="{FF2B5EF4-FFF2-40B4-BE49-F238E27FC236}">
                      <a16:creationId xmlns:a16="http://schemas.microsoft.com/office/drawing/2014/main" id="{7B61CECC-0AE2-1804-968C-4FDBF1F369E1}"/>
                    </a:ext>
                  </a:extLst>
                </p:cNvPr>
                <p:cNvPicPr/>
                <p:nvPr/>
              </p:nvPicPr>
              <p:blipFill>
                <a:blip r:embed="rId23"/>
                <a:stretch>
                  <a:fillRect/>
                </a:stretch>
              </p:blipFill>
              <p:spPr>
                <a:xfrm>
                  <a:off x="4306830" y="1350345"/>
                  <a:ext cx="2246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D297F155-0872-D565-F2B8-53181BAC7B1B}"/>
                    </a:ext>
                  </a:extLst>
                </p14:cNvPr>
                <p14:cNvContentPartPr/>
                <p14:nvPr/>
              </p14:nvContentPartPr>
              <p14:xfrm>
                <a:off x="4312950" y="1361865"/>
                <a:ext cx="115920" cy="159480"/>
              </p14:xfrm>
            </p:contentPart>
          </mc:Choice>
          <mc:Fallback xmlns="">
            <p:pic>
              <p:nvPicPr>
                <p:cNvPr id="15" name="Ink 14">
                  <a:extLst>
                    <a:ext uri="{FF2B5EF4-FFF2-40B4-BE49-F238E27FC236}">
                      <a16:creationId xmlns:a16="http://schemas.microsoft.com/office/drawing/2014/main" id="{D297F155-0872-D565-F2B8-53181BAC7B1B}"/>
                    </a:ext>
                  </a:extLst>
                </p:cNvPr>
                <p:cNvPicPr/>
                <p:nvPr/>
              </p:nvPicPr>
              <p:blipFill>
                <a:blip r:embed="rId25"/>
                <a:stretch>
                  <a:fillRect/>
                </a:stretch>
              </p:blipFill>
              <p:spPr>
                <a:xfrm>
                  <a:off x="4306830" y="1355745"/>
                  <a:ext cx="1281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F24BF7CE-29EB-54CC-5D21-CA65E978A647}"/>
                    </a:ext>
                  </a:extLst>
                </p14:cNvPr>
                <p14:cNvContentPartPr/>
                <p14:nvPr/>
              </p14:nvContentPartPr>
              <p14:xfrm>
                <a:off x="4204590" y="1292385"/>
                <a:ext cx="516960" cy="347760"/>
              </p14:xfrm>
            </p:contentPart>
          </mc:Choice>
          <mc:Fallback xmlns="">
            <p:pic>
              <p:nvPicPr>
                <p:cNvPr id="16" name="Ink 15">
                  <a:extLst>
                    <a:ext uri="{FF2B5EF4-FFF2-40B4-BE49-F238E27FC236}">
                      <a16:creationId xmlns:a16="http://schemas.microsoft.com/office/drawing/2014/main" id="{F24BF7CE-29EB-54CC-5D21-CA65E978A647}"/>
                    </a:ext>
                  </a:extLst>
                </p:cNvPr>
                <p:cNvPicPr/>
                <p:nvPr/>
              </p:nvPicPr>
              <p:blipFill>
                <a:blip r:embed="rId27"/>
                <a:stretch>
                  <a:fillRect/>
                </a:stretch>
              </p:blipFill>
              <p:spPr>
                <a:xfrm>
                  <a:off x="4198470" y="1286265"/>
                  <a:ext cx="5292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698F4DCA-A34A-DE5B-6E5B-00647A9A4885}"/>
                    </a:ext>
                  </a:extLst>
                </p14:cNvPr>
                <p14:cNvContentPartPr/>
                <p14:nvPr/>
              </p14:nvContentPartPr>
              <p14:xfrm>
                <a:off x="3567030" y="1647705"/>
                <a:ext cx="1254600" cy="48600"/>
              </p14:xfrm>
            </p:contentPart>
          </mc:Choice>
          <mc:Fallback xmlns="">
            <p:pic>
              <p:nvPicPr>
                <p:cNvPr id="17" name="Ink 16">
                  <a:extLst>
                    <a:ext uri="{FF2B5EF4-FFF2-40B4-BE49-F238E27FC236}">
                      <a16:creationId xmlns:a16="http://schemas.microsoft.com/office/drawing/2014/main" id="{698F4DCA-A34A-DE5B-6E5B-00647A9A4885}"/>
                    </a:ext>
                  </a:extLst>
                </p:cNvPr>
                <p:cNvPicPr/>
                <p:nvPr/>
              </p:nvPicPr>
              <p:blipFill>
                <a:blip r:embed="rId29"/>
                <a:stretch>
                  <a:fillRect/>
                </a:stretch>
              </p:blipFill>
              <p:spPr>
                <a:xfrm>
                  <a:off x="3560910" y="1641585"/>
                  <a:ext cx="1266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D58D2316-7E4E-D7C7-FF45-D6DD8AE5F8E9}"/>
                    </a:ext>
                  </a:extLst>
                </p14:cNvPr>
                <p14:cNvContentPartPr/>
                <p14:nvPr/>
              </p14:nvContentPartPr>
              <p14:xfrm>
                <a:off x="4614270" y="1273305"/>
                <a:ext cx="320760" cy="365040"/>
              </p14:xfrm>
            </p:contentPart>
          </mc:Choice>
          <mc:Fallback xmlns="">
            <p:pic>
              <p:nvPicPr>
                <p:cNvPr id="18" name="Ink 17">
                  <a:extLst>
                    <a:ext uri="{FF2B5EF4-FFF2-40B4-BE49-F238E27FC236}">
                      <a16:creationId xmlns:a16="http://schemas.microsoft.com/office/drawing/2014/main" id="{D58D2316-7E4E-D7C7-FF45-D6DD8AE5F8E9}"/>
                    </a:ext>
                  </a:extLst>
                </p:cNvPr>
                <p:cNvPicPr/>
                <p:nvPr/>
              </p:nvPicPr>
              <p:blipFill>
                <a:blip r:embed="rId31"/>
                <a:stretch>
                  <a:fillRect/>
                </a:stretch>
              </p:blipFill>
              <p:spPr>
                <a:xfrm>
                  <a:off x="4608150" y="1267185"/>
                  <a:ext cx="3330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A58142E6-FDDC-A6DD-C021-1D17754B16C3}"/>
                    </a:ext>
                  </a:extLst>
                </p14:cNvPr>
                <p14:cNvContentPartPr/>
                <p14:nvPr/>
              </p14:nvContentPartPr>
              <p14:xfrm>
                <a:off x="3460470" y="1272945"/>
                <a:ext cx="540000" cy="378360"/>
              </p14:xfrm>
            </p:contentPart>
          </mc:Choice>
          <mc:Fallback xmlns="">
            <p:pic>
              <p:nvPicPr>
                <p:cNvPr id="19" name="Ink 18">
                  <a:extLst>
                    <a:ext uri="{FF2B5EF4-FFF2-40B4-BE49-F238E27FC236}">
                      <a16:creationId xmlns:a16="http://schemas.microsoft.com/office/drawing/2014/main" id="{A58142E6-FDDC-A6DD-C021-1D17754B16C3}"/>
                    </a:ext>
                  </a:extLst>
                </p:cNvPr>
                <p:cNvPicPr/>
                <p:nvPr/>
              </p:nvPicPr>
              <p:blipFill>
                <a:blip r:embed="rId33"/>
                <a:stretch>
                  <a:fillRect/>
                </a:stretch>
              </p:blipFill>
              <p:spPr>
                <a:xfrm>
                  <a:off x="3454350" y="1266825"/>
                  <a:ext cx="55224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62201C7C-6D04-757C-9F73-2E838EE8E3C6}"/>
                    </a:ext>
                  </a:extLst>
                </p14:cNvPr>
                <p14:cNvContentPartPr/>
                <p14:nvPr/>
              </p14:nvContentPartPr>
              <p14:xfrm>
                <a:off x="4839990" y="1237305"/>
                <a:ext cx="248040" cy="108720"/>
              </p14:xfrm>
            </p:contentPart>
          </mc:Choice>
          <mc:Fallback xmlns="">
            <p:pic>
              <p:nvPicPr>
                <p:cNvPr id="20" name="Ink 19">
                  <a:extLst>
                    <a:ext uri="{FF2B5EF4-FFF2-40B4-BE49-F238E27FC236}">
                      <a16:creationId xmlns:a16="http://schemas.microsoft.com/office/drawing/2014/main" id="{62201C7C-6D04-757C-9F73-2E838EE8E3C6}"/>
                    </a:ext>
                  </a:extLst>
                </p:cNvPr>
                <p:cNvPicPr/>
                <p:nvPr/>
              </p:nvPicPr>
              <p:blipFill>
                <a:blip r:embed="rId35"/>
                <a:stretch>
                  <a:fillRect/>
                </a:stretch>
              </p:blipFill>
              <p:spPr>
                <a:xfrm>
                  <a:off x="4833870" y="1231185"/>
                  <a:ext cx="260280" cy="12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06EA1262-C1BE-8571-7926-E7870614A04C}"/>
                  </a:ext>
                </a:extLst>
              </p14:cNvPr>
              <p14:cNvContentPartPr/>
              <p14:nvPr/>
            </p14:nvContentPartPr>
            <p14:xfrm>
              <a:off x="4094070" y="1819785"/>
              <a:ext cx="440640" cy="141840"/>
            </p14:xfrm>
          </p:contentPart>
        </mc:Choice>
        <mc:Fallback xmlns="">
          <p:pic>
            <p:nvPicPr>
              <p:cNvPr id="24" name="Ink 23">
                <a:extLst>
                  <a:ext uri="{FF2B5EF4-FFF2-40B4-BE49-F238E27FC236}">
                    <a16:creationId xmlns:a16="http://schemas.microsoft.com/office/drawing/2014/main" id="{06EA1262-C1BE-8571-7926-E7870614A04C}"/>
                  </a:ext>
                </a:extLst>
              </p:cNvPr>
              <p:cNvPicPr/>
              <p:nvPr/>
            </p:nvPicPr>
            <p:blipFill>
              <a:blip r:embed="rId37"/>
              <a:stretch>
                <a:fillRect/>
              </a:stretch>
            </p:blipFill>
            <p:spPr>
              <a:xfrm>
                <a:off x="4087950" y="1813665"/>
                <a:ext cx="452880" cy="154080"/>
              </a:xfrm>
              <a:prstGeom prst="rect">
                <a:avLst/>
              </a:prstGeom>
            </p:spPr>
          </p:pic>
        </mc:Fallback>
      </mc:AlternateContent>
      <p:grpSp>
        <p:nvGrpSpPr>
          <p:cNvPr id="29" name="Group 28">
            <a:extLst>
              <a:ext uri="{FF2B5EF4-FFF2-40B4-BE49-F238E27FC236}">
                <a16:creationId xmlns:a16="http://schemas.microsoft.com/office/drawing/2014/main" id="{1230A721-D297-A704-84DC-94AA3D25C077}"/>
              </a:ext>
            </a:extLst>
          </p:cNvPr>
          <p:cNvGrpSpPr/>
          <p:nvPr/>
        </p:nvGrpSpPr>
        <p:grpSpPr>
          <a:xfrm>
            <a:off x="2327910" y="2012385"/>
            <a:ext cx="1197360" cy="169560"/>
            <a:chOff x="2327910" y="2012385"/>
            <a:chExt cx="1197360" cy="169560"/>
          </a:xfrm>
        </p:grpSpPr>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226A8EDA-22ED-F1E4-A92A-240BB5FFEB73}"/>
                    </a:ext>
                  </a:extLst>
                </p14:cNvPr>
                <p14:cNvContentPartPr/>
                <p14:nvPr/>
              </p14:nvContentPartPr>
              <p14:xfrm>
                <a:off x="2327910" y="2012385"/>
                <a:ext cx="337320" cy="160920"/>
              </p14:xfrm>
            </p:contentPart>
          </mc:Choice>
          <mc:Fallback xmlns="">
            <p:pic>
              <p:nvPicPr>
                <p:cNvPr id="25" name="Ink 24">
                  <a:extLst>
                    <a:ext uri="{FF2B5EF4-FFF2-40B4-BE49-F238E27FC236}">
                      <a16:creationId xmlns:a16="http://schemas.microsoft.com/office/drawing/2014/main" id="{226A8EDA-22ED-F1E4-A92A-240BB5FFEB73}"/>
                    </a:ext>
                  </a:extLst>
                </p:cNvPr>
                <p:cNvPicPr/>
                <p:nvPr/>
              </p:nvPicPr>
              <p:blipFill>
                <a:blip r:embed="rId39"/>
                <a:stretch>
                  <a:fillRect/>
                </a:stretch>
              </p:blipFill>
              <p:spPr>
                <a:xfrm>
                  <a:off x="2321790" y="2006265"/>
                  <a:ext cx="3495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A3EE01BD-F29B-D9A3-EB56-C541E989DAE9}"/>
                    </a:ext>
                  </a:extLst>
                </p14:cNvPr>
                <p14:cNvContentPartPr/>
                <p14:nvPr/>
              </p14:nvContentPartPr>
              <p14:xfrm>
                <a:off x="2768190" y="2069985"/>
                <a:ext cx="299160" cy="34200"/>
              </p14:xfrm>
            </p:contentPart>
          </mc:Choice>
          <mc:Fallback xmlns="">
            <p:pic>
              <p:nvPicPr>
                <p:cNvPr id="26" name="Ink 25">
                  <a:extLst>
                    <a:ext uri="{FF2B5EF4-FFF2-40B4-BE49-F238E27FC236}">
                      <a16:creationId xmlns:a16="http://schemas.microsoft.com/office/drawing/2014/main" id="{A3EE01BD-F29B-D9A3-EB56-C541E989DAE9}"/>
                    </a:ext>
                  </a:extLst>
                </p:cNvPr>
                <p:cNvPicPr/>
                <p:nvPr/>
              </p:nvPicPr>
              <p:blipFill>
                <a:blip r:embed="rId41"/>
                <a:stretch>
                  <a:fillRect/>
                </a:stretch>
              </p:blipFill>
              <p:spPr>
                <a:xfrm>
                  <a:off x="2762070" y="2063865"/>
                  <a:ext cx="3114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62DD2F1C-2308-9592-5B15-BECDEDD09702}"/>
                    </a:ext>
                  </a:extLst>
                </p14:cNvPr>
                <p14:cNvContentPartPr/>
                <p14:nvPr/>
              </p14:nvContentPartPr>
              <p14:xfrm>
                <a:off x="2960790" y="2058105"/>
                <a:ext cx="82080" cy="123840"/>
              </p14:xfrm>
            </p:contentPart>
          </mc:Choice>
          <mc:Fallback xmlns="">
            <p:pic>
              <p:nvPicPr>
                <p:cNvPr id="27" name="Ink 26">
                  <a:extLst>
                    <a:ext uri="{FF2B5EF4-FFF2-40B4-BE49-F238E27FC236}">
                      <a16:creationId xmlns:a16="http://schemas.microsoft.com/office/drawing/2014/main" id="{62DD2F1C-2308-9592-5B15-BECDEDD09702}"/>
                    </a:ext>
                  </a:extLst>
                </p:cNvPr>
                <p:cNvPicPr/>
                <p:nvPr/>
              </p:nvPicPr>
              <p:blipFill>
                <a:blip r:embed="rId43"/>
                <a:stretch>
                  <a:fillRect/>
                </a:stretch>
              </p:blipFill>
              <p:spPr>
                <a:xfrm>
                  <a:off x="2954670" y="2051985"/>
                  <a:ext cx="943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ED62DE1B-11C1-0B33-5082-EB1B45D6558E}"/>
                    </a:ext>
                  </a:extLst>
                </p14:cNvPr>
                <p14:cNvContentPartPr/>
                <p14:nvPr/>
              </p14:nvContentPartPr>
              <p14:xfrm>
                <a:off x="3191550" y="2017785"/>
                <a:ext cx="333720" cy="156240"/>
              </p14:xfrm>
            </p:contentPart>
          </mc:Choice>
          <mc:Fallback xmlns="">
            <p:pic>
              <p:nvPicPr>
                <p:cNvPr id="28" name="Ink 27">
                  <a:extLst>
                    <a:ext uri="{FF2B5EF4-FFF2-40B4-BE49-F238E27FC236}">
                      <a16:creationId xmlns:a16="http://schemas.microsoft.com/office/drawing/2014/main" id="{ED62DE1B-11C1-0B33-5082-EB1B45D6558E}"/>
                    </a:ext>
                  </a:extLst>
                </p:cNvPr>
                <p:cNvPicPr/>
                <p:nvPr/>
              </p:nvPicPr>
              <p:blipFill>
                <a:blip r:embed="rId45"/>
                <a:stretch>
                  <a:fillRect/>
                </a:stretch>
              </p:blipFill>
              <p:spPr>
                <a:xfrm>
                  <a:off x="3185430" y="2011665"/>
                  <a:ext cx="345960" cy="168480"/>
                </a:xfrm>
                <a:prstGeom prst="rect">
                  <a:avLst/>
                </a:prstGeom>
              </p:spPr>
            </p:pic>
          </mc:Fallback>
        </mc:AlternateContent>
      </p:grpSp>
      <p:grpSp>
        <p:nvGrpSpPr>
          <p:cNvPr id="37" name="Group 36">
            <a:extLst>
              <a:ext uri="{FF2B5EF4-FFF2-40B4-BE49-F238E27FC236}">
                <a16:creationId xmlns:a16="http://schemas.microsoft.com/office/drawing/2014/main" id="{A098B6D5-3E58-9672-86F0-C6A77A58C00A}"/>
              </a:ext>
            </a:extLst>
          </p:cNvPr>
          <p:cNvGrpSpPr/>
          <p:nvPr/>
        </p:nvGrpSpPr>
        <p:grpSpPr>
          <a:xfrm>
            <a:off x="5184150" y="1475985"/>
            <a:ext cx="1535400" cy="464400"/>
            <a:chOff x="5184150" y="1475985"/>
            <a:chExt cx="1535400" cy="464400"/>
          </a:xfrm>
        </p:grpSpPr>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12766879-751D-B455-9E57-4AE0289CB899}"/>
                    </a:ext>
                  </a:extLst>
                </p14:cNvPr>
                <p14:cNvContentPartPr/>
                <p14:nvPr/>
              </p14:nvContentPartPr>
              <p14:xfrm>
                <a:off x="5229870" y="1762545"/>
                <a:ext cx="226800" cy="20160"/>
              </p14:xfrm>
            </p:contentPart>
          </mc:Choice>
          <mc:Fallback xmlns="">
            <p:pic>
              <p:nvPicPr>
                <p:cNvPr id="30" name="Ink 29">
                  <a:extLst>
                    <a:ext uri="{FF2B5EF4-FFF2-40B4-BE49-F238E27FC236}">
                      <a16:creationId xmlns:a16="http://schemas.microsoft.com/office/drawing/2014/main" id="{12766879-751D-B455-9E57-4AE0289CB899}"/>
                    </a:ext>
                  </a:extLst>
                </p:cNvPr>
                <p:cNvPicPr/>
                <p:nvPr/>
              </p:nvPicPr>
              <p:blipFill>
                <a:blip r:embed="rId47"/>
                <a:stretch>
                  <a:fillRect/>
                </a:stretch>
              </p:blipFill>
              <p:spPr>
                <a:xfrm>
                  <a:off x="5223750" y="1756425"/>
                  <a:ext cx="2390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F6DAC9C6-591E-3CF1-A0FC-4A067668374D}"/>
                    </a:ext>
                  </a:extLst>
                </p14:cNvPr>
                <p14:cNvContentPartPr/>
                <p14:nvPr/>
              </p14:nvContentPartPr>
              <p14:xfrm>
                <a:off x="5184150" y="1698465"/>
                <a:ext cx="354240" cy="7920"/>
              </p14:xfrm>
            </p:contentPart>
          </mc:Choice>
          <mc:Fallback xmlns="">
            <p:pic>
              <p:nvPicPr>
                <p:cNvPr id="31" name="Ink 30">
                  <a:extLst>
                    <a:ext uri="{FF2B5EF4-FFF2-40B4-BE49-F238E27FC236}">
                      <a16:creationId xmlns:a16="http://schemas.microsoft.com/office/drawing/2014/main" id="{F6DAC9C6-591E-3CF1-A0FC-4A067668374D}"/>
                    </a:ext>
                  </a:extLst>
                </p:cNvPr>
                <p:cNvPicPr/>
                <p:nvPr/>
              </p:nvPicPr>
              <p:blipFill>
                <a:blip r:embed="rId49"/>
                <a:stretch>
                  <a:fillRect/>
                </a:stretch>
              </p:blipFill>
              <p:spPr>
                <a:xfrm>
                  <a:off x="5178030" y="1692345"/>
                  <a:ext cx="3664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B01F49D6-A48F-396D-9FBD-40E60F41A9A4}"/>
                    </a:ext>
                  </a:extLst>
                </p14:cNvPr>
                <p14:cNvContentPartPr/>
                <p14:nvPr/>
              </p14:nvContentPartPr>
              <p14:xfrm>
                <a:off x="5635950" y="1475985"/>
                <a:ext cx="303480" cy="464400"/>
              </p14:xfrm>
            </p:contentPart>
          </mc:Choice>
          <mc:Fallback xmlns="">
            <p:pic>
              <p:nvPicPr>
                <p:cNvPr id="33" name="Ink 32">
                  <a:extLst>
                    <a:ext uri="{FF2B5EF4-FFF2-40B4-BE49-F238E27FC236}">
                      <a16:creationId xmlns:a16="http://schemas.microsoft.com/office/drawing/2014/main" id="{B01F49D6-A48F-396D-9FBD-40E60F41A9A4}"/>
                    </a:ext>
                  </a:extLst>
                </p:cNvPr>
                <p:cNvPicPr/>
                <p:nvPr/>
              </p:nvPicPr>
              <p:blipFill>
                <a:blip r:embed="rId51"/>
                <a:stretch>
                  <a:fillRect/>
                </a:stretch>
              </p:blipFill>
              <p:spPr>
                <a:xfrm>
                  <a:off x="5629830" y="1469865"/>
                  <a:ext cx="3157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4A1926F1-14F0-000C-2C25-27513E437D05}"/>
                    </a:ext>
                  </a:extLst>
                </p14:cNvPr>
                <p14:cNvContentPartPr/>
                <p14:nvPr/>
              </p14:nvContentPartPr>
              <p14:xfrm>
                <a:off x="6030870" y="1720065"/>
                <a:ext cx="74880" cy="181080"/>
              </p14:xfrm>
            </p:contentPart>
          </mc:Choice>
          <mc:Fallback xmlns="">
            <p:pic>
              <p:nvPicPr>
                <p:cNvPr id="34" name="Ink 33">
                  <a:extLst>
                    <a:ext uri="{FF2B5EF4-FFF2-40B4-BE49-F238E27FC236}">
                      <a16:creationId xmlns:a16="http://schemas.microsoft.com/office/drawing/2014/main" id="{4A1926F1-14F0-000C-2C25-27513E437D05}"/>
                    </a:ext>
                  </a:extLst>
                </p:cNvPr>
                <p:cNvPicPr/>
                <p:nvPr/>
              </p:nvPicPr>
              <p:blipFill>
                <a:blip r:embed="rId53"/>
                <a:stretch>
                  <a:fillRect/>
                </a:stretch>
              </p:blipFill>
              <p:spPr>
                <a:xfrm>
                  <a:off x="6024750" y="1713945"/>
                  <a:ext cx="871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BC19F2FC-C2DB-A154-6B76-8E037A5E5133}"/>
                    </a:ext>
                  </a:extLst>
                </p14:cNvPr>
                <p14:cNvContentPartPr/>
                <p14:nvPr/>
              </p14:nvContentPartPr>
              <p14:xfrm>
                <a:off x="5920350" y="1604145"/>
                <a:ext cx="125640" cy="30600"/>
              </p14:xfrm>
            </p:contentPart>
          </mc:Choice>
          <mc:Fallback xmlns="">
            <p:pic>
              <p:nvPicPr>
                <p:cNvPr id="35" name="Ink 34">
                  <a:extLst>
                    <a:ext uri="{FF2B5EF4-FFF2-40B4-BE49-F238E27FC236}">
                      <a16:creationId xmlns:a16="http://schemas.microsoft.com/office/drawing/2014/main" id="{BC19F2FC-C2DB-A154-6B76-8E037A5E5133}"/>
                    </a:ext>
                  </a:extLst>
                </p:cNvPr>
                <p:cNvPicPr/>
                <p:nvPr/>
              </p:nvPicPr>
              <p:blipFill>
                <a:blip r:embed="rId55"/>
                <a:stretch>
                  <a:fillRect/>
                </a:stretch>
              </p:blipFill>
              <p:spPr>
                <a:xfrm>
                  <a:off x="5914230" y="1598025"/>
                  <a:ext cx="137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4F4E1EDF-320F-2B3B-C47D-892286DFB015}"/>
                    </a:ext>
                  </a:extLst>
                </p14:cNvPr>
                <p14:cNvContentPartPr/>
                <p14:nvPr/>
              </p14:nvContentPartPr>
              <p14:xfrm>
                <a:off x="6160830" y="1727625"/>
                <a:ext cx="558720" cy="207000"/>
              </p14:xfrm>
            </p:contentPart>
          </mc:Choice>
          <mc:Fallback xmlns="">
            <p:pic>
              <p:nvPicPr>
                <p:cNvPr id="36" name="Ink 35">
                  <a:extLst>
                    <a:ext uri="{FF2B5EF4-FFF2-40B4-BE49-F238E27FC236}">
                      <a16:creationId xmlns:a16="http://schemas.microsoft.com/office/drawing/2014/main" id="{4F4E1EDF-320F-2B3B-C47D-892286DFB015}"/>
                    </a:ext>
                  </a:extLst>
                </p:cNvPr>
                <p:cNvPicPr/>
                <p:nvPr/>
              </p:nvPicPr>
              <p:blipFill>
                <a:blip r:embed="rId57"/>
                <a:stretch>
                  <a:fillRect/>
                </a:stretch>
              </p:blipFill>
              <p:spPr>
                <a:xfrm>
                  <a:off x="6154710" y="1721505"/>
                  <a:ext cx="570960" cy="219240"/>
                </a:xfrm>
                <a:prstGeom prst="rect">
                  <a:avLst/>
                </a:prstGeom>
              </p:spPr>
            </p:pic>
          </mc:Fallback>
        </mc:AlternateContent>
      </p:grpSp>
      <p:grpSp>
        <p:nvGrpSpPr>
          <p:cNvPr id="57" name="Group 56">
            <a:extLst>
              <a:ext uri="{FF2B5EF4-FFF2-40B4-BE49-F238E27FC236}">
                <a16:creationId xmlns:a16="http://schemas.microsoft.com/office/drawing/2014/main" id="{BD5F4E07-0408-FE5F-DDE9-2B126BB3F0A4}"/>
              </a:ext>
            </a:extLst>
          </p:cNvPr>
          <p:cNvGrpSpPr/>
          <p:nvPr/>
        </p:nvGrpSpPr>
        <p:grpSpPr>
          <a:xfrm>
            <a:off x="7209870" y="1149465"/>
            <a:ext cx="1802880" cy="1084320"/>
            <a:chOff x="7209870" y="1149465"/>
            <a:chExt cx="1802880" cy="1084320"/>
          </a:xfrm>
        </p:grpSpPr>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05AF6819-FB0B-5178-4153-74554B463695}"/>
                    </a:ext>
                  </a:extLst>
                </p14:cNvPr>
                <p14:cNvContentPartPr/>
                <p14:nvPr/>
              </p14:nvContentPartPr>
              <p14:xfrm>
                <a:off x="7404990" y="1364025"/>
                <a:ext cx="123120" cy="253080"/>
              </p14:xfrm>
            </p:contentPart>
          </mc:Choice>
          <mc:Fallback xmlns="">
            <p:pic>
              <p:nvPicPr>
                <p:cNvPr id="38" name="Ink 37">
                  <a:extLst>
                    <a:ext uri="{FF2B5EF4-FFF2-40B4-BE49-F238E27FC236}">
                      <a16:creationId xmlns:a16="http://schemas.microsoft.com/office/drawing/2014/main" id="{05AF6819-FB0B-5178-4153-74554B463695}"/>
                    </a:ext>
                  </a:extLst>
                </p:cNvPr>
                <p:cNvPicPr/>
                <p:nvPr/>
              </p:nvPicPr>
              <p:blipFill>
                <a:blip r:embed="rId59"/>
                <a:stretch>
                  <a:fillRect/>
                </a:stretch>
              </p:blipFill>
              <p:spPr>
                <a:xfrm>
                  <a:off x="7398870" y="1357905"/>
                  <a:ext cx="1353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Ink 38">
                  <a:extLst>
                    <a:ext uri="{FF2B5EF4-FFF2-40B4-BE49-F238E27FC236}">
                      <a16:creationId xmlns:a16="http://schemas.microsoft.com/office/drawing/2014/main" id="{12B7BC83-C779-F98B-5C08-D62F04495E29}"/>
                    </a:ext>
                  </a:extLst>
                </p14:cNvPr>
                <p14:cNvContentPartPr/>
                <p14:nvPr/>
              </p14:nvContentPartPr>
              <p14:xfrm>
                <a:off x="7621350" y="1460145"/>
                <a:ext cx="212040" cy="176040"/>
              </p14:xfrm>
            </p:contentPart>
          </mc:Choice>
          <mc:Fallback xmlns="">
            <p:pic>
              <p:nvPicPr>
                <p:cNvPr id="39" name="Ink 38">
                  <a:extLst>
                    <a:ext uri="{FF2B5EF4-FFF2-40B4-BE49-F238E27FC236}">
                      <a16:creationId xmlns:a16="http://schemas.microsoft.com/office/drawing/2014/main" id="{12B7BC83-C779-F98B-5C08-D62F04495E29}"/>
                    </a:ext>
                  </a:extLst>
                </p:cNvPr>
                <p:cNvPicPr/>
                <p:nvPr/>
              </p:nvPicPr>
              <p:blipFill>
                <a:blip r:embed="rId61"/>
                <a:stretch>
                  <a:fillRect/>
                </a:stretch>
              </p:blipFill>
              <p:spPr>
                <a:xfrm>
                  <a:off x="7615230" y="1454025"/>
                  <a:ext cx="224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B29A7F75-31AF-D675-E90D-BA05CCBC3EEC}"/>
                    </a:ext>
                  </a:extLst>
                </p14:cNvPr>
                <p14:cNvContentPartPr/>
                <p14:nvPr/>
              </p14:nvContentPartPr>
              <p14:xfrm>
                <a:off x="8015910" y="1435305"/>
                <a:ext cx="238680" cy="196560"/>
              </p14:xfrm>
            </p:contentPart>
          </mc:Choice>
          <mc:Fallback xmlns="">
            <p:pic>
              <p:nvPicPr>
                <p:cNvPr id="40" name="Ink 39">
                  <a:extLst>
                    <a:ext uri="{FF2B5EF4-FFF2-40B4-BE49-F238E27FC236}">
                      <a16:creationId xmlns:a16="http://schemas.microsoft.com/office/drawing/2014/main" id="{B29A7F75-31AF-D675-E90D-BA05CCBC3EEC}"/>
                    </a:ext>
                  </a:extLst>
                </p:cNvPr>
                <p:cNvPicPr/>
                <p:nvPr/>
              </p:nvPicPr>
              <p:blipFill>
                <a:blip r:embed="rId63"/>
                <a:stretch>
                  <a:fillRect/>
                </a:stretch>
              </p:blipFill>
              <p:spPr>
                <a:xfrm>
                  <a:off x="8009790" y="1429185"/>
                  <a:ext cx="2509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 name="Ink 40">
                  <a:extLst>
                    <a:ext uri="{FF2B5EF4-FFF2-40B4-BE49-F238E27FC236}">
                      <a16:creationId xmlns:a16="http://schemas.microsoft.com/office/drawing/2014/main" id="{E1BCA9C4-1FC6-26D8-B19D-C6F271A26CF5}"/>
                    </a:ext>
                  </a:extLst>
                </p14:cNvPr>
                <p14:cNvContentPartPr/>
                <p14:nvPr/>
              </p14:nvContentPartPr>
              <p14:xfrm>
                <a:off x="8064150" y="1495065"/>
                <a:ext cx="132840" cy="151920"/>
              </p14:xfrm>
            </p:contentPart>
          </mc:Choice>
          <mc:Fallback xmlns="">
            <p:pic>
              <p:nvPicPr>
                <p:cNvPr id="41" name="Ink 40">
                  <a:extLst>
                    <a:ext uri="{FF2B5EF4-FFF2-40B4-BE49-F238E27FC236}">
                      <a16:creationId xmlns:a16="http://schemas.microsoft.com/office/drawing/2014/main" id="{E1BCA9C4-1FC6-26D8-B19D-C6F271A26CF5}"/>
                    </a:ext>
                  </a:extLst>
                </p:cNvPr>
                <p:cNvPicPr/>
                <p:nvPr/>
              </p:nvPicPr>
              <p:blipFill>
                <a:blip r:embed="rId65"/>
                <a:stretch>
                  <a:fillRect/>
                </a:stretch>
              </p:blipFill>
              <p:spPr>
                <a:xfrm>
                  <a:off x="8058030" y="1488945"/>
                  <a:ext cx="1450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Ink 41">
                  <a:extLst>
                    <a:ext uri="{FF2B5EF4-FFF2-40B4-BE49-F238E27FC236}">
                      <a16:creationId xmlns:a16="http://schemas.microsoft.com/office/drawing/2014/main" id="{DDAA8864-838C-7446-90B6-72A3A230577E}"/>
                    </a:ext>
                  </a:extLst>
                </p14:cNvPr>
                <p14:cNvContentPartPr/>
                <p14:nvPr/>
              </p14:nvContentPartPr>
              <p14:xfrm>
                <a:off x="7880550" y="1429905"/>
                <a:ext cx="292320" cy="279720"/>
              </p14:xfrm>
            </p:contentPart>
          </mc:Choice>
          <mc:Fallback xmlns="">
            <p:pic>
              <p:nvPicPr>
                <p:cNvPr id="42" name="Ink 41">
                  <a:extLst>
                    <a:ext uri="{FF2B5EF4-FFF2-40B4-BE49-F238E27FC236}">
                      <a16:creationId xmlns:a16="http://schemas.microsoft.com/office/drawing/2014/main" id="{DDAA8864-838C-7446-90B6-72A3A230577E}"/>
                    </a:ext>
                  </a:extLst>
                </p:cNvPr>
                <p:cNvPicPr/>
                <p:nvPr/>
              </p:nvPicPr>
              <p:blipFill>
                <a:blip r:embed="rId67"/>
                <a:stretch>
                  <a:fillRect/>
                </a:stretch>
              </p:blipFill>
              <p:spPr>
                <a:xfrm>
                  <a:off x="7874430" y="1423785"/>
                  <a:ext cx="3045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Ink 42">
                  <a:extLst>
                    <a:ext uri="{FF2B5EF4-FFF2-40B4-BE49-F238E27FC236}">
                      <a16:creationId xmlns:a16="http://schemas.microsoft.com/office/drawing/2014/main" id="{C80C8837-28F3-D470-2DF6-454644998FA4}"/>
                    </a:ext>
                  </a:extLst>
                </p14:cNvPr>
                <p14:cNvContentPartPr/>
                <p14:nvPr/>
              </p14:nvContentPartPr>
              <p14:xfrm>
                <a:off x="8251710" y="1416945"/>
                <a:ext cx="140040" cy="271080"/>
              </p14:xfrm>
            </p:contentPart>
          </mc:Choice>
          <mc:Fallback xmlns="">
            <p:pic>
              <p:nvPicPr>
                <p:cNvPr id="43" name="Ink 42">
                  <a:extLst>
                    <a:ext uri="{FF2B5EF4-FFF2-40B4-BE49-F238E27FC236}">
                      <a16:creationId xmlns:a16="http://schemas.microsoft.com/office/drawing/2014/main" id="{C80C8837-28F3-D470-2DF6-454644998FA4}"/>
                    </a:ext>
                  </a:extLst>
                </p:cNvPr>
                <p:cNvPicPr/>
                <p:nvPr/>
              </p:nvPicPr>
              <p:blipFill>
                <a:blip r:embed="rId69"/>
                <a:stretch>
                  <a:fillRect/>
                </a:stretch>
              </p:blipFill>
              <p:spPr>
                <a:xfrm>
                  <a:off x="8245590" y="1410825"/>
                  <a:ext cx="1522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80F9DF15-BB12-3037-1E75-FEDFE82AD1E0}"/>
                    </a:ext>
                  </a:extLst>
                </p14:cNvPr>
                <p14:cNvContentPartPr/>
                <p14:nvPr/>
              </p14:nvContentPartPr>
              <p14:xfrm>
                <a:off x="8304990" y="1321545"/>
                <a:ext cx="205560" cy="429120"/>
              </p14:xfrm>
            </p:contentPart>
          </mc:Choice>
          <mc:Fallback xmlns="">
            <p:pic>
              <p:nvPicPr>
                <p:cNvPr id="44" name="Ink 43">
                  <a:extLst>
                    <a:ext uri="{FF2B5EF4-FFF2-40B4-BE49-F238E27FC236}">
                      <a16:creationId xmlns:a16="http://schemas.microsoft.com/office/drawing/2014/main" id="{80F9DF15-BB12-3037-1E75-FEDFE82AD1E0}"/>
                    </a:ext>
                  </a:extLst>
                </p:cNvPr>
                <p:cNvPicPr/>
                <p:nvPr/>
              </p:nvPicPr>
              <p:blipFill>
                <a:blip r:embed="rId71"/>
                <a:stretch>
                  <a:fillRect/>
                </a:stretch>
              </p:blipFill>
              <p:spPr>
                <a:xfrm>
                  <a:off x="8298870" y="1315425"/>
                  <a:ext cx="21780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03C99B9D-6C9D-2EFA-69E9-2BA8E3F8187E}"/>
                    </a:ext>
                  </a:extLst>
                </p14:cNvPr>
                <p14:cNvContentPartPr/>
                <p14:nvPr/>
              </p14:nvContentPartPr>
              <p14:xfrm>
                <a:off x="7375830" y="1348905"/>
                <a:ext cx="435960" cy="371880"/>
              </p14:xfrm>
            </p:contentPart>
          </mc:Choice>
          <mc:Fallback xmlns="">
            <p:pic>
              <p:nvPicPr>
                <p:cNvPr id="45" name="Ink 44">
                  <a:extLst>
                    <a:ext uri="{FF2B5EF4-FFF2-40B4-BE49-F238E27FC236}">
                      <a16:creationId xmlns:a16="http://schemas.microsoft.com/office/drawing/2014/main" id="{03C99B9D-6C9D-2EFA-69E9-2BA8E3F8187E}"/>
                    </a:ext>
                  </a:extLst>
                </p:cNvPr>
                <p:cNvPicPr/>
                <p:nvPr/>
              </p:nvPicPr>
              <p:blipFill>
                <a:blip r:embed="rId73"/>
                <a:stretch>
                  <a:fillRect/>
                </a:stretch>
              </p:blipFill>
              <p:spPr>
                <a:xfrm>
                  <a:off x="7369710" y="1342785"/>
                  <a:ext cx="44820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89D1DA87-CB64-837C-7BC0-0C4C22F0CC9F}"/>
                    </a:ext>
                  </a:extLst>
                </p14:cNvPr>
                <p14:cNvContentPartPr/>
                <p14:nvPr/>
              </p14:nvContentPartPr>
              <p14:xfrm>
                <a:off x="8408310" y="1306785"/>
                <a:ext cx="243360" cy="98640"/>
              </p14:xfrm>
            </p:contentPart>
          </mc:Choice>
          <mc:Fallback xmlns="">
            <p:pic>
              <p:nvPicPr>
                <p:cNvPr id="46" name="Ink 45">
                  <a:extLst>
                    <a:ext uri="{FF2B5EF4-FFF2-40B4-BE49-F238E27FC236}">
                      <a16:creationId xmlns:a16="http://schemas.microsoft.com/office/drawing/2014/main" id="{89D1DA87-CB64-837C-7BC0-0C4C22F0CC9F}"/>
                    </a:ext>
                  </a:extLst>
                </p:cNvPr>
                <p:cNvPicPr/>
                <p:nvPr/>
              </p:nvPicPr>
              <p:blipFill>
                <a:blip r:embed="rId75"/>
                <a:stretch>
                  <a:fillRect/>
                </a:stretch>
              </p:blipFill>
              <p:spPr>
                <a:xfrm>
                  <a:off x="8402190" y="1300665"/>
                  <a:ext cx="2556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EC4A1FF0-F9D7-28D6-9814-4E206F79E134}"/>
                    </a:ext>
                  </a:extLst>
                </p14:cNvPr>
                <p14:cNvContentPartPr/>
                <p14:nvPr/>
              </p14:nvContentPartPr>
              <p14:xfrm>
                <a:off x="8555190" y="1220025"/>
                <a:ext cx="361440" cy="506160"/>
              </p14:xfrm>
            </p:contentPart>
          </mc:Choice>
          <mc:Fallback xmlns="">
            <p:pic>
              <p:nvPicPr>
                <p:cNvPr id="47" name="Ink 46">
                  <a:extLst>
                    <a:ext uri="{FF2B5EF4-FFF2-40B4-BE49-F238E27FC236}">
                      <a16:creationId xmlns:a16="http://schemas.microsoft.com/office/drawing/2014/main" id="{EC4A1FF0-F9D7-28D6-9814-4E206F79E134}"/>
                    </a:ext>
                  </a:extLst>
                </p:cNvPr>
                <p:cNvPicPr/>
                <p:nvPr/>
              </p:nvPicPr>
              <p:blipFill>
                <a:blip r:embed="rId77"/>
                <a:stretch>
                  <a:fillRect/>
                </a:stretch>
              </p:blipFill>
              <p:spPr>
                <a:xfrm>
                  <a:off x="8549070" y="1213905"/>
                  <a:ext cx="3736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5E439085-8906-7B98-E7B3-F63F6678DD3A}"/>
                    </a:ext>
                  </a:extLst>
                </p14:cNvPr>
                <p14:cNvContentPartPr/>
                <p14:nvPr/>
              </p14:nvContentPartPr>
              <p14:xfrm>
                <a:off x="7209870" y="1331625"/>
                <a:ext cx="447840" cy="412920"/>
              </p14:xfrm>
            </p:contentPart>
          </mc:Choice>
          <mc:Fallback xmlns="">
            <p:pic>
              <p:nvPicPr>
                <p:cNvPr id="48" name="Ink 47">
                  <a:extLst>
                    <a:ext uri="{FF2B5EF4-FFF2-40B4-BE49-F238E27FC236}">
                      <a16:creationId xmlns:a16="http://schemas.microsoft.com/office/drawing/2014/main" id="{5E439085-8906-7B98-E7B3-F63F6678DD3A}"/>
                    </a:ext>
                  </a:extLst>
                </p:cNvPr>
                <p:cNvPicPr/>
                <p:nvPr/>
              </p:nvPicPr>
              <p:blipFill>
                <a:blip r:embed="rId79"/>
                <a:stretch>
                  <a:fillRect/>
                </a:stretch>
              </p:blipFill>
              <p:spPr>
                <a:xfrm>
                  <a:off x="7203750" y="1325505"/>
                  <a:ext cx="46008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AB8E8254-39B3-BA62-B7F3-733C02EEB222}"/>
                    </a:ext>
                  </a:extLst>
                </p14:cNvPr>
                <p14:cNvContentPartPr/>
                <p14:nvPr/>
              </p14:nvContentPartPr>
              <p14:xfrm>
                <a:off x="8836710" y="1149465"/>
                <a:ext cx="41400" cy="148680"/>
              </p14:xfrm>
            </p:contentPart>
          </mc:Choice>
          <mc:Fallback xmlns="">
            <p:pic>
              <p:nvPicPr>
                <p:cNvPr id="50" name="Ink 49">
                  <a:extLst>
                    <a:ext uri="{FF2B5EF4-FFF2-40B4-BE49-F238E27FC236}">
                      <a16:creationId xmlns:a16="http://schemas.microsoft.com/office/drawing/2014/main" id="{AB8E8254-39B3-BA62-B7F3-733C02EEB222}"/>
                    </a:ext>
                  </a:extLst>
                </p:cNvPr>
                <p:cNvPicPr/>
                <p:nvPr/>
              </p:nvPicPr>
              <p:blipFill>
                <a:blip r:embed="rId81"/>
                <a:stretch>
                  <a:fillRect/>
                </a:stretch>
              </p:blipFill>
              <p:spPr>
                <a:xfrm>
                  <a:off x="8830590" y="1143345"/>
                  <a:ext cx="536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D105E883-9AFE-676E-810B-D676CF69F151}"/>
                    </a:ext>
                  </a:extLst>
                </p14:cNvPr>
                <p14:cNvContentPartPr/>
                <p14:nvPr/>
              </p14:nvContentPartPr>
              <p14:xfrm>
                <a:off x="7472310" y="1743825"/>
                <a:ext cx="1540440" cy="95400"/>
              </p14:xfrm>
            </p:contentPart>
          </mc:Choice>
          <mc:Fallback xmlns="">
            <p:pic>
              <p:nvPicPr>
                <p:cNvPr id="51" name="Ink 50">
                  <a:extLst>
                    <a:ext uri="{FF2B5EF4-FFF2-40B4-BE49-F238E27FC236}">
                      <a16:creationId xmlns:a16="http://schemas.microsoft.com/office/drawing/2014/main" id="{D105E883-9AFE-676E-810B-D676CF69F151}"/>
                    </a:ext>
                  </a:extLst>
                </p:cNvPr>
                <p:cNvPicPr/>
                <p:nvPr/>
              </p:nvPicPr>
              <p:blipFill>
                <a:blip r:embed="rId83"/>
                <a:stretch>
                  <a:fillRect/>
                </a:stretch>
              </p:blipFill>
              <p:spPr>
                <a:xfrm>
                  <a:off x="7466190" y="1737705"/>
                  <a:ext cx="15526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CB891D15-C54F-B7AC-43DC-10FCD86307F3}"/>
                    </a:ext>
                  </a:extLst>
                </p14:cNvPr>
                <p14:cNvContentPartPr/>
                <p14:nvPr/>
              </p14:nvContentPartPr>
              <p14:xfrm>
                <a:off x="8102670" y="1965945"/>
                <a:ext cx="243360" cy="145440"/>
              </p14:xfrm>
            </p:contentPart>
          </mc:Choice>
          <mc:Fallback xmlns="">
            <p:pic>
              <p:nvPicPr>
                <p:cNvPr id="52" name="Ink 51">
                  <a:extLst>
                    <a:ext uri="{FF2B5EF4-FFF2-40B4-BE49-F238E27FC236}">
                      <a16:creationId xmlns:a16="http://schemas.microsoft.com/office/drawing/2014/main" id="{CB891D15-C54F-B7AC-43DC-10FCD86307F3}"/>
                    </a:ext>
                  </a:extLst>
                </p:cNvPr>
                <p:cNvPicPr/>
                <p:nvPr/>
              </p:nvPicPr>
              <p:blipFill>
                <a:blip r:embed="rId85"/>
                <a:stretch>
                  <a:fillRect/>
                </a:stretch>
              </p:blipFill>
              <p:spPr>
                <a:xfrm>
                  <a:off x="8096550" y="1959825"/>
                  <a:ext cx="255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79A7F14D-5BD9-7E76-E641-088FF404C87B}"/>
                    </a:ext>
                  </a:extLst>
                </p14:cNvPr>
                <p14:cNvContentPartPr/>
                <p14:nvPr/>
              </p14:nvContentPartPr>
              <p14:xfrm>
                <a:off x="8160990" y="1981065"/>
                <a:ext cx="100800" cy="151560"/>
              </p14:xfrm>
            </p:contentPart>
          </mc:Choice>
          <mc:Fallback xmlns="">
            <p:pic>
              <p:nvPicPr>
                <p:cNvPr id="53" name="Ink 52">
                  <a:extLst>
                    <a:ext uri="{FF2B5EF4-FFF2-40B4-BE49-F238E27FC236}">
                      <a16:creationId xmlns:a16="http://schemas.microsoft.com/office/drawing/2014/main" id="{79A7F14D-5BD9-7E76-E641-088FF404C87B}"/>
                    </a:ext>
                  </a:extLst>
                </p:cNvPr>
                <p:cNvPicPr/>
                <p:nvPr/>
              </p:nvPicPr>
              <p:blipFill>
                <a:blip r:embed="rId87"/>
                <a:stretch>
                  <a:fillRect/>
                </a:stretch>
              </p:blipFill>
              <p:spPr>
                <a:xfrm>
                  <a:off x="8154870" y="1974945"/>
                  <a:ext cx="1130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74ADADD3-97DA-3FEF-68F5-65D53D2895B0}"/>
                    </a:ext>
                  </a:extLst>
                </p14:cNvPr>
                <p14:cNvContentPartPr/>
                <p14:nvPr/>
              </p14:nvContentPartPr>
              <p14:xfrm>
                <a:off x="8319390" y="1919505"/>
                <a:ext cx="205200" cy="302400"/>
              </p14:xfrm>
            </p:contentPart>
          </mc:Choice>
          <mc:Fallback xmlns="">
            <p:pic>
              <p:nvPicPr>
                <p:cNvPr id="54" name="Ink 53">
                  <a:extLst>
                    <a:ext uri="{FF2B5EF4-FFF2-40B4-BE49-F238E27FC236}">
                      <a16:creationId xmlns:a16="http://schemas.microsoft.com/office/drawing/2014/main" id="{74ADADD3-97DA-3FEF-68F5-65D53D2895B0}"/>
                    </a:ext>
                  </a:extLst>
                </p:cNvPr>
                <p:cNvPicPr/>
                <p:nvPr/>
              </p:nvPicPr>
              <p:blipFill>
                <a:blip r:embed="rId89"/>
                <a:stretch>
                  <a:fillRect/>
                </a:stretch>
              </p:blipFill>
              <p:spPr>
                <a:xfrm>
                  <a:off x="8313270" y="1913385"/>
                  <a:ext cx="2174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B8168013-D7FF-01FD-0FC2-1CD22BA5091C}"/>
                    </a:ext>
                  </a:extLst>
                </p14:cNvPr>
                <p14:cNvContentPartPr/>
                <p14:nvPr/>
              </p14:nvContentPartPr>
              <p14:xfrm>
                <a:off x="7873710" y="1906545"/>
                <a:ext cx="246240" cy="327240"/>
              </p14:xfrm>
            </p:contentPart>
          </mc:Choice>
          <mc:Fallback xmlns="">
            <p:pic>
              <p:nvPicPr>
                <p:cNvPr id="55" name="Ink 54">
                  <a:extLst>
                    <a:ext uri="{FF2B5EF4-FFF2-40B4-BE49-F238E27FC236}">
                      <a16:creationId xmlns:a16="http://schemas.microsoft.com/office/drawing/2014/main" id="{B8168013-D7FF-01FD-0FC2-1CD22BA5091C}"/>
                    </a:ext>
                  </a:extLst>
                </p:cNvPr>
                <p:cNvPicPr/>
                <p:nvPr/>
              </p:nvPicPr>
              <p:blipFill>
                <a:blip r:embed="rId91"/>
                <a:stretch>
                  <a:fillRect/>
                </a:stretch>
              </p:blipFill>
              <p:spPr>
                <a:xfrm>
                  <a:off x="7867590" y="1900425"/>
                  <a:ext cx="25848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74ABDAA7-0A48-9313-F310-1198908C1E95}"/>
                    </a:ext>
                  </a:extLst>
                </p14:cNvPr>
                <p14:cNvContentPartPr/>
                <p14:nvPr/>
              </p14:nvContentPartPr>
              <p14:xfrm>
                <a:off x="8593710" y="1843545"/>
                <a:ext cx="123120" cy="120600"/>
              </p14:xfrm>
            </p:contentPart>
          </mc:Choice>
          <mc:Fallback xmlns="">
            <p:pic>
              <p:nvPicPr>
                <p:cNvPr id="56" name="Ink 55">
                  <a:extLst>
                    <a:ext uri="{FF2B5EF4-FFF2-40B4-BE49-F238E27FC236}">
                      <a16:creationId xmlns:a16="http://schemas.microsoft.com/office/drawing/2014/main" id="{74ABDAA7-0A48-9313-F310-1198908C1E95}"/>
                    </a:ext>
                  </a:extLst>
                </p:cNvPr>
                <p:cNvPicPr/>
                <p:nvPr/>
              </p:nvPicPr>
              <p:blipFill>
                <a:blip r:embed="rId93"/>
                <a:stretch>
                  <a:fillRect/>
                </a:stretch>
              </p:blipFill>
              <p:spPr>
                <a:xfrm>
                  <a:off x="8587590" y="1837425"/>
                  <a:ext cx="135360" cy="132840"/>
                </a:xfrm>
                <a:prstGeom prst="rect">
                  <a:avLst/>
                </a:prstGeom>
              </p:spPr>
            </p:pic>
          </mc:Fallback>
        </mc:AlternateContent>
      </p:grpSp>
      <p:grpSp>
        <p:nvGrpSpPr>
          <p:cNvPr id="74" name="Group 73">
            <a:extLst>
              <a:ext uri="{FF2B5EF4-FFF2-40B4-BE49-F238E27FC236}">
                <a16:creationId xmlns:a16="http://schemas.microsoft.com/office/drawing/2014/main" id="{0A486C98-BFEF-1F41-5813-E63D7D8E8734}"/>
              </a:ext>
            </a:extLst>
          </p:cNvPr>
          <p:cNvGrpSpPr/>
          <p:nvPr/>
        </p:nvGrpSpPr>
        <p:grpSpPr>
          <a:xfrm>
            <a:off x="5698950" y="2180145"/>
            <a:ext cx="1175040" cy="230400"/>
            <a:chOff x="5698950" y="2180145"/>
            <a:chExt cx="1175040" cy="230400"/>
          </a:xfrm>
        </p:grpSpPr>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0C1974A4-1FB5-2849-5DD6-61A1EF21C8E0}"/>
                    </a:ext>
                  </a:extLst>
                </p14:cNvPr>
                <p14:cNvContentPartPr/>
                <p14:nvPr/>
              </p14:nvContentPartPr>
              <p14:xfrm>
                <a:off x="5698950" y="2180145"/>
                <a:ext cx="277200" cy="144360"/>
              </p14:xfrm>
            </p:contentPart>
          </mc:Choice>
          <mc:Fallback xmlns="">
            <p:pic>
              <p:nvPicPr>
                <p:cNvPr id="58" name="Ink 57">
                  <a:extLst>
                    <a:ext uri="{FF2B5EF4-FFF2-40B4-BE49-F238E27FC236}">
                      <a16:creationId xmlns:a16="http://schemas.microsoft.com/office/drawing/2014/main" id="{0C1974A4-1FB5-2849-5DD6-61A1EF21C8E0}"/>
                    </a:ext>
                  </a:extLst>
                </p:cNvPr>
                <p:cNvPicPr/>
                <p:nvPr/>
              </p:nvPicPr>
              <p:blipFill>
                <a:blip r:embed="rId95"/>
                <a:stretch>
                  <a:fillRect/>
                </a:stretch>
              </p:blipFill>
              <p:spPr>
                <a:xfrm>
                  <a:off x="5692830" y="2174025"/>
                  <a:ext cx="289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AD90E7CC-4A85-62BA-722F-496E3F311757}"/>
                    </a:ext>
                  </a:extLst>
                </p14:cNvPr>
                <p14:cNvContentPartPr/>
                <p14:nvPr/>
              </p14:nvContentPartPr>
              <p14:xfrm>
                <a:off x="5790390" y="2194545"/>
                <a:ext cx="159120" cy="184320"/>
              </p14:xfrm>
            </p:contentPart>
          </mc:Choice>
          <mc:Fallback xmlns="">
            <p:pic>
              <p:nvPicPr>
                <p:cNvPr id="59" name="Ink 58">
                  <a:extLst>
                    <a:ext uri="{FF2B5EF4-FFF2-40B4-BE49-F238E27FC236}">
                      <a16:creationId xmlns:a16="http://schemas.microsoft.com/office/drawing/2014/main" id="{AD90E7CC-4A85-62BA-722F-496E3F311757}"/>
                    </a:ext>
                  </a:extLst>
                </p:cNvPr>
                <p:cNvPicPr/>
                <p:nvPr/>
              </p:nvPicPr>
              <p:blipFill>
                <a:blip r:embed="rId97"/>
                <a:stretch>
                  <a:fillRect/>
                </a:stretch>
              </p:blipFill>
              <p:spPr>
                <a:xfrm>
                  <a:off x="5784270" y="2188425"/>
                  <a:ext cx="1713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618678A5-EF96-41AA-C9DD-8EED25D35E54}"/>
                    </a:ext>
                  </a:extLst>
                </p14:cNvPr>
                <p14:cNvContentPartPr/>
                <p14:nvPr/>
              </p14:nvContentPartPr>
              <p14:xfrm>
                <a:off x="6088830" y="2252865"/>
                <a:ext cx="404640" cy="20880"/>
              </p14:xfrm>
            </p:contentPart>
          </mc:Choice>
          <mc:Fallback xmlns="">
            <p:pic>
              <p:nvPicPr>
                <p:cNvPr id="60" name="Ink 59">
                  <a:extLst>
                    <a:ext uri="{FF2B5EF4-FFF2-40B4-BE49-F238E27FC236}">
                      <a16:creationId xmlns:a16="http://schemas.microsoft.com/office/drawing/2014/main" id="{618678A5-EF96-41AA-C9DD-8EED25D35E54}"/>
                    </a:ext>
                  </a:extLst>
                </p:cNvPr>
                <p:cNvPicPr/>
                <p:nvPr/>
              </p:nvPicPr>
              <p:blipFill>
                <a:blip r:embed="rId99"/>
                <a:stretch>
                  <a:fillRect/>
                </a:stretch>
              </p:blipFill>
              <p:spPr>
                <a:xfrm>
                  <a:off x="6082710" y="2246745"/>
                  <a:ext cx="4168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973ACE29-AEFC-B672-D01E-F47687BCD53C}"/>
                    </a:ext>
                  </a:extLst>
                </p14:cNvPr>
                <p14:cNvContentPartPr/>
                <p14:nvPr/>
              </p14:nvContentPartPr>
              <p14:xfrm>
                <a:off x="6379710" y="2232345"/>
                <a:ext cx="53280" cy="133560"/>
              </p14:xfrm>
            </p:contentPart>
          </mc:Choice>
          <mc:Fallback xmlns="">
            <p:pic>
              <p:nvPicPr>
                <p:cNvPr id="61" name="Ink 60">
                  <a:extLst>
                    <a:ext uri="{FF2B5EF4-FFF2-40B4-BE49-F238E27FC236}">
                      <a16:creationId xmlns:a16="http://schemas.microsoft.com/office/drawing/2014/main" id="{973ACE29-AEFC-B672-D01E-F47687BCD53C}"/>
                    </a:ext>
                  </a:extLst>
                </p:cNvPr>
                <p:cNvPicPr/>
                <p:nvPr/>
              </p:nvPicPr>
              <p:blipFill>
                <a:blip r:embed="rId101"/>
                <a:stretch>
                  <a:fillRect/>
                </a:stretch>
              </p:blipFill>
              <p:spPr>
                <a:xfrm>
                  <a:off x="6373590" y="2226225"/>
                  <a:ext cx="655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67F9C3BF-EB5E-0523-1D51-BD637B82D67D}"/>
                    </a:ext>
                  </a:extLst>
                </p14:cNvPr>
                <p14:cNvContentPartPr/>
                <p14:nvPr/>
              </p14:nvContentPartPr>
              <p14:xfrm>
                <a:off x="6535950" y="2221545"/>
                <a:ext cx="338040" cy="189000"/>
              </p14:xfrm>
            </p:contentPart>
          </mc:Choice>
          <mc:Fallback xmlns="">
            <p:pic>
              <p:nvPicPr>
                <p:cNvPr id="62" name="Ink 61">
                  <a:extLst>
                    <a:ext uri="{FF2B5EF4-FFF2-40B4-BE49-F238E27FC236}">
                      <a16:creationId xmlns:a16="http://schemas.microsoft.com/office/drawing/2014/main" id="{67F9C3BF-EB5E-0523-1D51-BD637B82D67D}"/>
                    </a:ext>
                  </a:extLst>
                </p:cNvPr>
                <p:cNvPicPr/>
                <p:nvPr/>
              </p:nvPicPr>
              <p:blipFill>
                <a:blip r:embed="rId103"/>
                <a:stretch>
                  <a:fillRect/>
                </a:stretch>
              </p:blipFill>
              <p:spPr>
                <a:xfrm>
                  <a:off x="6529830" y="2215425"/>
                  <a:ext cx="350280" cy="201240"/>
                </a:xfrm>
                <a:prstGeom prst="rect">
                  <a:avLst/>
                </a:prstGeom>
              </p:spPr>
            </p:pic>
          </mc:Fallback>
        </mc:AlternateContent>
      </p:grpSp>
      <p:grpSp>
        <p:nvGrpSpPr>
          <p:cNvPr id="84" name="Group 83">
            <a:extLst>
              <a:ext uri="{FF2B5EF4-FFF2-40B4-BE49-F238E27FC236}">
                <a16:creationId xmlns:a16="http://schemas.microsoft.com/office/drawing/2014/main" id="{4EC29A4B-F974-CD59-E48A-3186CEC15C4C}"/>
              </a:ext>
            </a:extLst>
          </p:cNvPr>
          <p:cNvGrpSpPr/>
          <p:nvPr/>
        </p:nvGrpSpPr>
        <p:grpSpPr>
          <a:xfrm>
            <a:off x="5215470" y="2989065"/>
            <a:ext cx="1838880" cy="711000"/>
            <a:chOff x="5215470" y="2989065"/>
            <a:chExt cx="1838880" cy="711000"/>
          </a:xfrm>
        </p:grpSpPr>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2F37B05E-3C68-B55B-273D-94E923E63F7D}"/>
                    </a:ext>
                  </a:extLst>
                </p14:cNvPr>
                <p14:cNvContentPartPr/>
                <p14:nvPr/>
              </p14:nvContentPartPr>
              <p14:xfrm>
                <a:off x="5220150" y="3168705"/>
                <a:ext cx="197640" cy="12240"/>
              </p14:xfrm>
            </p:contentPart>
          </mc:Choice>
          <mc:Fallback xmlns="">
            <p:pic>
              <p:nvPicPr>
                <p:cNvPr id="63" name="Ink 62">
                  <a:extLst>
                    <a:ext uri="{FF2B5EF4-FFF2-40B4-BE49-F238E27FC236}">
                      <a16:creationId xmlns:a16="http://schemas.microsoft.com/office/drawing/2014/main" id="{2F37B05E-3C68-B55B-273D-94E923E63F7D}"/>
                    </a:ext>
                  </a:extLst>
                </p:cNvPr>
                <p:cNvPicPr/>
                <p:nvPr/>
              </p:nvPicPr>
              <p:blipFill>
                <a:blip r:embed="rId105"/>
                <a:stretch>
                  <a:fillRect/>
                </a:stretch>
              </p:blipFill>
              <p:spPr>
                <a:xfrm>
                  <a:off x="5214030" y="3162585"/>
                  <a:ext cx="2098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Ink 63">
                  <a:extLst>
                    <a:ext uri="{FF2B5EF4-FFF2-40B4-BE49-F238E27FC236}">
                      <a16:creationId xmlns:a16="http://schemas.microsoft.com/office/drawing/2014/main" id="{510612E0-1867-5E88-6E1D-29C9E163C511}"/>
                    </a:ext>
                  </a:extLst>
                </p14:cNvPr>
                <p14:cNvContentPartPr/>
                <p14:nvPr/>
              </p14:nvContentPartPr>
              <p14:xfrm>
                <a:off x="5215470" y="3297585"/>
                <a:ext cx="390240" cy="40320"/>
              </p14:xfrm>
            </p:contentPart>
          </mc:Choice>
          <mc:Fallback xmlns="">
            <p:pic>
              <p:nvPicPr>
                <p:cNvPr id="64" name="Ink 63">
                  <a:extLst>
                    <a:ext uri="{FF2B5EF4-FFF2-40B4-BE49-F238E27FC236}">
                      <a16:creationId xmlns:a16="http://schemas.microsoft.com/office/drawing/2014/main" id="{510612E0-1867-5E88-6E1D-29C9E163C511}"/>
                    </a:ext>
                  </a:extLst>
                </p:cNvPr>
                <p:cNvPicPr/>
                <p:nvPr/>
              </p:nvPicPr>
              <p:blipFill>
                <a:blip r:embed="rId107"/>
                <a:stretch>
                  <a:fillRect/>
                </a:stretch>
              </p:blipFill>
              <p:spPr>
                <a:xfrm>
                  <a:off x="5209350" y="3291465"/>
                  <a:ext cx="4024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Ink 64">
                  <a:extLst>
                    <a:ext uri="{FF2B5EF4-FFF2-40B4-BE49-F238E27FC236}">
                      <a16:creationId xmlns:a16="http://schemas.microsoft.com/office/drawing/2014/main" id="{A0294657-5D3E-1C96-C3C1-D2029B6251BF}"/>
                    </a:ext>
                  </a:extLst>
                </p14:cNvPr>
                <p14:cNvContentPartPr/>
                <p14:nvPr/>
              </p14:nvContentPartPr>
              <p14:xfrm>
                <a:off x="5831430" y="2989065"/>
                <a:ext cx="144720" cy="473400"/>
              </p14:xfrm>
            </p:contentPart>
          </mc:Choice>
          <mc:Fallback xmlns="">
            <p:pic>
              <p:nvPicPr>
                <p:cNvPr id="65" name="Ink 64">
                  <a:extLst>
                    <a:ext uri="{FF2B5EF4-FFF2-40B4-BE49-F238E27FC236}">
                      <a16:creationId xmlns:a16="http://schemas.microsoft.com/office/drawing/2014/main" id="{A0294657-5D3E-1C96-C3C1-D2029B6251BF}"/>
                    </a:ext>
                  </a:extLst>
                </p:cNvPr>
                <p:cNvPicPr/>
                <p:nvPr/>
              </p:nvPicPr>
              <p:blipFill>
                <a:blip r:embed="rId109"/>
                <a:stretch>
                  <a:fillRect/>
                </a:stretch>
              </p:blipFill>
              <p:spPr>
                <a:xfrm>
                  <a:off x="5825310" y="2982945"/>
                  <a:ext cx="156960" cy="485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C092BE41-CEB8-3C05-8753-05A93EC47EA5}"/>
                    </a:ext>
                  </a:extLst>
                </p14:cNvPr>
                <p14:cNvContentPartPr/>
                <p14:nvPr/>
              </p14:nvContentPartPr>
              <p14:xfrm>
                <a:off x="6182430" y="3290025"/>
                <a:ext cx="53280" cy="140040"/>
              </p14:xfrm>
            </p:contentPart>
          </mc:Choice>
          <mc:Fallback xmlns="">
            <p:pic>
              <p:nvPicPr>
                <p:cNvPr id="66" name="Ink 65">
                  <a:extLst>
                    <a:ext uri="{FF2B5EF4-FFF2-40B4-BE49-F238E27FC236}">
                      <a16:creationId xmlns:a16="http://schemas.microsoft.com/office/drawing/2014/main" id="{C092BE41-CEB8-3C05-8753-05A93EC47EA5}"/>
                    </a:ext>
                  </a:extLst>
                </p:cNvPr>
                <p:cNvPicPr/>
                <p:nvPr/>
              </p:nvPicPr>
              <p:blipFill>
                <a:blip r:embed="rId111"/>
                <a:stretch>
                  <a:fillRect/>
                </a:stretch>
              </p:blipFill>
              <p:spPr>
                <a:xfrm>
                  <a:off x="6176310" y="3283905"/>
                  <a:ext cx="655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Ink 66">
                  <a:extLst>
                    <a:ext uri="{FF2B5EF4-FFF2-40B4-BE49-F238E27FC236}">
                      <a16:creationId xmlns:a16="http://schemas.microsoft.com/office/drawing/2014/main" id="{CE504662-7825-CB98-3E80-A15C312D46EC}"/>
                    </a:ext>
                  </a:extLst>
                </p14:cNvPr>
                <p14:cNvContentPartPr/>
                <p14:nvPr/>
              </p14:nvContentPartPr>
              <p14:xfrm>
                <a:off x="6050310" y="3155745"/>
                <a:ext cx="70200" cy="57600"/>
              </p14:xfrm>
            </p:contentPart>
          </mc:Choice>
          <mc:Fallback xmlns="">
            <p:pic>
              <p:nvPicPr>
                <p:cNvPr id="67" name="Ink 66">
                  <a:extLst>
                    <a:ext uri="{FF2B5EF4-FFF2-40B4-BE49-F238E27FC236}">
                      <a16:creationId xmlns:a16="http://schemas.microsoft.com/office/drawing/2014/main" id="{CE504662-7825-CB98-3E80-A15C312D46EC}"/>
                    </a:ext>
                  </a:extLst>
                </p:cNvPr>
                <p:cNvPicPr/>
                <p:nvPr/>
              </p:nvPicPr>
              <p:blipFill>
                <a:blip r:embed="rId113"/>
                <a:stretch>
                  <a:fillRect/>
                </a:stretch>
              </p:blipFill>
              <p:spPr>
                <a:xfrm>
                  <a:off x="6044190" y="3149625"/>
                  <a:ext cx="824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E5B65725-D9BE-76F9-EAAA-C815B87EB05A}"/>
                    </a:ext>
                  </a:extLst>
                </p14:cNvPr>
                <p14:cNvContentPartPr/>
                <p14:nvPr/>
              </p14:nvContentPartPr>
              <p14:xfrm>
                <a:off x="6297990" y="3259785"/>
                <a:ext cx="351720" cy="235440"/>
              </p14:xfrm>
            </p:contentPart>
          </mc:Choice>
          <mc:Fallback xmlns="">
            <p:pic>
              <p:nvPicPr>
                <p:cNvPr id="68" name="Ink 67">
                  <a:extLst>
                    <a:ext uri="{FF2B5EF4-FFF2-40B4-BE49-F238E27FC236}">
                      <a16:creationId xmlns:a16="http://schemas.microsoft.com/office/drawing/2014/main" id="{E5B65725-D9BE-76F9-EAAA-C815B87EB05A}"/>
                    </a:ext>
                  </a:extLst>
                </p:cNvPr>
                <p:cNvPicPr/>
                <p:nvPr/>
              </p:nvPicPr>
              <p:blipFill>
                <a:blip r:embed="rId115"/>
                <a:stretch>
                  <a:fillRect/>
                </a:stretch>
              </p:blipFill>
              <p:spPr>
                <a:xfrm>
                  <a:off x="6291870" y="3253665"/>
                  <a:ext cx="363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0D7B16CA-87C3-C035-17B6-9B5CA39DEF8B}"/>
                    </a:ext>
                  </a:extLst>
                </p14:cNvPr>
                <p14:cNvContentPartPr/>
                <p14:nvPr/>
              </p14:nvContentPartPr>
              <p14:xfrm>
                <a:off x="6057510" y="3578025"/>
                <a:ext cx="178560" cy="96840"/>
              </p14:xfrm>
            </p:contentPart>
          </mc:Choice>
          <mc:Fallback xmlns="">
            <p:pic>
              <p:nvPicPr>
                <p:cNvPr id="69" name="Ink 68">
                  <a:extLst>
                    <a:ext uri="{FF2B5EF4-FFF2-40B4-BE49-F238E27FC236}">
                      <a16:creationId xmlns:a16="http://schemas.microsoft.com/office/drawing/2014/main" id="{0D7B16CA-87C3-C035-17B6-9B5CA39DEF8B}"/>
                    </a:ext>
                  </a:extLst>
                </p:cNvPr>
                <p:cNvPicPr/>
                <p:nvPr/>
              </p:nvPicPr>
              <p:blipFill>
                <a:blip r:embed="rId117"/>
                <a:stretch>
                  <a:fillRect/>
                </a:stretch>
              </p:blipFill>
              <p:spPr>
                <a:xfrm>
                  <a:off x="6051390" y="3571905"/>
                  <a:ext cx="1908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0F3F83BE-F61D-A23D-AEAF-AACCF477913A}"/>
                    </a:ext>
                  </a:extLst>
                </p14:cNvPr>
                <p14:cNvContentPartPr/>
                <p14:nvPr/>
              </p14:nvContentPartPr>
              <p14:xfrm>
                <a:off x="6066870" y="3561825"/>
                <a:ext cx="111240" cy="133560"/>
              </p14:xfrm>
            </p:contentPart>
          </mc:Choice>
          <mc:Fallback xmlns="">
            <p:pic>
              <p:nvPicPr>
                <p:cNvPr id="70" name="Ink 69">
                  <a:extLst>
                    <a:ext uri="{FF2B5EF4-FFF2-40B4-BE49-F238E27FC236}">
                      <a16:creationId xmlns:a16="http://schemas.microsoft.com/office/drawing/2014/main" id="{0F3F83BE-F61D-A23D-AEAF-AACCF477913A}"/>
                    </a:ext>
                  </a:extLst>
                </p:cNvPr>
                <p:cNvPicPr/>
                <p:nvPr/>
              </p:nvPicPr>
              <p:blipFill>
                <a:blip r:embed="rId119"/>
                <a:stretch>
                  <a:fillRect/>
                </a:stretch>
              </p:blipFill>
              <p:spPr>
                <a:xfrm>
                  <a:off x="6060750" y="3555705"/>
                  <a:ext cx="1234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928D8892-123C-2B1A-0473-CEE75EB5233A}"/>
                    </a:ext>
                  </a:extLst>
                </p14:cNvPr>
                <p14:cNvContentPartPr/>
                <p14:nvPr/>
              </p14:nvContentPartPr>
              <p14:xfrm>
                <a:off x="6389430" y="3590985"/>
                <a:ext cx="238680" cy="32760"/>
              </p14:xfrm>
            </p:contentPart>
          </mc:Choice>
          <mc:Fallback xmlns="">
            <p:pic>
              <p:nvPicPr>
                <p:cNvPr id="71" name="Ink 70">
                  <a:extLst>
                    <a:ext uri="{FF2B5EF4-FFF2-40B4-BE49-F238E27FC236}">
                      <a16:creationId xmlns:a16="http://schemas.microsoft.com/office/drawing/2014/main" id="{928D8892-123C-2B1A-0473-CEE75EB5233A}"/>
                    </a:ext>
                  </a:extLst>
                </p:cNvPr>
                <p:cNvPicPr/>
                <p:nvPr/>
              </p:nvPicPr>
              <p:blipFill>
                <a:blip r:embed="rId121"/>
                <a:stretch>
                  <a:fillRect/>
                </a:stretch>
              </p:blipFill>
              <p:spPr>
                <a:xfrm>
                  <a:off x="6383310" y="3584865"/>
                  <a:ext cx="250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8F3FB6CF-F442-CED4-7591-919C5C9B1C89}"/>
                    </a:ext>
                  </a:extLst>
                </p14:cNvPr>
                <p14:cNvContentPartPr/>
                <p14:nvPr/>
              </p14:nvContentPartPr>
              <p14:xfrm>
                <a:off x="6490590" y="3576945"/>
                <a:ext cx="60480" cy="91440"/>
              </p14:xfrm>
            </p:contentPart>
          </mc:Choice>
          <mc:Fallback xmlns="">
            <p:pic>
              <p:nvPicPr>
                <p:cNvPr id="72" name="Ink 71">
                  <a:extLst>
                    <a:ext uri="{FF2B5EF4-FFF2-40B4-BE49-F238E27FC236}">
                      <a16:creationId xmlns:a16="http://schemas.microsoft.com/office/drawing/2014/main" id="{8F3FB6CF-F442-CED4-7591-919C5C9B1C89}"/>
                    </a:ext>
                  </a:extLst>
                </p:cNvPr>
                <p:cNvPicPr/>
                <p:nvPr/>
              </p:nvPicPr>
              <p:blipFill>
                <a:blip r:embed="rId123"/>
                <a:stretch>
                  <a:fillRect/>
                </a:stretch>
              </p:blipFill>
              <p:spPr>
                <a:xfrm>
                  <a:off x="6484470" y="3570825"/>
                  <a:ext cx="727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AC33BAE0-B809-1519-741E-A4714872BAC0}"/>
                    </a:ext>
                  </a:extLst>
                </p14:cNvPr>
                <p14:cNvContentPartPr/>
                <p14:nvPr/>
              </p14:nvContentPartPr>
              <p14:xfrm>
                <a:off x="6678150" y="3553185"/>
                <a:ext cx="376200" cy="146880"/>
              </p14:xfrm>
            </p:contentPart>
          </mc:Choice>
          <mc:Fallback xmlns="">
            <p:pic>
              <p:nvPicPr>
                <p:cNvPr id="75" name="Ink 74">
                  <a:extLst>
                    <a:ext uri="{FF2B5EF4-FFF2-40B4-BE49-F238E27FC236}">
                      <a16:creationId xmlns:a16="http://schemas.microsoft.com/office/drawing/2014/main" id="{AC33BAE0-B809-1519-741E-A4714872BAC0}"/>
                    </a:ext>
                  </a:extLst>
                </p:cNvPr>
                <p:cNvPicPr/>
                <p:nvPr/>
              </p:nvPicPr>
              <p:blipFill>
                <a:blip r:embed="rId125"/>
                <a:stretch>
                  <a:fillRect/>
                </a:stretch>
              </p:blipFill>
              <p:spPr>
                <a:xfrm>
                  <a:off x="6672030" y="3547065"/>
                  <a:ext cx="388440" cy="159120"/>
                </a:xfrm>
                <a:prstGeom prst="rect">
                  <a:avLst/>
                </a:prstGeom>
              </p:spPr>
            </p:pic>
          </mc:Fallback>
        </mc:AlternateContent>
      </p:grpSp>
      <p:grpSp>
        <p:nvGrpSpPr>
          <p:cNvPr id="83" name="Group 82">
            <a:extLst>
              <a:ext uri="{FF2B5EF4-FFF2-40B4-BE49-F238E27FC236}">
                <a16:creationId xmlns:a16="http://schemas.microsoft.com/office/drawing/2014/main" id="{BEEA9A17-6076-6BB7-88B7-B44319F70AF6}"/>
              </a:ext>
            </a:extLst>
          </p:cNvPr>
          <p:cNvGrpSpPr/>
          <p:nvPr/>
        </p:nvGrpSpPr>
        <p:grpSpPr>
          <a:xfrm>
            <a:off x="7426950" y="3016065"/>
            <a:ext cx="1731240" cy="420840"/>
            <a:chOff x="7426950" y="3016065"/>
            <a:chExt cx="1731240" cy="420840"/>
          </a:xfrm>
        </p:grpSpPr>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A61CDD41-191E-21E5-6E96-3066239D0092}"/>
                    </a:ext>
                  </a:extLst>
                </p14:cNvPr>
                <p14:cNvContentPartPr/>
                <p14:nvPr/>
              </p14:nvContentPartPr>
              <p14:xfrm>
                <a:off x="7467630" y="3334665"/>
                <a:ext cx="1690560" cy="102240"/>
              </p14:xfrm>
            </p:contentPart>
          </mc:Choice>
          <mc:Fallback xmlns="">
            <p:pic>
              <p:nvPicPr>
                <p:cNvPr id="76" name="Ink 75">
                  <a:extLst>
                    <a:ext uri="{FF2B5EF4-FFF2-40B4-BE49-F238E27FC236}">
                      <a16:creationId xmlns:a16="http://schemas.microsoft.com/office/drawing/2014/main" id="{A61CDD41-191E-21E5-6E96-3066239D0092}"/>
                    </a:ext>
                  </a:extLst>
                </p:cNvPr>
                <p:cNvPicPr/>
                <p:nvPr/>
              </p:nvPicPr>
              <p:blipFill>
                <a:blip r:embed="rId127"/>
                <a:stretch>
                  <a:fillRect/>
                </a:stretch>
              </p:blipFill>
              <p:spPr>
                <a:xfrm>
                  <a:off x="7461510" y="3328545"/>
                  <a:ext cx="17028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927C4C0C-7E39-7932-FD30-CFF3EA6A6FCE}"/>
                    </a:ext>
                  </a:extLst>
                </p14:cNvPr>
                <p14:cNvContentPartPr/>
                <p14:nvPr/>
              </p14:nvContentPartPr>
              <p14:xfrm>
                <a:off x="7426950" y="3032625"/>
                <a:ext cx="264600" cy="252000"/>
              </p14:xfrm>
            </p:contentPart>
          </mc:Choice>
          <mc:Fallback xmlns="">
            <p:pic>
              <p:nvPicPr>
                <p:cNvPr id="77" name="Ink 76">
                  <a:extLst>
                    <a:ext uri="{FF2B5EF4-FFF2-40B4-BE49-F238E27FC236}">
                      <a16:creationId xmlns:a16="http://schemas.microsoft.com/office/drawing/2014/main" id="{927C4C0C-7E39-7932-FD30-CFF3EA6A6FCE}"/>
                    </a:ext>
                  </a:extLst>
                </p:cNvPr>
                <p:cNvPicPr/>
                <p:nvPr/>
              </p:nvPicPr>
              <p:blipFill>
                <a:blip r:embed="rId129"/>
                <a:stretch>
                  <a:fillRect/>
                </a:stretch>
              </p:blipFill>
              <p:spPr>
                <a:xfrm>
                  <a:off x="7420830" y="3026505"/>
                  <a:ext cx="276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3AE0A569-7C19-9CFD-9856-8246E1A137A6}"/>
                    </a:ext>
                  </a:extLst>
                </p14:cNvPr>
                <p14:cNvContentPartPr/>
                <p14:nvPr/>
              </p14:nvContentPartPr>
              <p14:xfrm>
                <a:off x="7777950" y="3016065"/>
                <a:ext cx="137520" cy="270000"/>
              </p14:xfrm>
            </p:contentPart>
          </mc:Choice>
          <mc:Fallback xmlns="">
            <p:pic>
              <p:nvPicPr>
                <p:cNvPr id="78" name="Ink 77">
                  <a:extLst>
                    <a:ext uri="{FF2B5EF4-FFF2-40B4-BE49-F238E27FC236}">
                      <a16:creationId xmlns:a16="http://schemas.microsoft.com/office/drawing/2014/main" id="{3AE0A569-7C19-9CFD-9856-8246E1A137A6}"/>
                    </a:ext>
                  </a:extLst>
                </p:cNvPr>
                <p:cNvPicPr/>
                <p:nvPr/>
              </p:nvPicPr>
              <p:blipFill>
                <a:blip r:embed="rId131"/>
                <a:stretch>
                  <a:fillRect/>
                </a:stretch>
              </p:blipFill>
              <p:spPr>
                <a:xfrm>
                  <a:off x="7771830" y="3009945"/>
                  <a:ext cx="1497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975C8DF1-4B8C-4FAC-B08D-0ED5680D63E8}"/>
                    </a:ext>
                  </a:extLst>
                </p14:cNvPr>
                <p14:cNvContentPartPr/>
                <p14:nvPr/>
              </p14:nvContentPartPr>
              <p14:xfrm>
                <a:off x="7989630" y="3150345"/>
                <a:ext cx="166320" cy="133200"/>
              </p14:xfrm>
            </p:contentPart>
          </mc:Choice>
          <mc:Fallback xmlns="">
            <p:pic>
              <p:nvPicPr>
                <p:cNvPr id="79" name="Ink 78">
                  <a:extLst>
                    <a:ext uri="{FF2B5EF4-FFF2-40B4-BE49-F238E27FC236}">
                      <a16:creationId xmlns:a16="http://schemas.microsoft.com/office/drawing/2014/main" id="{975C8DF1-4B8C-4FAC-B08D-0ED5680D63E8}"/>
                    </a:ext>
                  </a:extLst>
                </p:cNvPr>
                <p:cNvPicPr/>
                <p:nvPr/>
              </p:nvPicPr>
              <p:blipFill>
                <a:blip r:embed="rId133"/>
                <a:stretch>
                  <a:fillRect/>
                </a:stretch>
              </p:blipFill>
              <p:spPr>
                <a:xfrm>
                  <a:off x="7983510" y="3144225"/>
                  <a:ext cx="1785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0" name="Ink 79">
                  <a:extLst>
                    <a:ext uri="{FF2B5EF4-FFF2-40B4-BE49-F238E27FC236}">
                      <a16:creationId xmlns:a16="http://schemas.microsoft.com/office/drawing/2014/main" id="{9BB4A045-5DDF-4A31-5929-EC98F5BA98F9}"/>
                    </a:ext>
                  </a:extLst>
                </p14:cNvPr>
                <p14:cNvContentPartPr/>
                <p14:nvPr/>
              </p14:nvContentPartPr>
              <p14:xfrm>
                <a:off x="8213550" y="3150345"/>
                <a:ext cx="214560" cy="111960"/>
              </p14:xfrm>
            </p:contentPart>
          </mc:Choice>
          <mc:Fallback xmlns="">
            <p:pic>
              <p:nvPicPr>
                <p:cNvPr id="80" name="Ink 79">
                  <a:extLst>
                    <a:ext uri="{FF2B5EF4-FFF2-40B4-BE49-F238E27FC236}">
                      <a16:creationId xmlns:a16="http://schemas.microsoft.com/office/drawing/2014/main" id="{9BB4A045-5DDF-4A31-5929-EC98F5BA98F9}"/>
                    </a:ext>
                  </a:extLst>
                </p:cNvPr>
                <p:cNvPicPr/>
                <p:nvPr/>
              </p:nvPicPr>
              <p:blipFill>
                <a:blip r:embed="rId135"/>
                <a:stretch>
                  <a:fillRect/>
                </a:stretch>
              </p:blipFill>
              <p:spPr>
                <a:xfrm>
                  <a:off x="8207430" y="3144225"/>
                  <a:ext cx="2268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1" name="Ink 80">
                  <a:extLst>
                    <a:ext uri="{FF2B5EF4-FFF2-40B4-BE49-F238E27FC236}">
                      <a16:creationId xmlns:a16="http://schemas.microsoft.com/office/drawing/2014/main" id="{F92F5D6D-A237-3CA2-533F-1C3FA62EC306}"/>
                    </a:ext>
                  </a:extLst>
                </p14:cNvPr>
                <p14:cNvContentPartPr/>
                <p14:nvPr/>
              </p14:nvContentPartPr>
              <p14:xfrm>
                <a:off x="8273670" y="3143865"/>
                <a:ext cx="53280" cy="146520"/>
              </p14:xfrm>
            </p:contentPart>
          </mc:Choice>
          <mc:Fallback xmlns="">
            <p:pic>
              <p:nvPicPr>
                <p:cNvPr id="81" name="Ink 80">
                  <a:extLst>
                    <a:ext uri="{FF2B5EF4-FFF2-40B4-BE49-F238E27FC236}">
                      <a16:creationId xmlns:a16="http://schemas.microsoft.com/office/drawing/2014/main" id="{F92F5D6D-A237-3CA2-533F-1C3FA62EC306}"/>
                    </a:ext>
                  </a:extLst>
                </p:cNvPr>
                <p:cNvPicPr/>
                <p:nvPr/>
              </p:nvPicPr>
              <p:blipFill>
                <a:blip r:embed="rId137"/>
                <a:stretch>
                  <a:fillRect/>
                </a:stretch>
              </p:blipFill>
              <p:spPr>
                <a:xfrm>
                  <a:off x="8267550" y="3137745"/>
                  <a:ext cx="65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2" name="Ink 81">
                  <a:extLst>
                    <a:ext uri="{FF2B5EF4-FFF2-40B4-BE49-F238E27FC236}">
                      <a16:creationId xmlns:a16="http://schemas.microsoft.com/office/drawing/2014/main" id="{98083608-FEC3-709E-5476-AA11A9D1E679}"/>
                    </a:ext>
                  </a:extLst>
                </p14:cNvPr>
                <p14:cNvContentPartPr/>
                <p14:nvPr/>
              </p14:nvContentPartPr>
              <p14:xfrm>
                <a:off x="8511630" y="3167625"/>
                <a:ext cx="43560" cy="52200"/>
              </p14:xfrm>
            </p:contentPart>
          </mc:Choice>
          <mc:Fallback xmlns="">
            <p:pic>
              <p:nvPicPr>
                <p:cNvPr id="82" name="Ink 81">
                  <a:extLst>
                    <a:ext uri="{FF2B5EF4-FFF2-40B4-BE49-F238E27FC236}">
                      <a16:creationId xmlns:a16="http://schemas.microsoft.com/office/drawing/2014/main" id="{98083608-FEC3-709E-5476-AA11A9D1E679}"/>
                    </a:ext>
                  </a:extLst>
                </p:cNvPr>
                <p:cNvPicPr/>
                <p:nvPr/>
              </p:nvPicPr>
              <p:blipFill>
                <a:blip r:embed="rId139"/>
                <a:stretch>
                  <a:fillRect/>
                </a:stretch>
              </p:blipFill>
              <p:spPr>
                <a:xfrm>
                  <a:off x="8505510" y="3161505"/>
                  <a:ext cx="55800" cy="64440"/>
                </a:xfrm>
                <a:prstGeom prst="rect">
                  <a:avLst/>
                </a:prstGeom>
              </p:spPr>
            </p:pic>
          </mc:Fallback>
        </mc:AlternateContent>
      </p:grpSp>
      <p:grpSp>
        <p:nvGrpSpPr>
          <p:cNvPr id="89" name="Group 88">
            <a:extLst>
              <a:ext uri="{FF2B5EF4-FFF2-40B4-BE49-F238E27FC236}">
                <a16:creationId xmlns:a16="http://schemas.microsoft.com/office/drawing/2014/main" id="{EF06DB4F-E366-3558-7120-6F9B97BCBB8B}"/>
              </a:ext>
            </a:extLst>
          </p:cNvPr>
          <p:cNvGrpSpPr/>
          <p:nvPr/>
        </p:nvGrpSpPr>
        <p:grpSpPr>
          <a:xfrm>
            <a:off x="8930310" y="2968545"/>
            <a:ext cx="257760" cy="354600"/>
            <a:chOff x="8930310" y="2968545"/>
            <a:chExt cx="257760" cy="354600"/>
          </a:xfrm>
        </p:grpSpPr>
        <mc:AlternateContent xmlns:mc="http://schemas.openxmlformats.org/markup-compatibility/2006" xmlns:p14="http://schemas.microsoft.com/office/powerpoint/2010/main">
          <mc:Choice Requires="p14">
            <p:contentPart p14:bwMode="auto" r:id="rId140">
              <p14:nvContentPartPr>
                <p14:cNvPr id="85" name="Ink 84">
                  <a:extLst>
                    <a:ext uri="{FF2B5EF4-FFF2-40B4-BE49-F238E27FC236}">
                      <a16:creationId xmlns:a16="http://schemas.microsoft.com/office/drawing/2014/main" id="{D55E188E-201C-CED3-727C-B543149B7C20}"/>
                    </a:ext>
                  </a:extLst>
                </p14:cNvPr>
                <p14:cNvContentPartPr/>
                <p14:nvPr/>
              </p14:nvContentPartPr>
              <p14:xfrm>
                <a:off x="9016710" y="2968545"/>
                <a:ext cx="7920" cy="143280"/>
              </p14:xfrm>
            </p:contentPart>
          </mc:Choice>
          <mc:Fallback xmlns="">
            <p:pic>
              <p:nvPicPr>
                <p:cNvPr id="85" name="Ink 84">
                  <a:extLst>
                    <a:ext uri="{FF2B5EF4-FFF2-40B4-BE49-F238E27FC236}">
                      <a16:creationId xmlns:a16="http://schemas.microsoft.com/office/drawing/2014/main" id="{D55E188E-201C-CED3-727C-B543149B7C20}"/>
                    </a:ext>
                  </a:extLst>
                </p:cNvPr>
                <p:cNvPicPr/>
                <p:nvPr/>
              </p:nvPicPr>
              <p:blipFill>
                <a:blip r:embed="rId141"/>
                <a:stretch>
                  <a:fillRect/>
                </a:stretch>
              </p:blipFill>
              <p:spPr>
                <a:xfrm>
                  <a:off x="9010590" y="2962425"/>
                  <a:ext cx="201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6" name="Ink 85">
                  <a:extLst>
                    <a:ext uri="{FF2B5EF4-FFF2-40B4-BE49-F238E27FC236}">
                      <a16:creationId xmlns:a16="http://schemas.microsoft.com/office/drawing/2014/main" id="{A224D8EC-F780-D9B7-8DE0-0E6DCBF1B9CE}"/>
                    </a:ext>
                  </a:extLst>
                </p14:cNvPr>
                <p14:cNvContentPartPr/>
                <p14:nvPr/>
              </p14:nvContentPartPr>
              <p14:xfrm>
                <a:off x="8930310" y="3137385"/>
                <a:ext cx="255240" cy="16560"/>
              </p14:xfrm>
            </p:contentPart>
          </mc:Choice>
          <mc:Fallback xmlns="">
            <p:pic>
              <p:nvPicPr>
                <p:cNvPr id="86" name="Ink 85">
                  <a:extLst>
                    <a:ext uri="{FF2B5EF4-FFF2-40B4-BE49-F238E27FC236}">
                      <a16:creationId xmlns:a16="http://schemas.microsoft.com/office/drawing/2014/main" id="{A224D8EC-F780-D9B7-8DE0-0E6DCBF1B9CE}"/>
                    </a:ext>
                  </a:extLst>
                </p:cNvPr>
                <p:cNvPicPr/>
                <p:nvPr/>
              </p:nvPicPr>
              <p:blipFill>
                <a:blip r:embed="rId143"/>
                <a:stretch>
                  <a:fillRect/>
                </a:stretch>
              </p:blipFill>
              <p:spPr>
                <a:xfrm>
                  <a:off x="8924190" y="3131265"/>
                  <a:ext cx="2674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7" name="Ink 86">
                  <a:extLst>
                    <a:ext uri="{FF2B5EF4-FFF2-40B4-BE49-F238E27FC236}">
                      <a16:creationId xmlns:a16="http://schemas.microsoft.com/office/drawing/2014/main" id="{3BB9E907-3B2C-1858-25EB-DD084CA15AE2}"/>
                    </a:ext>
                  </a:extLst>
                </p14:cNvPr>
                <p14:cNvContentPartPr/>
                <p14:nvPr/>
              </p14:nvContentPartPr>
              <p14:xfrm>
                <a:off x="9028950" y="3217665"/>
                <a:ext cx="159120" cy="87120"/>
              </p14:xfrm>
            </p:contentPart>
          </mc:Choice>
          <mc:Fallback xmlns="">
            <p:pic>
              <p:nvPicPr>
                <p:cNvPr id="87" name="Ink 86">
                  <a:extLst>
                    <a:ext uri="{FF2B5EF4-FFF2-40B4-BE49-F238E27FC236}">
                      <a16:creationId xmlns:a16="http://schemas.microsoft.com/office/drawing/2014/main" id="{3BB9E907-3B2C-1858-25EB-DD084CA15AE2}"/>
                    </a:ext>
                  </a:extLst>
                </p:cNvPr>
                <p:cNvPicPr/>
                <p:nvPr/>
              </p:nvPicPr>
              <p:blipFill>
                <a:blip r:embed="rId145"/>
                <a:stretch>
                  <a:fillRect/>
                </a:stretch>
              </p:blipFill>
              <p:spPr>
                <a:xfrm>
                  <a:off x="9022830" y="3211545"/>
                  <a:ext cx="1713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8" name="Ink 87">
                  <a:extLst>
                    <a:ext uri="{FF2B5EF4-FFF2-40B4-BE49-F238E27FC236}">
                      <a16:creationId xmlns:a16="http://schemas.microsoft.com/office/drawing/2014/main" id="{322BC6FC-7A46-88A0-FDDB-937395C0770E}"/>
                    </a:ext>
                  </a:extLst>
                </p14:cNvPr>
                <p14:cNvContentPartPr/>
                <p14:nvPr/>
              </p14:nvContentPartPr>
              <p14:xfrm>
                <a:off x="8997630" y="3214425"/>
                <a:ext cx="127800" cy="108720"/>
              </p14:xfrm>
            </p:contentPart>
          </mc:Choice>
          <mc:Fallback xmlns="">
            <p:pic>
              <p:nvPicPr>
                <p:cNvPr id="88" name="Ink 87">
                  <a:extLst>
                    <a:ext uri="{FF2B5EF4-FFF2-40B4-BE49-F238E27FC236}">
                      <a16:creationId xmlns:a16="http://schemas.microsoft.com/office/drawing/2014/main" id="{322BC6FC-7A46-88A0-FDDB-937395C0770E}"/>
                    </a:ext>
                  </a:extLst>
                </p:cNvPr>
                <p:cNvPicPr/>
                <p:nvPr/>
              </p:nvPicPr>
              <p:blipFill>
                <a:blip r:embed="rId147"/>
                <a:stretch>
                  <a:fillRect/>
                </a:stretch>
              </p:blipFill>
              <p:spPr>
                <a:xfrm>
                  <a:off x="8991510" y="3208305"/>
                  <a:ext cx="140040" cy="120960"/>
                </a:xfrm>
                <a:prstGeom prst="rect">
                  <a:avLst/>
                </a:prstGeom>
              </p:spPr>
            </p:pic>
          </mc:Fallback>
        </mc:AlternateContent>
      </p:grpSp>
      <p:grpSp>
        <p:nvGrpSpPr>
          <p:cNvPr id="100" name="Group 99">
            <a:extLst>
              <a:ext uri="{FF2B5EF4-FFF2-40B4-BE49-F238E27FC236}">
                <a16:creationId xmlns:a16="http://schemas.microsoft.com/office/drawing/2014/main" id="{A3A9F452-9677-90FD-70B7-EF30B8A7BA3F}"/>
              </a:ext>
            </a:extLst>
          </p:cNvPr>
          <p:cNvGrpSpPr/>
          <p:nvPr/>
        </p:nvGrpSpPr>
        <p:grpSpPr>
          <a:xfrm>
            <a:off x="8251710" y="3537345"/>
            <a:ext cx="359280" cy="324720"/>
            <a:chOff x="8251710" y="3537345"/>
            <a:chExt cx="359280" cy="324720"/>
          </a:xfrm>
        </p:grpSpPr>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4BA2BFF4-83D3-8B73-2B13-0832B06EFC30}"/>
                    </a:ext>
                  </a:extLst>
                </p14:cNvPr>
                <p14:cNvContentPartPr/>
                <p14:nvPr/>
              </p14:nvContentPartPr>
              <p14:xfrm>
                <a:off x="8251710" y="3537345"/>
                <a:ext cx="183240" cy="324720"/>
              </p14:xfrm>
            </p:contentPart>
          </mc:Choice>
          <mc:Fallback xmlns="">
            <p:pic>
              <p:nvPicPr>
                <p:cNvPr id="91" name="Ink 90">
                  <a:extLst>
                    <a:ext uri="{FF2B5EF4-FFF2-40B4-BE49-F238E27FC236}">
                      <a16:creationId xmlns:a16="http://schemas.microsoft.com/office/drawing/2014/main" id="{4BA2BFF4-83D3-8B73-2B13-0832B06EFC30}"/>
                    </a:ext>
                  </a:extLst>
                </p:cNvPr>
                <p:cNvPicPr/>
                <p:nvPr/>
              </p:nvPicPr>
              <p:blipFill>
                <a:blip r:embed="rId149"/>
                <a:stretch>
                  <a:fillRect/>
                </a:stretch>
              </p:blipFill>
              <p:spPr>
                <a:xfrm>
                  <a:off x="8245590" y="3531225"/>
                  <a:ext cx="1954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A04E841B-2337-69ED-7718-6EC8B812681C}"/>
                    </a:ext>
                  </a:extLst>
                </p14:cNvPr>
                <p14:cNvContentPartPr/>
                <p14:nvPr/>
              </p14:nvContentPartPr>
              <p14:xfrm>
                <a:off x="8326590" y="3808785"/>
                <a:ext cx="284400" cy="25200"/>
              </p14:xfrm>
            </p:contentPart>
          </mc:Choice>
          <mc:Fallback xmlns="">
            <p:pic>
              <p:nvPicPr>
                <p:cNvPr id="92" name="Ink 91">
                  <a:extLst>
                    <a:ext uri="{FF2B5EF4-FFF2-40B4-BE49-F238E27FC236}">
                      <a16:creationId xmlns:a16="http://schemas.microsoft.com/office/drawing/2014/main" id="{A04E841B-2337-69ED-7718-6EC8B812681C}"/>
                    </a:ext>
                  </a:extLst>
                </p:cNvPr>
                <p:cNvPicPr/>
                <p:nvPr/>
              </p:nvPicPr>
              <p:blipFill>
                <a:blip r:embed="rId151"/>
                <a:stretch>
                  <a:fillRect/>
                </a:stretch>
              </p:blipFill>
              <p:spPr>
                <a:xfrm>
                  <a:off x="8320470" y="3802665"/>
                  <a:ext cx="296640" cy="37440"/>
                </a:xfrm>
                <a:prstGeom prst="rect">
                  <a:avLst/>
                </a:prstGeom>
              </p:spPr>
            </p:pic>
          </mc:Fallback>
        </mc:AlternateContent>
      </p:grpSp>
      <p:grpSp>
        <p:nvGrpSpPr>
          <p:cNvPr id="99" name="Group 98">
            <a:extLst>
              <a:ext uri="{FF2B5EF4-FFF2-40B4-BE49-F238E27FC236}">
                <a16:creationId xmlns:a16="http://schemas.microsoft.com/office/drawing/2014/main" id="{3582DF4E-E44E-05F5-0A71-40F331068124}"/>
              </a:ext>
            </a:extLst>
          </p:cNvPr>
          <p:cNvGrpSpPr/>
          <p:nvPr/>
        </p:nvGrpSpPr>
        <p:grpSpPr>
          <a:xfrm>
            <a:off x="5480070" y="4260225"/>
            <a:ext cx="1222560" cy="424800"/>
            <a:chOff x="5480070" y="4260225"/>
            <a:chExt cx="1222560" cy="424800"/>
          </a:xfrm>
        </p:grpSpPr>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AC005FCF-0314-7C7E-2974-48B0BFEDD15B}"/>
                    </a:ext>
                  </a:extLst>
                </p14:cNvPr>
                <p14:cNvContentPartPr/>
                <p14:nvPr/>
              </p14:nvContentPartPr>
              <p14:xfrm>
                <a:off x="5480070" y="4438785"/>
                <a:ext cx="226440" cy="9000"/>
              </p14:xfrm>
            </p:contentPart>
          </mc:Choice>
          <mc:Fallback xmlns="">
            <p:pic>
              <p:nvPicPr>
                <p:cNvPr id="93" name="Ink 92">
                  <a:extLst>
                    <a:ext uri="{FF2B5EF4-FFF2-40B4-BE49-F238E27FC236}">
                      <a16:creationId xmlns:a16="http://schemas.microsoft.com/office/drawing/2014/main" id="{AC005FCF-0314-7C7E-2974-48B0BFEDD15B}"/>
                    </a:ext>
                  </a:extLst>
                </p:cNvPr>
                <p:cNvPicPr/>
                <p:nvPr/>
              </p:nvPicPr>
              <p:blipFill>
                <a:blip r:embed="rId153"/>
                <a:stretch>
                  <a:fillRect/>
                </a:stretch>
              </p:blipFill>
              <p:spPr>
                <a:xfrm>
                  <a:off x="5473950" y="4432665"/>
                  <a:ext cx="2386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11BED6A5-2E77-D91B-5239-92FEB6F9958B}"/>
                    </a:ext>
                  </a:extLst>
                </p14:cNvPr>
                <p14:cNvContentPartPr/>
                <p14:nvPr/>
              </p14:nvContentPartPr>
              <p14:xfrm>
                <a:off x="5513550" y="4555785"/>
                <a:ext cx="270000" cy="21960"/>
              </p14:xfrm>
            </p:contentPart>
          </mc:Choice>
          <mc:Fallback xmlns="">
            <p:pic>
              <p:nvPicPr>
                <p:cNvPr id="94" name="Ink 93">
                  <a:extLst>
                    <a:ext uri="{FF2B5EF4-FFF2-40B4-BE49-F238E27FC236}">
                      <a16:creationId xmlns:a16="http://schemas.microsoft.com/office/drawing/2014/main" id="{11BED6A5-2E77-D91B-5239-92FEB6F9958B}"/>
                    </a:ext>
                  </a:extLst>
                </p:cNvPr>
                <p:cNvPicPr/>
                <p:nvPr/>
              </p:nvPicPr>
              <p:blipFill>
                <a:blip r:embed="rId155"/>
                <a:stretch>
                  <a:fillRect/>
                </a:stretch>
              </p:blipFill>
              <p:spPr>
                <a:xfrm>
                  <a:off x="5507430" y="4549665"/>
                  <a:ext cx="2822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91A91DE7-E841-5D44-8914-08E4930EBEEB}"/>
                    </a:ext>
                  </a:extLst>
                </p14:cNvPr>
                <p14:cNvContentPartPr/>
                <p14:nvPr/>
              </p14:nvContentPartPr>
              <p14:xfrm>
                <a:off x="5891190" y="4260225"/>
                <a:ext cx="152280" cy="411120"/>
              </p14:xfrm>
            </p:contentPart>
          </mc:Choice>
          <mc:Fallback xmlns="">
            <p:pic>
              <p:nvPicPr>
                <p:cNvPr id="95" name="Ink 94">
                  <a:extLst>
                    <a:ext uri="{FF2B5EF4-FFF2-40B4-BE49-F238E27FC236}">
                      <a16:creationId xmlns:a16="http://schemas.microsoft.com/office/drawing/2014/main" id="{91A91DE7-E841-5D44-8914-08E4930EBEEB}"/>
                    </a:ext>
                  </a:extLst>
                </p:cNvPr>
                <p:cNvPicPr/>
                <p:nvPr/>
              </p:nvPicPr>
              <p:blipFill>
                <a:blip r:embed="rId157"/>
                <a:stretch>
                  <a:fillRect/>
                </a:stretch>
              </p:blipFill>
              <p:spPr>
                <a:xfrm>
                  <a:off x="5885070" y="4254105"/>
                  <a:ext cx="1645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6" name="Ink 95">
                  <a:extLst>
                    <a:ext uri="{FF2B5EF4-FFF2-40B4-BE49-F238E27FC236}">
                      <a16:creationId xmlns:a16="http://schemas.microsoft.com/office/drawing/2014/main" id="{8E7BF5B5-D133-641B-51E3-4BCADB0A2925}"/>
                    </a:ext>
                  </a:extLst>
                </p14:cNvPr>
                <p14:cNvContentPartPr/>
                <p14:nvPr/>
              </p14:nvContentPartPr>
              <p14:xfrm>
                <a:off x="6245070" y="4541745"/>
                <a:ext cx="21960" cy="127080"/>
              </p14:xfrm>
            </p:contentPart>
          </mc:Choice>
          <mc:Fallback xmlns="">
            <p:pic>
              <p:nvPicPr>
                <p:cNvPr id="96" name="Ink 95">
                  <a:extLst>
                    <a:ext uri="{FF2B5EF4-FFF2-40B4-BE49-F238E27FC236}">
                      <a16:creationId xmlns:a16="http://schemas.microsoft.com/office/drawing/2014/main" id="{8E7BF5B5-D133-641B-51E3-4BCADB0A2925}"/>
                    </a:ext>
                  </a:extLst>
                </p:cNvPr>
                <p:cNvPicPr/>
                <p:nvPr/>
              </p:nvPicPr>
              <p:blipFill>
                <a:blip r:embed="rId159"/>
                <a:stretch>
                  <a:fillRect/>
                </a:stretch>
              </p:blipFill>
              <p:spPr>
                <a:xfrm>
                  <a:off x="6238950" y="4535625"/>
                  <a:ext cx="342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7" name="Ink 96">
                  <a:extLst>
                    <a:ext uri="{FF2B5EF4-FFF2-40B4-BE49-F238E27FC236}">
                      <a16:creationId xmlns:a16="http://schemas.microsoft.com/office/drawing/2014/main" id="{38802BED-746C-172C-A02B-0C48C402660E}"/>
                    </a:ext>
                  </a:extLst>
                </p14:cNvPr>
                <p14:cNvContentPartPr/>
                <p14:nvPr/>
              </p14:nvContentPartPr>
              <p14:xfrm>
                <a:off x="6129510" y="4389105"/>
                <a:ext cx="82080" cy="47880"/>
              </p14:xfrm>
            </p:contentPart>
          </mc:Choice>
          <mc:Fallback xmlns="">
            <p:pic>
              <p:nvPicPr>
                <p:cNvPr id="97" name="Ink 96">
                  <a:extLst>
                    <a:ext uri="{FF2B5EF4-FFF2-40B4-BE49-F238E27FC236}">
                      <a16:creationId xmlns:a16="http://schemas.microsoft.com/office/drawing/2014/main" id="{38802BED-746C-172C-A02B-0C48C402660E}"/>
                    </a:ext>
                  </a:extLst>
                </p:cNvPr>
                <p:cNvPicPr/>
                <p:nvPr/>
              </p:nvPicPr>
              <p:blipFill>
                <a:blip r:embed="rId161"/>
                <a:stretch>
                  <a:fillRect/>
                </a:stretch>
              </p:blipFill>
              <p:spPr>
                <a:xfrm>
                  <a:off x="6123390" y="4382985"/>
                  <a:ext cx="943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8" name="Ink 97">
                  <a:extLst>
                    <a:ext uri="{FF2B5EF4-FFF2-40B4-BE49-F238E27FC236}">
                      <a16:creationId xmlns:a16="http://schemas.microsoft.com/office/drawing/2014/main" id="{8F1C7D3C-8DC0-2B13-14A8-D8864ED031D9}"/>
                    </a:ext>
                  </a:extLst>
                </p14:cNvPr>
                <p14:cNvContentPartPr/>
                <p14:nvPr/>
              </p14:nvContentPartPr>
              <p14:xfrm>
                <a:off x="6324630" y="4490985"/>
                <a:ext cx="378000" cy="194040"/>
              </p14:xfrm>
            </p:contentPart>
          </mc:Choice>
          <mc:Fallback xmlns="">
            <p:pic>
              <p:nvPicPr>
                <p:cNvPr id="98" name="Ink 97">
                  <a:extLst>
                    <a:ext uri="{FF2B5EF4-FFF2-40B4-BE49-F238E27FC236}">
                      <a16:creationId xmlns:a16="http://schemas.microsoft.com/office/drawing/2014/main" id="{8F1C7D3C-8DC0-2B13-14A8-D8864ED031D9}"/>
                    </a:ext>
                  </a:extLst>
                </p:cNvPr>
                <p:cNvPicPr/>
                <p:nvPr/>
              </p:nvPicPr>
              <p:blipFill>
                <a:blip r:embed="rId163"/>
                <a:stretch>
                  <a:fillRect/>
                </a:stretch>
              </p:blipFill>
              <p:spPr>
                <a:xfrm>
                  <a:off x="6318510" y="4484865"/>
                  <a:ext cx="390240" cy="206280"/>
                </a:xfrm>
                <a:prstGeom prst="rect">
                  <a:avLst/>
                </a:prstGeom>
              </p:spPr>
            </p:pic>
          </mc:Fallback>
        </mc:AlternateContent>
      </p:grpSp>
      <p:grpSp>
        <p:nvGrpSpPr>
          <p:cNvPr id="109" name="Group 108">
            <a:extLst>
              <a:ext uri="{FF2B5EF4-FFF2-40B4-BE49-F238E27FC236}">
                <a16:creationId xmlns:a16="http://schemas.microsoft.com/office/drawing/2014/main" id="{860B0D5C-F692-0E92-1E51-1C8068E65578}"/>
              </a:ext>
            </a:extLst>
          </p:cNvPr>
          <p:cNvGrpSpPr/>
          <p:nvPr/>
        </p:nvGrpSpPr>
        <p:grpSpPr>
          <a:xfrm>
            <a:off x="7388790" y="4211625"/>
            <a:ext cx="1364040" cy="663840"/>
            <a:chOff x="7388790" y="4211625"/>
            <a:chExt cx="1364040" cy="663840"/>
          </a:xfrm>
        </p:grpSpPr>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5D547D9D-ED35-154A-9EEF-A68ED1CCDCE9}"/>
                    </a:ext>
                  </a:extLst>
                </p14:cNvPr>
                <p14:cNvContentPartPr/>
                <p14:nvPr/>
              </p14:nvContentPartPr>
              <p14:xfrm>
                <a:off x="7388790" y="4236465"/>
                <a:ext cx="329040" cy="189000"/>
              </p14:xfrm>
            </p:contentPart>
          </mc:Choice>
          <mc:Fallback xmlns="">
            <p:pic>
              <p:nvPicPr>
                <p:cNvPr id="101" name="Ink 100">
                  <a:extLst>
                    <a:ext uri="{FF2B5EF4-FFF2-40B4-BE49-F238E27FC236}">
                      <a16:creationId xmlns:a16="http://schemas.microsoft.com/office/drawing/2014/main" id="{5D547D9D-ED35-154A-9EEF-A68ED1CCDCE9}"/>
                    </a:ext>
                  </a:extLst>
                </p:cNvPr>
                <p:cNvPicPr/>
                <p:nvPr/>
              </p:nvPicPr>
              <p:blipFill>
                <a:blip r:embed="rId165"/>
                <a:stretch>
                  <a:fillRect/>
                </a:stretch>
              </p:blipFill>
              <p:spPr>
                <a:xfrm>
                  <a:off x="7382670" y="4230345"/>
                  <a:ext cx="3412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Ink 101">
                  <a:extLst>
                    <a:ext uri="{FF2B5EF4-FFF2-40B4-BE49-F238E27FC236}">
                      <a16:creationId xmlns:a16="http://schemas.microsoft.com/office/drawing/2014/main" id="{79DAC1A4-5791-BFA7-1C64-00CED286F1BD}"/>
                    </a:ext>
                  </a:extLst>
                </p14:cNvPr>
                <p14:cNvContentPartPr/>
                <p14:nvPr/>
              </p14:nvContentPartPr>
              <p14:xfrm>
                <a:off x="8018430" y="4211625"/>
                <a:ext cx="74880" cy="186840"/>
              </p14:xfrm>
            </p:contentPart>
          </mc:Choice>
          <mc:Fallback xmlns="">
            <p:pic>
              <p:nvPicPr>
                <p:cNvPr id="102" name="Ink 101">
                  <a:extLst>
                    <a:ext uri="{FF2B5EF4-FFF2-40B4-BE49-F238E27FC236}">
                      <a16:creationId xmlns:a16="http://schemas.microsoft.com/office/drawing/2014/main" id="{79DAC1A4-5791-BFA7-1C64-00CED286F1BD}"/>
                    </a:ext>
                  </a:extLst>
                </p:cNvPr>
                <p:cNvPicPr/>
                <p:nvPr/>
              </p:nvPicPr>
              <p:blipFill>
                <a:blip r:embed="rId167"/>
                <a:stretch>
                  <a:fillRect/>
                </a:stretch>
              </p:blipFill>
              <p:spPr>
                <a:xfrm>
                  <a:off x="8012310" y="4205505"/>
                  <a:ext cx="871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3" name="Ink 102">
                  <a:extLst>
                    <a:ext uri="{FF2B5EF4-FFF2-40B4-BE49-F238E27FC236}">
                      <a16:creationId xmlns:a16="http://schemas.microsoft.com/office/drawing/2014/main" id="{42DA358D-AE68-7D99-03FF-07D8B92813CB}"/>
                    </a:ext>
                  </a:extLst>
                </p14:cNvPr>
                <p14:cNvContentPartPr/>
                <p14:nvPr/>
              </p14:nvContentPartPr>
              <p14:xfrm>
                <a:off x="8162790" y="4288305"/>
                <a:ext cx="233280" cy="144360"/>
              </p14:xfrm>
            </p:contentPart>
          </mc:Choice>
          <mc:Fallback xmlns="">
            <p:pic>
              <p:nvPicPr>
                <p:cNvPr id="103" name="Ink 102">
                  <a:extLst>
                    <a:ext uri="{FF2B5EF4-FFF2-40B4-BE49-F238E27FC236}">
                      <a16:creationId xmlns:a16="http://schemas.microsoft.com/office/drawing/2014/main" id="{42DA358D-AE68-7D99-03FF-07D8B92813CB}"/>
                    </a:ext>
                  </a:extLst>
                </p:cNvPr>
                <p:cNvPicPr/>
                <p:nvPr/>
              </p:nvPicPr>
              <p:blipFill>
                <a:blip r:embed="rId169"/>
                <a:stretch>
                  <a:fillRect/>
                </a:stretch>
              </p:blipFill>
              <p:spPr>
                <a:xfrm>
                  <a:off x="8156670" y="4282185"/>
                  <a:ext cx="2455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4" name="Ink 103">
                  <a:extLst>
                    <a:ext uri="{FF2B5EF4-FFF2-40B4-BE49-F238E27FC236}">
                      <a16:creationId xmlns:a16="http://schemas.microsoft.com/office/drawing/2014/main" id="{C2579064-640B-CF12-D5F2-97575549462E}"/>
                    </a:ext>
                  </a:extLst>
                </p14:cNvPr>
                <p14:cNvContentPartPr/>
                <p14:nvPr/>
              </p14:nvContentPartPr>
              <p14:xfrm>
                <a:off x="8509470" y="4260225"/>
                <a:ext cx="147240" cy="137520"/>
              </p14:xfrm>
            </p:contentPart>
          </mc:Choice>
          <mc:Fallback xmlns="">
            <p:pic>
              <p:nvPicPr>
                <p:cNvPr id="104" name="Ink 103">
                  <a:extLst>
                    <a:ext uri="{FF2B5EF4-FFF2-40B4-BE49-F238E27FC236}">
                      <a16:creationId xmlns:a16="http://schemas.microsoft.com/office/drawing/2014/main" id="{C2579064-640B-CF12-D5F2-97575549462E}"/>
                    </a:ext>
                  </a:extLst>
                </p:cNvPr>
                <p:cNvPicPr/>
                <p:nvPr/>
              </p:nvPicPr>
              <p:blipFill>
                <a:blip r:embed="rId171"/>
                <a:stretch>
                  <a:fillRect/>
                </a:stretch>
              </p:blipFill>
              <p:spPr>
                <a:xfrm>
                  <a:off x="8503350" y="4254105"/>
                  <a:ext cx="1594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5" name="Ink 104">
                  <a:extLst>
                    <a:ext uri="{FF2B5EF4-FFF2-40B4-BE49-F238E27FC236}">
                      <a16:creationId xmlns:a16="http://schemas.microsoft.com/office/drawing/2014/main" id="{6763C2EC-382B-DDF4-B3AF-B9A9AE9AADEE}"/>
                    </a:ext>
                  </a:extLst>
                </p14:cNvPr>
                <p14:cNvContentPartPr/>
                <p14:nvPr/>
              </p14:nvContentPartPr>
              <p14:xfrm>
                <a:off x="8545470" y="4272105"/>
                <a:ext cx="115920" cy="130320"/>
              </p14:xfrm>
            </p:contentPart>
          </mc:Choice>
          <mc:Fallback xmlns="">
            <p:pic>
              <p:nvPicPr>
                <p:cNvPr id="105" name="Ink 104">
                  <a:extLst>
                    <a:ext uri="{FF2B5EF4-FFF2-40B4-BE49-F238E27FC236}">
                      <a16:creationId xmlns:a16="http://schemas.microsoft.com/office/drawing/2014/main" id="{6763C2EC-382B-DDF4-B3AF-B9A9AE9AADEE}"/>
                    </a:ext>
                  </a:extLst>
                </p:cNvPr>
                <p:cNvPicPr/>
                <p:nvPr/>
              </p:nvPicPr>
              <p:blipFill>
                <a:blip r:embed="rId173"/>
                <a:stretch>
                  <a:fillRect/>
                </a:stretch>
              </p:blipFill>
              <p:spPr>
                <a:xfrm>
                  <a:off x="8539350" y="4265985"/>
                  <a:ext cx="1281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6" name="Ink 105">
                  <a:extLst>
                    <a:ext uri="{FF2B5EF4-FFF2-40B4-BE49-F238E27FC236}">
                      <a16:creationId xmlns:a16="http://schemas.microsoft.com/office/drawing/2014/main" id="{522705C7-EE72-70FB-8791-832371877140}"/>
                    </a:ext>
                  </a:extLst>
                </p14:cNvPr>
                <p14:cNvContentPartPr/>
                <p14:nvPr/>
              </p14:nvContentPartPr>
              <p14:xfrm>
                <a:off x="7559070" y="4504665"/>
                <a:ext cx="1193760" cy="97920"/>
              </p14:xfrm>
            </p:contentPart>
          </mc:Choice>
          <mc:Fallback xmlns="">
            <p:pic>
              <p:nvPicPr>
                <p:cNvPr id="106" name="Ink 105">
                  <a:extLst>
                    <a:ext uri="{FF2B5EF4-FFF2-40B4-BE49-F238E27FC236}">
                      <a16:creationId xmlns:a16="http://schemas.microsoft.com/office/drawing/2014/main" id="{522705C7-EE72-70FB-8791-832371877140}"/>
                    </a:ext>
                  </a:extLst>
                </p:cNvPr>
                <p:cNvPicPr/>
                <p:nvPr/>
              </p:nvPicPr>
              <p:blipFill>
                <a:blip r:embed="rId175"/>
                <a:stretch>
                  <a:fillRect/>
                </a:stretch>
              </p:blipFill>
              <p:spPr>
                <a:xfrm>
                  <a:off x="7552950" y="4498545"/>
                  <a:ext cx="12060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Ink 106">
                  <a:extLst>
                    <a:ext uri="{FF2B5EF4-FFF2-40B4-BE49-F238E27FC236}">
                      <a16:creationId xmlns:a16="http://schemas.microsoft.com/office/drawing/2014/main" id="{0F5F549B-6187-9BBD-25A0-A759C60053E2}"/>
                    </a:ext>
                  </a:extLst>
                </p14:cNvPr>
                <p14:cNvContentPartPr/>
                <p14:nvPr/>
              </p14:nvContentPartPr>
              <p14:xfrm>
                <a:off x="8222910" y="4684665"/>
                <a:ext cx="322920" cy="129240"/>
              </p14:xfrm>
            </p:contentPart>
          </mc:Choice>
          <mc:Fallback xmlns="">
            <p:pic>
              <p:nvPicPr>
                <p:cNvPr id="107" name="Ink 106">
                  <a:extLst>
                    <a:ext uri="{FF2B5EF4-FFF2-40B4-BE49-F238E27FC236}">
                      <a16:creationId xmlns:a16="http://schemas.microsoft.com/office/drawing/2014/main" id="{0F5F549B-6187-9BBD-25A0-A759C60053E2}"/>
                    </a:ext>
                  </a:extLst>
                </p:cNvPr>
                <p:cNvPicPr/>
                <p:nvPr/>
              </p:nvPicPr>
              <p:blipFill>
                <a:blip r:embed="rId177"/>
                <a:stretch>
                  <a:fillRect/>
                </a:stretch>
              </p:blipFill>
              <p:spPr>
                <a:xfrm>
                  <a:off x="8216790" y="4678545"/>
                  <a:ext cx="3351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Ink 107">
                  <a:extLst>
                    <a:ext uri="{FF2B5EF4-FFF2-40B4-BE49-F238E27FC236}">
                      <a16:creationId xmlns:a16="http://schemas.microsoft.com/office/drawing/2014/main" id="{D50706C6-C3AC-4E2D-2EFF-68E689515253}"/>
                    </a:ext>
                  </a:extLst>
                </p14:cNvPr>
                <p14:cNvContentPartPr/>
                <p14:nvPr/>
              </p14:nvContentPartPr>
              <p14:xfrm>
                <a:off x="8222910" y="4701945"/>
                <a:ext cx="264960" cy="173520"/>
              </p14:xfrm>
            </p:contentPart>
          </mc:Choice>
          <mc:Fallback xmlns="">
            <p:pic>
              <p:nvPicPr>
                <p:cNvPr id="108" name="Ink 107">
                  <a:extLst>
                    <a:ext uri="{FF2B5EF4-FFF2-40B4-BE49-F238E27FC236}">
                      <a16:creationId xmlns:a16="http://schemas.microsoft.com/office/drawing/2014/main" id="{D50706C6-C3AC-4E2D-2EFF-68E689515253}"/>
                    </a:ext>
                  </a:extLst>
                </p:cNvPr>
                <p:cNvPicPr/>
                <p:nvPr/>
              </p:nvPicPr>
              <p:blipFill>
                <a:blip r:embed="rId179"/>
                <a:stretch>
                  <a:fillRect/>
                </a:stretch>
              </p:blipFill>
              <p:spPr>
                <a:xfrm>
                  <a:off x="8216790" y="4695825"/>
                  <a:ext cx="277200" cy="185760"/>
                </a:xfrm>
                <a:prstGeom prst="rect">
                  <a:avLst/>
                </a:prstGeom>
              </p:spPr>
            </p:pic>
          </mc:Fallback>
        </mc:AlternateContent>
      </p:grpSp>
      <p:grpSp>
        <p:nvGrpSpPr>
          <p:cNvPr id="115" name="Group 114">
            <a:extLst>
              <a:ext uri="{FF2B5EF4-FFF2-40B4-BE49-F238E27FC236}">
                <a16:creationId xmlns:a16="http://schemas.microsoft.com/office/drawing/2014/main" id="{5059EB07-970D-0FE3-7EFA-C5271066C9F3}"/>
              </a:ext>
            </a:extLst>
          </p:cNvPr>
          <p:cNvGrpSpPr/>
          <p:nvPr/>
        </p:nvGrpSpPr>
        <p:grpSpPr>
          <a:xfrm>
            <a:off x="5869950" y="4926225"/>
            <a:ext cx="1131480" cy="142200"/>
            <a:chOff x="5869950" y="4926225"/>
            <a:chExt cx="1131480" cy="142200"/>
          </a:xfrm>
        </p:grpSpPr>
        <mc:AlternateContent xmlns:mc="http://schemas.openxmlformats.org/markup-compatibility/2006" xmlns:p14="http://schemas.microsoft.com/office/powerpoint/2010/main">
          <mc:Choice Requires="p14">
            <p:contentPart p14:bwMode="auto" r:id="rId180">
              <p14:nvContentPartPr>
                <p14:cNvPr id="110" name="Ink 109">
                  <a:extLst>
                    <a:ext uri="{FF2B5EF4-FFF2-40B4-BE49-F238E27FC236}">
                      <a16:creationId xmlns:a16="http://schemas.microsoft.com/office/drawing/2014/main" id="{9F6081CD-2E1B-29FD-4AF6-CA28023025AE}"/>
                    </a:ext>
                  </a:extLst>
                </p14:cNvPr>
                <p14:cNvContentPartPr/>
                <p14:nvPr/>
              </p14:nvContentPartPr>
              <p14:xfrm>
                <a:off x="5869950" y="4926225"/>
                <a:ext cx="262800" cy="119520"/>
              </p14:xfrm>
            </p:contentPart>
          </mc:Choice>
          <mc:Fallback xmlns="">
            <p:pic>
              <p:nvPicPr>
                <p:cNvPr id="110" name="Ink 109">
                  <a:extLst>
                    <a:ext uri="{FF2B5EF4-FFF2-40B4-BE49-F238E27FC236}">
                      <a16:creationId xmlns:a16="http://schemas.microsoft.com/office/drawing/2014/main" id="{9F6081CD-2E1B-29FD-4AF6-CA28023025AE}"/>
                    </a:ext>
                  </a:extLst>
                </p:cNvPr>
                <p:cNvPicPr/>
                <p:nvPr/>
              </p:nvPicPr>
              <p:blipFill>
                <a:blip r:embed="rId181"/>
                <a:stretch>
                  <a:fillRect/>
                </a:stretch>
              </p:blipFill>
              <p:spPr>
                <a:xfrm>
                  <a:off x="5863830" y="4920105"/>
                  <a:ext cx="2750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1" name="Ink 110">
                  <a:extLst>
                    <a:ext uri="{FF2B5EF4-FFF2-40B4-BE49-F238E27FC236}">
                      <a16:creationId xmlns:a16="http://schemas.microsoft.com/office/drawing/2014/main" id="{EC4F597A-BE4E-D56E-9ACD-163E7269852A}"/>
                    </a:ext>
                  </a:extLst>
                </p14:cNvPr>
                <p14:cNvContentPartPr/>
                <p14:nvPr/>
              </p14:nvContentPartPr>
              <p14:xfrm>
                <a:off x="5973270" y="4931625"/>
                <a:ext cx="103680" cy="134640"/>
              </p14:xfrm>
            </p:contentPart>
          </mc:Choice>
          <mc:Fallback xmlns="">
            <p:pic>
              <p:nvPicPr>
                <p:cNvPr id="111" name="Ink 110">
                  <a:extLst>
                    <a:ext uri="{FF2B5EF4-FFF2-40B4-BE49-F238E27FC236}">
                      <a16:creationId xmlns:a16="http://schemas.microsoft.com/office/drawing/2014/main" id="{EC4F597A-BE4E-D56E-9ACD-163E7269852A}"/>
                    </a:ext>
                  </a:extLst>
                </p:cNvPr>
                <p:cNvPicPr/>
                <p:nvPr/>
              </p:nvPicPr>
              <p:blipFill>
                <a:blip r:embed="rId183"/>
                <a:stretch>
                  <a:fillRect/>
                </a:stretch>
              </p:blipFill>
              <p:spPr>
                <a:xfrm>
                  <a:off x="5967150" y="4925505"/>
                  <a:ext cx="1159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2" name="Ink 111">
                  <a:extLst>
                    <a:ext uri="{FF2B5EF4-FFF2-40B4-BE49-F238E27FC236}">
                      <a16:creationId xmlns:a16="http://schemas.microsoft.com/office/drawing/2014/main" id="{4E3FBFF3-C5E4-8D67-B0AC-71118D9DDF1C}"/>
                    </a:ext>
                  </a:extLst>
                </p14:cNvPr>
                <p14:cNvContentPartPr/>
                <p14:nvPr/>
              </p14:nvContentPartPr>
              <p14:xfrm>
                <a:off x="6209070" y="4979145"/>
                <a:ext cx="423720" cy="17640"/>
              </p14:xfrm>
            </p:contentPart>
          </mc:Choice>
          <mc:Fallback xmlns="">
            <p:pic>
              <p:nvPicPr>
                <p:cNvPr id="112" name="Ink 111">
                  <a:extLst>
                    <a:ext uri="{FF2B5EF4-FFF2-40B4-BE49-F238E27FC236}">
                      <a16:creationId xmlns:a16="http://schemas.microsoft.com/office/drawing/2014/main" id="{4E3FBFF3-C5E4-8D67-B0AC-71118D9DDF1C}"/>
                    </a:ext>
                  </a:extLst>
                </p:cNvPr>
                <p:cNvPicPr/>
                <p:nvPr/>
              </p:nvPicPr>
              <p:blipFill>
                <a:blip r:embed="rId185"/>
                <a:stretch>
                  <a:fillRect/>
                </a:stretch>
              </p:blipFill>
              <p:spPr>
                <a:xfrm>
                  <a:off x="6202950" y="4973025"/>
                  <a:ext cx="4359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a16="http://schemas.microsoft.com/office/drawing/2014/main" id="{92CDE85D-AADF-2CAD-C534-4403BF60EDDE}"/>
                    </a:ext>
                  </a:extLst>
                </p14:cNvPr>
                <p14:cNvContentPartPr/>
                <p14:nvPr/>
              </p14:nvContentPartPr>
              <p14:xfrm>
                <a:off x="6512190" y="4958625"/>
                <a:ext cx="82080" cy="109800"/>
              </p14:xfrm>
            </p:contentPart>
          </mc:Choice>
          <mc:Fallback xmlns="">
            <p:pic>
              <p:nvPicPr>
                <p:cNvPr id="113" name="Ink 112">
                  <a:extLst>
                    <a:ext uri="{FF2B5EF4-FFF2-40B4-BE49-F238E27FC236}">
                      <a16:creationId xmlns:a16="http://schemas.microsoft.com/office/drawing/2014/main" id="{92CDE85D-AADF-2CAD-C534-4403BF60EDDE}"/>
                    </a:ext>
                  </a:extLst>
                </p:cNvPr>
                <p:cNvPicPr/>
                <p:nvPr/>
              </p:nvPicPr>
              <p:blipFill>
                <a:blip r:embed="rId187"/>
                <a:stretch>
                  <a:fillRect/>
                </a:stretch>
              </p:blipFill>
              <p:spPr>
                <a:xfrm>
                  <a:off x="6506070" y="4952505"/>
                  <a:ext cx="943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a16="http://schemas.microsoft.com/office/drawing/2014/main" id="{82DC874B-868A-A782-4AB0-0E39817389F7}"/>
                    </a:ext>
                  </a:extLst>
                </p14:cNvPr>
                <p14:cNvContentPartPr/>
                <p14:nvPr/>
              </p14:nvContentPartPr>
              <p14:xfrm>
                <a:off x="6701550" y="4947825"/>
                <a:ext cx="299880" cy="120600"/>
              </p14:xfrm>
            </p:contentPart>
          </mc:Choice>
          <mc:Fallback xmlns="">
            <p:pic>
              <p:nvPicPr>
                <p:cNvPr id="114" name="Ink 113">
                  <a:extLst>
                    <a:ext uri="{FF2B5EF4-FFF2-40B4-BE49-F238E27FC236}">
                      <a16:creationId xmlns:a16="http://schemas.microsoft.com/office/drawing/2014/main" id="{82DC874B-868A-A782-4AB0-0E39817389F7}"/>
                    </a:ext>
                  </a:extLst>
                </p:cNvPr>
                <p:cNvPicPr/>
                <p:nvPr/>
              </p:nvPicPr>
              <p:blipFill>
                <a:blip r:embed="rId189"/>
                <a:stretch>
                  <a:fillRect/>
                </a:stretch>
              </p:blipFill>
              <p:spPr>
                <a:xfrm>
                  <a:off x="6695430" y="4941705"/>
                  <a:ext cx="312120" cy="132840"/>
                </a:xfrm>
                <a:prstGeom prst="rect">
                  <a:avLst/>
                </a:prstGeom>
              </p:spPr>
            </p:pic>
          </mc:Fallback>
        </mc:AlternateContent>
      </p:grpSp>
      <p:grpSp>
        <p:nvGrpSpPr>
          <p:cNvPr id="121" name="Group 120">
            <a:extLst>
              <a:ext uri="{FF2B5EF4-FFF2-40B4-BE49-F238E27FC236}">
                <a16:creationId xmlns:a16="http://schemas.microsoft.com/office/drawing/2014/main" id="{4DE9D699-6432-A48E-D890-68A9D80BE79B}"/>
              </a:ext>
            </a:extLst>
          </p:cNvPr>
          <p:cNvGrpSpPr/>
          <p:nvPr/>
        </p:nvGrpSpPr>
        <p:grpSpPr>
          <a:xfrm>
            <a:off x="10732830" y="1352145"/>
            <a:ext cx="1046880" cy="794160"/>
            <a:chOff x="10732830" y="1352145"/>
            <a:chExt cx="1046880" cy="794160"/>
          </a:xfrm>
        </p:grpSpPr>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F3BF6DA9-6E1B-362E-0139-30F6C2E9A391}"/>
                    </a:ext>
                  </a:extLst>
                </p14:cNvPr>
                <p14:cNvContentPartPr/>
                <p14:nvPr/>
              </p14:nvContentPartPr>
              <p14:xfrm>
                <a:off x="11035950" y="1394265"/>
                <a:ext cx="337320" cy="165960"/>
              </p14:xfrm>
            </p:contentPart>
          </mc:Choice>
          <mc:Fallback xmlns="">
            <p:pic>
              <p:nvPicPr>
                <p:cNvPr id="116" name="Ink 115">
                  <a:extLst>
                    <a:ext uri="{FF2B5EF4-FFF2-40B4-BE49-F238E27FC236}">
                      <a16:creationId xmlns:a16="http://schemas.microsoft.com/office/drawing/2014/main" id="{F3BF6DA9-6E1B-362E-0139-30F6C2E9A391}"/>
                    </a:ext>
                  </a:extLst>
                </p:cNvPr>
                <p:cNvPicPr/>
                <p:nvPr/>
              </p:nvPicPr>
              <p:blipFill>
                <a:blip r:embed="rId191"/>
                <a:stretch>
                  <a:fillRect/>
                </a:stretch>
              </p:blipFill>
              <p:spPr>
                <a:xfrm>
                  <a:off x="11029830" y="1388145"/>
                  <a:ext cx="349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66511EF1-1091-3AD7-DE7E-2165DD6A07A2}"/>
                    </a:ext>
                  </a:extLst>
                </p14:cNvPr>
                <p14:cNvContentPartPr/>
                <p14:nvPr/>
              </p14:nvContentPartPr>
              <p14:xfrm>
                <a:off x="10920390" y="1657425"/>
                <a:ext cx="621000" cy="27360"/>
              </p14:xfrm>
            </p:contentPart>
          </mc:Choice>
          <mc:Fallback xmlns="">
            <p:pic>
              <p:nvPicPr>
                <p:cNvPr id="117" name="Ink 116">
                  <a:extLst>
                    <a:ext uri="{FF2B5EF4-FFF2-40B4-BE49-F238E27FC236}">
                      <a16:creationId xmlns:a16="http://schemas.microsoft.com/office/drawing/2014/main" id="{66511EF1-1091-3AD7-DE7E-2165DD6A07A2}"/>
                    </a:ext>
                  </a:extLst>
                </p:cNvPr>
                <p:cNvPicPr/>
                <p:nvPr/>
              </p:nvPicPr>
              <p:blipFill>
                <a:blip r:embed="rId193"/>
                <a:stretch>
                  <a:fillRect/>
                </a:stretch>
              </p:blipFill>
              <p:spPr>
                <a:xfrm>
                  <a:off x="10914270" y="1651305"/>
                  <a:ext cx="6332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8" name="Ink 117">
                  <a:extLst>
                    <a:ext uri="{FF2B5EF4-FFF2-40B4-BE49-F238E27FC236}">
                      <a16:creationId xmlns:a16="http://schemas.microsoft.com/office/drawing/2014/main" id="{4CB65F7D-B901-3B3D-E3D9-71CF04E8247C}"/>
                    </a:ext>
                  </a:extLst>
                </p14:cNvPr>
                <p14:cNvContentPartPr/>
                <p14:nvPr/>
              </p14:nvContentPartPr>
              <p14:xfrm>
                <a:off x="11028390" y="1798185"/>
                <a:ext cx="417240" cy="150840"/>
              </p14:xfrm>
            </p:contentPart>
          </mc:Choice>
          <mc:Fallback xmlns="">
            <p:pic>
              <p:nvPicPr>
                <p:cNvPr id="118" name="Ink 117">
                  <a:extLst>
                    <a:ext uri="{FF2B5EF4-FFF2-40B4-BE49-F238E27FC236}">
                      <a16:creationId xmlns:a16="http://schemas.microsoft.com/office/drawing/2014/main" id="{4CB65F7D-B901-3B3D-E3D9-71CF04E8247C}"/>
                    </a:ext>
                  </a:extLst>
                </p:cNvPr>
                <p:cNvPicPr/>
                <p:nvPr/>
              </p:nvPicPr>
              <p:blipFill>
                <a:blip r:embed="rId195"/>
                <a:stretch>
                  <a:fillRect/>
                </a:stretch>
              </p:blipFill>
              <p:spPr>
                <a:xfrm>
                  <a:off x="11022270" y="1792065"/>
                  <a:ext cx="429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9" name="Ink 118">
                  <a:extLst>
                    <a:ext uri="{FF2B5EF4-FFF2-40B4-BE49-F238E27FC236}">
                      <a16:creationId xmlns:a16="http://schemas.microsoft.com/office/drawing/2014/main" id="{07D591CA-3260-1315-C9DB-FDF792A1A9F9}"/>
                    </a:ext>
                  </a:extLst>
                </p14:cNvPr>
                <p14:cNvContentPartPr/>
                <p14:nvPr/>
              </p14:nvContentPartPr>
              <p14:xfrm>
                <a:off x="10732830" y="1389945"/>
                <a:ext cx="469440" cy="627840"/>
              </p14:xfrm>
            </p:contentPart>
          </mc:Choice>
          <mc:Fallback xmlns="">
            <p:pic>
              <p:nvPicPr>
                <p:cNvPr id="119" name="Ink 118">
                  <a:extLst>
                    <a:ext uri="{FF2B5EF4-FFF2-40B4-BE49-F238E27FC236}">
                      <a16:creationId xmlns:a16="http://schemas.microsoft.com/office/drawing/2014/main" id="{07D591CA-3260-1315-C9DB-FDF792A1A9F9}"/>
                    </a:ext>
                  </a:extLst>
                </p:cNvPr>
                <p:cNvPicPr/>
                <p:nvPr/>
              </p:nvPicPr>
              <p:blipFill>
                <a:blip r:embed="rId197"/>
                <a:stretch>
                  <a:fillRect/>
                </a:stretch>
              </p:blipFill>
              <p:spPr>
                <a:xfrm>
                  <a:off x="10726710" y="1383825"/>
                  <a:ext cx="48168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0" name="Ink 119">
                  <a:extLst>
                    <a:ext uri="{FF2B5EF4-FFF2-40B4-BE49-F238E27FC236}">
                      <a16:creationId xmlns:a16="http://schemas.microsoft.com/office/drawing/2014/main" id="{04FC2BB5-2E32-0457-2808-637B099CCB8C}"/>
                    </a:ext>
                  </a:extLst>
                </p14:cNvPr>
                <p14:cNvContentPartPr/>
                <p14:nvPr/>
              </p14:nvContentPartPr>
              <p14:xfrm>
                <a:off x="11495310" y="1352145"/>
                <a:ext cx="284400" cy="794160"/>
              </p14:xfrm>
            </p:contentPart>
          </mc:Choice>
          <mc:Fallback xmlns="">
            <p:pic>
              <p:nvPicPr>
                <p:cNvPr id="120" name="Ink 119">
                  <a:extLst>
                    <a:ext uri="{FF2B5EF4-FFF2-40B4-BE49-F238E27FC236}">
                      <a16:creationId xmlns:a16="http://schemas.microsoft.com/office/drawing/2014/main" id="{04FC2BB5-2E32-0457-2808-637B099CCB8C}"/>
                    </a:ext>
                  </a:extLst>
                </p:cNvPr>
                <p:cNvPicPr/>
                <p:nvPr/>
              </p:nvPicPr>
              <p:blipFill>
                <a:blip r:embed="rId199"/>
                <a:stretch>
                  <a:fillRect/>
                </a:stretch>
              </p:blipFill>
              <p:spPr>
                <a:xfrm>
                  <a:off x="11489190" y="1346025"/>
                  <a:ext cx="296640" cy="806400"/>
                </a:xfrm>
                <a:prstGeom prst="rect">
                  <a:avLst/>
                </a:prstGeom>
              </p:spPr>
            </p:pic>
          </mc:Fallback>
        </mc:AlternateContent>
      </p:grpSp>
      <p:grpSp>
        <p:nvGrpSpPr>
          <p:cNvPr id="127" name="Group 126">
            <a:extLst>
              <a:ext uri="{FF2B5EF4-FFF2-40B4-BE49-F238E27FC236}">
                <a16:creationId xmlns:a16="http://schemas.microsoft.com/office/drawing/2014/main" id="{C1F457BB-BC1E-8CEE-619C-D94598BF9C9C}"/>
              </a:ext>
            </a:extLst>
          </p:cNvPr>
          <p:cNvGrpSpPr/>
          <p:nvPr/>
        </p:nvGrpSpPr>
        <p:grpSpPr>
          <a:xfrm>
            <a:off x="10605030" y="4141065"/>
            <a:ext cx="1213200" cy="1005120"/>
            <a:chOff x="10605030" y="4141065"/>
            <a:chExt cx="1213200" cy="1005120"/>
          </a:xfrm>
        </p:grpSpPr>
        <mc:AlternateContent xmlns:mc="http://schemas.openxmlformats.org/markup-compatibility/2006" xmlns:p14="http://schemas.microsoft.com/office/powerpoint/2010/main">
          <mc:Choice Requires="p14">
            <p:contentPart p14:bwMode="auto" r:id="rId200">
              <p14:nvContentPartPr>
                <p14:cNvPr id="122" name="Ink 121">
                  <a:extLst>
                    <a:ext uri="{FF2B5EF4-FFF2-40B4-BE49-F238E27FC236}">
                      <a16:creationId xmlns:a16="http://schemas.microsoft.com/office/drawing/2014/main" id="{E39B633A-57ED-39FE-ACBB-095A61CB721C}"/>
                    </a:ext>
                  </a:extLst>
                </p14:cNvPr>
                <p14:cNvContentPartPr/>
                <p14:nvPr/>
              </p14:nvContentPartPr>
              <p14:xfrm>
                <a:off x="10953150" y="4223505"/>
                <a:ext cx="415440" cy="193320"/>
              </p14:xfrm>
            </p:contentPart>
          </mc:Choice>
          <mc:Fallback xmlns="">
            <p:pic>
              <p:nvPicPr>
                <p:cNvPr id="122" name="Ink 121">
                  <a:extLst>
                    <a:ext uri="{FF2B5EF4-FFF2-40B4-BE49-F238E27FC236}">
                      <a16:creationId xmlns:a16="http://schemas.microsoft.com/office/drawing/2014/main" id="{E39B633A-57ED-39FE-ACBB-095A61CB721C}"/>
                    </a:ext>
                  </a:extLst>
                </p:cNvPr>
                <p:cNvPicPr/>
                <p:nvPr/>
              </p:nvPicPr>
              <p:blipFill>
                <a:blip r:embed="rId201"/>
                <a:stretch>
                  <a:fillRect/>
                </a:stretch>
              </p:blipFill>
              <p:spPr>
                <a:xfrm>
                  <a:off x="10947030" y="4217385"/>
                  <a:ext cx="4276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3" name="Ink 122">
                  <a:extLst>
                    <a:ext uri="{FF2B5EF4-FFF2-40B4-BE49-F238E27FC236}">
                      <a16:creationId xmlns:a16="http://schemas.microsoft.com/office/drawing/2014/main" id="{8D1AB045-87E8-BB8B-61B3-951C0023EB57}"/>
                    </a:ext>
                  </a:extLst>
                </p14:cNvPr>
                <p14:cNvContentPartPr/>
                <p14:nvPr/>
              </p14:nvContentPartPr>
              <p14:xfrm>
                <a:off x="11009310" y="4506105"/>
                <a:ext cx="503280" cy="19800"/>
              </p14:xfrm>
            </p:contentPart>
          </mc:Choice>
          <mc:Fallback xmlns="">
            <p:pic>
              <p:nvPicPr>
                <p:cNvPr id="123" name="Ink 122">
                  <a:extLst>
                    <a:ext uri="{FF2B5EF4-FFF2-40B4-BE49-F238E27FC236}">
                      <a16:creationId xmlns:a16="http://schemas.microsoft.com/office/drawing/2014/main" id="{8D1AB045-87E8-BB8B-61B3-951C0023EB57}"/>
                    </a:ext>
                  </a:extLst>
                </p:cNvPr>
                <p:cNvPicPr/>
                <p:nvPr/>
              </p:nvPicPr>
              <p:blipFill>
                <a:blip r:embed="rId203"/>
                <a:stretch>
                  <a:fillRect/>
                </a:stretch>
              </p:blipFill>
              <p:spPr>
                <a:xfrm>
                  <a:off x="11003190" y="4499985"/>
                  <a:ext cx="5155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4" name="Ink 123">
                  <a:extLst>
                    <a:ext uri="{FF2B5EF4-FFF2-40B4-BE49-F238E27FC236}">
                      <a16:creationId xmlns:a16="http://schemas.microsoft.com/office/drawing/2014/main" id="{CC5254C4-4D2D-E79A-C512-AF1B7EAB2E15}"/>
                    </a:ext>
                  </a:extLst>
                </p14:cNvPr>
                <p14:cNvContentPartPr/>
                <p14:nvPr/>
              </p14:nvContentPartPr>
              <p14:xfrm>
                <a:off x="11122350" y="4701945"/>
                <a:ext cx="516600" cy="222480"/>
              </p14:xfrm>
            </p:contentPart>
          </mc:Choice>
          <mc:Fallback xmlns="">
            <p:pic>
              <p:nvPicPr>
                <p:cNvPr id="124" name="Ink 123">
                  <a:extLst>
                    <a:ext uri="{FF2B5EF4-FFF2-40B4-BE49-F238E27FC236}">
                      <a16:creationId xmlns:a16="http://schemas.microsoft.com/office/drawing/2014/main" id="{CC5254C4-4D2D-E79A-C512-AF1B7EAB2E15}"/>
                    </a:ext>
                  </a:extLst>
                </p:cNvPr>
                <p:cNvPicPr/>
                <p:nvPr/>
              </p:nvPicPr>
              <p:blipFill>
                <a:blip r:embed="rId205"/>
                <a:stretch>
                  <a:fillRect/>
                </a:stretch>
              </p:blipFill>
              <p:spPr>
                <a:xfrm>
                  <a:off x="11116230" y="4695825"/>
                  <a:ext cx="5288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5" name="Ink 124">
                  <a:extLst>
                    <a:ext uri="{FF2B5EF4-FFF2-40B4-BE49-F238E27FC236}">
                      <a16:creationId xmlns:a16="http://schemas.microsoft.com/office/drawing/2014/main" id="{5FB49E60-F695-45F9-DD6E-96BD562855C8}"/>
                    </a:ext>
                  </a:extLst>
                </p14:cNvPr>
                <p14:cNvContentPartPr/>
                <p14:nvPr/>
              </p14:nvContentPartPr>
              <p14:xfrm>
                <a:off x="11339070" y="4141065"/>
                <a:ext cx="479160" cy="1005120"/>
              </p14:xfrm>
            </p:contentPart>
          </mc:Choice>
          <mc:Fallback xmlns="">
            <p:pic>
              <p:nvPicPr>
                <p:cNvPr id="125" name="Ink 124">
                  <a:extLst>
                    <a:ext uri="{FF2B5EF4-FFF2-40B4-BE49-F238E27FC236}">
                      <a16:creationId xmlns:a16="http://schemas.microsoft.com/office/drawing/2014/main" id="{5FB49E60-F695-45F9-DD6E-96BD562855C8}"/>
                    </a:ext>
                  </a:extLst>
                </p:cNvPr>
                <p:cNvPicPr/>
                <p:nvPr/>
              </p:nvPicPr>
              <p:blipFill>
                <a:blip r:embed="rId207"/>
                <a:stretch>
                  <a:fillRect/>
                </a:stretch>
              </p:blipFill>
              <p:spPr>
                <a:xfrm>
                  <a:off x="11332950" y="4134945"/>
                  <a:ext cx="491400" cy="10173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6" name="Ink 125">
                  <a:extLst>
                    <a:ext uri="{FF2B5EF4-FFF2-40B4-BE49-F238E27FC236}">
                      <a16:creationId xmlns:a16="http://schemas.microsoft.com/office/drawing/2014/main" id="{A45E6605-0584-9240-4D3E-4D19646B6BCD}"/>
                    </a:ext>
                  </a:extLst>
                </p14:cNvPr>
                <p14:cNvContentPartPr/>
                <p14:nvPr/>
              </p14:nvContentPartPr>
              <p14:xfrm>
                <a:off x="10605030" y="4265625"/>
                <a:ext cx="264960" cy="713880"/>
              </p14:xfrm>
            </p:contentPart>
          </mc:Choice>
          <mc:Fallback xmlns="">
            <p:pic>
              <p:nvPicPr>
                <p:cNvPr id="126" name="Ink 125">
                  <a:extLst>
                    <a:ext uri="{FF2B5EF4-FFF2-40B4-BE49-F238E27FC236}">
                      <a16:creationId xmlns:a16="http://schemas.microsoft.com/office/drawing/2014/main" id="{A45E6605-0584-9240-4D3E-4D19646B6BCD}"/>
                    </a:ext>
                  </a:extLst>
                </p:cNvPr>
                <p:cNvPicPr/>
                <p:nvPr/>
              </p:nvPicPr>
              <p:blipFill>
                <a:blip r:embed="rId209"/>
                <a:stretch>
                  <a:fillRect/>
                </a:stretch>
              </p:blipFill>
              <p:spPr>
                <a:xfrm>
                  <a:off x="10598910" y="4259505"/>
                  <a:ext cx="277200" cy="726120"/>
                </a:xfrm>
                <a:prstGeom prst="rect">
                  <a:avLst/>
                </a:prstGeom>
              </p:spPr>
            </p:pic>
          </mc:Fallback>
        </mc:AlternateContent>
      </p:grpSp>
      <p:grpSp>
        <p:nvGrpSpPr>
          <p:cNvPr id="151" name="Group 150">
            <a:extLst>
              <a:ext uri="{FF2B5EF4-FFF2-40B4-BE49-F238E27FC236}">
                <a16:creationId xmlns:a16="http://schemas.microsoft.com/office/drawing/2014/main" id="{3BE0BAA6-D0D0-1B0E-E9DE-AF75E7EBC339}"/>
              </a:ext>
            </a:extLst>
          </p:cNvPr>
          <p:cNvGrpSpPr/>
          <p:nvPr/>
        </p:nvGrpSpPr>
        <p:grpSpPr>
          <a:xfrm>
            <a:off x="5595630" y="5330145"/>
            <a:ext cx="3219480" cy="968040"/>
            <a:chOff x="5595630" y="5330145"/>
            <a:chExt cx="3219480" cy="968040"/>
          </a:xfrm>
        </p:grpSpPr>
        <mc:AlternateContent xmlns:mc="http://schemas.openxmlformats.org/markup-compatibility/2006" xmlns:p14="http://schemas.microsoft.com/office/powerpoint/2010/main">
          <mc:Choice Requires="p14">
            <p:contentPart p14:bwMode="auto" r:id="rId210">
              <p14:nvContentPartPr>
                <p14:cNvPr id="128" name="Ink 127">
                  <a:extLst>
                    <a:ext uri="{FF2B5EF4-FFF2-40B4-BE49-F238E27FC236}">
                      <a16:creationId xmlns:a16="http://schemas.microsoft.com/office/drawing/2014/main" id="{2B90D440-5C0B-8375-EAD9-43357C687E66}"/>
                    </a:ext>
                  </a:extLst>
                </p14:cNvPr>
                <p14:cNvContentPartPr/>
                <p14:nvPr/>
              </p14:nvContentPartPr>
              <p14:xfrm>
                <a:off x="5595630" y="5712105"/>
                <a:ext cx="277200" cy="29520"/>
              </p14:xfrm>
            </p:contentPart>
          </mc:Choice>
          <mc:Fallback xmlns="">
            <p:pic>
              <p:nvPicPr>
                <p:cNvPr id="128" name="Ink 127">
                  <a:extLst>
                    <a:ext uri="{FF2B5EF4-FFF2-40B4-BE49-F238E27FC236}">
                      <a16:creationId xmlns:a16="http://schemas.microsoft.com/office/drawing/2014/main" id="{2B90D440-5C0B-8375-EAD9-43357C687E66}"/>
                    </a:ext>
                  </a:extLst>
                </p:cNvPr>
                <p:cNvPicPr/>
                <p:nvPr/>
              </p:nvPicPr>
              <p:blipFill>
                <a:blip r:embed="rId211"/>
                <a:stretch>
                  <a:fillRect/>
                </a:stretch>
              </p:blipFill>
              <p:spPr>
                <a:xfrm>
                  <a:off x="5589510" y="5705985"/>
                  <a:ext cx="2894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9" name="Ink 128">
                  <a:extLst>
                    <a:ext uri="{FF2B5EF4-FFF2-40B4-BE49-F238E27FC236}">
                      <a16:creationId xmlns:a16="http://schemas.microsoft.com/office/drawing/2014/main" id="{DC480CD6-80DC-999B-9B68-43D00FE80EB9}"/>
                    </a:ext>
                  </a:extLst>
                </p14:cNvPr>
                <p14:cNvContentPartPr/>
                <p14:nvPr/>
              </p14:nvContentPartPr>
              <p14:xfrm>
                <a:off x="5751870" y="5780505"/>
                <a:ext cx="250560" cy="26280"/>
              </p14:xfrm>
            </p:contentPart>
          </mc:Choice>
          <mc:Fallback xmlns="">
            <p:pic>
              <p:nvPicPr>
                <p:cNvPr id="129" name="Ink 128">
                  <a:extLst>
                    <a:ext uri="{FF2B5EF4-FFF2-40B4-BE49-F238E27FC236}">
                      <a16:creationId xmlns:a16="http://schemas.microsoft.com/office/drawing/2014/main" id="{DC480CD6-80DC-999B-9B68-43D00FE80EB9}"/>
                    </a:ext>
                  </a:extLst>
                </p:cNvPr>
                <p:cNvPicPr/>
                <p:nvPr/>
              </p:nvPicPr>
              <p:blipFill>
                <a:blip r:embed="rId213"/>
                <a:stretch>
                  <a:fillRect/>
                </a:stretch>
              </p:blipFill>
              <p:spPr>
                <a:xfrm>
                  <a:off x="5745750" y="5774385"/>
                  <a:ext cx="2628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0" name="Ink 129">
                  <a:extLst>
                    <a:ext uri="{FF2B5EF4-FFF2-40B4-BE49-F238E27FC236}">
                      <a16:creationId xmlns:a16="http://schemas.microsoft.com/office/drawing/2014/main" id="{8D75135E-9D0E-1CD2-3821-1089A4B322DC}"/>
                    </a:ext>
                  </a:extLst>
                </p14:cNvPr>
                <p14:cNvContentPartPr/>
                <p14:nvPr/>
              </p14:nvContentPartPr>
              <p14:xfrm>
                <a:off x="6148950" y="5431305"/>
                <a:ext cx="325080" cy="457560"/>
              </p14:xfrm>
            </p:contentPart>
          </mc:Choice>
          <mc:Fallback xmlns="">
            <p:pic>
              <p:nvPicPr>
                <p:cNvPr id="130" name="Ink 129">
                  <a:extLst>
                    <a:ext uri="{FF2B5EF4-FFF2-40B4-BE49-F238E27FC236}">
                      <a16:creationId xmlns:a16="http://schemas.microsoft.com/office/drawing/2014/main" id="{8D75135E-9D0E-1CD2-3821-1089A4B322DC}"/>
                    </a:ext>
                  </a:extLst>
                </p:cNvPr>
                <p:cNvPicPr/>
                <p:nvPr/>
              </p:nvPicPr>
              <p:blipFill>
                <a:blip r:embed="rId215"/>
                <a:stretch>
                  <a:fillRect/>
                </a:stretch>
              </p:blipFill>
              <p:spPr>
                <a:xfrm>
                  <a:off x="6142830" y="5425185"/>
                  <a:ext cx="337320" cy="4698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1" name="Ink 130">
                  <a:extLst>
                    <a:ext uri="{FF2B5EF4-FFF2-40B4-BE49-F238E27FC236}">
                      <a16:creationId xmlns:a16="http://schemas.microsoft.com/office/drawing/2014/main" id="{AB9FEC13-7244-0F37-1A89-6761DB5A20FF}"/>
                    </a:ext>
                  </a:extLst>
                </p14:cNvPr>
                <p14:cNvContentPartPr/>
                <p14:nvPr/>
              </p14:nvContentPartPr>
              <p14:xfrm>
                <a:off x="6512190" y="5613825"/>
                <a:ext cx="101520" cy="234360"/>
              </p14:xfrm>
            </p:contentPart>
          </mc:Choice>
          <mc:Fallback xmlns="">
            <p:pic>
              <p:nvPicPr>
                <p:cNvPr id="131" name="Ink 130">
                  <a:extLst>
                    <a:ext uri="{FF2B5EF4-FFF2-40B4-BE49-F238E27FC236}">
                      <a16:creationId xmlns:a16="http://schemas.microsoft.com/office/drawing/2014/main" id="{AB9FEC13-7244-0F37-1A89-6761DB5A20FF}"/>
                    </a:ext>
                  </a:extLst>
                </p:cNvPr>
                <p:cNvPicPr/>
                <p:nvPr/>
              </p:nvPicPr>
              <p:blipFill>
                <a:blip r:embed="rId217"/>
                <a:stretch>
                  <a:fillRect/>
                </a:stretch>
              </p:blipFill>
              <p:spPr>
                <a:xfrm>
                  <a:off x="6506070" y="5607705"/>
                  <a:ext cx="1137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2" name="Ink 131">
                  <a:extLst>
                    <a:ext uri="{FF2B5EF4-FFF2-40B4-BE49-F238E27FC236}">
                      <a16:creationId xmlns:a16="http://schemas.microsoft.com/office/drawing/2014/main" id="{351CCE7F-6A39-E2F4-D320-B7672355C462}"/>
                    </a:ext>
                  </a:extLst>
                </p14:cNvPr>
                <p14:cNvContentPartPr/>
                <p14:nvPr/>
              </p14:nvContentPartPr>
              <p14:xfrm>
                <a:off x="6726390" y="5744505"/>
                <a:ext cx="390240" cy="131400"/>
              </p14:xfrm>
            </p:contentPart>
          </mc:Choice>
          <mc:Fallback xmlns="">
            <p:pic>
              <p:nvPicPr>
                <p:cNvPr id="132" name="Ink 131">
                  <a:extLst>
                    <a:ext uri="{FF2B5EF4-FFF2-40B4-BE49-F238E27FC236}">
                      <a16:creationId xmlns:a16="http://schemas.microsoft.com/office/drawing/2014/main" id="{351CCE7F-6A39-E2F4-D320-B7672355C462}"/>
                    </a:ext>
                  </a:extLst>
                </p:cNvPr>
                <p:cNvPicPr/>
                <p:nvPr/>
              </p:nvPicPr>
              <p:blipFill>
                <a:blip r:embed="rId219"/>
                <a:stretch>
                  <a:fillRect/>
                </a:stretch>
              </p:blipFill>
              <p:spPr>
                <a:xfrm>
                  <a:off x="6720270" y="5738385"/>
                  <a:ext cx="4024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3" name="Ink 132">
                  <a:extLst>
                    <a:ext uri="{FF2B5EF4-FFF2-40B4-BE49-F238E27FC236}">
                      <a16:creationId xmlns:a16="http://schemas.microsoft.com/office/drawing/2014/main" id="{7D4940F8-9228-EE5F-5580-E390D281E433}"/>
                    </a:ext>
                  </a:extLst>
                </p14:cNvPr>
                <p14:cNvContentPartPr/>
                <p14:nvPr/>
              </p14:nvContentPartPr>
              <p14:xfrm>
                <a:off x="7451430" y="5541105"/>
                <a:ext cx="300600" cy="162720"/>
              </p14:xfrm>
            </p:contentPart>
          </mc:Choice>
          <mc:Fallback xmlns="">
            <p:pic>
              <p:nvPicPr>
                <p:cNvPr id="133" name="Ink 132">
                  <a:extLst>
                    <a:ext uri="{FF2B5EF4-FFF2-40B4-BE49-F238E27FC236}">
                      <a16:creationId xmlns:a16="http://schemas.microsoft.com/office/drawing/2014/main" id="{7D4940F8-9228-EE5F-5580-E390D281E433}"/>
                    </a:ext>
                  </a:extLst>
                </p:cNvPr>
                <p:cNvPicPr/>
                <p:nvPr/>
              </p:nvPicPr>
              <p:blipFill>
                <a:blip r:embed="rId221"/>
                <a:stretch>
                  <a:fillRect/>
                </a:stretch>
              </p:blipFill>
              <p:spPr>
                <a:xfrm>
                  <a:off x="7445310" y="5534985"/>
                  <a:ext cx="312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4" name="Ink 133">
                  <a:extLst>
                    <a:ext uri="{FF2B5EF4-FFF2-40B4-BE49-F238E27FC236}">
                      <a16:creationId xmlns:a16="http://schemas.microsoft.com/office/drawing/2014/main" id="{45AA08B0-3B63-4C8C-61FA-0BEAFFAAAA2B}"/>
                    </a:ext>
                  </a:extLst>
                </p14:cNvPr>
                <p14:cNvContentPartPr/>
                <p14:nvPr/>
              </p14:nvContentPartPr>
              <p14:xfrm>
                <a:off x="7933470" y="5505465"/>
                <a:ext cx="58680" cy="223200"/>
              </p14:xfrm>
            </p:contentPart>
          </mc:Choice>
          <mc:Fallback xmlns="">
            <p:pic>
              <p:nvPicPr>
                <p:cNvPr id="134" name="Ink 133">
                  <a:extLst>
                    <a:ext uri="{FF2B5EF4-FFF2-40B4-BE49-F238E27FC236}">
                      <a16:creationId xmlns:a16="http://schemas.microsoft.com/office/drawing/2014/main" id="{45AA08B0-3B63-4C8C-61FA-0BEAFFAAAA2B}"/>
                    </a:ext>
                  </a:extLst>
                </p:cNvPr>
                <p:cNvPicPr/>
                <p:nvPr/>
              </p:nvPicPr>
              <p:blipFill>
                <a:blip r:embed="rId223"/>
                <a:stretch>
                  <a:fillRect/>
                </a:stretch>
              </p:blipFill>
              <p:spPr>
                <a:xfrm>
                  <a:off x="7927350" y="5499345"/>
                  <a:ext cx="709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5" name="Ink 134">
                  <a:extLst>
                    <a:ext uri="{FF2B5EF4-FFF2-40B4-BE49-F238E27FC236}">
                      <a16:creationId xmlns:a16="http://schemas.microsoft.com/office/drawing/2014/main" id="{6D03B8B7-EC34-5A55-D735-B38782FEA035}"/>
                    </a:ext>
                  </a:extLst>
                </p14:cNvPr>
                <p14:cNvContentPartPr/>
                <p14:nvPr/>
              </p14:nvContentPartPr>
              <p14:xfrm>
                <a:off x="8032830" y="5585385"/>
                <a:ext cx="236160" cy="140040"/>
              </p14:xfrm>
            </p:contentPart>
          </mc:Choice>
          <mc:Fallback xmlns="">
            <p:pic>
              <p:nvPicPr>
                <p:cNvPr id="135" name="Ink 134">
                  <a:extLst>
                    <a:ext uri="{FF2B5EF4-FFF2-40B4-BE49-F238E27FC236}">
                      <a16:creationId xmlns:a16="http://schemas.microsoft.com/office/drawing/2014/main" id="{6D03B8B7-EC34-5A55-D735-B38782FEA035}"/>
                    </a:ext>
                  </a:extLst>
                </p:cNvPr>
                <p:cNvPicPr/>
                <p:nvPr/>
              </p:nvPicPr>
              <p:blipFill>
                <a:blip r:embed="rId225"/>
                <a:stretch>
                  <a:fillRect/>
                </a:stretch>
              </p:blipFill>
              <p:spPr>
                <a:xfrm>
                  <a:off x="8026710" y="5579265"/>
                  <a:ext cx="2484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Ink 135">
                  <a:extLst>
                    <a:ext uri="{FF2B5EF4-FFF2-40B4-BE49-F238E27FC236}">
                      <a16:creationId xmlns:a16="http://schemas.microsoft.com/office/drawing/2014/main" id="{652D8C22-2314-3F61-F89C-926AA115E8D7}"/>
                    </a:ext>
                  </a:extLst>
                </p14:cNvPr>
                <p14:cNvContentPartPr/>
                <p14:nvPr/>
              </p14:nvContentPartPr>
              <p14:xfrm>
                <a:off x="8355390" y="5534625"/>
                <a:ext cx="197640" cy="222480"/>
              </p14:xfrm>
            </p:contentPart>
          </mc:Choice>
          <mc:Fallback xmlns="">
            <p:pic>
              <p:nvPicPr>
                <p:cNvPr id="136" name="Ink 135">
                  <a:extLst>
                    <a:ext uri="{FF2B5EF4-FFF2-40B4-BE49-F238E27FC236}">
                      <a16:creationId xmlns:a16="http://schemas.microsoft.com/office/drawing/2014/main" id="{652D8C22-2314-3F61-F89C-926AA115E8D7}"/>
                    </a:ext>
                  </a:extLst>
                </p:cNvPr>
                <p:cNvPicPr/>
                <p:nvPr/>
              </p:nvPicPr>
              <p:blipFill>
                <a:blip r:embed="rId227"/>
                <a:stretch>
                  <a:fillRect/>
                </a:stretch>
              </p:blipFill>
              <p:spPr>
                <a:xfrm>
                  <a:off x="8349270" y="5528505"/>
                  <a:ext cx="2098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7" name="Ink 136">
                  <a:extLst>
                    <a:ext uri="{FF2B5EF4-FFF2-40B4-BE49-F238E27FC236}">
                      <a16:creationId xmlns:a16="http://schemas.microsoft.com/office/drawing/2014/main" id="{9D4D9AAC-ED7B-7DF8-FE88-74C6C8F688AD}"/>
                    </a:ext>
                  </a:extLst>
                </p14:cNvPr>
                <p14:cNvContentPartPr/>
                <p14:nvPr/>
              </p14:nvContentPartPr>
              <p14:xfrm>
                <a:off x="8492550" y="5457585"/>
                <a:ext cx="246240" cy="416160"/>
              </p14:xfrm>
            </p:contentPart>
          </mc:Choice>
          <mc:Fallback xmlns="">
            <p:pic>
              <p:nvPicPr>
                <p:cNvPr id="137" name="Ink 136">
                  <a:extLst>
                    <a:ext uri="{FF2B5EF4-FFF2-40B4-BE49-F238E27FC236}">
                      <a16:creationId xmlns:a16="http://schemas.microsoft.com/office/drawing/2014/main" id="{9D4D9AAC-ED7B-7DF8-FE88-74C6C8F688AD}"/>
                    </a:ext>
                  </a:extLst>
                </p:cNvPr>
                <p:cNvPicPr/>
                <p:nvPr/>
              </p:nvPicPr>
              <p:blipFill>
                <a:blip r:embed="rId229"/>
                <a:stretch>
                  <a:fillRect/>
                </a:stretch>
              </p:blipFill>
              <p:spPr>
                <a:xfrm>
                  <a:off x="8486430" y="5451465"/>
                  <a:ext cx="25848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8" name="Ink 137">
                  <a:extLst>
                    <a:ext uri="{FF2B5EF4-FFF2-40B4-BE49-F238E27FC236}">
                      <a16:creationId xmlns:a16="http://schemas.microsoft.com/office/drawing/2014/main" id="{330C6236-74A6-3B85-20CE-A2B1C57D3FD7}"/>
                    </a:ext>
                  </a:extLst>
                </p14:cNvPr>
                <p14:cNvContentPartPr/>
                <p14:nvPr/>
              </p14:nvContentPartPr>
              <p14:xfrm>
                <a:off x="7403910" y="5494665"/>
                <a:ext cx="484920" cy="343440"/>
              </p14:xfrm>
            </p:contentPart>
          </mc:Choice>
          <mc:Fallback xmlns="">
            <p:pic>
              <p:nvPicPr>
                <p:cNvPr id="138" name="Ink 137">
                  <a:extLst>
                    <a:ext uri="{FF2B5EF4-FFF2-40B4-BE49-F238E27FC236}">
                      <a16:creationId xmlns:a16="http://schemas.microsoft.com/office/drawing/2014/main" id="{330C6236-74A6-3B85-20CE-A2B1C57D3FD7}"/>
                    </a:ext>
                  </a:extLst>
                </p:cNvPr>
                <p:cNvPicPr/>
                <p:nvPr/>
              </p:nvPicPr>
              <p:blipFill>
                <a:blip r:embed="rId231"/>
                <a:stretch>
                  <a:fillRect/>
                </a:stretch>
              </p:blipFill>
              <p:spPr>
                <a:xfrm>
                  <a:off x="7397790" y="5488545"/>
                  <a:ext cx="4971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9" name="Ink 138">
                  <a:extLst>
                    <a:ext uri="{FF2B5EF4-FFF2-40B4-BE49-F238E27FC236}">
                      <a16:creationId xmlns:a16="http://schemas.microsoft.com/office/drawing/2014/main" id="{7C62B6B7-1120-7DA7-5151-D4C4A6A1EB58}"/>
                    </a:ext>
                  </a:extLst>
                </p14:cNvPr>
                <p14:cNvContentPartPr/>
                <p14:nvPr/>
              </p14:nvContentPartPr>
              <p14:xfrm>
                <a:off x="8757150" y="5330145"/>
                <a:ext cx="57960" cy="180000"/>
              </p14:xfrm>
            </p:contentPart>
          </mc:Choice>
          <mc:Fallback xmlns="">
            <p:pic>
              <p:nvPicPr>
                <p:cNvPr id="139" name="Ink 138">
                  <a:extLst>
                    <a:ext uri="{FF2B5EF4-FFF2-40B4-BE49-F238E27FC236}">
                      <a16:creationId xmlns:a16="http://schemas.microsoft.com/office/drawing/2014/main" id="{7C62B6B7-1120-7DA7-5151-D4C4A6A1EB58}"/>
                    </a:ext>
                  </a:extLst>
                </p:cNvPr>
                <p:cNvPicPr/>
                <p:nvPr/>
              </p:nvPicPr>
              <p:blipFill>
                <a:blip r:embed="rId233"/>
                <a:stretch>
                  <a:fillRect/>
                </a:stretch>
              </p:blipFill>
              <p:spPr>
                <a:xfrm>
                  <a:off x="8751030" y="5324025"/>
                  <a:ext cx="702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0" name="Ink 139">
                  <a:extLst>
                    <a:ext uri="{FF2B5EF4-FFF2-40B4-BE49-F238E27FC236}">
                      <a16:creationId xmlns:a16="http://schemas.microsoft.com/office/drawing/2014/main" id="{83E59436-D765-A963-6116-A3E046AB2D45}"/>
                    </a:ext>
                  </a:extLst>
                </p14:cNvPr>
                <p14:cNvContentPartPr/>
                <p14:nvPr/>
              </p14:nvContentPartPr>
              <p14:xfrm>
                <a:off x="7554030" y="5849625"/>
                <a:ext cx="1203840" cy="54720"/>
              </p14:xfrm>
            </p:contentPart>
          </mc:Choice>
          <mc:Fallback xmlns="">
            <p:pic>
              <p:nvPicPr>
                <p:cNvPr id="140" name="Ink 139">
                  <a:extLst>
                    <a:ext uri="{FF2B5EF4-FFF2-40B4-BE49-F238E27FC236}">
                      <a16:creationId xmlns:a16="http://schemas.microsoft.com/office/drawing/2014/main" id="{83E59436-D765-A963-6116-A3E046AB2D45}"/>
                    </a:ext>
                  </a:extLst>
                </p:cNvPr>
                <p:cNvPicPr/>
                <p:nvPr/>
              </p:nvPicPr>
              <p:blipFill>
                <a:blip r:embed="rId235"/>
                <a:stretch>
                  <a:fillRect/>
                </a:stretch>
              </p:blipFill>
              <p:spPr>
                <a:xfrm>
                  <a:off x="7547910" y="5843505"/>
                  <a:ext cx="12160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1" name="Ink 140">
                  <a:extLst>
                    <a:ext uri="{FF2B5EF4-FFF2-40B4-BE49-F238E27FC236}">
                      <a16:creationId xmlns:a16="http://schemas.microsoft.com/office/drawing/2014/main" id="{721DA0A0-C106-A722-6220-438E2C6971AB}"/>
                    </a:ext>
                  </a:extLst>
                </p14:cNvPr>
                <p14:cNvContentPartPr/>
                <p14:nvPr/>
              </p14:nvContentPartPr>
              <p14:xfrm>
                <a:off x="8124270" y="6040425"/>
                <a:ext cx="264960" cy="102240"/>
              </p14:xfrm>
            </p:contentPart>
          </mc:Choice>
          <mc:Fallback xmlns="">
            <p:pic>
              <p:nvPicPr>
                <p:cNvPr id="141" name="Ink 140">
                  <a:extLst>
                    <a:ext uri="{FF2B5EF4-FFF2-40B4-BE49-F238E27FC236}">
                      <a16:creationId xmlns:a16="http://schemas.microsoft.com/office/drawing/2014/main" id="{721DA0A0-C106-A722-6220-438E2C6971AB}"/>
                    </a:ext>
                  </a:extLst>
                </p:cNvPr>
                <p:cNvPicPr/>
                <p:nvPr/>
              </p:nvPicPr>
              <p:blipFill>
                <a:blip r:embed="rId237"/>
                <a:stretch>
                  <a:fillRect/>
                </a:stretch>
              </p:blipFill>
              <p:spPr>
                <a:xfrm>
                  <a:off x="8118150" y="6034305"/>
                  <a:ext cx="2772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2" name="Ink 141">
                  <a:extLst>
                    <a:ext uri="{FF2B5EF4-FFF2-40B4-BE49-F238E27FC236}">
                      <a16:creationId xmlns:a16="http://schemas.microsoft.com/office/drawing/2014/main" id="{A7860EDD-B808-5355-1932-304C78EC6602}"/>
                    </a:ext>
                  </a:extLst>
                </p14:cNvPr>
                <p14:cNvContentPartPr/>
                <p14:nvPr/>
              </p14:nvContentPartPr>
              <p14:xfrm>
                <a:off x="8251710" y="6071745"/>
                <a:ext cx="53280" cy="118440"/>
              </p14:xfrm>
            </p:contentPart>
          </mc:Choice>
          <mc:Fallback xmlns="">
            <p:pic>
              <p:nvPicPr>
                <p:cNvPr id="142" name="Ink 141">
                  <a:extLst>
                    <a:ext uri="{FF2B5EF4-FFF2-40B4-BE49-F238E27FC236}">
                      <a16:creationId xmlns:a16="http://schemas.microsoft.com/office/drawing/2014/main" id="{A7860EDD-B808-5355-1932-304C78EC6602}"/>
                    </a:ext>
                  </a:extLst>
                </p:cNvPr>
                <p:cNvPicPr/>
                <p:nvPr/>
              </p:nvPicPr>
              <p:blipFill>
                <a:blip r:embed="rId239"/>
                <a:stretch>
                  <a:fillRect/>
                </a:stretch>
              </p:blipFill>
              <p:spPr>
                <a:xfrm>
                  <a:off x="8245590" y="6065625"/>
                  <a:ext cx="655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3" name="Ink 142">
                  <a:extLst>
                    <a:ext uri="{FF2B5EF4-FFF2-40B4-BE49-F238E27FC236}">
                      <a16:creationId xmlns:a16="http://schemas.microsoft.com/office/drawing/2014/main" id="{B2C4D4D9-FD3D-A4C6-57B0-4D3748936048}"/>
                    </a:ext>
                  </a:extLst>
                </p14:cNvPr>
                <p14:cNvContentPartPr/>
                <p14:nvPr/>
              </p14:nvContentPartPr>
              <p14:xfrm>
                <a:off x="8333790" y="5979585"/>
                <a:ext cx="226440" cy="318600"/>
              </p14:xfrm>
            </p:contentPart>
          </mc:Choice>
          <mc:Fallback xmlns="">
            <p:pic>
              <p:nvPicPr>
                <p:cNvPr id="143" name="Ink 142">
                  <a:extLst>
                    <a:ext uri="{FF2B5EF4-FFF2-40B4-BE49-F238E27FC236}">
                      <a16:creationId xmlns:a16="http://schemas.microsoft.com/office/drawing/2014/main" id="{B2C4D4D9-FD3D-A4C6-57B0-4D3748936048}"/>
                    </a:ext>
                  </a:extLst>
                </p:cNvPr>
                <p:cNvPicPr/>
                <p:nvPr/>
              </p:nvPicPr>
              <p:blipFill>
                <a:blip r:embed="rId241"/>
                <a:stretch>
                  <a:fillRect/>
                </a:stretch>
              </p:blipFill>
              <p:spPr>
                <a:xfrm>
                  <a:off x="8327670" y="5973465"/>
                  <a:ext cx="2386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4" name="Ink 143">
                  <a:extLst>
                    <a:ext uri="{FF2B5EF4-FFF2-40B4-BE49-F238E27FC236}">
                      <a16:creationId xmlns:a16="http://schemas.microsoft.com/office/drawing/2014/main" id="{53AEC737-3A78-6F5C-5D04-3F3B9A1E0606}"/>
                    </a:ext>
                  </a:extLst>
                </p14:cNvPr>
                <p14:cNvContentPartPr/>
                <p14:nvPr/>
              </p14:nvContentPartPr>
              <p14:xfrm>
                <a:off x="8015550" y="6016305"/>
                <a:ext cx="275040" cy="238320"/>
              </p14:xfrm>
            </p:contentPart>
          </mc:Choice>
          <mc:Fallback xmlns="">
            <p:pic>
              <p:nvPicPr>
                <p:cNvPr id="144" name="Ink 143">
                  <a:extLst>
                    <a:ext uri="{FF2B5EF4-FFF2-40B4-BE49-F238E27FC236}">
                      <a16:creationId xmlns:a16="http://schemas.microsoft.com/office/drawing/2014/main" id="{53AEC737-3A78-6F5C-5D04-3F3B9A1E0606}"/>
                    </a:ext>
                  </a:extLst>
                </p:cNvPr>
                <p:cNvPicPr/>
                <p:nvPr/>
              </p:nvPicPr>
              <p:blipFill>
                <a:blip r:embed="rId243"/>
                <a:stretch>
                  <a:fillRect/>
                </a:stretch>
              </p:blipFill>
              <p:spPr>
                <a:xfrm>
                  <a:off x="8009430" y="6010185"/>
                  <a:ext cx="2872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5" name="Ink 144">
                  <a:extLst>
                    <a:ext uri="{FF2B5EF4-FFF2-40B4-BE49-F238E27FC236}">
                      <a16:creationId xmlns:a16="http://schemas.microsoft.com/office/drawing/2014/main" id="{6C77AEC4-BCA0-1960-3748-874A42D7F636}"/>
                    </a:ext>
                  </a:extLst>
                </p14:cNvPr>
                <p14:cNvContentPartPr/>
                <p14:nvPr/>
              </p14:nvContentPartPr>
              <p14:xfrm>
                <a:off x="8514150" y="5960145"/>
                <a:ext cx="19440" cy="80640"/>
              </p14:xfrm>
            </p:contentPart>
          </mc:Choice>
          <mc:Fallback xmlns="">
            <p:pic>
              <p:nvPicPr>
                <p:cNvPr id="145" name="Ink 144">
                  <a:extLst>
                    <a:ext uri="{FF2B5EF4-FFF2-40B4-BE49-F238E27FC236}">
                      <a16:creationId xmlns:a16="http://schemas.microsoft.com/office/drawing/2014/main" id="{6C77AEC4-BCA0-1960-3748-874A42D7F636}"/>
                    </a:ext>
                  </a:extLst>
                </p:cNvPr>
                <p:cNvPicPr/>
                <p:nvPr/>
              </p:nvPicPr>
              <p:blipFill>
                <a:blip r:embed="rId245"/>
                <a:stretch>
                  <a:fillRect/>
                </a:stretch>
              </p:blipFill>
              <p:spPr>
                <a:xfrm>
                  <a:off x="8508030" y="5954025"/>
                  <a:ext cx="316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6" name="Ink 145">
                  <a:extLst>
                    <a:ext uri="{FF2B5EF4-FFF2-40B4-BE49-F238E27FC236}">
                      <a16:creationId xmlns:a16="http://schemas.microsoft.com/office/drawing/2014/main" id="{0F24F2C9-1F8E-C8E4-86BC-312BD1FB1FC2}"/>
                    </a:ext>
                  </a:extLst>
                </p14:cNvPr>
                <p14:cNvContentPartPr/>
                <p14:nvPr/>
              </p14:nvContentPartPr>
              <p14:xfrm>
                <a:off x="6307710" y="6014145"/>
                <a:ext cx="279360" cy="144360"/>
              </p14:xfrm>
            </p:contentPart>
          </mc:Choice>
          <mc:Fallback xmlns="">
            <p:pic>
              <p:nvPicPr>
                <p:cNvPr id="146" name="Ink 145">
                  <a:extLst>
                    <a:ext uri="{FF2B5EF4-FFF2-40B4-BE49-F238E27FC236}">
                      <a16:creationId xmlns:a16="http://schemas.microsoft.com/office/drawing/2014/main" id="{0F24F2C9-1F8E-C8E4-86BC-312BD1FB1FC2}"/>
                    </a:ext>
                  </a:extLst>
                </p:cNvPr>
                <p:cNvPicPr/>
                <p:nvPr/>
              </p:nvPicPr>
              <p:blipFill>
                <a:blip r:embed="rId247"/>
                <a:stretch>
                  <a:fillRect/>
                </a:stretch>
              </p:blipFill>
              <p:spPr>
                <a:xfrm>
                  <a:off x="6301590" y="6008025"/>
                  <a:ext cx="2916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7" name="Ink 146">
                  <a:extLst>
                    <a:ext uri="{FF2B5EF4-FFF2-40B4-BE49-F238E27FC236}">
                      <a16:creationId xmlns:a16="http://schemas.microsoft.com/office/drawing/2014/main" id="{176FAC79-7149-B0B6-92DF-231CDC84258F}"/>
                    </a:ext>
                  </a:extLst>
                </p14:cNvPr>
                <p14:cNvContentPartPr/>
                <p14:nvPr/>
              </p14:nvContentPartPr>
              <p14:xfrm>
                <a:off x="6401670" y="6050145"/>
                <a:ext cx="99000" cy="151920"/>
              </p14:xfrm>
            </p:contentPart>
          </mc:Choice>
          <mc:Fallback xmlns="">
            <p:pic>
              <p:nvPicPr>
                <p:cNvPr id="147" name="Ink 146">
                  <a:extLst>
                    <a:ext uri="{FF2B5EF4-FFF2-40B4-BE49-F238E27FC236}">
                      <a16:creationId xmlns:a16="http://schemas.microsoft.com/office/drawing/2014/main" id="{176FAC79-7149-B0B6-92DF-231CDC84258F}"/>
                    </a:ext>
                  </a:extLst>
                </p:cNvPr>
                <p:cNvPicPr/>
                <p:nvPr/>
              </p:nvPicPr>
              <p:blipFill>
                <a:blip r:embed="rId249"/>
                <a:stretch>
                  <a:fillRect/>
                </a:stretch>
              </p:blipFill>
              <p:spPr>
                <a:xfrm>
                  <a:off x="6395550" y="6044025"/>
                  <a:ext cx="111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8" name="Ink 147">
                  <a:extLst>
                    <a:ext uri="{FF2B5EF4-FFF2-40B4-BE49-F238E27FC236}">
                      <a16:creationId xmlns:a16="http://schemas.microsoft.com/office/drawing/2014/main" id="{B068C3BD-CDD1-FE0F-0D92-80FB6C4926C5}"/>
                    </a:ext>
                  </a:extLst>
                </p14:cNvPr>
                <p14:cNvContentPartPr/>
                <p14:nvPr/>
              </p14:nvContentPartPr>
              <p14:xfrm>
                <a:off x="6699750" y="6074985"/>
                <a:ext cx="337320" cy="113040"/>
              </p14:xfrm>
            </p:contentPart>
          </mc:Choice>
          <mc:Fallback xmlns="">
            <p:pic>
              <p:nvPicPr>
                <p:cNvPr id="148" name="Ink 147">
                  <a:extLst>
                    <a:ext uri="{FF2B5EF4-FFF2-40B4-BE49-F238E27FC236}">
                      <a16:creationId xmlns:a16="http://schemas.microsoft.com/office/drawing/2014/main" id="{B068C3BD-CDD1-FE0F-0D92-80FB6C4926C5}"/>
                    </a:ext>
                  </a:extLst>
                </p:cNvPr>
                <p:cNvPicPr/>
                <p:nvPr/>
              </p:nvPicPr>
              <p:blipFill>
                <a:blip r:embed="rId251"/>
                <a:stretch>
                  <a:fillRect/>
                </a:stretch>
              </p:blipFill>
              <p:spPr>
                <a:xfrm>
                  <a:off x="6693630" y="6068865"/>
                  <a:ext cx="3495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9" name="Ink 148">
                  <a:extLst>
                    <a:ext uri="{FF2B5EF4-FFF2-40B4-BE49-F238E27FC236}">
                      <a16:creationId xmlns:a16="http://schemas.microsoft.com/office/drawing/2014/main" id="{1F9592E5-962F-BBAE-C001-D5723B5ED5A9}"/>
                    </a:ext>
                  </a:extLst>
                </p14:cNvPr>
                <p14:cNvContentPartPr/>
                <p14:nvPr/>
              </p14:nvContentPartPr>
              <p14:xfrm>
                <a:off x="7086390" y="6066345"/>
                <a:ext cx="324360" cy="135720"/>
              </p14:xfrm>
            </p:contentPart>
          </mc:Choice>
          <mc:Fallback xmlns="">
            <p:pic>
              <p:nvPicPr>
                <p:cNvPr id="149" name="Ink 148">
                  <a:extLst>
                    <a:ext uri="{FF2B5EF4-FFF2-40B4-BE49-F238E27FC236}">
                      <a16:creationId xmlns:a16="http://schemas.microsoft.com/office/drawing/2014/main" id="{1F9592E5-962F-BBAE-C001-D5723B5ED5A9}"/>
                    </a:ext>
                  </a:extLst>
                </p:cNvPr>
                <p:cNvPicPr/>
                <p:nvPr/>
              </p:nvPicPr>
              <p:blipFill>
                <a:blip r:embed="rId253"/>
                <a:stretch>
                  <a:fillRect/>
                </a:stretch>
              </p:blipFill>
              <p:spPr>
                <a:xfrm>
                  <a:off x="7080270" y="6060225"/>
                  <a:ext cx="336600" cy="147960"/>
                </a:xfrm>
                <a:prstGeom prst="rect">
                  <a:avLst/>
                </a:prstGeom>
              </p:spPr>
            </p:pic>
          </mc:Fallback>
        </mc:AlternateContent>
      </p:grpSp>
    </p:spTree>
    <p:extLst>
      <p:ext uri="{BB962C8B-B14F-4D97-AF65-F5344CB8AC3E}">
        <p14:creationId xmlns:p14="http://schemas.microsoft.com/office/powerpoint/2010/main" val="142275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7E13A7-26BF-C6AF-2528-D9FF3EAB0C72}"/>
              </a:ext>
            </a:extLst>
          </p:cNvPr>
          <p:cNvSpPr>
            <a:spLocks noGrp="1"/>
          </p:cNvSpPr>
          <p:nvPr>
            <p:ph type="title"/>
          </p:nvPr>
        </p:nvSpPr>
        <p:spPr/>
        <p:txBody>
          <a:bodyPr/>
          <a:lstStyle/>
          <a:p>
            <a:endParaRPr lang="en-CA"/>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EA12F65-0DC9-3265-64F4-8D690D8870E9}"/>
                  </a:ext>
                </a:extLst>
              </p14:cNvPr>
              <p14:cNvContentPartPr/>
              <p14:nvPr/>
            </p14:nvContentPartPr>
            <p14:xfrm>
              <a:off x="1983390" y="1941105"/>
              <a:ext cx="190800" cy="14400"/>
            </p14:xfrm>
          </p:contentPart>
        </mc:Choice>
        <mc:Fallback xmlns="">
          <p:pic>
            <p:nvPicPr>
              <p:cNvPr id="4" name="Ink 3">
                <a:extLst>
                  <a:ext uri="{FF2B5EF4-FFF2-40B4-BE49-F238E27FC236}">
                    <a16:creationId xmlns:a16="http://schemas.microsoft.com/office/drawing/2014/main" id="{0EA12F65-0DC9-3265-64F4-8D690D8870E9}"/>
                  </a:ext>
                </a:extLst>
              </p:cNvPr>
              <p:cNvPicPr/>
              <p:nvPr/>
            </p:nvPicPr>
            <p:blipFill>
              <a:blip r:embed="rId3"/>
              <a:stretch>
                <a:fillRect/>
              </a:stretch>
            </p:blipFill>
            <p:spPr>
              <a:xfrm>
                <a:off x="1977270" y="1934985"/>
                <a:ext cx="203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B29ABEB-9FE6-E062-154D-A74F2041A916}"/>
                  </a:ext>
                </a:extLst>
              </p14:cNvPr>
              <p14:cNvContentPartPr/>
              <p14:nvPr/>
            </p14:nvContentPartPr>
            <p14:xfrm>
              <a:off x="2003190" y="2075385"/>
              <a:ext cx="190440" cy="6840"/>
            </p14:xfrm>
          </p:contentPart>
        </mc:Choice>
        <mc:Fallback xmlns="">
          <p:pic>
            <p:nvPicPr>
              <p:cNvPr id="5" name="Ink 4">
                <a:extLst>
                  <a:ext uri="{FF2B5EF4-FFF2-40B4-BE49-F238E27FC236}">
                    <a16:creationId xmlns:a16="http://schemas.microsoft.com/office/drawing/2014/main" id="{CB29ABEB-9FE6-E062-154D-A74F2041A916}"/>
                  </a:ext>
                </a:extLst>
              </p:cNvPr>
              <p:cNvPicPr/>
              <p:nvPr/>
            </p:nvPicPr>
            <p:blipFill>
              <a:blip r:embed="rId5"/>
              <a:stretch>
                <a:fillRect/>
              </a:stretch>
            </p:blipFill>
            <p:spPr>
              <a:xfrm>
                <a:off x="1997070" y="2069265"/>
                <a:ext cx="202680" cy="19080"/>
              </a:xfrm>
              <a:prstGeom prst="rect">
                <a:avLst/>
              </a:prstGeom>
            </p:spPr>
          </p:pic>
        </mc:Fallback>
      </mc:AlternateContent>
      <p:grpSp>
        <p:nvGrpSpPr>
          <p:cNvPr id="21" name="Group 20">
            <a:extLst>
              <a:ext uri="{FF2B5EF4-FFF2-40B4-BE49-F238E27FC236}">
                <a16:creationId xmlns:a16="http://schemas.microsoft.com/office/drawing/2014/main" id="{5741E92A-931B-7DFB-9B29-ED0009F5CECF}"/>
              </a:ext>
            </a:extLst>
          </p:cNvPr>
          <p:cNvGrpSpPr/>
          <p:nvPr/>
        </p:nvGrpSpPr>
        <p:grpSpPr>
          <a:xfrm>
            <a:off x="2708070" y="1676145"/>
            <a:ext cx="1013400" cy="666720"/>
            <a:chOff x="2708070" y="1676145"/>
            <a:chExt cx="1013400" cy="66672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55A569A-B81A-5DD8-0159-1120C2F43C62}"/>
                    </a:ext>
                  </a:extLst>
                </p14:cNvPr>
                <p14:cNvContentPartPr/>
                <p14:nvPr/>
              </p14:nvContentPartPr>
              <p14:xfrm>
                <a:off x="2708070" y="1676145"/>
                <a:ext cx="257760" cy="547920"/>
              </p14:xfrm>
            </p:contentPart>
          </mc:Choice>
          <mc:Fallback xmlns="">
            <p:pic>
              <p:nvPicPr>
                <p:cNvPr id="6" name="Ink 5">
                  <a:extLst>
                    <a:ext uri="{FF2B5EF4-FFF2-40B4-BE49-F238E27FC236}">
                      <a16:creationId xmlns:a16="http://schemas.microsoft.com/office/drawing/2014/main" id="{355A569A-B81A-5DD8-0159-1120C2F43C62}"/>
                    </a:ext>
                  </a:extLst>
                </p:cNvPr>
                <p:cNvPicPr/>
                <p:nvPr/>
              </p:nvPicPr>
              <p:blipFill>
                <a:blip r:embed="rId7"/>
                <a:stretch>
                  <a:fillRect/>
                </a:stretch>
              </p:blipFill>
              <p:spPr>
                <a:xfrm>
                  <a:off x="2701950" y="1670025"/>
                  <a:ext cx="2700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C23DE44-71D1-2939-0ACA-E1CEA4267CCB}"/>
                    </a:ext>
                  </a:extLst>
                </p14:cNvPr>
                <p14:cNvContentPartPr/>
                <p14:nvPr/>
              </p14:nvContentPartPr>
              <p14:xfrm>
                <a:off x="3119550" y="2027505"/>
                <a:ext cx="53280" cy="151920"/>
              </p14:xfrm>
            </p:contentPart>
          </mc:Choice>
          <mc:Fallback xmlns="">
            <p:pic>
              <p:nvPicPr>
                <p:cNvPr id="7" name="Ink 6">
                  <a:extLst>
                    <a:ext uri="{FF2B5EF4-FFF2-40B4-BE49-F238E27FC236}">
                      <a16:creationId xmlns:a16="http://schemas.microsoft.com/office/drawing/2014/main" id="{FC23DE44-71D1-2939-0ACA-E1CEA4267CCB}"/>
                    </a:ext>
                  </a:extLst>
                </p:cNvPr>
                <p:cNvPicPr/>
                <p:nvPr/>
              </p:nvPicPr>
              <p:blipFill>
                <a:blip r:embed="rId9"/>
                <a:stretch>
                  <a:fillRect/>
                </a:stretch>
              </p:blipFill>
              <p:spPr>
                <a:xfrm>
                  <a:off x="3113430" y="2021385"/>
                  <a:ext cx="655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0EB7D2F-B722-EE39-7E25-1E022DB51F6E}"/>
                    </a:ext>
                  </a:extLst>
                </p14:cNvPr>
                <p14:cNvContentPartPr/>
                <p14:nvPr/>
              </p14:nvContentPartPr>
              <p14:xfrm>
                <a:off x="3016230" y="1884585"/>
                <a:ext cx="113400" cy="59760"/>
              </p14:xfrm>
            </p:contentPart>
          </mc:Choice>
          <mc:Fallback xmlns="">
            <p:pic>
              <p:nvPicPr>
                <p:cNvPr id="8" name="Ink 7">
                  <a:extLst>
                    <a:ext uri="{FF2B5EF4-FFF2-40B4-BE49-F238E27FC236}">
                      <a16:creationId xmlns:a16="http://schemas.microsoft.com/office/drawing/2014/main" id="{00EB7D2F-B722-EE39-7E25-1E022DB51F6E}"/>
                    </a:ext>
                  </a:extLst>
                </p:cNvPr>
                <p:cNvPicPr/>
                <p:nvPr/>
              </p:nvPicPr>
              <p:blipFill>
                <a:blip r:embed="rId11"/>
                <a:stretch>
                  <a:fillRect/>
                </a:stretch>
              </p:blipFill>
              <p:spPr>
                <a:xfrm>
                  <a:off x="3010110" y="1878465"/>
                  <a:ext cx="125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7706866-7D21-52D3-AC02-B5817DEDBE92}"/>
                    </a:ext>
                  </a:extLst>
                </p14:cNvPr>
                <p14:cNvContentPartPr/>
                <p14:nvPr/>
              </p14:nvContentPartPr>
              <p14:xfrm>
                <a:off x="3360030" y="2064585"/>
                <a:ext cx="361440" cy="278280"/>
              </p14:xfrm>
            </p:contentPart>
          </mc:Choice>
          <mc:Fallback xmlns="">
            <p:pic>
              <p:nvPicPr>
                <p:cNvPr id="9" name="Ink 8">
                  <a:extLst>
                    <a:ext uri="{FF2B5EF4-FFF2-40B4-BE49-F238E27FC236}">
                      <a16:creationId xmlns:a16="http://schemas.microsoft.com/office/drawing/2014/main" id="{D7706866-7D21-52D3-AC02-B5817DEDBE92}"/>
                    </a:ext>
                  </a:extLst>
                </p:cNvPr>
                <p:cNvPicPr/>
                <p:nvPr/>
              </p:nvPicPr>
              <p:blipFill>
                <a:blip r:embed="rId13"/>
                <a:stretch>
                  <a:fillRect/>
                </a:stretch>
              </p:blipFill>
              <p:spPr>
                <a:xfrm>
                  <a:off x="3353910" y="2058465"/>
                  <a:ext cx="373680" cy="290520"/>
                </a:xfrm>
                <a:prstGeom prst="rect">
                  <a:avLst/>
                </a:prstGeom>
              </p:spPr>
            </p:pic>
          </mc:Fallback>
        </mc:AlternateContent>
      </p:grpSp>
      <p:grpSp>
        <p:nvGrpSpPr>
          <p:cNvPr id="20" name="Group 19">
            <a:extLst>
              <a:ext uri="{FF2B5EF4-FFF2-40B4-BE49-F238E27FC236}">
                <a16:creationId xmlns:a16="http://schemas.microsoft.com/office/drawing/2014/main" id="{CA563393-0E68-00ED-47DB-26CE10A894B7}"/>
              </a:ext>
            </a:extLst>
          </p:cNvPr>
          <p:cNvGrpSpPr/>
          <p:nvPr/>
        </p:nvGrpSpPr>
        <p:grpSpPr>
          <a:xfrm>
            <a:off x="2712750" y="2495505"/>
            <a:ext cx="1177920" cy="203760"/>
            <a:chOff x="2712750" y="2495505"/>
            <a:chExt cx="1177920" cy="203760"/>
          </a:xfrm>
        </p:grpSpPr>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363B7058-C6A7-207C-0052-DEE862B03BF7}"/>
                    </a:ext>
                  </a:extLst>
                </p14:cNvPr>
                <p14:cNvContentPartPr/>
                <p14:nvPr/>
              </p14:nvContentPartPr>
              <p14:xfrm>
                <a:off x="2712750" y="2525745"/>
                <a:ext cx="293760" cy="173520"/>
              </p14:xfrm>
            </p:contentPart>
          </mc:Choice>
          <mc:Fallback xmlns="">
            <p:pic>
              <p:nvPicPr>
                <p:cNvPr id="10" name="Ink 9">
                  <a:extLst>
                    <a:ext uri="{FF2B5EF4-FFF2-40B4-BE49-F238E27FC236}">
                      <a16:creationId xmlns:a16="http://schemas.microsoft.com/office/drawing/2014/main" id="{363B7058-C6A7-207C-0052-DEE862B03BF7}"/>
                    </a:ext>
                  </a:extLst>
                </p:cNvPr>
                <p:cNvPicPr/>
                <p:nvPr/>
              </p:nvPicPr>
              <p:blipFill>
                <a:blip r:embed="rId15"/>
                <a:stretch>
                  <a:fillRect/>
                </a:stretch>
              </p:blipFill>
              <p:spPr>
                <a:xfrm>
                  <a:off x="2706630" y="2519625"/>
                  <a:ext cx="3060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8E79936D-3DD3-9DFB-0F1D-B8685D8B7DAD}"/>
                    </a:ext>
                  </a:extLst>
                </p14:cNvPr>
                <p14:cNvContentPartPr/>
                <p14:nvPr/>
              </p14:nvContentPartPr>
              <p14:xfrm>
                <a:off x="3073830" y="2548425"/>
                <a:ext cx="363600" cy="113040"/>
              </p14:xfrm>
            </p:contentPart>
          </mc:Choice>
          <mc:Fallback xmlns="">
            <p:pic>
              <p:nvPicPr>
                <p:cNvPr id="11" name="Ink 10">
                  <a:extLst>
                    <a:ext uri="{FF2B5EF4-FFF2-40B4-BE49-F238E27FC236}">
                      <a16:creationId xmlns:a16="http://schemas.microsoft.com/office/drawing/2014/main" id="{8E79936D-3DD3-9DFB-0F1D-B8685D8B7DAD}"/>
                    </a:ext>
                  </a:extLst>
                </p:cNvPr>
                <p:cNvPicPr/>
                <p:nvPr/>
              </p:nvPicPr>
              <p:blipFill>
                <a:blip r:embed="rId17"/>
                <a:stretch>
                  <a:fillRect/>
                </a:stretch>
              </p:blipFill>
              <p:spPr>
                <a:xfrm>
                  <a:off x="3067710" y="2542305"/>
                  <a:ext cx="3758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E19ED5F2-7A0B-BCDB-09F2-8A0778574571}"/>
                    </a:ext>
                  </a:extLst>
                </p14:cNvPr>
                <p14:cNvContentPartPr/>
                <p14:nvPr/>
              </p14:nvContentPartPr>
              <p14:xfrm>
                <a:off x="3530670" y="2495505"/>
                <a:ext cx="360000" cy="163440"/>
              </p14:xfrm>
            </p:contentPart>
          </mc:Choice>
          <mc:Fallback xmlns="">
            <p:pic>
              <p:nvPicPr>
                <p:cNvPr id="12" name="Ink 11">
                  <a:extLst>
                    <a:ext uri="{FF2B5EF4-FFF2-40B4-BE49-F238E27FC236}">
                      <a16:creationId xmlns:a16="http://schemas.microsoft.com/office/drawing/2014/main" id="{E19ED5F2-7A0B-BCDB-09F2-8A0778574571}"/>
                    </a:ext>
                  </a:extLst>
                </p:cNvPr>
                <p:cNvPicPr/>
                <p:nvPr/>
              </p:nvPicPr>
              <p:blipFill>
                <a:blip r:embed="rId19"/>
                <a:stretch>
                  <a:fillRect/>
                </a:stretch>
              </p:blipFill>
              <p:spPr>
                <a:xfrm>
                  <a:off x="3524550" y="2489385"/>
                  <a:ext cx="372240" cy="175680"/>
                </a:xfrm>
                <a:prstGeom prst="rect">
                  <a:avLst/>
                </a:prstGeom>
              </p:spPr>
            </p:pic>
          </mc:Fallback>
        </mc:AlternateContent>
      </p:grpSp>
      <p:grpSp>
        <p:nvGrpSpPr>
          <p:cNvPr id="19" name="Group 18">
            <a:extLst>
              <a:ext uri="{FF2B5EF4-FFF2-40B4-BE49-F238E27FC236}">
                <a16:creationId xmlns:a16="http://schemas.microsoft.com/office/drawing/2014/main" id="{319B48DC-DA99-52D0-39A5-06ED5ED92040}"/>
              </a:ext>
            </a:extLst>
          </p:cNvPr>
          <p:cNvGrpSpPr/>
          <p:nvPr/>
        </p:nvGrpSpPr>
        <p:grpSpPr>
          <a:xfrm>
            <a:off x="4546230" y="1622865"/>
            <a:ext cx="1105200" cy="833760"/>
            <a:chOff x="4546230" y="1622865"/>
            <a:chExt cx="1105200" cy="833760"/>
          </a:xfrm>
        </p:grpSpPr>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9CBB786D-0AE1-E632-F1B1-9ACDE466B51A}"/>
                    </a:ext>
                  </a:extLst>
                </p14:cNvPr>
                <p14:cNvContentPartPr/>
                <p14:nvPr/>
              </p14:nvContentPartPr>
              <p14:xfrm>
                <a:off x="4721910" y="1632225"/>
                <a:ext cx="255240" cy="173880"/>
              </p14:xfrm>
            </p:contentPart>
          </mc:Choice>
          <mc:Fallback xmlns="">
            <p:pic>
              <p:nvPicPr>
                <p:cNvPr id="13" name="Ink 12">
                  <a:extLst>
                    <a:ext uri="{FF2B5EF4-FFF2-40B4-BE49-F238E27FC236}">
                      <a16:creationId xmlns:a16="http://schemas.microsoft.com/office/drawing/2014/main" id="{9CBB786D-0AE1-E632-F1B1-9ACDE466B51A}"/>
                    </a:ext>
                  </a:extLst>
                </p:cNvPr>
                <p:cNvPicPr/>
                <p:nvPr/>
              </p:nvPicPr>
              <p:blipFill>
                <a:blip r:embed="rId21"/>
                <a:stretch>
                  <a:fillRect/>
                </a:stretch>
              </p:blipFill>
              <p:spPr>
                <a:xfrm>
                  <a:off x="4715790" y="1626105"/>
                  <a:ext cx="2674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F0C0F5DD-CB9B-CEA2-DB7B-769F741C2A64}"/>
                    </a:ext>
                  </a:extLst>
                </p14:cNvPr>
                <p14:cNvContentPartPr/>
                <p14:nvPr/>
              </p14:nvContentPartPr>
              <p14:xfrm>
                <a:off x="4960230" y="1622865"/>
                <a:ext cx="217080" cy="355320"/>
              </p14:xfrm>
            </p:contentPart>
          </mc:Choice>
          <mc:Fallback xmlns="">
            <p:pic>
              <p:nvPicPr>
                <p:cNvPr id="14" name="Ink 13">
                  <a:extLst>
                    <a:ext uri="{FF2B5EF4-FFF2-40B4-BE49-F238E27FC236}">
                      <a16:creationId xmlns:a16="http://schemas.microsoft.com/office/drawing/2014/main" id="{F0C0F5DD-CB9B-CEA2-DB7B-769F741C2A64}"/>
                    </a:ext>
                  </a:extLst>
                </p:cNvPr>
                <p:cNvPicPr/>
                <p:nvPr/>
              </p:nvPicPr>
              <p:blipFill>
                <a:blip r:embed="rId23"/>
                <a:stretch>
                  <a:fillRect/>
                </a:stretch>
              </p:blipFill>
              <p:spPr>
                <a:xfrm>
                  <a:off x="4954110" y="1616745"/>
                  <a:ext cx="22932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A559F001-076F-750A-1F58-3C646098769D}"/>
                    </a:ext>
                  </a:extLst>
                </p14:cNvPr>
                <p14:cNvContentPartPr/>
                <p14:nvPr/>
              </p14:nvContentPartPr>
              <p14:xfrm>
                <a:off x="5212950" y="1821945"/>
                <a:ext cx="291600" cy="205920"/>
              </p14:xfrm>
            </p:contentPart>
          </mc:Choice>
          <mc:Fallback xmlns="">
            <p:pic>
              <p:nvPicPr>
                <p:cNvPr id="15" name="Ink 14">
                  <a:extLst>
                    <a:ext uri="{FF2B5EF4-FFF2-40B4-BE49-F238E27FC236}">
                      <a16:creationId xmlns:a16="http://schemas.microsoft.com/office/drawing/2014/main" id="{A559F001-076F-750A-1F58-3C646098769D}"/>
                    </a:ext>
                  </a:extLst>
                </p:cNvPr>
                <p:cNvPicPr/>
                <p:nvPr/>
              </p:nvPicPr>
              <p:blipFill>
                <a:blip r:embed="rId25"/>
                <a:stretch>
                  <a:fillRect/>
                </a:stretch>
              </p:blipFill>
              <p:spPr>
                <a:xfrm>
                  <a:off x="5206830" y="1815825"/>
                  <a:ext cx="3038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E95EFA53-61BD-BC0A-EA97-A0D9A4CB3075}"/>
                    </a:ext>
                  </a:extLst>
                </p14:cNvPr>
                <p14:cNvContentPartPr/>
                <p14:nvPr/>
              </p14:nvContentPartPr>
              <p14:xfrm>
                <a:off x="4546230" y="2030745"/>
                <a:ext cx="1105200" cy="77400"/>
              </p14:xfrm>
            </p:contentPart>
          </mc:Choice>
          <mc:Fallback xmlns="">
            <p:pic>
              <p:nvPicPr>
                <p:cNvPr id="16" name="Ink 15">
                  <a:extLst>
                    <a:ext uri="{FF2B5EF4-FFF2-40B4-BE49-F238E27FC236}">
                      <a16:creationId xmlns:a16="http://schemas.microsoft.com/office/drawing/2014/main" id="{E95EFA53-61BD-BC0A-EA97-A0D9A4CB3075}"/>
                    </a:ext>
                  </a:extLst>
                </p:cNvPr>
                <p:cNvPicPr/>
                <p:nvPr/>
              </p:nvPicPr>
              <p:blipFill>
                <a:blip r:embed="rId27"/>
                <a:stretch>
                  <a:fillRect/>
                </a:stretch>
              </p:blipFill>
              <p:spPr>
                <a:xfrm>
                  <a:off x="4540110" y="2024625"/>
                  <a:ext cx="11174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4C123406-4B47-57E9-A0BA-B808D51F49FC}"/>
                    </a:ext>
                  </a:extLst>
                </p14:cNvPr>
                <p14:cNvContentPartPr/>
                <p14:nvPr/>
              </p14:nvContentPartPr>
              <p14:xfrm>
                <a:off x="5030070" y="2183385"/>
                <a:ext cx="228960" cy="273240"/>
              </p14:xfrm>
            </p:contentPart>
          </mc:Choice>
          <mc:Fallback xmlns="">
            <p:pic>
              <p:nvPicPr>
                <p:cNvPr id="17" name="Ink 16">
                  <a:extLst>
                    <a:ext uri="{FF2B5EF4-FFF2-40B4-BE49-F238E27FC236}">
                      <a16:creationId xmlns:a16="http://schemas.microsoft.com/office/drawing/2014/main" id="{4C123406-4B47-57E9-A0BA-B808D51F49FC}"/>
                    </a:ext>
                  </a:extLst>
                </p:cNvPr>
                <p:cNvPicPr/>
                <p:nvPr/>
              </p:nvPicPr>
              <p:blipFill>
                <a:blip r:embed="rId29"/>
                <a:stretch>
                  <a:fillRect/>
                </a:stretch>
              </p:blipFill>
              <p:spPr>
                <a:xfrm>
                  <a:off x="5023950" y="2177265"/>
                  <a:ext cx="2412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F8A1C343-3A97-8B8C-E1EF-69C0C5861CD5}"/>
                    </a:ext>
                  </a:extLst>
                </p14:cNvPr>
                <p14:cNvContentPartPr/>
                <p14:nvPr/>
              </p14:nvContentPartPr>
              <p14:xfrm>
                <a:off x="5167230" y="2421705"/>
                <a:ext cx="296280" cy="18720"/>
              </p14:xfrm>
            </p:contentPart>
          </mc:Choice>
          <mc:Fallback xmlns="">
            <p:pic>
              <p:nvPicPr>
                <p:cNvPr id="18" name="Ink 17">
                  <a:extLst>
                    <a:ext uri="{FF2B5EF4-FFF2-40B4-BE49-F238E27FC236}">
                      <a16:creationId xmlns:a16="http://schemas.microsoft.com/office/drawing/2014/main" id="{F8A1C343-3A97-8B8C-E1EF-69C0C5861CD5}"/>
                    </a:ext>
                  </a:extLst>
                </p:cNvPr>
                <p:cNvPicPr/>
                <p:nvPr/>
              </p:nvPicPr>
              <p:blipFill>
                <a:blip r:embed="rId31"/>
                <a:stretch>
                  <a:fillRect/>
                </a:stretch>
              </p:blipFill>
              <p:spPr>
                <a:xfrm>
                  <a:off x="5161110" y="2415585"/>
                  <a:ext cx="308520" cy="30960"/>
                </a:xfrm>
                <a:prstGeom prst="rect">
                  <a:avLst/>
                </a:prstGeom>
              </p:spPr>
            </p:pic>
          </mc:Fallback>
        </mc:AlternateContent>
      </p:grpSp>
      <p:grpSp>
        <p:nvGrpSpPr>
          <p:cNvPr id="36" name="Group 35">
            <a:extLst>
              <a:ext uri="{FF2B5EF4-FFF2-40B4-BE49-F238E27FC236}">
                <a16:creationId xmlns:a16="http://schemas.microsoft.com/office/drawing/2014/main" id="{CD44F2B4-CE84-E6F6-0F2E-36D3C9DA1728}"/>
              </a:ext>
            </a:extLst>
          </p:cNvPr>
          <p:cNvGrpSpPr/>
          <p:nvPr/>
        </p:nvGrpSpPr>
        <p:grpSpPr>
          <a:xfrm>
            <a:off x="2356710" y="3025065"/>
            <a:ext cx="1728360" cy="426600"/>
            <a:chOff x="2356710" y="3025065"/>
            <a:chExt cx="1728360" cy="426600"/>
          </a:xfrm>
        </p:grpSpPr>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3B4B8E1-FB47-E718-0A8B-9735C52DC839}"/>
                    </a:ext>
                  </a:extLst>
                </p14:cNvPr>
                <p14:cNvContentPartPr/>
                <p14:nvPr/>
              </p14:nvContentPartPr>
              <p14:xfrm>
                <a:off x="2395230" y="3234945"/>
                <a:ext cx="303480" cy="17640"/>
              </p14:xfrm>
            </p:contentPart>
          </mc:Choice>
          <mc:Fallback xmlns="">
            <p:pic>
              <p:nvPicPr>
                <p:cNvPr id="22" name="Ink 21">
                  <a:extLst>
                    <a:ext uri="{FF2B5EF4-FFF2-40B4-BE49-F238E27FC236}">
                      <a16:creationId xmlns:a16="http://schemas.microsoft.com/office/drawing/2014/main" id="{A3B4B8E1-FB47-E718-0A8B-9735C52DC839}"/>
                    </a:ext>
                  </a:extLst>
                </p:cNvPr>
                <p:cNvPicPr/>
                <p:nvPr/>
              </p:nvPicPr>
              <p:blipFill>
                <a:blip r:embed="rId33"/>
                <a:stretch>
                  <a:fillRect/>
                </a:stretch>
              </p:blipFill>
              <p:spPr>
                <a:xfrm>
                  <a:off x="2389110" y="3228825"/>
                  <a:ext cx="3157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FD2F5BB2-295D-D23C-5477-DF0DDE580DC3}"/>
                    </a:ext>
                  </a:extLst>
                </p14:cNvPr>
                <p14:cNvContentPartPr/>
                <p14:nvPr/>
              </p14:nvContentPartPr>
              <p14:xfrm>
                <a:off x="2356710" y="3404865"/>
                <a:ext cx="320400" cy="21960"/>
              </p14:xfrm>
            </p:contentPart>
          </mc:Choice>
          <mc:Fallback xmlns="">
            <p:pic>
              <p:nvPicPr>
                <p:cNvPr id="23" name="Ink 22">
                  <a:extLst>
                    <a:ext uri="{FF2B5EF4-FFF2-40B4-BE49-F238E27FC236}">
                      <a16:creationId xmlns:a16="http://schemas.microsoft.com/office/drawing/2014/main" id="{FD2F5BB2-295D-D23C-5477-DF0DDE580DC3}"/>
                    </a:ext>
                  </a:extLst>
                </p:cNvPr>
                <p:cNvPicPr/>
                <p:nvPr/>
              </p:nvPicPr>
              <p:blipFill>
                <a:blip r:embed="rId35"/>
                <a:stretch>
                  <a:fillRect/>
                </a:stretch>
              </p:blipFill>
              <p:spPr>
                <a:xfrm>
                  <a:off x="2350590" y="3398745"/>
                  <a:ext cx="3326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7C5AD9C0-27C3-7A40-2CC1-310CB12BF160}"/>
                    </a:ext>
                  </a:extLst>
                </p14:cNvPr>
                <p14:cNvContentPartPr/>
                <p14:nvPr/>
              </p14:nvContentPartPr>
              <p14:xfrm>
                <a:off x="2957910" y="3025065"/>
                <a:ext cx="236520" cy="415800"/>
              </p14:xfrm>
            </p:contentPart>
          </mc:Choice>
          <mc:Fallback xmlns="">
            <p:pic>
              <p:nvPicPr>
                <p:cNvPr id="24" name="Ink 23">
                  <a:extLst>
                    <a:ext uri="{FF2B5EF4-FFF2-40B4-BE49-F238E27FC236}">
                      <a16:creationId xmlns:a16="http://schemas.microsoft.com/office/drawing/2014/main" id="{7C5AD9C0-27C3-7A40-2CC1-310CB12BF160}"/>
                    </a:ext>
                  </a:extLst>
                </p:cNvPr>
                <p:cNvPicPr/>
                <p:nvPr/>
              </p:nvPicPr>
              <p:blipFill>
                <a:blip r:embed="rId37"/>
                <a:stretch>
                  <a:fillRect/>
                </a:stretch>
              </p:blipFill>
              <p:spPr>
                <a:xfrm>
                  <a:off x="2951790" y="3018945"/>
                  <a:ext cx="2487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1A70BEFC-08C8-7086-113F-EB16F60EDFFC}"/>
                    </a:ext>
                  </a:extLst>
                </p14:cNvPr>
                <p14:cNvContentPartPr/>
                <p14:nvPr/>
              </p14:nvContentPartPr>
              <p14:xfrm>
                <a:off x="3282990" y="3122265"/>
                <a:ext cx="226440" cy="329400"/>
              </p14:xfrm>
            </p:contentPart>
          </mc:Choice>
          <mc:Fallback xmlns="">
            <p:pic>
              <p:nvPicPr>
                <p:cNvPr id="25" name="Ink 24">
                  <a:extLst>
                    <a:ext uri="{FF2B5EF4-FFF2-40B4-BE49-F238E27FC236}">
                      <a16:creationId xmlns:a16="http://schemas.microsoft.com/office/drawing/2014/main" id="{1A70BEFC-08C8-7086-113F-EB16F60EDFFC}"/>
                    </a:ext>
                  </a:extLst>
                </p:cNvPr>
                <p:cNvPicPr/>
                <p:nvPr/>
              </p:nvPicPr>
              <p:blipFill>
                <a:blip r:embed="rId39"/>
                <a:stretch>
                  <a:fillRect/>
                </a:stretch>
              </p:blipFill>
              <p:spPr>
                <a:xfrm>
                  <a:off x="3276870" y="3116145"/>
                  <a:ext cx="2386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1EE04D0A-3A35-2628-DB50-58EB3F0772C1}"/>
                    </a:ext>
                  </a:extLst>
                </p14:cNvPr>
                <p14:cNvContentPartPr/>
                <p14:nvPr/>
              </p14:nvContentPartPr>
              <p14:xfrm>
                <a:off x="3685110" y="3245385"/>
                <a:ext cx="399960" cy="195480"/>
              </p14:xfrm>
            </p:contentPart>
          </mc:Choice>
          <mc:Fallback xmlns="">
            <p:pic>
              <p:nvPicPr>
                <p:cNvPr id="26" name="Ink 25">
                  <a:extLst>
                    <a:ext uri="{FF2B5EF4-FFF2-40B4-BE49-F238E27FC236}">
                      <a16:creationId xmlns:a16="http://schemas.microsoft.com/office/drawing/2014/main" id="{1EE04D0A-3A35-2628-DB50-58EB3F0772C1}"/>
                    </a:ext>
                  </a:extLst>
                </p:cNvPr>
                <p:cNvPicPr/>
                <p:nvPr/>
              </p:nvPicPr>
              <p:blipFill>
                <a:blip r:embed="rId41"/>
                <a:stretch>
                  <a:fillRect/>
                </a:stretch>
              </p:blipFill>
              <p:spPr>
                <a:xfrm>
                  <a:off x="3678990" y="3239265"/>
                  <a:ext cx="412200" cy="207720"/>
                </a:xfrm>
                <a:prstGeom prst="rect">
                  <a:avLst/>
                </a:prstGeom>
              </p:spPr>
            </p:pic>
          </mc:Fallback>
        </mc:AlternateContent>
      </p:grpSp>
      <p:grpSp>
        <p:nvGrpSpPr>
          <p:cNvPr id="35" name="Group 34">
            <a:extLst>
              <a:ext uri="{FF2B5EF4-FFF2-40B4-BE49-F238E27FC236}">
                <a16:creationId xmlns:a16="http://schemas.microsoft.com/office/drawing/2014/main" id="{F646D897-BC16-CFA1-CFD1-0F7BB8D019B0}"/>
              </a:ext>
            </a:extLst>
          </p:cNvPr>
          <p:cNvGrpSpPr/>
          <p:nvPr/>
        </p:nvGrpSpPr>
        <p:grpSpPr>
          <a:xfrm>
            <a:off x="4708950" y="3035865"/>
            <a:ext cx="595800" cy="288000"/>
            <a:chOff x="4708950" y="3035865"/>
            <a:chExt cx="595800" cy="288000"/>
          </a:xfrm>
        </p:grpSpPr>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B65E3F2C-A39E-6179-CE3F-A92267F54A81}"/>
                    </a:ext>
                  </a:extLst>
                </p14:cNvPr>
                <p14:cNvContentPartPr/>
                <p14:nvPr/>
              </p14:nvContentPartPr>
              <p14:xfrm>
                <a:off x="4708950" y="3035865"/>
                <a:ext cx="446400" cy="207000"/>
              </p14:xfrm>
            </p:contentPart>
          </mc:Choice>
          <mc:Fallback xmlns="">
            <p:pic>
              <p:nvPicPr>
                <p:cNvPr id="27" name="Ink 26">
                  <a:extLst>
                    <a:ext uri="{FF2B5EF4-FFF2-40B4-BE49-F238E27FC236}">
                      <a16:creationId xmlns:a16="http://schemas.microsoft.com/office/drawing/2014/main" id="{B65E3F2C-A39E-6179-CE3F-A92267F54A81}"/>
                    </a:ext>
                  </a:extLst>
                </p:cNvPr>
                <p:cNvPicPr/>
                <p:nvPr/>
              </p:nvPicPr>
              <p:blipFill>
                <a:blip r:embed="rId43"/>
                <a:stretch>
                  <a:fillRect/>
                </a:stretch>
              </p:blipFill>
              <p:spPr>
                <a:xfrm>
                  <a:off x="4702830" y="3029745"/>
                  <a:ext cx="4586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FFE1D25C-DA1C-54B1-EF84-533F324A85A9}"/>
                    </a:ext>
                  </a:extLst>
                </p14:cNvPr>
                <p14:cNvContentPartPr/>
                <p14:nvPr/>
              </p14:nvContentPartPr>
              <p14:xfrm>
                <a:off x="4851870" y="3296505"/>
                <a:ext cx="452880" cy="27360"/>
              </p14:xfrm>
            </p:contentPart>
          </mc:Choice>
          <mc:Fallback xmlns="">
            <p:pic>
              <p:nvPicPr>
                <p:cNvPr id="28" name="Ink 27">
                  <a:extLst>
                    <a:ext uri="{FF2B5EF4-FFF2-40B4-BE49-F238E27FC236}">
                      <a16:creationId xmlns:a16="http://schemas.microsoft.com/office/drawing/2014/main" id="{FFE1D25C-DA1C-54B1-EF84-533F324A85A9}"/>
                    </a:ext>
                  </a:extLst>
                </p:cNvPr>
                <p:cNvPicPr/>
                <p:nvPr/>
              </p:nvPicPr>
              <p:blipFill>
                <a:blip r:embed="rId45"/>
                <a:stretch>
                  <a:fillRect/>
                </a:stretch>
              </p:blipFill>
              <p:spPr>
                <a:xfrm>
                  <a:off x="4845750" y="3290385"/>
                  <a:ext cx="465120" cy="3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B18086E0-7104-AA1E-6FAE-6DE15A14D50B}"/>
                  </a:ext>
                </a:extLst>
              </p14:cNvPr>
              <p14:cNvContentPartPr/>
              <p14:nvPr/>
            </p14:nvContentPartPr>
            <p14:xfrm>
              <a:off x="4907310" y="3440505"/>
              <a:ext cx="351720" cy="228960"/>
            </p14:xfrm>
          </p:contentPart>
        </mc:Choice>
        <mc:Fallback xmlns="">
          <p:pic>
            <p:nvPicPr>
              <p:cNvPr id="29" name="Ink 28">
                <a:extLst>
                  <a:ext uri="{FF2B5EF4-FFF2-40B4-BE49-F238E27FC236}">
                    <a16:creationId xmlns:a16="http://schemas.microsoft.com/office/drawing/2014/main" id="{B18086E0-7104-AA1E-6FAE-6DE15A14D50B}"/>
                  </a:ext>
                </a:extLst>
              </p:cNvPr>
              <p:cNvPicPr/>
              <p:nvPr/>
            </p:nvPicPr>
            <p:blipFill>
              <a:blip r:embed="rId47"/>
              <a:stretch>
                <a:fillRect/>
              </a:stretch>
            </p:blipFill>
            <p:spPr>
              <a:xfrm>
                <a:off x="4901190" y="3434385"/>
                <a:ext cx="363960" cy="241200"/>
              </a:xfrm>
              <a:prstGeom prst="rect">
                <a:avLst/>
              </a:prstGeom>
            </p:spPr>
          </p:pic>
        </mc:Fallback>
      </mc:AlternateContent>
      <p:grpSp>
        <p:nvGrpSpPr>
          <p:cNvPr id="34" name="Group 33">
            <a:extLst>
              <a:ext uri="{FF2B5EF4-FFF2-40B4-BE49-F238E27FC236}">
                <a16:creationId xmlns:a16="http://schemas.microsoft.com/office/drawing/2014/main" id="{D82DB94A-762B-76C1-CDE0-29E87B9EA676}"/>
              </a:ext>
            </a:extLst>
          </p:cNvPr>
          <p:cNvGrpSpPr/>
          <p:nvPr/>
        </p:nvGrpSpPr>
        <p:grpSpPr>
          <a:xfrm>
            <a:off x="2912550" y="3692865"/>
            <a:ext cx="1290600" cy="184320"/>
            <a:chOff x="2912550" y="3692865"/>
            <a:chExt cx="1290600" cy="184320"/>
          </a:xfrm>
        </p:grpSpPr>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F0AED3D1-128D-4C14-4E56-A83D09FC3FE3}"/>
                    </a:ext>
                  </a:extLst>
                </p14:cNvPr>
                <p14:cNvContentPartPr/>
                <p14:nvPr/>
              </p14:nvContentPartPr>
              <p14:xfrm>
                <a:off x="2912550" y="3709425"/>
                <a:ext cx="360360" cy="113760"/>
              </p14:xfrm>
            </p:contentPart>
          </mc:Choice>
          <mc:Fallback xmlns="">
            <p:pic>
              <p:nvPicPr>
                <p:cNvPr id="30" name="Ink 29">
                  <a:extLst>
                    <a:ext uri="{FF2B5EF4-FFF2-40B4-BE49-F238E27FC236}">
                      <a16:creationId xmlns:a16="http://schemas.microsoft.com/office/drawing/2014/main" id="{F0AED3D1-128D-4C14-4E56-A83D09FC3FE3}"/>
                    </a:ext>
                  </a:extLst>
                </p:cNvPr>
                <p:cNvPicPr/>
                <p:nvPr/>
              </p:nvPicPr>
              <p:blipFill>
                <a:blip r:embed="rId49"/>
                <a:stretch>
                  <a:fillRect/>
                </a:stretch>
              </p:blipFill>
              <p:spPr>
                <a:xfrm>
                  <a:off x="2906430" y="3703305"/>
                  <a:ext cx="372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BF3506A3-53C5-0EBA-CE12-9A6EA8932222}"/>
                    </a:ext>
                  </a:extLst>
                </p14:cNvPr>
                <p14:cNvContentPartPr/>
                <p14:nvPr/>
              </p14:nvContentPartPr>
              <p14:xfrm>
                <a:off x="3117030" y="3704745"/>
                <a:ext cx="21960" cy="172440"/>
              </p14:xfrm>
            </p:contentPart>
          </mc:Choice>
          <mc:Fallback xmlns="">
            <p:pic>
              <p:nvPicPr>
                <p:cNvPr id="31" name="Ink 30">
                  <a:extLst>
                    <a:ext uri="{FF2B5EF4-FFF2-40B4-BE49-F238E27FC236}">
                      <a16:creationId xmlns:a16="http://schemas.microsoft.com/office/drawing/2014/main" id="{BF3506A3-53C5-0EBA-CE12-9A6EA8932222}"/>
                    </a:ext>
                  </a:extLst>
                </p:cNvPr>
                <p:cNvPicPr/>
                <p:nvPr/>
              </p:nvPicPr>
              <p:blipFill>
                <a:blip r:embed="rId51"/>
                <a:stretch>
                  <a:fillRect/>
                </a:stretch>
              </p:blipFill>
              <p:spPr>
                <a:xfrm>
                  <a:off x="3110910" y="3698625"/>
                  <a:ext cx="342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01F91B94-157C-218A-F289-2A723167235E}"/>
                    </a:ext>
                  </a:extLst>
                </p14:cNvPr>
                <p14:cNvContentPartPr/>
                <p14:nvPr/>
              </p14:nvContentPartPr>
              <p14:xfrm>
                <a:off x="3365070" y="3709065"/>
                <a:ext cx="390240" cy="108720"/>
              </p14:xfrm>
            </p:contentPart>
          </mc:Choice>
          <mc:Fallback xmlns="">
            <p:pic>
              <p:nvPicPr>
                <p:cNvPr id="32" name="Ink 31">
                  <a:extLst>
                    <a:ext uri="{FF2B5EF4-FFF2-40B4-BE49-F238E27FC236}">
                      <a16:creationId xmlns:a16="http://schemas.microsoft.com/office/drawing/2014/main" id="{01F91B94-157C-218A-F289-2A723167235E}"/>
                    </a:ext>
                  </a:extLst>
                </p:cNvPr>
                <p:cNvPicPr/>
                <p:nvPr/>
              </p:nvPicPr>
              <p:blipFill>
                <a:blip r:embed="rId53"/>
                <a:stretch>
                  <a:fillRect/>
                </a:stretch>
              </p:blipFill>
              <p:spPr>
                <a:xfrm>
                  <a:off x="3358950" y="3702945"/>
                  <a:ext cx="4024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738B2EE7-6B54-C24B-15F9-94BDC99B02F9}"/>
                    </a:ext>
                  </a:extLst>
                </p14:cNvPr>
                <p14:cNvContentPartPr/>
                <p14:nvPr/>
              </p14:nvContentPartPr>
              <p14:xfrm>
                <a:off x="3862950" y="3692865"/>
                <a:ext cx="340200" cy="151200"/>
              </p14:xfrm>
            </p:contentPart>
          </mc:Choice>
          <mc:Fallback xmlns="">
            <p:pic>
              <p:nvPicPr>
                <p:cNvPr id="33" name="Ink 32">
                  <a:extLst>
                    <a:ext uri="{FF2B5EF4-FFF2-40B4-BE49-F238E27FC236}">
                      <a16:creationId xmlns:a16="http://schemas.microsoft.com/office/drawing/2014/main" id="{738B2EE7-6B54-C24B-15F9-94BDC99B02F9}"/>
                    </a:ext>
                  </a:extLst>
                </p:cNvPr>
                <p:cNvPicPr/>
                <p:nvPr/>
              </p:nvPicPr>
              <p:blipFill>
                <a:blip r:embed="rId55"/>
                <a:stretch>
                  <a:fillRect/>
                </a:stretch>
              </p:blipFill>
              <p:spPr>
                <a:xfrm>
                  <a:off x="3856830" y="3686745"/>
                  <a:ext cx="35244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D676CB5B-DE77-43F3-797C-F2129DE9C259}"/>
                  </a:ext>
                </a:extLst>
              </p14:cNvPr>
              <p14:cNvContentPartPr/>
              <p14:nvPr/>
            </p14:nvContentPartPr>
            <p14:xfrm>
              <a:off x="2890950" y="4634985"/>
              <a:ext cx="334800" cy="11160"/>
            </p14:xfrm>
          </p:contentPart>
        </mc:Choice>
        <mc:Fallback xmlns="">
          <p:pic>
            <p:nvPicPr>
              <p:cNvPr id="37" name="Ink 36">
                <a:extLst>
                  <a:ext uri="{FF2B5EF4-FFF2-40B4-BE49-F238E27FC236}">
                    <a16:creationId xmlns:a16="http://schemas.microsoft.com/office/drawing/2014/main" id="{D676CB5B-DE77-43F3-797C-F2129DE9C259}"/>
                  </a:ext>
                </a:extLst>
              </p:cNvPr>
              <p:cNvPicPr/>
              <p:nvPr/>
            </p:nvPicPr>
            <p:blipFill>
              <a:blip r:embed="rId57"/>
              <a:stretch>
                <a:fillRect/>
              </a:stretch>
            </p:blipFill>
            <p:spPr>
              <a:xfrm>
                <a:off x="2884830" y="4628865"/>
                <a:ext cx="3470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4BAB48AF-208C-1A56-CDF0-77C86BD684A3}"/>
                  </a:ext>
                </a:extLst>
              </p14:cNvPr>
              <p14:cNvContentPartPr/>
              <p14:nvPr/>
            </p14:nvContentPartPr>
            <p14:xfrm>
              <a:off x="3045030" y="4777905"/>
              <a:ext cx="221760" cy="12240"/>
            </p14:xfrm>
          </p:contentPart>
        </mc:Choice>
        <mc:Fallback xmlns="">
          <p:pic>
            <p:nvPicPr>
              <p:cNvPr id="38" name="Ink 37">
                <a:extLst>
                  <a:ext uri="{FF2B5EF4-FFF2-40B4-BE49-F238E27FC236}">
                    <a16:creationId xmlns:a16="http://schemas.microsoft.com/office/drawing/2014/main" id="{4BAB48AF-208C-1A56-CDF0-77C86BD684A3}"/>
                  </a:ext>
                </a:extLst>
              </p:cNvPr>
              <p:cNvPicPr/>
              <p:nvPr/>
            </p:nvPicPr>
            <p:blipFill>
              <a:blip r:embed="rId59"/>
              <a:stretch>
                <a:fillRect/>
              </a:stretch>
            </p:blipFill>
            <p:spPr>
              <a:xfrm>
                <a:off x="3038910" y="4771785"/>
                <a:ext cx="2340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Ink 38">
                <a:extLst>
                  <a:ext uri="{FF2B5EF4-FFF2-40B4-BE49-F238E27FC236}">
                    <a16:creationId xmlns:a16="http://schemas.microsoft.com/office/drawing/2014/main" id="{CA45509A-238C-E6C5-638C-E21E1057A5EB}"/>
                  </a:ext>
                </a:extLst>
              </p14:cNvPr>
              <p14:cNvContentPartPr/>
              <p14:nvPr/>
            </p14:nvContentPartPr>
            <p14:xfrm>
              <a:off x="3675030" y="4539945"/>
              <a:ext cx="441000" cy="294120"/>
            </p14:xfrm>
          </p:contentPart>
        </mc:Choice>
        <mc:Fallback xmlns="">
          <p:pic>
            <p:nvPicPr>
              <p:cNvPr id="39" name="Ink 38">
                <a:extLst>
                  <a:ext uri="{FF2B5EF4-FFF2-40B4-BE49-F238E27FC236}">
                    <a16:creationId xmlns:a16="http://schemas.microsoft.com/office/drawing/2014/main" id="{CA45509A-238C-E6C5-638C-E21E1057A5EB}"/>
                  </a:ext>
                </a:extLst>
              </p:cNvPr>
              <p:cNvPicPr/>
              <p:nvPr/>
            </p:nvPicPr>
            <p:blipFill>
              <a:blip r:embed="rId61"/>
              <a:stretch>
                <a:fillRect/>
              </a:stretch>
            </p:blipFill>
            <p:spPr>
              <a:xfrm>
                <a:off x="3668910" y="4533825"/>
                <a:ext cx="453240" cy="306360"/>
              </a:xfrm>
              <a:prstGeom prst="rect">
                <a:avLst/>
              </a:prstGeom>
            </p:spPr>
          </p:pic>
        </mc:Fallback>
      </mc:AlternateContent>
      <p:grpSp>
        <p:nvGrpSpPr>
          <p:cNvPr id="60" name="Group 59">
            <a:extLst>
              <a:ext uri="{FF2B5EF4-FFF2-40B4-BE49-F238E27FC236}">
                <a16:creationId xmlns:a16="http://schemas.microsoft.com/office/drawing/2014/main" id="{AE891149-2DF3-8D76-57DE-042F206A6C01}"/>
              </a:ext>
            </a:extLst>
          </p:cNvPr>
          <p:cNvGrpSpPr/>
          <p:nvPr/>
        </p:nvGrpSpPr>
        <p:grpSpPr>
          <a:xfrm>
            <a:off x="6911790" y="1268625"/>
            <a:ext cx="3782520" cy="3775680"/>
            <a:chOff x="6911790" y="1268625"/>
            <a:chExt cx="3782520" cy="3775680"/>
          </a:xfrm>
        </p:grpSpPr>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79642710-EA58-FFB1-944F-E381C068C734}"/>
                    </a:ext>
                  </a:extLst>
                </p14:cNvPr>
                <p14:cNvContentPartPr/>
                <p14:nvPr/>
              </p14:nvContentPartPr>
              <p14:xfrm>
                <a:off x="6911790" y="1662825"/>
                <a:ext cx="994320" cy="3381480"/>
              </p14:xfrm>
            </p:contentPart>
          </mc:Choice>
          <mc:Fallback xmlns="">
            <p:pic>
              <p:nvPicPr>
                <p:cNvPr id="40" name="Ink 39">
                  <a:extLst>
                    <a:ext uri="{FF2B5EF4-FFF2-40B4-BE49-F238E27FC236}">
                      <a16:creationId xmlns:a16="http://schemas.microsoft.com/office/drawing/2014/main" id="{79642710-EA58-FFB1-944F-E381C068C734}"/>
                    </a:ext>
                  </a:extLst>
                </p:cNvPr>
                <p:cNvPicPr/>
                <p:nvPr/>
              </p:nvPicPr>
              <p:blipFill>
                <a:blip r:embed="rId63"/>
                <a:stretch>
                  <a:fillRect/>
                </a:stretch>
              </p:blipFill>
              <p:spPr>
                <a:xfrm>
                  <a:off x="6905670" y="1656705"/>
                  <a:ext cx="1006560" cy="3393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 name="Ink 40">
                  <a:extLst>
                    <a:ext uri="{FF2B5EF4-FFF2-40B4-BE49-F238E27FC236}">
                      <a16:creationId xmlns:a16="http://schemas.microsoft.com/office/drawing/2014/main" id="{326BB665-3142-00F8-2E1E-940C68D05562}"/>
                    </a:ext>
                  </a:extLst>
                </p14:cNvPr>
                <p14:cNvContentPartPr/>
                <p14:nvPr/>
              </p14:nvContentPartPr>
              <p14:xfrm>
                <a:off x="7898190" y="1614225"/>
                <a:ext cx="153720" cy="420480"/>
              </p14:xfrm>
            </p:contentPart>
          </mc:Choice>
          <mc:Fallback xmlns="">
            <p:pic>
              <p:nvPicPr>
                <p:cNvPr id="41" name="Ink 40">
                  <a:extLst>
                    <a:ext uri="{FF2B5EF4-FFF2-40B4-BE49-F238E27FC236}">
                      <a16:creationId xmlns:a16="http://schemas.microsoft.com/office/drawing/2014/main" id="{326BB665-3142-00F8-2E1E-940C68D05562}"/>
                    </a:ext>
                  </a:extLst>
                </p:cNvPr>
                <p:cNvPicPr/>
                <p:nvPr/>
              </p:nvPicPr>
              <p:blipFill>
                <a:blip r:embed="rId65"/>
                <a:stretch>
                  <a:fillRect/>
                </a:stretch>
              </p:blipFill>
              <p:spPr>
                <a:xfrm>
                  <a:off x="7892070" y="1608105"/>
                  <a:ext cx="165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Ink 41">
                  <a:extLst>
                    <a:ext uri="{FF2B5EF4-FFF2-40B4-BE49-F238E27FC236}">
                      <a16:creationId xmlns:a16="http://schemas.microsoft.com/office/drawing/2014/main" id="{F2BCB635-9565-63AD-0603-05033E9E57D8}"/>
                    </a:ext>
                  </a:extLst>
                </p14:cNvPr>
                <p14:cNvContentPartPr/>
                <p14:nvPr/>
              </p14:nvContentPartPr>
              <p14:xfrm>
                <a:off x="8213550" y="1889985"/>
                <a:ext cx="55800" cy="123840"/>
              </p14:xfrm>
            </p:contentPart>
          </mc:Choice>
          <mc:Fallback xmlns="">
            <p:pic>
              <p:nvPicPr>
                <p:cNvPr id="42" name="Ink 41">
                  <a:extLst>
                    <a:ext uri="{FF2B5EF4-FFF2-40B4-BE49-F238E27FC236}">
                      <a16:creationId xmlns:a16="http://schemas.microsoft.com/office/drawing/2014/main" id="{F2BCB635-9565-63AD-0603-05033E9E57D8}"/>
                    </a:ext>
                  </a:extLst>
                </p:cNvPr>
                <p:cNvPicPr/>
                <p:nvPr/>
              </p:nvPicPr>
              <p:blipFill>
                <a:blip r:embed="rId67"/>
                <a:stretch>
                  <a:fillRect/>
                </a:stretch>
              </p:blipFill>
              <p:spPr>
                <a:xfrm>
                  <a:off x="8207430" y="1883865"/>
                  <a:ext cx="680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Ink 42">
                  <a:extLst>
                    <a:ext uri="{FF2B5EF4-FFF2-40B4-BE49-F238E27FC236}">
                      <a16:creationId xmlns:a16="http://schemas.microsoft.com/office/drawing/2014/main" id="{83606E92-0921-37B6-FC98-EA1CE518CAD7}"/>
                    </a:ext>
                  </a:extLst>
                </p14:cNvPr>
                <p14:cNvContentPartPr/>
                <p14:nvPr/>
              </p14:nvContentPartPr>
              <p14:xfrm>
                <a:off x="8052270" y="1681185"/>
                <a:ext cx="89280" cy="72000"/>
              </p14:xfrm>
            </p:contentPart>
          </mc:Choice>
          <mc:Fallback xmlns="">
            <p:pic>
              <p:nvPicPr>
                <p:cNvPr id="43" name="Ink 42">
                  <a:extLst>
                    <a:ext uri="{FF2B5EF4-FFF2-40B4-BE49-F238E27FC236}">
                      <a16:creationId xmlns:a16="http://schemas.microsoft.com/office/drawing/2014/main" id="{83606E92-0921-37B6-FC98-EA1CE518CAD7}"/>
                    </a:ext>
                  </a:extLst>
                </p:cNvPr>
                <p:cNvPicPr/>
                <p:nvPr/>
              </p:nvPicPr>
              <p:blipFill>
                <a:blip r:embed="rId69"/>
                <a:stretch>
                  <a:fillRect/>
                </a:stretch>
              </p:blipFill>
              <p:spPr>
                <a:xfrm>
                  <a:off x="8046150" y="1675065"/>
                  <a:ext cx="1015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A53B5AB7-5E22-8AC4-BEBB-7B27923F208C}"/>
                    </a:ext>
                  </a:extLst>
                </p14:cNvPr>
                <p14:cNvContentPartPr/>
                <p14:nvPr/>
              </p14:nvContentPartPr>
              <p14:xfrm>
                <a:off x="8441790" y="1510185"/>
                <a:ext cx="907560" cy="514800"/>
              </p14:xfrm>
            </p:contentPart>
          </mc:Choice>
          <mc:Fallback xmlns="">
            <p:pic>
              <p:nvPicPr>
                <p:cNvPr id="44" name="Ink 43">
                  <a:extLst>
                    <a:ext uri="{FF2B5EF4-FFF2-40B4-BE49-F238E27FC236}">
                      <a16:creationId xmlns:a16="http://schemas.microsoft.com/office/drawing/2014/main" id="{A53B5AB7-5E22-8AC4-BEBB-7B27923F208C}"/>
                    </a:ext>
                  </a:extLst>
                </p:cNvPr>
                <p:cNvPicPr/>
                <p:nvPr/>
              </p:nvPicPr>
              <p:blipFill>
                <a:blip r:embed="rId71"/>
                <a:stretch>
                  <a:fillRect/>
                </a:stretch>
              </p:blipFill>
              <p:spPr>
                <a:xfrm>
                  <a:off x="8435670" y="1504065"/>
                  <a:ext cx="91980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402A732E-35FC-5136-2EF3-4497EED8FA2B}"/>
                    </a:ext>
                  </a:extLst>
                </p14:cNvPr>
                <p14:cNvContentPartPr/>
                <p14:nvPr/>
              </p14:nvContentPartPr>
              <p14:xfrm>
                <a:off x="9447630" y="1668225"/>
                <a:ext cx="245880" cy="196560"/>
              </p14:xfrm>
            </p:contentPart>
          </mc:Choice>
          <mc:Fallback xmlns="">
            <p:pic>
              <p:nvPicPr>
                <p:cNvPr id="45" name="Ink 44">
                  <a:extLst>
                    <a:ext uri="{FF2B5EF4-FFF2-40B4-BE49-F238E27FC236}">
                      <a16:creationId xmlns:a16="http://schemas.microsoft.com/office/drawing/2014/main" id="{402A732E-35FC-5136-2EF3-4497EED8FA2B}"/>
                    </a:ext>
                  </a:extLst>
                </p:cNvPr>
                <p:cNvPicPr/>
                <p:nvPr/>
              </p:nvPicPr>
              <p:blipFill>
                <a:blip r:embed="rId73"/>
                <a:stretch>
                  <a:fillRect/>
                </a:stretch>
              </p:blipFill>
              <p:spPr>
                <a:xfrm>
                  <a:off x="9441510" y="1662105"/>
                  <a:ext cx="2581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21D9ADFD-7B86-0DDB-8B1E-29F86002C1B0}"/>
                    </a:ext>
                  </a:extLst>
                </p14:cNvPr>
                <p14:cNvContentPartPr/>
                <p14:nvPr/>
              </p14:nvContentPartPr>
              <p14:xfrm>
                <a:off x="9818430" y="1625025"/>
                <a:ext cx="202320" cy="159480"/>
              </p14:xfrm>
            </p:contentPart>
          </mc:Choice>
          <mc:Fallback xmlns="">
            <p:pic>
              <p:nvPicPr>
                <p:cNvPr id="46" name="Ink 45">
                  <a:extLst>
                    <a:ext uri="{FF2B5EF4-FFF2-40B4-BE49-F238E27FC236}">
                      <a16:creationId xmlns:a16="http://schemas.microsoft.com/office/drawing/2014/main" id="{21D9ADFD-7B86-0DDB-8B1E-29F86002C1B0}"/>
                    </a:ext>
                  </a:extLst>
                </p:cNvPr>
                <p:cNvPicPr/>
                <p:nvPr/>
              </p:nvPicPr>
              <p:blipFill>
                <a:blip r:embed="rId75"/>
                <a:stretch>
                  <a:fillRect/>
                </a:stretch>
              </p:blipFill>
              <p:spPr>
                <a:xfrm>
                  <a:off x="9812310" y="1618905"/>
                  <a:ext cx="2145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8541249A-8E86-6DDE-1358-5A8B6DE5BC9B}"/>
                    </a:ext>
                  </a:extLst>
                </p14:cNvPr>
                <p14:cNvContentPartPr/>
                <p14:nvPr/>
              </p14:nvContentPartPr>
              <p14:xfrm>
                <a:off x="9657150" y="1465545"/>
                <a:ext cx="517680" cy="480960"/>
              </p14:xfrm>
            </p:contentPart>
          </mc:Choice>
          <mc:Fallback xmlns="">
            <p:pic>
              <p:nvPicPr>
                <p:cNvPr id="47" name="Ink 46">
                  <a:extLst>
                    <a:ext uri="{FF2B5EF4-FFF2-40B4-BE49-F238E27FC236}">
                      <a16:creationId xmlns:a16="http://schemas.microsoft.com/office/drawing/2014/main" id="{8541249A-8E86-6DDE-1358-5A8B6DE5BC9B}"/>
                    </a:ext>
                  </a:extLst>
                </p:cNvPr>
                <p:cNvPicPr/>
                <p:nvPr/>
              </p:nvPicPr>
              <p:blipFill>
                <a:blip r:embed="rId77"/>
                <a:stretch>
                  <a:fillRect/>
                </a:stretch>
              </p:blipFill>
              <p:spPr>
                <a:xfrm>
                  <a:off x="9651030" y="1459425"/>
                  <a:ext cx="52992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DF47550B-BBF0-4D54-0991-6087F725FA9C}"/>
                    </a:ext>
                  </a:extLst>
                </p14:cNvPr>
                <p14:cNvContentPartPr/>
                <p14:nvPr/>
              </p14:nvContentPartPr>
              <p14:xfrm>
                <a:off x="9158910" y="1469145"/>
                <a:ext cx="313200" cy="442080"/>
              </p14:xfrm>
            </p:contentPart>
          </mc:Choice>
          <mc:Fallback xmlns="">
            <p:pic>
              <p:nvPicPr>
                <p:cNvPr id="48" name="Ink 47">
                  <a:extLst>
                    <a:ext uri="{FF2B5EF4-FFF2-40B4-BE49-F238E27FC236}">
                      <a16:creationId xmlns:a16="http://schemas.microsoft.com/office/drawing/2014/main" id="{DF47550B-BBF0-4D54-0991-6087F725FA9C}"/>
                    </a:ext>
                  </a:extLst>
                </p:cNvPr>
                <p:cNvPicPr/>
                <p:nvPr/>
              </p:nvPicPr>
              <p:blipFill>
                <a:blip r:embed="rId79"/>
                <a:stretch>
                  <a:fillRect/>
                </a:stretch>
              </p:blipFill>
              <p:spPr>
                <a:xfrm>
                  <a:off x="9152790" y="1463025"/>
                  <a:ext cx="32544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346BE0FA-5B7F-0C69-BAB1-7FE4CA267581}"/>
                    </a:ext>
                  </a:extLst>
                </p14:cNvPr>
                <p14:cNvContentPartPr/>
                <p14:nvPr/>
              </p14:nvContentPartPr>
              <p14:xfrm>
                <a:off x="10020390" y="1268625"/>
                <a:ext cx="74880" cy="172440"/>
              </p14:xfrm>
            </p:contentPart>
          </mc:Choice>
          <mc:Fallback xmlns="">
            <p:pic>
              <p:nvPicPr>
                <p:cNvPr id="49" name="Ink 48">
                  <a:extLst>
                    <a:ext uri="{FF2B5EF4-FFF2-40B4-BE49-F238E27FC236}">
                      <a16:creationId xmlns:a16="http://schemas.microsoft.com/office/drawing/2014/main" id="{346BE0FA-5B7F-0C69-BAB1-7FE4CA267581}"/>
                    </a:ext>
                  </a:extLst>
                </p:cNvPr>
                <p:cNvPicPr/>
                <p:nvPr/>
              </p:nvPicPr>
              <p:blipFill>
                <a:blip r:embed="rId81"/>
                <a:stretch>
                  <a:fillRect/>
                </a:stretch>
              </p:blipFill>
              <p:spPr>
                <a:xfrm>
                  <a:off x="10014270" y="1262505"/>
                  <a:ext cx="871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BACE36AC-B044-4958-2E7E-FAC85189FAEB}"/>
                    </a:ext>
                  </a:extLst>
                </p14:cNvPr>
                <p14:cNvContentPartPr/>
                <p14:nvPr/>
              </p14:nvContentPartPr>
              <p14:xfrm>
                <a:off x="10174470" y="1314705"/>
                <a:ext cx="289800" cy="153000"/>
              </p14:xfrm>
            </p:contentPart>
          </mc:Choice>
          <mc:Fallback xmlns="">
            <p:pic>
              <p:nvPicPr>
                <p:cNvPr id="50" name="Ink 49">
                  <a:extLst>
                    <a:ext uri="{FF2B5EF4-FFF2-40B4-BE49-F238E27FC236}">
                      <a16:creationId xmlns:a16="http://schemas.microsoft.com/office/drawing/2014/main" id="{BACE36AC-B044-4958-2E7E-FAC85189FAEB}"/>
                    </a:ext>
                  </a:extLst>
                </p:cNvPr>
                <p:cNvPicPr/>
                <p:nvPr/>
              </p:nvPicPr>
              <p:blipFill>
                <a:blip r:embed="rId83"/>
                <a:stretch>
                  <a:fillRect/>
                </a:stretch>
              </p:blipFill>
              <p:spPr>
                <a:xfrm>
                  <a:off x="10168350" y="1308585"/>
                  <a:ext cx="302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2768B322-1ED1-B921-4AD9-5526D49E2C51}"/>
                    </a:ext>
                  </a:extLst>
                </p14:cNvPr>
                <p14:cNvContentPartPr/>
                <p14:nvPr/>
              </p14:nvContentPartPr>
              <p14:xfrm>
                <a:off x="9471750" y="1868385"/>
                <a:ext cx="772560" cy="47880"/>
              </p14:xfrm>
            </p:contentPart>
          </mc:Choice>
          <mc:Fallback xmlns="">
            <p:pic>
              <p:nvPicPr>
                <p:cNvPr id="51" name="Ink 50">
                  <a:extLst>
                    <a:ext uri="{FF2B5EF4-FFF2-40B4-BE49-F238E27FC236}">
                      <a16:creationId xmlns:a16="http://schemas.microsoft.com/office/drawing/2014/main" id="{2768B322-1ED1-B921-4AD9-5526D49E2C51}"/>
                    </a:ext>
                  </a:extLst>
                </p:cNvPr>
                <p:cNvPicPr/>
                <p:nvPr/>
              </p:nvPicPr>
              <p:blipFill>
                <a:blip r:embed="rId85"/>
                <a:stretch>
                  <a:fillRect/>
                </a:stretch>
              </p:blipFill>
              <p:spPr>
                <a:xfrm>
                  <a:off x="9465630" y="1862265"/>
                  <a:ext cx="7848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28340AAD-D1C4-C254-4781-BD1A3ABC6E25}"/>
                    </a:ext>
                  </a:extLst>
                </p14:cNvPr>
                <p14:cNvContentPartPr/>
                <p14:nvPr/>
              </p14:nvContentPartPr>
              <p14:xfrm>
                <a:off x="9784590" y="2095905"/>
                <a:ext cx="270000" cy="124920"/>
              </p14:xfrm>
            </p:contentPart>
          </mc:Choice>
          <mc:Fallback xmlns="">
            <p:pic>
              <p:nvPicPr>
                <p:cNvPr id="52" name="Ink 51">
                  <a:extLst>
                    <a:ext uri="{FF2B5EF4-FFF2-40B4-BE49-F238E27FC236}">
                      <a16:creationId xmlns:a16="http://schemas.microsoft.com/office/drawing/2014/main" id="{28340AAD-D1C4-C254-4781-BD1A3ABC6E25}"/>
                    </a:ext>
                  </a:extLst>
                </p:cNvPr>
                <p:cNvPicPr/>
                <p:nvPr/>
              </p:nvPicPr>
              <p:blipFill>
                <a:blip r:embed="rId87"/>
                <a:stretch>
                  <a:fillRect/>
                </a:stretch>
              </p:blipFill>
              <p:spPr>
                <a:xfrm>
                  <a:off x="9778470" y="2089785"/>
                  <a:ext cx="2822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121B5FDA-3890-2219-65FC-6533A1F203CB}"/>
                    </a:ext>
                  </a:extLst>
                </p14:cNvPr>
                <p14:cNvContentPartPr/>
                <p14:nvPr/>
              </p14:nvContentPartPr>
              <p14:xfrm>
                <a:off x="9753270" y="2115345"/>
                <a:ext cx="214560" cy="168120"/>
              </p14:xfrm>
            </p:contentPart>
          </mc:Choice>
          <mc:Fallback xmlns="">
            <p:pic>
              <p:nvPicPr>
                <p:cNvPr id="53" name="Ink 52">
                  <a:extLst>
                    <a:ext uri="{FF2B5EF4-FFF2-40B4-BE49-F238E27FC236}">
                      <a16:creationId xmlns:a16="http://schemas.microsoft.com/office/drawing/2014/main" id="{121B5FDA-3890-2219-65FC-6533A1F203CB}"/>
                    </a:ext>
                  </a:extLst>
                </p:cNvPr>
                <p:cNvPicPr/>
                <p:nvPr/>
              </p:nvPicPr>
              <p:blipFill>
                <a:blip r:embed="rId89"/>
                <a:stretch>
                  <a:fillRect/>
                </a:stretch>
              </p:blipFill>
              <p:spPr>
                <a:xfrm>
                  <a:off x="9747150" y="2109225"/>
                  <a:ext cx="2268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452FADF8-832A-67F4-E7A3-B7D9F2436582}"/>
                    </a:ext>
                  </a:extLst>
                </p14:cNvPr>
                <p14:cNvContentPartPr/>
                <p14:nvPr/>
              </p14:nvContentPartPr>
              <p14:xfrm>
                <a:off x="8129310" y="2248545"/>
                <a:ext cx="212040" cy="170280"/>
              </p14:xfrm>
            </p:contentPart>
          </mc:Choice>
          <mc:Fallback xmlns="">
            <p:pic>
              <p:nvPicPr>
                <p:cNvPr id="54" name="Ink 53">
                  <a:extLst>
                    <a:ext uri="{FF2B5EF4-FFF2-40B4-BE49-F238E27FC236}">
                      <a16:creationId xmlns:a16="http://schemas.microsoft.com/office/drawing/2014/main" id="{452FADF8-832A-67F4-E7A3-B7D9F2436582}"/>
                    </a:ext>
                  </a:extLst>
                </p:cNvPr>
                <p:cNvPicPr/>
                <p:nvPr/>
              </p:nvPicPr>
              <p:blipFill>
                <a:blip r:embed="rId91"/>
                <a:stretch>
                  <a:fillRect/>
                </a:stretch>
              </p:blipFill>
              <p:spPr>
                <a:xfrm>
                  <a:off x="8123190" y="2242425"/>
                  <a:ext cx="2242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3DAE0526-6043-C985-E686-98F8109D3392}"/>
                    </a:ext>
                  </a:extLst>
                </p14:cNvPr>
                <p14:cNvContentPartPr/>
                <p14:nvPr/>
              </p14:nvContentPartPr>
              <p14:xfrm>
                <a:off x="8196630" y="2334225"/>
                <a:ext cx="63000" cy="109800"/>
              </p14:xfrm>
            </p:contentPart>
          </mc:Choice>
          <mc:Fallback xmlns="">
            <p:pic>
              <p:nvPicPr>
                <p:cNvPr id="55" name="Ink 54">
                  <a:extLst>
                    <a:ext uri="{FF2B5EF4-FFF2-40B4-BE49-F238E27FC236}">
                      <a16:creationId xmlns:a16="http://schemas.microsoft.com/office/drawing/2014/main" id="{3DAE0526-6043-C985-E686-98F8109D3392}"/>
                    </a:ext>
                  </a:extLst>
                </p:cNvPr>
                <p:cNvPicPr/>
                <p:nvPr/>
              </p:nvPicPr>
              <p:blipFill>
                <a:blip r:embed="rId93"/>
                <a:stretch>
                  <a:fillRect/>
                </a:stretch>
              </p:blipFill>
              <p:spPr>
                <a:xfrm>
                  <a:off x="8190510" y="2328105"/>
                  <a:ext cx="752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C63CFB5E-4A7B-B0A2-6F47-7F0640782FDA}"/>
                    </a:ext>
                  </a:extLst>
                </p14:cNvPr>
                <p14:cNvContentPartPr/>
                <p14:nvPr/>
              </p14:nvContentPartPr>
              <p14:xfrm>
                <a:off x="8420190" y="2270145"/>
                <a:ext cx="411840" cy="147600"/>
              </p14:xfrm>
            </p:contentPart>
          </mc:Choice>
          <mc:Fallback xmlns="">
            <p:pic>
              <p:nvPicPr>
                <p:cNvPr id="56" name="Ink 55">
                  <a:extLst>
                    <a:ext uri="{FF2B5EF4-FFF2-40B4-BE49-F238E27FC236}">
                      <a16:creationId xmlns:a16="http://schemas.microsoft.com/office/drawing/2014/main" id="{C63CFB5E-4A7B-B0A2-6F47-7F0640782FDA}"/>
                    </a:ext>
                  </a:extLst>
                </p:cNvPr>
                <p:cNvPicPr/>
                <p:nvPr/>
              </p:nvPicPr>
              <p:blipFill>
                <a:blip r:embed="rId95"/>
                <a:stretch>
                  <a:fillRect/>
                </a:stretch>
              </p:blipFill>
              <p:spPr>
                <a:xfrm>
                  <a:off x="8414070" y="2264025"/>
                  <a:ext cx="4240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2D9CAF38-DE17-2F13-E23F-0811F80CA979}"/>
                    </a:ext>
                  </a:extLst>
                </p14:cNvPr>
                <p14:cNvContentPartPr/>
                <p14:nvPr/>
              </p14:nvContentPartPr>
              <p14:xfrm>
                <a:off x="8944710" y="2256465"/>
                <a:ext cx="291600" cy="146880"/>
              </p14:xfrm>
            </p:contentPart>
          </mc:Choice>
          <mc:Fallback xmlns="">
            <p:pic>
              <p:nvPicPr>
                <p:cNvPr id="57" name="Ink 56">
                  <a:extLst>
                    <a:ext uri="{FF2B5EF4-FFF2-40B4-BE49-F238E27FC236}">
                      <a16:creationId xmlns:a16="http://schemas.microsoft.com/office/drawing/2014/main" id="{2D9CAF38-DE17-2F13-E23F-0811F80CA979}"/>
                    </a:ext>
                  </a:extLst>
                </p:cNvPr>
                <p:cNvPicPr/>
                <p:nvPr/>
              </p:nvPicPr>
              <p:blipFill>
                <a:blip r:embed="rId97"/>
                <a:stretch>
                  <a:fillRect/>
                </a:stretch>
              </p:blipFill>
              <p:spPr>
                <a:xfrm>
                  <a:off x="8938590" y="2250345"/>
                  <a:ext cx="3038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BC8E52D3-1D51-63E1-6D98-71087FD2BB3C}"/>
                    </a:ext>
                  </a:extLst>
                </p14:cNvPr>
                <p14:cNvContentPartPr/>
                <p14:nvPr/>
              </p14:nvContentPartPr>
              <p14:xfrm>
                <a:off x="10429350" y="1904385"/>
                <a:ext cx="264960" cy="12240"/>
              </p14:xfrm>
            </p:contentPart>
          </mc:Choice>
          <mc:Fallback xmlns="">
            <p:pic>
              <p:nvPicPr>
                <p:cNvPr id="58" name="Ink 57">
                  <a:extLst>
                    <a:ext uri="{FF2B5EF4-FFF2-40B4-BE49-F238E27FC236}">
                      <a16:creationId xmlns:a16="http://schemas.microsoft.com/office/drawing/2014/main" id="{BC8E52D3-1D51-63E1-6D98-71087FD2BB3C}"/>
                    </a:ext>
                  </a:extLst>
                </p:cNvPr>
                <p:cNvPicPr/>
                <p:nvPr/>
              </p:nvPicPr>
              <p:blipFill>
                <a:blip r:embed="rId99"/>
                <a:stretch>
                  <a:fillRect/>
                </a:stretch>
              </p:blipFill>
              <p:spPr>
                <a:xfrm>
                  <a:off x="10423230" y="1898265"/>
                  <a:ext cx="277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B013FE5D-7D11-EE8D-E90C-374603153EE6}"/>
                    </a:ext>
                  </a:extLst>
                </p14:cNvPr>
                <p14:cNvContentPartPr/>
                <p14:nvPr/>
              </p14:nvContentPartPr>
              <p14:xfrm>
                <a:off x="10460670" y="2026425"/>
                <a:ext cx="219240" cy="9000"/>
              </p14:xfrm>
            </p:contentPart>
          </mc:Choice>
          <mc:Fallback xmlns="">
            <p:pic>
              <p:nvPicPr>
                <p:cNvPr id="59" name="Ink 58">
                  <a:extLst>
                    <a:ext uri="{FF2B5EF4-FFF2-40B4-BE49-F238E27FC236}">
                      <a16:creationId xmlns:a16="http://schemas.microsoft.com/office/drawing/2014/main" id="{B013FE5D-7D11-EE8D-E90C-374603153EE6}"/>
                    </a:ext>
                  </a:extLst>
                </p:cNvPr>
                <p:cNvPicPr/>
                <p:nvPr/>
              </p:nvPicPr>
              <p:blipFill>
                <a:blip r:embed="rId101"/>
                <a:stretch>
                  <a:fillRect/>
                </a:stretch>
              </p:blipFill>
              <p:spPr>
                <a:xfrm>
                  <a:off x="10454550" y="2020305"/>
                  <a:ext cx="23148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2">
            <p14:nvContentPartPr>
              <p14:cNvPr id="61" name="Ink 60">
                <a:extLst>
                  <a:ext uri="{FF2B5EF4-FFF2-40B4-BE49-F238E27FC236}">
                    <a16:creationId xmlns:a16="http://schemas.microsoft.com/office/drawing/2014/main" id="{B4772E31-3071-367C-4B11-2C699871B7A9}"/>
                  </a:ext>
                </a:extLst>
              </p14:cNvPr>
              <p14:cNvContentPartPr/>
              <p14:nvPr/>
            </p14:nvContentPartPr>
            <p14:xfrm>
              <a:off x="11133510" y="1690905"/>
              <a:ext cx="547920" cy="415080"/>
            </p14:xfrm>
          </p:contentPart>
        </mc:Choice>
        <mc:Fallback xmlns="">
          <p:pic>
            <p:nvPicPr>
              <p:cNvPr id="61" name="Ink 60">
                <a:extLst>
                  <a:ext uri="{FF2B5EF4-FFF2-40B4-BE49-F238E27FC236}">
                    <a16:creationId xmlns:a16="http://schemas.microsoft.com/office/drawing/2014/main" id="{B4772E31-3071-367C-4B11-2C699871B7A9}"/>
                  </a:ext>
                </a:extLst>
              </p:cNvPr>
              <p:cNvPicPr/>
              <p:nvPr/>
            </p:nvPicPr>
            <p:blipFill>
              <a:blip r:embed="rId103"/>
              <a:stretch>
                <a:fillRect/>
              </a:stretch>
            </p:blipFill>
            <p:spPr>
              <a:xfrm>
                <a:off x="11127390" y="1684785"/>
                <a:ext cx="56016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2" name="Ink 61">
                <a:extLst>
                  <a:ext uri="{FF2B5EF4-FFF2-40B4-BE49-F238E27FC236}">
                    <a16:creationId xmlns:a16="http://schemas.microsoft.com/office/drawing/2014/main" id="{A61F706E-783B-3539-3942-5CC836B7D701}"/>
                  </a:ext>
                </a:extLst>
              </p14:cNvPr>
              <p14:cNvContentPartPr/>
              <p14:nvPr/>
            </p14:nvContentPartPr>
            <p14:xfrm>
              <a:off x="8977110" y="1194105"/>
              <a:ext cx="1693080" cy="705960"/>
            </p14:xfrm>
          </p:contentPart>
        </mc:Choice>
        <mc:Fallback xmlns="">
          <p:pic>
            <p:nvPicPr>
              <p:cNvPr id="62" name="Ink 61">
                <a:extLst>
                  <a:ext uri="{FF2B5EF4-FFF2-40B4-BE49-F238E27FC236}">
                    <a16:creationId xmlns:a16="http://schemas.microsoft.com/office/drawing/2014/main" id="{A61F706E-783B-3539-3942-5CC836B7D701}"/>
                  </a:ext>
                </a:extLst>
              </p:cNvPr>
              <p:cNvPicPr/>
              <p:nvPr/>
            </p:nvPicPr>
            <p:blipFill>
              <a:blip r:embed="rId105"/>
              <a:stretch>
                <a:fillRect/>
              </a:stretch>
            </p:blipFill>
            <p:spPr>
              <a:xfrm>
                <a:off x="8970990" y="1187985"/>
                <a:ext cx="1705320" cy="718200"/>
              </a:xfrm>
              <a:prstGeom prst="rect">
                <a:avLst/>
              </a:prstGeom>
            </p:spPr>
          </p:pic>
        </mc:Fallback>
      </mc:AlternateContent>
      <p:grpSp>
        <p:nvGrpSpPr>
          <p:cNvPr id="65" name="Group 64">
            <a:extLst>
              <a:ext uri="{FF2B5EF4-FFF2-40B4-BE49-F238E27FC236}">
                <a16:creationId xmlns:a16="http://schemas.microsoft.com/office/drawing/2014/main" id="{8E7A8029-8014-6CE7-1CAB-2844B17E366E}"/>
              </a:ext>
            </a:extLst>
          </p:cNvPr>
          <p:cNvGrpSpPr/>
          <p:nvPr/>
        </p:nvGrpSpPr>
        <p:grpSpPr>
          <a:xfrm>
            <a:off x="8266470" y="3039105"/>
            <a:ext cx="2500920" cy="1121400"/>
            <a:chOff x="8266470" y="3039105"/>
            <a:chExt cx="2500920" cy="1121400"/>
          </a:xfrm>
        </p:grpSpPr>
        <mc:AlternateContent xmlns:mc="http://schemas.openxmlformats.org/markup-compatibility/2006" xmlns:p14="http://schemas.microsoft.com/office/powerpoint/2010/main">
          <mc:Choice Requires="p14">
            <p:contentPart p14:bwMode="auto" r:id="rId106">
              <p14:nvContentPartPr>
                <p14:cNvPr id="63" name="Ink 62">
                  <a:extLst>
                    <a:ext uri="{FF2B5EF4-FFF2-40B4-BE49-F238E27FC236}">
                      <a16:creationId xmlns:a16="http://schemas.microsoft.com/office/drawing/2014/main" id="{6D826D42-96B4-937B-7D3D-F38F20A439AE}"/>
                    </a:ext>
                  </a:extLst>
                </p14:cNvPr>
                <p14:cNvContentPartPr/>
                <p14:nvPr/>
              </p14:nvContentPartPr>
              <p14:xfrm>
                <a:off x="8266470" y="3039105"/>
                <a:ext cx="1357560" cy="1121400"/>
              </p14:xfrm>
            </p:contentPart>
          </mc:Choice>
          <mc:Fallback xmlns="">
            <p:pic>
              <p:nvPicPr>
                <p:cNvPr id="63" name="Ink 62">
                  <a:extLst>
                    <a:ext uri="{FF2B5EF4-FFF2-40B4-BE49-F238E27FC236}">
                      <a16:creationId xmlns:a16="http://schemas.microsoft.com/office/drawing/2014/main" id="{6D826D42-96B4-937B-7D3D-F38F20A439AE}"/>
                    </a:ext>
                  </a:extLst>
                </p:cNvPr>
                <p:cNvPicPr/>
                <p:nvPr/>
              </p:nvPicPr>
              <p:blipFill>
                <a:blip r:embed="rId107"/>
                <a:stretch>
                  <a:fillRect/>
                </a:stretch>
              </p:blipFill>
              <p:spPr>
                <a:xfrm>
                  <a:off x="8260350" y="3032985"/>
                  <a:ext cx="1369800" cy="1133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4" name="Ink 63">
                  <a:extLst>
                    <a:ext uri="{FF2B5EF4-FFF2-40B4-BE49-F238E27FC236}">
                      <a16:creationId xmlns:a16="http://schemas.microsoft.com/office/drawing/2014/main" id="{4B2B0DCF-6E7F-37F1-4A13-D505FB2FF8E7}"/>
                    </a:ext>
                  </a:extLst>
                </p14:cNvPr>
                <p14:cNvContentPartPr/>
                <p14:nvPr/>
              </p14:nvContentPartPr>
              <p14:xfrm>
                <a:off x="9674070" y="3380745"/>
                <a:ext cx="1093320" cy="656640"/>
              </p14:xfrm>
            </p:contentPart>
          </mc:Choice>
          <mc:Fallback xmlns="">
            <p:pic>
              <p:nvPicPr>
                <p:cNvPr id="64" name="Ink 63">
                  <a:extLst>
                    <a:ext uri="{FF2B5EF4-FFF2-40B4-BE49-F238E27FC236}">
                      <a16:creationId xmlns:a16="http://schemas.microsoft.com/office/drawing/2014/main" id="{4B2B0DCF-6E7F-37F1-4A13-D505FB2FF8E7}"/>
                    </a:ext>
                  </a:extLst>
                </p:cNvPr>
                <p:cNvPicPr/>
                <p:nvPr/>
              </p:nvPicPr>
              <p:blipFill>
                <a:blip r:embed="rId109"/>
                <a:stretch>
                  <a:fillRect/>
                </a:stretch>
              </p:blipFill>
              <p:spPr>
                <a:xfrm>
                  <a:off x="9667950" y="3374625"/>
                  <a:ext cx="1105560" cy="66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F912B6BC-1078-4875-23FA-B2865D8E3210}"/>
                  </a:ext>
                </a:extLst>
              </p14:cNvPr>
              <p14:cNvContentPartPr/>
              <p14:nvPr/>
            </p14:nvContentPartPr>
            <p14:xfrm>
              <a:off x="8870190" y="4507905"/>
              <a:ext cx="748800" cy="885240"/>
            </p14:xfrm>
          </p:contentPart>
        </mc:Choice>
        <mc:Fallback xmlns="">
          <p:pic>
            <p:nvPicPr>
              <p:cNvPr id="66" name="Ink 65">
                <a:extLst>
                  <a:ext uri="{FF2B5EF4-FFF2-40B4-BE49-F238E27FC236}">
                    <a16:creationId xmlns:a16="http://schemas.microsoft.com/office/drawing/2014/main" id="{F912B6BC-1078-4875-23FA-B2865D8E3210}"/>
                  </a:ext>
                </a:extLst>
              </p:cNvPr>
              <p:cNvPicPr/>
              <p:nvPr/>
            </p:nvPicPr>
            <p:blipFill>
              <a:blip r:embed="rId111"/>
              <a:stretch>
                <a:fillRect/>
              </a:stretch>
            </p:blipFill>
            <p:spPr>
              <a:xfrm>
                <a:off x="8864070" y="4501785"/>
                <a:ext cx="761040" cy="897480"/>
              </a:xfrm>
              <a:prstGeom prst="rect">
                <a:avLst/>
              </a:prstGeom>
            </p:spPr>
          </p:pic>
        </mc:Fallback>
      </mc:AlternateContent>
    </p:spTree>
    <p:extLst>
      <p:ext uri="{BB962C8B-B14F-4D97-AF65-F5344CB8AC3E}">
        <p14:creationId xmlns:p14="http://schemas.microsoft.com/office/powerpoint/2010/main" val="253029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Topics for this week</a:t>
            </a:r>
            <a:endParaRPr lang="en-IN" b="0" dirty="0"/>
          </a:p>
        </p:txBody>
      </p:sp>
      <p:sp>
        <p:nvSpPr>
          <p:cNvPr id="3" name="TextBox 2"/>
          <p:cNvSpPr txBox="1"/>
          <p:nvPr/>
        </p:nvSpPr>
        <p:spPr>
          <a:xfrm>
            <a:off x="1081825" y="1733338"/>
            <a:ext cx="5962919" cy="1769715"/>
          </a:xfrm>
          <a:prstGeom prst="rect">
            <a:avLst/>
          </a:prstGeom>
          <a:noFill/>
          <a:effectLst/>
        </p:spPr>
        <p:txBody>
          <a:bodyPr wrap="square" lIns="0" tIns="0" rIns="0" rtlCol="0" anchor="b">
            <a:spAutoFit/>
          </a:bodyPr>
          <a:lstStyle/>
          <a:p>
            <a:pPr marL="342900" indent="-342900">
              <a:buFont typeface="Arial" panose="020B0604020202020204" pitchFamily="34" charset="0"/>
              <a:buChar char="•"/>
            </a:pPr>
            <a:r>
              <a:rPr lang="en-US" sz="2800" dirty="0" err="1">
                <a:latin typeface="Open Sans" panose="020B0606030504020204" pitchFamily="34" charset="0"/>
                <a:ea typeface="Open Sans" panose="020B0606030504020204" pitchFamily="34" charset="0"/>
                <a:cs typeface="Open Sans" panose="020B0606030504020204" pitchFamily="34" charset="0"/>
              </a:rPr>
              <a:t>L’Hospital’s</a:t>
            </a:r>
            <a:r>
              <a:rPr lang="en-US" sz="2800" dirty="0">
                <a:latin typeface="Open Sans" panose="020B0606030504020204" pitchFamily="34" charset="0"/>
                <a:ea typeface="Open Sans" panose="020B0606030504020204" pitchFamily="34" charset="0"/>
                <a:cs typeface="Open Sans" panose="020B0606030504020204" pitchFamily="34" charset="0"/>
              </a:rPr>
              <a:t> Rule</a:t>
            </a:r>
          </a:p>
          <a:p>
            <a:pPr marL="342900" indent="-3429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Rolle’s Theorem and Mean Value Theorem</a:t>
            </a:r>
          </a:p>
          <a:p>
            <a:pPr marL="342900" indent="-3429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Newton’s Method</a:t>
            </a:r>
          </a:p>
        </p:txBody>
      </p:sp>
    </p:spTree>
    <p:extLst>
      <p:ext uri="{BB962C8B-B14F-4D97-AF65-F5344CB8AC3E}">
        <p14:creationId xmlns:p14="http://schemas.microsoft.com/office/powerpoint/2010/main" val="81626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71DE1E-9C7C-D92A-EA8A-C6E68A54E3C2}"/>
              </a:ext>
            </a:extLst>
          </p:cNvPr>
          <p:cNvSpPr>
            <a:spLocks noGrp="1"/>
          </p:cNvSpPr>
          <p:nvPr>
            <p:ph type="title"/>
          </p:nvPr>
        </p:nvSpPr>
        <p:spPr/>
        <p:txBody>
          <a:bodyPr/>
          <a:lstStyle/>
          <a:p>
            <a:endParaRPr lang="en-CA"/>
          </a:p>
        </p:txBody>
      </p:sp>
      <p:grpSp>
        <p:nvGrpSpPr>
          <p:cNvPr id="24" name="Group 23">
            <a:extLst>
              <a:ext uri="{FF2B5EF4-FFF2-40B4-BE49-F238E27FC236}">
                <a16:creationId xmlns:a16="http://schemas.microsoft.com/office/drawing/2014/main" id="{A61B07F1-BB5E-E79E-8E72-F504661F66E9}"/>
              </a:ext>
            </a:extLst>
          </p:cNvPr>
          <p:cNvGrpSpPr/>
          <p:nvPr/>
        </p:nvGrpSpPr>
        <p:grpSpPr>
          <a:xfrm>
            <a:off x="808350" y="1389585"/>
            <a:ext cx="646560" cy="440280"/>
            <a:chOff x="808350" y="1389585"/>
            <a:chExt cx="646560" cy="4402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1CA09A5-A716-678E-4B09-C728D9CC8455}"/>
                    </a:ext>
                  </a:extLst>
                </p14:cNvPr>
                <p14:cNvContentPartPr/>
                <p14:nvPr/>
              </p14:nvContentPartPr>
              <p14:xfrm>
                <a:off x="808350" y="1389585"/>
                <a:ext cx="309600" cy="250560"/>
              </p14:xfrm>
            </p:contentPart>
          </mc:Choice>
          <mc:Fallback>
            <p:pic>
              <p:nvPicPr>
                <p:cNvPr id="4" name="Ink 3">
                  <a:extLst>
                    <a:ext uri="{FF2B5EF4-FFF2-40B4-BE49-F238E27FC236}">
                      <a16:creationId xmlns:a16="http://schemas.microsoft.com/office/drawing/2014/main" id="{C1CA09A5-A716-678E-4B09-C728D9CC8455}"/>
                    </a:ext>
                  </a:extLst>
                </p:cNvPr>
                <p:cNvPicPr/>
                <p:nvPr/>
              </p:nvPicPr>
              <p:blipFill>
                <a:blip r:embed="rId3"/>
                <a:stretch>
                  <a:fillRect/>
                </a:stretch>
              </p:blipFill>
              <p:spPr>
                <a:xfrm>
                  <a:off x="802230" y="1383465"/>
                  <a:ext cx="3218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C46D75C-F4E2-1758-9819-7F7AE981B5F0}"/>
                    </a:ext>
                  </a:extLst>
                </p14:cNvPr>
                <p14:cNvContentPartPr/>
                <p14:nvPr/>
              </p14:nvContentPartPr>
              <p14:xfrm>
                <a:off x="1170510" y="1517745"/>
                <a:ext cx="209520" cy="128160"/>
              </p14:xfrm>
            </p:contentPart>
          </mc:Choice>
          <mc:Fallback>
            <p:pic>
              <p:nvPicPr>
                <p:cNvPr id="5" name="Ink 4">
                  <a:extLst>
                    <a:ext uri="{FF2B5EF4-FFF2-40B4-BE49-F238E27FC236}">
                      <a16:creationId xmlns:a16="http://schemas.microsoft.com/office/drawing/2014/main" id="{6C46D75C-F4E2-1758-9819-7F7AE981B5F0}"/>
                    </a:ext>
                  </a:extLst>
                </p:cNvPr>
                <p:cNvPicPr/>
                <p:nvPr/>
              </p:nvPicPr>
              <p:blipFill>
                <a:blip r:embed="rId5"/>
                <a:stretch>
                  <a:fillRect/>
                </a:stretch>
              </p:blipFill>
              <p:spPr>
                <a:xfrm>
                  <a:off x="1164390" y="1511625"/>
                  <a:ext cx="2217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314FD98-4641-EE93-2946-783628CBB062}"/>
                    </a:ext>
                  </a:extLst>
                </p14:cNvPr>
                <p14:cNvContentPartPr/>
                <p14:nvPr/>
              </p14:nvContentPartPr>
              <p14:xfrm>
                <a:off x="1151430" y="1544745"/>
                <a:ext cx="120600" cy="116280"/>
              </p14:xfrm>
            </p:contentPart>
          </mc:Choice>
          <mc:Fallback>
            <p:pic>
              <p:nvPicPr>
                <p:cNvPr id="6" name="Ink 5">
                  <a:extLst>
                    <a:ext uri="{FF2B5EF4-FFF2-40B4-BE49-F238E27FC236}">
                      <a16:creationId xmlns:a16="http://schemas.microsoft.com/office/drawing/2014/main" id="{4314FD98-4641-EE93-2946-783628CBB062}"/>
                    </a:ext>
                  </a:extLst>
                </p:cNvPr>
                <p:cNvPicPr/>
                <p:nvPr/>
              </p:nvPicPr>
              <p:blipFill>
                <a:blip r:embed="rId7"/>
                <a:stretch>
                  <a:fillRect/>
                </a:stretch>
              </p:blipFill>
              <p:spPr>
                <a:xfrm>
                  <a:off x="1145310" y="1538625"/>
                  <a:ext cx="1328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6A9FC20-95D4-276E-0E06-2CC6340627AB}"/>
                    </a:ext>
                  </a:extLst>
                </p14:cNvPr>
                <p14:cNvContentPartPr/>
                <p14:nvPr/>
              </p14:nvContentPartPr>
              <p14:xfrm>
                <a:off x="836070" y="1696305"/>
                <a:ext cx="618840" cy="133560"/>
              </p14:xfrm>
            </p:contentPart>
          </mc:Choice>
          <mc:Fallback>
            <p:pic>
              <p:nvPicPr>
                <p:cNvPr id="7" name="Ink 6">
                  <a:extLst>
                    <a:ext uri="{FF2B5EF4-FFF2-40B4-BE49-F238E27FC236}">
                      <a16:creationId xmlns:a16="http://schemas.microsoft.com/office/drawing/2014/main" id="{F6A9FC20-95D4-276E-0E06-2CC6340627AB}"/>
                    </a:ext>
                  </a:extLst>
                </p:cNvPr>
                <p:cNvPicPr/>
                <p:nvPr/>
              </p:nvPicPr>
              <p:blipFill>
                <a:blip r:embed="rId9"/>
                <a:stretch>
                  <a:fillRect/>
                </a:stretch>
              </p:blipFill>
              <p:spPr>
                <a:xfrm>
                  <a:off x="829950" y="1690185"/>
                  <a:ext cx="631080" cy="145800"/>
                </a:xfrm>
                <a:prstGeom prst="rect">
                  <a:avLst/>
                </a:prstGeom>
              </p:spPr>
            </p:pic>
          </mc:Fallback>
        </mc:AlternateContent>
      </p:grpSp>
      <p:grpSp>
        <p:nvGrpSpPr>
          <p:cNvPr id="23" name="Group 22">
            <a:extLst>
              <a:ext uri="{FF2B5EF4-FFF2-40B4-BE49-F238E27FC236}">
                <a16:creationId xmlns:a16="http://schemas.microsoft.com/office/drawing/2014/main" id="{CB380DFD-B969-1075-BEF9-1537FD025117}"/>
              </a:ext>
            </a:extLst>
          </p:cNvPr>
          <p:cNvGrpSpPr/>
          <p:nvPr/>
        </p:nvGrpSpPr>
        <p:grpSpPr>
          <a:xfrm>
            <a:off x="2024790" y="1289505"/>
            <a:ext cx="784800" cy="398160"/>
            <a:chOff x="2024790" y="1289505"/>
            <a:chExt cx="784800" cy="39816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75EE18D-2720-8CE8-28F6-52F87007671A}"/>
                    </a:ext>
                  </a:extLst>
                </p14:cNvPr>
                <p14:cNvContentPartPr/>
                <p14:nvPr/>
              </p14:nvContentPartPr>
              <p14:xfrm>
                <a:off x="2024790" y="1289505"/>
                <a:ext cx="132840" cy="389880"/>
              </p14:xfrm>
            </p:contentPart>
          </mc:Choice>
          <mc:Fallback>
            <p:pic>
              <p:nvPicPr>
                <p:cNvPr id="8" name="Ink 7">
                  <a:extLst>
                    <a:ext uri="{FF2B5EF4-FFF2-40B4-BE49-F238E27FC236}">
                      <a16:creationId xmlns:a16="http://schemas.microsoft.com/office/drawing/2014/main" id="{875EE18D-2720-8CE8-28F6-52F87007671A}"/>
                    </a:ext>
                  </a:extLst>
                </p:cNvPr>
                <p:cNvPicPr/>
                <p:nvPr/>
              </p:nvPicPr>
              <p:blipFill>
                <a:blip r:embed="rId11"/>
                <a:stretch>
                  <a:fillRect/>
                </a:stretch>
              </p:blipFill>
              <p:spPr>
                <a:xfrm>
                  <a:off x="2018670" y="1283385"/>
                  <a:ext cx="1450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B41357A-E549-8FEB-59D2-6D526474A873}"/>
                    </a:ext>
                  </a:extLst>
                </p14:cNvPr>
                <p14:cNvContentPartPr/>
                <p14:nvPr/>
              </p14:nvContentPartPr>
              <p14:xfrm>
                <a:off x="2272470" y="1567425"/>
                <a:ext cx="24120" cy="120240"/>
              </p14:xfrm>
            </p:contentPart>
          </mc:Choice>
          <mc:Fallback>
            <p:pic>
              <p:nvPicPr>
                <p:cNvPr id="9" name="Ink 8">
                  <a:extLst>
                    <a:ext uri="{FF2B5EF4-FFF2-40B4-BE49-F238E27FC236}">
                      <a16:creationId xmlns:a16="http://schemas.microsoft.com/office/drawing/2014/main" id="{9B41357A-E549-8FEB-59D2-6D526474A873}"/>
                    </a:ext>
                  </a:extLst>
                </p:cNvPr>
                <p:cNvPicPr/>
                <p:nvPr/>
              </p:nvPicPr>
              <p:blipFill>
                <a:blip r:embed="rId13"/>
                <a:stretch>
                  <a:fillRect/>
                </a:stretch>
              </p:blipFill>
              <p:spPr>
                <a:xfrm>
                  <a:off x="2266350" y="1561305"/>
                  <a:ext cx="363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C3600E8-AB4E-EF46-9B5B-D233EB58C1FF}"/>
                    </a:ext>
                  </a:extLst>
                </p14:cNvPr>
                <p14:cNvContentPartPr/>
                <p14:nvPr/>
              </p14:nvContentPartPr>
              <p14:xfrm>
                <a:off x="2171670" y="1384545"/>
                <a:ext cx="7560" cy="44640"/>
              </p14:xfrm>
            </p:contentPart>
          </mc:Choice>
          <mc:Fallback>
            <p:pic>
              <p:nvPicPr>
                <p:cNvPr id="10" name="Ink 9">
                  <a:extLst>
                    <a:ext uri="{FF2B5EF4-FFF2-40B4-BE49-F238E27FC236}">
                      <a16:creationId xmlns:a16="http://schemas.microsoft.com/office/drawing/2014/main" id="{8C3600E8-AB4E-EF46-9B5B-D233EB58C1FF}"/>
                    </a:ext>
                  </a:extLst>
                </p:cNvPr>
                <p:cNvPicPr/>
                <p:nvPr/>
              </p:nvPicPr>
              <p:blipFill>
                <a:blip r:embed="rId15"/>
                <a:stretch>
                  <a:fillRect/>
                </a:stretch>
              </p:blipFill>
              <p:spPr>
                <a:xfrm>
                  <a:off x="2165550" y="1378425"/>
                  <a:ext cx="19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68D2ADA-7E4C-3787-BA7B-B1FD1B96D793}"/>
                    </a:ext>
                  </a:extLst>
                </p14:cNvPr>
                <p14:cNvContentPartPr/>
                <p14:nvPr/>
              </p14:nvContentPartPr>
              <p14:xfrm>
                <a:off x="2450670" y="1540425"/>
                <a:ext cx="358920" cy="140040"/>
              </p14:xfrm>
            </p:contentPart>
          </mc:Choice>
          <mc:Fallback>
            <p:pic>
              <p:nvPicPr>
                <p:cNvPr id="11" name="Ink 10">
                  <a:extLst>
                    <a:ext uri="{FF2B5EF4-FFF2-40B4-BE49-F238E27FC236}">
                      <a16:creationId xmlns:a16="http://schemas.microsoft.com/office/drawing/2014/main" id="{068D2ADA-7E4C-3787-BA7B-B1FD1B96D793}"/>
                    </a:ext>
                  </a:extLst>
                </p:cNvPr>
                <p:cNvPicPr/>
                <p:nvPr/>
              </p:nvPicPr>
              <p:blipFill>
                <a:blip r:embed="rId17"/>
                <a:stretch>
                  <a:fillRect/>
                </a:stretch>
              </p:blipFill>
              <p:spPr>
                <a:xfrm>
                  <a:off x="2444550" y="1534305"/>
                  <a:ext cx="371160" cy="152280"/>
                </a:xfrm>
                <a:prstGeom prst="rect">
                  <a:avLst/>
                </a:prstGeom>
              </p:spPr>
            </p:pic>
          </mc:Fallback>
        </mc:AlternateContent>
      </p:grpSp>
      <p:grpSp>
        <p:nvGrpSpPr>
          <p:cNvPr id="22" name="Group 21">
            <a:extLst>
              <a:ext uri="{FF2B5EF4-FFF2-40B4-BE49-F238E27FC236}">
                <a16:creationId xmlns:a16="http://schemas.microsoft.com/office/drawing/2014/main" id="{D52ABA36-B7C4-4724-3251-745AFC16C34C}"/>
              </a:ext>
            </a:extLst>
          </p:cNvPr>
          <p:cNvGrpSpPr/>
          <p:nvPr/>
        </p:nvGrpSpPr>
        <p:grpSpPr>
          <a:xfrm>
            <a:off x="3294870" y="1209945"/>
            <a:ext cx="1346040" cy="638280"/>
            <a:chOff x="3294870" y="1209945"/>
            <a:chExt cx="1346040" cy="638280"/>
          </a:xfrm>
        </p:grpSpPr>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33904D1A-0925-9991-6A25-2EA6805E93C8}"/>
                    </a:ext>
                  </a:extLst>
                </p14:cNvPr>
                <p14:cNvContentPartPr/>
                <p14:nvPr/>
              </p14:nvContentPartPr>
              <p14:xfrm>
                <a:off x="3475590" y="1265385"/>
                <a:ext cx="82080" cy="243720"/>
              </p14:xfrm>
            </p:contentPart>
          </mc:Choice>
          <mc:Fallback>
            <p:pic>
              <p:nvPicPr>
                <p:cNvPr id="12" name="Ink 11">
                  <a:extLst>
                    <a:ext uri="{FF2B5EF4-FFF2-40B4-BE49-F238E27FC236}">
                      <a16:creationId xmlns:a16="http://schemas.microsoft.com/office/drawing/2014/main" id="{33904D1A-0925-9991-6A25-2EA6805E93C8}"/>
                    </a:ext>
                  </a:extLst>
                </p:cNvPr>
                <p:cNvPicPr/>
                <p:nvPr/>
              </p:nvPicPr>
              <p:blipFill>
                <a:blip r:embed="rId19"/>
                <a:stretch>
                  <a:fillRect/>
                </a:stretch>
              </p:blipFill>
              <p:spPr>
                <a:xfrm>
                  <a:off x="3469470" y="1259265"/>
                  <a:ext cx="943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16408E79-EC79-BD4A-EB3E-35753A6235D5}"/>
                    </a:ext>
                  </a:extLst>
                </p14:cNvPr>
                <p14:cNvContentPartPr/>
                <p14:nvPr/>
              </p14:nvContentPartPr>
              <p14:xfrm>
                <a:off x="3687270" y="1345305"/>
                <a:ext cx="272160" cy="132480"/>
              </p14:xfrm>
            </p:contentPart>
          </mc:Choice>
          <mc:Fallback>
            <p:pic>
              <p:nvPicPr>
                <p:cNvPr id="13" name="Ink 12">
                  <a:extLst>
                    <a:ext uri="{FF2B5EF4-FFF2-40B4-BE49-F238E27FC236}">
                      <a16:creationId xmlns:a16="http://schemas.microsoft.com/office/drawing/2014/main" id="{16408E79-EC79-BD4A-EB3E-35753A6235D5}"/>
                    </a:ext>
                  </a:extLst>
                </p:cNvPr>
                <p:cNvPicPr/>
                <p:nvPr/>
              </p:nvPicPr>
              <p:blipFill>
                <a:blip r:embed="rId21"/>
                <a:stretch>
                  <a:fillRect/>
                </a:stretch>
              </p:blipFill>
              <p:spPr>
                <a:xfrm>
                  <a:off x="3681150" y="1339185"/>
                  <a:ext cx="2844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00C23F02-ED7E-C016-EB41-1D4C75A34C8D}"/>
                    </a:ext>
                  </a:extLst>
                </p14:cNvPr>
                <p14:cNvContentPartPr/>
                <p14:nvPr/>
              </p14:nvContentPartPr>
              <p14:xfrm>
                <a:off x="4045830" y="1325145"/>
                <a:ext cx="188280" cy="132480"/>
              </p14:xfrm>
            </p:contentPart>
          </mc:Choice>
          <mc:Fallback>
            <p:pic>
              <p:nvPicPr>
                <p:cNvPr id="14" name="Ink 13">
                  <a:extLst>
                    <a:ext uri="{FF2B5EF4-FFF2-40B4-BE49-F238E27FC236}">
                      <a16:creationId xmlns:a16="http://schemas.microsoft.com/office/drawing/2014/main" id="{00C23F02-ED7E-C016-EB41-1D4C75A34C8D}"/>
                    </a:ext>
                  </a:extLst>
                </p:cNvPr>
                <p:cNvPicPr/>
                <p:nvPr/>
              </p:nvPicPr>
              <p:blipFill>
                <a:blip r:embed="rId23"/>
                <a:stretch>
                  <a:fillRect/>
                </a:stretch>
              </p:blipFill>
              <p:spPr>
                <a:xfrm>
                  <a:off x="4039710" y="1319025"/>
                  <a:ext cx="2005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22C0CC64-B349-A942-DFF8-33A72830A9EF}"/>
                    </a:ext>
                  </a:extLst>
                </p14:cNvPr>
                <p14:cNvContentPartPr/>
                <p14:nvPr/>
              </p14:nvContentPartPr>
              <p14:xfrm>
                <a:off x="4122870" y="1341345"/>
                <a:ext cx="74880" cy="143280"/>
              </p14:xfrm>
            </p:contentPart>
          </mc:Choice>
          <mc:Fallback>
            <p:pic>
              <p:nvPicPr>
                <p:cNvPr id="15" name="Ink 14">
                  <a:extLst>
                    <a:ext uri="{FF2B5EF4-FFF2-40B4-BE49-F238E27FC236}">
                      <a16:creationId xmlns:a16="http://schemas.microsoft.com/office/drawing/2014/main" id="{22C0CC64-B349-A942-DFF8-33A72830A9EF}"/>
                    </a:ext>
                  </a:extLst>
                </p:cNvPr>
                <p:cNvPicPr/>
                <p:nvPr/>
              </p:nvPicPr>
              <p:blipFill>
                <a:blip r:embed="rId25"/>
                <a:stretch>
                  <a:fillRect/>
                </a:stretch>
              </p:blipFill>
              <p:spPr>
                <a:xfrm>
                  <a:off x="4116750" y="1335225"/>
                  <a:ext cx="871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F37F4AF3-56AB-042B-63EB-F933FC740079}"/>
                    </a:ext>
                  </a:extLst>
                </p14:cNvPr>
                <p14:cNvContentPartPr/>
                <p14:nvPr/>
              </p14:nvContentPartPr>
              <p14:xfrm>
                <a:off x="4224030" y="1266465"/>
                <a:ext cx="272160" cy="329400"/>
              </p14:xfrm>
            </p:contentPart>
          </mc:Choice>
          <mc:Fallback>
            <p:pic>
              <p:nvPicPr>
                <p:cNvPr id="16" name="Ink 15">
                  <a:extLst>
                    <a:ext uri="{FF2B5EF4-FFF2-40B4-BE49-F238E27FC236}">
                      <a16:creationId xmlns:a16="http://schemas.microsoft.com/office/drawing/2014/main" id="{F37F4AF3-56AB-042B-63EB-F933FC740079}"/>
                    </a:ext>
                  </a:extLst>
                </p:cNvPr>
                <p:cNvPicPr/>
                <p:nvPr/>
              </p:nvPicPr>
              <p:blipFill>
                <a:blip r:embed="rId27"/>
                <a:stretch>
                  <a:fillRect/>
                </a:stretch>
              </p:blipFill>
              <p:spPr>
                <a:xfrm>
                  <a:off x="4217910" y="1260345"/>
                  <a:ext cx="28440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FE199DBF-7970-95C9-155D-28EF47CC7A69}"/>
                    </a:ext>
                  </a:extLst>
                </p14:cNvPr>
                <p14:cNvContentPartPr/>
                <p14:nvPr/>
              </p14:nvContentPartPr>
              <p14:xfrm>
                <a:off x="3294870" y="1236225"/>
                <a:ext cx="272520" cy="343440"/>
              </p14:xfrm>
            </p:contentPart>
          </mc:Choice>
          <mc:Fallback>
            <p:pic>
              <p:nvPicPr>
                <p:cNvPr id="17" name="Ink 16">
                  <a:extLst>
                    <a:ext uri="{FF2B5EF4-FFF2-40B4-BE49-F238E27FC236}">
                      <a16:creationId xmlns:a16="http://schemas.microsoft.com/office/drawing/2014/main" id="{FE199DBF-7970-95C9-155D-28EF47CC7A69}"/>
                    </a:ext>
                  </a:extLst>
                </p:cNvPr>
                <p:cNvPicPr/>
                <p:nvPr/>
              </p:nvPicPr>
              <p:blipFill>
                <a:blip r:embed="rId29"/>
                <a:stretch>
                  <a:fillRect/>
                </a:stretch>
              </p:blipFill>
              <p:spPr>
                <a:xfrm>
                  <a:off x="3288750" y="1230105"/>
                  <a:ext cx="2847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42FA2931-B56C-F7C8-E597-15C404CDD701}"/>
                    </a:ext>
                  </a:extLst>
                </p14:cNvPr>
                <p14:cNvContentPartPr/>
                <p14:nvPr/>
              </p14:nvContentPartPr>
              <p14:xfrm>
                <a:off x="4459830" y="1209945"/>
                <a:ext cx="181080" cy="154080"/>
              </p14:xfrm>
            </p:contentPart>
          </mc:Choice>
          <mc:Fallback>
            <p:pic>
              <p:nvPicPr>
                <p:cNvPr id="18" name="Ink 17">
                  <a:extLst>
                    <a:ext uri="{FF2B5EF4-FFF2-40B4-BE49-F238E27FC236}">
                      <a16:creationId xmlns:a16="http://schemas.microsoft.com/office/drawing/2014/main" id="{42FA2931-B56C-F7C8-E597-15C404CDD701}"/>
                    </a:ext>
                  </a:extLst>
                </p:cNvPr>
                <p:cNvPicPr/>
                <p:nvPr/>
              </p:nvPicPr>
              <p:blipFill>
                <a:blip r:embed="rId31"/>
                <a:stretch>
                  <a:fillRect/>
                </a:stretch>
              </p:blipFill>
              <p:spPr>
                <a:xfrm>
                  <a:off x="4453710" y="1203825"/>
                  <a:ext cx="1933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68A6577D-9226-71C6-19A8-7BE651E3CEB8}"/>
                    </a:ext>
                  </a:extLst>
                </p14:cNvPr>
                <p14:cNvContentPartPr/>
                <p14:nvPr/>
              </p14:nvContentPartPr>
              <p14:xfrm>
                <a:off x="3412230" y="1573905"/>
                <a:ext cx="924840" cy="42120"/>
              </p14:xfrm>
            </p:contentPart>
          </mc:Choice>
          <mc:Fallback>
            <p:pic>
              <p:nvPicPr>
                <p:cNvPr id="19" name="Ink 18">
                  <a:extLst>
                    <a:ext uri="{FF2B5EF4-FFF2-40B4-BE49-F238E27FC236}">
                      <a16:creationId xmlns:a16="http://schemas.microsoft.com/office/drawing/2014/main" id="{68A6577D-9226-71C6-19A8-7BE651E3CEB8}"/>
                    </a:ext>
                  </a:extLst>
                </p:cNvPr>
                <p:cNvPicPr/>
                <p:nvPr/>
              </p:nvPicPr>
              <p:blipFill>
                <a:blip r:embed="rId33"/>
                <a:stretch>
                  <a:fillRect/>
                </a:stretch>
              </p:blipFill>
              <p:spPr>
                <a:xfrm>
                  <a:off x="3406110" y="1567785"/>
                  <a:ext cx="937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9F20B145-F0A5-D8FB-CAA6-A9092A8D8251}"/>
                    </a:ext>
                  </a:extLst>
                </p14:cNvPr>
                <p14:cNvContentPartPr/>
                <p14:nvPr/>
              </p14:nvContentPartPr>
              <p14:xfrm>
                <a:off x="3805350" y="1718985"/>
                <a:ext cx="310680" cy="129240"/>
              </p14:xfrm>
            </p:contentPart>
          </mc:Choice>
          <mc:Fallback>
            <p:pic>
              <p:nvPicPr>
                <p:cNvPr id="20" name="Ink 19">
                  <a:extLst>
                    <a:ext uri="{FF2B5EF4-FFF2-40B4-BE49-F238E27FC236}">
                      <a16:creationId xmlns:a16="http://schemas.microsoft.com/office/drawing/2014/main" id="{9F20B145-F0A5-D8FB-CAA6-A9092A8D8251}"/>
                    </a:ext>
                  </a:extLst>
                </p:cNvPr>
                <p:cNvPicPr/>
                <p:nvPr/>
              </p:nvPicPr>
              <p:blipFill>
                <a:blip r:embed="rId35"/>
                <a:stretch>
                  <a:fillRect/>
                </a:stretch>
              </p:blipFill>
              <p:spPr>
                <a:xfrm>
                  <a:off x="3799230" y="1712865"/>
                  <a:ext cx="3229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5F235F8F-AB0B-4242-720C-ACD08F94C4DE}"/>
                    </a:ext>
                  </a:extLst>
                </p14:cNvPr>
                <p14:cNvContentPartPr/>
                <p14:nvPr/>
              </p14:nvContentPartPr>
              <p14:xfrm>
                <a:off x="3882390" y="1710345"/>
                <a:ext cx="178560" cy="117360"/>
              </p14:xfrm>
            </p:contentPart>
          </mc:Choice>
          <mc:Fallback>
            <p:pic>
              <p:nvPicPr>
                <p:cNvPr id="21" name="Ink 20">
                  <a:extLst>
                    <a:ext uri="{FF2B5EF4-FFF2-40B4-BE49-F238E27FC236}">
                      <a16:creationId xmlns:a16="http://schemas.microsoft.com/office/drawing/2014/main" id="{5F235F8F-AB0B-4242-720C-ACD08F94C4DE}"/>
                    </a:ext>
                  </a:extLst>
                </p:cNvPr>
                <p:cNvPicPr/>
                <p:nvPr/>
              </p:nvPicPr>
              <p:blipFill>
                <a:blip r:embed="rId37"/>
                <a:stretch>
                  <a:fillRect/>
                </a:stretch>
              </p:blipFill>
              <p:spPr>
                <a:xfrm>
                  <a:off x="3876270" y="1704225"/>
                  <a:ext cx="190800" cy="129600"/>
                </a:xfrm>
                <a:prstGeom prst="rect">
                  <a:avLst/>
                </a:prstGeom>
              </p:spPr>
            </p:pic>
          </mc:Fallback>
        </mc:AlternateContent>
      </p:grpSp>
      <p:grpSp>
        <p:nvGrpSpPr>
          <p:cNvPr id="30" name="Group 29">
            <a:extLst>
              <a:ext uri="{FF2B5EF4-FFF2-40B4-BE49-F238E27FC236}">
                <a16:creationId xmlns:a16="http://schemas.microsoft.com/office/drawing/2014/main" id="{270FFD56-F595-BDEE-FD8C-106C8D0D77A5}"/>
              </a:ext>
            </a:extLst>
          </p:cNvPr>
          <p:cNvGrpSpPr/>
          <p:nvPr/>
        </p:nvGrpSpPr>
        <p:grpSpPr>
          <a:xfrm>
            <a:off x="2012550" y="1881345"/>
            <a:ext cx="1175760" cy="196560"/>
            <a:chOff x="2012550" y="1881345"/>
            <a:chExt cx="1175760" cy="196560"/>
          </a:xfrm>
        </p:grpSpPr>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87727C1A-D913-C0B7-A0B0-413A71CDCDE5}"/>
                    </a:ext>
                  </a:extLst>
                </p14:cNvPr>
                <p14:cNvContentPartPr/>
                <p14:nvPr/>
              </p14:nvContentPartPr>
              <p14:xfrm>
                <a:off x="2012550" y="1881345"/>
                <a:ext cx="274680" cy="158400"/>
              </p14:xfrm>
            </p:contentPart>
          </mc:Choice>
          <mc:Fallback>
            <p:pic>
              <p:nvPicPr>
                <p:cNvPr id="25" name="Ink 24">
                  <a:extLst>
                    <a:ext uri="{FF2B5EF4-FFF2-40B4-BE49-F238E27FC236}">
                      <a16:creationId xmlns:a16="http://schemas.microsoft.com/office/drawing/2014/main" id="{87727C1A-D913-C0B7-A0B0-413A71CDCDE5}"/>
                    </a:ext>
                  </a:extLst>
                </p:cNvPr>
                <p:cNvPicPr/>
                <p:nvPr/>
              </p:nvPicPr>
              <p:blipFill>
                <a:blip r:embed="rId39"/>
                <a:stretch>
                  <a:fillRect/>
                </a:stretch>
              </p:blipFill>
              <p:spPr>
                <a:xfrm>
                  <a:off x="2006430" y="1875225"/>
                  <a:ext cx="286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93416E37-1C60-B071-CFBE-CC3BA70B3090}"/>
                    </a:ext>
                  </a:extLst>
                </p14:cNvPr>
                <p14:cNvContentPartPr/>
                <p14:nvPr/>
              </p14:nvContentPartPr>
              <p14:xfrm>
                <a:off x="2063310" y="1911945"/>
                <a:ext cx="151920" cy="129240"/>
              </p14:xfrm>
            </p:contentPart>
          </mc:Choice>
          <mc:Fallback>
            <p:pic>
              <p:nvPicPr>
                <p:cNvPr id="26" name="Ink 25">
                  <a:extLst>
                    <a:ext uri="{FF2B5EF4-FFF2-40B4-BE49-F238E27FC236}">
                      <a16:creationId xmlns:a16="http://schemas.microsoft.com/office/drawing/2014/main" id="{93416E37-1C60-B071-CFBE-CC3BA70B3090}"/>
                    </a:ext>
                  </a:extLst>
                </p:cNvPr>
                <p:cNvPicPr/>
                <p:nvPr/>
              </p:nvPicPr>
              <p:blipFill>
                <a:blip r:embed="rId41"/>
                <a:stretch>
                  <a:fillRect/>
                </a:stretch>
              </p:blipFill>
              <p:spPr>
                <a:xfrm>
                  <a:off x="2057190" y="1905825"/>
                  <a:ext cx="1641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0435E537-C3AE-95AB-60E2-781930368E58}"/>
                    </a:ext>
                  </a:extLst>
                </p14:cNvPr>
                <p14:cNvContentPartPr/>
                <p14:nvPr/>
              </p14:nvContentPartPr>
              <p14:xfrm>
                <a:off x="2349510" y="1973505"/>
                <a:ext cx="405360" cy="18000"/>
              </p14:xfrm>
            </p:contentPart>
          </mc:Choice>
          <mc:Fallback>
            <p:pic>
              <p:nvPicPr>
                <p:cNvPr id="27" name="Ink 26">
                  <a:extLst>
                    <a:ext uri="{FF2B5EF4-FFF2-40B4-BE49-F238E27FC236}">
                      <a16:creationId xmlns:a16="http://schemas.microsoft.com/office/drawing/2014/main" id="{0435E537-C3AE-95AB-60E2-781930368E58}"/>
                    </a:ext>
                  </a:extLst>
                </p:cNvPr>
                <p:cNvPicPr/>
                <p:nvPr/>
              </p:nvPicPr>
              <p:blipFill>
                <a:blip r:embed="rId43"/>
                <a:stretch>
                  <a:fillRect/>
                </a:stretch>
              </p:blipFill>
              <p:spPr>
                <a:xfrm>
                  <a:off x="2343390" y="1967385"/>
                  <a:ext cx="4176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D64EB92F-C89E-8182-D848-A5327C943605}"/>
                    </a:ext>
                  </a:extLst>
                </p14:cNvPr>
                <p14:cNvContentPartPr/>
                <p14:nvPr/>
              </p14:nvContentPartPr>
              <p14:xfrm>
                <a:off x="2599710" y="1920585"/>
                <a:ext cx="91800" cy="105480"/>
              </p14:xfrm>
            </p:contentPart>
          </mc:Choice>
          <mc:Fallback>
            <p:pic>
              <p:nvPicPr>
                <p:cNvPr id="28" name="Ink 27">
                  <a:extLst>
                    <a:ext uri="{FF2B5EF4-FFF2-40B4-BE49-F238E27FC236}">
                      <a16:creationId xmlns:a16="http://schemas.microsoft.com/office/drawing/2014/main" id="{D64EB92F-C89E-8182-D848-A5327C943605}"/>
                    </a:ext>
                  </a:extLst>
                </p:cNvPr>
                <p:cNvPicPr/>
                <p:nvPr/>
              </p:nvPicPr>
              <p:blipFill>
                <a:blip r:embed="rId45"/>
                <a:stretch>
                  <a:fillRect/>
                </a:stretch>
              </p:blipFill>
              <p:spPr>
                <a:xfrm>
                  <a:off x="2593590" y="1914465"/>
                  <a:ext cx="1040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38A37547-8FF0-0418-98C1-10A4D9B85F4C}"/>
                    </a:ext>
                  </a:extLst>
                </p14:cNvPr>
                <p14:cNvContentPartPr/>
                <p14:nvPr/>
              </p14:nvContentPartPr>
              <p14:xfrm>
                <a:off x="2851710" y="1934625"/>
                <a:ext cx="336600" cy="143280"/>
              </p14:xfrm>
            </p:contentPart>
          </mc:Choice>
          <mc:Fallback>
            <p:pic>
              <p:nvPicPr>
                <p:cNvPr id="29" name="Ink 28">
                  <a:extLst>
                    <a:ext uri="{FF2B5EF4-FFF2-40B4-BE49-F238E27FC236}">
                      <a16:creationId xmlns:a16="http://schemas.microsoft.com/office/drawing/2014/main" id="{38A37547-8FF0-0418-98C1-10A4D9B85F4C}"/>
                    </a:ext>
                  </a:extLst>
                </p:cNvPr>
                <p:cNvPicPr/>
                <p:nvPr/>
              </p:nvPicPr>
              <p:blipFill>
                <a:blip r:embed="rId47"/>
                <a:stretch>
                  <a:fillRect/>
                </a:stretch>
              </p:blipFill>
              <p:spPr>
                <a:xfrm>
                  <a:off x="2845590" y="1928505"/>
                  <a:ext cx="348840" cy="155520"/>
                </a:xfrm>
                <a:prstGeom prst="rect">
                  <a:avLst/>
                </a:prstGeom>
              </p:spPr>
            </p:pic>
          </mc:Fallback>
        </mc:AlternateContent>
      </p:grpSp>
      <p:grpSp>
        <p:nvGrpSpPr>
          <p:cNvPr id="54" name="Group 53">
            <a:extLst>
              <a:ext uri="{FF2B5EF4-FFF2-40B4-BE49-F238E27FC236}">
                <a16:creationId xmlns:a16="http://schemas.microsoft.com/office/drawing/2014/main" id="{D1E9C024-2B34-EFC6-4F29-EB3352E7B465}"/>
              </a:ext>
            </a:extLst>
          </p:cNvPr>
          <p:cNvGrpSpPr/>
          <p:nvPr/>
        </p:nvGrpSpPr>
        <p:grpSpPr>
          <a:xfrm>
            <a:off x="4777350" y="1181145"/>
            <a:ext cx="3069000" cy="964800"/>
            <a:chOff x="4777350" y="1181145"/>
            <a:chExt cx="3069000" cy="964800"/>
          </a:xfrm>
        </p:grpSpPr>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B53D9FAE-1563-C966-3137-ACE532B39CA6}"/>
                    </a:ext>
                  </a:extLst>
                </p14:cNvPr>
                <p14:cNvContentPartPr/>
                <p14:nvPr/>
              </p14:nvContentPartPr>
              <p14:xfrm>
                <a:off x="4825590" y="1667145"/>
                <a:ext cx="243360" cy="20880"/>
              </p14:xfrm>
            </p:contentPart>
          </mc:Choice>
          <mc:Fallback>
            <p:pic>
              <p:nvPicPr>
                <p:cNvPr id="31" name="Ink 30">
                  <a:extLst>
                    <a:ext uri="{FF2B5EF4-FFF2-40B4-BE49-F238E27FC236}">
                      <a16:creationId xmlns:a16="http://schemas.microsoft.com/office/drawing/2014/main" id="{B53D9FAE-1563-C966-3137-ACE532B39CA6}"/>
                    </a:ext>
                  </a:extLst>
                </p:cNvPr>
                <p:cNvPicPr/>
                <p:nvPr/>
              </p:nvPicPr>
              <p:blipFill>
                <a:blip r:embed="rId49"/>
                <a:stretch>
                  <a:fillRect/>
                </a:stretch>
              </p:blipFill>
              <p:spPr>
                <a:xfrm>
                  <a:off x="4819470" y="1661025"/>
                  <a:ext cx="2556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3806FC50-73AF-FBE3-A090-D748ADAB4306}"/>
                    </a:ext>
                  </a:extLst>
                </p14:cNvPr>
                <p14:cNvContentPartPr/>
                <p14:nvPr/>
              </p14:nvContentPartPr>
              <p14:xfrm>
                <a:off x="4777350" y="1605225"/>
                <a:ext cx="219240" cy="12240"/>
              </p14:xfrm>
            </p:contentPart>
          </mc:Choice>
          <mc:Fallback>
            <p:pic>
              <p:nvPicPr>
                <p:cNvPr id="32" name="Ink 31">
                  <a:extLst>
                    <a:ext uri="{FF2B5EF4-FFF2-40B4-BE49-F238E27FC236}">
                      <a16:creationId xmlns:a16="http://schemas.microsoft.com/office/drawing/2014/main" id="{3806FC50-73AF-FBE3-A090-D748ADAB4306}"/>
                    </a:ext>
                  </a:extLst>
                </p:cNvPr>
                <p:cNvPicPr/>
                <p:nvPr/>
              </p:nvPicPr>
              <p:blipFill>
                <a:blip r:embed="rId51"/>
                <a:stretch>
                  <a:fillRect/>
                </a:stretch>
              </p:blipFill>
              <p:spPr>
                <a:xfrm>
                  <a:off x="4771230" y="1599105"/>
                  <a:ext cx="2314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FA539FEA-5ED6-83B0-EFAC-F433A80BF1B2}"/>
                    </a:ext>
                  </a:extLst>
                </p14:cNvPr>
                <p14:cNvContentPartPr/>
                <p14:nvPr/>
              </p14:nvContentPartPr>
              <p14:xfrm>
                <a:off x="5287470" y="1372305"/>
                <a:ext cx="147240" cy="401040"/>
              </p14:xfrm>
            </p:contentPart>
          </mc:Choice>
          <mc:Fallback>
            <p:pic>
              <p:nvPicPr>
                <p:cNvPr id="33" name="Ink 32">
                  <a:extLst>
                    <a:ext uri="{FF2B5EF4-FFF2-40B4-BE49-F238E27FC236}">
                      <a16:creationId xmlns:a16="http://schemas.microsoft.com/office/drawing/2014/main" id="{FA539FEA-5ED6-83B0-EFAC-F433A80BF1B2}"/>
                    </a:ext>
                  </a:extLst>
                </p:cNvPr>
                <p:cNvPicPr/>
                <p:nvPr/>
              </p:nvPicPr>
              <p:blipFill>
                <a:blip r:embed="rId53"/>
                <a:stretch>
                  <a:fillRect/>
                </a:stretch>
              </p:blipFill>
              <p:spPr>
                <a:xfrm>
                  <a:off x="5281350" y="1366185"/>
                  <a:ext cx="15948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382211D0-CD36-70F5-EA56-DC5F749CE339}"/>
                    </a:ext>
                  </a:extLst>
                </p14:cNvPr>
                <p14:cNvContentPartPr/>
                <p14:nvPr/>
              </p14:nvContentPartPr>
              <p14:xfrm>
                <a:off x="5559270" y="1627185"/>
                <a:ext cx="51120" cy="173160"/>
              </p14:xfrm>
            </p:contentPart>
          </mc:Choice>
          <mc:Fallback>
            <p:pic>
              <p:nvPicPr>
                <p:cNvPr id="34" name="Ink 33">
                  <a:extLst>
                    <a:ext uri="{FF2B5EF4-FFF2-40B4-BE49-F238E27FC236}">
                      <a16:creationId xmlns:a16="http://schemas.microsoft.com/office/drawing/2014/main" id="{382211D0-CD36-70F5-EA56-DC5F749CE339}"/>
                    </a:ext>
                  </a:extLst>
                </p:cNvPr>
                <p:cNvPicPr/>
                <p:nvPr/>
              </p:nvPicPr>
              <p:blipFill>
                <a:blip r:embed="rId55"/>
                <a:stretch>
                  <a:fillRect/>
                </a:stretch>
              </p:blipFill>
              <p:spPr>
                <a:xfrm>
                  <a:off x="5553150" y="1621065"/>
                  <a:ext cx="633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08883E63-D2E3-4789-A9D6-E0AD3479B79E}"/>
                    </a:ext>
                  </a:extLst>
                </p14:cNvPr>
                <p14:cNvContentPartPr/>
                <p14:nvPr/>
              </p14:nvContentPartPr>
              <p14:xfrm>
                <a:off x="5467830" y="1506945"/>
                <a:ext cx="27000" cy="27360"/>
              </p14:xfrm>
            </p:contentPart>
          </mc:Choice>
          <mc:Fallback>
            <p:pic>
              <p:nvPicPr>
                <p:cNvPr id="35" name="Ink 34">
                  <a:extLst>
                    <a:ext uri="{FF2B5EF4-FFF2-40B4-BE49-F238E27FC236}">
                      <a16:creationId xmlns:a16="http://schemas.microsoft.com/office/drawing/2014/main" id="{08883E63-D2E3-4789-A9D6-E0AD3479B79E}"/>
                    </a:ext>
                  </a:extLst>
                </p:cNvPr>
                <p:cNvPicPr/>
                <p:nvPr/>
              </p:nvPicPr>
              <p:blipFill>
                <a:blip r:embed="rId57"/>
                <a:stretch>
                  <a:fillRect/>
                </a:stretch>
              </p:blipFill>
              <p:spPr>
                <a:xfrm>
                  <a:off x="5461710" y="1500825"/>
                  <a:ext cx="39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EF3AA513-5F65-5B46-FFC4-58BD7355AD56}"/>
                    </a:ext>
                  </a:extLst>
                </p14:cNvPr>
                <p14:cNvContentPartPr/>
                <p14:nvPr/>
              </p14:nvContentPartPr>
              <p14:xfrm>
                <a:off x="5612190" y="1642305"/>
                <a:ext cx="373320" cy="176760"/>
              </p14:xfrm>
            </p:contentPart>
          </mc:Choice>
          <mc:Fallback>
            <p:pic>
              <p:nvPicPr>
                <p:cNvPr id="36" name="Ink 35">
                  <a:extLst>
                    <a:ext uri="{FF2B5EF4-FFF2-40B4-BE49-F238E27FC236}">
                      <a16:creationId xmlns:a16="http://schemas.microsoft.com/office/drawing/2014/main" id="{EF3AA513-5F65-5B46-FFC4-58BD7355AD56}"/>
                    </a:ext>
                  </a:extLst>
                </p:cNvPr>
                <p:cNvPicPr/>
                <p:nvPr/>
              </p:nvPicPr>
              <p:blipFill>
                <a:blip r:embed="rId59"/>
                <a:stretch>
                  <a:fillRect/>
                </a:stretch>
              </p:blipFill>
              <p:spPr>
                <a:xfrm>
                  <a:off x="5606070" y="1636185"/>
                  <a:ext cx="3855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C7B4B004-1870-3890-57E1-7AF55A855FF7}"/>
                    </a:ext>
                  </a:extLst>
                </p14:cNvPr>
                <p14:cNvContentPartPr/>
                <p14:nvPr/>
              </p14:nvContentPartPr>
              <p14:xfrm>
                <a:off x="6406350" y="1355385"/>
                <a:ext cx="84600" cy="235800"/>
              </p14:xfrm>
            </p:contentPart>
          </mc:Choice>
          <mc:Fallback>
            <p:pic>
              <p:nvPicPr>
                <p:cNvPr id="38" name="Ink 37">
                  <a:extLst>
                    <a:ext uri="{FF2B5EF4-FFF2-40B4-BE49-F238E27FC236}">
                      <a16:creationId xmlns:a16="http://schemas.microsoft.com/office/drawing/2014/main" id="{C7B4B004-1870-3890-57E1-7AF55A855FF7}"/>
                    </a:ext>
                  </a:extLst>
                </p:cNvPr>
                <p:cNvPicPr/>
                <p:nvPr/>
              </p:nvPicPr>
              <p:blipFill>
                <a:blip r:embed="rId61"/>
                <a:stretch>
                  <a:fillRect/>
                </a:stretch>
              </p:blipFill>
              <p:spPr>
                <a:xfrm>
                  <a:off x="6400230" y="1349265"/>
                  <a:ext cx="968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D4F82928-2F50-2826-DEB5-33B4B0ADA606}"/>
                    </a:ext>
                  </a:extLst>
                </p14:cNvPr>
                <p14:cNvContentPartPr/>
                <p14:nvPr/>
              </p14:nvContentPartPr>
              <p14:xfrm>
                <a:off x="6570150" y="1451505"/>
                <a:ext cx="236160" cy="152280"/>
              </p14:xfrm>
            </p:contentPart>
          </mc:Choice>
          <mc:Fallback>
            <p:pic>
              <p:nvPicPr>
                <p:cNvPr id="39" name="Ink 38">
                  <a:extLst>
                    <a:ext uri="{FF2B5EF4-FFF2-40B4-BE49-F238E27FC236}">
                      <a16:creationId xmlns:a16="http://schemas.microsoft.com/office/drawing/2014/main" id="{D4F82928-2F50-2826-DEB5-33B4B0ADA606}"/>
                    </a:ext>
                  </a:extLst>
                </p:cNvPr>
                <p:cNvPicPr/>
                <p:nvPr/>
              </p:nvPicPr>
              <p:blipFill>
                <a:blip r:embed="rId63"/>
                <a:stretch>
                  <a:fillRect/>
                </a:stretch>
              </p:blipFill>
              <p:spPr>
                <a:xfrm>
                  <a:off x="6564030" y="1445385"/>
                  <a:ext cx="2484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B77903E8-201C-3A6E-650A-C1A22EF66072}"/>
                    </a:ext>
                  </a:extLst>
                </p14:cNvPr>
                <p14:cNvContentPartPr/>
                <p14:nvPr/>
              </p14:nvContentPartPr>
              <p14:xfrm>
                <a:off x="6911790" y="1456905"/>
                <a:ext cx="156600" cy="127080"/>
              </p14:xfrm>
            </p:contentPart>
          </mc:Choice>
          <mc:Fallback>
            <p:pic>
              <p:nvPicPr>
                <p:cNvPr id="40" name="Ink 39">
                  <a:extLst>
                    <a:ext uri="{FF2B5EF4-FFF2-40B4-BE49-F238E27FC236}">
                      <a16:creationId xmlns:a16="http://schemas.microsoft.com/office/drawing/2014/main" id="{B77903E8-201C-3A6E-650A-C1A22EF66072}"/>
                    </a:ext>
                  </a:extLst>
                </p:cNvPr>
                <p:cNvPicPr/>
                <p:nvPr/>
              </p:nvPicPr>
              <p:blipFill>
                <a:blip r:embed="rId65"/>
                <a:stretch>
                  <a:fillRect/>
                </a:stretch>
              </p:blipFill>
              <p:spPr>
                <a:xfrm>
                  <a:off x="6905670" y="1450785"/>
                  <a:ext cx="1688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88CB3473-FC57-DFB2-E4F1-6EA06E4D1CB1}"/>
                    </a:ext>
                  </a:extLst>
                </p14:cNvPr>
                <p14:cNvContentPartPr/>
                <p14:nvPr/>
              </p14:nvContentPartPr>
              <p14:xfrm>
                <a:off x="6933390" y="1468065"/>
                <a:ext cx="99000" cy="136800"/>
              </p14:xfrm>
            </p:contentPart>
          </mc:Choice>
          <mc:Fallback>
            <p:pic>
              <p:nvPicPr>
                <p:cNvPr id="41" name="Ink 40">
                  <a:extLst>
                    <a:ext uri="{FF2B5EF4-FFF2-40B4-BE49-F238E27FC236}">
                      <a16:creationId xmlns:a16="http://schemas.microsoft.com/office/drawing/2014/main" id="{88CB3473-FC57-DFB2-E4F1-6EA06E4D1CB1}"/>
                    </a:ext>
                  </a:extLst>
                </p:cNvPr>
                <p:cNvPicPr/>
                <p:nvPr/>
              </p:nvPicPr>
              <p:blipFill>
                <a:blip r:embed="rId67"/>
                <a:stretch>
                  <a:fillRect/>
                </a:stretch>
              </p:blipFill>
              <p:spPr>
                <a:xfrm>
                  <a:off x="6927270" y="1461945"/>
                  <a:ext cx="1112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F6DEF928-664B-8225-C0B2-E31B59664D1C}"/>
                    </a:ext>
                  </a:extLst>
                </p14:cNvPr>
                <p14:cNvContentPartPr/>
                <p14:nvPr/>
              </p14:nvContentPartPr>
              <p14:xfrm>
                <a:off x="6943110" y="1361865"/>
                <a:ext cx="306360" cy="341280"/>
              </p14:xfrm>
            </p:contentPart>
          </mc:Choice>
          <mc:Fallback>
            <p:pic>
              <p:nvPicPr>
                <p:cNvPr id="42" name="Ink 41">
                  <a:extLst>
                    <a:ext uri="{FF2B5EF4-FFF2-40B4-BE49-F238E27FC236}">
                      <a16:creationId xmlns:a16="http://schemas.microsoft.com/office/drawing/2014/main" id="{F6DEF928-664B-8225-C0B2-E31B59664D1C}"/>
                    </a:ext>
                  </a:extLst>
                </p:cNvPr>
                <p:cNvPicPr/>
                <p:nvPr/>
              </p:nvPicPr>
              <p:blipFill>
                <a:blip r:embed="rId69"/>
                <a:stretch>
                  <a:fillRect/>
                </a:stretch>
              </p:blipFill>
              <p:spPr>
                <a:xfrm>
                  <a:off x="6936990" y="1355745"/>
                  <a:ext cx="3186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DE87496E-57E2-F2D2-9E32-6F48D8E6D44A}"/>
                    </a:ext>
                  </a:extLst>
                </p14:cNvPr>
                <p14:cNvContentPartPr/>
                <p14:nvPr/>
              </p14:nvContentPartPr>
              <p14:xfrm>
                <a:off x="6258390" y="1330545"/>
                <a:ext cx="376920" cy="365400"/>
              </p14:xfrm>
            </p:contentPart>
          </mc:Choice>
          <mc:Fallback>
            <p:pic>
              <p:nvPicPr>
                <p:cNvPr id="43" name="Ink 42">
                  <a:extLst>
                    <a:ext uri="{FF2B5EF4-FFF2-40B4-BE49-F238E27FC236}">
                      <a16:creationId xmlns:a16="http://schemas.microsoft.com/office/drawing/2014/main" id="{DE87496E-57E2-F2D2-9E32-6F48D8E6D44A}"/>
                    </a:ext>
                  </a:extLst>
                </p:cNvPr>
                <p:cNvPicPr/>
                <p:nvPr/>
              </p:nvPicPr>
              <p:blipFill>
                <a:blip r:embed="rId71"/>
                <a:stretch>
                  <a:fillRect/>
                </a:stretch>
              </p:blipFill>
              <p:spPr>
                <a:xfrm>
                  <a:off x="6252270" y="1324425"/>
                  <a:ext cx="38916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AACAAFE3-E54C-10CB-A773-B481C8378CB7}"/>
                    </a:ext>
                  </a:extLst>
                </p14:cNvPr>
                <p14:cNvContentPartPr/>
                <p14:nvPr/>
              </p14:nvContentPartPr>
              <p14:xfrm>
                <a:off x="7154790" y="1292385"/>
                <a:ext cx="136080" cy="146880"/>
              </p14:xfrm>
            </p:contentPart>
          </mc:Choice>
          <mc:Fallback>
            <p:pic>
              <p:nvPicPr>
                <p:cNvPr id="44" name="Ink 43">
                  <a:extLst>
                    <a:ext uri="{FF2B5EF4-FFF2-40B4-BE49-F238E27FC236}">
                      <a16:creationId xmlns:a16="http://schemas.microsoft.com/office/drawing/2014/main" id="{AACAAFE3-E54C-10CB-A773-B481C8378CB7}"/>
                    </a:ext>
                  </a:extLst>
                </p:cNvPr>
                <p:cNvPicPr/>
                <p:nvPr/>
              </p:nvPicPr>
              <p:blipFill>
                <a:blip r:embed="rId73"/>
                <a:stretch>
                  <a:fillRect/>
                </a:stretch>
              </p:blipFill>
              <p:spPr>
                <a:xfrm>
                  <a:off x="7148670" y="1286265"/>
                  <a:ext cx="1483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EDB9673A-09C1-A45D-7757-C92A2823C0E8}"/>
                    </a:ext>
                  </a:extLst>
                </p14:cNvPr>
                <p14:cNvContentPartPr/>
                <p14:nvPr/>
              </p14:nvContentPartPr>
              <p14:xfrm>
                <a:off x="7239030" y="1249185"/>
                <a:ext cx="320400" cy="447480"/>
              </p14:xfrm>
            </p:contentPart>
          </mc:Choice>
          <mc:Fallback>
            <p:pic>
              <p:nvPicPr>
                <p:cNvPr id="45" name="Ink 44">
                  <a:extLst>
                    <a:ext uri="{FF2B5EF4-FFF2-40B4-BE49-F238E27FC236}">
                      <a16:creationId xmlns:a16="http://schemas.microsoft.com/office/drawing/2014/main" id="{EDB9673A-09C1-A45D-7757-C92A2823C0E8}"/>
                    </a:ext>
                  </a:extLst>
                </p:cNvPr>
                <p:cNvPicPr/>
                <p:nvPr/>
              </p:nvPicPr>
              <p:blipFill>
                <a:blip r:embed="rId75"/>
                <a:stretch>
                  <a:fillRect/>
                </a:stretch>
              </p:blipFill>
              <p:spPr>
                <a:xfrm>
                  <a:off x="7232910" y="1243065"/>
                  <a:ext cx="33264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6B46B817-AC4F-2D1F-FCD5-8FD8A1537011}"/>
                    </a:ext>
                  </a:extLst>
                </p14:cNvPr>
                <p14:cNvContentPartPr/>
                <p14:nvPr/>
              </p14:nvContentPartPr>
              <p14:xfrm>
                <a:off x="6189270" y="1315065"/>
                <a:ext cx="366840" cy="357840"/>
              </p14:xfrm>
            </p:contentPart>
          </mc:Choice>
          <mc:Fallback>
            <p:pic>
              <p:nvPicPr>
                <p:cNvPr id="46" name="Ink 45">
                  <a:extLst>
                    <a:ext uri="{FF2B5EF4-FFF2-40B4-BE49-F238E27FC236}">
                      <a16:creationId xmlns:a16="http://schemas.microsoft.com/office/drawing/2014/main" id="{6B46B817-AC4F-2D1F-FCD5-8FD8A1537011}"/>
                    </a:ext>
                  </a:extLst>
                </p:cNvPr>
                <p:cNvPicPr/>
                <p:nvPr/>
              </p:nvPicPr>
              <p:blipFill>
                <a:blip r:embed="rId77"/>
                <a:stretch>
                  <a:fillRect/>
                </a:stretch>
              </p:blipFill>
              <p:spPr>
                <a:xfrm>
                  <a:off x="6183150" y="1308945"/>
                  <a:ext cx="37908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A8584F92-4DE2-4B0E-D14C-8C34618E6150}"/>
                    </a:ext>
                  </a:extLst>
                </p14:cNvPr>
                <p14:cNvContentPartPr/>
                <p14:nvPr/>
              </p14:nvContentPartPr>
              <p14:xfrm>
                <a:off x="7508310" y="1181145"/>
                <a:ext cx="113400" cy="140040"/>
              </p14:xfrm>
            </p:contentPart>
          </mc:Choice>
          <mc:Fallback>
            <p:pic>
              <p:nvPicPr>
                <p:cNvPr id="47" name="Ink 46">
                  <a:extLst>
                    <a:ext uri="{FF2B5EF4-FFF2-40B4-BE49-F238E27FC236}">
                      <a16:creationId xmlns:a16="http://schemas.microsoft.com/office/drawing/2014/main" id="{A8584F92-4DE2-4B0E-D14C-8C34618E6150}"/>
                    </a:ext>
                  </a:extLst>
                </p:cNvPr>
                <p:cNvPicPr/>
                <p:nvPr/>
              </p:nvPicPr>
              <p:blipFill>
                <a:blip r:embed="rId79"/>
                <a:stretch>
                  <a:fillRect/>
                </a:stretch>
              </p:blipFill>
              <p:spPr>
                <a:xfrm>
                  <a:off x="7502190" y="1175025"/>
                  <a:ext cx="1256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9DBA243A-65DE-F6D0-070B-A7D024CC1228}"/>
                    </a:ext>
                  </a:extLst>
                </p14:cNvPr>
                <p14:cNvContentPartPr/>
                <p14:nvPr/>
              </p14:nvContentPartPr>
              <p14:xfrm>
                <a:off x="6369990" y="1698465"/>
                <a:ext cx="1476360" cy="50760"/>
              </p14:xfrm>
            </p:contentPart>
          </mc:Choice>
          <mc:Fallback>
            <p:pic>
              <p:nvPicPr>
                <p:cNvPr id="48" name="Ink 47">
                  <a:extLst>
                    <a:ext uri="{FF2B5EF4-FFF2-40B4-BE49-F238E27FC236}">
                      <a16:creationId xmlns:a16="http://schemas.microsoft.com/office/drawing/2014/main" id="{9DBA243A-65DE-F6D0-070B-A7D024CC1228}"/>
                    </a:ext>
                  </a:extLst>
                </p:cNvPr>
                <p:cNvPicPr/>
                <p:nvPr/>
              </p:nvPicPr>
              <p:blipFill>
                <a:blip r:embed="rId81"/>
                <a:stretch>
                  <a:fillRect/>
                </a:stretch>
              </p:blipFill>
              <p:spPr>
                <a:xfrm>
                  <a:off x="6363870" y="1692345"/>
                  <a:ext cx="14886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57E86EDF-7144-EEFA-A2DB-1E372274258A}"/>
                    </a:ext>
                  </a:extLst>
                </p14:cNvPr>
                <p14:cNvContentPartPr/>
                <p14:nvPr/>
              </p14:nvContentPartPr>
              <p14:xfrm>
                <a:off x="6796230" y="1898985"/>
                <a:ext cx="214560" cy="101160"/>
              </p14:xfrm>
            </p:contentPart>
          </mc:Choice>
          <mc:Fallback>
            <p:pic>
              <p:nvPicPr>
                <p:cNvPr id="49" name="Ink 48">
                  <a:extLst>
                    <a:ext uri="{FF2B5EF4-FFF2-40B4-BE49-F238E27FC236}">
                      <a16:creationId xmlns:a16="http://schemas.microsoft.com/office/drawing/2014/main" id="{57E86EDF-7144-EEFA-A2DB-1E372274258A}"/>
                    </a:ext>
                  </a:extLst>
                </p:cNvPr>
                <p:cNvPicPr/>
                <p:nvPr/>
              </p:nvPicPr>
              <p:blipFill>
                <a:blip r:embed="rId83"/>
                <a:stretch>
                  <a:fillRect/>
                </a:stretch>
              </p:blipFill>
              <p:spPr>
                <a:xfrm>
                  <a:off x="6790110" y="1892865"/>
                  <a:ext cx="2268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F723B7D6-2073-EA62-8182-F790A8AE85CF}"/>
                    </a:ext>
                  </a:extLst>
                </p14:cNvPr>
                <p14:cNvContentPartPr/>
                <p14:nvPr/>
              </p14:nvContentPartPr>
              <p14:xfrm>
                <a:off x="6853830" y="1896825"/>
                <a:ext cx="103680" cy="122760"/>
              </p14:xfrm>
            </p:contentPart>
          </mc:Choice>
          <mc:Fallback>
            <p:pic>
              <p:nvPicPr>
                <p:cNvPr id="50" name="Ink 49">
                  <a:extLst>
                    <a:ext uri="{FF2B5EF4-FFF2-40B4-BE49-F238E27FC236}">
                      <a16:creationId xmlns:a16="http://schemas.microsoft.com/office/drawing/2014/main" id="{F723B7D6-2073-EA62-8182-F790A8AE85CF}"/>
                    </a:ext>
                  </a:extLst>
                </p:cNvPr>
                <p:cNvPicPr/>
                <p:nvPr/>
              </p:nvPicPr>
              <p:blipFill>
                <a:blip r:embed="rId85"/>
                <a:stretch>
                  <a:fillRect/>
                </a:stretch>
              </p:blipFill>
              <p:spPr>
                <a:xfrm>
                  <a:off x="6847710" y="1890705"/>
                  <a:ext cx="1159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83640194-6191-7904-35C0-DC7257908AEE}"/>
                    </a:ext>
                  </a:extLst>
                </p14:cNvPr>
                <p14:cNvContentPartPr/>
                <p14:nvPr/>
              </p14:nvContentPartPr>
              <p14:xfrm>
                <a:off x="6673110" y="1865145"/>
                <a:ext cx="282240" cy="264600"/>
              </p14:xfrm>
            </p:contentPart>
          </mc:Choice>
          <mc:Fallback>
            <p:pic>
              <p:nvPicPr>
                <p:cNvPr id="51" name="Ink 50">
                  <a:extLst>
                    <a:ext uri="{FF2B5EF4-FFF2-40B4-BE49-F238E27FC236}">
                      <a16:creationId xmlns:a16="http://schemas.microsoft.com/office/drawing/2014/main" id="{83640194-6191-7904-35C0-DC7257908AEE}"/>
                    </a:ext>
                  </a:extLst>
                </p:cNvPr>
                <p:cNvPicPr/>
                <p:nvPr/>
              </p:nvPicPr>
              <p:blipFill>
                <a:blip r:embed="rId87"/>
                <a:stretch>
                  <a:fillRect/>
                </a:stretch>
              </p:blipFill>
              <p:spPr>
                <a:xfrm>
                  <a:off x="6666990" y="1859025"/>
                  <a:ext cx="2944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978A5174-C64D-5016-FEE8-7527BD14A3EE}"/>
                    </a:ext>
                  </a:extLst>
                </p14:cNvPr>
                <p14:cNvContentPartPr/>
                <p14:nvPr/>
              </p14:nvContentPartPr>
              <p14:xfrm>
                <a:off x="7012590" y="1855425"/>
                <a:ext cx="145440" cy="290520"/>
              </p14:xfrm>
            </p:contentPart>
          </mc:Choice>
          <mc:Fallback>
            <p:pic>
              <p:nvPicPr>
                <p:cNvPr id="52" name="Ink 51">
                  <a:extLst>
                    <a:ext uri="{FF2B5EF4-FFF2-40B4-BE49-F238E27FC236}">
                      <a16:creationId xmlns:a16="http://schemas.microsoft.com/office/drawing/2014/main" id="{978A5174-C64D-5016-FEE8-7527BD14A3EE}"/>
                    </a:ext>
                  </a:extLst>
                </p:cNvPr>
                <p:cNvPicPr/>
                <p:nvPr/>
              </p:nvPicPr>
              <p:blipFill>
                <a:blip r:embed="rId89"/>
                <a:stretch>
                  <a:fillRect/>
                </a:stretch>
              </p:blipFill>
              <p:spPr>
                <a:xfrm>
                  <a:off x="7006470" y="1849305"/>
                  <a:ext cx="1576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515AF155-1DC5-FFDC-1D66-739A370AD844}"/>
                    </a:ext>
                  </a:extLst>
                </p14:cNvPr>
                <p14:cNvContentPartPr/>
                <p14:nvPr/>
              </p14:nvContentPartPr>
              <p14:xfrm>
                <a:off x="7231830" y="1815465"/>
                <a:ext cx="55800" cy="113040"/>
              </p14:xfrm>
            </p:contentPart>
          </mc:Choice>
          <mc:Fallback>
            <p:pic>
              <p:nvPicPr>
                <p:cNvPr id="53" name="Ink 52">
                  <a:extLst>
                    <a:ext uri="{FF2B5EF4-FFF2-40B4-BE49-F238E27FC236}">
                      <a16:creationId xmlns:a16="http://schemas.microsoft.com/office/drawing/2014/main" id="{515AF155-1DC5-FFDC-1D66-739A370AD844}"/>
                    </a:ext>
                  </a:extLst>
                </p:cNvPr>
                <p:cNvPicPr/>
                <p:nvPr/>
              </p:nvPicPr>
              <p:blipFill>
                <a:blip r:embed="rId91"/>
                <a:stretch>
                  <a:fillRect/>
                </a:stretch>
              </p:blipFill>
              <p:spPr>
                <a:xfrm>
                  <a:off x="7225710" y="1809345"/>
                  <a:ext cx="68040" cy="125280"/>
                </a:xfrm>
                <a:prstGeom prst="rect">
                  <a:avLst/>
                </a:prstGeom>
              </p:spPr>
            </p:pic>
          </mc:Fallback>
        </mc:AlternateContent>
      </p:grpSp>
      <p:grpSp>
        <p:nvGrpSpPr>
          <p:cNvPr id="60" name="Group 59">
            <a:extLst>
              <a:ext uri="{FF2B5EF4-FFF2-40B4-BE49-F238E27FC236}">
                <a16:creationId xmlns:a16="http://schemas.microsoft.com/office/drawing/2014/main" id="{356FDFA0-E675-DBE3-55C2-646254D6D83B}"/>
              </a:ext>
            </a:extLst>
          </p:cNvPr>
          <p:cNvGrpSpPr/>
          <p:nvPr/>
        </p:nvGrpSpPr>
        <p:grpSpPr>
          <a:xfrm>
            <a:off x="5184150" y="2001585"/>
            <a:ext cx="933840" cy="162720"/>
            <a:chOff x="5184150" y="2001585"/>
            <a:chExt cx="933840" cy="162720"/>
          </a:xfrm>
        </p:grpSpPr>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88688CDE-671F-E368-4A0B-A93D72D2EC0C}"/>
                    </a:ext>
                  </a:extLst>
                </p14:cNvPr>
                <p14:cNvContentPartPr/>
                <p14:nvPr/>
              </p14:nvContentPartPr>
              <p14:xfrm>
                <a:off x="5273070" y="2001585"/>
                <a:ext cx="164160" cy="119520"/>
              </p14:xfrm>
            </p:contentPart>
          </mc:Choice>
          <mc:Fallback>
            <p:pic>
              <p:nvPicPr>
                <p:cNvPr id="55" name="Ink 54">
                  <a:extLst>
                    <a:ext uri="{FF2B5EF4-FFF2-40B4-BE49-F238E27FC236}">
                      <a16:creationId xmlns:a16="http://schemas.microsoft.com/office/drawing/2014/main" id="{88688CDE-671F-E368-4A0B-A93D72D2EC0C}"/>
                    </a:ext>
                  </a:extLst>
                </p:cNvPr>
                <p:cNvPicPr/>
                <p:nvPr/>
              </p:nvPicPr>
              <p:blipFill>
                <a:blip r:embed="rId93"/>
                <a:stretch>
                  <a:fillRect/>
                </a:stretch>
              </p:blipFill>
              <p:spPr>
                <a:xfrm>
                  <a:off x="5266950" y="1995465"/>
                  <a:ext cx="1764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50E823CF-C28A-3FE3-12B4-55E4E5CE6BDE}"/>
                    </a:ext>
                  </a:extLst>
                </p14:cNvPr>
                <p14:cNvContentPartPr/>
                <p14:nvPr/>
              </p14:nvContentPartPr>
              <p14:xfrm>
                <a:off x="5184150" y="2031825"/>
                <a:ext cx="156600" cy="132480"/>
              </p14:xfrm>
            </p:contentPart>
          </mc:Choice>
          <mc:Fallback>
            <p:pic>
              <p:nvPicPr>
                <p:cNvPr id="56" name="Ink 55">
                  <a:extLst>
                    <a:ext uri="{FF2B5EF4-FFF2-40B4-BE49-F238E27FC236}">
                      <a16:creationId xmlns:a16="http://schemas.microsoft.com/office/drawing/2014/main" id="{50E823CF-C28A-3FE3-12B4-55E4E5CE6BDE}"/>
                    </a:ext>
                  </a:extLst>
                </p:cNvPr>
                <p:cNvPicPr/>
                <p:nvPr/>
              </p:nvPicPr>
              <p:blipFill>
                <a:blip r:embed="rId95"/>
                <a:stretch>
                  <a:fillRect/>
                </a:stretch>
              </p:blipFill>
              <p:spPr>
                <a:xfrm>
                  <a:off x="5178030" y="2025705"/>
                  <a:ext cx="1688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F4994A37-1644-5224-0C0E-C508D256D8B6}"/>
                    </a:ext>
                  </a:extLst>
                </p14:cNvPr>
                <p14:cNvContentPartPr/>
                <p14:nvPr/>
              </p14:nvContentPartPr>
              <p14:xfrm>
                <a:off x="5482230" y="2080785"/>
                <a:ext cx="303480" cy="20880"/>
              </p14:xfrm>
            </p:contentPart>
          </mc:Choice>
          <mc:Fallback>
            <p:pic>
              <p:nvPicPr>
                <p:cNvPr id="57" name="Ink 56">
                  <a:extLst>
                    <a:ext uri="{FF2B5EF4-FFF2-40B4-BE49-F238E27FC236}">
                      <a16:creationId xmlns:a16="http://schemas.microsoft.com/office/drawing/2014/main" id="{F4994A37-1644-5224-0C0E-C508D256D8B6}"/>
                    </a:ext>
                  </a:extLst>
                </p:cNvPr>
                <p:cNvPicPr/>
                <p:nvPr/>
              </p:nvPicPr>
              <p:blipFill>
                <a:blip r:embed="rId97"/>
                <a:stretch>
                  <a:fillRect/>
                </a:stretch>
              </p:blipFill>
              <p:spPr>
                <a:xfrm>
                  <a:off x="5476110" y="2074665"/>
                  <a:ext cx="3157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22DB8A10-F8DE-9203-FAE5-DFF453E57D8E}"/>
                    </a:ext>
                  </a:extLst>
                </p14:cNvPr>
                <p14:cNvContentPartPr/>
                <p14:nvPr/>
              </p14:nvContentPartPr>
              <p14:xfrm>
                <a:off x="5614710" y="2064585"/>
                <a:ext cx="113400" cy="86040"/>
              </p14:xfrm>
            </p:contentPart>
          </mc:Choice>
          <mc:Fallback>
            <p:pic>
              <p:nvPicPr>
                <p:cNvPr id="58" name="Ink 57">
                  <a:extLst>
                    <a:ext uri="{FF2B5EF4-FFF2-40B4-BE49-F238E27FC236}">
                      <a16:creationId xmlns:a16="http://schemas.microsoft.com/office/drawing/2014/main" id="{22DB8A10-F8DE-9203-FAE5-DFF453E57D8E}"/>
                    </a:ext>
                  </a:extLst>
                </p:cNvPr>
                <p:cNvPicPr/>
                <p:nvPr/>
              </p:nvPicPr>
              <p:blipFill>
                <a:blip r:embed="rId99"/>
                <a:stretch>
                  <a:fillRect/>
                </a:stretch>
              </p:blipFill>
              <p:spPr>
                <a:xfrm>
                  <a:off x="5608590" y="2058465"/>
                  <a:ext cx="12564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D5BD4B9A-0516-E11A-01D4-FB3EF3DE3FBA}"/>
                    </a:ext>
                  </a:extLst>
                </p14:cNvPr>
                <p14:cNvContentPartPr/>
                <p14:nvPr/>
              </p14:nvContentPartPr>
              <p14:xfrm>
                <a:off x="5826390" y="2029665"/>
                <a:ext cx="291600" cy="129240"/>
              </p14:xfrm>
            </p:contentPart>
          </mc:Choice>
          <mc:Fallback>
            <p:pic>
              <p:nvPicPr>
                <p:cNvPr id="59" name="Ink 58">
                  <a:extLst>
                    <a:ext uri="{FF2B5EF4-FFF2-40B4-BE49-F238E27FC236}">
                      <a16:creationId xmlns:a16="http://schemas.microsoft.com/office/drawing/2014/main" id="{D5BD4B9A-0516-E11A-01D4-FB3EF3DE3FBA}"/>
                    </a:ext>
                  </a:extLst>
                </p:cNvPr>
                <p:cNvPicPr/>
                <p:nvPr/>
              </p:nvPicPr>
              <p:blipFill>
                <a:blip r:embed="rId101"/>
                <a:stretch>
                  <a:fillRect/>
                </a:stretch>
              </p:blipFill>
              <p:spPr>
                <a:xfrm>
                  <a:off x="5820270" y="2023545"/>
                  <a:ext cx="303840" cy="141480"/>
                </a:xfrm>
                <a:prstGeom prst="rect">
                  <a:avLst/>
                </a:prstGeom>
              </p:spPr>
            </p:pic>
          </mc:Fallback>
        </mc:AlternateContent>
      </p:grpSp>
      <p:grpSp>
        <p:nvGrpSpPr>
          <p:cNvPr id="73" name="Group 72">
            <a:extLst>
              <a:ext uri="{FF2B5EF4-FFF2-40B4-BE49-F238E27FC236}">
                <a16:creationId xmlns:a16="http://schemas.microsoft.com/office/drawing/2014/main" id="{9AE84824-98DA-AA78-0694-01FAECAA6EB1}"/>
              </a:ext>
            </a:extLst>
          </p:cNvPr>
          <p:cNvGrpSpPr/>
          <p:nvPr/>
        </p:nvGrpSpPr>
        <p:grpSpPr>
          <a:xfrm>
            <a:off x="10080510" y="1288065"/>
            <a:ext cx="1263600" cy="834120"/>
            <a:chOff x="10080510" y="1288065"/>
            <a:chExt cx="1263600" cy="834120"/>
          </a:xfrm>
        </p:grpSpPr>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37FE5204-FA2B-8079-7A65-DE95A2BDB3CE}"/>
                    </a:ext>
                  </a:extLst>
                </p14:cNvPr>
                <p14:cNvContentPartPr/>
                <p14:nvPr/>
              </p14:nvContentPartPr>
              <p14:xfrm>
                <a:off x="10484790" y="1330545"/>
                <a:ext cx="419400" cy="243720"/>
              </p14:xfrm>
            </p:contentPart>
          </mc:Choice>
          <mc:Fallback>
            <p:pic>
              <p:nvPicPr>
                <p:cNvPr id="61" name="Ink 60">
                  <a:extLst>
                    <a:ext uri="{FF2B5EF4-FFF2-40B4-BE49-F238E27FC236}">
                      <a16:creationId xmlns:a16="http://schemas.microsoft.com/office/drawing/2014/main" id="{37FE5204-FA2B-8079-7A65-DE95A2BDB3CE}"/>
                    </a:ext>
                  </a:extLst>
                </p:cNvPr>
                <p:cNvPicPr/>
                <p:nvPr/>
              </p:nvPicPr>
              <p:blipFill>
                <a:blip r:embed="rId103"/>
                <a:stretch>
                  <a:fillRect/>
                </a:stretch>
              </p:blipFill>
              <p:spPr>
                <a:xfrm>
                  <a:off x="10478670" y="1324425"/>
                  <a:ext cx="4316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37DB1142-48FA-0F49-6DE5-C1D748257183}"/>
                    </a:ext>
                  </a:extLst>
                </p14:cNvPr>
                <p14:cNvContentPartPr/>
                <p14:nvPr/>
              </p14:nvContentPartPr>
              <p14:xfrm>
                <a:off x="10419990" y="1661745"/>
                <a:ext cx="803880" cy="28440"/>
              </p14:xfrm>
            </p:contentPart>
          </mc:Choice>
          <mc:Fallback>
            <p:pic>
              <p:nvPicPr>
                <p:cNvPr id="62" name="Ink 61">
                  <a:extLst>
                    <a:ext uri="{FF2B5EF4-FFF2-40B4-BE49-F238E27FC236}">
                      <a16:creationId xmlns:a16="http://schemas.microsoft.com/office/drawing/2014/main" id="{37DB1142-48FA-0F49-6DE5-C1D748257183}"/>
                    </a:ext>
                  </a:extLst>
                </p:cNvPr>
                <p:cNvPicPr/>
                <p:nvPr/>
              </p:nvPicPr>
              <p:blipFill>
                <a:blip r:embed="rId105"/>
                <a:stretch>
                  <a:fillRect/>
                </a:stretch>
              </p:blipFill>
              <p:spPr>
                <a:xfrm>
                  <a:off x="10413870" y="1655625"/>
                  <a:ext cx="8161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A6BB62CC-1A5A-4AD2-464A-3411A7768773}"/>
                    </a:ext>
                  </a:extLst>
                </p14:cNvPr>
                <p14:cNvContentPartPr/>
                <p14:nvPr/>
              </p14:nvContentPartPr>
              <p14:xfrm>
                <a:off x="10479750" y="1847145"/>
                <a:ext cx="407880" cy="182520"/>
              </p14:xfrm>
            </p:contentPart>
          </mc:Choice>
          <mc:Fallback>
            <p:pic>
              <p:nvPicPr>
                <p:cNvPr id="63" name="Ink 62">
                  <a:extLst>
                    <a:ext uri="{FF2B5EF4-FFF2-40B4-BE49-F238E27FC236}">
                      <a16:creationId xmlns:a16="http://schemas.microsoft.com/office/drawing/2014/main" id="{A6BB62CC-1A5A-4AD2-464A-3411A7768773}"/>
                    </a:ext>
                  </a:extLst>
                </p:cNvPr>
                <p:cNvPicPr/>
                <p:nvPr/>
              </p:nvPicPr>
              <p:blipFill>
                <a:blip r:embed="rId107"/>
                <a:stretch>
                  <a:fillRect/>
                </a:stretch>
              </p:blipFill>
              <p:spPr>
                <a:xfrm>
                  <a:off x="10473630" y="1841025"/>
                  <a:ext cx="420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C24E4FE5-3682-60AC-CF44-E6C92D6A7AE7}"/>
                    </a:ext>
                  </a:extLst>
                </p14:cNvPr>
                <p14:cNvContentPartPr/>
                <p14:nvPr/>
              </p14:nvContentPartPr>
              <p14:xfrm>
                <a:off x="10903470" y="1288065"/>
                <a:ext cx="440640" cy="834120"/>
              </p14:xfrm>
            </p:contentPart>
          </mc:Choice>
          <mc:Fallback>
            <p:pic>
              <p:nvPicPr>
                <p:cNvPr id="64" name="Ink 63">
                  <a:extLst>
                    <a:ext uri="{FF2B5EF4-FFF2-40B4-BE49-F238E27FC236}">
                      <a16:creationId xmlns:a16="http://schemas.microsoft.com/office/drawing/2014/main" id="{C24E4FE5-3682-60AC-CF44-E6C92D6A7AE7}"/>
                    </a:ext>
                  </a:extLst>
                </p:cNvPr>
                <p:cNvPicPr/>
                <p:nvPr/>
              </p:nvPicPr>
              <p:blipFill>
                <a:blip r:embed="rId109"/>
                <a:stretch>
                  <a:fillRect/>
                </a:stretch>
              </p:blipFill>
              <p:spPr>
                <a:xfrm>
                  <a:off x="10897350" y="1281945"/>
                  <a:ext cx="452880" cy="846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0A9FCD19-EE83-A0DF-F427-0F000F6A0C2F}"/>
                    </a:ext>
                  </a:extLst>
                </p14:cNvPr>
                <p14:cNvContentPartPr/>
                <p14:nvPr/>
              </p14:nvContentPartPr>
              <p14:xfrm>
                <a:off x="10080510" y="1308585"/>
                <a:ext cx="171360" cy="677160"/>
              </p14:xfrm>
            </p:contentPart>
          </mc:Choice>
          <mc:Fallback>
            <p:pic>
              <p:nvPicPr>
                <p:cNvPr id="65" name="Ink 64">
                  <a:extLst>
                    <a:ext uri="{FF2B5EF4-FFF2-40B4-BE49-F238E27FC236}">
                      <a16:creationId xmlns:a16="http://schemas.microsoft.com/office/drawing/2014/main" id="{0A9FCD19-EE83-A0DF-F427-0F000F6A0C2F}"/>
                    </a:ext>
                  </a:extLst>
                </p:cNvPr>
                <p:cNvPicPr/>
                <p:nvPr/>
              </p:nvPicPr>
              <p:blipFill>
                <a:blip r:embed="rId111"/>
                <a:stretch>
                  <a:fillRect/>
                </a:stretch>
              </p:blipFill>
              <p:spPr>
                <a:xfrm>
                  <a:off x="10074390" y="1302465"/>
                  <a:ext cx="183600" cy="689400"/>
                </a:xfrm>
                <a:prstGeom prst="rect">
                  <a:avLst/>
                </a:prstGeom>
              </p:spPr>
            </p:pic>
          </mc:Fallback>
        </mc:AlternateContent>
      </p:grpSp>
      <p:grpSp>
        <p:nvGrpSpPr>
          <p:cNvPr id="83" name="Group 82">
            <a:extLst>
              <a:ext uri="{FF2B5EF4-FFF2-40B4-BE49-F238E27FC236}">
                <a16:creationId xmlns:a16="http://schemas.microsoft.com/office/drawing/2014/main" id="{080859DC-52BE-6BA1-A51E-39CC6AC79987}"/>
              </a:ext>
            </a:extLst>
          </p:cNvPr>
          <p:cNvGrpSpPr/>
          <p:nvPr/>
        </p:nvGrpSpPr>
        <p:grpSpPr>
          <a:xfrm>
            <a:off x="6500310" y="2714745"/>
            <a:ext cx="1465560" cy="516240"/>
            <a:chOff x="6500310" y="2714745"/>
            <a:chExt cx="1465560" cy="516240"/>
          </a:xfrm>
        </p:grpSpPr>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2AE1A299-2FD4-25E8-66E2-C7E5C23EA0B5}"/>
                    </a:ext>
                  </a:extLst>
                </p14:cNvPr>
                <p14:cNvContentPartPr/>
                <p14:nvPr/>
              </p14:nvContentPartPr>
              <p14:xfrm>
                <a:off x="6500310" y="2903385"/>
                <a:ext cx="270000" cy="203040"/>
              </p14:xfrm>
            </p:contentPart>
          </mc:Choice>
          <mc:Fallback>
            <p:pic>
              <p:nvPicPr>
                <p:cNvPr id="74" name="Ink 73">
                  <a:extLst>
                    <a:ext uri="{FF2B5EF4-FFF2-40B4-BE49-F238E27FC236}">
                      <a16:creationId xmlns:a16="http://schemas.microsoft.com/office/drawing/2014/main" id="{2AE1A299-2FD4-25E8-66E2-C7E5C23EA0B5}"/>
                    </a:ext>
                  </a:extLst>
                </p:cNvPr>
                <p:cNvPicPr/>
                <p:nvPr/>
              </p:nvPicPr>
              <p:blipFill>
                <a:blip r:embed="rId113"/>
                <a:stretch>
                  <a:fillRect/>
                </a:stretch>
              </p:blipFill>
              <p:spPr>
                <a:xfrm>
                  <a:off x="6494190" y="2897265"/>
                  <a:ext cx="2822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5" name="Ink 74">
                  <a:extLst>
                    <a:ext uri="{FF2B5EF4-FFF2-40B4-BE49-F238E27FC236}">
                      <a16:creationId xmlns:a16="http://schemas.microsoft.com/office/drawing/2014/main" id="{BE96216F-9197-238A-C364-0B571307D232}"/>
                    </a:ext>
                  </a:extLst>
                </p14:cNvPr>
                <p14:cNvContentPartPr/>
                <p14:nvPr/>
              </p14:nvContentPartPr>
              <p14:xfrm>
                <a:off x="6952470" y="2866665"/>
                <a:ext cx="60480" cy="228600"/>
              </p14:xfrm>
            </p:contentPart>
          </mc:Choice>
          <mc:Fallback>
            <p:pic>
              <p:nvPicPr>
                <p:cNvPr id="75" name="Ink 74">
                  <a:extLst>
                    <a:ext uri="{FF2B5EF4-FFF2-40B4-BE49-F238E27FC236}">
                      <a16:creationId xmlns:a16="http://schemas.microsoft.com/office/drawing/2014/main" id="{BE96216F-9197-238A-C364-0B571307D232}"/>
                    </a:ext>
                  </a:extLst>
                </p:cNvPr>
                <p:cNvPicPr/>
                <p:nvPr/>
              </p:nvPicPr>
              <p:blipFill>
                <a:blip r:embed="rId115"/>
                <a:stretch>
                  <a:fillRect/>
                </a:stretch>
              </p:blipFill>
              <p:spPr>
                <a:xfrm>
                  <a:off x="6946350" y="2860545"/>
                  <a:ext cx="727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6" name="Ink 75">
                  <a:extLst>
                    <a:ext uri="{FF2B5EF4-FFF2-40B4-BE49-F238E27FC236}">
                      <a16:creationId xmlns:a16="http://schemas.microsoft.com/office/drawing/2014/main" id="{491D45AE-B4E1-B6C7-570E-FA61F857DEEE}"/>
                    </a:ext>
                  </a:extLst>
                </p14:cNvPr>
                <p14:cNvContentPartPr/>
                <p14:nvPr/>
              </p14:nvContentPartPr>
              <p14:xfrm>
                <a:off x="7096830" y="2939385"/>
                <a:ext cx="187920" cy="130320"/>
              </p14:xfrm>
            </p:contentPart>
          </mc:Choice>
          <mc:Fallback>
            <p:pic>
              <p:nvPicPr>
                <p:cNvPr id="76" name="Ink 75">
                  <a:extLst>
                    <a:ext uri="{FF2B5EF4-FFF2-40B4-BE49-F238E27FC236}">
                      <a16:creationId xmlns:a16="http://schemas.microsoft.com/office/drawing/2014/main" id="{491D45AE-B4E1-B6C7-570E-FA61F857DEEE}"/>
                    </a:ext>
                  </a:extLst>
                </p:cNvPr>
                <p:cNvPicPr/>
                <p:nvPr/>
              </p:nvPicPr>
              <p:blipFill>
                <a:blip r:embed="rId117"/>
                <a:stretch>
                  <a:fillRect/>
                </a:stretch>
              </p:blipFill>
              <p:spPr>
                <a:xfrm>
                  <a:off x="7090710" y="2933265"/>
                  <a:ext cx="2001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7" name="Ink 76">
                  <a:extLst>
                    <a:ext uri="{FF2B5EF4-FFF2-40B4-BE49-F238E27FC236}">
                      <a16:creationId xmlns:a16="http://schemas.microsoft.com/office/drawing/2014/main" id="{D68E9B92-5068-0F6F-F7BA-216E337F8A9A}"/>
                    </a:ext>
                  </a:extLst>
                </p14:cNvPr>
                <p14:cNvContentPartPr/>
                <p14:nvPr/>
              </p14:nvContentPartPr>
              <p14:xfrm>
                <a:off x="7356750" y="2929665"/>
                <a:ext cx="140040" cy="131400"/>
              </p14:xfrm>
            </p:contentPart>
          </mc:Choice>
          <mc:Fallback>
            <p:pic>
              <p:nvPicPr>
                <p:cNvPr id="77" name="Ink 76">
                  <a:extLst>
                    <a:ext uri="{FF2B5EF4-FFF2-40B4-BE49-F238E27FC236}">
                      <a16:creationId xmlns:a16="http://schemas.microsoft.com/office/drawing/2014/main" id="{D68E9B92-5068-0F6F-F7BA-216E337F8A9A}"/>
                    </a:ext>
                  </a:extLst>
                </p:cNvPr>
                <p:cNvPicPr/>
                <p:nvPr/>
              </p:nvPicPr>
              <p:blipFill>
                <a:blip r:embed="rId119"/>
                <a:stretch>
                  <a:fillRect/>
                </a:stretch>
              </p:blipFill>
              <p:spPr>
                <a:xfrm>
                  <a:off x="7350630" y="2923545"/>
                  <a:ext cx="1522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8" name="Ink 77">
                  <a:extLst>
                    <a:ext uri="{FF2B5EF4-FFF2-40B4-BE49-F238E27FC236}">
                      <a16:creationId xmlns:a16="http://schemas.microsoft.com/office/drawing/2014/main" id="{45B63921-D87D-25AC-B600-5D91A0EC719F}"/>
                    </a:ext>
                  </a:extLst>
                </p14:cNvPr>
                <p14:cNvContentPartPr/>
                <p14:nvPr/>
              </p14:nvContentPartPr>
              <p14:xfrm>
                <a:off x="7308510" y="2937225"/>
                <a:ext cx="110880" cy="121680"/>
              </p14:xfrm>
            </p:contentPart>
          </mc:Choice>
          <mc:Fallback>
            <p:pic>
              <p:nvPicPr>
                <p:cNvPr id="78" name="Ink 77">
                  <a:extLst>
                    <a:ext uri="{FF2B5EF4-FFF2-40B4-BE49-F238E27FC236}">
                      <a16:creationId xmlns:a16="http://schemas.microsoft.com/office/drawing/2014/main" id="{45B63921-D87D-25AC-B600-5D91A0EC719F}"/>
                    </a:ext>
                  </a:extLst>
                </p:cNvPr>
                <p:cNvPicPr/>
                <p:nvPr/>
              </p:nvPicPr>
              <p:blipFill>
                <a:blip r:embed="rId121"/>
                <a:stretch>
                  <a:fillRect/>
                </a:stretch>
              </p:blipFill>
              <p:spPr>
                <a:xfrm>
                  <a:off x="7302390" y="2931105"/>
                  <a:ext cx="1231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9" name="Ink 78">
                  <a:extLst>
                    <a:ext uri="{FF2B5EF4-FFF2-40B4-BE49-F238E27FC236}">
                      <a16:creationId xmlns:a16="http://schemas.microsoft.com/office/drawing/2014/main" id="{B292DEE1-7C90-24E0-37ED-DF8BB0A43A06}"/>
                    </a:ext>
                  </a:extLst>
                </p14:cNvPr>
                <p14:cNvContentPartPr/>
                <p14:nvPr/>
              </p14:nvContentPartPr>
              <p14:xfrm>
                <a:off x="7462590" y="2840745"/>
                <a:ext cx="229320" cy="351000"/>
              </p14:xfrm>
            </p:contentPart>
          </mc:Choice>
          <mc:Fallback>
            <p:pic>
              <p:nvPicPr>
                <p:cNvPr id="79" name="Ink 78">
                  <a:extLst>
                    <a:ext uri="{FF2B5EF4-FFF2-40B4-BE49-F238E27FC236}">
                      <a16:creationId xmlns:a16="http://schemas.microsoft.com/office/drawing/2014/main" id="{B292DEE1-7C90-24E0-37ED-DF8BB0A43A06}"/>
                    </a:ext>
                  </a:extLst>
                </p:cNvPr>
                <p:cNvPicPr/>
                <p:nvPr/>
              </p:nvPicPr>
              <p:blipFill>
                <a:blip r:embed="rId123"/>
                <a:stretch>
                  <a:fillRect/>
                </a:stretch>
              </p:blipFill>
              <p:spPr>
                <a:xfrm>
                  <a:off x="7456470" y="2834625"/>
                  <a:ext cx="2415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0" name="Ink 79">
                  <a:extLst>
                    <a:ext uri="{FF2B5EF4-FFF2-40B4-BE49-F238E27FC236}">
                      <a16:creationId xmlns:a16="http://schemas.microsoft.com/office/drawing/2014/main" id="{E9710479-18E3-EFAF-75CA-7E764487426E}"/>
                    </a:ext>
                  </a:extLst>
                </p14:cNvPr>
                <p14:cNvContentPartPr/>
                <p14:nvPr/>
              </p14:nvContentPartPr>
              <p14:xfrm>
                <a:off x="6789030" y="2850465"/>
                <a:ext cx="308520" cy="380520"/>
              </p14:xfrm>
            </p:contentPart>
          </mc:Choice>
          <mc:Fallback>
            <p:pic>
              <p:nvPicPr>
                <p:cNvPr id="80" name="Ink 79">
                  <a:extLst>
                    <a:ext uri="{FF2B5EF4-FFF2-40B4-BE49-F238E27FC236}">
                      <a16:creationId xmlns:a16="http://schemas.microsoft.com/office/drawing/2014/main" id="{E9710479-18E3-EFAF-75CA-7E764487426E}"/>
                    </a:ext>
                  </a:extLst>
                </p:cNvPr>
                <p:cNvPicPr/>
                <p:nvPr/>
              </p:nvPicPr>
              <p:blipFill>
                <a:blip r:embed="rId125"/>
                <a:stretch>
                  <a:fillRect/>
                </a:stretch>
              </p:blipFill>
              <p:spPr>
                <a:xfrm>
                  <a:off x="6782910" y="2844345"/>
                  <a:ext cx="32076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1" name="Ink 80">
                  <a:extLst>
                    <a:ext uri="{FF2B5EF4-FFF2-40B4-BE49-F238E27FC236}">
                      <a16:creationId xmlns:a16="http://schemas.microsoft.com/office/drawing/2014/main" id="{93EDA3A3-CA7F-8F90-C77A-156A35277D33}"/>
                    </a:ext>
                  </a:extLst>
                </p14:cNvPr>
                <p14:cNvContentPartPr/>
                <p14:nvPr/>
              </p14:nvContentPartPr>
              <p14:xfrm>
                <a:off x="7568070" y="2714745"/>
                <a:ext cx="286920" cy="119880"/>
              </p14:xfrm>
            </p:contentPart>
          </mc:Choice>
          <mc:Fallback>
            <p:pic>
              <p:nvPicPr>
                <p:cNvPr id="81" name="Ink 80">
                  <a:extLst>
                    <a:ext uri="{FF2B5EF4-FFF2-40B4-BE49-F238E27FC236}">
                      <a16:creationId xmlns:a16="http://schemas.microsoft.com/office/drawing/2014/main" id="{93EDA3A3-CA7F-8F90-C77A-156A35277D33}"/>
                    </a:ext>
                  </a:extLst>
                </p:cNvPr>
                <p:cNvPicPr/>
                <p:nvPr/>
              </p:nvPicPr>
              <p:blipFill>
                <a:blip r:embed="rId127"/>
                <a:stretch>
                  <a:fillRect/>
                </a:stretch>
              </p:blipFill>
              <p:spPr>
                <a:xfrm>
                  <a:off x="7561950" y="2708625"/>
                  <a:ext cx="2991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2" name="Ink 81">
                  <a:extLst>
                    <a:ext uri="{FF2B5EF4-FFF2-40B4-BE49-F238E27FC236}">
                      <a16:creationId xmlns:a16="http://schemas.microsoft.com/office/drawing/2014/main" id="{EBE76288-55F5-0A97-F0D0-6E84637F5B11}"/>
                    </a:ext>
                  </a:extLst>
                </p14:cNvPr>
                <p14:cNvContentPartPr/>
                <p14:nvPr/>
              </p14:nvContentPartPr>
              <p14:xfrm>
                <a:off x="7936710" y="3024705"/>
                <a:ext cx="29160" cy="32040"/>
              </p14:xfrm>
            </p:contentPart>
          </mc:Choice>
          <mc:Fallback>
            <p:pic>
              <p:nvPicPr>
                <p:cNvPr id="82" name="Ink 81">
                  <a:extLst>
                    <a:ext uri="{FF2B5EF4-FFF2-40B4-BE49-F238E27FC236}">
                      <a16:creationId xmlns:a16="http://schemas.microsoft.com/office/drawing/2014/main" id="{EBE76288-55F5-0A97-F0D0-6E84637F5B11}"/>
                    </a:ext>
                  </a:extLst>
                </p:cNvPr>
                <p:cNvPicPr/>
                <p:nvPr/>
              </p:nvPicPr>
              <p:blipFill>
                <a:blip r:embed="rId129"/>
                <a:stretch>
                  <a:fillRect/>
                </a:stretch>
              </p:blipFill>
              <p:spPr>
                <a:xfrm>
                  <a:off x="7930590" y="3018585"/>
                  <a:ext cx="41400" cy="44280"/>
                </a:xfrm>
                <a:prstGeom prst="rect">
                  <a:avLst/>
                </a:prstGeom>
              </p:spPr>
            </p:pic>
          </mc:Fallback>
        </mc:AlternateContent>
      </p:grpSp>
      <p:grpSp>
        <p:nvGrpSpPr>
          <p:cNvPr id="88" name="Group 87">
            <a:extLst>
              <a:ext uri="{FF2B5EF4-FFF2-40B4-BE49-F238E27FC236}">
                <a16:creationId xmlns:a16="http://schemas.microsoft.com/office/drawing/2014/main" id="{5676173C-FDBA-FD7E-2812-66AAB5E4DD74}"/>
              </a:ext>
            </a:extLst>
          </p:cNvPr>
          <p:cNvGrpSpPr/>
          <p:nvPr/>
        </p:nvGrpSpPr>
        <p:grpSpPr>
          <a:xfrm>
            <a:off x="8285550" y="2854785"/>
            <a:ext cx="317880" cy="439920"/>
            <a:chOff x="8285550" y="2854785"/>
            <a:chExt cx="317880" cy="439920"/>
          </a:xfrm>
        </p:grpSpPr>
        <mc:AlternateContent xmlns:mc="http://schemas.openxmlformats.org/markup-compatibility/2006">
          <mc:Choice xmlns:p14="http://schemas.microsoft.com/office/powerpoint/2010/main" Requires="p14">
            <p:contentPart p14:bwMode="auto" r:id="rId130">
              <p14:nvContentPartPr>
                <p14:cNvPr id="84" name="Ink 83">
                  <a:extLst>
                    <a:ext uri="{FF2B5EF4-FFF2-40B4-BE49-F238E27FC236}">
                      <a16:creationId xmlns:a16="http://schemas.microsoft.com/office/drawing/2014/main" id="{1283A930-181B-D03B-99ED-F8ED189852B5}"/>
                    </a:ext>
                  </a:extLst>
                </p14:cNvPr>
                <p14:cNvContentPartPr/>
                <p14:nvPr/>
              </p14:nvContentPartPr>
              <p14:xfrm>
                <a:off x="8360070" y="2854785"/>
                <a:ext cx="24480" cy="141840"/>
              </p14:xfrm>
            </p:contentPart>
          </mc:Choice>
          <mc:Fallback>
            <p:pic>
              <p:nvPicPr>
                <p:cNvPr id="84" name="Ink 83">
                  <a:extLst>
                    <a:ext uri="{FF2B5EF4-FFF2-40B4-BE49-F238E27FC236}">
                      <a16:creationId xmlns:a16="http://schemas.microsoft.com/office/drawing/2014/main" id="{1283A930-181B-D03B-99ED-F8ED189852B5}"/>
                    </a:ext>
                  </a:extLst>
                </p:cNvPr>
                <p:cNvPicPr/>
                <p:nvPr/>
              </p:nvPicPr>
              <p:blipFill>
                <a:blip r:embed="rId131"/>
                <a:stretch>
                  <a:fillRect/>
                </a:stretch>
              </p:blipFill>
              <p:spPr>
                <a:xfrm>
                  <a:off x="8353950" y="2848665"/>
                  <a:ext cx="367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5" name="Ink 84">
                  <a:extLst>
                    <a:ext uri="{FF2B5EF4-FFF2-40B4-BE49-F238E27FC236}">
                      <a16:creationId xmlns:a16="http://schemas.microsoft.com/office/drawing/2014/main" id="{C5C97E1F-9A6F-5EFB-2D4B-7592EB0FBBDD}"/>
                    </a:ext>
                  </a:extLst>
                </p14:cNvPr>
                <p14:cNvContentPartPr/>
                <p14:nvPr/>
              </p14:nvContentPartPr>
              <p14:xfrm>
                <a:off x="8290230" y="3042345"/>
                <a:ext cx="313200" cy="360"/>
              </p14:xfrm>
            </p:contentPart>
          </mc:Choice>
          <mc:Fallback>
            <p:pic>
              <p:nvPicPr>
                <p:cNvPr id="85" name="Ink 84">
                  <a:extLst>
                    <a:ext uri="{FF2B5EF4-FFF2-40B4-BE49-F238E27FC236}">
                      <a16:creationId xmlns:a16="http://schemas.microsoft.com/office/drawing/2014/main" id="{C5C97E1F-9A6F-5EFB-2D4B-7592EB0FBBDD}"/>
                    </a:ext>
                  </a:extLst>
                </p:cNvPr>
                <p:cNvPicPr/>
                <p:nvPr/>
              </p:nvPicPr>
              <p:blipFill>
                <a:blip r:embed="rId133"/>
                <a:stretch>
                  <a:fillRect/>
                </a:stretch>
              </p:blipFill>
              <p:spPr>
                <a:xfrm>
                  <a:off x="8284110" y="3036225"/>
                  <a:ext cx="325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6" name="Ink 85">
                  <a:extLst>
                    <a:ext uri="{FF2B5EF4-FFF2-40B4-BE49-F238E27FC236}">
                      <a16:creationId xmlns:a16="http://schemas.microsoft.com/office/drawing/2014/main" id="{795F8AD5-83AF-A8FD-BB89-A7B5D9A07740}"/>
                    </a:ext>
                  </a:extLst>
                </p14:cNvPr>
                <p14:cNvContentPartPr/>
                <p14:nvPr/>
              </p14:nvContentPartPr>
              <p14:xfrm>
                <a:off x="8285550" y="3138465"/>
                <a:ext cx="214560" cy="156240"/>
              </p14:xfrm>
            </p:contentPart>
          </mc:Choice>
          <mc:Fallback>
            <p:pic>
              <p:nvPicPr>
                <p:cNvPr id="86" name="Ink 85">
                  <a:extLst>
                    <a:ext uri="{FF2B5EF4-FFF2-40B4-BE49-F238E27FC236}">
                      <a16:creationId xmlns:a16="http://schemas.microsoft.com/office/drawing/2014/main" id="{795F8AD5-83AF-A8FD-BB89-A7B5D9A07740}"/>
                    </a:ext>
                  </a:extLst>
                </p:cNvPr>
                <p:cNvPicPr/>
                <p:nvPr/>
              </p:nvPicPr>
              <p:blipFill>
                <a:blip r:embed="rId135"/>
                <a:stretch>
                  <a:fillRect/>
                </a:stretch>
              </p:blipFill>
              <p:spPr>
                <a:xfrm>
                  <a:off x="8279430" y="3132345"/>
                  <a:ext cx="2268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7" name="Ink 86">
                  <a:extLst>
                    <a:ext uri="{FF2B5EF4-FFF2-40B4-BE49-F238E27FC236}">
                      <a16:creationId xmlns:a16="http://schemas.microsoft.com/office/drawing/2014/main" id="{9513A638-4854-202A-9E87-7139CA4B8739}"/>
                    </a:ext>
                  </a:extLst>
                </p14:cNvPr>
                <p14:cNvContentPartPr/>
                <p14:nvPr/>
              </p14:nvContentPartPr>
              <p14:xfrm>
                <a:off x="8299950" y="3157905"/>
                <a:ext cx="166320" cy="130320"/>
              </p14:xfrm>
            </p:contentPart>
          </mc:Choice>
          <mc:Fallback>
            <p:pic>
              <p:nvPicPr>
                <p:cNvPr id="87" name="Ink 86">
                  <a:extLst>
                    <a:ext uri="{FF2B5EF4-FFF2-40B4-BE49-F238E27FC236}">
                      <a16:creationId xmlns:a16="http://schemas.microsoft.com/office/drawing/2014/main" id="{9513A638-4854-202A-9E87-7139CA4B8739}"/>
                    </a:ext>
                  </a:extLst>
                </p:cNvPr>
                <p:cNvPicPr/>
                <p:nvPr/>
              </p:nvPicPr>
              <p:blipFill>
                <a:blip r:embed="rId137"/>
                <a:stretch>
                  <a:fillRect/>
                </a:stretch>
              </p:blipFill>
              <p:spPr>
                <a:xfrm>
                  <a:off x="8293830" y="3151785"/>
                  <a:ext cx="178560" cy="14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89" name="Ink 88">
                <a:extLst>
                  <a:ext uri="{FF2B5EF4-FFF2-40B4-BE49-F238E27FC236}">
                    <a16:creationId xmlns:a16="http://schemas.microsoft.com/office/drawing/2014/main" id="{4036C873-ADFE-6AF4-ABAD-3A6EB9CECFD1}"/>
                  </a:ext>
                </a:extLst>
              </p14:cNvPr>
              <p14:cNvContentPartPr/>
              <p14:nvPr/>
            </p14:nvContentPartPr>
            <p14:xfrm>
              <a:off x="6536310" y="3403425"/>
              <a:ext cx="2108160" cy="25560"/>
            </p14:xfrm>
          </p:contentPart>
        </mc:Choice>
        <mc:Fallback>
          <p:pic>
            <p:nvPicPr>
              <p:cNvPr id="89" name="Ink 88">
                <a:extLst>
                  <a:ext uri="{FF2B5EF4-FFF2-40B4-BE49-F238E27FC236}">
                    <a16:creationId xmlns:a16="http://schemas.microsoft.com/office/drawing/2014/main" id="{4036C873-ADFE-6AF4-ABAD-3A6EB9CECFD1}"/>
                  </a:ext>
                </a:extLst>
              </p:cNvPr>
              <p:cNvPicPr/>
              <p:nvPr/>
            </p:nvPicPr>
            <p:blipFill>
              <a:blip r:embed="rId139"/>
              <a:stretch>
                <a:fillRect/>
              </a:stretch>
            </p:blipFill>
            <p:spPr>
              <a:xfrm>
                <a:off x="6530190" y="3397305"/>
                <a:ext cx="21204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0" name="Ink 89">
                <a:extLst>
                  <a:ext uri="{FF2B5EF4-FFF2-40B4-BE49-F238E27FC236}">
                    <a16:creationId xmlns:a16="http://schemas.microsoft.com/office/drawing/2014/main" id="{F3C736ED-EA8C-E6E8-360D-23578901D59C}"/>
                  </a:ext>
                </a:extLst>
              </p14:cNvPr>
              <p14:cNvContentPartPr/>
              <p14:nvPr/>
            </p14:nvContentPartPr>
            <p14:xfrm>
              <a:off x="7471230" y="3589905"/>
              <a:ext cx="254160" cy="273240"/>
            </p14:xfrm>
          </p:contentPart>
        </mc:Choice>
        <mc:Fallback>
          <p:pic>
            <p:nvPicPr>
              <p:cNvPr id="90" name="Ink 89">
                <a:extLst>
                  <a:ext uri="{FF2B5EF4-FFF2-40B4-BE49-F238E27FC236}">
                    <a16:creationId xmlns:a16="http://schemas.microsoft.com/office/drawing/2014/main" id="{F3C736ED-EA8C-E6E8-360D-23578901D59C}"/>
                  </a:ext>
                </a:extLst>
              </p:cNvPr>
              <p:cNvPicPr/>
              <p:nvPr/>
            </p:nvPicPr>
            <p:blipFill>
              <a:blip r:embed="rId141"/>
              <a:stretch>
                <a:fillRect/>
              </a:stretch>
            </p:blipFill>
            <p:spPr>
              <a:xfrm>
                <a:off x="7465110" y="3583785"/>
                <a:ext cx="266400" cy="285480"/>
              </a:xfrm>
              <a:prstGeom prst="rect">
                <a:avLst/>
              </a:prstGeom>
            </p:spPr>
          </p:pic>
        </mc:Fallback>
      </mc:AlternateContent>
      <p:grpSp>
        <p:nvGrpSpPr>
          <p:cNvPr id="96" name="Group 95">
            <a:extLst>
              <a:ext uri="{FF2B5EF4-FFF2-40B4-BE49-F238E27FC236}">
                <a16:creationId xmlns:a16="http://schemas.microsoft.com/office/drawing/2014/main" id="{8DEE88A4-72C0-6ED0-7F3A-211518E53063}"/>
              </a:ext>
            </a:extLst>
          </p:cNvPr>
          <p:cNvGrpSpPr/>
          <p:nvPr/>
        </p:nvGrpSpPr>
        <p:grpSpPr>
          <a:xfrm>
            <a:off x="5156070" y="3608265"/>
            <a:ext cx="909720" cy="160920"/>
            <a:chOff x="5156070" y="3608265"/>
            <a:chExt cx="909720" cy="160920"/>
          </a:xfrm>
        </p:grpSpPr>
        <mc:AlternateContent xmlns:mc="http://schemas.openxmlformats.org/markup-compatibility/2006">
          <mc:Choice xmlns:p14="http://schemas.microsoft.com/office/powerpoint/2010/main" Requires="p14">
            <p:contentPart p14:bwMode="auto" r:id="rId142">
              <p14:nvContentPartPr>
                <p14:cNvPr id="91" name="Ink 90">
                  <a:extLst>
                    <a:ext uri="{FF2B5EF4-FFF2-40B4-BE49-F238E27FC236}">
                      <a16:creationId xmlns:a16="http://schemas.microsoft.com/office/drawing/2014/main" id="{D2EC3D9E-6437-3CCA-A317-AD1743217B04}"/>
                    </a:ext>
                  </a:extLst>
                </p14:cNvPr>
                <p14:cNvContentPartPr/>
                <p14:nvPr/>
              </p14:nvContentPartPr>
              <p14:xfrm>
                <a:off x="5156070" y="3608265"/>
                <a:ext cx="252360" cy="101160"/>
              </p14:xfrm>
            </p:contentPart>
          </mc:Choice>
          <mc:Fallback>
            <p:pic>
              <p:nvPicPr>
                <p:cNvPr id="91" name="Ink 90">
                  <a:extLst>
                    <a:ext uri="{FF2B5EF4-FFF2-40B4-BE49-F238E27FC236}">
                      <a16:creationId xmlns:a16="http://schemas.microsoft.com/office/drawing/2014/main" id="{D2EC3D9E-6437-3CCA-A317-AD1743217B04}"/>
                    </a:ext>
                  </a:extLst>
                </p:cNvPr>
                <p:cNvPicPr/>
                <p:nvPr/>
              </p:nvPicPr>
              <p:blipFill>
                <a:blip r:embed="rId143"/>
                <a:stretch>
                  <a:fillRect/>
                </a:stretch>
              </p:blipFill>
              <p:spPr>
                <a:xfrm>
                  <a:off x="5149950" y="3602145"/>
                  <a:ext cx="2646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2" name="Ink 91">
                  <a:extLst>
                    <a:ext uri="{FF2B5EF4-FFF2-40B4-BE49-F238E27FC236}">
                      <a16:creationId xmlns:a16="http://schemas.microsoft.com/office/drawing/2014/main" id="{3D0F7E92-BC2E-B34E-67FD-A12166C4930C}"/>
                    </a:ext>
                  </a:extLst>
                </p14:cNvPr>
                <p14:cNvContentPartPr/>
                <p14:nvPr/>
              </p14:nvContentPartPr>
              <p14:xfrm>
                <a:off x="5270550" y="3611865"/>
                <a:ext cx="87120" cy="127800"/>
              </p14:xfrm>
            </p:contentPart>
          </mc:Choice>
          <mc:Fallback>
            <p:pic>
              <p:nvPicPr>
                <p:cNvPr id="92" name="Ink 91">
                  <a:extLst>
                    <a:ext uri="{FF2B5EF4-FFF2-40B4-BE49-F238E27FC236}">
                      <a16:creationId xmlns:a16="http://schemas.microsoft.com/office/drawing/2014/main" id="{3D0F7E92-BC2E-B34E-67FD-A12166C4930C}"/>
                    </a:ext>
                  </a:extLst>
                </p:cNvPr>
                <p:cNvPicPr/>
                <p:nvPr/>
              </p:nvPicPr>
              <p:blipFill>
                <a:blip r:embed="rId145"/>
                <a:stretch>
                  <a:fillRect/>
                </a:stretch>
              </p:blipFill>
              <p:spPr>
                <a:xfrm>
                  <a:off x="5264430" y="3605745"/>
                  <a:ext cx="993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3" name="Ink 92">
                  <a:extLst>
                    <a:ext uri="{FF2B5EF4-FFF2-40B4-BE49-F238E27FC236}">
                      <a16:creationId xmlns:a16="http://schemas.microsoft.com/office/drawing/2014/main" id="{C5AD0AF7-F496-0B4D-0CB5-5D0838CAED9E}"/>
                    </a:ext>
                  </a:extLst>
                </p14:cNvPr>
                <p14:cNvContentPartPr/>
                <p14:nvPr/>
              </p14:nvContentPartPr>
              <p14:xfrm>
                <a:off x="5511390" y="3657225"/>
                <a:ext cx="255240" cy="7920"/>
              </p14:xfrm>
            </p:contentPart>
          </mc:Choice>
          <mc:Fallback>
            <p:pic>
              <p:nvPicPr>
                <p:cNvPr id="93" name="Ink 92">
                  <a:extLst>
                    <a:ext uri="{FF2B5EF4-FFF2-40B4-BE49-F238E27FC236}">
                      <a16:creationId xmlns:a16="http://schemas.microsoft.com/office/drawing/2014/main" id="{C5AD0AF7-F496-0B4D-0CB5-5D0838CAED9E}"/>
                    </a:ext>
                  </a:extLst>
                </p:cNvPr>
                <p:cNvPicPr/>
                <p:nvPr/>
              </p:nvPicPr>
              <p:blipFill>
                <a:blip r:embed="rId147"/>
                <a:stretch>
                  <a:fillRect/>
                </a:stretch>
              </p:blipFill>
              <p:spPr>
                <a:xfrm>
                  <a:off x="5505270" y="3651105"/>
                  <a:ext cx="26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4" name="Ink 93">
                  <a:extLst>
                    <a:ext uri="{FF2B5EF4-FFF2-40B4-BE49-F238E27FC236}">
                      <a16:creationId xmlns:a16="http://schemas.microsoft.com/office/drawing/2014/main" id="{A45DB31E-1B8C-C488-783D-017454AE91DD}"/>
                    </a:ext>
                  </a:extLst>
                </p14:cNvPr>
                <p14:cNvContentPartPr/>
                <p14:nvPr/>
              </p14:nvContentPartPr>
              <p14:xfrm>
                <a:off x="5684550" y="3639945"/>
                <a:ext cx="55800" cy="88200"/>
              </p14:xfrm>
            </p:contentPart>
          </mc:Choice>
          <mc:Fallback>
            <p:pic>
              <p:nvPicPr>
                <p:cNvPr id="94" name="Ink 93">
                  <a:extLst>
                    <a:ext uri="{FF2B5EF4-FFF2-40B4-BE49-F238E27FC236}">
                      <a16:creationId xmlns:a16="http://schemas.microsoft.com/office/drawing/2014/main" id="{A45DB31E-1B8C-C488-783D-017454AE91DD}"/>
                    </a:ext>
                  </a:extLst>
                </p:cNvPr>
                <p:cNvPicPr/>
                <p:nvPr/>
              </p:nvPicPr>
              <p:blipFill>
                <a:blip r:embed="rId149"/>
                <a:stretch>
                  <a:fillRect/>
                </a:stretch>
              </p:blipFill>
              <p:spPr>
                <a:xfrm>
                  <a:off x="5678430" y="3633825"/>
                  <a:ext cx="680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3AC6772F-5712-09BA-F683-5C58C04CB8DC}"/>
                    </a:ext>
                  </a:extLst>
                </p14:cNvPr>
                <p14:cNvContentPartPr/>
                <p14:nvPr/>
              </p14:nvContentPartPr>
              <p14:xfrm>
                <a:off x="5773110" y="3634545"/>
                <a:ext cx="292680" cy="134640"/>
              </p14:xfrm>
            </p:contentPart>
          </mc:Choice>
          <mc:Fallback>
            <p:pic>
              <p:nvPicPr>
                <p:cNvPr id="95" name="Ink 94">
                  <a:extLst>
                    <a:ext uri="{FF2B5EF4-FFF2-40B4-BE49-F238E27FC236}">
                      <a16:creationId xmlns:a16="http://schemas.microsoft.com/office/drawing/2014/main" id="{3AC6772F-5712-09BA-F683-5C58C04CB8DC}"/>
                    </a:ext>
                  </a:extLst>
                </p:cNvPr>
                <p:cNvPicPr/>
                <p:nvPr/>
              </p:nvPicPr>
              <p:blipFill>
                <a:blip r:embed="rId151"/>
                <a:stretch>
                  <a:fillRect/>
                </a:stretch>
              </p:blipFill>
              <p:spPr>
                <a:xfrm>
                  <a:off x="5766990" y="3628425"/>
                  <a:ext cx="304920" cy="146880"/>
                </a:xfrm>
                <a:prstGeom prst="rect">
                  <a:avLst/>
                </a:prstGeom>
              </p:spPr>
            </p:pic>
          </mc:Fallback>
        </mc:AlternateContent>
      </p:grpSp>
      <p:grpSp>
        <p:nvGrpSpPr>
          <p:cNvPr id="99" name="Group 98">
            <a:extLst>
              <a:ext uri="{FF2B5EF4-FFF2-40B4-BE49-F238E27FC236}">
                <a16:creationId xmlns:a16="http://schemas.microsoft.com/office/drawing/2014/main" id="{26189CD0-6915-5847-7824-156758138A49}"/>
              </a:ext>
            </a:extLst>
          </p:cNvPr>
          <p:cNvGrpSpPr/>
          <p:nvPr/>
        </p:nvGrpSpPr>
        <p:grpSpPr>
          <a:xfrm>
            <a:off x="4760430" y="2609625"/>
            <a:ext cx="1740240" cy="779400"/>
            <a:chOff x="4760430" y="2609625"/>
            <a:chExt cx="1740240" cy="779400"/>
          </a:xfrm>
        </p:grpSpPr>
        <mc:AlternateContent xmlns:mc="http://schemas.openxmlformats.org/markup-compatibility/2006">
          <mc:Choice xmlns:p14="http://schemas.microsoft.com/office/powerpoint/2010/main" Requires="p14">
            <p:contentPart p14:bwMode="auto" r:id="rId152">
              <p14:nvContentPartPr>
                <p14:cNvPr id="66" name="Ink 65">
                  <a:extLst>
                    <a:ext uri="{FF2B5EF4-FFF2-40B4-BE49-F238E27FC236}">
                      <a16:creationId xmlns:a16="http://schemas.microsoft.com/office/drawing/2014/main" id="{673AA621-03E9-E40B-8F1D-C75BDC3EA740}"/>
                    </a:ext>
                  </a:extLst>
                </p14:cNvPr>
                <p14:cNvContentPartPr/>
                <p14:nvPr/>
              </p14:nvContentPartPr>
              <p14:xfrm>
                <a:off x="4762950" y="3081225"/>
                <a:ext cx="228960" cy="23040"/>
              </p14:xfrm>
            </p:contentPart>
          </mc:Choice>
          <mc:Fallback>
            <p:pic>
              <p:nvPicPr>
                <p:cNvPr id="66" name="Ink 65">
                  <a:extLst>
                    <a:ext uri="{FF2B5EF4-FFF2-40B4-BE49-F238E27FC236}">
                      <a16:creationId xmlns:a16="http://schemas.microsoft.com/office/drawing/2014/main" id="{673AA621-03E9-E40B-8F1D-C75BDC3EA740}"/>
                    </a:ext>
                  </a:extLst>
                </p:cNvPr>
                <p:cNvPicPr/>
                <p:nvPr/>
              </p:nvPicPr>
              <p:blipFill>
                <a:blip r:embed="rId153"/>
                <a:stretch>
                  <a:fillRect/>
                </a:stretch>
              </p:blipFill>
              <p:spPr>
                <a:xfrm>
                  <a:off x="4756830" y="3075105"/>
                  <a:ext cx="2412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67" name="Ink 66">
                  <a:extLst>
                    <a:ext uri="{FF2B5EF4-FFF2-40B4-BE49-F238E27FC236}">
                      <a16:creationId xmlns:a16="http://schemas.microsoft.com/office/drawing/2014/main" id="{7BD0DB31-6A82-F7A0-9743-D37A24B8448E}"/>
                    </a:ext>
                  </a:extLst>
                </p14:cNvPr>
                <p14:cNvContentPartPr/>
                <p14:nvPr/>
              </p14:nvContentPartPr>
              <p14:xfrm>
                <a:off x="4760430" y="3228465"/>
                <a:ext cx="262800" cy="42480"/>
              </p14:xfrm>
            </p:contentPart>
          </mc:Choice>
          <mc:Fallback>
            <p:pic>
              <p:nvPicPr>
                <p:cNvPr id="67" name="Ink 66">
                  <a:extLst>
                    <a:ext uri="{FF2B5EF4-FFF2-40B4-BE49-F238E27FC236}">
                      <a16:creationId xmlns:a16="http://schemas.microsoft.com/office/drawing/2014/main" id="{7BD0DB31-6A82-F7A0-9743-D37A24B8448E}"/>
                    </a:ext>
                  </a:extLst>
                </p:cNvPr>
                <p:cNvPicPr/>
                <p:nvPr/>
              </p:nvPicPr>
              <p:blipFill>
                <a:blip r:embed="rId155"/>
                <a:stretch>
                  <a:fillRect/>
                </a:stretch>
              </p:blipFill>
              <p:spPr>
                <a:xfrm>
                  <a:off x="4754310" y="3222345"/>
                  <a:ext cx="2750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68" name="Ink 67">
                  <a:extLst>
                    <a:ext uri="{FF2B5EF4-FFF2-40B4-BE49-F238E27FC236}">
                      <a16:creationId xmlns:a16="http://schemas.microsoft.com/office/drawing/2014/main" id="{874C3601-F2D6-5301-1319-5FCDD0C01748}"/>
                    </a:ext>
                  </a:extLst>
                </p14:cNvPr>
                <p14:cNvContentPartPr/>
                <p14:nvPr/>
              </p14:nvContentPartPr>
              <p14:xfrm>
                <a:off x="5128710" y="2889345"/>
                <a:ext cx="199800" cy="412920"/>
              </p14:xfrm>
            </p:contentPart>
          </mc:Choice>
          <mc:Fallback>
            <p:pic>
              <p:nvPicPr>
                <p:cNvPr id="68" name="Ink 67">
                  <a:extLst>
                    <a:ext uri="{FF2B5EF4-FFF2-40B4-BE49-F238E27FC236}">
                      <a16:creationId xmlns:a16="http://schemas.microsoft.com/office/drawing/2014/main" id="{874C3601-F2D6-5301-1319-5FCDD0C01748}"/>
                    </a:ext>
                  </a:extLst>
                </p:cNvPr>
                <p:cNvPicPr/>
                <p:nvPr/>
              </p:nvPicPr>
              <p:blipFill>
                <a:blip r:embed="rId157"/>
                <a:stretch>
                  <a:fillRect/>
                </a:stretch>
              </p:blipFill>
              <p:spPr>
                <a:xfrm>
                  <a:off x="5122590" y="2883225"/>
                  <a:ext cx="21204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69" name="Ink 68">
                  <a:extLst>
                    <a:ext uri="{FF2B5EF4-FFF2-40B4-BE49-F238E27FC236}">
                      <a16:creationId xmlns:a16="http://schemas.microsoft.com/office/drawing/2014/main" id="{861625E7-BCCE-FAEC-782E-0C82A0EEA58A}"/>
                    </a:ext>
                  </a:extLst>
                </p14:cNvPr>
                <p14:cNvContentPartPr/>
                <p14:nvPr/>
              </p14:nvContentPartPr>
              <p14:xfrm>
                <a:off x="5458470" y="3199305"/>
                <a:ext cx="63000" cy="102240"/>
              </p14:xfrm>
            </p:contentPart>
          </mc:Choice>
          <mc:Fallback>
            <p:pic>
              <p:nvPicPr>
                <p:cNvPr id="69" name="Ink 68">
                  <a:extLst>
                    <a:ext uri="{FF2B5EF4-FFF2-40B4-BE49-F238E27FC236}">
                      <a16:creationId xmlns:a16="http://schemas.microsoft.com/office/drawing/2014/main" id="{861625E7-BCCE-FAEC-782E-0C82A0EEA58A}"/>
                    </a:ext>
                  </a:extLst>
                </p:cNvPr>
                <p:cNvPicPr/>
                <p:nvPr/>
              </p:nvPicPr>
              <p:blipFill>
                <a:blip r:embed="rId159"/>
                <a:stretch>
                  <a:fillRect/>
                </a:stretch>
              </p:blipFill>
              <p:spPr>
                <a:xfrm>
                  <a:off x="5452350" y="3193185"/>
                  <a:ext cx="752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0" name="Ink 69">
                  <a:extLst>
                    <a:ext uri="{FF2B5EF4-FFF2-40B4-BE49-F238E27FC236}">
                      <a16:creationId xmlns:a16="http://schemas.microsoft.com/office/drawing/2014/main" id="{96BB7C28-827A-894A-DDEA-774216F471DE}"/>
                    </a:ext>
                  </a:extLst>
                </p14:cNvPr>
                <p14:cNvContentPartPr/>
                <p14:nvPr/>
              </p14:nvContentPartPr>
              <p14:xfrm>
                <a:off x="5422110" y="3039105"/>
                <a:ext cx="41400" cy="16560"/>
              </p14:xfrm>
            </p:contentPart>
          </mc:Choice>
          <mc:Fallback>
            <p:pic>
              <p:nvPicPr>
                <p:cNvPr id="70" name="Ink 69">
                  <a:extLst>
                    <a:ext uri="{FF2B5EF4-FFF2-40B4-BE49-F238E27FC236}">
                      <a16:creationId xmlns:a16="http://schemas.microsoft.com/office/drawing/2014/main" id="{96BB7C28-827A-894A-DDEA-774216F471DE}"/>
                    </a:ext>
                  </a:extLst>
                </p:cNvPr>
                <p:cNvPicPr/>
                <p:nvPr/>
              </p:nvPicPr>
              <p:blipFill>
                <a:blip r:embed="rId161"/>
                <a:stretch>
                  <a:fillRect/>
                </a:stretch>
              </p:blipFill>
              <p:spPr>
                <a:xfrm>
                  <a:off x="5415990" y="3032985"/>
                  <a:ext cx="536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1" name="Ink 70">
                  <a:extLst>
                    <a:ext uri="{FF2B5EF4-FFF2-40B4-BE49-F238E27FC236}">
                      <a16:creationId xmlns:a16="http://schemas.microsoft.com/office/drawing/2014/main" id="{92A61F4B-B7AD-1696-5287-F98C60535AE3}"/>
                    </a:ext>
                  </a:extLst>
                </p14:cNvPr>
                <p14:cNvContentPartPr/>
                <p14:nvPr/>
              </p14:nvContentPartPr>
              <p14:xfrm>
                <a:off x="5595270" y="3176265"/>
                <a:ext cx="409680" cy="212760"/>
              </p14:xfrm>
            </p:contentPart>
          </mc:Choice>
          <mc:Fallback>
            <p:pic>
              <p:nvPicPr>
                <p:cNvPr id="71" name="Ink 70">
                  <a:extLst>
                    <a:ext uri="{FF2B5EF4-FFF2-40B4-BE49-F238E27FC236}">
                      <a16:creationId xmlns:a16="http://schemas.microsoft.com/office/drawing/2014/main" id="{92A61F4B-B7AD-1696-5287-F98C60535AE3}"/>
                    </a:ext>
                  </a:extLst>
                </p:cNvPr>
                <p:cNvPicPr/>
                <p:nvPr/>
              </p:nvPicPr>
              <p:blipFill>
                <a:blip r:embed="rId163"/>
                <a:stretch>
                  <a:fillRect/>
                </a:stretch>
              </p:blipFill>
              <p:spPr>
                <a:xfrm>
                  <a:off x="5589150" y="3170145"/>
                  <a:ext cx="4219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7" name="Ink 96">
                  <a:extLst>
                    <a:ext uri="{FF2B5EF4-FFF2-40B4-BE49-F238E27FC236}">
                      <a16:creationId xmlns:a16="http://schemas.microsoft.com/office/drawing/2014/main" id="{3E5F651F-920E-2B6E-CED8-0B57EA8AA284}"/>
                    </a:ext>
                  </a:extLst>
                </p14:cNvPr>
                <p14:cNvContentPartPr/>
                <p14:nvPr/>
              </p14:nvContentPartPr>
              <p14:xfrm>
                <a:off x="5039790" y="2609625"/>
                <a:ext cx="1460880" cy="325440"/>
              </p14:xfrm>
            </p:contentPart>
          </mc:Choice>
          <mc:Fallback>
            <p:pic>
              <p:nvPicPr>
                <p:cNvPr id="97" name="Ink 96">
                  <a:extLst>
                    <a:ext uri="{FF2B5EF4-FFF2-40B4-BE49-F238E27FC236}">
                      <a16:creationId xmlns:a16="http://schemas.microsoft.com/office/drawing/2014/main" id="{3E5F651F-920E-2B6E-CED8-0B57EA8AA284}"/>
                    </a:ext>
                  </a:extLst>
                </p:cNvPr>
                <p:cNvPicPr/>
                <p:nvPr/>
              </p:nvPicPr>
              <p:blipFill>
                <a:blip r:embed="rId165"/>
                <a:stretch>
                  <a:fillRect/>
                </a:stretch>
              </p:blipFill>
              <p:spPr>
                <a:xfrm>
                  <a:off x="5033670" y="2603505"/>
                  <a:ext cx="14731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8" name="Ink 97">
                  <a:extLst>
                    <a:ext uri="{FF2B5EF4-FFF2-40B4-BE49-F238E27FC236}">
                      <a16:creationId xmlns:a16="http://schemas.microsoft.com/office/drawing/2014/main" id="{79565CAA-2DF6-5750-F57E-C2046A615882}"/>
                    </a:ext>
                  </a:extLst>
                </p14:cNvPr>
                <p14:cNvContentPartPr/>
                <p14:nvPr/>
              </p14:nvContentPartPr>
              <p14:xfrm>
                <a:off x="4998750" y="2902665"/>
                <a:ext cx="110880" cy="64080"/>
              </p14:xfrm>
            </p:contentPart>
          </mc:Choice>
          <mc:Fallback>
            <p:pic>
              <p:nvPicPr>
                <p:cNvPr id="98" name="Ink 97">
                  <a:extLst>
                    <a:ext uri="{FF2B5EF4-FFF2-40B4-BE49-F238E27FC236}">
                      <a16:creationId xmlns:a16="http://schemas.microsoft.com/office/drawing/2014/main" id="{79565CAA-2DF6-5750-F57E-C2046A615882}"/>
                    </a:ext>
                  </a:extLst>
                </p:cNvPr>
                <p:cNvPicPr/>
                <p:nvPr/>
              </p:nvPicPr>
              <p:blipFill>
                <a:blip r:embed="rId167"/>
                <a:stretch>
                  <a:fillRect/>
                </a:stretch>
              </p:blipFill>
              <p:spPr>
                <a:xfrm>
                  <a:off x="4992630" y="2896545"/>
                  <a:ext cx="123120" cy="76320"/>
                </a:xfrm>
                <a:prstGeom prst="rect">
                  <a:avLst/>
                </a:prstGeom>
              </p:spPr>
            </p:pic>
          </mc:Fallback>
        </mc:AlternateContent>
      </p:grpSp>
      <p:grpSp>
        <p:nvGrpSpPr>
          <p:cNvPr id="113" name="Group 112">
            <a:extLst>
              <a:ext uri="{FF2B5EF4-FFF2-40B4-BE49-F238E27FC236}">
                <a16:creationId xmlns:a16="http://schemas.microsoft.com/office/drawing/2014/main" id="{722CDDE0-C623-DD93-843D-68EE36D48D22}"/>
              </a:ext>
            </a:extLst>
          </p:cNvPr>
          <p:cNvGrpSpPr/>
          <p:nvPr/>
        </p:nvGrpSpPr>
        <p:grpSpPr>
          <a:xfrm>
            <a:off x="4884630" y="4532025"/>
            <a:ext cx="793080" cy="254880"/>
            <a:chOff x="4884630" y="4532025"/>
            <a:chExt cx="793080" cy="254880"/>
          </a:xfrm>
        </p:grpSpPr>
        <mc:AlternateContent xmlns:mc="http://schemas.openxmlformats.org/markup-compatibility/2006">
          <mc:Choice xmlns:p14="http://schemas.microsoft.com/office/powerpoint/2010/main" Requires="p14">
            <p:contentPart p14:bwMode="auto" r:id="rId168">
              <p14:nvContentPartPr>
                <p14:cNvPr id="100" name="Ink 99">
                  <a:extLst>
                    <a:ext uri="{FF2B5EF4-FFF2-40B4-BE49-F238E27FC236}">
                      <a16:creationId xmlns:a16="http://schemas.microsoft.com/office/drawing/2014/main" id="{285EC0F5-EA82-1A0B-D1D0-1902B3C3D010}"/>
                    </a:ext>
                  </a:extLst>
                </p14:cNvPr>
                <p14:cNvContentPartPr/>
                <p14:nvPr/>
              </p14:nvContentPartPr>
              <p14:xfrm>
                <a:off x="4884630" y="4557945"/>
                <a:ext cx="205920" cy="18720"/>
              </p14:xfrm>
            </p:contentPart>
          </mc:Choice>
          <mc:Fallback>
            <p:pic>
              <p:nvPicPr>
                <p:cNvPr id="100" name="Ink 99">
                  <a:extLst>
                    <a:ext uri="{FF2B5EF4-FFF2-40B4-BE49-F238E27FC236}">
                      <a16:creationId xmlns:a16="http://schemas.microsoft.com/office/drawing/2014/main" id="{285EC0F5-EA82-1A0B-D1D0-1902B3C3D010}"/>
                    </a:ext>
                  </a:extLst>
                </p:cNvPr>
                <p:cNvPicPr/>
                <p:nvPr/>
              </p:nvPicPr>
              <p:blipFill>
                <a:blip r:embed="rId169"/>
                <a:stretch>
                  <a:fillRect/>
                </a:stretch>
              </p:blipFill>
              <p:spPr>
                <a:xfrm>
                  <a:off x="4878510" y="4551825"/>
                  <a:ext cx="2181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1" name="Ink 100">
                  <a:extLst>
                    <a:ext uri="{FF2B5EF4-FFF2-40B4-BE49-F238E27FC236}">
                      <a16:creationId xmlns:a16="http://schemas.microsoft.com/office/drawing/2014/main" id="{928DFFE5-4259-BE46-12BF-573052CEB98E}"/>
                    </a:ext>
                  </a:extLst>
                </p14:cNvPr>
                <p14:cNvContentPartPr/>
                <p14:nvPr/>
              </p14:nvContentPartPr>
              <p14:xfrm>
                <a:off x="4926750" y="4672785"/>
                <a:ext cx="137520" cy="6840"/>
              </p14:xfrm>
            </p:contentPart>
          </mc:Choice>
          <mc:Fallback>
            <p:pic>
              <p:nvPicPr>
                <p:cNvPr id="101" name="Ink 100">
                  <a:extLst>
                    <a:ext uri="{FF2B5EF4-FFF2-40B4-BE49-F238E27FC236}">
                      <a16:creationId xmlns:a16="http://schemas.microsoft.com/office/drawing/2014/main" id="{928DFFE5-4259-BE46-12BF-573052CEB98E}"/>
                    </a:ext>
                  </a:extLst>
                </p:cNvPr>
                <p:cNvPicPr/>
                <p:nvPr/>
              </p:nvPicPr>
              <p:blipFill>
                <a:blip r:embed="rId171"/>
                <a:stretch>
                  <a:fillRect/>
                </a:stretch>
              </p:blipFill>
              <p:spPr>
                <a:xfrm>
                  <a:off x="4920630" y="4666665"/>
                  <a:ext cx="1497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2" name="Ink 101">
                  <a:extLst>
                    <a:ext uri="{FF2B5EF4-FFF2-40B4-BE49-F238E27FC236}">
                      <a16:creationId xmlns:a16="http://schemas.microsoft.com/office/drawing/2014/main" id="{2FBB08AA-1E37-5313-9D5A-41AE31982072}"/>
                    </a:ext>
                  </a:extLst>
                </p14:cNvPr>
                <p14:cNvContentPartPr/>
                <p14:nvPr/>
              </p14:nvContentPartPr>
              <p14:xfrm>
                <a:off x="5354790" y="4532025"/>
                <a:ext cx="322920" cy="254880"/>
              </p14:xfrm>
            </p:contentPart>
          </mc:Choice>
          <mc:Fallback>
            <p:pic>
              <p:nvPicPr>
                <p:cNvPr id="102" name="Ink 101">
                  <a:extLst>
                    <a:ext uri="{FF2B5EF4-FFF2-40B4-BE49-F238E27FC236}">
                      <a16:creationId xmlns:a16="http://schemas.microsoft.com/office/drawing/2014/main" id="{2FBB08AA-1E37-5313-9D5A-41AE31982072}"/>
                    </a:ext>
                  </a:extLst>
                </p:cNvPr>
                <p:cNvPicPr/>
                <p:nvPr/>
              </p:nvPicPr>
              <p:blipFill>
                <a:blip r:embed="rId173"/>
                <a:stretch>
                  <a:fillRect/>
                </a:stretch>
              </p:blipFill>
              <p:spPr>
                <a:xfrm>
                  <a:off x="5348670" y="4525905"/>
                  <a:ext cx="335160" cy="267120"/>
                </a:xfrm>
                <a:prstGeom prst="rect">
                  <a:avLst/>
                </a:prstGeom>
              </p:spPr>
            </p:pic>
          </mc:Fallback>
        </mc:AlternateContent>
      </p:grpSp>
      <p:grpSp>
        <p:nvGrpSpPr>
          <p:cNvPr id="112" name="Group 111">
            <a:extLst>
              <a:ext uri="{FF2B5EF4-FFF2-40B4-BE49-F238E27FC236}">
                <a16:creationId xmlns:a16="http://schemas.microsoft.com/office/drawing/2014/main" id="{995B176B-6F76-5E96-677B-92C285AEE7AD}"/>
              </a:ext>
            </a:extLst>
          </p:cNvPr>
          <p:cNvGrpSpPr/>
          <p:nvPr/>
        </p:nvGrpSpPr>
        <p:grpSpPr>
          <a:xfrm>
            <a:off x="6093510" y="4487385"/>
            <a:ext cx="946080" cy="693720"/>
            <a:chOff x="6093510" y="4487385"/>
            <a:chExt cx="946080" cy="693720"/>
          </a:xfrm>
        </p:grpSpPr>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0B0A8060-088C-17D2-D869-E80A066E59E1}"/>
                    </a:ext>
                  </a:extLst>
                </p14:cNvPr>
                <p14:cNvContentPartPr/>
                <p14:nvPr/>
              </p14:nvContentPartPr>
              <p14:xfrm>
                <a:off x="6093510" y="4487385"/>
                <a:ext cx="207360" cy="322200"/>
              </p14:xfrm>
            </p:contentPart>
          </mc:Choice>
          <mc:Fallback>
            <p:pic>
              <p:nvPicPr>
                <p:cNvPr id="103" name="Ink 102">
                  <a:extLst>
                    <a:ext uri="{FF2B5EF4-FFF2-40B4-BE49-F238E27FC236}">
                      <a16:creationId xmlns:a16="http://schemas.microsoft.com/office/drawing/2014/main" id="{0B0A8060-088C-17D2-D869-E80A066E59E1}"/>
                    </a:ext>
                  </a:extLst>
                </p:cNvPr>
                <p:cNvPicPr/>
                <p:nvPr/>
              </p:nvPicPr>
              <p:blipFill>
                <a:blip r:embed="rId175"/>
                <a:stretch>
                  <a:fillRect/>
                </a:stretch>
              </p:blipFill>
              <p:spPr>
                <a:xfrm>
                  <a:off x="6087390" y="4481265"/>
                  <a:ext cx="21960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6953EC70-C4C1-23FE-E935-8D1FC5480DFF}"/>
                    </a:ext>
                  </a:extLst>
                </p14:cNvPr>
                <p14:cNvContentPartPr/>
                <p14:nvPr/>
              </p14:nvContentPartPr>
              <p14:xfrm>
                <a:off x="6370350" y="4674945"/>
                <a:ext cx="27000" cy="124920"/>
              </p14:xfrm>
            </p:contentPart>
          </mc:Choice>
          <mc:Fallback>
            <p:pic>
              <p:nvPicPr>
                <p:cNvPr id="104" name="Ink 103">
                  <a:extLst>
                    <a:ext uri="{FF2B5EF4-FFF2-40B4-BE49-F238E27FC236}">
                      <a16:creationId xmlns:a16="http://schemas.microsoft.com/office/drawing/2014/main" id="{6953EC70-C4C1-23FE-E935-8D1FC5480DFF}"/>
                    </a:ext>
                  </a:extLst>
                </p:cNvPr>
                <p:cNvPicPr/>
                <p:nvPr/>
              </p:nvPicPr>
              <p:blipFill>
                <a:blip r:embed="rId177"/>
                <a:stretch>
                  <a:fillRect/>
                </a:stretch>
              </p:blipFill>
              <p:spPr>
                <a:xfrm>
                  <a:off x="6364230" y="4668825"/>
                  <a:ext cx="392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8EF296C3-5503-924A-E833-2DD3FF5E7A99}"/>
                    </a:ext>
                  </a:extLst>
                </p14:cNvPr>
                <p14:cNvContentPartPr/>
                <p14:nvPr/>
              </p14:nvContentPartPr>
              <p14:xfrm>
                <a:off x="6254790" y="4578465"/>
                <a:ext cx="156600" cy="19800"/>
              </p14:xfrm>
            </p:contentPart>
          </mc:Choice>
          <mc:Fallback>
            <p:pic>
              <p:nvPicPr>
                <p:cNvPr id="105" name="Ink 104">
                  <a:extLst>
                    <a:ext uri="{FF2B5EF4-FFF2-40B4-BE49-F238E27FC236}">
                      <a16:creationId xmlns:a16="http://schemas.microsoft.com/office/drawing/2014/main" id="{8EF296C3-5503-924A-E833-2DD3FF5E7A99}"/>
                    </a:ext>
                  </a:extLst>
                </p:cNvPr>
                <p:cNvPicPr/>
                <p:nvPr/>
              </p:nvPicPr>
              <p:blipFill>
                <a:blip r:embed="rId179"/>
                <a:stretch>
                  <a:fillRect/>
                </a:stretch>
              </p:blipFill>
              <p:spPr>
                <a:xfrm>
                  <a:off x="6248670" y="4572345"/>
                  <a:ext cx="1688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D813C881-6D14-014B-88CC-15D33AC6ED3D}"/>
                    </a:ext>
                  </a:extLst>
                </p14:cNvPr>
                <p14:cNvContentPartPr/>
                <p14:nvPr/>
              </p14:nvContentPartPr>
              <p14:xfrm>
                <a:off x="6509670" y="4665225"/>
                <a:ext cx="301320" cy="210600"/>
              </p14:xfrm>
            </p:contentPart>
          </mc:Choice>
          <mc:Fallback>
            <p:pic>
              <p:nvPicPr>
                <p:cNvPr id="106" name="Ink 105">
                  <a:extLst>
                    <a:ext uri="{FF2B5EF4-FFF2-40B4-BE49-F238E27FC236}">
                      <a16:creationId xmlns:a16="http://schemas.microsoft.com/office/drawing/2014/main" id="{D813C881-6D14-014B-88CC-15D33AC6ED3D}"/>
                    </a:ext>
                  </a:extLst>
                </p:cNvPr>
                <p:cNvPicPr/>
                <p:nvPr/>
              </p:nvPicPr>
              <p:blipFill>
                <a:blip r:embed="rId181"/>
                <a:stretch>
                  <a:fillRect/>
                </a:stretch>
              </p:blipFill>
              <p:spPr>
                <a:xfrm>
                  <a:off x="6503550" y="4659105"/>
                  <a:ext cx="3135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7A29DC2B-A201-BBE8-5665-3CD3C358021F}"/>
                    </a:ext>
                  </a:extLst>
                </p14:cNvPr>
                <p14:cNvContentPartPr/>
                <p14:nvPr/>
              </p14:nvContentPartPr>
              <p14:xfrm>
                <a:off x="6177750" y="4952145"/>
                <a:ext cx="149040" cy="131760"/>
              </p14:xfrm>
            </p:contentPart>
          </mc:Choice>
          <mc:Fallback>
            <p:pic>
              <p:nvPicPr>
                <p:cNvPr id="107" name="Ink 106">
                  <a:extLst>
                    <a:ext uri="{FF2B5EF4-FFF2-40B4-BE49-F238E27FC236}">
                      <a16:creationId xmlns:a16="http://schemas.microsoft.com/office/drawing/2014/main" id="{7A29DC2B-A201-BBE8-5665-3CD3C358021F}"/>
                    </a:ext>
                  </a:extLst>
                </p:cNvPr>
                <p:cNvPicPr/>
                <p:nvPr/>
              </p:nvPicPr>
              <p:blipFill>
                <a:blip r:embed="rId183"/>
                <a:stretch>
                  <a:fillRect/>
                </a:stretch>
              </p:blipFill>
              <p:spPr>
                <a:xfrm>
                  <a:off x="6171630" y="4946025"/>
                  <a:ext cx="1612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B9D86826-D4FB-5DFB-04B2-6067BC250EDC}"/>
                    </a:ext>
                  </a:extLst>
                </p14:cNvPr>
                <p14:cNvContentPartPr/>
                <p14:nvPr/>
              </p14:nvContentPartPr>
              <p14:xfrm>
                <a:off x="6160830" y="4961865"/>
                <a:ext cx="135000" cy="133560"/>
              </p14:xfrm>
            </p:contentPart>
          </mc:Choice>
          <mc:Fallback>
            <p:pic>
              <p:nvPicPr>
                <p:cNvPr id="108" name="Ink 107">
                  <a:extLst>
                    <a:ext uri="{FF2B5EF4-FFF2-40B4-BE49-F238E27FC236}">
                      <a16:creationId xmlns:a16="http://schemas.microsoft.com/office/drawing/2014/main" id="{B9D86826-D4FB-5DFB-04B2-6067BC250EDC}"/>
                    </a:ext>
                  </a:extLst>
                </p:cNvPr>
                <p:cNvPicPr/>
                <p:nvPr/>
              </p:nvPicPr>
              <p:blipFill>
                <a:blip r:embed="rId185"/>
                <a:stretch>
                  <a:fillRect/>
                </a:stretch>
              </p:blipFill>
              <p:spPr>
                <a:xfrm>
                  <a:off x="6154710" y="4955745"/>
                  <a:ext cx="1472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852815D7-E90F-EDA8-C427-A9FAA3838D1B}"/>
                    </a:ext>
                  </a:extLst>
                </p14:cNvPr>
                <p14:cNvContentPartPr/>
                <p14:nvPr/>
              </p14:nvContentPartPr>
              <p14:xfrm>
                <a:off x="6416070" y="5051865"/>
                <a:ext cx="274680" cy="18720"/>
              </p14:xfrm>
            </p:contentPart>
          </mc:Choice>
          <mc:Fallback>
            <p:pic>
              <p:nvPicPr>
                <p:cNvPr id="109" name="Ink 108">
                  <a:extLst>
                    <a:ext uri="{FF2B5EF4-FFF2-40B4-BE49-F238E27FC236}">
                      <a16:creationId xmlns:a16="http://schemas.microsoft.com/office/drawing/2014/main" id="{852815D7-E90F-EDA8-C427-A9FAA3838D1B}"/>
                    </a:ext>
                  </a:extLst>
                </p:cNvPr>
                <p:cNvPicPr/>
                <p:nvPr/>
              </p:nvPicPr>
              <p:blipFill>
                <a:blip r:embed="rId187"/>
                <a:stretch>
                  <a:fillRect/>
                </a:stretch>
              </p:blipFill>
              <p:spPr>
                <a:xfrm>
                  <a:off x="6409950" y="5045745"/>
                  <a:ext cx="2869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0" name="Ink 109">
                  <a:extLst>
                    <a:ext uri="{FF2B5EF4-FFF2-40B4-BE49-F238E27FC236}">
                      <a16:creationId xmlns:a16="http://schemas.microsoft.com/office/drawing/2014/main" id="{723E4384-7A4A-5054-B03A-9EB265D7D153}"/>
                    </a:ext>
                  </a:extLst>
                </p14:cNvPr>
                <p14:cNvContentPartPr/>
                <p14:nvPr/>
              </p14:nvContentPartPr>
              <p14:xfrm>
                <a:off x="6533790" y="5035305"/>
                <a:ext cx="57960" cy="119520"/>
              </p14:xfrm>
            </p:contentPart>
          </mc:Choice>
          <mc:Fallback>
            <p:pic>
              <p:nvPicPr>
                <p:cNvPr id="110" name="Ink 109">
                  <a:extLst>
                    <a:ext uri="{FF2B5EF4-FFF2-40B4-BE49-F238E27FC236}">
                      <a16:creationId xmlns:a16="http://schemas.microsoft.com/office/drawing/2014/main" id="{723E4384-7A4A-5054-B03A-9EB265D7D153}"/>
                    </a:ext>
                  </a:extLst>
                </p:cNvPr>
                <p:cNvPicPr/>
                <p:nvPr/>
              </p:nvPicPr>
              <p:blipFill>
                <a:blip r:embed="rId189"/>
                <a:stretch>
                  <a:fillRect/>
                </a:stretch>
              </p:blipFill>
              <p:spPr>
                <a:xfrm>
                  <a:off x="6527670" y="5029185"/>
                  <a:ext cx="702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1" name="Ink 110">
                  <a:extLst>
                    <a:ext uri="{FF2B5EF4-FFF2-40B4-BE49-F238E27FC236}">
                      <a16:creationId xmlns:a16="http://schemas.microsoft.com/office/drawing/2014/main" id="{729B985F-FE1B-2C81-8478-9FB1FF884E52}"/>
                    </a:ext>
                  </a:extLst>
                </p14:cNvPr>
                <p14:cNvContentPartPr/>
                <p14:nvPr/>
              </p14:nvContentPartPr>
              <p14:xfrm>
                <a:off x="6692550" y="5050065"/>
                <a:ext cx="347040" cy="131040"/>
              </p14:xfrm>
            </p:contentPart>
          </mc:Choice>
          <mc:Fallback>
            <p:pic>
              <p:nvPicPr>
                <p:cNvPr id="111" name="Ink 110">
                  <a:extLst>
                    <a:ext uri="{FF2B5EF4-FFF2-40B4-BE49-F238E27FC236}">
                      <a16:creationId xmlns:a16="http://schemas.microsoft.com/office/drawing/2014/main" id="{729B985F-FE1B-2C81-8478-9FB1FF884E52}"/>
                    </a:ext>
                  </a:extLst>
                </p:cNvPr>
                <p:cNvPicPr/>
                <p:nvPr/>
              </p:nvPicPr>
              <p:blipFill>
                <a:blip r:embed="rId191"/>
                <a:stretch>
                  <a:fillRect/>
                </a:stretch>
              </p:blipFill>
              <p:spPr>
                <a:xfrm>
                  <a:off x="6686430" y="5043945"/>
                  <a:ext cx="359280" cy="143280"/>
                </a:xfrm>
                <a:prstGeom prst="rect">
                  <a:avLst/>
                </a:prstGeom>
              </p:spPr>
            </p:pic>
          </mc:Fallback>
        </mc:AlternateContent>
      </p:grpSp>
      <p:grpSp>
        <p:nvGrpSpPr>
          <p:cNvPr id="122" name="Group 121">
            <a:extLst>
              <a:ext uri="{FF2B5EF4-FFF2-40B4-BE49-F238E27FC236}">
                <a16:creationId xmlns:a16="http://schemas.microsoft.com/office/drawing/2014/main" id="{07B71DEF-450C-A431-B783-B1B204683822}"/>
              </a:ext>
            </a:extLst>
          </p:cNvPr>
          <p:cNvGrpSpPr/>
          <p:nvPr/>
        </p:nvGrpSpPr>
        <p:grpSpPr>
          <a:xfrm>
            <a:off x="7313550" y="4328985"/>
            <a:ext cx="1330200" cy="573120"/>
            <a:chOff x="7313550" y="4328985"/>
            <a:chExt cx="1330200" cy="573120"/>
          </a:xfrm>
        </p:grpSpPr>
        <mc:AlternateContent xmlns:mc="http://schemas.openxmlformats.org/markup-compatibility/2006">
          <mc:Choice xmlns:p14="http://schemas.microsoft.com/office/powerpoint/2010/main" Requires="p14">
            <p:contentPart p14:bwMode="auto" r:id="rId192">
              <p14:nvContentPartPr>
                <p14:cNvPr id="114" name="Ink 113">
                  <a:extLst>
                    <a:ext uri="{FF2B5EF4-FFF2-40B4-BE49-F238E27FC236}">
                      <a16:creationId xmlns:a16="http://schemas.microsoft.com/office/drawing/2014/main" id="{66D40FCF-28ED-EED4-19F8-321B5227B316}"/>
                    </a:ext>
                  </a:extLst>
                </p14:cNvPr>
                <p14:cNvContentPartPr/>
                <p14:nvPr/>
              </p14:nvContentPartPr>
              <p14:xfrm>
                <a:off x="7578150" y="4538505"/>
                <a:ext cx="74520" cy="208440"/>
              </p14:xfrm>
            </p:contentPart>
          </mc:Choice>
          <mc:Fallback>
            <p:pic>
              <p:nvPicPr>
                <p:cNvPr id="114" name="Ink 113">
                  <a:extLst>
                    <a:ext uri="{FF2B5EF4-FFF2-40B4-BE49-F238E27FC236}">
                      <a16:creationId xmlns:a16="http://schemas.microsoft.com/office/drawing/2014/main" id="{66D40FCF-28ED-EED4-19F8-321B5227B316}"/>
                    </a:ext>
                  </a:extLst>
                </p:cNvPr>
                <p:cNvPicPr/>
                <p:nvPr/>
              </p:nvPicPr>
              <p:blipFill>
                <a:blip r:embed="rId193"/>
                <a:stretch>
                  <a:fillRect/>
                </a:stretch>
              </p:blipFill>
              <p:spPr>
                <a:xfrm>
                  <a:off x="7572030" y="4532385"/>
                  <a:ext cx="867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B79F908E-1F32-033C-3B98-A4A24F93D90C}"/>
                    </a:ext>
                  </a:extLst>
                </p14:cNvPr>
                <p14:cNvContentPartPr/>
                <p14:nvPr/>
              </p14:nvContentPartPr>
              <p14:xfrm>
                <a:off x="7719990" y="4611225"/>
                <a:ext cx="171360" cy="169560"/>
              </p14:xfrm>
            </p:contentPart>
          </mc:Choice>
          <mc:Fallback>
            <p:pic>
              <p:nvPicPr>
                <p:cNvPr id="115" name="Ink 114">
                  <a:extLst>
                    <a:ext uri="{FF2B5EF4-FFF2-40B4-BE49-F238E27FC236}">
                      <a16:creationId xmlns:a16="http://schemas.microsoft.com/office/drawing/2014/main" id="{B79F908E-1F32-033C-3B98-A4A24F93D90C}"/>
                    </a:ext>
                  </a:extLst>
                </p:cNvPr>
                <p:cNvPicPr/>
                <p:nvPr/>
              </p:nvPicPr>
              <p:blipFill>
                <a:blip r:embed="rId195"/>
                <a:stretch>
                  <a:fillRect/>
                </a:stretch>
              </p:blipFill>
              <p:spPr>
                <a:xfrm>
                  <a:off x="7713870" y="4605105"/>
                  <a:ext cx="1836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335B95A8-C9B3-6BDC-3C36-A19D9300BBF5}"/>
                    </a:ext>
                  </a:extLst>
                </p14:cNvPr>
                <p14:cNvContentPartPr/>
                <p14:nvPr/>
              </p14:nvContentPartPr>
              <p14:xfrm>
                <a:off x="7965510" y="4614465"/>
                <a:ext cx="197640" cy="122760"/>
              </p14:xfrm>
            </p:contentPart>
          </mc:Choice>
          <mc:Fallback>
            <p:pic>
              <p:nvPicPr>
                <p:cNvPr id="116" name="Ink 115">
                  <a:extLst>
                    <a:ext uri="{FF2B5EF4-FFF2-40B4-BE49-F238E27FC236}">
                      <a16:creationId xmlns:a16="http://schemas.microsoft.com/office/drawing/2014/main" id="{335B95A8-C9B3-6BDC-3C36-A19D9300BBF5}"/>
                    </a:ext>
                  </a:extLst>
                </p:cNvPr>
                <p:cNvPicPr/>
                <p:nvPr/>
              </p:nvPicPr>
              <p:blipFill>
                <a:blip r:embed="rId197"/>
                <a:stretch>
                  <a:fillRect/>
                </a:stretch>
              </p:blipFill>
              <p:spPr>
                <a:xfrm>
                  <a:off x="7959390" y="4608345"/>
                  <a:ext cx="2098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A5EDBAD6-CC30-411B-D9C6-8F2CFC036FC6}"/>
                    </a:ext>
                  </a:extLst>
                </p14:cNvPr>
                <p14:cNvContentPartPr/>
                <p14:nvPr/>
              </p14:nvContentPartPr>
              <p14:xfrm>
                <a:off x="8011230" y="4603305"/>
                <a:ext cx="96480" cy="142200"/>
              </p14:xfrm>
            </p:contentPart>
          </mc:Choice>
          <mc:Fallback>
            <p:pic>
              <p:nvPicPr>
                <p:cNvPr id="117" name="Ink 116">
                  <a:extLst>
                    <a:ext uri="{FF2B5EF4-FFF2-40B4-BE49-F238E27FC236}">
                      <a16:creationId xmlns:a16="http://schemas.microsoft.com/office/drawing/2014/main" id="{A5EDBAD6-CC30-411B-D9C6-8F2CFC036FC6}"/>
                    </a:ext>
                  </a:extLst>
                </p:cNvPr>
                <p:cNvPicPr/>
                <p:nvPr/>
              </p:nvPicPr>
              <p:blipFill>
                <a:blip r:embed="rId199"/>
                <a:stretch>
                  <a:fillRect/>
                </a:stretch>
              </p:blipFill>
              <p:spPr>
                <a:xfrm>
                  <a:off x="8005110" y="4597185"/>
                  <a:ext cx="1087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8" name="Ink 117">
                  <a:extLst>
                    <a:ext uri="{FF2B5EF4-FFF2-40B4-BE49-F238E27FC236}">
                      <a16:creationId xmlns:a16="http://schemas.microsoft.com/office/drawing/2014/main" id="{F510CD1D-2CAD-2C4F-5908-464B62F55AA0}"/>
                    </a:ext>
                  </a:extLst>
                </p14:cNvPr>
                <p14:cNvContentPartPr/>
                <p14:nvPr/>
              </p14:nvContentPartPr>
              <p14:xfrm>
                <a:off x="8085750" y="4465785"/>
                <a:ext cx="253440" cy="395640"/>
              </p14:xfrm>
            </p:contentPart>
          </mc:Choice>
          <mc:Fallback>
            <p:pic>
              <p:nvPicPr>
                <p:cNvPr id="118" name="Ink 117">
                  <a:extLst>
                    <a:ext uri="{FF2B5EF4-FFF2-40B4-BE49-F238E27FC236}">
                      <a16:creationId xmlns:a16="http://schemas.microsoft.com/office/drawing/2014/main" id="{F510CD1D-2CAD-2C4F-5908-464B62F55AA0}"/>
                    </a:ext>
                  </a:extLst>
                </p:cNvPr>
                <p:cNvPicPr/>
                <p:nvPr/>
              </p:nvPicPr>
              <p:blipFill>
                <a:blip r:embed="rId201"/>
                <a:stretch>
                  <a:fillRect/>
                </a:stretch>
              </p:blipFill>
              <p:spPr>
                <a:xfrm>
                  <a:off x="8079630" y="4459665"/>
                  <a:ext cx="26568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9" name="Ink 118">
                  <a:extLst>
                    <a:ext uri="{FF2B5EF4-FFF2-40B4-BE49-F238E27FC236}">
                      <a16:creationId xmlns:a16="http://schemas.microsoft.com/office/drawing/2014/main" id="{5BCA8CDE-96A9-54EB-F5B4-6EB8289CD62C}"/>
                    </a:ext>
                  </a:extLst>
                </p14:cNvPr>
                <p14:cNvContentPartPr/>
                <p14:nvPr/>
              </p14:nvContentPartPr>
              <p14:xfrm>
                <a:off x="7406790" y="4482345"/>
                <a:ext cx="311040" cy="352080"/>
              </p14:xfrm>
            </p:contentPart>
          </mc:Choice>
          <mc:Fallback>
            <p:pic>
              <p:nvPicPr>
                <p:cNvPr id="119" name="Ink 118">
                  <a:extLst>
                    <a:ext uri="{FF2B5EF4-FFF2-40B4-BE49-F238E27FC236}">
                      <a16:creationId xmlns:a16="http://schemas.microsoft.com/office/drawing/2014/main" id="{5BCA8CDE-96A9-54EB-F5B4-6EB8289CD62C}"/>
                    </a:ext>
                  </a:extLst>
                </p:cNvPr>
                <p:cNvPicPr/>
                <p:nvPr/>
              </p:nvPicPr>
              <p:blipFill>
                <a:blip r:embed="rId203"/>
                <a:stretch>
                  <a:fillRect/>
                </a:stretch>
              </p:blipFill>
              <p:spPr>
                <a:xfrm>
                  <a:off x="7400670" y="4476225"/>
                  <a:ext cx="32328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0" name="Ink 119">
                  <a:extLst>
                    <a:ext uri="{FF2B5EF4-FFF2-40B4-BE49-F238E27FC236}">
                      <a16:creationId xmlns:a16="http://schemas.microsoft.com/office/drawing/2014/main" id="{6F857888-ABA3-CED3-22F7-BE8CF5936A4F}"/>
                    </a:ext>
                  </a:extLst>
                </p14:cNvPr>
                <p14:cNvContentPartPr/>
                <p14:nvPr/>
              </p14:nvContentPartPr>
              <p14:xfrm>
                <a:off x="8142270" y="4328985"/>
                <a:ext cx="341280" cy="101520"/>
              </p14:xfrm>
            </p:contentPart>
          </mc:Choice>
          <mc:Fallback>
            <p:pic>
              <p:nvPicPr>
                <p:cNvPr id="120" name="Ink 119">
                  <a:extLst>
                    <a:ext uri="{FF2B5EF4-FFF2-40B4-BE49-F238E27FC236}">
                      <a16:creationId xmlns:a16="http://schemas.microsoft.com/office/drawing/2014/main" id="{6F857888-ABA3-CED3-22F7-BE8CF5936A4F}"/>
                    </a:ext>
                  </a:extLst>
                </p:cNvPr>
                <p:cNvPicPr/>
                <p:nvPr/>
              </p:nvPicPr>
              <p:blipFill>
                <a:blip r:embed="rId205"/>
                <a:stretch>
                  <a:fillRect/>
                </a:stretch>
              </p:blipFill>
              <p:spPr>
                <a:xfrm>
                  <a:off x="8136150" y="4322865"/>
                  <a:ext cx="3535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1" name="Ink 120">
                  <a:extLst>
                    <a:ext uri="{FF2B5EF4-FFF2-40B4-BE49-F238E27FC236}">
                      <a16:creationId xmlns:a16="http://schemas.microsoft.com/office/drawing/2014/main" id="{3F91A5B0-3CAF-87F9-7760-4597F26DA51C}"/>
                    </a:ext>
                  </a:extLst>
                </p14:cNvPr>
                <p14:cNvContentPartPr/>
                <p14:nvPr/>
              </p14:nvContentPartPr>
              <p14:xfrm>
                <a:off x="7313550" y="4845945"/>
                <a:ext cx="1330200" cy="56160"/>
              </p14:xfrm>
            </p:contentPart>
          </mc:Choice>
          <mc:Fallback>
            <p:pic>
              <p:nvPicPr>
                <p:cNvPr id="121" name="Ink 120">
                  <a:extLst>
                    <a:ext uri="{FF2B5EF4-FFF2-40B4-BE49-F238E27FC236}">
                      <a16:creationId xmlns:a16="http://schemas.microsoft.com/office/drawing/2014/main" id="{3F91A5B0-3CAF-87F9-7760-4597F26DA51C}"/>
                    </a:ext>
                  </a:extLst>
                </p:cNvPr>
                <p:cNvPicPr/>
                <p:nvPr/>
              </p:nvPicPr>
              <p:blipFill>
                <a:blip r:embed="rId207"/>
                <a:stretch>
                  <a:fillRect/>
                </a:stretch>
              </p:blipFill>
              <p:spPr>
                <a:xfrm>
                  <a:off x="7307430" y="4839825"/>
                  <a:ext cx="1342440" cy="68400"/>
                </a:xfrm>
                <a:prstGeom prst="rect">
                  <a:avLst/>
                </a:prstGeom>
              </p:spPr>
            </p:pic>
          </mc:Fallback>
        </mc:AlternateContent>
      </p:grpSp>
      <p:grpSp>
        <p:nvGrpSpPr>
          <p:cNvPr id="125" name="Group 124">
            <a:extLst>
              <a:ext uri="{FF2B5EF4-FFF2-40B4-BE49-F238E27FC236}">
                <a16:creationId xmlns:a16="http://schemas.microsoft.com/office/drawing/2014/main" id="{BB23CC39-18E6-B992-ED3F-7E50B266789F}"/>
              </a:ext>
            </a:extLst>
          </p:cNvPr>
          <p:cNvGrpSpPr/>
          <p:nvPr/>
        </p:nvGrpSpPr>
        <p:grpSpPr>
          <a:xfrm>
            <a:off x="7857150" y="5050425"/>
            <a:ext cx="257760" cy="142200"/>
            <a:chOff x="7857150" y="5050425"/>
            <a:chExt cx="257760" cy="142200"/>
          </a:xfrm>
        </p:grpSpPr>
        <mc:AlternateContent xmlns:mc="http://schemas.openxmlformats.org/markup-compatibility/2006">
          <mc:Choice xmlns:p14="http://schemas.microsoft.com/office/powerpoint/2010/main" Requires="p14">
            <p:contentPart p14:bwMode="auto" r:id="rId208">
              <p14:nvContentPartPr>
                <p14:cNvPr id="123" name="Ink 122">
                  <a:extLst>
                    <a:ext uri="{FF2B5EF4-FFF2-40B4-BE49-F238E27FC236}">
                      <a16:creationId xmlns:a16="http://schemas.microsoft.com/office/drawing/2014/main" id="{476E8668-4BAB-49F9-69D0-B6E2935F4799}"/>
                    </a:ext>
                  </a:extLst>
                </p14:cNvPr>
                <p14:cNvContentPartPr/>
                <p14:nvPr/>
              </p14:nvContentPartPr>
              <p14:xfrm>
                <a:off x="7857150" y="5050425"/>
                <a:ext cx="257760" cy="142200"/>
              </p14:xfrm>
            </p:contentPart>
          </mc:Choice>
          <mc:Fallback>
            <p:pic>
              <p:nvPicPr>
                <p:cNvPr id="123" name="Ink 122">
                  <a:extLst>
                    <a:ext uri="{FF2B5EF4-FFF2-40B4-BE49-F238E27FC236}">
                      <a16:creationId xmlns:a16="http://schemas.microsoft.com/office/drawing/2014/main" id="{476E8668-4BAB-49F9-69D0-B6E2935F4799}"/>
                    </a:ext>
                  </a:extLst>
                </p:cNvPr>
                <p:cNvPicPr/>
                <p:nvPr/>
              </p:nvPicPr>
              <p:blipFill>
                <a:blip r:embed="rId209"/>
                <a:stretch>
                  <a:fillRect/>
                </a:stretch>
              </p:blipFill>
              <p:spPr>
                <a:xfrm>
                  <a:off x="7851030" y="5044305"/>
                  <a:ext cx="2700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4" name="Ink 123">
                  <a:extLst>
                    <a:ext uri="{FF2B5EF4-FFF2-40B4-BE49-F238E27FC236}">
                      <a16:creationId xmlns:a16="http://schemas.microsoft.com/office/drawing/2014/main" id="{78538F61-6A8B-2D6A-363F-3BDC21821947}"/>
                    </a:ext>
                  </a:extLst>
                </p14:cNvPr>
                <p14:cNvContentPartPr/>
                <p14:nvPr/>
              </p14:nvContentPartPr>
              <p14:xfrm>
                <a:off x="7919790" y="5063745"/>
                <a:ext cx="125640" cy="107640"/>
              </p14:xfrm>
            </p:contentPart>
          </mc:Choice>
          <mc:Fallback>
            <p:pic>
              <p:nvPicPr>
                <p:cNvPr id="124" name="Ink 123">
                  <a:extLst>
                    <a:ext uri="{FF2B5EF4-FFF2-40B4-BE49-F238E27FC236}">
                      <a16:creationId xmlns:a16="http://schemas.microsoft.com/office/drawing/2014/main" id="{78538F61-6A8B-2D6A-363F-3BDC21821947}"/>
                    </a:ext>
                  </a:extLst>
                </p:cNvPr>
                <p:cNvPicPr/>
                <p:nvPr/>
              </p:nvPicPr>
              <p:blipFill>
                <a:blip r:embed="rId211"/>
                <a:stretch>
                  <a:fillRect/>
                </a:stretch>
              </p:blipFill>
              <p:spPr>
                <a:xfrm>
                  <a:off x="7913670" y="5057625"/>
                  <a:ext cx="137880" cy="119880"/>
                </a:xfrm>
                <a:prstGeom prst="rect">
                  <a:avLst/>
                </a:prstGeom>
              </p:spPr>
            </p:pic>
          </mc:Fallback>
        </mc:AlternateContent>
      </p:grpSp>
      <p:grpSp>
        <p:nvGrpSpPr>
          <p:cNvPr id="131" name="Group 130">
            <a:extLst>
              <a:ext uri="{FF2B5EF4-FFF2-40B4-BE49-F238E27FC236}">
                <a16:creationId xmlns:a16="http://schemas.microsoft.com/office/drawing/2014/main" id="{F92C6085-B2A2-EFA2-DCF5-EA3C74D0E79B}"/>
              </a:ext>
            </a:extLst>
          </p:cNvPr>
          <p:cNvGrpSpPr/>
          <p:nvPr/>
        </p:nvGrpSpPr>
        <p:grpSpPr>
          <a:xfrm>
            <a:off x="10248990" y="4419345"/>
            <a:ext cx="1259280" cy="844920"/>
            <a:chOff x="10248990" y="4419345"/>
            <a:chExt cx="1259280" cy="844920"/>
          </a:xfrm>
        </p:grpSpPr>
        <mc:AlternateContent xmlns:mc="http://schemas.openxmlformats.org/markup-compatibility/2006">
          <mc:Choice xmlns:p14="http://schemas.microsoft.com/office/powerpoint/2010/main" Requires="p14">
            <p:contentPart p14:bwMode="auto" r:id="rId212">
              <p14:nvContentPartPr>
                <p14:cNvPr id="126" name="Ink 125">
                  <a:extLst>
                    <a:ext uri="{FF2B5EF4-FFF2-40B4-BE49-F238E27FC236}">
                      <a16:creationId xmlns:a16="http://schemas.microsoft.com/office/drawing/2014/main" id="{36E76E2F-FCF9-7D82-5E88-81E43C23175D}"/>
                    </a:ext>
                  </a:extLst>
                </p14:cNvPr>
                <p14:cNvContentPartPr/>
                <p14:nvPr/>
              </p14:nvContentPartPr>
              <p14:xfrm>
                <a:off x="10542390" y="4535265"/>
                <a:ext cx="568800" cy="280080"/>
              </p14:xfrm>
            </p:contentPart>
          </mc:Choice>
          <mc:Fallback>
            <p:pic>
              <p:nvPicPr>
                <p:cNvPr id="126" name="Ink 125">
                  <a:extLst>
                    <a:ext uri="{FF2B5EF4-FFF2-40B4-BE49-F238E27FC236}">
                      <a16:creationId xmlns:a16="http://schemas.microsoft.com/office/drawing/2014/main" id="{36E76E2F-FCF9-7D82-5E88-81E43C23175D}"/>
                    </a:ext>
                  </a:extLst>
                </p:cNvPr>
                <p:cNvPicPr/>
                <p:nvPr/>
              </p:nvPicPr>
              <p:blipFill>
                <a:blip r:embed="rId213"/>
                <a:stretch>
                  <a:fillRect/>
                </a:stretch>
              </p:blipFill>
              <p:spPr>
                <a:xfrm>
                  <a:off x="10536270" y="4529145"/>
                  <a:ext cx="5810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7" name="Ink 126">
                  <a:extLst>
                    <a:ext uri="{FF2B5EF4-FFF2-40B4-BE49-F238E27FC236}">
                      <a16:creationId xmlns:a16="http://schemas.microsoft.com/office/drawing/2014/main" id="{046B2EF7-CBC4-2ECB-2F15-2A91E818C4F4}"/>
                    </a:ext>
                  </a:extLst>
                </p14:cNvPr>
                <p14:cNvContentPartPr/>
                <p14:nvPr/>
              </p14:nvContentPartPr>
              <p14:xfrm>
                <a:off x="10357350" y="4849185"/>
                <a:ext cx="909720" cy="14400"/>
              </p14:xfrm>
            </p:contentPart>
          </mc:Choice>
          <mc:Fallback>
            <p:pic>
              <p:nvPicPr>
                <p:cNvPr id="127" name="Ink 126">
                  <a:extLst>
                    <a:ext uri="{FF2B5EF4-FFF2-40B4-BE49-F238E27FC236}">
                      <a16:creationId xmlns:a16="http://schemas.microsoft.com/office/drawing/2014/main" id="{046B2EF7-CBC4-2ECB-2F15-2A91E818C4F4}"/>
                    </a:ext>
                  </a:extLst>
                </p:cNvPr>
                <p:cNvPicPr/>
                <p:nvPr/>
              </p:nvPicPr>
              <p:blipFill>
                <a:blip r:embed="rId215"/>
                <a:stretch>
                  <a:fillRect/>
                </a:stretch>
              </p:blipFill>
              <p:spPr>
                <a:xfrm>
                  <a:off x="10351230" y="4843065"/>
                  <a:ext cx="9219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8" name="Ink 127">
                  <a:extLst>
                    <a:ext uri="{FF2B5EF4-FFF2-40B4-BE49-F238E27FC236}">
                      <a16:creationId xmlns:a16="http://schemas.microsoft.com/office/drawing/2014/main" id="{86C692FB-3F98-3153-71D5-A7FBC8D03EB1}"/>
                    </a:ext>
                  </a:extLst>
                </p14:cNvPr>
                <p14:cNvContentPartPr/>
                <p14:nvPr/>
              </p14:nvContentPartPr>
              <p14:xfrm>
                <a:off x="10674150" y="4944585"/>
                <a:ext cx="468720" cy="262440"/>
              </p14:xfrm>
            </p:contentPart>
          </mc:Choice>
          <mc:Fallback>
            <p:pic>
              <p:nvPicPr>
                <p:cNvPr id="128" name="Ink 127">
                  <a:extLst>
                    <a:ext uri="{FF2B5EF4-FFF2-40B4-BE49-F238E27FC236}">
                      <a16:creationId xmlns:a16="http://schemas.microsoft.com/office/drawing/2014/main" id="{86C692FB-3F98-3153-71D5-A7FBC8D03EB1}"/>
                    </a:ext>
                  </a:extLst>
                </p:cNvPr>
                <p:cNvPicPr/>
                <p:nvPr/>
              </p:nvPicPr>
              <p:blipFill>
                <a:blip r:embed="rId217"/>
                <a:stretch>
                  <a:fillRect/>
                </a:stretch>
              </p:blipFill>
              <p:spPr>
                <a:xfrm>
                  <a:off x="10668030" y="4938465"/>
                  <a:ext cx="4809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9" name="Ink 128">
                  <a:extLst>
                    <a:ext uri="{FF2B5EF4-FFF2-40B4-BE49-F238E27FC236}">
                      <a16:creationId xmlns:a16="http://schemas.microsoft.com/office/drawing/2014/main" id="{6E71E590-0FFE-1045-73C3-509CB601F78C}"/>
                    </a:ext>
                  </a:extLst>
                </p14:cNvPr>
                <p14:cNvContentPartPr/>
                <p14:nvPr/>
              </p14:nvContentPartPr>
              <p14:xfrm>
                <a:off x="10975830" y="4434465"/>
                <a:ext cx="532440" cy="829800"/>
              </p14:xfrm>
            </p:contentPart>
          </mc:Choice>
          <mc:Fallback>
            <p:pic>
              <p:nvPicPr>
                <p:cNvPr id="129" name="Ink 128">
                  <a:extLst>
                    <a:ext uri="{FF2B5EF4-FFF2-40B4-BE49-F238E27FC236}">
                      <a16:creationId xmlns:a16="http://schemas.microsoft.com/office/drawing/2014/main" id="{6E71E590-0FFE-1045-73C3-509CB601F78C}"/>
                    </a:ext>
                  </a:extLst>
                </p:cNvPr>
                <p:cNvPicPr/>
                <p:nvPr/>
              </p:nvPicPr>
              <p:blipFill>
                <a:blip r:embed="rId219"/>
                <a:stretch>
                  <a:fillRect/>
                </a:stretch>
              </p:blipFill>
              <p:spPr>
                <a:xfrm>
                  <a:off x="10969710" y="4428345"/>
                  <a:ext cx="544680" cy="842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0" name="Ink 129">
                  <a:extLst>
                    <a:ext uri="{FF2B5EF4-FFF2-40B4-BE49-F238E27FC236}">
                      <a16:creationId xmlns:a16="http://schemas.microsoft.com/office/drawing/2014/main" id="{4CACCDB6-D361-7DF7-D4F3-B3B5470189B3}"/>
                    </a:ext>
                  </a:extLst>
                </p14:cNvPr>
                <p14:cNvContentPartPr/>
                <p14:nvPr/>
              </p14:nvContentPartPr>
              <p14:xfrm>
                <a:off x="10248990" y="4419345"/>
                <a:ext cx="375840" cy="810360"/>
              </p14:xfrm>
            </p:contentPart>
          </mc:Choice>
          <mc:Fallback>
            <p:pic>
              <p:nvPicPr>
                <p:cNvPr id="130" name="Ink 129">
                  <a:extLst>
                    <a:ext uri="{FF2B5EF4-FFF2-40B4-BE49-F238E27FC236}">
                      <a16:creationId xmlns:a16="http://schemas.microsoft.com/office/drawing/2014/main" id="{4CACCDB6-D361-7DF7-D4F3-B3B5470189B3}"/>
                    </a:ext>
                  </a:extLst>
                </p:cNvPr>
                <p:cNvPicPr/>
                <p:nvPr/>
              </p:nvPicPr>
              <p:blipFill>
                <a:blip r:embed="rId221"/>
                <a:stretch>
                  <a:fillRect/>
                </a:stretch>
              </p:blipFill>
              <p:spPr>
                <a:xfrm>
                  <a:off x="10242870" y="4413225"/>
                  <a:ext cx="388080" cy="82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2">
            <p14:nvContentPartPr>
              <p14:cNvPr id="132" name="Ink 131">
                <a:extLst>
                  <a:ext uri="{FF2B5EF4-FFF2-40B4-BE49-F238E27FC236}">
                    <a16:creationId xmlns:a16="http://schemas.microsoft.com/office/drawing/2014/main" id="{EE930D7B-D4AC-7EE0-25A8-DF078E0BED50}"/>
                  </a:ext>
                </a:extLst>
              </p14:cNvPr>
              <p14:cNvContentPartPr/>
              <p14:nvPr/>
            </p14:nvContentPartPr>
            <p14:xfrm>
              <a:off x="5037270" y="5871225"/>
              <a:ext cx="240840" cy="15480"/>
            </p14:xfrm>
          </p:contentPart>
        </mc:Choice>
        <mc:Fallback>
          <p:pic>
            <p:nvPicPr>
              <p:cNvPr id="132" name="Ink 131">
                <a:extLst>
                  <a:ext uri="{FF2B5EF4-FFF2-40B4-BE49-F238E27FC236}">
                    <a16:creationId xmlns:a16="http://schemas.microsoft.com/office/drawing/2014/main" id="{EE930D7B-D4AC-7EE0-25A8-DF078E0BED50}"/>
                  </a:ext>
                </a:extLst>
              </p:cNvPr>
              <p:cNvPicPr/>
              <p:nvPr/>
            </p:nvPicPr>
            <p:blipFill>
              <a:blip r:embed="rId223"/>
              <a:stretch>
                <a:fillRect/>
              </a:stretch>
            </p:blipFill>
            <p:spPr>
              <a:xfrm>
                <a:off x="5031150" y="5865105"/>
                <a:ext cx="2530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3" name="Ink 132">
                <a:extLst>
                  <a:ext uri="{FF2B5EF4-FFF2-40B4-BE49-F238E27FC236}">
                    <a16:creationId xmlns:a16="http://schemas.microsoft.com/office/drawing/2014/main" id="{D8475617-8014-D7F7-727C-E56231E6A8D7}"/>
                  </a:ext>
                </a:extLst>
              </p14:cNvPr>
              <p14:cNvContentPartPr/>
              <p14:nvPr/>
            </p14:nvContentPartPr>
            <p14:xfrm>
              <a:off x="5082990" y="5980665"/>
              <a:ext cx="226440" cy="28440"/>
            </p14:xfrm>
          </p:contentPart>
        </mc:Choice>
        <mc:Fallback>
          <p:pic>
            <p:nvPicPr>
              <p:cNvPr id="133" name="Ink 132">
                <a:extLst>
                  <a:ext uri="{FF2B5EF4-FFF2-40B4-BE49-F238E27FC236}">
                    <a16:creationId xmlns:a16="http://schemas.microsoft.com/office/drawing/2014/main" id="{D8475617-8014-D7F7-727C-E56231E6A8D7}"/>
                  </a:ext>
                </a:extLst>
              </p:cNvPr>
              <p:cNvPicPr/>
              <p:nvPr/>
            </p:nvPicPr>
            <p:blipFill>
              <a:blip r:embed="rId225"/>
              <a:stretch>
                <a:fillRect/>
              </a:stretch>
            </p:blipFill>
            <p:spPr>
              <a:xfrm>
                <a:off x="5076870" y="5974545"/>
                <a:ext cx="2386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4" name="Ink 133">
                <a:extLst>
                  <a:ext uri="{FF2B5EF4-FFF2-40B4-BE49-F238E27FC236}">
                    <a16:creationId xmlns:a16="http://schemas.microsoft.com/office/drawing/2014/main" id="{9E34A72B-CF98-4801-0A7A-1C0151120855}"/>
                  </a:ext>
                </a:extLst>
              </p14:cNvPr>
              <p14:cNvContentPartPr/>
              <p14:nvPr/>
            </p14:nvContentPartPr>
            <p14:xfrm>
              <a:off x="5662950" y="5867985"/>
              <a:ext cx="255960" cy="232200"/>
            </p14:xfrm>
          </p:contentPart>
        </mc:Choice>
        <mc:Fallback>
          <p:pic>
            <p:nvPicPr>
              <p:cNvPr id="134" name="Ink 133">
                <a:extLst>
                  <a:ext uri="{FF2B5EF4-FFF2-40B4-BE49-F238E27FC236}">
                    <a16:creationId xmlns:a16="http://schemas.microsoft.com/office/drawing/2014/main" id="{9E34A72B-CF98-4801-0A7A-1C0151120855}"/>
                  </a:ext>
                </a:extLst>
              </p:cNvPr>
              <p:cNvPicPr/>
              <p:nvPr/>
            </p:nvPicPr>
            <p:blipFill>
              <a:blip r:embed="rId227"/>
              <a:stretch>
                <a:fillRect/>
              </a:stretch>
            </p:blipFill>
            <p:spPr>
              <a:xfrm>
                <a:off x="5656830" y="5861865"/>
                <a:ext cx="268200" cy="244440"/>
              </a:xfrm>
              <a:prstGeom prst="rect">
                <a:avLst/>
              </a:prstGeom>
            </p:spPr>
          </p:pic>
        </mc:Fallback>
      </mc:AlternateContent>
      <p:grpSp>
        <p:nvGrpSpPr>
          <p:cNvPr id="139" name="Group 138">
            <a:extLst>
              <a:ext uri="{FF2B5EF4-FFF2-40B4-BE49-F238E27FC236}">
                <a16:creationId xmlns:a16="http://schemas.microsoft.com/office/drawing/2014/main" id="{1F82CEA8-B518-1EFF-B8C9-BCFC74069CC7}"/>
              </a:ext>
            </a:extLst>
          </p:cNvPr>
          <p:cNvGrpSpPr/>
          <p:nvPr/>
        </p:nvGrpSpPr>
        <p:grpSpPr>
          <a:xfrm>
            <a:off x="6235350" y="5796345"/>
            <a:ext cx="650160" cy="318960"/>
            <a:chOff x="6235350" y="5796345"/>
            <a:chExt cx="650160" cy="318960"/>
          </a:xfrm>
        </p:grpSpPr>
        <mc:AlternateContent xmlns:mc="http://schemas.openxmlformats.org/markup-compatibility/2006">
          <mc:Choice xmlns:p14="http://schemas.microsoft.com/office/powerpoint/2010/main" Requires="p14">
            <p:contentPart p14:bwMode="auto" r:id="rId228">
              <p14:nvContentPartPr>
                <p14:cNvPr id="135" name="Ink 134">
                  <a:extLst>
                    <a:ext uri="{FF2B5EF4-FFF2-40B4-BE49-F238E27FC236}">
                      <a16:creationId xmlns:a16="http://schemas.microsoft.com/office/drawing/2014/main" id="{F2A11C7B-1F3F-57F2-6F11-4DF76BF9A8DD}"/>
                    </a:ext>
                  </a:extLst>
                </p14:cNvPr>
                <p14:cNvContentPartPr/>
                <p14:nvPr/>
              </p14:nvContentPartPr>
              <p14:xfrm>
                <a:off x="6235350" y="5796345"/>
                <a:ext cx="133200" cy="288720"/>
              </p14:xfrm>
            </p:contentPart>
          </mc:Choice>
          <mc:Fallback>
            <p:pic>
              <p:nvPicPr>
                <p:cNvPr id="135" name="Ink 134">
                  <a:extLst>
                    <a:ext uri="{FF2B5EF4-FFF2-40B4-BE49-F238E27FC236}">
                      <a16:creationId xmlns:a16="http://schemas.microsoft.com/office/drawing/2014/main" id="{F2A11C7B-1F3F-57F2-6F11-4DF76BF9A8DD}"/>
                    </a:ext>
                  </a:extLst>
                </p:cNvPr>
                <p:cNvPicPr/>
                <p:nvPr/>
              </p:nvPicPr>
              <p:blipFill>
                <a:blip r:embed="rId229"/>
                <a:stretch>
                  <a:fillRect/>
                </a:stretch>
              </p:blipFill>
              <p:spPr>
                <a:xfrm>
                  <a:off x="6229230" y="5790225"/>
                  <a:ext cx="1454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6" name="Ink 135">
                  <a:extLst>
                    <a:ext uri="{FF2B5EF4-FFF2-40B4-BE49-F238E27FC236}">
                      <a16:creationId xmlns:a16="http://schemas.microsoft.com/office/drawing/2014/main" id="{88BF00A2-A1D6-AD88-9E6B-52A983539255}"/>
                    </a:ext>
                  </a:extLst>
                </p14:cNvPr>
                <p14:cNvContentPartPr/>
                <p14:nvPr/>
              </p14:nvContentPartPr>
              <p14:xfrm>
                <a:off x="6449550" y="5996865"/>
                <a:ext cx="43560" cy="114480"/>
              </p14:xfrm>
            </p:contentPart>
          </mc:Choice>
          <mc:Fallback>
            <p:pic>
              <p:nvPicPr>
                <p:cNvPr id="136" name="Ink 135">
                  <a:extLst>
                    <a:ext uri="{FF2B5EF4-FFF2-40B4-BE49-F238E27FC236}">
                      <a16:creationId xmlns:a16="http://schemas.microsoft.com/office/drawing/2014/main" id="{88BF00A2-A1D6-AD88-9E6B-52A983539255}"/>
                    </a:ext>
                  </a:extLst>
                </p:cNvPr>
                <p:cNvPicPr/>
                <p:nvPr/>
              </p:nvPicPr>
              <p:blipFill>
                <a:blip r:embed="rId231"/>
                <a:stretch>
                  <a:fillRect/>
                </a:stretch>
              </p:blipFill>
              <p:spPr>
                <a:xfrm>
                  <a:off x="6443430" y="5990745"/>
                  <a:ext cx="558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7" name="Ink 136">
                  <a:extLst>
                    <a:ext uri="{FF2B5EF4-FFF2-40B4-BE49-F238E27FC236}">
                      <a16:creationId xmlns:a16="http://schemas.microsoft.com/office/drawing/2014/main" id="{1C88B74B-8BE1-A4B9-8CA3-107D17539958}"/>
                    </a:ext>
                  </a:extLst>
                </p14:cNvPr>
                <p14:cNvContentPartPr/>
                <p14:nvPr/>
              </p14:nvContentPartPr>
              <p14:xfrm>
                <a:off x="6363150" y="5880945"/>
                <a:ext cx="113400" cy="29520"/>
              </p14:xfrm>
            </p:contentPart>
          </mc:Choice>
          <mc:Fallback>
            <p:pic>
              <p:nvPicPr>
                <p:cNvPr id="137" name="Ink 136">
                  <a:extLst>
                    <a:ext uri="{FF2B5EF4-FFF2-40B4-BE49-F238E27FC236}">
                      <a16:creationId xmlns:a16="http://schemas.microsoft.com/office/drawing/2014/main" id="{1C88B74B-8BE1-A4B9-8CA3-107D17539958}"/>
                    </a:ext>
                  </a:extLst>
                </p:cNvPr>
                <p:cNvPicPr/>
                <p:nvPr/>
              </p:nvPicPr>
              <p:blipFill>
                <a:blip r:embed="rId233"/>
                <a:stretch>
                  <a:fillRect/>
                </a:stretch>
              </p:blipFill>
              <p:spPr>
                <a:xfrm>
                  <a:off x="6357030" y="5874825"/>
                  <a:ext cx="125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8" name="Ink 137">
                  <a:extLst>
                    <a:ext uri="{FF2B5EF4-FFF2-40B4-BE49-F238E27FC236}">
                      <a16:creationId xmlns:a16="http://schemas.microsoft.com/office/drawing/2014/main" id="{D8156FB8-E851-B7FF-C7B6-1888458DBEA5}"/>
                    </a:ext>
                  </a:extLst>
                </p14:cNvPr>
                <p14:cNvContentPartPr/>
                <p14:nvPr/>
              </p14:nvContentPartPr>
              <p14:xfrm>
                <a:off x="6543510" y="5972025"/>
                <a:ext cx="342000" cy="143280"/>
              </p14:xfrm>
            </p:contentPart>
          </mc:Choice>
          <mc:Fallback>
            <p:pic>
              <p:nvPicPr>
                <p:cNvPr id="138" name="Ink 137">
                  <a:extLst>
                    <a:ext uri="{FF2B5EF4-FFF2-40B4-BE49-F238E27FC236}">
                      <a16:creationId xmlns:a16="http://schemas.microsoft.com/office/drawing/2014/main" id="{D8156FB8-E851-B7FF-C7B6-1888458DBEA5}"/>
                    </a:ext>
                  </a:extLst>
                </p:cNvPr>
                <p:cNvPicPr/>
                <p:nvPr/>
              </p:nvPicPr>
              <p:blipFill>
                <a:blip r:embed="rId235"/>
                <a:stretch>
                  <a:fillRect/>
                </a:stretch>
              </p:blipFill>
              <p:spPr>
                <a:xfrm>
                  <a:off x="6537390" y="5965905"/>
                  <a:ext cx="354240" cy="155520"/>
                </a:xfrm>
                <a:prstGeom prst="rect">
                  <a:avLst/>
                </a:prstGeom>
              </p:spPr>
            </p:pic>
          </mc:Fallback>
        </mc:AlternateContent>
      </p:grpSp>
      <p:grpSp>
        <p:nvGrpSpPr>
          <p:cNvPr id="157" name="Group 156">
            <a:extLst>
              <a:ext uri="{FF2B5EF4-FFF2-40B4-BE49-F238E27FC236}">
                <a16:creationId xmlns:a16="http://schemas.microsoft.com/office/drawing/2014/main" id="{0AB1BC0E-B798-F7FC-930B-C59729E1C3DE}"/>
              </a:ext>
            </a:extLst>
          </p:cNvPr>
          <p:cNvGrpSpPr/>
          <p:nvPr/>
        </p:nvGrpSpPr>
        <p:grpSpPr>
          <a:xfrm>
            <a:off x="7356030" y="5501145"/>
            <a:ext cx="1305360" cy="903240"/>
            <a:chOff x="7356030" y="5501145"/>
            <a:chExt cx="1305360" cy="903240"/>
          </a:xfrm>
        </p:grpSpPr>
        <mc:AlternateContent xmlns:mc="http://schemas.openxmlformats.org/markup-compatibility/2006">
          <mc:Choice xmlns:p14="http://schemas.microsoft.com/office/powerpoint/2010/main" Requires="p14">
            <p:contentPart p14:bwMode="auto" r:id="rId236">
              <p14:nvContentPartPr>
                <p14:cNvPr id="140" name="Ink 139">
                  <a:extLst>
                    <a:ext uri="{FF2B5EF4-FFF2-40B4-BE49-F238E27FC236}">
                      <a16:creationId xmlns:a16="http://schemas.microsoft.com/office/drawing/2014/main" id="{00AF0E27-0C47-0500-12BE-BB1A0C42758F}"/>
                    </a:ext>
                  </a:extLst>
                </p14:cNvPr>
                <p14:cNvContentPartPr/>
                <p14:nvPr/>
              </p14:nvContentPartPr>
              <p14:xfrm>
                <a:off x="7575630" y="5719665"/>
                <a:ext cx="79920" cy="182880"/>
              </p14:xfrm>
            </p:contentPart>
          </mc:Choice>
          <mc:Fallback>
            <p:pic>
              <p:nvPicPr>
                <p:cNvPr id="140" name="Ink 139">
                  <a:extLst>
                    <a:ext uri="{FF2B5EF4-FFF2-40B4-BE49-F238E27FC236}">
                      <a16:creationId xmlns:a16="http://schemas.microsoft.com/office/drawing/2014/main" id="{00AF0E27-0C47-0500-12BE-BB1A0C42758F}"/>
                    </a:ext>
                  </a:extLst>
                </p:cNvPr>
                <p:cNvPicPr/>
                <p:nvPr/>
              </p:nvPicPr>
              <p:blipFill>
                <a:blip r:embed="rId237"/>
                <a:stretch>
                  <a:fillRect/>
                </a:stretch>
              </p:blipFill>
              <p:spPr>
                <a:xfrm>
                  <a:off x="7569510" y="5713545"/>
                  <a:ext cx="92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1" name="Ink 140">
                  <a:extLst>
                    <a:ext uri="{FF2B5EF4-FFF2-40B4-BE49-F238E27FC236}">
                      <a16:creationId xmlns:a16="http://schemas.microsoft.com/office/drawing/2014/main" id="{220BB822-6CD6-7AA7-57EF-3FD626A01D3B}"/>
                    </a:ext>
                  </a:extLst>
                </p14:cNvPr>
                <p14:cNvContentPartPr/>
                <p14:nvPr/>
              </p14:nvContentPartPr>
              <p14:xfrm>
                <a:off x="7708110" y="5794185"/>
                <a:ext cx="200160" cy="133200"/>
              </p14:xfrm>
            </p:contentPart>
          </mc:Choice>
          <mc:Fallback>
            <p:pic>
              <p:nvPicPr>
                <p:cNvPr id="141" name="Ink 140">
                  <a:extLst>
                    <a:ext uri="{FF2B5EF4-FFF2-40B4-BE49-F238E27FC236}">
                      <a16:creationId xmlns:a16="http://schemas.microsoft.com/office/drawing/2014/main" id="{220BB822-6CD6-7AA7-57EF-3FD626A01D3B}"/>
                    </a:ext>
                  </a:extLst>
                </p:cNvPr>
                <p:cNvPicPr/>
                <p:nvPr/>
              </p:nvPicPr>
              <p:blipFill>
                <a:blip r:embed="rId239"/>
                <a:stretch>
                  <a:fillRect/>
                </a:stretch>
              </p:blipFill>
              <p:spPr>
                <a:xfrm>
                  <a:off x="7701990" y="5788065"/>
                  <a:ext cx="2124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2" name="Ink 141">
                  <a:extLst>
                    <a:ext uri="{FF2B5EF4-FFF2-40B4-BE49-F238E27FC236}">
                      <a16:creationId xmlns:a16="http://schemas.microsoft.com/office/drawing/2014/main" id="{87FD6021-BD42-EF01-7B53-5F9C490FC8DB}"/>
                    </a:ext>
                  </a:extLst>
                </p14:cNvPr>
                <p14:cNvContentPartPr/>
                <p14:nvPr/>
              </p14:nvContentPartPr>
              <p14:xfrm>
                <a:off x="7955790" y="5810745"/>
                <a:ext cx="209160" cy="109800"/>
              </p14:xfrm>
            </p:contentPart>
          </mc:Choice>
          <mc:Fallback>
            <p:pic>
              <p:nvPicPr>
                <p:cNvPr id="142" name="Ink 141">
                  <a:extLst>
                    <a:ext uri="{FF2B5EF4-FFF2-40B4-BE49-F238E27FC236}">
                      <a16:creationId xmlns:a16="http://schemas.microsoft.com/office/drawing/2014/main" id="{87FD6021-BD42-EF01-7B53-5F9C490FC8DB}"/>
                    </a:ext>
                  </a:extLst>
                </p:cNvPr>
                <p:cNvPicPr/>
                <p:nvPr/>
              </p:nvPicPr>
              <p:blipFill>
                <a:blip r:embed="rId241"/>
                <a:stretch>
                  <a:fillRect/>
                </a:stretch>
              </p:blipFill>
              <p:spPr>
                <a:xfrm>
                  <a:off x="7949670" y="5804625"/>
                  <a:ext cx="2214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3" name="Ink 142">
                  <a:extLst>
                    <a:ext uri="{FF2B5EF4-FFF2-40B4-BE49-F238E27FC236}">
                      <a16:creationId xmlns:a16="http://schemas.microsoft.com/office/drawing/2014/main" id="{F94788E6-113A-5624-0D5A-48186118ECCC}"/>
                    </a:ext>
                  </a:extLst>
                </p14:cNvPr>
                <p14:cNvContentPartPr/>
                <p14:nvPr/>
              </p14:nvContentPartPr>
              <p14:xfrm>
                <a:off x="7968030" y="5819385"/>
                <a:ext cx="118440" cy="118440"/>
              </p14:xfrm>
            </p:contentPart>
          </mc:Choice>
          <mc:Fallback>
            <p:pic>
              <p:nvPicPr>
                <p:cNvPr id="143" name="Ink 142">
                  <a:extLst>
                    <a:ext uri="{FF2B5EF4-FFF2-40B4-BE49-F238E27FC236}">
                      <a16:creationId xmlns:a16="http://schemas.microsoft.com/office/drawing/2014/main" id="{F94788E6-113A-5624-0D5A-48186118ECCC}"/>
                    </a:ext>
                  </a:extLst>
                </p:cNvPr>
                <p:cNvPicPr/>
                <p:nvPr/>
              </p:nvPicPr>
              <p:blipFill>
                <a:blip r:embed="rId243"/>
                <a:stretch>
                  <a:fillRect/>
                </a:stretch>
              </p:blipFill>
              <p:spPr>
                <a:xfrm>
                  <a:off x="7961910" y="5813265"/>
                  <a:ext cx="1306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4" name="Ink 143">
                  <a:extLst>
                    <a:ext uri="{FF2B5EF4-FFF2-40B4-BE49-F238E27FC236}">
                      <a16:creationId xmlns:a16="http://schemas.microsoft.com/office/drawing/2014/main" id="{54370EC6-F574-9BA1-2841-780368137C5B}"/>
                    </a:ext>
                  </a:extLst>
                </p14:cNvPr>
                <p14:cNvContentPartPr/>
                <p14:nvPr/>
              </p14:nvContentPartPr>
              <p14:xfrm>
                <a:off x="8071350" y="5753505"/>
                <a:ext cx="190440" cy="275400"/>
              </p14:xfrm>
            </p:contentPart>
          </mc:Choice>
          <mc:Fallback>
            <p:pic>
              <p:nvPicPr>
                <p:cNvPr id="144" name="Ink 143">
                  <a:extLst>
                    <a:ext uri="{FF2B5EF4-FFF2-40B4-BE49-F238E27FC236}">
                      <a16:creationId xmlns:a16="http://schemas.microsoft.com/office/drawing/2014/main" id="{54370EC6-F574-9BA1-2841-780368137C5B}"/>
                    </a:ext>
                  </a:extLst>
                </p:cNvPr>
                <p:cNvPicPr/>
                <p:nvPr/>
              </p:nvPicPr>
              <p:blipFill>
                <a:blip r:embed="rId245"/>
                <a:stretch>
                  <a:fillRect/>
                </a:stretch>
              </p:blipFill>
              <p:spPr>
                <a:xfrm>
                  <a:off x="8065230" y="5747385"/>
                  <a:ext cx="2026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5" name="Ink 144">
                  <a:extLst>
                    <a:ext uri="{FF2B5EF4-FFF2-40B4-BE49-F238E27FC236}">
                      <a16:creationId xmlns:a16="http://schemas.microsoft.com/office/drawing/2014/main" id="{153A11BC-1F91-5577-5DE7-18E02CDD9380}"/>
                    </a:ext>
                  </a:extLst>
                </p14:cNvPr>
                <p14:cNvContentPartPr/>
                <p14:nvPr/>
              </p14:nvContentPartPr>
              <p14:xfrm>
                <a:off x="7438470" y="5666745"/>
                <a:ext cx="224280" cy="308880"/>
              </p14:xfrm>
            </p:contentPart>
          </mc:Choice>
          <mc:Fallback>
            <p:pic>
              <p:nvPicPr>
                <p:cNvPr id="145" name="Ink 144">
                  <a:extLst>
                    <a:ext uri="{FF2B5EF4-FFF2-40B4-BE49-F238E27FC236}">
                      <a16:creationId xmlns:a16="http://schemas.microsoft.com/office/drawing/2014/main" id="{153A11BC-1F91-5577-5DE7-18E02CDD9380}"/>
                    </a:ext>
                  </a:extLst>
                </p:cNvPr>
                <p:cNvPicPr/>
                <p:nvPr/>
              </p:nvPicPr>
              <p:blipFill>
                <a:blip r:embed="rId247"/>
                <a:stretch>
                  <a:fillRect/>
                </a:stretch>
              </p:blipFill>
              <p:spPr>
                <a:xfrm>
                  <a:off x="7432350" y="5660625"/>
                  <a:ext cx="2365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7" name="Ink 146">
                  <a:extLst>
                    <a:ext uri="{FF2B5EF4-FFF2-40B4-BE49-F238E27FC236}">
                      <a16:creationId xmlns:a16="http://schemas.microsoft.com/office/drawing/2014/main" id="{C3D32AF0-6FD4-BAA4-67C3-B2800F0EC0FA}"/>
                    </a:ext>
                  </a:extLst>
                </p14:cNvPr>
                <p14:cNvContentPartPr/>
                <p14:nvPr/>
              </p14:nvContentPartPr>
              <p14:xfrm>
                <a:off x="8201310" y="5659185"/>
                <a:ext cx="168840" cy="97200"/>
              </p14:xfrm>
            </p:contentPart>
          </mc:Choice>
          <mc:Fallback>
            <p:pic>
              <p:nvPicPr>
                <p:cNvPr id="147" name="Ink 146">
                  <a:extLst>
                    <a:ext uri="{FF2B5EF4-FFF2-40B4-BE49-F238E27FC236}">
                      <a16:creationId xmlns:a16="http://schemas.microsoft.com/office/drawing/2014/main" id="{C3D32AF0-6FD4-BAA4-67C3-B2800F0EC0FA}"/>
                    </a:ext>
                  </a:extLst>
                </p:cNvPr>
                <p:cNvPicPr/>
                <p:nvPr/>
              </p:nvPicPr>
              <p:blipFill>
                <a:blip r:embed="rId249"/>
                <a:stretch>
                  <a:fillRect/>
                </a:stretch>
              </p:blipFill>
              <p:spPr>
                <a:xfrm>
                  <a:off x="8195190" y="5653065"/>
                  <a:ext cx="1810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8" name="Ink 147">
                  <a:extLst>
                    <a:ext uri="{FF2B5EF4-FFF2-40B4-BE49-F238E27FC236}">
                      <a16:creationId xmlns:a16="http://schemas.microsoft.com/office/drawing/2014/main" id="{FA7D7113-A1CE-1285-A4F1-58BEA03D7B32}"/>
                    </a:ext>
                  </a:extLst>
                </p14:cNvPr>
                <p14:cNvContentPartPr/>
                <p14:nvPr/>
              </p14:nvContentPartPr>
              <p14:xfrm>
                <a:off x="8259270" y="5605905"/>
                <a:ext cx="334800" cy="391320"/>
              </p14:xfrm>
            </p:contentPart>
          </mc:Choice>
          <mc:Fallback>
            <p:pic>
              <p:nvPicPr>
                <p:cNvPr id="148" name="Ink 147">
                  <a:extLst>
                    <a:ext uri="{FF2B5EF4-FFF2-40B4-BE49-F238E27FC236}">
                      <a16:creationId xmlns:a16="http://schemas.microsoft.com/office/drawing/2014/main" id="{FA7D7113-A1CE-1285-A4F1-58BEA03D7B32}"/>
                    </a:ext>
                  </a:extLst>
                </p:cNvPr>
                <p:cNvPicPr/>
                <p:nvPr/>
              </p:nvPicPr>
              <p:blipFill>
                <a:blip r:embed="rId251"/>
                <a:stretch>
                  <a:fillRect/>
                </a:stretch>
              </p:blipFill>
              <p:spPr>
                <a:xfrm>
                  <a:off x="8253150" y="5599785"/>
                  <a:ext cx="3470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9" name="Ink 148">
                  <a:extLst>
                    <a:ext uri="{FF2B5EF4-FFF2-40B4-BE49-F238E27FC236}">
                      <a16:creationId xmlns:a16="http://schemas.microsoft.com/office/drawing/2014/main" id="{D728AFCE-9EE8-F211-BC06-9F28E6380BA5}"/>
                    </a:ext>
                  </a:extLst>
                </p14:cNvPr>
                <p14:cNvContentPartPr/>
                <p14:nvPr/>
              </p14:nvContentPartPr>
              <p14:xfrm>
                <a:off x="7356030" y="5668185"/>
                <a:ext cx="333000" cy="350640"/>
              </p14:xfrm>
            </p:contentPart>
          </mc:Choice>
          <mc:Fallback>
            <p:pic>
              <p:nvPicPr>
                <p:cNvPr id="149" name="Ink 148">
                  <a:extLst>
                    <a:ext uri="{FF2B5EF4-FFF2-40B4-BE49-F238E27FC236}">
                      <a16:creationId xmlns:a16="http://schemas.microsoft.com/office/drawing/2014/main" id="{D728AFCE-9EE8-F211-BC06-9F28E6380BA5}"/>
                    </a:ext>
                  </a:extLst>
                </p:cNvPr>
                <p:cNvPicPr/>
                <p:nvPr/>
              </p:nvPicPr>
              <p:blipFill>
                <a:blip r:embed="rId253"/>
                <a:stretch>
                  <a:fillRect/>
                </a:stretch>
              </p:blipFill>
              <p:spPr>
                <a:xfrm>
                  <a:off x="7349910" y="5662065"/>
                  <a:ext cx="3452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0" name="Ink 149">
                  <a:extLst>
                    <a:ext uri="{FF2B5EF4-FFF2-40B4-BE49-F238E27FC236}">
                      <a16:creationId xmlns:a16="http://schemas.microsoft.com/office/drawing/2014/main" id="{5E55C149-38DA-E8D2-5958-5D7421007C35}"/>
                    </a:ext>
                  </a:extLst>
                </p14:cNvPr>
                <p14:cNvContentPartPr/>
                <p14:nvPr/>
              </p14:nvContentPartPr>
              <p14:xfrm>
                <a:off x="8615310" y="5501145"/>
                <a:ext cx="41400" cy="107640"/>
              </p14:xfrm>
            </p:contentPart>
          </mc:Choice>
          <mc:Fallback>
            <p:pic>
              <p:nvPicPr>
                <p:cNvPr id="150" name="Ink 149">
                  <a:extLst>
                    <a:ext uri="{FF2B5EF4-FFF2-40B4-BE49-F238E27FC236}">
                      <a16:creationId xmlns:a16="http://schemas.microsoft.com/office/drawing/2014/main" id="{5E55C149-38DA-E8D2-5958-5D7421007C35}"/>
                    </a:ext>
                  </a:extLst>
                </p:cNvPr>
                <p:cNvPicPr/>
                <p:nvPr/>
              </p:nvPicPr>
              <p:blipFill>
                <a:blip r:embed="rId255"/>
                <a:stretch>
                  <a:fillRect/>
                </a:stretch>
              </p:blipFill>
              <p:spPr>
                <a:xfrm>
                  <a:off x="8609190" y="5495025"/>
                  <a:ext cx="536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1" name="Ink 150">
                  <a:extLst>
                    <a:ext uri="{FF2B5EF4-FFF2-40B4-BE49-F238E27FC236}">
                      <a16:creationId xmlns:a16="http://schemas.microsoft.com/office/drawing/2014/main" id="{C9A9F7AA-0459-57C3-9ED1-54A4EA5CE364}"/>
                    </a:ext>
                  </a:extLst>
                </p14:cNvPr>
                <p14:cNvContentPartPr/>
                <p14:nvPr/>
              </p14:nvContentPartPr>
              <p14:xfrm>
                <a:off x="7487070" y="6033585"/>
                <a:ext cx="1174320" cy="9360"/>
              </p14:xfrm>
            </p:contentPart>
          </mc:Choice>
          <mc:Fallback>
            <p:pic>
              <p:nvPicPr>
                <p:cNvPr id="151" name="Ink 150">
                  <a:extLst>
                    <a:ext uri="{FF2B5EF4-FFF2-40B4-BE49-F238E27FC236}">
                      <a16:creationId xmlns:a16="http://schemas.microsoft.com/office/drawing/2014/main" id="{C9A9F7AA-0459-57C3-9ED1-54A4EA5CE364}"/>
                    </a:ext>
                  </a:extLst>
                </p:cNvPr>
                <p:cNvPicPr/>
                <p:nvPr/>
              </p:nvPicPr>
              <p:blipFill>
                <a:blip r:embed="rId257"/>
                <a:stretch>
                  <a:fillRect/>
                </a:stretch>
              </p:blipFill>
              <p:spPr>
                <a:xfrm>
                  <a:off x="7480950" y="6027465"/>
                  <a:ext cx="11865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2" name="Ink 151">
                  <a:extLst>
                    <a:ext uri="{FF2B5EF4-FFF2-40B4-BE49-F238E27FC236}">
                      <a16:creationId xmlns:a16="http://schemas.microsoft.com/office/drawing/2014/main" id="{ED367138-F851-71F2-AAB4-562B6B69DA17}"/>
                    </a:ext>
                  </a:extLst>
                </p14:cNvPr>
                <p14:cNvContentPartPr/>
                <p14:nvPr/>
              </p14:nvContentPartPr>
              <p14:xfrm>
                <a:off x="8052270" y="6158145"/>
                <a:ext cx="214560" cy="143280"/>
              </p14:xfrm>
            </p:contentPart>
          </mc:Choice>
          <mc:Fallback>
            <p:pic>
              <p:nvPicPr>
                <p:cNvPr id="152" name="Ink 151">
                  <a:extLst>
                    <a:ext uri="{FF2B5EF4-FFF2-40B4-BE49-F238E27FC236}">
                      <a16:creationId xmlns:a16="http://schemas.microsoft.com/office/drawing/2014/main" id="{ED367138-F851-71F2-AAB4-562B6B69DA17}"/>
                    </a:ext>
                  </a:extLst>
                </p:cNvPr>
                <p:cNvPicPr/>
                <p:nvPr/>
              </p:nvPicPr>
              <p:blipFill>
                <a:blip r:embed="rId259"/>
                <a:stretch>
                  <a:fillRect/>
                </a:stretch>
              </p:blipFill>
              <p:spPr>
                <a:xfrm>
                  <a:off x="8046150" y="6152025"/>
                  <a:ext cx="2268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3" name="Ink 152">
                  <a:extLst>
                    <a:ext uri="{FF2B5EF4-FFF2-40B4-BE49-F238E27FC236}">
                      <a16:creationId xmlns:a16="http://schemas.microsoft.com/office/drawing/2014/main" id="{92AF886A-66BB-3388-7175-9117EE472E1C}"/>
                    </a:ext>
                  </a:extLst>
                </p14:cNvPr>
                <p14:cNvContentPartPr/>
                <p14:nvPr/>
              </p14:nvContentPartPr>
              <p14:xfrm>
                <a:off x="8112390" y="6195225"/>
                <a:ext cx="125640" cy="130320"/>
              </p14:xfrm>
            </p:contentPart>
          </mc:Choice>
          <mc:Fallback>
            <p:pic>
              <p:nvPicPr>
                <p:cNvPr id="153" name="Ink 152">
                  <a:extLst>
                    <a:ext uri="{FF2B5EF4-FFF2-40B4-BE49-F238E27FC236}">
                      <a16:creationId xmlns:a16="http://schemas.microsoft.com/office/drawing/2014/main" id="{92AF886A-66BB-3388-7175-9117EE472E1C}"/>
                    </a:ext>
                  </a:extLst>
                </p:cNvPr>
                <p:cNvPicPr/>
                <p:nvPr/>
              </p:nvPicPr>
              <p:blipFill>
                <a:blip r:embed="rId261"/>
                <a:stretch>
                  <a:fillRect/>
                </a:stretch>
              </p:blipFill>
              <p:spPr>
                <a:xfrm>
                  <a:off x="8106270" y="6189105"/>
                  <a:ext cx="1378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4" name="Ink 153">
                  <a:extLst>
                    <a:ext uri="{FF2B5EF4-FFF2-40B4-BE49-F238E27FC236}">
                      <a16:creationId xmlns:a16="http://schemas.microsoft.com/office/drawing/2014/main" id="{97665F7F-5289-B465-18D3-CFB0889D1DB5}"/>
                    </a:ext>
                  </a:extLst>
                </p14:cNvPr>
                <p14:cNvContentPartPr/>
                <p14:nvPr/>
              </p14:nvContentPartPr>
              <p14:xfrm>
                <a:off x="8299950" y="6138705"/>
                <a:ext cx="123120" cy="265680"/>
              </p14:xfrm>
            </p:contentPart>
          </mc:Choice>
          <mc:Fallback>
            <p:pic>
              <p:nvPicPr>
                <p:cNvPr id="154" name="Ink 153">
                  <a:extLst>
                    <a:ext uri="{FF2B5EF4-FFF2-40B4-BE49-F238E27FC236}">
                      <a16:creationId xmlns:a16="http://schemas.microsoft.com/office/drawing/2014/main" id="{97665F7F-5289-B465-18D3-CFB0889D1DB5}"/>
                    </a:ext>
                  </a:extLst>
                </p:cNvPr>
                <p:cNvPicPr/>
                <p:nvPr/>
              </p:nvPicPr>
              <p:blipFill>
                <a:blip r:embed="rId263"/>
                <a:stretch>
                  <a:fillRect/>
                </a:stretch>
              </p:blipFill>
              <p:spPr>
                <a:xfrm>
                  <a:off x="8293830" y="6132585"/>
                  <a:ext cx="1353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5" name="Ink 154">
                  <a:extLst>
                    <a:ext uri="{FF2B5EF4-FFF2-40B4-BE49-F238E27FC236}">
                      <a16:creationId xmlns:a16="http://schemas.microsoft.com/office/drawing/2014/main" id="{598B2F3A-2258-7374-77C2-0239C59BB87F}"/>
                    </a:ext>
                  </a:extLst>
                </p14:cNvPr>
                <p14:cNvContentPartPr/>
                <p14:nvPr/>
              </p14:nvContentPartPr>
              <p14:xfrm>
                <a:off x="7888470" y="6148425"/>
                <a:ext cx="202320" cy="249480"/>
              </p14:xfrm>
            </p:contentPart>
          </mc:Choice>
          <mc:Fallback>
            <p:pic>
              <p:nvPicPr>
                <p:cNvPr id="155" name="Ink 154">
                  <a:extLst>
                    <a:ext uri="{FF2B5EF4-FFF2-40B4-BE49-F238E27FC236}">
                      <a16:creationId xmlns:a16="http://schemas.microsoft.com/office/drawing/2014/main" id="{598B2F3A-2258-7374-77C2-0239C59BB87F}"/>
                    </a:ext>
                  </a:extLst>
                </p:cNvPr>
                <p:cNvPicPr/>
                <p:nvPr/>
              </p:nvPicPr>
              <p:blipFill>
                <a:blip r:embed="rId265"/>
                <a:stretch>
                  <a:fillRect/>
                </a:stretch>
              </p:blipFill>
              <p:spPr>
                <a:xfrm>
                  <a:off x="7882350" y="6142305"/>
                  <a:ext cx="2145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6" name="Ink 155">
                  <a:extLst>
                    <a:ext uri="{FF2B5EF4-FFF2-40B4-BE49-F238E27FC236}">
                      <a16:creationId xmlns:a16="http://schemas.microsoft.com/office/drawing/2014/main" id="{9DD6A4A6-AFB6-78BE-A510-EA501DBECB9A}"/>
                    </a:ext>
                  </a:extLst>
                </p14:cNvPr>
                <p14:cNvContentPartPr/>
                <p14:nvPr/>
              </p14:nvContentPartPr>
              <p14:xfrm>
                <a:off x="8521350" y="6120345"/>
                <a:ext cx="103680" cy="103320"/>
              </p14:xfrm>
            </p:contentPart>
          </mc:Choice>
          <mc:Fallback>
            <p:pic>
              <p:nvPicPr>
                <p:cNvPr id="156" name="Ink 155">
                  <a:extLst>
                    <a:ext uri="{FF2B5EF4-FFF2-40B4-BE49-F238E27FC236}">
                      <a16:creationId xmlns:a16="http://schemas.microsoft.com/office/drawing/2014/main" id="{9DD6A4A6-AFB6-78BE-A510-EA501DBECB9A}"/>
                    </a:ext>
                  </a:extLst>
                </p:cNvPr>
                <p:cNvPicPr/>
                <p:nvPr/>
              </p:nvPicPr>
              <p:blipFill>
                <a:blip r:embed="rId267"/>
                <a:stretch>
                  <a:fillRect/>
                </a:stretch>
              </p:blipFill>
              <p:spPr>
                <a:xfrm>
                  <a:off x="8515230" y="6114225"/>
                  <a:ext cx="115920" cy="115560"/>
                </a:xfrm>
                <a:prstGeom prst="rect">
                  <a:avLst/>
                </a:prstGeom>
              </p:spPr>
            </p:pic>
          </mc:Fallback>
        </mc:AlternateContent>
      </p:grpSp>
      <p:grpSp>
        <p:nvGrpSpPr>
          <p:cNvPr id="163" name="Group 162">
            <a:extLst>
              <a:ext uri="{FF2B5EF4-FFF2-40B4-BE49-F238E27FC236}">
                <a16:creationId xmlns:a16="http://schemas.microsoft.com/office/drawing/2014/main" id="{D1E2F68A-EB49-7A2D-5F4B-532A27ADFCB4}"/>
              </a:ext>
            </a:extLst>
          </p:cNvPr>
          <p:cNvGrpSpPr/>
          <p:nvPr/>
        </p:nvGrpSpPr>
        <p:grpSpPr>
          <a:xfrm>
            <a:off x="6300510" y="6290985"/>
            <a:ext cx="953280" cy="214200"/>
            <a:chOff x="6300510" y="6290985"/>
            <a:chExt cx="953280" cy="214200"/>
          </a:xfrm>
        </p:grpSpPr>
        <mc:AlternateContent xmlns:mc="http://schemas.openxmlformats.org/markup-compatibility/2006">
          <mc:Choice xmlns:p14="http://schemas.microsoft.com/office/powerpoint/2010/main" Requires="p14">
            <p:contentPart p14:bwMode="auto" r:id="rId268">
              <p14:nvContentPartPr>
                <p14:cNvPr id="158" name="Ink 157">
                  <a:extLst>
                    <a:ext uri="{FF2B5EF4-FFF2-40B4-BE49-F238E27FC236}">
                      <a16:creationId xmlns:a16="http://schemas.microsoft.com/office/drawing/2014/main" id="{3DBCE0B1-84B9-CF47-2789-6AE08568CBDE}"/>
                    </a:ext>
                  </a:extLst>
                </p14:cNvPr>
                <p14:cNvContentPartPr/>
                <p14:nvPr/>
              </p14:nvContentPartPr>
              <p14:xfrm>
                <a:off x="6300510" y="6290985"/>
                <a:ext cx="192600" cy="137160"/>
              </p14:xfrm>
            </p:contentPart>
          </mc:Choice>
          <mc:Fallback>
            <p:pic>
              <p:nvPicPr>
                <p:cNvPr id="158" name="Ink 157">
                  <a:extLst>
                    <a:ext uri="{FF2B5EF4-FFF2-40B4-BE49-F238E27FC236}">
                      <a16:creationId xmlns:a16="http://schemas.microsoft.com/office/drawing/2014/main" id="{3DBCE0B1-84B9-CF47-2789-6AE08568CBDE}"/>
                    </a:ext>
                  </a:extLst>
                </p:cNvPr>
                <p:cNvPicPr/>
                <p:nvPr/>
              </p:nvPicPr>
              <p:blipFill>
                <a:blip r:embed="rId269"/>
                <a:stretch>
                  <a:fillRect/>
                </a:stretch>
              </p:blipFill>
              <p:spPr>
                <a:xfrm>
                  <a:off x="6294390" y="6284865"/>
                  <a:ext cx="2048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9" name="Ink 158">
                  <a:extLst>
                    <a:ext uri="{FF2B5EF4-FFF2-40B4-BE49-F238E27FC236}">
                      <a16:creationId xmlns:a16="http://schemas.microsoft.com/office/drawing/2014/main" id="{3943B547-E62B-BDC0-61F6-7A5FB7DBC549}"/>
                    </a:ext>
                  </a:extLst>
                </p14:cNvPr>
                <p14:cNvContentPartPr/>
                <p14:nvPr/>
              </p14:nvContentPartPr>
              <p14:xfrm>
                <a:off x="6375030" y="6295665"/>
                <a:ext cx="96480" cy="151920"/>
              </p14:xfrm>
            </p:contentPart>
          </mc:Choice>
          <mc:Fallback>
            <p:pic>
              <p:nvPicPr>
                <p:cNvPr id="159" name="Ink 158">
                  <a:extLst>
                    <a:ext uri="{FF2B5EF4-FFF2-40B4-BE49-F238E27FC236}">
                      <a16:creationId xmlns:a16="http://schemas.microsoft.com/office/drawing/2014/main" id="{3943B547-E62B-BDC0-61F6-7A5FB7DBC549}"/>
                    </a:ext>
                  </a:extLst>
                </p:cNvPr>
                <p:cNvPicPr/>
                <p:nvPr/>
              </p:nvPicPr>
              <p:blipFill>
                <a:blip r:embed="rId271"/>
                <a:stretch>
                  <a:fillRect/>
                </a:stretch>
              </p:blipFill>
              <p:spPr>
                <a:xfrm>
                  <a:off x="6368910" y="6289545"/>
                  <a:ext cx="1087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0" name="Ink 159">
                  <a:extLst>
                    <a:ext uri="{FF2B5EF4-FFF2-40B4-BE49-F238E27FC236}">
                      <a16:creationId xmlns:a16="http://schemas.microsoft.com/office/drawing/2014/main" id="{D0D5AA91-BA60-2B49-637C-5F28562E6192}"/>
                    </a:ext>
                  </a:extLst>
                </p14:cNvPr>
                <p14:cNvContentPartPr/>
                <p14:nvPr/>
              </p14:nvContentPartPr>
              <p14:xfrm>
                <a:off x="6582030" y="6389985"/>
                <a:ext cx="332280" cy="19800"/>
              </p14:xfrm>
            </p:contentPart>
          </mc:Choice>
          <mc:Fallback>
            <p:pic>
              <p:nvPicPr>
                <p:cNvPr id="160" name="Ink 159">
                  <a:extLst>
                    <a:ext uri="{FF2B5EF4-FFF2-40B4-BE49-F238E27FC236}">
                      <a16:creationId xmlns:a16="http://schemas.microsoft.com/office/drawing/2014/main" id="{D0D5AA91-BA60-2B49-637C-5F28562E6192}"/>
                    </a:ext>
                  </a:extLst>
                </p:cNvPr>
                <p:cNvPicPr/>
                <p:nvPr/>
              </p:nvPicPr>
              <p:blipFill>
                <a:blip r:embed="rId273"/>
                <a:stretch>
                  <a:fillRect/>
                </a:stretch>
              </p:blipFill>
              <p:spPr>
                <a:xfrm>
                  <a:off x="6575910" y="6383865"/>
                  <a:ext cx="3445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1" name="Ink 160">
                  <a:extLst>
                    <a:ext uri="{FF2B5EF4-FFF2-40B4-BE49-F238E27FC236}">
                      <a16:creationId xmlns:a16="http://schemas.microsoft.com/office/drawing/2014/main" id="{DF0926AF-79C2-61E6-05A4-20425C9A5EE7}"/>
                    </a:ext>
                  </a:extLst>
                </p14:cNvPr>
                <p14:cNvContentPartPr/>
                <p14:nvPr/>
              </p14:nvContentPartPr>
              <p14:xfrm>
                <a:off x="6783990" y="6366225"/>
                <a:ext cx="43560" cy="101160"/>
              </p14:xfrm>
            </p:contentPart>
          </mc:Choice>
          <mc:Fallback>
            <p:pic>
              <p:nvPicPr>
                <p:cNvPr id="161" name="Ink 160">
                  <a:extLst>
                    <a:ext uri="{FF2B5EF4-FFF2-40B4-BE49-F238E27FC236}">
                      <a16:creationId xmlns:a16="http://schemas.microsoft.com/office/drawing/2014/main" id="{DF0926AF-79C2-61E6-05A4-20425C9A5EE7}"/>
                    </a:ext>
                  </a:extLst>
                </p:cNvPr>
                <p:cNvPicPr/>
                <p:nvPr/>
              </p:nvPicPr>
              <p:blipFill>
                <a:blip r:embed="rId275"/>
                <a:stretch>
                  <a:fillRect/>
                </a:stretch>
              </p:blipFill>
              <p:spPr>
                <a:xfrm>
                  <a:off x="6777870" y="6360105"/>
                  <a:ext cx="558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2" name="Ink 161">
                  <a:extLst>
                    <a:ext uri="{FF2B5EF4-FFF2-40B4-BE49-F238E27FC236}">
                      <a16:creationId xmlns:a16="http://schemas.microsoft.com/office/drawing/2014/main" id="{AB024D64-4B9C-6656-8534-146FC6E20491}"/>
                    </a:ext>
                  </a:extLst>
                </p14:cNvPr>
                <p14:cNvContentPartPr/>
                <p14:nvPr/>
              </p14:nvContentPartPr>
              <p14:xfrm>
                <a:off x="6935550" y="6370185"/>
                <a:ext cx="318240" cy="135000"/>
              </p14:xfrm>
            </p:contentPart>
          </mc:Choice>
          <mc:Fallback>
            <p:pic>
              <p:nvPicPr>
                <p:cNvPr id="162" name="Ink 161">
                  <a:extLst>
                    <a:ext uri="{FF2B5EF4-FFF2-40B4-BE49-F238E27FC236}">
                      <a16:creationId xmlns:a16="http://schemas.microsoft.com/office/drawing/2014/main" id="{AB024D64-4B9C-6656-8534-146FC6E20491}"/>
                    </a:ext>
                  </a:extLst>
                </p:cNvPr>
                <p:cNvPicPr/>
                <p:nvPr/>
              </p:nvPicPr>
              <p:blipFill>
                <a:blip r:embed="rId277"/>
                <a:stretch>
                  <a:fillRect/>
                </a:stretch>
              </p:blipFill>
              <p:spPr>
                <a:xfrm>
                  <a:off x="6929430" y="6364065"/>
                  <a:ext cx="330480" cy="147240"/>
                </a:xfrm>
                <a:prstGeom prst="rect">
                  <a:avLst/>
                </a:prstGeom>
              </p:spPr>
            </p:pic>
          </mc:Fallback>
        </mc:AlternateContent>
      </p:grpSp>
    </p:spTree>
    <p:extLst>
      <p:ext uri="{BB962C8B-B14F-4D97-AF65-F5344CB8AC3E}">
        <p14:creationId xmlns:p14="http://schemas.microsoft.com/office/powerpoint/2010/main" val="348281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6F2116-C450-B072-9F4A-2F3784EEE46E}"/>
              </a:ext>
            </a:extLst>
          </p:cNvPr>
          <p:cNvSpPr>
            <a:spLocks noGrp="1"/>
          </p:cNvSpPr>
          <p:nvPr>
            <p:ph type="title"/>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9C996BA-2A61-FB4B-644B-19D3DA898672}"/>
                  </a:ext>
                </a:extLst>
              </p14:cNvPr>
              <p14:cNvContentPartPr/>
              <p14:nvPr/>
            </p14:nvContentPartPr>
            <p14:xfrm>
              <a:off x="2436585" y="1785000"/>
              <a:ext cx="240840" cy="15480"/>
            </p14:xfrm>
          </p:contentPart>
        </mc:Choice>
        <mc:Fallback>
          <p:pic>
            <p:nvPicPr>
              <p:cNvPr id="4" name="Ink 3">
                <a:extLst>
                  <a:ext uri="{FF2B5EF4-FFF2-40B4-BE49-F238E27FC236}">
                    <a16:creationId xmlns:a16="http://schemas.microsoft.com/office/drawing/2014/main" id="{89C996BA-2A61-FB4B-644B-19D3DA898672}"/>
                  </a:ext>
                </a:extLst>
              </p:cNvPr>
              <p:cNvPicPr/>
              <p:nvPr/>
            </p:nvPicPr>
            <p:blipFill>
              <a:blip r:embed="rId3"/>
              <a:stretch>
                <a:fillRect/>
              </a:stretch>
            </p:blipFill>
            <p:spPr>
              <a:xfrm>
                <a:off x="2430465" y="1778880"/>
                <a:ext cx="2530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44CD596-B56F-1CB1-5F19-B0DE2904ADD7}"/>
                  </a:ext>
                </a:extLst>
              </p14:cNvPr>
              <p14:cNvContentPartPr/>
              <p14:nvPr/>
            </p14:nvContentPartPr>
            <p14:xfrm>
              <a:off x="2482305" y="1894440"/>
              <a:ext cx="226440" cy="28440"/>
            </p14:xfrm>
          </p:contentPart>
        </mc:Choice>
        <mc:Fallback>
          <p:pic>
            <p:nvPicPr>
              <p:cNvPr id="5" name="Ink 4">
                <a:extLst>
                  <a:ext uri="{FF2B5EF4-FFF2-40B4-BE49-F238E27FC236}">
                    <a16:creationId xmlns:a16="http://schemas.microsoft.com/office/drawing/2014/main" id="{A44CD596-B56F-1CB1-5F19-B0DE2904ADD7}"/>
                  </a:ext>
                </a:extLst>
              </p:cNvPr>
              <p:cNvPicPr/>
              <p:nvPr/>
            </p:nvPicPr>
            <p:blipFill>
              <a:blip r:embed="rId5"/>
              <a:stretch>
                <a:fillRect/>
              </a:stretch>
            </p:blipFill>
            <p:spPr>
              <a:xfrm>
                <a:off x="2476185" y="1888320"/>
                <a:ext cx="2386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0247D8D-A0C4-175A-5BA3-987C703EDEBF}"/>
                  </a:ext>
                </a:extLst>
              </p14:cNvPr>
              <p14:cNvContentPartPr/>
              <p14:nvPr/>
            </p14:nvContentPartPr>
            <p14:xfrm>
              <a:off x="3062265" y="1781760"/>
              <a:ext cx="255960" cy="232200"/>
            </p14:xfrm>
          </p:contentPart>
        </mc:Choice>
        <mc:Fallback>
          <p:pic>
            <p:nvPicPr>
              <p:cNvPr id="6" name="Ink 5">
                <a:extLst>
                  <a:ext uri="{FF2B5EF4-FFF2-40B4-BE49-F238E27FC236}">
                    <a16:creationId xmlns:a16="http://schemas.microsoft.com/office/drawing/2014/main" id="{60247D8D-A0C4-175A-5BA3-987C703EDEBF}"/>
                  </a:ext>
                </a:extLst>
              </p:cNvPr>
              <p:cNvPicPr/>
              <p:nvPr/>
            </p:nvPicPr>
            <p:blipFill>
              <a:blip r:embed="rId7"/>
              <a:stretch>
                <a:fillRect/>
              </a:stretch>
            </p:blipFill>
            <p:spPr>
              <a:xfrm>
                <a:off x="3056145" y="1775640"/>
                <a:ext cx="268200" cy="244440"/>
              </a:xfrm>
              <a:prstGeom prst="rect">
                <a:avLst/>
              </a:prstGeom>
            </p:spPr>
          </p:pic>
        </mc:Fallback>
      </mc:AlternateContent>
      <p:grpSp>
        <p:nvGrpSpPr>
          <p:cNvPr id="7" name="Group 6">
            <a:extLst>
              <a:ext uri="{FF2B5EF4-FFF2-40B4-BE49-F238E27FC236}">
                <a16:creationId xmlns:a16="http://schemas.microsoft.com/office/drawing/2014/main" id="{D6838A4C-8921-8CA3-40CD-A159C41293A8}"/>
              </a:ext>
            </a:extLst>
          </p:cNvPr>
          <p:cNvGrpSpPr/>
          <p:nvPr/>
        </p:nvGrpSpPr>
        <p:grpSpPr>
          <a:xfrm>
            <a:off x="3634665" y="1710120"/>
            <a:ext cx="650160" cy="318960"/>
            <a:chOff x="6235350" y="5796345"/>
            <a:chExt cx="650160" cy="31896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14E9654-AAE5-A236-74A7-2BC80D1356E3}"/>
                    </a:ext>
                  </a:extLst>
                </p14:cNvPr>
                <p14:cNvContentPartPr/>
                <p14:nvPr/>
              </p14:nvContentPartPr>
              <p14:xfrm>
                <a:off x="6235350" y="5796345"/>
                <a:ext cx="133200" cy="288720"/>
              </p14:xfrm>
            </p:contentPart>
          </mc:Choice>
          <mc:Fallback>
            <p:pic>
              <p:nvPicPr>
                <p:cNvPr id="8" name="Ink 7">
                  <a:extLst>
                    <a:ext uri="{FF2B5EF4-FFF2-40B4-BE49-F238E27FC236}">
                      <a16:creationId xmlns:a16="http://schemas.microsoft.com/office/drawing/2014/main" id="{814E9654-AAE5-A236-74A7-2BC80D1356E3}"/>
                    </a:ext>
                  </a:extLst>
                </p:cNvPr>
                <p:cNvPicPr/>
                <p:nvPr/>
              </p:nvPicPr>
              <p:blipFill>
                <a:blip r:embed="rId9"/>
                <a:stretch>
                  <a:fillRect/>
                </a:stretch>
              </p:blipFill>
              <p:spPr>
                <a:xfrm>
                  <a:off x="6229230" y="5790225"/>
                  <a:ext cx="1454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2083038-7119-BE27-21B0-91C5EBC4EB64}"/>
                    </a:ext>
                  </a:extLst>
                </p14:cNvPr>
                <p14:cNvContentPartPr/>
                <p14:nvPr/>
              </p14:nvContentPartPr>
              <p14:xfrm>
                <a:off x="6449550" y="5996865"/>
                <a:ext cx="43560" cy="114480"/>
              </p14:xfrm>
            </p:contentPart>
          </mc:Choice>
          <mc:Fallback>
            <p:pic>
              <p:nvPicPr>
                <p:cNvPr id="9" name="Ink 8">
                  <a:extLst>
                    <a:ext uri="{FF2B5EF4-FFF2-40B4-BE49-F238E27FC236}">
                      <a16:creationId xmlns:a16="http://schemas.microsoft.com/office/drawing/2014/main" id="{32083038-7119-BE27-21B0-91C5EBC4EB64}"/>
                    </a:ext>
                  </a:extLst>
                </p:cNvPr>
                <p:cNvPicPr/>
                <p:nvPr/>
              </p:nvPicPr>
              <p:blipFill>
                <a:blip r:embed="rId11"/>
                <a:stretch>
                  <a:fillRect/>
                </a:stretch>
              </p:blipFill>
              <p:spPr>
                <a:xfrm>
                  <a:off x="6443430" y="5990745"/>
                  <a:ext cx="558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661183B6-68FB-015D-845C-9059E0009C35}"/>
                    </a:ext>
                  </a:extLst>
                </p14:cNvPr>
                <p14:cNvContentPartPr/>
                <p14:nvPr/>
              </p14:nvContentPartPr>
              <p14:xfrm>
                <a:off x="6363150" y="5880945"/>
                <a:ext cx="113400" cy="29520"/>
              </p14:xfrm>
            </p:contentPart>
          </mc:Choice>
          <mc:Fallback>
            <p:pic>
              <p:nvPicPr>
                <p:cNvPr id="10" name="Ink 9">
                  <a:extLst>
                    <a:ext uri="{FF2B5EF4-FFF2-40B4-BE49-F238E27FC236}">
                      <a16:creationId xmlns:a16="http://schemas.microsoft.com/office/drawing/2014/main" id="{661183B6-68FB-015D-845C-9059E0009C35}"/>
                    </a:ext>
                  </a:extLst>
                </p:cNvPr>
                <p:cNvPicPr/>
                <p:nvPr/>
              </p:nvPicPr>
              <p:blipFill>
                <a:blip r:embed="rId13"/>
                <a:stretch>
                  <a:fillRect/>
                </a:stretch>
              </p:blipFill>
              <p:spPr>
                <a:xfrm>
                  <a:off x="6357030" y="5874825"/>
                  <a:ext cx="125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358F345B-1192-7B6E-2EDC-529B74F07D99}"/>
                    </a:ext>
                  </a:extLst>
                </p14:cNvPr>
                <p14:cNvContentPartPr/>
                <p14:nvPr/>
              </p14:nvContentPartPr>
              <p14:xfrm>
                <a:off x="6543510" y="5972025"/>
                <a:ext cx="342000" cy="143280"/>
              </p14:xfrm>
            </p:contentPart>
          </mc:Choice>
          <mc:Fallback>
            <p:pic>
              <p:nvPicPr>
                <p:cNvPr id="11" name="Ink 10">
                  <a:extLst>
                    <a:ext uri="{FF2B5EF4-FFF2-40B4-BE49-F238E27FC236}">
                      <a16:creationId xmlns:a16="http://schemas.microsoft.com/office/drawing/2014/main" id="{358F345B-1192-7B6E-2EDC-529B74F07D99}"/>
                    </a:ext>
                  </a:extLst>
                </p:cNvPr>
                <p:cNvPicPr/>
                <p:nvPr/>
              </p:nvPicPr>
              <p:blipFill>
                <a:blip r:embed="rId15"/>
                <a:stretch>
                  <a:fillRect/>
                </a:stretch>
              </p:blipFill>
              <p:spPr>
                <a:xfrm>
                  <a:off x="6537390" y="5965905"/>
                  <a:ext cx="354240" cy="155520"/>
                </a:xfrm>
                <a:prstGeom prst="rect">
                  <a:avLst/>
                </a:prstGeom>
              </p:spPr>
            </p:pic>
          </mc:Fallback>
        </mc:AlternateContent>
      </p:grpSp>
      <p:grpSp>
        <p:nvGrpSpPr>
          <p:cNvPr id="12" name="Group 11">
            <a:extLst>
              <a:ext uri="{FF2B5EF4-FFF2-40B4-BE49-F238E27FC236}">
                <a16:creationId xmlns:a16="http://schemas.microsoft.com/office/drawing/2014/main" id="{A0E9057D-6637-C98B-8D55-53A4D6787EF0}"/>
              </a:ext>
            </a:extLst>
          </p:cNvPr>
          <p:cNvGrpSpPr/>
          <p:nvPr/>
        </p:nvGrpSpPr>
        <p:grpSpPr>
          <a:xfrm>
            <a:off x="4755345" y="1414920"/>
            <a:ext cx="1305360" cy="903240"/>
            <a:chOff x="7356030" y="5501145"/>
            <a:chExt cx="1305360" cy="90324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6ABD6825-B07E-A01B-F0CD-AB4E8A4B67E2}"/>
                    </a:ext>
                  </a:extLst>
                </p14:cNvPr>
                <p14:cNvContentPartPr/>
                <p14:nvPr/>
              </p14:nvContentPartPr>
              <p14:xfrm>
                <a:off x="7575630" y="5719665"/>
                <a:ext cx="79920" cy="182880"/>
              </p14:xfrm>
            </p:contentPart>
          </mc:Choice>
          <mc:Fallback>
            <p:pic>
              <p:nvPicPr>
                <p:cNvPr id="13" name="Ink 12">
                  <a:extLst>
                    <a:ext uri="{FF2B5EF4-FFF2-40B4-BE49-F238E27FC236}">
                      <a16:creationId xmlns:a16="http://schemas.microsoft.com/office/drawing/2014/main" id="{6ABD6825-B07E-A01B-F0CD-AB4E8A4B67E2}"/>
                    </a:ext>
                  </a:extLst>
                </p:cNvPr>
                <p:cNvPicPr/>
                <p:nvPr/>
              </p:nvPicPr>
              <p:blipFill>
                <a:blip r:embed="rId17"/>
                <a:stretch>
                  <a:fillRect/>
                </a:stretch>
              </p:blipFill>
              <p:spPr>
                <a:xfrm>
                  <a:off x="7569510" y="5713545"/>
                  <a:ext cx="92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86558A63-69B3-5C88-2D27-7CB77EB9E7C1}"/>
                    </a:ext>
                  </a:extLst>
                </p14:cNvPr>
                <p14:cNvContentPartPr/>
                <p14:nvPr/>
              </p14:nvContentPartPr>
              <p14:xfrm>
                <a:off x="7708110" y="5794185"/>
                <a:ext cx="200160" cy="133200"/>
              </p14:xfrm>
            </p:contentPart>
          </mc:Choice>
          <mc:Fallback>
            <p:pic>
              <p:nvPicPr>
                <p:cNvPr id="14" name="Ink 13">
                  <a:extLst>
                    <a:ext uri="{FF2B5EF4-FFF2-40B4-BE49-F238E27FC236}">
                      <a16:creationId xmlns:a16="http://schemas.microsoft.com/office/drawing/2014/main" id="{86558A63-69B3-5C88-2D27-7CB77EB9E7C1}"/>
                    </a:ext>
                  </a:extLst>
                </p:cNvPr>
                <p:cNvPicPr/>
                <p:nvPr/>
              </p:nvPicPr>
              <p:blipFill>
                <a:blip r:embed="rId19"/>
                <a:stretch>
                  <a:fillRect/>
                </a:stretch>
              </p:blipFill>
              <p:spPr>
                <a:xfrm>
                  <a:off x="7701990" y="5788065"/>
                  <a:ext cx="2124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6D8FD1BC-90C4-1775-730C-5DA6AEB94421}"/>
                    </a:ext>
                  </a:extLst>
                </p14:cNvPr>
                <p14:cNvContentPartPr/>
                <p14:nvPr/>
              </p14:nvContentPartPr>
              <p14:xfrm>
                <a:off x="7955790" y="5810745"/>
                <a:ext cx="209160" cy="109800"/>
              </p14:xfrm>
            </p:contentPart>
          </mc:Choice>
          <mc:Fallback>
            <p:pic>
              <p:nvPicPr>
                <p:cNvPr id="15" name="Ink 14">
                  <a:extLst>
                    <a:ext uri="{FF2B5EF4-FFF2-40B4-BE49-F238E27FC236}">
                      <a16:creationId xmlns:a16="http://schemas.microsoft.com/office/drawing/2014/main" id="{6D8FD1BC-90C4-1775-730C-5DA6AEB94421}"/>
                    </a:ext>
                  </a:extLst>
                </p:cNvPr>
                <p:cNvPicPr/>
                <p:nvPr/>
              </p:nvPicPr>
              <p:blipFill>
                <a:blip r:embed="rId21"/>
                <a:stretch>
                  <a:fillRect/>
                </a:stretch>
              </p:blipFill>
              <p:spPr>
                <a:xfrm>
                  <a:off x="7949670" y="5804625"/>
                  <a:ext cx="2214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5495FBFB-BF76-55D1-A31D-F4990E6C28F3}"/>
                    </a:ext>
                  </a:extLst>
                </p14:cNvPr>
                <p14:cNvContentPartPr/>
                <p14:nvPr/>
              </p14:nvContentPartPr>
              <p14:xfrm>
                <a:off x="7968030" y="5819385"/>
                <a:ext cx="118440" cy="118440"/>
              </p14:xfrm>
            </p:contentPart>
          </mc:Choice>
          <mc:Fallback>
            <p:pic>
              <p:nvPicPr>
                <p:cNvPr id="16" name="Ink 15">
                  <a:extLst>
                    <a:ext uri="{FF2B5EF4-FFF2-40B4-BE49-F238E27FC236}">
                      <a16:creationId xmlns:a16="http://schemas.microsoft.com/office/drawing/2014/main" id="{5495FBFB-BF76-55D1-A31D-F4990E6C28F3}"/>
                    </a:ext>
                  </a:extLst>
                </p:cNvPr>
                <p:cNvPicPr/>
                <p:nvPr/>
              </p:nvPicPr>
              <p:blipFill>
                <a:blip r:embed="rId23"/>
                <a:stretch>
                  <a:fillRect/>
                </a:stretch>
              </p:blipFill>
              <p:spPr>
                <a:xfrm>
                  <a:off x="7961910" y="5813265"/>
                  <a:ext cx="1306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851F9D54-F1F4-5DDE-664E-F8741B454C07}"/>
                    </a:ext>
                  </a:extLst>
                </p14:cNvPr>
                <p14:cNvContentPartPr/>
                <p14:nvPr/>
              </p14:nvContentPartPr>
              <p14:xfrm>
                <a:off x="8071350" y="5753505"/>
                <a:ext cx="190440" cy="275400"/>
              </p14:xfrm>
            </p:contentPart>
          </mc:Choice>
          <mc:Fallback>
            <p:pic>
              <p:nvPicPr>
                <p:cNvPr id="17" name="Ink 16">
                  <a:extLst>
                    <a:ext uri="{FF2B5EF4-FFF2-40B4-BE49-F238E27FC236}">
                      <a16:creationId xmlns:a16="http://schemas.microsoft.com/office/drawing/2014/main" id="{851F9D54-F1F4-5DDE-664E-F8741B454C07}"/>
                    </a:ext>
                  </a:extLst>
                </p:cNvPr>
                <p:cNvPicPr/>
                <p:nvPr/>
              </p:nvPicPr>
              <p:blipFill>
                <a:blip r:embed="rId25"/>
                <a:stretch>
                  <a:fillRect/>
                </a:stretch>
              </p:blipFill>
              <p:spPr>
                <a:xfrm>
                  <a:off x="8065230" y="5747385"/>
                  <a:ext cx="2026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4C9E9590-0B7A-F9D3-0EC2-4A2D58086FB7}"/>
                    </a:ext>
                  </a:extLst>
                </p14:cNvPr>
                <p14:cNvContentPartPr/>
                <p14:nvPr/>
              </p14:nvContentPartPr>
              <p14:xfrm>
                <a:off x="7438470" y="5666745"/>
                <a:ext cx="224280" cy="308880"/>
              </p14:xfrm>
            </p:contentPart>
          </mc:Choice>
          <mc:Fallback>
            <p:pic>
              <p:nvPicPr>
                <p:cNvPr id="18" name="Ink 17">
                  <a:extLst>
                    <a:ext uri="{FF2B5EF4-FFF2-40B4-BE49-F238E27FC236}">
                      <a16:creationId xmlns:a16="http://schemas.microsoft.com/office/drawing/2014/main" id="{4C9E9590-0B7A-F9D3-0EC2-4A2D58086FB7}"/>
                    </a:ext>
                  </a:extLst>
                </p:cNvPr>
                <p:cNvPicPr/>
                <p:nvPr/>
              </p:nvPicPr>
              <p:blipFill>
                <a:blip r:embed="rId27"/>
                <a:stretch>
                  <a:fillRect/>
                </a:stretch>
              </p:blipFill>
              <p:spPr>
                <a:xfrm>
                  <a:off x="7432350" y="5660625"/>
                  <a:ext cx="2365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E7D9C8F2-7800-069E-EBDB-747D8DDB93D1}"/>
                    </a:ext>
                  </a:extLst>
                </p14:cNvPr>
                <p14:cNvContentPartPr/>
                <p14:nvPr/>
              </p14:nvContentPartPr>
              <p14:xfrm>
                <a:off x="8201310" y="5659185"/>
                <a:ext cx="168840" cy="97200"/>
              </p14:xfrm>
            </p:contentPart>
          </mc:Choice>
          <mc:Fallback>
            <p:pic>
              <p:nvPicPr>
                <p:cNvPr id="19" name="Ink 18">
                  <a:extLst>
                    <a:ext uri="{FF2B5EF4-FFF2-40B4-BE49-F238E27FC236}">
                      <a16:creationId xmlns:a16="http://schemas.microsoft.com/office/drawing/2014/main" id="{E7D9C8F2-7800-069E-EBDB-747D8DDB93D1}"/>
                    </a:ext>
                  </a:extLst>
                </p:cNvPr>
                <p:cNvPicPr/>
                <p:nvPr/>
              </p:nvPicPr>
              <p:blipFill>
                <a:blip r:embed="rId29"/>
                <a:stretch>
                  <a:fillRect/>
                </a:stretch>
              </p:blipFill>
              <p:spPr>
                <a:xfrm>
                  <a:off x="8195190" y="5653065"/>
                  <a:ext cx="1810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369FD8B6-6BB9-A459-E902-61CDC624C654}"/>
                    </a:ext>
                  </a:extLst>
                </p14:cNvPr>
                <p14:cNvContentPartPr/>
                <p14:nvPr/>
              </p14:nvContentPartPr>
              <p14:xfrm>
                <a:off x="8259270" y="5605905"/>
                <a:ext cx="334800" cy="391320"/>
              </p14:xfrm>
            </p:contentPart>
          </mc:Choice>
          <mc:Fallback>
            <p:pic>
              <p:nvPicPr>
                <p:cNvPr id="20" name="Ink 19">
                  <a:extLst>
                    <a:ext uri="{FF2B5EF4-FFF2-40B4-BE49-F238E27FC236}">
                      <a16:creationId xmlns:a16="http://schemas.microsoft.com/office/drawing/2014/main" id="{369FD8B6-6BB9-A459-E902-61CDC624C654}"/>
                    </a:ext>
                  </a:extLst>
                </p:cNvPr>
                <p:cNvPicPr/>
                <p:nvPr/>
              </p:nvPicPr>
              <p:blipFill>
                <a:blip r:embed="rId31"/>
                <a:stretch>
                  <a:fillRect/>
                </a:stretch>
              </p:blipFill>
              <p:spPr>
                <a:xfrm>
                  <a:off x="8253150" y="5599785"/>
                  <a:ext cx="3470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714A26F9-3C34-ECD8-846F-FEF0F6DD4959}"/>
                    </a:ext>
                  </a:extLst>
                </p14:cNvPr>
                <p14:cNvContentPartPr/>
                <p14:nvPr/>
              </p14:nvContentPartPr>
              <p14:xfrm>
                <a:off x="7356030" y="5668185"/>
                <a:ext cx="333000" cy="350640"/>
              </p14:xfrm>
            </p:contentPart>
          </mc:Choice>
          <mc:Fallback>
            <p:pic>
              <p:nvPicPr>
                <p:cNvPr id="21" name="Ink 20">
                  <a:extLst>
                    <a:ext uri="{FF2B5EF4-FFF2-40B4-BE49-F238E27FC236}">
                      <a16:creationId xmlns:a16="http://schemas.microsoft.com/office/drawing/2014/main" id="{714A26F9-3C34-ECD8-846F-FEF0F6DD4959}"/>
                    </a:ext>
                  </a:extLst>
                </p:cNvPr>
                <p:cNvPicPr/>
                <p:nvPr/>
              </p:nvPicPr>
              <p:blipFill>
                <a:blip r:embed="rId33"/>
                <a:stretch>
                  <a:fillRect/>
                </a:stretch>
              </p:blipFill>
              <p:spPr>
                <a:xfrm>
                  <a:off x="7349910" y="5662065"/>
                  <a:ext cx="3452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6EECDE61-6544-E967-BA3B-2849AC9E481F}"/>
                    </a:ext>
                  </a:extLst>
                </p14:cNvPr>
                <p14:cNvContentPartPr/>
                <p14:nvPr/>
              </p14:nvContentPartPr>
              <p14:xfrm>
                <a:off x="8615310" y="5501145"/>
                <a:ext cx="41400" cy="107640"/>
              </p14:xfrm>
            </p:contentPart>
          </mc:Choice>
          <mc:Fallback>
            <p:pic>
              <p:nvPicPr>
                <p:cNvPr id="22" name="Ink 21">
                  <a:extLst>
                    <a:ext uri="{FF2B5EF4-FFF2-40B4-BE49-F238E27FC236}">
                      <a16:creationId xmlns:a16="http://schemas.microsoft.com/office/drawing/2014/main" id="{6EECDE61-6544-E967-BA3B-2849AC9E481F}"/>
                    </a:ext>
                  </a:extLst>
                </p:cNvPr>
                <p:cNvPicPr/>
                <p:nvPr/>
              </p:nvPicPr>
              <p:blipFill>
                <a:blip r:embed="rId35"/>
                <a:stretch>
                  <a:fillRect/>
                </a:stretch>
              </p:blipFill>
              <p:spPr>
                <a:xfrm>
                  <a:off x="8609190" y="5495025"/>
                  <a:ext cx="536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4F84BFE2-E7AE-DB12-6E0F-C793158E9537}"/>
                    </a:ext>
                  </a:extLst>
                </p14:cNvPr>
                <p14:cNvContentPartPr/>
                <p14:nvPr/>
              </p14:nvContentPartPr>
              <p14:xfrm>
                <a:off x="7487070" y="6033585"/>
                <a:ext cx="1174320" cy="9360"/>
              </p14:xfrm>
            </p:contentPart>
          </mc:Choice>
          <mc:Fallback>
            <p:pic>
              <p:nvPicPr>
                <p:cNvPr id="23" name="Ink 22">
                  <a:extLst>
                    <a:ext uri="{FF2B5EF4-FFF2-40B4-BE49-F238E27FC236}">
                      <a16:creationId xmlns:a16="http://schemas.microsoft.com/office/drawing/2014/main" id="{4F84BFE2-E7AE-DB12-6E0F-C793158E9537}"/>
                    </a:ext>
                  </a:extLst>
                </p:cNvPr>
                <p:cNvPicPr/>
                <p:nvPr/>
              </p:nvPicPr>
              <p:blipFill>
                <a:blip r:embed="rId37"/>
                <a:stretch>
                  <a:fillRect/>
                </a:stretch>
              </p:blipFill>
              <p:spPr>
                <a:xfrm>
                  <a:off x="7480950" y="6027465"/>
                  <a:ext cx="11865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9182C8DF-CDD8-8065-5EF9-19101499223D}"/>
                    </a:ext>
                  </a:extLst>
                </p14:cNvPr>
                <p14:cNvContentPartPr/>
                <p14:nvPr/>
              </p14:nvContentPartPr>
              <p14:xfrm>
                <a:off x="8052270" y="6158145"/>
                <a:ext cx="214560" cy="143280"/>
              </p14:xfrm>
            </p:contentPart>
          </mc:Choice>
          <mc:Fallback>
            <p:pic>
              <p:nvPicPr>
                <p:cNvPr id="24" name="Ink 23">
                  <a:extLst>
                    <a:ext uri="{FF2B5EF4-FFF2-40B4-BE49-F238E27FC236}">
                      <a16:creationId xmlns:a16="http://schemas.microsoft.com/office/drawing/2014/main" id="{9182C8DF-CDD8-8065-5EF9-19101499223D}"/>
                    </a:ext>
                  </a:extLst>
                </p:cNvPr>
                <p:cNvPicPr/>
                <p:nvPr/>
              </p:nvPicPr>
              <p:blipFill>
                <a:blip r:embed="rId39"/>
                <a:stretch>
                  <a:fillRect/>
                </a:stretch>
              </p:blipFill>
              <p:spPr>
                <a:xfrm>
                  <a:off x="8046150" y="6152025"/>
                  <a:ext cx="2268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5231025D-CCD5-7696-A71F-0DF7167DECCF}"/>
                    </a:ext>
                  </a:extLst>
                </p14:cNvPr>
                <p14:cNvContentPartPr/>
                <p14:nvPr/>
              </p14:nvContentPartPr>
              <p14:xfrm>
                <a:off x="8112390" y="6195225"/>
                <a:ext cx="125640" cy="130320"/>
              </p14:xfrm>
            </p:contentPart>
          </mc:Choice>
          <mc:Fallback>
            <p:pic>
              <p:nvPicPr>
                <p:cNvPr id="25" name="Ink 24">
                  <a:extLst>
                    <a:ext uri="{FF2B5EF4-FFF2-40B4-BE49-F238E27FC236}">
                      <a16:creationId xmlns:a16="http://schemas.microsoft.com/office/drawing/2014/main" id="{5231025D-CCD5-7696-A71F-0DF7167DECCF}"/>
                    </a:ext>
                  </a:extLst>
                </p:cNvPr>
                <p:cNvPicPr/>
                <p:nvPr/>
              </p:nvPicPr>
              <p:blipFill>
                <a:blip r:embed="rId41"/>
                <a:stretch>
                  <a:fillRect/>
                </a:stretch>
              </p:blipFill>
              <p:spPr>
                <a:xfrm>
                  <a:off x="8106270" y="6189105"/>
                  <a:ext cx="1378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9CBDBC80-7D7D-2454-A078-81B46996662C}"/>
                    </a:ext>
                  </a:extLst>
                </p14:cNvPr>
                <p14:cNvContentPartPr/>
                <p14:nvPr/>
              </p14:nvContentPartPr>
              <p14:xfrm>
                <a:off x="8299950" y="6138705"/>
                <a:ext cx="123120" cy="265680"/>
              </p14:xfrm>
            </p:contentPart>
          </mc:Choice>
          <mc:Fallback>
            <p:pic>
              <p:nvPicPr>
                <p:cNvPr id="26" name="Ink 25">
                  <a:extLst>
                    <a:ext uri="{FF2B5EF4-FFF2-40B4-BE49-F238E27FC236}">
                      <a16:creationId xmlns:a16="http://schemas.microsoft.com/office/drawing/2014/main" id="{9CBDBC80-7D7D-2454-A078-81B46996662C}"/>
                    </a:ext>
                  </a:extLst>
                </p:cNvPr>
                <p:cNvPicPr/>
                <p:nvPr/>
              </p:nvPicPr>
              <p:blipFill>
                <a:blip r:embed="rId43"/>
                <a:stretch>
                  <a:fillRect/>
                </a:stretch>
              </p:blipFill>
              <p:spPr>
                <a:xfrm>
                  <a:off x="8293830" y="6132585"/>
                  <a:ext cx="1353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D2A41F78-9D08-9D59-C92F-C93E11F43955}"/>
                    </a:ext>
                  </a:extLst>
                </p14:cNvPr>
                <p14:cNvContentPartPr/>
                <p14:nvPr/>
              </p14:nvContentPartPr>
              <p14:xfrm>
                <a:off x="7888470" y="6148425"/>
                <a:ext cx="202320" cy="249480"/>
              </p14:xfrm>
            </p:contentPart>
          </mc:Choice>
          <mc:Fallback>
            <p:pic>
              <p:nvPicPr>
                <p:cNvPr id="27" name="Ink 26">
                  <a:extLst>
                    <a:ext uri="{FF2B5EF4-FFF2-40B4-BE49-F238E27FC236}">
                      <a16:creationId xmlns:a16="http://schemas.microsoft.com/office/drawing/2014/main" id="{D2A41F78-9D08-9D59-C92F-C93E11F43955}"/>
                    </a:ext>
                  </a:extLst>
                </p:cNvPr>
                <p:cNvPicPr/>
                <p:nvPr/>
              </p:nvPicPr>
              <p:blipFill>
                <a:blip r:embed="rId45"/>
                <a:stretch>
                  <a:fillRect/>
                </a:stretch>
              </p:blipFill>
              <p:spPr>
                <a:xfrm>
                  <a:off x="7882350" y="6142305"/>
                  <a:ext cx="2145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2F3C80B8-5B94-2EF1-8570-D05C669AD366}"/>
                    </a:ext>
                  </a:extLst>
                </p14:cNvPr>
                <p14:cNvContentPartPr/>
                <p14:nvPr/>
              </p14:nvContentPartPr>
              <p14:xfrm>
                <a:off x="8521350" y="6120345"/>
                <a:ext cx="103680" cy="103320"/>
              </p14:xfrm>
            </p:contentPart>
          </mc:Choice>
          <mc:Fallback>
            <p:pic>
              <p:nvPicPr>
                <p:cNvPr id="28" name="Ink 27">
                  <a:extLst>
                    <a:ext uri="{FF2B5EF4-FFF2-40B4-BE49-F238E27FC236}">
                      <a16:creationId xmlns:a16="http://schemas.microsoft.com/office/drawing/2014/main" id="{2F3C80B8-5B94-2EF1-8570-D05C669AD366}"/>
                    </a:ext>
                  </a:extLst>
                </p:cNvPr>
                <p:cNvPicPr/>
                <p:nvPr/>
              </p:nvPicPr>
              <p:blipFill>
                <a:blip r:embed="rId47"/>
                <a:stretch>
                  <a:fillRect/>
                </a:stretch>
              </p:blipFill>
              <p:spPr>
                <a:xfrm>
                  <a:off x="8515230" y="6114225"/>
                  <a:ext cx="115920" cy="115560"/>
                </a:xfrm>
                <a:prstGeom prst="rect">
                  <a:avLst/>
                </a:prstGeom>
              </p:spPr>
            </p:pic>
          </mc:Fallback>
        </mc:AlternateContent>
      </p:grpSp>
      <p:grpSp>
        <p:nvGrpSpPr>
          <p:cNvPr id="29" name="Group 28">
            <a:extLst>
              <a:ext uri="{FF2B5EF4-FFF2-40B4-BE49-F238E27FC236}">
                <a16:creationId xmlns:a16="http://schemas.microsoft.com/office/drawing/2014/main" id="{F33E6E01-E32F-0219-E5CF-A97EB4A5C8A9}"/>
              </a:ext>
            </a:extLst>
          </p:cNvPr>
          <p:cNvGrpSpPr/>
          <p:nvPr/>
        </p:nvGrpSpPr>
        <p:grpSpPr>
          <a:xfrm>
            <a:off x="3699825" y="2204760"/>
            <a:ext cx="953280" cy="214200"/>
            <a:chOff x="6300510" y="6290985"/>
            <a:chExt cx="953280" cy="214200"/>
          </a:xfrm>
        </p:grpSpPr>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24D353B7-45EF-D4E9-48B5-01308EC446C5}"/>
                    </a:ext>
                  </a:extLst>
                </p14:cNvPr>
                <p14:cNvContentPartPr/>
                <p14:nvPr/>
              </p14:nvContentPartPr>
              <p14:xfrm>
                <a:off x="6300510" y="6290985"/>
                <a:ext cx="192600" cy="137160"/>
              </p14:xfrm>
            </p:contentPart>
          </mc:Choice>
          <mc:Fallback>
            <p:pic>
              <p:nvPicPr>
                <p:cNvPr id="30" name="Ink 29">
                  <a:extLst>
                    <a:ext uri="{FF2B5EF4-FFF2-40B4-BE49-F238E27FC236}">
                      <a16:creationId xmlns:a16="http://schemas.microsoft.com/office/drawing/2014/main" id="{24D353B7-45EF-D4E9-48B5-01308EC446C5}"/>
                    </a:ext>
                  </a:extLst>
                </p:cNvPr>
                <p:cNvPicPr/>
                <p:nvPr/>
              </p:nvPicPr>
              <p:blipFill>
                <a:blip r:embed="rId49"/>
                <a:stretch>
                  <a:fillRect/>
                </a:stretch>
              </p:blipFill>
              <p:spPr>
                <a:xfrm>
                  <a:off x="6294390" y="6284865"/>
                  <a:ext cx="2048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D86CE710-5A00-3132-5938-C4CCC332EB52}"/>
                    </a:ext>
                  </a:extLst>
                </p14:cNvPr>
                <p14:cNvContentPartPr/>
                <p14:nvPr/>
              </p14:nvContentPartPr>
              <p14:xfrm>
                <a:off x="6375030" y="6295665"/>
                <a:ext cx="96480" cy="151920"/>
              </p14:xfrm>
            </p:contentPart>
          </mc:Choice>
          <mc:Fallback>
            <p:pic>
              <p:nvPicPr>
                <p:cNvPr id="31" name="Ink 30">
                  <a:extLst>
                    <a:ext uri="{FF2B5EF4-FFF2-40B4-BE49-F238E27FC236}">
                      <a16:creationId xmlns:a16="http://schemas.microsoft.com/office/drawing/2014/main" id="{D86CE710-5A00-3132-5938-C4CCC332EB52}"/>
                    </a:ext>
                  </a:extLst>
                </p:cNvPr>
                <p:cNvPicPr/>
                <p:nvPr/>
              </p:nvPicPr>
              <p:blipFill>
                <a:blip r:embed="rId51"/>
                <a:stretch>
                  <a:fillRect/>
                </a:stretch>
              </p:blipFill>
              <p:spPr>
                <a:xfrm>
                  <a:off x="6368910" y="6289545"/>
                  <a:ext cx="1087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0A7E2F2E-E4D4-8CFF-B342-761A98A2E903}"/>
                    </a:ext>
                  </a:extLst>
                </p14:cNvPr>
                <p14:cNvContentPartPr/>
                <p14:nvPr/>
              </p14:nvContentPartPr>
              <p14:xfrm>
                <a:off x="6582030" y="6389985"/>
                <a:ext cx="332280" cy="19800"/>
              </p14:xfrm>
            </p:contentPart>
          </mc:Choice>
          <mc:Fallback>
            <p:pic>
              <p:nvPicPr>
                <p:cNvPr id="32" name="Ink 31">
                  <a:extLst>
                    <a:ext uri="{FF2B5EF4-FFF2-40B4-BE49-F238E27FC236}">
                      <a16:creationId xmlns:a16="http://schemas.microsoft.com/office/drawing/2014/main" id="{0A7E2F2E-E4D4-8CFF-B342-761A98A2E903}"/>
                    </a:ext>
                  </a:extLst>
                </p:cNvPr>
                <p:cNvPicPr/>
                <p:nvPr/>
              </p:nvPicPr>
              <p:blipFill>
                <a:blip r:embed="rId53"/>
                <a:stretch>
                  <a:fillRect/>
                </a:stretch>
              </p:blipFill>
              <p:spPr>
                <a:xfrm>
                  <a:off x="6575910" y="6383865"/>
                  <a:ext cx="3445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6C10B66D-E9C4-B879-683A-BF923C49475F}"/>
                    </a:ext>
                  </a:extLst>
                </p14:cNvPr>
                <p14:cNvContentPartPr/>
                <p14:nvPr/>
              </p14:nvContentPartPr>
              <p14:xfrm>
                <a:off x="6783990" y="6366225"/>
                <a:ext cx="43560" cy="101160"/>
              </p14:xfrm>
            </p:contentPart>
          </mc:Choice>
          <mc:Fallback>
            <p:pic>
              <p:nvPicPr>
                <p:cNvPr id="33" name="Ink 32">
                  <a:extLst>
                    <a:ext uri="{FF2B5EF4-FFF2-40B4-BE49-F238E27FC236}">
                      <a16:creationId xmlns:a16="http://schemas.microsoft.com/office/drawing/2014/main" id="{6C10B66D-E9C4-B879-683A-BF923C49475F}"/>
                    </a:ext>
                  </a:extLst>
                </p:cNvPr>
                <p:cNvPicPr/>
                <p:nvPr/>
              </p:nvPicPr>
              <p:blipFill>
                <a:blip r:embed="rId55"/>
                <a:stretch>
                  <a:fillRect/>
                </a:stretch>
              </p:blipFill>
              <p:spPr>
                <a:xfrm>
                  <a:off x="6777870" y="6360105"/>
                  <a:ext cx="558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50C7B7B1-F1AA-3A93-060A-61954E15920A}"/>
                    </a:ext>
                  </a:extLst>
                </p14:cNvPr>
                <p14:cNvContentPartPr/>
                <p14:nvPr/>
              </p14:nvContentPartPr>
              <p14:xfrm>
                <a:off x="6935550" y="6370185"/>
                <a:ext cx="318240" cy="135000"/>
              </p14:xfrm>
            </p:contentPart>
          </mc:Choice>
          <mc:Fallback>
            <p:pic>
              <p:nvPicPr>
                <p:cNvPr id="34" name="Ink 33">
                  <a:extLst>
                    <a:ext uri="{FF2B5EF4-FFF2-40B4-BE49-F238E27FC236}">
                      <a16:creationId xmlns:a16="http://schemas.microsoft.com/office/drawing/2014/main" id="{50C7B7B1-F1AA-3A93-060A-61954E15920A}"/>
                    </a:ext>
                  </a:extLst>
                </p:cNvPr>
                <p:cNvPicPr/>
                <p:nvPr/>
              </p:nvPicPr>
              <p:blipFill>
                <a:blip r:embed="rId57"/>
                <a:stretch>
                  <a:fillRect/>
                </a:stretch>
              </p:blipFill>
              <p:spPr>
                <a:xfrm>
                  <a:off x="6929430" y="6364065"/>
                  <a:ext cx="330480" cy="147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9B3012B1-60CE-BC12-7429-18FB2797864F}"/>
                  </a:ext>
                </a:extLst>
              </p14:cNvPr>
              <p14:cNvContentPartPr/>
              <p14:nvPr/>
            </p14:nvContentPartPr>
            <p14:xfrm>
              <a:off x="2585310" y="3171945"/>
              <a:ext cx="142200" cy="4680"/>
            </p14:xfrm>
          </p:contentPart>
        </mc:Choice>
        <mc:Fallback>
          <p:pic>
            <p:nvPicPr>
              <p:cNvPr id="35" name="Ink 34">
                <a:extLst>
                  <a:ext uri="{FF2B5EF4-FFF2-40B4-BE49-F238E27FC236}">
                    <a16:creationId xmlns:a16="http://schemas.microsoft.com/office/drawing/2014/main" id="{9B3012B1-60CE-BC12-7429-18FB2797864F}"/>
                  </a:ext>
                </a:extLst>
              </p:cNvPr>
              <p:cNvPicPr/>
              <p:nvPr/>
            </p:nvPicPr>
            <p:blipFill>
              <a:blip r:embed="rId59"/>
              <a:stretch>
                <a:fillRect/>
              </a:stretch>
            </p:blipFill>
            <p:spPr>
              <a:xfrm>
                <a:off x="2579190" y="3165825"/>
                <a:ext cx="15444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2D71B026-75B0-6B0E-5909-1A0005B59948}"/>
                  </a:ext>
                </a:extLst>
              </p14:cNvPr>
              <p14:cNvContentPartPr/>
              <p14:nvPr/>
            </p14:nvContentPartPr>
            <p14:xfrm>
              <a:off x="2609430" y="3312705"/>
              <a:ext cx="130320" cy="7920"/>
            </p14:xfrm>
          </p:contentPart>
        </mc:Choice>
        <mc:Fallback>
          <p:pic>
            <p:nvPicPr>
              <p:cNvPr id="36" name="Ink 35">
                <a:extLst>
                  <a:ext uri="{FF2B5EF4-FFF2-40B4-BE49-F238E27FC236}">
                    <a16:creationId xmlns:a16="http://schemas.microsoft.com/office/drawing/2014/main" id="{2D71B026-75B0-6B0E-5909-1A0005B59948}"/>
                  </a:ext>
                </a:extLst>
              </p:cNvPr>
              <p:cNvPicPr/>
              <p:nvPr/>
            </p:nvPicPr>
            <p:blipFill>
              <a:blip r:embed="rId61"/>
              <a:stretch>
                <a:fillRect/>
              </a:stretch>
            </p:blipFill>
            <p:spPr>
              <a:xfrm>
                <a:off x="2603310" y="3306585"/>
                <a:ext cx="1425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EFC6655B-042B-CFD8-4F1B-324D02764CC0}"/>
                  </a:ext>
                </a:extLst>
              </p14:cNvPr>
              <p14:cNvContentPartPr/>
              <p14:nvPr/>
            </p14:nvContentPartPr>
            <p14:xfrm>
              <a:off x="3016230" y="3183825"/>
              <a:ext cx="303480" cy="229680"/>
            </p14:xfrm>
          </p:contentPart>
        </mc:Choice>
        <mc:Fallback>
          <p:pic>
            <p:nvPicPr>
              <p:cNvPr id="37" name="Ink 36">
                <a:extLst>
                  <a:ext uri="{FF2B5EF4-FFF2-40B4-BE49-F238E27FC236}">
                    <a16:creationId xmlns:a16="http://schemas.microsoft.com/office/drawing/2014/main" id="{EFC6655B-042B-CFD8-4F1B-324D02764CC0}"/>
                  </a:ext>
                </a:extLst>
              </p:cNvPr>
              <p:cNvPicPr/>
              <p:nvPr/>
            </p:nvPicPr>
            <p:blipFill>
              <a:blip r:embed="rId63"/>
              <a:stretch>
                <a:fillRect/>
              </a:stretch>
            </p:blipFill>
            <p:spPr>
              <a:xfrm>
                <a:off x="3010110" y="3177705"/>
                <a:ext cx="315720" cy="241920"/>
              </a:xfrm>
              <a:prstGeom prst="rect">
                <a:avLst/>
              </a:prstGeom>
            </p:spPr>
          </p:pic>
        </mc:Fallback>
      </mc:AlternateContent>
      <p:grpSp>
        <p:nvGrpSpPr>
          <p:cNvPr id="42" name="Group 41">
            <a:extLst>
              <a:ext uri="{FF2B5EF4-FFF2-40B4-BE49-F238E27FC236}">
                <a16:creationId xmlns:a16="http://schemas.microsoft.com/office/drawing/2014/main" id="{4BE16336-2910-680A-AFAA-0F7F84C12307}"/>
              </a:ext>
            </a:extLst>
          </p:cNvPr>
          <p:cNvGrpSpPr/>
          <p:nvPr/>
        </p:nvGrpSpPr>
        <p:grpSpPr>
          <a:xfrm>
            <a:off x="3664950" y="3125505"/>
            <a:ext cx="677520" cy="328680"/>
            <a:chOff x="3664950" y="3125505"/>
            <a:chExt cx="677520" cy="328680"/>
          </a:xfrm>
        </p:grpSpPr>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D9727DBF-3CD2-DDB4-60C2-ACA374D16BE1}"/>
                    </a:ext>
                  </a:extLst>
                </p14:cNvPr>
                <p14:cNvContentPartPr/>
                <p14:nvPr/>
              </p14:nvContentPartPr>
              <p14:xfrm>
                <a:off x="3664950" y="3125505"/>
                <a:ext cx="110880" cy="309960"/>
              </p14:xfrm>
            </p:contentPart>
          </mc:Choice>
          <mc:Fallback>
            <p:pic>
              <p:nvPicPr>
                <p:cNvPr id="38" name="Ink 37">
                  <a:extLst>
                    <a:ext uri="{FF2B5EF4-FFF2-40B4-BE49-F238E27FC236}">
                      <a16:creationId xmlns:a16="http://schemas.microsoft.com/office/drawing/2014/main" id="{D9727DBF-3CD2-DDB4-60C2-ACA374D16BE1}"/>
                    </a:ext>
                  </a:extLst>
                </p:cNvPr>
                <p:cNvPicPr/>
                <p:nvPr/>
              </p:nvPicPr>
              <p:blipFill>
                <a:blip r:embed="rId65"/>
                <a:stretch>
                  <a:fillRect/>
                </a:stretch>
              </p:blipFill>
              <p:spPr>
                <a:xfrm>
                  <a:off x="3658830" y="3119385"/>
                  <a:ext cx="12312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1C671B0C-B0D8-11AA-53C5-361981ADADA8}"/>
                    </a:ext>
                  </a:extLst>
                </p14:cNvPr>
                <p14:cNvContentPartPr/>
                <p14:nvPr/>
              </p14:nvContentPartPr>
              <p14:xfrm>
                <a:off x="3896790" y="3327105"/>
                <a:ext cx="57960" cy="127080"/>
              </p14:xfrm>
            </p:contentPart>
          </mc:Choice>
          <mc:Fallback>
            <p:pic>
              <p:nvPicPr>
                <p:cNvPr id="39" name="Ink 38">
                  <a:extLst>
                    <a:ext uri="{FF2B5EF4-FFF2-40B4-BE49-F238E27FC236}">
                      <a16:creationId xmlns:a16="http://schemas.microsoft.com/office/drawing/2014/main" id="{1C671B0C-B0D8-11AA-53C5-361981ADADA8}"/>
                    </a:ext>
                  </a:extLst>
                </p:cNvPr>
                <p:cNvPicPr/>
                <p:nvPr/>
              </p:nvPicPr>
              <p:blipFill>
                <a:blip r:embed="rId67"/>
                <a:stretch>
                  <a:fillRect/>
                </a:stretch>
              </p:blipFill>
              <p:spPr>
                <a:xfrm>
                  <a:off x="3890670" y="3320985"/>
                  <a:ext cx="702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A9073492-8C07-9E6E-0C21-8FE2C55E7789}"/>
                    </a:ext>
                  </a:extLst>
                </p14:cNvPr>
                <p14:cNvContentPartPr/>
                <p14:nvPr/>
              </p14:nvContentPartPr>
              <p14:xfrm>
                <a:off x="3790950" y="3238185"/>
                <a:ext cx="60480" cy="16560"/>
              </p14:xfrm>
            </p:contentPart>
          </mc:Choice>
          <mc:Fallback>
            <p:pic>
              <p:nvPicPr>
                <p:cNvPr id="40" name="Ink 39">
                  <a:extLst>
                    <a:ext uri="{FF2B5EF4-FFF2-40B4-BE49-F238E27FC236}">
                      <a16:creationId xmlns:a16="http://schemas.microsoft.com/office/drawing/2014/main" id="{A9073492-8C07-9E6E-0C21-8FE2C55E7789}"/>
                    </a:ext>
                  </a:extLst>
                </p:cNvPr>
                <p:cNvPicPr/>
                <p:nvPr/>
              </p:nvPicPr>
              <p:blipFill>
                <a:blip r:embed="rId69"/>
                <a:stretch>
                  <a:fillRect/>
                </a:stretch>
              </p:blipFill>
              <p:spPr>
                <a:xfrm>
                  <a:off x="3784830" y="3232065"/>
                  <a:ext cx="727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74A5F04F-6D61-41DC-9BAF-B23421A1DC33}"/>
                    </a:ext>
                  </a:extLst>
                </p14:cNvPr>
                <p14:cNvContentPartPr/>
                <p14:nvPr/>
              </p14:nvContentPartPr>
              <p14:xfrm>
                <a:off x="4053030" y="3306945"/>
                <a:ext cx="289440" cy="146160"/>
              </p14:xfrm>
            </p:contentPart>
          </mc:Choice>
          <mc:Fallback>
            <p:pic>
              <p:nvPicPr>
                <p:cNvPr id="41" name="Ink 40">
                  <a:extLst>
                    <a:ext uri="{FF2B5EF4-FFF2-40B4-BE49-F238E27FC236}">
                      <a16:creationId xmlns:a16="http://schemas.microsoft.com/office/drawing/2014/main" id="{74A5F04F-6D61-41DC-9BAF-B23421A1DC33}"/>
                    </a:ext>
                  </a:extLst>
                </p:cNvPr>
                <p:cNvPicPr/>
                <p:nvPr/>
              </p:nvPicPr>
              <p:blipFill>
                <a:blip r:embed="rId71"/>
                <a:stretch>
                  <a:fillRect/>
                </a:stretch>
              </p:blipFill>
              <p:spPr>
                <a:xfrm>
                  <a:off x="4046910" y="3300825"/>
                  <a:ext cx="301680" cy="158400"/>
                </a:xfrm>
                <a:prstGeom prst="rect">
                  <a:avLst/>
                </a:prstGeom>
              </p:spPr>
            </p:pic>
          </mc:Fallback>
        </mc:AlternateContent>
      </p:grpSp>
      <p:grpSp>
        <p:nvGrpSpPr>
          <p:cNvPr id="57" name="Group 56">
            <a:extLst>
              <a:ext uri="{FF2B5EF4-FFF2-40B4-BE49-F238E27FC236}">
                <a16:creationId xmlns:a16="http://schemas.microsoft.com/office/drawing/2014/main" id="{40957CAB-AC82-10F7-2D6B-EBE97D5886F3}"/>
              </a:ext>
            </a:extLst>
          </p:cNvPr>
          <p:cNvGrpSpPr/>
          <p:nvPr/>
        </p:nvGrpSpPr>
        <p:grpSpPr>
          <a:xfrm>
            <a:off x="5003430" y="2949465"/>
            <a:ext cx="2483640" cy="547920"/>
            <a:chOff x="5003430" y="2949465"/>
            <a:chExt cx="2483640" cy="547920"/>
          </a:xfrm>
        </p:grpSpPr>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FC5C3C43-536E-5092-98AE-6543CF102794}"/>
                    </a:ext>
                  </a:extLst>
                </p14:cNvPr>
                <p14:cNvContentPartPr/>
                <p14:nvPr/>
              </p14:nvContentPartPr>
              <p14:xfrm>
                <a:off x="5079750" y="3023985"/>
                <a:ext cx="263160" cy="223200"/>
              </p14:xfrm>
            </p:contentPart>
          </mc:Choice>
          <mc:Fallback>
            <p:pic>
              <p:nvPicPr>
                <p:cNvPr id="43" name="Ink 42">
                  <a:extLst>
                    <a:ext uri="{FF2B5EF4-FFF2-40B4-BE49-F238E27FC236}">
                      <a16:creationId xmlns:a16="http://schemas.microsoft.com/office/drawing/2014/main" id="{FC5C3C43-536E-5092-98AE-6543CF102794}"/>
                    </a:ext>
                  </a:extLst>
                </p:cNvPr>
                <p:cNvPicPr/>
                <p:nvPr/>
              </p:nvPicPr>
              <p:blipFill>
                <a:blip r:embed="rId73"/>
                <a:stretch>
                  <a:fillRect/>
                </a:stretch>
              </p:blipFill>
              <p:spPr>
                <a:xfrm>
                  <a:off x="5073630" y="3017865"/>
                  <a:ext cx="2754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1E7D581D-6C84-D9ED-6E60-349FC830F0ED}"/>
                    </a:ext>
                  </a:extLst>
                </p14:cNvPr>
                <p14:cNvContentPartPr/>
                <p14:nvPr/>
              </p14:nvContentPartPr>
              <p14:xfrm>
                <a:off x="5448750" y="3008505"/>
                <a:ext cx="50760" cy="236160"/>
              </p14:xfrm>
            </p:contentPart>
          </mc:Choice>
          <mc:Fallback>
            <p:pic>
              <p:nvPicPr>
                <p:cNvPr id="44" name="Ink 43">
                  <a:extLst>
                    <a:ext uri="{FF2B5EF4-FFF2-40B4-BE49-F238E27FC236}">
                      <a16:creationId xmlns:a16="http://schemas.microsoft.com/office/drawing/2014/main" id="{1E7D581D-6C84-D9ED-6E60-349FC830F0ED}"/>
                    </a:ext>
                  </a:extLst>
                </p:cNvPr>
                <p:cNvPicPr/>
                <p:nvPr/>
              </p:nvPicPr>
              <p:blipFill>
                <a:blip r:embed="rId75"/>
                <a:stretch>
                  <a:fillRect/>
                </a:stretch>
              </p:blipFill>
              <p:spPr>
                <a:xfrm>
                  <a:off x="5442630" y="3002385"/>
                  <a:ext cx="630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1C23AB44-B986-2C4A-C841-613912DD797F}"/>
                    </a:ext>
                  </a:extLst>
                </p14:cNvPr>
                <p14:cNvContentPartPr/>
                <p14:nvPr/>
              </p14:nvContentPartPr>
              <p14:xfrm>
                <a:off x="5576190" y="3102825"/>
                <a:ext cx="130320" cy="158040"/>
              </p14:xfrm>
            </p:contentPart>
          </mc:Choice>
          <mc:Fallback>
            <p:pic>
              <p:nvPicPr>
                <p:cNvPr id="45" name="Ink 44">
                  <a:extLst>
                    <a:ext uri="{FF2B5EF4-FFF2-40B4-BE49-F238E27FC236}">
                      <a16:creationId xmlns:a16="http://schemas.microsoft.com/office/drawing/2014/main" id="{1C23AB44-B986-2C4A-C841-613912DD797F}"/>
                    </a:ext>
                  </a:extLst>
                </p:cNvPr>
                <p:cNvPicPr/>
                <p:nvPr/>
              </p:nvPicPr>
              <p:blipFill>
                <a:blip r:embed="rId77"/>
                <a:stretch>
                  <a:fillRect/>
                </a:stretch>
              </p:blipFill>
              <p:spPr>
                <a:xfrm>
                  <a:off x="5570070" y="3096705"/>
                  <a:ext cx="1425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452AC351-E1F9-CE48-4425-5EB5C495535D}"/>
                    </a:ext>
                  </a:extLst>
                </p14:cNvPr>
                <p14:cNvContentPartPr/>
                <p14:nvPr/>
              </p14:nvContentPartPr>
              <p14:xfrm>
                <a:off x="5900910" y="3081225"/>
                <a:ext cx="183240" cy="153000"/>
              </p14:xfrm>
            </p:contentPart>
          </mc:Choice>
          <mc:Fallback>
            <p:pic>
              <p:nvPicPr>
                <p:cNvPr id="46" name="Ink 45">
                  <a:extLst>
                    <a:ext uri="{FF2B5EF4-FFF2-40B4-BE49-F238E27FC236}">
                      <a16:creationId xmlns:a16="http://schemas.microsoft.com/office/drawing/2014/main" id="{452AC351-E1F9-CE48-4425-5EB5C495535D}"/>
                    </a:ext>
                  </a:extLst>
                </p:cNvPr>
                <p:cNvPicPr/>
                <p:nvPr/>
              </p:nvPicPr>
              <p:blipFill>
                <a:blip r:embed="rId79"/>
                <a:stretch>
                  <a:fillRect/>
                </a:stretch>
              </p:blipFill>
              <p:spPr>
                <a:xfrm>
                  <a:off x="5894790" y="3075105"/>
                  <a:ext cx="1954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529505CB-E662-47D7-F0A0-4F1018B44228}"/>
                    </a:ext>
                  </a:extLst>
                </p14:cNvPr>
                <p14:cNvContentPartPr/>
                <p14:nvPr/>
              </p14:nvContentPartPr>
              <p14:xfrm>
                <a:off x="5877150" y="3100665"/>
                <a:ext cx="168840" cy="156240"/>
              </p14:xfrm>
            </p:contentPart>
          </mc:Choice>
          <mc:Fallback>
            <p:pic>
              <p:nvPicPr>
                <p:cNvPr id="47" name="Ink 46">
                  <a:extLst>
                    <a:ext uri="{FF2B5EF4-FFF2-40B4-BE49-F238E27FC236}">
                      <a16:creationId xmlns:a16="http://schemas.microsoft.com/office/drawing/2014/main" id="{529505CB-E662-47D7-F0A0-4F1018B44228}"/>
                    </a:ext>
                  </a:extLst>
                </p:cNvPr>
                <p:cNvPicPr/>
                <p:nvPr/>
              </p:nvPicPr>
              <p:blipFill>
                <a:blip r:embed="rId81"/>
                <a:stretch>
                  <a:fillRect/>
                </a:stretch>
              </p:blipFill>
              <p:spPr>
                <a:xfrm>
                  <a:off x="5871030" y="3094545"/>
                  <a:ext cx="1810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FC798BDD-94F5-BF63-F579-CA6880EEDF7C}"/>
                    </a:ext>
                  </a:extLst>
                </p14:cNvPr>
                <p14:cNvContentPartPr/>
                <p14:nvPr/>
              </p14:nvContentPartPr>
              <p14:xfrm>
                <a:off x="5320590" y="2951985"/>
                <a:ext cx="219960" cy="364320"/>
              </p14:xfrm>
            </p:contentPart>
          </mc:Choice>
          <mc:Fallback>
            <p:pic>
              <p:nvPicPr>
                <p:cNvPr id="49" name="Ink 48">
                  <a:extLst>
                    <a:ext uri="{FF2B5EF4-FFF2-40B4-BE49-F238E27FC236}">
                      <a16:creationId xmlns:a16="http://schemas.microsoft.com/office/drawing/2014/main" id="{FC798BDD-94F5-BF63-F579-CA6880EEDF7C}"/>
                    </a:ext>
                  </a:extLst>
                </p:cNvPr>
                <p:cNvPicPr/>
                <p:nvPr/>
              </p:nvPicPr>
              <p:blipFill>
                <a:blip r:embed="rId83"/>
                <a:stretch>
                  <a:fillRect/>
                </a:stretch>
              </p:blipFill>
              <p:spPr>
                <a:xfrm>
                  <a:off x="5314470" y="2945865"/>
                  <a:ext cx="2322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79A1534F-0EEA-62E0-7599-D50411AAA626}"/>
                    </a:ext>
                  </a:extLst>
                </p14:cNvPr>
                <p14:cNvContentPartPr/>
                <p14:nvPr/>
              </p14:nvContentPartPr>
              <p14:xfrm>
                <a:off x="6122310" y="2983665"/>
                <a:ext cx="245880" cy="348840"/>
              </p14:xfrm>
            </p:contentPart>
          </mc:Choice>
          <mc:Fallback>
            <p:pic>
              <p:nvPicPr>
                <p:cNvPr id="50" name="Ink 49">
                  <a:extLst>
                    <a:ext uri="{FF2B5EF4-FFF2-40B4-BE49-F238E27FC236}">
                      <a16:creationId xmlns:a16="http://schemas.microsoft.com/office/drawing/2014/main" id="{79A1534F-0EEA-62E0-7599-D50411AAA626}"/>
                    </a:ext>
                  </a:extLst>
                </p:cNvPr>
                <p:cNvPicPr/>
                <p:nvPr/>
              </p:nvPicPr>
              <p:blipFill>
                <a:blip r:embed="rId85"/>
                <a:stretch>
                  <a:fillRect/>
                </a:stretch>
              </p:blipFill>
              <p:spPr>
                <a:xfrm>
                  <a:off x="6116190" y="2977545"/>
                  <a:ext cx="2581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FACA6012-A40F-1FEB-F3E1-586F9EBC171E}"/>
                    </a:ext>
                  </a:extLst>
                </p14:cNvPr>
                <p14:cNvContentPartPr/>
                <p14:nvPr/>
              </p14:nvContentPartPr>
              <p14:xfrm>
                <a:off x="6502470" y="3114705"/>
                <a:ext cx="48600" cy="43200"/>
              </p14:xfrm>
            </p:contentPart>
          </mc:Choice>
          <mc:Fallback>
            <p:pic>
              <p:nvPicPr>
                <p:cNvPr id="51" name="Ink 50">
                  <a:extLst>
                    <a:ext uri="{FF2B5EF4-FFF2-40B4-BE49-F238E27FC236}">
                      <a16:creationId xmlns:a16="http://schemas.microsoft.com/office/drawing/2014/main" id="{FACA6012-A40F-1FEB-F3E1-586F9EBC171E}"/>
                    </a:ext>
                  </a:extLst>
                </p:cNvPr>
                <p:cNvPicPr/>
                <p:nvPr/>
              </p:nvPicPr>
              <p:blipFill>
                <a:blip r:embed="rId87"/>
                <a:stretch>
                  <a:fillRect/>
                </a:stretch>
              </p:blipFill>
              <p:spPr>
                <a:xfrm>
                  <a:off x="6496350" y="3108585"/>
                  <a:ext cx="608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68414A9B-67E2-C1C8-1220-3BBE764F00F3}"/>
                    </a:ext>
                  </a:extLst>
                </p14:cNvPr>
                <p14:cNvContentPartPr/>
                <p14:nvPr/>
              </p14:nvContentPartPr>
              <p14:xfrm>
                <a:off x="7071990" y="2949465"/>
                <a:ext cx="6120" cy="189360"/>
              </p14:xfrm>
            </p:contentPart>
          </mc:Choice>
          <mc:Fallback>
            <p:pic>
              <p:nvPicPr>
                <p:cNvPr id="52" name="Ink 51">
                  <a:extLst>
                    <a:ext uri="{FF2B5EF4-FFF2-40B4-BE49-F238E27FC236}">
                      <a16:creationId xmlns:a16="http://schemas.microsoft.com/office/drawing/2014/main" id="{68414A9B-67E2-C1C8-1220-3BBE764F00F3}"/>
                    </a:ext>
                  </a:extLst>
                </p:cNvPr>
                <p:cNvPicPr/>
                <p:nvPr/>
              </p:nvPicPr>
              <p:blipFill>
                <a:blip r:embed="rId89"/>
                <a:stretch>
                  <a:fillRect/>
                </a:stretch>
              </p:blipFill>
              <p:spPr>
                <a:xfrm>
                  <a:off x="7065870" y="2943345"/>
                  <a:ext cx="183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014F438B-D2EF-36DA-6F2E-53E2FC8C5FA2}"/>
                    </a:ext>
                  </a:extLst>
                </p14:cNvPr>
                <p14:cNvContentPartPr/>
                <p14:nvPr/>
              </p14:nvContentPartPr>
              <p14:xfrm>
                <a:off x="6849150" y="3180585"/>
                <a:ext cx="560880" cy="4680"/>
              </p14:xfrm>
            </p:contentPart>
          </mc:Choice>
          <mc:Fallback>
            <p:pic>
              <p:nvPicPr>
                <p:cNvPr id="53" name="Ink 52">
                  <a:extLst>
                    <a:ext uri="{FF2B5EF4-FFF2-40B4-BE49-F238E27FC236}">
                      <a16:creationId xmlns:a16="http://schemas.microsoft.com/office/drawing/2014/main" id="{014F438B-D2EF-36DA-6F2E-53E2FC8C5FA2}"/>
                    </a:ext>
                  </a:extLst>
                </p:cNvPr>
                <p:cNvPicPr/>
                <p:nvPr/>
              </p:nvPicPr>
              <p:blipFill>
                <a:blip r:embed="rId91"/>
                <a:stretch>
                  <a:fillRect/>
                </a:stretch>
              </p:blipFill>
              <p:spPr>
                <a:xfrm>
                  <a:off x="6843030" y="3174465"/>
                  <a:ext cx="57312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0AF7FF87-7D3B-4190-B027-90A77318D7CC}"/>
                    </a:ext>
                  </a:extLst>
                </p14:cNvPr>
                <p14:cNvContentPartPr/>
                <p14:nvPr/>
              </p14:nvContentPartPr>
              <p14:xfrm>
                <a:off x="7082430" y="3271665"/>
                <a:ext cx="224280" cy="126720"/>
              </p14:xfrm>
            </p:contentPart>
          </mc:Choice>
          <mc:Fallback>
            <p:pic>
              <p:nvPicPr>
                <p:cNvPr id="54" name="Ink 53">
                  <a:extLst>
                    <a:ext uri="{FF2B5EF4-FFF2-40B4-BE49-F238E27FC236}">
                      <a16:creationId xmlns:a16="http://schemas.microsoft.com/office/drawing/2014/main" id="{0AF7FF87-7D3B-4190-B027-90A77318D7CC}"/>
                    </a:ext>
                  </a:extLst>
                </p:cNvPr>
                <p:cNvPicPr/>
                <p:nvPr/>
              </p:nvPicPr>
              <p:blipFill>
                <a:blip r:embed="rId93"/>
                <a:stretch>
                  <a:fillRect/>
                </a:stretch>
              </p:blipFill>
              <p:spPr>
                <a:xfrm>
                  <a:off x="7076310" y="3265545"/>
                  <a:ext cx="2365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DBC707F2-8FAB-E177-365F-E87A1FED74FD}"/>
                    </a:ext>
                  </a:extLst>
                </p14:cNvPr>
                <p14:cNvContentPartPr/>
                <p14:nvPr/>
              </p14:nvContentPartPr>
              <p14:xfrm>
                <a:off x="7101870" y="3270585"/>
                <a:ext cx="159120" cy="122760"/>
              </p14:xfrm>
            </p:contentPart>
          </mc:Choice>
          <mc:Fallback>
            <p:pic>
              <p:nvPicPr>
                <p:cNvPr id="55" name="Ink 54">
                  <a:extLst>
                    <a:ext uri="{FF2B5EF4-FFF2-40B4-BE49-F238E27FC236}">
                      <a16:creationId xmlns:a16="http://schemas.microsoft.com/office/drawing/2014/main" id="{DBC707F2-8FAB-E177-365F-E87A1FED74FD}"/>
                    </a:ext>
                  </a:extLst>
                </p:cNvPr>
                <p:cNvPicPr/>
                <p:nvPr/>
              </p:nvPicPr>
              <p:blipFill>
                <a:blip r:embed="rId95"/>
                <a:stretch>
                  <a:fillRect/>
                </a:stretch>
              </p:blipFill>
              <p:spPr>
                <a:xfrm>
                  <a:off x="7095750" y="3264465"/>
                  <a:ext cx="1713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A9C3613B-EAD3-356F-43E4-7A1C58142504}"/>
                    </a:ext>
                  </a:extLst>
                </p14:cNvPr>
                <p14:cNvContentPartPr/>
                <p14:nvPr/>
              </p14:nvContentPartPr>
              <p14:xfrm>
                <a:off x="5003430" y="3488745"/>
                <a:ext cx="2483640" cy="8640"/>
              </p14:xfrm>
            </p:contentPart>
          </mc:Choice>
          <mc:Fallback>
            <p:pic>
              <p:nvPicPr>
                <p:cNvPr id="56" name="Ink 55">
                  <a:extLst>
                    <a:ext uri="{FF2B5EF4-FFF2-40B4-BE49-F238E27FC236}">
                      <a16:creationId xmlns:a16="http://schemas.microsoft.com/office/drawing/2014/main" id="{A9C3613B-EAD3-356F-43E4-7A1C58142504}"/>
                    </a:ext>
                  </a:extLst>
                </p:cNvPr>
                <p:cNvPicPr/>
                <p:nvPr/>
              </p:nvPicPr>
              <p:blipFill>
                <a:blip r:embed="rId97"/>
                <a:stretch>
                  <a:fillRect/>
                </a:stretch>
              </p:blipFill>
              <p:spPr>
                <a:xfrm>
                  <a:off x="4997310" y="3482625"/>
                  <a:ext cx="2495880" cy="20880"/>
                </a:xfrm>
                <a:prstGeom prst="rect">
                  <a:avLst/>
                </a:prstGeom>
              </p:spPr>
            </p:pic>
          </mc:Fallback>
        </mc:AlternateContent>
      </p:grpSp>
      <p:grpSp>
        <p:nvGrpSpPr>
          <p:cNvPr id="60" name="Group 59">
            <a:extLst>
              <a:ext uri="{FF2B5EF4-FFF2-40B4-BE49-F238E27FC236}">
                <a16:creationId xmlns:a16="http://schemas.microsoft.com/office/drawing/2014/main" id="{D835B785-3821-746F-3B43-6D29FE46175F}"/>
              </a:ext>
            </a:extLst>
          </p:cNvPr>
          <p:cNvGrpSpPr/>
          <p:nvPr/>
        </p:nvGrpSpPr>
        <p:grpSpPr>
          <a:xfrm>
            <a:off x="6054990" y="3691065"/>
            <a:ext cx="373320" cy="249480"/>
            <a:chOff x="6054990" y="3691065"/>
            <a:chExt cx="373320" cy="249480"/>
          </a:xfrm>
        </p:grpSpPr>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3966BDDC-D8FD-0A00-3998-0C78EE40B7BD}"/>
                    </a:ext>
                  </a:extLst>
                </p14:cNvPr>
                <p14:cNvContentPartPr/>
                <p14:nvPr/>
              </p14:nvContentPartPr>
              <p14:xfrm>
                <a:off x="6054990" y="3691065"/>
                <a:ext cx="187560" cy="249480"/>
              </p14:xfrm>
            </p:contentPart>
          </mc:Choice>
          <mc:Fallback>
            <p:pic>
              <p:nvPicPr>
                <p:cNvPr id="58" name="Ink 57">
                  <a:extLst>
                    <a:ext uri="{FF2B5EF4-FFF2-40B4-BE49-F238E27FC236}">
                      <a16:creationId xmlns:a16="http://schemas.microsoft.com/office/drawing/2014/main" id="{3966BDDC-D8FD-0A00-3998-0C78EE40B7BD}"/>
                    </a:ext>
                  </a:extLst>
                </p:cNvPr>
                <p:cNvPicPr/>
                <p:nvPr/>
              </p:nvPicPr>
              <p:blipFill>
                <a:blip r:embed="rId99"/>
                <a:stretch>
                  <a:fillRect/>
                </a:stretch>
              </p:blipFill>
              <p:spPr>
                <a:xfrm>
                  <a:off x="6048870" y="3684945"/>
                  <a:ext cx="1998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3C8389DC-34CA-5105-B5D9-5AE819DCFA4F}"/>
                    </a:ext>
                  </a:extLst>
                </p14:cNvPr>
                <p14:cNvContentPartPr/>
                <p14:nvPr/>
              </p14:nvContentPartPr>
              <p14:xfrm>
                <a:off x="6124830" y="3926865"/>
                <a:ext cx="303480" cy="13320"/>
              </p14:xfrm>
            </p:contentPart>
          </mc:Choice>
          <mc:Fallback>
            <p:pic>
              <p:nvPicPr>
                <p:cNvPr id="59" name="Ink 58">
                  <a:extLst>
                    <a:ext uri="{FF2B5EF4-FFF2-40B4-BE49-F238E27FC236}">
                      <a16:creationId xmlns:a16="http://schemas.microsoft.com/office/drawing/2014/main" id="{3C8389DC-34CA-5105-B5D9-5AE819DCFA4F}"/>
                    </a:ext>
                  </a:extLst>
                </p:cNvPr>
                <p:cNvPicPr/>
                <p:nvPr/>
              </p:nvPicPr>
              <p:blipFill>
                <a:blip r:embed="rId101"/>
                <a:stretch>
                  <a:fillRect/>
                </a:stretch>
              </p:blipFill>
              <p:spPr>
                <a:xfrm>
                  <a:off x="6118710" y="3920745"/>
                  <a:ext cx="315720" cy="25560"/>
                </a:xfrm>
                <a:prstGeom prst="rect">
                  <a:avLst/>
                </a:prstGeom>
              </p:spPr>
            </p:pic>
          </mc:Fallback>
        </mc:AlternateContent>
      </p:grpSp>
      <p:grpSp>
        <p:nvGrpSpPr>
          <p:cNvPr id="66" name="Group 65">
            <a:extLst>
              <a:ext uri="{FF2B5EF4-FFF2-40B4-BE49-F238E27FC236}">
                <a16:creationId xmlns:a16="http://schemas.microsoft.com/office/drawing/2014/main" id="{0C7672E6-AF34-FABD-FEFD-877590714D6D}"/>
              </a:ext>
            </a:extLst>
          </p:cNvPr>
          <p:cNvGrpSpPr/>
          <p:nvPr/>
        </p:nvGrpSpPr>
        <p:grpSpPr>
          <a:xfrm>
            <a:off x="3603030" y="3715545"/>
            <a:ext cx="927360" cy="144360"/>
            <a:chOff x="3603030" y="3715545"/>
            <a:chExt cx="927360" cy="144360"/>
          </a:xfrm>
        </p:grpSpPr>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9F5E79BB-1522-232E-BF0E-622DFBE8C72C}"/>
                    </a:ext>
                  </a:extLst>
                </p14:cNvPr>
                <p14:cNvContentPartPr/>
                <p14:nvPr/>
              </p14:nvContentPartPr>
              <p14:xfrm>
                <a:off x="3634350" y="3722025"/>
                <a:ext cx="149400" cy="110880"/>
              </p14:xfrm>
            </p:contentPart>
          </mc:Choice>
          <mc:Fallback>
            <p:pic>
              <p:nvPicPr>
                <p:cNvPr id="61" name="Ink 60">
                  <a:extLst>
                    <a:ext uri="{FF2B5EF4-FFF2-40B4-BE49-F238E27FC236}">
                      <a16:creationId xmlns:a16="http://schemas.microsoft.com/office/drawing/2014/main" id="{9F5E79BB-1522-232E-BF0E-622DFBE8C72C}"/>
                    </a:ext>
                  </a:extLst>
                </p:cNvPr>
                <p:cNvPicPr/>
                <p:nvPr/>
              </p:nvPicPr>
              <p:blipFill>
                <a:blip r:embed="rId103"/>
                <a:stretch>
                  <a:fillRect/>
                </a:stretch>
              </p:blipFill>
              <p:spPr>
                <a:xfrm>
                  <a:off x="3628230" y="3715905"/>
                  <a:ext cx="1616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AA467583-2B0B-9D06-90A1-E904A8FB1996}"/>
                    </a:ext>
                  </a:extLst>
                </p14:cNvPr>
                <p14:cNvContentPartPr/>
                <p14:nvPr/>
              </p14:nvContentPartPr>
              <p14:xfrm>
                <a:off x="3603030" y="3737145"/>
                <a:ext cx="103680" cy="118440"/>
              </p14:xfrm>
            </p:contentPart>
          </mc:Choice>
          <mc:Fallback>
            <p:pic>
              <p:nvPicPr>
                <p:cNvPr id="62" name="Ink 61">
                  <a:extLst>
                    <a:ext uri="{FF2B5EF4-FFF2-40B4-BE49-F238E27FC236}">
                      <a16:creationId xmlns:a16="http://schemas.microsoft.com/office/drawing/2014/main" id="{AA467583-2B0B-9D06-90A1-E904A8FB1996}"/>
                    </a:ext>
                  </a:extLst>
                </p:cNvPr>
                <p:cNvPicPr/>
                <p:nvPr/>
              </p:nvPicPr>
              <p:blipFill>
                <a:blip r:embed="rId105"/>
                <a:stretch>
                  <a:fillRect/>
                </a:stretch>
              </p:blipFill>
              <p:spPr>
                <a:xfrm>
                  <a:off x="3596910" y="3731025"/>
                  <a:ext cx="1159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D29DE3E5-BA00-AD67-438C-B30F08F2428B}"/>
                    </a:ext>
                  </a:extLst>
                </p14:cNvPr>
                <p14:cNvContentPartPr/>
                <p14:nvPr/>
              </p14:nvContentPartPr>
              <p14:xfrm>
                <a:off x="3785910" y="3775305"/>
                <a:ext cx="346680" cy="11520"/>
              </p14:xfrm>
            </p:contentPart>
          </mc:Choice>
          <mc:Fallback>
            <p:pic>
              <p:nvPicPr>
                <p:cNvPr id="63" name="Ink 62">
                  <a:extLst>
                    <a:ext uri="{FF2B5EF4-FFF2-40B4-BE49-F238E27FC236}">
                      <a16:creationId xmlns:a16="http://schemas.microsoft.com/office/drawing/2014/main" id="{D29DE3E5-BA00-AD67-438C-B30F08F2428B}"/>
                    </a:ext>
                  </a:extLst>
                </p:cNvPr>
                <p:cNvPicPr/>
                <p:nvPr/>
              </p:nvPicPr>
              <p:blipFill>
                <a:blip r:embed="rId107"/>
                <a:stretch>
                  <a:fillRect/>
                </a:stretch>
              </p:blipFill>
              <p:spPr>
                <a:xfrm>
                  <a:off x="3779790" y="3769185"/>
                  <a:ext cx="3589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927B00E9-0575-5703-4FDB-B8880EC2E497}"/>
                    </a:ext>
                  </a:extLst>
                </p14:cNvPr>
                <p14:cNvContentPartPr/>
                <p14:nvPr/>
              </p14:nvContentPartPr>
              <p14:xfrm>
                <a:off x="4031430" y="3736065"/>
                <a:ext cx="77400" cy="123840"/>
              </p14:xfrm>
            </p:contentPart>
          </mc:Choice>
          <mc:Fallback>
            <p:pic>
              <p:nvPicPr>
                <p:cNvPr id="64" name="Ink 63">
                  <a:extLst>
                    <a:ext uri="{FF2B5EF4-FFF2-40B4-BE49-F238E27FC236}">
                      <a16:creationId xmlns:a16="http://schemas.microsoft.com/office/drawing/2014/main" id="{927B00E9-0575-5703-4FDB-B8880EC2E497}"/>
                    </a:ext>
                  </a:extLst>
                </p:cNvPr>
                <p:cNvPicPr/>
                <p:nvPr/>
              </p:nvPicPr>
              <p:blipFill>
                <a:blip r:embed="rId109"/>
                <a:stretch>
                  <a:fillRect/>
                </a:stretch>
              </p:blipFill>
              <p:spPr>
                <a:xfrm>
                  <a:off x="4025310" y="3729945"/>
                  <a:ext cx="896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F28A7906-0BDF-B2A1-B7B5-E5A5160F8753}"/>
                    </a:ext>
                  </a:extLst>
                </p14:cNvPr>
                <p14:cNvContentPartPr/>
                <p14:nvPr/>
              </p14:nvContentPartPr>
              <p14:xfrm>
                <a:off x="4235910" y="3715545"/>
                <a:ext cx="294480" cy="135720"/>
              </p14:xfrm>
            </p:contentPart>
          </mc:Choice>
          <mc:Fallback>
            <p:pic>
              <p:nvPicPr>
                <p:cNvPr id="65" name="Ink 64">
                  <a:extLst>
                    <a:ext uri="{FF2B5EF4-FFF2-40B4-BE49-F238E27FC236}">
                      <a16:creationId xmlns:a16="http://schemas.microsoft.com/office/drawing/2014/main" id="{F28A7906-0BDF-B2A1-B7B5-E5A5160F8753}"/>
                    </a:ext>
                  </a:extLst>
                </p:cNvPr>
                <p:cNvPicPr/>
                <p:nvPr/>
              </p:nvPicPr>
              <p:blipFill>
                <a:blip r:embed="rId111"/>
                <a:stretch>
                  <a:fillRect/>
                </a:stretch>
              </p:blipFill>
              <p:spPr>
                <a:xfrm>
                  <a:off x="4229790" y="3709425"/>
                  <a:ext cx="306720" cy="147960"/>
                </a:xfrm>
                <a:prstGeom prst="rect">
                  <a:avLst/>
                </a:prstGeom>
              </p:spPr>
            </p:pic>
          </mc:Fallback>
        </mc:AlternateContent>
      </p:grpSp>
      <p:grpSp>
        <p:nvGrpSpPr>
          <p:cNvPr id="71" name="Group 70">
            <a:extLst>
              <a:ext uri="{FF2B5EF4-FFF2-40B4-BE49-F238E27FC236}">
                <a16:creationId xmlns:a16="http://schemas.microsoft.com/office/drawing/2014/main" id="{6605BC2E-788C-9D08-C16B-4AD17A778E33}"/>
              </a:ext>
            </a:extLst>
          </p:cNvPr>
          <p:cNvGrpSpPr/>
          <p:nvPr/>
        </p:nvGrpSpPr>
        <p:grpSpPr>
          <a:xfrm>
            <a:off x="3239790" y="2751465"/>
            <a:ext cx="1923120" cy="203400"/>
            <a:chOff x="3239790" y="2751465"/>
            <a:chExt cx="1923120" cy="203400"/>
          </a:xfrm>
        </p:grpSpPr>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A0E70E0E-A0E0-3865-8277-3845B9AAF497}"/>
                    </a:ext>
                  </a:extLst>
                </p14:cNvPr>
                <p14:cNvContentPartPr/>
                <p14:nvPr/>
              </p14:nvContentPartPr>
              <p14:xfrm>
                <a:off x="3249510" y="2751465"/>
                <a:ext cx="1913400" cy="203400"/>
              </p14:xfrm>
            </p:contentPart>
          </mc:Choice>
          <mc:Fallback>
            <p:pic>
              <p:nvPicPr>
                <p:cNvPr id="69" name="Ink 68">
                  <a:extLst>
                    <a:ext uri="{FF2B5EF4-FFF2-40B4-BE49-F238E27FC236}">
                      <a16:creationId xmlns:a16="http://schemas.microsoft.com/office/drawing/2014/main" id="{A0E70E0E-A0E0-3865-8277-3845B9AAF497}"/>
                    </a:ext>
                  </a:extLst>
                </p:cNvPr>
                <p:cNvPicPr/>
                <p:nvPr/>
              </p:nvPicPr>
              <p:blipFill>
                <a:blip r:embed="rId113"/>
                <a:stretch>
                  <a:fillRect/>
                </a:stretch>
              </p:blipFill>
              <p:spPr>
                <a:xfrm>
                  <a:off x="3243390" y="2745345"/>
                  <a:ext cx="19256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0" name="Ink 69">
                  <a:extLst>
                    <a:ext uri="{FF2B5EF4-FFF2-40B4-BE49-F238E27FC236}">
                      <a16:creationId xmlns:a16="http://schemas.microsoft.com/office/drawing/2014/main" id="{2B8653E7-7BDF-013A-6D63-8475F8E910DA}"/>
                    </a:ext>
                  </a:extLst>
                </p14:cNvPr>
                <p14:cNvContentPartPr/>
                <p14:nvPr/>
              </p14:nvContentPartPr>
              <p14:xfrm>
                <a:off x="3239790" y="2839665"/>
                <a:ext cx="128160" cy="77760"/>
              </p14:xfrm>
            </p:contentPart>
          </mc:Choice>
          <mc:Fallback>
            <p:pic>
              <p:nvPicPr>
                <p:cNvPr id="70" name="Ink 69">
                  <a:extLst>
                    <a:ext uri="{FF2B5EF4-FFF2-40B4-BE49-F238E27FC236}">
                      <a16:creationId xmlns:a16="http://schemas.microsoft.com/office/drawing/2014/main" id="{2B8653E7-7BDF-013A-6D63-8475F8E910DA}"/>
                    </a:ext>
                  </a:extLst>
                </p:cNvPr>
                <p:cNvPicPr/>
                <p:nvPr/>
              </p:nvPicPr>
              <p:blipFill>
                <a:blip r:embed="rId115"/>
                <a:stretch>
                  <a:fillRect/>
                </a:stretch>
              </p:blipFill>
              <p:spPr>
                <a:xfrm>
                  <a:off x="3233670" y="2833545"/>
                  <a:ext cx="140400" cy="90000"/>
                </a:xfrm>
                <a:prstGeom prst="rect">
                  <a:avLst/>
                </a:prstGeom>
              </p:spPr>
            </p:pic>
          </mc:Fallback>
        </mc:AlternateContent>
      </p:grpSp>
      <p:grpSp>
        <p:nvGrpSpPr>
          <p:cNvPr id="77" name="Group 76">
            <a:extLst>
              <a:ext uri="{FF2B5EF4-FFF2-40B4-BE49-F238E27FC236}">
                <a16:creationId xmlns:a16="http://schemas.microsoft.com/office/drawing/2014/main" id="{1281AA46-F473-68C7-7EB5-522848CEA50F}"/>
              </a:ext>
            </a:extLst>
          </p:cNvPr>
          <p:cNvGrpSpPr/>
          <p:nvPr/>
        </p:nvGrpSpPr>
        <p:grpSpPr>
          <a:xfrm>
            <a:off x="2683950" y="4560825"/>
            <a:ext cx="1978560" cy="389520"/>
            <a:chOff x="2683950" y="4560825"/>
            <a:chExt cx="1978560" cy="389520"/>
          </a:xfrm>
        </p:grpSpPr>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47BA7326-82EE-CA30-34BE-D72DFB7572B7}"/>
                    </a:ext>
                  </a:extLst>
                </p14:cNvPr>
                <p14:cNvContentPartPr/>
                <p14:nvPr/>
              </p14:nvContentPartPr>
              <p14:xfrm>
                <a:off x="2683950" y="4673505"/>
                <a:ext cx="354240" cy="5040"/>
              </p14:xfrm>
            </p:contentPart>
          </mc:Choice>
          <mc:Fallback>
            <p:pic>
              <p:nvPicPr>
                <p:cNvPr id="67" name="Ink 66">
                  <a:extLst>
                    <a:ext uri="{FF2B5EF4-FFF2-40B4-BE49-F238E27FC236}">
                      <a16:creationId xmlns:a16="http://schemas.microsoft.com/office/drawing/2014/main" id="{47BA7326-82EE-CA30-34BE-D72DFB7572B7}"/>
                    </a:ext>
                  </a:extLst>
                </p:cNvPr>
                <p:cNvPicPr/>
                <p:nvPr/>
              </p:nvPicPr>
              <p:blipFill>
                <a:blip r:embed="rId117"/>
                <a:stretch>
                  <a:fillRect/>
                </a:stretch>
              </p:blipFill>
              <p:spPr>
                <a:xfrm>
                  <a:off x="2677830" y="4667385"/>
                  <a:ext cx="36648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5302E4BC-BCCF-60E0-ED86-58FAE0BF9013}"/>
                    </a:ext>
                  </a:extLst>
                </p14:cNvPr>
                <p14:cNvContentPartPr/>
                <p14:nvPr/>
              </p14:nvContentPartPr>
              <p14:xfrm>
                <a:off x="2756310" y="4783305"/>
                <a:ext cx="293760" cy="5760"/>
              </p14:xfrm>
            </p:contentPart>
          </mc:Choice>
          <mc:Fallback>
            <p:pic>
              <p:nvPicPr>
                <p:cNvPr id="68" name="Ink 67">
                  <a:extLst>
                    <a:ext uri="{FF2B5EF4-FFF2-40B4-BE49-F238E27FC236}">
                      <a16:creationId xmlns:a16="http://schemas.microsoft.com/office/drawing/2014/main" id="{5302E4BC-BCCF-60E0-ED86-58FAE0BF9013}"/>
                    </a:ext>
                  </a:extLst>
                </p:cNvPr>
                <p:cNvPicPr/>
                <p:nvPr/>
              </p:nvPicPr>
              <p:blipFill>
                <a:blip r:embed="rId119"/>
                <a:stretch>
                  <a:fillRect/>
                </a:stretch>
              </p:blipFill>
              <p:spPr>
                <a:xfrm>
                  <a:off x="2750190" y="4777185"/>
                  <a:ext cx="306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127CD7B3-C450-0460-EC68-6DD99C005C45}"/>
                    </a:ext>
                  </a:extLst>
                </p14:cNvPr>
                <p14:cNvContentPartPr/>
                <p14:nvPr/>
              </p14:nvContentPartPr>
              <p14:xfrm>
                <a:off x="3318270" y="4627425"/>
                <a:ext cx="256680" cy="245160"/>
              </p14:xfrm>
            </p:contentPart>
          </mc:Choice>
          <mc:Fallback>
            <p:pic>
              <p:nvPicPr>
                <p:cNvPr id="72" name="Ink 71">
                  <a:extLst>
                    <a:ext uri="{FF2B5EF4-FFF2-40B4-BE49-F238E27FC236}">
                      <a16:creationId xmlns:a16="http://schemas.microsoft.com/office/drawing/2014/main" id="{127CD7B3-C450-0460-EC68-6DD99C005C45}"/>
                    </a:ext>
                  </a:extLst>
                </p:cNvPr>
                <p:cNvPicPr/>
                <p:nvPr/>
              </p:nvPicPr>
              <p:blipFill>
                <a:blip r:embed="rId121"/>
                <a:stretch>
                  <a:fillRect/>
                </a:stretch>
              </p:blipFill>
              <p:spPr>
                <a:xfrm>
                  <a:off x="3312150" y="4621305"/>
                  <a:ext cx="2689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3CCC2BE5-28DB-78A7-3A04-2907F7C6109D}"/>
                    </a:ext>
                  </a:extLst>
                </p14:cNvPr>
                <p14:cNvContentPartPr/>
                <p14:nvPr/>
              </p14:nvContentPartPr>
              <p14:xfrm>
                <a:off x="3830550" y="4560825"/>
                <a:ext cx="167400" cy="369000"/>
              </p14:xfrm>
            </p:contentPart>
          </mc:Choice>
          <mc:Fallback>
            <p:pic>
              <p:nvPicPr>
                <p:cNvPr id="73" name="Ink 72">
                  <a:extLst>
                    <a:ext uri="{FF2B5EF4-FFF2-40B4-BE49-F238E27FC236}">
                      <a16:creationId xmlns:a16="http://schemas.microsoft.com/office/drawing/2014/main" id="{3CCC2BE5-28DB-78A7-3A04-2907F7C6109D}"/>
                    </a:ext>
                  </a:extLst>
                </p:cNvPr>
                <p:cNvPicPr/>
                <p:nvPr/>
              </p:nvPicPr>
              <p:blipFill>
                <a:blip r:embed="rId123"/>
                <a:stretch>
                  <a:fillRect/>
                </a:stretch>
              </p:blipFill>
              <p:spPr>
                <a:xfrm>
                  <a:off x="3824430" y="4554705"/>
                  <a:ext cx="17964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4" name="Ink 73">
                  <a:extLst>
                    <a:ext uri="{FF2B5EF4-FFF2-40B4-BE49-F238E27FC236}">
                      <a16:creationId xmlns:a16="http://schemas.microsoft.com/office/drawing/2014/main" id="{6B398AA7-A086-A566-239B-7C43E15B36E9}"/>
                    </a:ext>
                  </a:extLst>
                </p14:cNvPr>
                <p14:cNvContentPartPr/>
                <p14:nvPr/>
              </p14:nvContentPartPr>
              <p14:xfrm>
                <a:off x="4120350" y="4787625"/>
                <a:ext cx="41400" cy="123840"/>
              </p14:xfrm>
            </p:contentPart>
          </mc:Choice>
          <mc:Fallback>
            <p:pic>
              <p:nvPicPr>
                <p:cNvPr id="74" name="Ink 73">
                  <a:extLst>
                    <a:ext uri="{FF2B5EF4-FFF2-40B4-BE49-F238E27FC236}">
                      <a16:creationId xmlns:a16="http://schemas.microsoft.com/office/drawing/2014/main" id="{6B398AA7-A086-A566-239B-7C43E15B36E9}"/>
                    </a:ext>
                  </a:extLst>
                </p:cNvPr>
                <p:cNvPicPr/>
                <p:nvPr/>
              </p:nvPicPr>
              <p:blipFill>
                <a:blip r:embed="rId125"/>
                <a:stretch>
                  <a:fillRect/>
                </a:stretch>
              </p:blipFill>
              <p:spPr>
                <a:xfrm>
                  <a:off x="4114230" y="4781505"/>
                  <a:ext cx="536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5" name="Ink 74">
                  <a:extLst>
                    <a:ext uri="{FF2B5EF4-FFF2-40B4-BE49-F238E27FC236}">
                      <a16:creationId xmlns:a16="http://schemas.microsoft.com/office/drawing/2014/main" id="{F4CC91B5-71EA-7599-918D-3182BE7FE8E5}"/>
                    </a:ext>
                  </a:extLst>
                </p14:cNvPr>
                <p14:cNvContentPartPr/>
                <p14:nvPr/>
              </p14:nvContentPartPr>
              <p14:xfrm>
                <a:off x="4041150" y="4676025"/>
                <a:ext cx="46080" cy="20880"/>
              </p14:xfrm>
            </p:contentPart>
          </mc:Choice>
          <mc:Fallback>
            <p:pic>
              <p:nvPicPr>
                <p:cNvPr id="75" name="Ink 74">
                  <a:extLst>
                    <a:ext uri="{FF2B5EF4-FFF2-40B4-BE49-F238E27FC236}">
                      <a16:creationId xmlns:a16="http://schemas.microsoft.com/office/drawing/2014/main" id="{F4CC91B5-71EA-7599-918D-3182BE7FE8E5}"/>
                    </a:ext>
                  </a:extLst>
                </p:cNvPr>
                <p:cNvPicPr/>
                <p:nvPr/>
              </p:nvPicPr>
              <p:blipFill>
                <a:blip r:embed="rId127"/>
                <a:stretch>
                  <a:fillRect/>
                </a:stretch>
              </p:blipFill>
              <p:spPr>
                <a:xfrm>
                  <a:off x="4035030" y="4669905"/>
                  <a:ext cx="583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6" name="Ink 75">
                  <a:extLst>
                    <a:ext uri="{FF2B5EF4-FFF2-40B4-BE49-F238E27FC236}">
                      <a16:creationId xmlns:a16="http://schemas.microsoft.com/office/drawing/2014/main" id="{F0358729-3FD2-EA17-77AA-2651A8A72C1B}"/>
                    </a:ext>
                  </a:extLst>
                </p14:cNvPr>
                <p14:cNvContentPartPr/>
                <p14:nvPr/>
              </p14:nvContentPartPr>
              <p14:xfrm>
                <a:off x="4255350" y="4746945"/>
                <a:ext cx="407160" cy="203400"/>
              </p14:xfrm>
            </p:contentPart>
          </mc:Choice>
          <mc:Fallback>
            <p:pic>
              <p:nvPicPr>
                <p:cNvPr id="76" name="Ink 75">
                  <a:extLst>
                    <a:ext uri="{FF2B5EF4-FFF2-40B4-BE49-F238E27FC236}">
                      <a16:creationId xmlns:a16="http://schemas.microsoft.com/office/drawing/2014/main" id="{F0358729-3FD2-EA17-77AA-2651A8A72C1B}"/>
                    </a:ext>
                  </a:extLst>
                </p:cNvPr>
                <p:cNvPicPr/>
                <p:nvPr/>
              </p:nvPicPr>
              <p:blipFill>
                <a:blip r:embed="rId129"/>
                <a:stretch>
                  <a:fillRect/>
                </a:stretch>
              </p:blipFill>
              <p:spPr>
                <a:xfrm>
                  <a:off x="4249230" y="4740825"/>
                  <a:ext cx="419400" cy="215640"/>
                </a:xfrm>
                <a:prstGeom prst="rect">
                  <a:avLst/>
                </a:prstGeom>
              </p:spPr>
            </p:pic>
          </mc:Fallback>
        </mc:AlternateContent>
      </p:grpSp>
      <p:grpSp>
        <p:nvGrpSpPr>
          <p:cNvPr id="83" name="Group 82">
            <a:extLst>
              <a:ext uri="{FF2B5EF4-FFF2-40B4-BE49-F238E27FC236}">
                <a16:creationId xmlns:a16="http://schemas.microsoft.com/office/drawing/2014/main" id="{8030EF2B-E1EB-BF77-46B4-5E913294DF79}"/>
              </a:ext>
            </a:extLst>
          </p:cNvPr>
          <p:cNvGrpSpPr/>
          <p:nvPr/>
        </p:nvGrpSpPr>
        <p:grpSpPr>
          <a:xfrm>
            <a:off x="5130510" y="4488825"/>
            <a:ext cx="1187640" cy="396720"/>
            <a:chOff x="5130510" y="4488825"/>
            <a:chExt cx="1187640" cy="396720"/>
          </a:xfrm>
        </p:grpSpPr>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A3101584-C217-A45B-8B4B-7EBA795A97C2}"/>
                    </a:ext>
                  </a:extLst>
                </p14:cNvPr>
                <p14:cNvContentPartPr/>
                <p14:nvPr/>
              </p14:nvContentPartPr>
              <p14:xfrm>
                <a:off x="5277750" y="4488825"/>
                <a:ext cx="48600" cy="246600"/>
              </p14:xfrm>
            </p:contentPart>
          </mc:Choice>
          <mc:Fallback>
            <p:pic>
              <p:nvPicPr>
                <p:cNvPr id="78" name="Ink 77">
                  <a:extLst>
                    <a:ext uri="{FF2B5EF4-FFF2-40B4-BE49-F238E27FC236}">
                      <a16:creationId xmlns:a16="http://schemas.microsoft.com/office/drawing/2014/main" id="{A3101584-C217-A45B-8B4B-7EBA795A97C2}"/>
                    </a:ext>
                  </a:extLst>
                </p:cNvPr>
                <p:cNvPicPr/>
                <p:nvPr/>
              </p:nvPicPr>
              <p:blipFill>
                <a:blip r:embed="rId131"/>
                <a:stretch>
                  <a:fillRect/>
                </a:stretch>
              </p:blipFill>
              <p:spPr>
                <a:xfrm>
                  <a:off x="5271630" y="4482705"/>
                  <a:ext cx="608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ABDFB89E-1B3E-1EF2-8E37-6556A0969225}"/>
                    </a:ext>
                  </a:extLst>
                </p14:cNvPr>
                <p14:cNvContentPartPr/>
                <p14:nvPr/>
              </p14:nvContentPartPr>
              <p14:xfrm>
                <a:off x="5458470" y="4568745"/>
                <a:ext cx="185760" cy="136800"/>
              </p14:xfrm>
            </p:contentPart>
          </mc:Choice>
          <mc:Fallback>
            <p:pic>
              <p:nvPicPr>
                <p:cNvPr id="79" name="Ink 78">
                  <a:extLst>
                    <a:ext uri="{FF2B5EF4-FFF2-40B4-BE49-F238E27FC236}">
                      <a16:creationId xmlns:a16="http://schemas.microsoft.com/office/drawing/2014/main" id="{ABDFB89E-1B3E-1EF2-8E37-6556A0969225}"/>
                    </a:ext>
                  </a:extLst>
                </p:cNvPr>
                <p:cNvPicPr/>
                <p:nvPr/>
              </p:nvPicPr>
              <p:blipFill>
                <a:blip r:embed="rId133"/>
                <a:stretch>
                  <a:fillRect/>
                </a:stretch>
              </p:blipFill>
              <p:spPr>
                <a:xfrm>
                  <a:off x="5452350" y="4562625"/>
                  <a:ext cx="1980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0" name="Ink 79">
                  <a:extLst>
                    <a:ext uri="{FF2B5EF4-FFF2-40B4-BE49-F238E27FC236}">
                      <a16:creationId xmlns:a16="http://schemas.microsoft.com/office/drawing/2014/main" id="{8E55D752-0453-5FDC-CC3A-6938146BFFEF}"/>
                    </a:ext>
                  </a:extLst>
                </p14:cNvPr>
                <p14:cNvContentPartPr/>
                <p14:nvPr/>
              </p14:nvContentPartPr>
              <p14:xfrm>
                <a:off x="5860230" y="4525545"/>
                <a:ext cx="187560" cy="150840"/>
              </p14:xfrm>
            </p:contentPart>
          </mc:Choice>
          <mc:Fallback>
            <p:pic>
              <p:nvPicPr>
                <p:cNvPr id="80" name="Ink 79">
                  <a:extLst>
                    <a:ext uri="{FF2B5EF4-FFF2-40B4-BE49-F238E27FC236}">
                      <a16:creationId xmlns:a16="http://schemas.microsoft.com/office/drawing/2014/main" id="{8E55D752-0453-5FDC-CC3A-6938146BFFEF}"/>
                    </a:ext>
                  </a:extLst>
                </p:cNvPr>
                <p:cNvPicPr/>
                <p:nvPr/>
              </p:nvPicPr>
              <p:blipFill>
                <a:blip r:embed="rId135"/>
                <a:stretch>
                  <a:fillRect/>
                </a:stretch>
              </p:blipFill>
              <p:spPr>
                <a:xfrm>
                  <a:off x="5854110" y="4519425"/>
                  <a:ext cx="1998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51EABD27-31E3-3543-AE5B-5CC3BFA325FA}"/>
                    </a:ext>
                  </a:extLst>
                </p14:cNvPr>
                <p14:cNvContentPartPr/>
                <p14:nvPr/>
              </p14:nvContentPartPr>
              <p14:xfrm>
                <a:off x="5843310" y="4549305"/>
                <a:ext cx="144720" cy="156240"/>
              </p14:xfrm>
            </p:contentPart>
          </mc:Choice>
          <mc:Fallback>
            <p:pic>
              <p:nvPicPr>
                <p:cNvPr id="81" name="Ink 80">
                  <a:extLst>
                    <a:ext uri="{FF2B5EF4-FFF2-40B4-BE49-F238E27FC236}">
                      <a16:creationId xmlns:a16="http://schemas.microsoft.com/office/drawing/2014/main" id="{51EABD27-31E3-3543-AE5B-5CC3BFA325FA}"/>
                    </a:ext>
                  </a:extLst>
                </p:cNvPr>
                <p:cNvPicPr/>
                <p:nvPr/>
              </p:nvPicPr>
              <p:blipFill>
                <a:blip r:embed="rId137"/>
                <a:stretch>
                  <a:fillRect/>
                </a:stretch>
              </p:blipFill>
              <p:spPr>
                <a:xfrm>
                  <a:off x="5837190" y="4543185"/>
                  <a:ext cx="156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2" name="Ink 81">
                  <a:extLst>
                    <a:ext uri="{FF2B5EF4-FFF2-40B4-BE49-F238E27FC236}">
                      <a16:creationId xmlns:a16="http://schemas.microsoft.com/office/drawing/2014/main" id="{20757C93-597C-6567-F319-10EE0AEE1B6E}"/>
                    </a:ext>
                  </a:extLst>
                </p14:cNvPr>
                <p14:cNvContentPartPr/>
                <p14:nvPr/>
              </p14:nvContentPartPr>
              <p14:xfrm>
                <a:off x="5130510" y="4813545"/>
                <a:ext cx="1187640" cy="72000"/>
              </p14:xfrm>
            </p:contentPart>
          </mc:Choice>
          <mc:Fallback>
            <p:pic>
              <p:nvPicPr>
                <p:cNvPr id="82" name="Ink 81">
                  <a:extLst>
                    <a:ext uri="{FF2B5EF4-FFF2-40B4-BE49-F238E27FC236}">
                      <a16:creationId xmlns:a16="http://schemas.microsoft.com/office/drawing/2014/main" id="{20757C93-597C-6567-F319-10EE0AEE1B6E}"/>
                    </a:ext>
                  </a:extLst>
                </p:cNvPr>
                <p:cNvPicPr/>
                <p:nvPr/>
              </p:nvPicPr>
              <p:blipFill>
                <a:blip r:embed="rId139"/>
                <a:stretch>
                  <a:fillRect/>
                </a:stretch>
              </p:blipFill>
              <p:spPr>
                <a:xfrm>
                  <a:off x="5124390" y="4807425"/>
                  <a:ext cx="1199880" cy="84240"/>
                </a:xfrm>
                <a:prstGeom prst="rect">
                  <a:avLst/>
                </a:prstGeom>
              </p:spPr>
            </p:pic>
          </mc:Fallback>
        </mc:AlternateContent>
      </p:grpSp>
      <p:grpSp>
        <p:nvGrpSpPr>
          <p:cNvPr id="98" name="Group 97">
            <a:extLst>
              <a:ext uri="{FF2B5EF4-FFF2-40B4-BE49-F238E27FC236}">
                <a16:creationId xmlns:a16="http://schemas.microsoft.com/office/drawing/2014/main" id="{0D61B78D-EBCC-BE27-8A8C-37D8B875CC15}"/>
              </a:ext>
            </a:extLst>
          </p:cNvPr>
          <p:cNvGrpSpPr/>
          <p:nvPr/>
        </p:nvGrpSpPr>
        <p:grpSpPr>
          <a:xfrm>
            <a:off x="5568990" y="5015865"/>
            <a:ext cx="363600" cy="186480"/>
            <a:chOff x="5568990" y="5015865"/>
            <a:chExt cx="363600" cy="186480"/>
          </a:xfrm>
        </p:grpSpPr>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B6B9C2AE-21DE-8EA5-D53A-185D3DA0630C}"/>
                    </a:ext>
                  </a:extLst>
                </p14:cNvPr>
                <p14:cNvContentPartPr/>
                <p14:nvPr/>
              </p14:nvContentPartPr>
              <p14:xfrm>
                <a:off x="5568990" y="5015865"/>
                <a:ext cx="363600" cy="159480"/>
              </p14:xfrm>
            </p:contentPart>
          </mc:Choice>
          <mc:Fallback>
            <p:pic>
              <p:nvPicPr>
                <p:cNvPr id="84" name="Ink 83">
                  <a:extLst>
                    <a:ext uri="{FF2B5EF4-FFF2-40B4-BE49-F238E27FC236}">
                      <a16:creationId xmlns:a16="http://schemas.microsoft.com/office/drawing/2014/main" id="{B6B9C2AE-21DE-8EA5-D53A-185D3DA0630C}"/>
                    </a:ext>
                  </a:extLst>
                </p:cNvPr>
                <p:cNvPicPr/>
                <p:nvPr/>
              </p:nvPicPr>
              <p:blipFill>
                <a:blip r:embed="rId141"/>
                <a:stretch>
                  <a:fillRect/>
                </a:stretch>
              </p:blipFill>
              <p:spPr>
                <a:xfrm>
                  <a:off x="5562870" y="5009745"/>
                  <a:ext cx="3758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B07CCFFE-B57C-B89F-F2C6-75D968E2BF20}"/>
                    </a:ext>
                  </a:extLst>
                </p14:cNvPr>
                <p14:cNvContentPartPr/>
                <p14:nvPr/>
              </p14:nvContentPartPr>
              <p14:xfrm>
                <a:off x="5672310" y="5024505"/>
                <a:ext cx="180720" cy="177840"/>
              </p14:xfrm>
            </p:contentPart>
          </mc:Choice>
          <mc:Fallback>
            <p:pic>
              <p:nvPicPr>
                <p:cNvPr id="85" name="Ink 84">
                  <a:extLst>
                    <a:ext uri="{FF2B5EF4-FFF2-40B4-BE49-F238E27FC236}">
                      <a16:creationId xmlns:a16="http://schemas.microsoft.com/office/drawing/2014/main" id="{B07CCFFE-B57C-B89F-F2C6-75D968E2BF20}"/>
                    </a:ext>
                  </a:extLst>
                </p:cNvPr>
                <p:cNvPicPr/>
                <p:nvPr/>
              </p:nvPicPr>
              <p:blipFill>
                <a:blip r:embed="rId143"/>
                <a:stretch>
                  <a:fillRect/>
                </a:stretch>
              </p:blipFill>
              <p:spPr>
                <a:xfrm>
                  <a:off x="5666190" y="5018385"/>
                  <a:ext cx="192960" cy="190080"/>
                </a:xfrm>
                <a:prstGeom prst="rect">
                  <a:avLst/>
                </a:prstGeom>
              </p:spPr>
            </p:pic>
          </mc:Fallback>
        </mc:AlternateContent>
      </p:grpSp>
      <p:grpSp>
        <p:nvGrpSpPr>
          <p:cNvPr id="97" name="Group 96">
            <a:extLst>
              <a:ext uri="{FF2B5EF4-FFF2-40B4-BE49-F238E27FC236}">
                <a16:creationId xmlns:a16="http://schemas.microsoft.com/office/drawing/2014/main" id="{65681F59-D80E-7AA5-2D3F-092BBAE86168}"/>
              </a:ext>
            </a:extLst>
          </p:cNvPr>
          <p:cNvGrpSpPr/>
          <p:nvPr/>
        </p:nvGrpSpPr>
        <p:grpSpPr>
          <a:xfrm>
            <a:off x="3841350" y="5099385"/>
            <a:ext cx="1177560" cy="160560"/>
            <a:chOff x="3841350" y="5099385"/>
            <a:chExt cx="1177560" cy="160560"/>
          </a:xfrm>
        </p:grpSpPr>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9010F872-ACB8-A7D4-3584-36ECF06A704F}"/>
                    </a:ext>
                  </a:extLst>
                </p14:cNvPr>
                <p14:cNvContentPartPr/>
                <p14:nvPr/>
              </p14:nvContentPartPr>
              <p14:xfrm>
                <a:off x="3841350" y="5110185"/>
                <a:ext cx="250560" cy="124920"/>
              </p14:xfrm>
            </p:contentPart>
          </mc:Choice>
          <mc:Fallback>
            <p:pic>
              <p:nvPicPr>
                <p:cNvPr id="86" name="Ink 85">
                  <a:extLst>
                    <a:ext uri="{FF2B5EF4-FFF2-40B4-BE49-F238E27FC236}">
                      <a16:creationId xmlns:a16="http://schemas.microsoft.com/office/drawing/2014/main" id="{9010F872-ACB8-A7D4-3584-36ECF06A704F}"/>
                    </a:ext>
                  </a:extLst>
                </p:cNvPr>
                <p:cNvPicPr/>
                <p:nvPr/>
              </p:nvPicPr>
              <p:blipFill>
                <a:blip r:embed="rId145"/>
                <a:stretch>
                  <a:fillRect/>
                </a:stretch>
              </p:blipFill>
              <p:spPr>
                <a:xfrm>
                  <a:off x="3835230" y="5104065"/>
                  <a:ext cx="2628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4105EAB1-FBF9-2013-DB06-3F4731017CA1}"/>
                    </a:ext>
                  </a:extLst>
                </p14:cNvPr>
                <p14:cNvContentPartPr/>
                <p14:nvPr/>
              </p14:nvContentPartPr>
              <p14:xfrm>
                <a:off x="3911190" y="5099385"/>
                <a:ext cx="135000" cy="141120"/>
              </p14:xfrm>
            </p:contentPart>
          </mc:Choice>
          <mc:Fallback>
            <p:pic>
              <p:nvPicPr>
                <p:cNvPr id="87" name="Ink 86">
                  <a:extLst>
                    <a:ext uri="{FF2B5EF4-FFF2-40B4-BE49-F238E27FC236}">
                      <a16:creationId xmlns:a16="http://schemas.microsoft.com/office/drawing/2014/main" id="{4105EAB1-FBF9-2013-DB06-3F4731017CA1}"/>
                    </a:ext>
                  </a:extLst>
                </p:cNvPr>
                <p:cNvPicPr/>
                <p:nvPr/>
              </p:nvPicPr>
              <p:blipFill>
                <a:blip r:embed="rId147"/>
                <a:stretch>
                  <a:fillRect/>
                </a:stretch>
              </p:blipFill>
              <p:spPr>
                <a:xfrm>
                  <a:off x="3905070" y="5093265"/>
                  <a:ext cx="1472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DFC09861-73FF-CF73-7314-FCD9C1DFF709}"/>
                    </a:ext>
                  </a:extLst>
                </p14:cNvPr>
                <p14:cNvContentPartPr/>
                <p14:nvPr/>
              </p14:nvContentPartPr>
              <p14:xfrm>
                <a:off x="4199910" y="5164185"/>
                <a:ext cx="348120" cy="12600"/>
              </p14:xfrm>
            </p:contentPart>
          </mc:Choice>
          <mc:Fallback>
            <p:pic>
              <p:nvPicPr>
                <p:cNvPr id="88" name="Ink 87">
                  <a:extLst>
                    <a:ext uri="{FF2B5EF4-FFF2-40B4-BE49-F238E27FC236}">
                      <a16:creationId xmlns:a16="http://schemas.microsoft.com/office/drawing/2014/main" id="{DFC09861-73FF-CF73-7314-FCD9C1DFF709}"/>
                    </a:ext>
                  </a:extLst>
                </p:cNvPr>
                <p:cNvPicPr/>
                <p:nvPr/>
              </p:nvPicPr>
              <p:blipFill>
                <a:blip r:embed="rId149"/>
                <a:stretch>
                  <a:fillRect/>
                </a:stretch>
              </p:blipFill>
              <p:spPr>
                <a:xfrm>
                  <a:off x="4193790" y="5158065"/>
                  <a:ext cx="3603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83256949-337F-5569-0B28-907713491309}"/>
                    </a:ext>
                  </a:extLst>
                </p14:cNvPr>
                <p14:cNvContentPartPr/>
                <p14:nvPr/>
              </p14:nvContentPartPr>
              <p14:xfrm>
                <a:off x="4423830" y="5147985"/>
                <a:ext cx="74880" cy="111960"/>
              </p14:xfrm>
            </p:contentPart>
          </mc:Choice>
          <mc:Fallback>
            <p:pic>
              <p:nvPicPr>
                <p:cNvPr id="89" name="Ink 88">
                  <a:extLst>
                    <a:ext uri="{FF2B5EF4-FFF2-40B4-BE49-F238E27FC236}">
                      <a16:creationId xmlns:a16="http://schemas.microsoft.com/office/drawing/2014/main" id="{83256949-337F-5569-0B28-907713491309}"/>
                    </a:ext>
                  </a:extLst>
                </p:cNvPr>
                <p:cNvPicPr/>
                <p:nvPr/>
              </p:nvPicPr>
              <p:blipFill>
                <a:blip r:embed="rId151"/>
                <a:stretch>
                  <a:fillRect/>
                </a:stretch>
              </p:blipFill>
              <p:spPr>
                <a:xfrm>
                  <a:off x="4417710" y="5141865"/>
                  <a:ext cx="871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7EE26D0F-EF09-0AEF-4DCF-35C20EFFCBBD}"/>
                    </a:ext>
                  </a:extLst>
                </p14:cNvPr>
                <p14:cNvContentPartPr/>
                <p14:nvPr/>
              </p14:nvContentPartPr>
              <p14:xfrm>
                <a:off x="4712550" y="5124225"/>
                <a:ext cx="306360" cy="135360"/>
              </p14:xfrm>
            </p:contentPart>
          </mc:Choice>
          <mc:Fallback>
            <p:pic>
              <p:nvPicPr>
                <p:cNvPr id="90" name="Ink 89">
                  <a:extLst>
                    <a:ext uri="{FF2B5EF4-FFF2-40B4-BE49-F238E27FC236}">
                      <a16:creationId xmlns:a16="http://schemas.microsoft.com/office/drawing/2014/main" id="{7EE26D0F-EF09-0AEF-4DCF-35C20EFFCBBD}"/>
                    </a:ext>
                  </a:extLst>
                </p:cNvPr>
                <p:cNvPicPr/>
                <p:nvPr/>
              </p:nvPicPr>
              <p:blipFill>
                <a:blip r:embed="rId153"/>
                <a:stretch>
                  <a:fillRect/>
                </a:stretch>
              </p:blipFill>
              <p:spPr>
                <a:xfrm>
                  <a:off x="4706430" y="5118105"/>
                  <a:ext cx="318600" cy="147600"/>
                </a:xfrm>
                <a:prstGeom prst="rect">
                  <a:avLst/>
                </a:prstGeom>
              </p:spPr>
            </p:pic>
          </mc:Fallback>
        </mc:AlternateContent>
      </p:grpSp>
      <p:grpSp>
        <p:nvGrpSpPr>
          <p:cNvPr id="96" name="Group 95">
            <a:extLst>
              <a:ext uri="{FF2B5EF4-FFF2-40B4-BE49-F238E27FC236}">
                <a16:creationId xmlns:a16="http://schemas.microsoft.com/office/drawing/2014/main" id="{AB3EFC62-DFA7-5D8A-6585-194837EEB9DA}"/>
              </a:ext>
            </a:extLst>
          </p:cNvPr>
          <p:cNvGrpSpPr/>
          <p:nvPr/>
        </p:nvGrpSpPr>
        <p:grpSpPr>
          <a:xfrm>
            <a:off x="9563190" y="4375065"/>
            <a:ext cx="1288080" cy="839520"/>
            <a:chOff x="9563190" y="4375065"/>
            <a:chExt cx="1288080" cy="839520"/>
          </a:xfrm>
        </p:grpSpPr>
        <mc:AlternateContent xmlns:mc="http://schemas.openxmlformats.org/markup-compatibility/2006">
          <mc:Choice xmlns:p14="http://schemas.microsoft.com/office/powerpoint/2010/main" Requires="p14">
            <p:contentPart p14:bwMode="auto" r:id="rId154">
              <p14:nvContentPartPr>
                <p14:cNvPr id="91" name="Ink 90">
                  <a:extLst>
                    <a:ext uri="{FF2B5EF4-FFF2-40B4-BE49-F238E27FC236}">
                      <a16:creationId xmlns:a16="http://schemas.microsoft.com/office/drawing/2014/main" id="{ED27EABB-B1C8-9972-DFBC-31084A0363B8}"/>
                    </a:ext>
                  </a:extLst>
                </p14:cNvPr>
                <p14:cNvContentPartPr/>
                <p14:nvPr/>
              </p14:nvContentPartPr>
              <p14:xfrm>
                <a:off x="9909150" y="4435545"/>
                <a:ext cx="511560" cy="205560"/>
              </p14:xfrm>
            </p:contentPart>
          </mc:Choice>
          <mc:Fallback>
            <p:pic>
              <p:nvPicPr>
                <p:cNvPr id="91" name="Ink 90">
                  <a:extLst>
                    <a:ext uri="{FF2B5EF4-FFF2-40B4-BE49-F238E27FC236}">
                      <a16:creationId xmlns:a16="http://schemas.microsoft.com/office/drawing/2014/main" id="{ED27EABB-B1C8-9972-DFBC-31084A0363B8}"/>
                    </a:ext>
                  </a:extLst>
                </p:cNvPr>
                <p:cNvPicPr/>
                <p:nvPr/>
              </p:nvPicPr>
              <p:blipFill>
                <a:blip r:embed="rId155"/>
                <a:stretch>
                  <a:fillRect/>
                </a:stretch>
              </p:blipFill>
              <p:spPr>
                <a:xfrm>
                  <a:off x="9903030" y="4429425"/>
                  <a:ext cx="5238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Ink 91">
                  <a:extLst>
                    <a:ext uri="{FF2B5EF4-FFF2-40B4-BE49-F238E27FC236}">
                      <a16:creationId xmlns:a16="http://schemas.microsoft.com/office/drawing/2014/main" id="{F824872F-466F-13A1-AB4D-1489B38931FB}"/>
                    </a:ext>
                  </a:extLst>
                </p14:cNvPr>
                <p14:cNvContentPartPr/>
                <p14:nvPr/>
              </p14:nvContentPartPr>
              <p14:xfrm>
                <a:off x="9902670" y="4723545"/>
                <a:ext cx="688680" cy="6840"/>
              </p14:xfrm>
            </p:contentPart>
          </mc:Choice>
          <mc:Fallback>
            <p:pic>
              <p:nvPicPr>
                <p:cNvPr id="92" name="Ink 91">
                  <a:extLst>
                    <a:ext uri="{FF2B5EF4-FFF2-40B4-BE49-F238E27FC236}">
                      <a16:creationId xmlns:a16="http://schemas.microsoft.com/office/drawing/2014/main" id="{F824872F-466F-13A1-AB4D-1489B38931FB}"/>
                    </a:ext>
                  </a:extLst>
                </p:cNvPr>
                <p:cNvPicPr/>
                <p:nvPr/>
              </p:nvPicPr>
              <p:blipFill>
                <a:blip r:embed="rId157"/>
                <a:stretch>
                  <a:fillRect/>
                </a:stretch>
              </p:blipFill>
              <p:spPr>
                <a:xfrm>
                  <a:off x="9896550" y="4717425"/>
                  <a:ext cx="7009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Ink 92">
                  <a:extLst>
                    <a:ext uri="{FF2B5EF4-FFF2-40B4-BE49-F238E27FC236}">
                      <a16:creationId xmlns:a16="http://schemas.microsoft.com/office/drawing/2014/main" id="{A1F3FD8A-EC81-A4A5-EB53-DFA0BCFD8BD6}"/>
                    </a:ext>
                  </a:extLst>
                </p14:cNvPr>
                <p14:cNvContentPartPr/>
                <p14:nvPr/>
              </p14:nvContentPartPr>
              <p14:xfrm>
                <a:off x="10017510" y="4891665"/>
                <a:ext cx="494640" cy="212760"/>
              </p14:xfrm>
            </p:contentPart>
          </mc:Choice>
          <mc:Fallback>
            <p:pic>
              <p:nvPicPr>
                <p:cNvPr id="93" name="Ink 92">
                  <a:extLst>
                    <a:ext uri="{FF2B5EF4-FFF2-40B4-BE49-F238E27FC236}">
                      <a16:creationId xmlns:a16="http://schemas.microsoft.com/office/drawing/2014/main" id="{A1F3FD8A-EC81-A4A5-EB53-DFA0BCFD8BD6}"/>
                    </a:ext>
                  </a:extLst>
                </p:cNvPr>
                <p:cNvPicPr/>
                <p:nvPr/>
              </p:nvPicPr>
              <p:blipFill>
                <a:blip r:embed="rId159"/>
                <a:stretch>
                  <a:fillRect/>
                </a:stretch>
              </p:blipFill>
              <p:spPr>
                <a:xfrm>
                  <a:off x="10011390" y="4885545"/>
                  <a:ext cx="5068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Ink 93">
                  <a:extLst>
                    <a:ext uri="{FF2B5EF4-FFF2-40B4-BE49-F238E27FC236}">
                      <a16:creationId xmlns:a16="http://schemas.microsoft.com/office/drawing/2014/main" id="{1E20D3B9-E34E-6C1F-A0F9-0AA31FACC4A7}"/>
                    </a:ext>
                  </a:extLst>
                </p14:cNvPr>
                <p14:cNvContentPartPr/>
                <p14:nvPr/>
              </p14:nvContentPartPr>
              <p14:xfrm>
                <a:off x="10477590" y="4375065"/>
                <a:ext cx="373680" cy="839520"/>
              </p14:xfrm>
            </p:contentPart>
          </mc:Choice>
          <mc:Fallback>
            <p:pic>
              <p:nvPicPr>
                <p:cNvPr id="94" name="Ink 93">
                  <a:extLst>
                    <a:ext uri="{FF2B5EF4-FFF2-40B4-BE49-F238E27FC236}">
                      <a16:creationId xmlns:a16="http://schemas.microsoft.com/office/drawing/2014/main" id="{1E20D3B9-E34E-6C1F-A0F9-0AA31FACC4A7}"/>
                    </a:ext>
                  </a:extLst>
                </p:cNvPr>
                <p:cNvPicPr/>
                <p:nvPr/>
              </p:nvPicPr>
              <p:blipFill>
                <a:blip r:embed="rId161"/>
                <a:stretch>
                  <a:fillRect/>
                </a:stretch>
              </p:blipFill>
              <p:spPr>
                <a:xfrm>
                  <a:off x="10471470" y="4368945"/>
                  <a:ext cx="385920" cy="851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5" name="Ink 94">
                  <a:extLst>
                    <a:ext uri="{FF2B5EF4-FFF2-40B4-BE49-F238E27FC236}">
                      <a16:creationId xmlns:a16="http://schemas.microsoft.com/office/drawing/2014/main" id="{5589DD35-5A9C-D2CA-3416-2D3409EDCF2B}"/>
                    </a:ext>
                  </a:extLst>
                </p14:cNvPr>
                <p14:cNvContentPartPr/>
                <p14:nvPr/>
              </p14:nvContentPartPr>
              <p14:xfrm>
                <a:off x="9563190" y="4433385"/>
                <a:ext cx="556200" cy="672840"/>
              </p14:xfrm>
            </p:contentPart>
          </mc:Choice>
          <mc:Fallback>
            <p:pic>
              <p:nvPicPr>
                <p:cNvPr id="95" name="Ink 94">
                  <a:extLst>
                    <a:ext uri="{FF2B5EF4-FFF2-40B4-BE49-F238E27FC236}">
                      <a16:creationId xmlns:a16="http://schemas.microsoft.com/office/drawing/2014/main" id="{5589DD35-5A9C-D2CA-3416-2D3409EDCF2B}"/>
                    </a:ext>
                  </a:extLst>
                </p:cNvPr>
                <p:cNvPicPr/>
                <p:nvPr/>
              </p:nvPicPr>
              <p:blipFill>
                <a:blip r:embed="rId163"/>
                <a:stretch>
                  <a:fillRect/>
                </a:stretch>
              </p:blipFill>
              <p:spPr>
                <a:xfrm>
                  <a:off x="9557070" y="4427265"/>
                  <a:ext cx="568440" cy="685080"/>
                </a:xfrm>
                <a:prstGeom prst="rect">
                  <a:avLst/>
                </a:prstGeom>
              </p:spPr>
            </p:pic>
          </mc:Fallback>
        </mc:AlternateContent>
      </p:grpSp>
      <p:grpSp>
        <p:nvGrpSpPr>
          <p:cNvPr id="112" name="Group 111">
            <a:extLst>
              <a:ext uri="{FF2B5EF4-FFF2-40B4-BE49-F238E27FC236}">
                <a16:creationId xmlns:a16="http://schemas.microsoft.com/office/drawing/2014/main" id="{93050044-B485-0364-3F02-3ED0E5842733}"/>
              </a:ext>
            </a:extLst>
          </p:cNvPr>
          <p:cNvGrpSpPr/>
          <p:nvPr/>
        </p:nvGrpSpPr>
        <p:grpSpPr>
          <a:xfrm>
            <a:off x="2763510" y="5960505"/>
            <a:ext cx="223200" cy="104040"/>
            <a:chOff x="2763510" y="5960505"/>
            <a:chExt cx="223200" cy="104040"/>
          </a:xfrm>
        </p:grpSpPr>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327EABEE-505B-BCA9-29E4-E90D4AEFED3F}"/>
                    </a:ext>
                  </a:extLst>
                </p14:cNvPr>
                <p14:cNvContentPartPr/>
                <p14:nvPr/>
              </p14:nvContentPartPr>
              <p14:xfrm>
                <a:off x="2783310" y="5960505"/>
                <a:ext cx="203400" cy="32400"/>
              </p14:xfrm>
            </p:contentPart>
          </mc:Choice>
          <mc:Fallback>
            <p:pic>
              <p:nvPicPr>
                <p:cNvPr id="99" name="Ink 98">
                  <a:extLst>
                    <a:ext uri="{FF2B5EF4-FFF2-40B4-BE49-F238E27FC236}">
                      <a16:creationId xmlns:a16="http://schemas.microsoft.com/office/drawing/2014/main" id="{327EABEE-505B-BCA9-29E4-E90D4AEFED3F}"/>
                    </a:ext>
                  </a:extLst>
                </p:cNvPr>
                <p:cNvPicPr/>
                <p:nvPr/>
              </p:nvPicPr>
              <p:blipFill>
                <a:blip r:embed="rId165"/>
                <a:stretch>
                  <a:fillRect/>
                </a:stretch>
              </p:blipFill>
              <p:spPr>
                <a:xfrm>
                  <a:off x="2777190" y="5954385"/>
                  <a:ext cx="2156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C2FE0828-3658-F6B2-E38B-C22EA67B6F5D}"/>
                    </a:ext>
                  </a:extLst>
                </p14:cNvPr>
                <p14:cNvContentPartPr/>
                <p14:nvPr/>
              </p14:nvContentPartPr>
              <p14:xfrm>
                <a:off x="2763510" y="6059865"/>
                <a:ext cx="185760" cy="4680"/>
              </p14:xfrm>
            </p:contentPart>
          </mc:Choice>
          <mc:Fallback>
            <p:pic>
              <p:nvPicPr>
                <p:cNvPr id="100" name="Ink 99">
                  <a:extLst>
                    <a:ext uri="{FF2B5EF4-FFF2-40B4-BE49-F238E27FC236}">
                      <a16:creationId xmlns:a16="http://schemas.microsoft.com/office/drawing/2014/main" id="{C2FE0828-3658-F6B2-E38B-C22EA67B6F5D}"/>
                    </a:ext>
                  </a:extLst>
                </p:cNvPr>
                <p:cNvPicPr/>
                <p:nvPr/>
              </p:nvPicPr>
              <p:blipFill>
                <a:blip r:embed="rId167"/>
                <a:stretch>
                  <a:fillRect/>
                </a:stretch>
              </p:blipFill>
              <p:spPr>
                <a:xfrm>
                  <a:off x="2757390" y="6053745"/>
                  <a:ext cx="198000" cy="1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8764AA04-33AD-B095-18E6-F81C5118216B}"/>
                  </a:ext>
                </a:extLst>
              </p14:cNvPr>
              <p14:cNvContentPartPr/>
              <p14:nvPr/>
            </p14:nvContentPartPr>
            <p14:xfrm>
              <a:off x="3273630" y="5859345"/>
              <a:ext cx="228960" cy="275400"/>
            </p14:xfrm>
          </p:contentPart>
        </mc:Choice>
        <mc:Fallback>
          <p:pic>
            <p:nvPicPr>
              <p:cNvPr id="101" name="Ink 100">
                <a:extLst>
                  <a:ext uri="{FF2B5EF4-FFF2-40B4-BE49-F238E27FC236}">
                    <a16:creationId xmlns:a16="http://schemas.microsoft.com/office/drawing/2014/main" id="{8764AA04-33AD-B095-18E6-F81C5118216B}"/>
                  </a:ext>
                </a:extLst>
              </p:cNvPr>
              <p:cNvPicPr/>
              <p:nvPr/>
            </p:nvPicPr>
            <p:blipFill>
              <a:blip r:embed="rId169"/>
              <a:stretch>
                <a:fillRect/>
              </a:stretch>
            </p:blipFill>
            <p:spPr>
              <a:xfrm>
                <a:off x="3267510" y="5853225"/>
                <a:ext cx="241200" cy="287640"/>
              </a:xfrm>
              <a:prstGeom prst="rect">
                <a:avLst/>
              </a:prstGeom>
            </p:spPr>
          </p:pic>
        </mc:Fallback>
      </mc:AlternateContent>
      <p:grpSp>
        <p:nvGrpSpPr>
          <p:cNvPr id="111" name="Group 110">
            <a:extLst>
              <a:ext uri="{FF2B5EF4-FFF2-40B4-BE49-F238E27FC236}">
                <a16:creationId xmlns:a16="http://schemas.microsoft.com/office/drawing/2014/main" id="{308FBBB3-C101-ADCB-F571-14E1A8B08693}"/>
              </a:ext>
            </a:extLst>
          </p:cNvPr>
          <p:cNvGrpSpPr/>
          <p:nvPr/>
        </p:nvGrpSpPr>
        <p:grpSpPr>
          <a:xfrm>
            <a:off x="4199550" y="5829825"/>
            <a:ext cx="737280" cy="355680"/>
            <a:chOff x="4199550" y="5829825"/>
            <a:chExt cx="737280" cy="355680"/>
          </a:xfrm>
        </p:grpSpPr>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9F3BB72F-22CE-A882-6B17-E88B4F22077B}"/>
                    </a:ext>
                  </a:extLst>
                </p14:cNvPr>
                <p14:cNvContentPartPr/>
                <p14:nvPr/>
              </p14:nvContentPartPr>
              <p14:xfrm>
                <a:off x="4199550" y="5829825"/>
                <a:ext cx="115920" cy="331920"/>
              </p14:xfrm>
            </p:contentPart>
          </mc:Choice>
          <mc:Fallback>
            <p:pic>
              <p:nvPicPr>
                <p:cNvPr id="102" name="Ink 101">
                  <a:extLst>
                    <a:ext uri="{FF2B5EF4-FFF2-40B4-BE49-F238E27FC236}">
                      <a16:creationId xmlns:a16="http://schemas.microsoft.com/office/drawing/2014/main" id="{9F3BB72F-22CE-A882-6B17-E88B4F22077B}"/>
                    </a:ext>
                  </a:extLst>
                </p:cNvPr>
                <p:cNvPicPr/>
                <p:nvPr/>
              </p:nvPicPr>
              <p:blipFill>
                <a:blip r:embed="rId171"/>
                <a:stretch>
                  <a:fillRect/>
                </a:stretch>
              </p:blipFill>
              <p:spPr>
                <a:xfrm>
                  <a:off x="4193430" y="5823705"/>
                  <a:ext cx="1281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Ink 102">
                  <a:extLst>
                    <a:ext uri="{FF2B5EF4-FFF2-40B4-BE49-F238E27FC236}">
                      <a16:creationId xmlns:a16="http://schemas.microsoft.com/office/drawing/2014/main" id="{27B98583-A1B2-6FDC-7681-F74E6AA22DBC}"/>
                    </a:ext>
                  </a:extLst>
                </p14:cNvPr>
                <p14:cNvContentPartPr/>
                <p14:nvPr/>
              </p14:nvContentPartPr>
              <p14:xfrm>
                <a:off x="4425990" y="6040425"/>
                <a:ext cx="21960" cy="102240"/>
              </p14:xfrm>
            </p:contentPart>
          </mc:Choice>
          <mc:Fallback>
            <p:pic>
              <p:nvPicPr>
                <p:cNvPr id="103" name="Ink 102">
                  <a:extLst>
                    <a:ext uri="{FF2B5EF4-FFF2-40B4-BE49-F238E27FC236}">
                      <a16:creationId xmlns:a16="http://schemas.microsoft.com/office/drawing/2014/main" id="{27B98583-A1B2-6FDC-7681-F74E6AA22DBC}"/>
                    </a:ext>
                  </a:extLst>
                </p:cNvPr>
                <p:cNvPicPr/>
                <p:nvPr/>
              </p:nvPicPr>
              <p:blipFill>
                <a:blip r:embed="rId173"/>
                <a:stretch>
                  <a:fillRect/>
                </a:stretch>
              </p:blipFill>
              <p:spPr>
                <a:xfrm>
                  <a:off x="4419870" y="6034305"/>
                  <a:ext cx="342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Ink 103">
                  <a:extLst>
                    <a:ext uri="{FF2B5EF4-FFF2-40B4-BE49-F238E27FC236}">
                      <a16:creationId xmlns:a16="http://schemas.microsoft.com/office/drawing/2014/main" id="{2DEB8B31-4443-FA63-CF68-6C13D423915E}"/>
                    </a:ext>
                  </a:extLst>
                </p14:cNvPr>
                <p14:cNvContentPartPr/>
                <p14:nvPr/>
              </p14:nvContentPartPr>
              <p14:xfrm>
                <a:off x="4363710" y="5900745"/>
                <a:ext cx="360" cy="360"/>
              </p14:xfrm>
            </p:contentPart>
          </mc:Choice>
          <mc:Fallback>
            <p:pic>
              <p:nvPicPr>
                <p:cNvPr id="104" name="Ink 103">
                  <a:extLst>
                    <a:ext uri="{FF2B5EF4-FFF2-40B4-BE49-F238E27FC236}">
                      <a16:creationId xmlns:a16="http://schemas.microsoft.com/office/drawing/2014/main" id="{2DEB8B31-4443-FA63-CF68-6C13D423915E}"/>
                    </a:ext>
                  </a:extLst>
                </p:cNvPr>
                <p:cNvPicPr/>
                <p:nvPr/>
              </p:nvPicPr>
              <p:blipFill>
                <a:blip r:embed="rId175"/>
                <a:stretch>
                  <a:fillRect/>
                </a:stretch>
              </p:blipFill>
              <p:spPr>
                <a:xfrm>
                  <a:off x="4357590" y="589462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5" name="Ink 104">
                  <a:extLst>
                    <a:ext uri="{FF2B5EF4-FFF2-40B4-BE49-F238E27FC236}">
                      <a16:creationId xmlns:a16="http://schemas.microsoft.com/office/drawing/2014/main" id="{793E5F4A-D049-311E-FCA9-6DA31CB406CB}"/>
                    </a:ext>
                  </a:extLst>
                </p14:cNvPr>
                <p14:cNvContentPartPr/>
                <p14:nvPr/>
              </p14:nvContentPartPr>
              <p14:xfrm>
                <a:off x="4560990" y="6010905"/>
                <a:ext cx="375840" cy="174600"/>
              </p14:xfrm>
            </p:contentPart>
          </mc:Choice>
          <mc:Fallback>
            <p:pic>
              <p:nvPicPr>
                <p:cNvPr id="105" name="Ink 104">
                  <a:extLst>
                    <a:ext uri="{FF2B5EF4-FFF2-40B4-BE49-F238E27FC236}">
                      <a16:creationId xmlns:a16="http://schemas.microsoft.com/office/drawing/2014/main" id="{793E5F4A-D049-311E-FCA9-6DA31CB406CB}"/>
                    </a:ext>
                  </a:extLst>
                </p:cNvPr>
                <p:cNvPicPr/>
                <p:nvPr/>
              </p:nvPicPr>
              <p:blipFill>
                <a:blip r:embed="rId177"/>
                <a:stretch>
                  <a:fillRect/>
                </a:stretch>
              </p:blipFill>
              <p:spPr>
                <a:xfrm>
                  <a:off x="4554870" y="6004785"/>
                  <a:ext cx="388080" cy="186840"/>
                </a:xfrm>
                <a:prstGeom prst="rect">
                  <a:avLst/>
                </a:prstGeom>
              </p:spPr>
            </p:pic>
          </mc:Fallback>
        </mc:AlternateContent>
      </p:grpSp>
      <p:grpSp>
        <p:nvGrpSpPr>
          <p:cNvPr id="122" name="Group 121">
            <a:extLst>
              <a:ext uri="{FF2B5EF4-FFF2-40B4-BE49-F238E27FC236}">
                <a16:creationId xmlns:a16="http://schemas.microsoft.com/office/drawing/2014/main" id="{BB75505D-1EC8-A228-926F-78A18A38A084}"/>
              </a:ext>
            </a:extLst>
          </p:cNvPr>
          <p:cNvGrpSpPr/>
          <p:nvPr/>
        </p:nvGrpSpPr>
        <p:grpSpPr>
          <a:xfrm>
            <a:off x="5284950" y="5586465"/>
            <a:ext cx="1148400" cy="1081080"/>
            <a:chOff x="5284950" y="5586465"/>
            <a:chExt cx="1148400" cy="1081080"/>
          </a:xfrm>
        </p:grpSpPr>
        <mc:AlternateContent xmlns:mc="http://schemas.openxmlformats.org/markup-compatibility/2006">
          <mc:Choice xmlns:p14="http://schemas.microsoft.com/office/powerpoint/2010/main" Requires="p14">
            <p:contentPart p14:bwMode="auto" r:id="rId178">
              <p14:nvContentPartPr>
                <p14:cNvPr id="106" name="Ink 105">
                  <a:extLst>
                    <a:ext uri="{FF2B5EF4-FFF2-40B4-BE49-F238E27FC236}">
                      <a16:creationId xmlns:a16="http://schemas.microsoft.com/office/drawing/2014/main" id="{E51CE234-B892-F3AB-133C-513C2AFB1B3A}"/>
                    </a:ext>
                  </a:extLst>
                </p14:cNvPr>
                <p14:cNvContentPartPr/>
                <p14:nvPr/>
              </p14:nvContentPartPr>
              <p14:xfrm>
                <a:off x="5480070" y="5756745"/>
                <a:ext cx="63000" cy="228960"/>
              </p14:xfrm>
            </p:contentPart>
          </mc:Choice>
          <mc:Fallback>
            <p:pic>
              <p:nvPicPr>
                <p:cNvPr id="106" name="Ink 105">
                  <a:extLst>
                    <a:ext uri="{FF2B5EF4-FFF2-40B4-BE49-F238E27FC236}">
                      <a16:creationId xmlns:a16="http://schemas.microsoft.com/office/drawing/2014/main" id="{E51CE234-B892-F3AB-133C-513C2AFB1B3A}"/>
                    </a:ext>
                  </a:extLst>
                </p:cNvPr>
                <p:cNvPicPr/>
                <p:nvPr/>
              </p:nvPicPr>
              <p:blipFill>
                <a:blip r:embed="rId179"/>
                <a:stretch>
                  <a:fillRect/>
                </a:stretch>
              </p:blipFill>
              <p:spPr>
                <a:xfrm>
                  <a:off x="5473950" y="5750625"/>
                  <a:ext cx="752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7" name="Ink 106">
                  <a:extLst>
                    <a:ext uri="{FF2B5EF4-FFF2-40B4-BE49-F238E27FC236}">
                      <a16:creationId xmlns:a16="http://schemas.microsoft.com/office/drawing/2014/main" id="{51FA1F89-0F6E-C2C1-B8B0-6C536611D894}"/>
                    </a:ext>
                  </a:extLst>
                </p14:cNvPr>
                <p14:cNvContentPartPr/>
                <p14:nvPr/>
              </p14:nvContentPartPr>
              <p14:xfrm>
                <a:off x="5602830" y="5853945"/>
                <a:ext cx="161640" cy="141480"/>
              </p14:xfrm>
            </p:contentPart>
          </mc:Choice>
          <mc:Fallback>
            <p:pic>
              <p:nvPicPr>
                <p:cNvPr id="107" name="Ink 106">
                  <a:extLst>
                    <a:ext uri="{FF2B5EF4-FFF2-40B4-BE49-F238E27FC236}">
                      <a16:creationId xmlns:a16="http://schemas.microsoft.com/office/drawing/2014/main" id="{51FA1F89-0F6E-C2C1-B8B0-6C536611D894}"/>
                    </a:ext>
                  </a:extLst>
                </p:cNvPr>
                <p:cNvPicPr/>
                <p:nvPr/>
              </p:nvPicPr>
              <p:blipFill>
                <a:blip r:embed="rId181"/>
                <a:stretch>
                  <a:fillRect/>
                </a:stretch>
              </p:blipFill>
              <p:spPr>
                <a:xfrm>
                  <a:off x="5596710" y="5847825"/>
                  <a:ext cx="1738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8" name="Ink 107">
                  <a:extLst>
                    <a:ext uri="{FF2B5EF4-FFF2-40B4-BE49-F238E27FC236}">
                      <a16:creationId xmlns:a16="http://schemas.microsoft.com/office/drawing/2014/main" id="{31608F23-39AA-E9BC-86BA-2356B42DA32F}"/>
                    </a:ext>
                  </a:extLst>
                </p14:cNvPr>
                <p14:cNvContentPartPr/>
                <p14:nvPr/>
              </p14:nvContentPartPr>
              <p14:xfrm>
                <a:off x="5886510" y="5837745"/>
                <a:ext cx="178560" cy="118800"/>
              </p14:xfrm>
            </p:contentPart>
          </mc:Choice>
          <mc:Fallback>
            <p:pic>
              <p:nvPicPr>
                <p:cNvPr id="108" name="Ink 107">
                  <a:extLst>
                    <a:ext uri="{FF2B5EF4-FFF2-40B4-BE49-F238E27FC236}">
                      <a16:creationId xmlns:a16="http://schemas.microsoft.com/office/drawing/2014/main" id="{31608F23-39AA-E9BC-86BA-2356B42DA32F}"/>
                    </a:ext>
                  </a:extLst>
                </p:cNvPr>
                <p:cNvPicPr/>
                <p:nvPr/>
              </p:nvPicPr>
              <p:blipFill>
                <a:blip r:embed="rId183"/>
                <a:stretch>
                  <a:fillRect/>
                </a:stretch>
              </p:blipFill>
              <p:spPr>
                <a:xfrm>
                  <a:off x="5880390" y="5831625"/>
                  <a:ext cx="1908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9" name="Ink 108">
                  <a:extLst>
                    <a:ext uri="{FF2B5EF4-FFF2-40B4-BE49-F238E27FC236}">
                      <a16:creationId xmlns:a16="http://schemas.microsoft.com/office/drawing/2014/main" id="{A198D23F-6892-100A-ED88-262E50DB38E8}"/>
                    </a:ext>
                  </a:extLst>
                </p14:cNvPr>
                <p14:cNvContentPartPr/>
                <p14:nvPr/>
              </p14:nvContentPartPr>
              <p14:xfrm>
                <a:off x="5917830" y="5852865"/>
                <a:ext cx="55800" cy="129240"/>
              </p14:xfrm>
            </p:contentPart>
          </mc:Choice>
          <mc:Fallback>
            <p:pic>
              <p:nvPicPr>
                <p:cNvPr id="109" name="Ink 108">
                  <a:extLst>
                    <a:ext uri="{FF2B5EF4-FFF2-40B4-BE49-F238E27FC236}">
                      <a16:creationId xmlns:a16="http://schemas.microsoft.com/office/drawing/2014/main" id="{A198D23F-6892-100A-ED88-262E50DB38E8}"/>
                    </a:ext>
                  </a:extLst>
                </p:cNvPr>
                <p:cNvPicPr/>
                <p:nvPr/>
              </p:nvPicPr>
              <p:blipFill>
                <a:blip r:embed="rId185"/>
                <a:stretch>
                  <a:fillRect/>
                </a:stretch>
              </p:blipFill>
              <p:spPr>
                <a:xfrm>
                  <a:off x="5911710" y="5846745"/>
                  <a:ext cx="68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3" name="Ink 112">
                  <a:extLst>
                    <a:ext uri="{FF2B5EF4-FFF2-40B4-BE49-F238E27FC236}">
                      <a16:creationId xmlns:a16="http://schemas.microsoft.com/office/drawing/2014/main" id="{B11EF587-4E69-88F5-5E50-578967F1A3BF}"/>
                    </a:ext>
                  </a:extLst>
                </p14:cNvPr>
                <p14:cNvContentPartPr/>
                <p14:nvPr/>
              </p14:nvContentPartPr>
              <p14:xfrm>
                <a:off x="6014310" y="5719665"/>
                <a:ext cx="192960" cy="356400"/>
              </p14:xfrm>
            </p:contentPart>
          </mc:Choice>
          <mc:Fallback>
            <p:pic>
              <p:nvPicPr>
                <p:cNvPr id="113" name="Ink 112">
                  <a:extLst>
                    <a:ext uri="{FF2B5EF4-FFF2-40B4-BE49-F238E27FC236}">
                      <a16:creationId xmlns:a16="http://schemas.microsoft.com/office/drawing/2014/main" id="{B11EF587-4E69-88F5-5E50-578967F1A3BF}"/>
                    </a:ext>
                  </a:extLst>
                </p:cNvPr>
                <p:cNvPicPr/>
                <p:nvPr/>
              </p:nvPicPr>
              <p:blipFill>
                <a:blip r:embed="rId187"/>
                <a:stretch>
                  <a:fillRect/>
                </a:stretch>
              </p:blipFill>
              <p:spPr>
                <a:xfrm>
                  <a:off x="6008190" y="5713545"/>
                  <a:ext cx="20520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4" name="Ink 113">
                  <a:extLst>
                    <a:ext uri="{FF2B5EF4-FFF2-40B4-BE49-F238E27FC236}">
                      <a16:creationId xmlns:a16="http://schemas.microsoft.com/office/drawing/2014/main" id="{0B5C6D01-EAEE-8DF9-8EC7-E22D256FF8C0}"/>
                    </a:ext>
                  </a:extLst>
                </p14:cNvPr>
                <p14:cNvContentPartPr/>
                <p14:nvPr/>
              </p14:nvContentPartPr>
              <p14:xfrm>
                <a:off x="5315910" y="5735865"/>
                <a:ext cx="313560" cy="342360"/>
              </p14:xfrm>
            </p:contentPart>
          </mc:Choice>
          <mc:Fallback>
            <p:pic>
              <p:nvPicPr>
                <p:cNvPr id="114" name="Ink 113">
                  <a:extLst>
                    <a:ext uri="{FF2B5EF4-FFF2-40B4-BE49-F238E27FC236}">
                      <a16:creationId xmlns:a16="http://schemas.microsoft.com/office/drawing/2014/main" id="{0B5C6D01-EAEE-8DF9-8EC7-E22D256FF8C0}"/>
                    </a:ext>
                  </a:extLst>
                </p:cNvPr>
                <p:cNvPicPr/>
                <p:nvPr/>
              </p:nvPicPr>
              <p:blipFill>
                <a:blip r:embed="rId189"/>
                <a:stretch>
                  <a:fillRect/>
                </a:stretch>
              </p:blipFill>
              <p:spPr>
                <a:xfrm>
                  <a:off x="5309790" y="5729745"/>
                  <a:ext cx="3258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5" name="Ink 114">
                  <a:extLst>
                    <a:ext uri="{FF2B5EF4-FFF2-40B4-BE49-F238E27FC236}">
                      <a16:creationId xmlns:a16="http://schemas.microsoft.com/office/drawing/2014/main" id="{BC9715EE-00CE-10E4-A867-69702B474062}"/>
                    </a:ext>
                  </a:extLst>
                </p14:cNvPr>
                <p14:cNvContentPartPr/>
                <p14:nvPr/>
              </p14:nvContentPartPr>
              <p14:xfrm>
                <a:off x="6303030" y="5586465"/>
                <a:ext cx="130320" cy="208080"/>
              </p14:xfrm>
            </p:contentPart>
          </mc:Choice>
          <mc:Fallback>
            <p:pic>
              <p:nvPicPr>
                <p:cNvPr id="115" name="Ink 114">
                  <a:extLst>
                    <a:ext uri="{FF2B5EF4-FFF2-40B4-BE49-F238E27FC236}">
                      <a16:creationId xmlns:a16="http://schemas.microsoft.com/office/drawing/2014/main" id="{BC9715EE-00CE-10E4-A867-69702B474062}"/>
                    </a:ext>
                  </a:extLst>
                </p:cNvPr>
                <p:cNvPicPr/>
                <p:nvPr/>
              </p:nvPicPr>
              <p:blipFill>
                <a:blip r:embed="rId191"/>
                <a:stretch>
                  <a:fillRect/>
                </a:stretch>
              </p:blipFill>
              <p:spPr>
                <a:xfrm>
                  <a:off x="6296910" y="5580345"/>
                  <a:ext cx="1425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6" name="Ink 115">
                  <a:extLst>
                    <a:ext uri="{FF2B5EF4-FFF2-40B4-BE49-F238E27FC236}">
                      <a16:creationId xmlns:a16="http://schemas.microsoft.com/office/drawing/2014/main" id="{2A6D9C23-E25B-A623-A98A-11E8CD3CC8B7}"/>
                    </a:ext>
                  </a:extLst>
                </p14:cNvPr>
                <p14:cNvContentPartPr/>
                <p14:nvPr/>
              </p14:nvContentPartPr>
              <p14:xfrm>
                <a:off x="5284950" y="6126465"/>
                <a:ext cx="1051560" cy="22320"/>
              </p14:xfrm>
            </p:contentPart>
          </mc:Choice>
          <mc:Fallback>
            <p:pic>
              <p:nvPicPr>
                <p:cNvPr id="116" name="Ink 115">
                  <a:extLst>
                    <a:ext uri="{FF2B5EF4-FFF2-40B4-BE49-F238E27FC236}">
                      <a16:creationId xmlns:a16="http://schemas.microsoft.com/office/drawing/2014/main" id="{2A6D9C23-E25B-A623-A98A-11E8CD3CC8B7}"/>
                    </a:ext>
                  </a:extLst>
                </p:cNvPr>
                <p:cNvPicPr/>
                <p:nvPr/>
              </p:nvPicPr>
              <p:blipFill>
                <a:blip r:embed="rId193"/>
                <a:stretch>
                  <a:fillRect/>
                </a:stretch>
              </p:blipFill>
              <p:spPr>
                <a:xfrm>
                  <a:off x="5278830" y="6120345"/>
                  <a:ext cx="10638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7" name="Ink 116">
                  <a:extLst>
                    <a:ext uri="{FF2B5EF4-FFF2-40B4-BE49-F238E27FC236}">
                      <a16:creationId xmlns:a16="http://schemas.microsoft.com/office/drawing/2014/main" id="{0E7875BB-EE04-133A-B5A9-FECDFC3C5D06}"/>
                    </a:ext>
                  </a:extLst>
                </p14:cNvPr>
                <p14:cNvContentPartPr/>
                <p14:nvPr/>
              </p14:nvContentPartPr>
              <p14:xfrm>
                <a:off x="5800110" y="6266505"/>
                <a:ext cx="190080" cy="165600"/>
              </p14:xfrm>
            </p:contentPart>
          </mc:Choice>
          <mc:Fallback>
            <p:pic>
              <p:nvPicPr>
                <p:cNvPr id="117" name="Ink 116">
                  <a:extLst>
                    <a:ext uri="{FF2B5EF4-FFF2-40B4-BE49-F238E27FC236}">
                      <a16:creationId xmlns:a16="http://schemas.microsoft.com/office/drawing/2014/main" id="{0E7875BB-EE04-133A-B5A9-FECDFC3C5D06}"/>
                    </a:ext>
                  </a:extLst>
                </p:cNvPr>
                <p:cNvPicPr/>
                <p:nvPr/>
              </p:nvPicPr>
              <p:blipFill>
                <a:blip r:embed="rId195"/>
                <a:stretch>
                  <a:fillRect/>
                </a:stretch>
              </p:blipFill>
              <p:spPr>
                <a:xfrm>
                  <a:off x="5793990" y="6260385"/>
                  <a:ext cx="2023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8" name="Ink 117">
                  <a:extLst>
                    <a:ext uri="{FF2B5EF4-FFF2-40B4-BE49-F238E27FC236}">
                      <a16:creationId xmlns:a16="http://schemas.microsoft.com/office/drawing/2014/main" id="{0CEF4333-3F4F-1337-4CFC-C45B5FFA4496}"/>
                    </a:ext>
                  </a:extLst>
                </p14:cNvPr>
                <p14:cNvContentPartPr/>
                <p14:nvPr/>
              </p14:nvContentPartPr>
              <p14:xfrm>
                <a:off x="5819190" y="6283785"/>
                <a:ext cx="144720" cy="169200"/>
              </p14:xfrm>
            </p:contentPart>
          </mc:Choice>
          <mc:Fallback>
            <p:pic>
              <p:nvPicPr>
                <p:cNvPr id="118" name="Ink 117">
                  <a:extLst>
                    <a:ext uri="{FF2B5EF4-FFF2-40B4-BE49-F238E27FC236}">
                      <a16:creationId xmlns:a16="http://schemas.microsoft.com/office/drawing/2014/main" id="{0CEF4333-3F4F-1337-4CFC-C45B5FFA4496}"/>
                    </a:ext>
                  </a:extLst>
                </p:cNvPr>
                <p:cNvPicPr/>
                <p:nvPr/>
              </p:nvPicPr>
              <p:blipFill>
                <a:blip r:embed="rId197"/>
                <a:stretch>
                  <a:fillRect/>
                </a:stretch>
              </p:blipFill>
              <p:spPr>
                <a:xfrm>
                  <a:off x="5813070" y="6277665"/>
                  <a:ext cx="1569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9" name="Ink 118">
                  <a:extLst>
                    <a:ext uri="{FF2B5EF4-FFF2-40B4-BE49-F238E27FC236}">
                      <a16:creationId xmlns:a16="http://schemas.microsoft.com/office/drawing/2014/main" id="{9DCE9CFB-56BD-2196-CE8A-DAD249D3C72B}"/>
                    </a:ext>
                  </a:extLst>
                </p14:cNvPr>
                <p14:cNvContentPartPr/>
                <p14:nvPr/>
              </p14:nvContentPartPr>
              <p14:xfrm>
                <a:off x="5956350" y="6197385"/>
                <a:ext cx="268560" cy="470160"/>
              </p14:xfrm>
            </p:contentPart>
          </mc:Choice>
          <mc:Fallback>
            <p:pic>
              <p:nvPicPr>
                <p:cNvPr id="119" name="Ink 118">
                  <a:extLst>
                    <a:ext uri="{FF2B5EF4-FFF2-40B4-BE49-F238E27FC236}">
                      <a16:creationId xmlns:a16="http://schemas.microsoft.com/office/drawing/2014/main" id="{9DCE9CFB-56BD-2196-CE8A-DAD249D3C72B}"/>
                    </a:ext>
                  </a:extLst>
                </p:cNvPr>
                <p:cNvPicPr/>
                <p:nvPr/>
              </p:nvPicPr>
              <p:blipFill>
                <a:blip r:embed="rId199"/>
                <a:stretch>
                  <a:fillRect/>
                </a:stretch>
              </p:blipFill>
              <p:spPr>
                <a:xfrm>
                  <a:off x="5950230" y="6191265"/>
                  <a:ext cx="28080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0" name="Ink 119">
                  <a:extLst>
                    <a:ext uri="{FF2B5EF4-FFF2-40B4-BE49-F238E27FC236}">
                      <a16:creationId xmlns:a16="http://schemas.microsoft.com/office/drawing/2014/main" id="{88178344-02D0-3E0A-BA14-7E46ADF87BE9}"/>
                    </a:ext>
                  </a:extLst>
                </p14:cNvPr>
                <p14:cNvContentPartPr/>
                <p14:nvPr/>
              </p14:nvContentPartPr>
              <p14:xfrm>
                <a:off x="5664390" y="6148425"/>
                <a:ext cx="210600" cy="418320"/>
              </p14:xfrm>
            </p:contentPart>
          </mc:Choice>
          <mc:Fallback>
            <p:pic>
              <p:nvPicPr>
                <p:cNvPr id="120" name="Ink 119">
                  <a:extLst>
                    <a:ext uri="{FF2B5EF4-FFF2-40B4-BE49-F238E27FC236}">
                      <a16:creationId xmlns:a16="http://schemas.microsoft.com/office/drawing/2014/main" id="{88178344-02D0-3E0A-BA14-7E46ADF87BE9}"/>
                    </a:ext>
                  </a:extLst>
                </p:cNvPr>
                <p:cNvPicPr/>
                <p:nvPr/>
              </p:nvPicPr>
              <p:blipFill>
                <a:blip r:embed="rId201"/>
                <a:stretch>
                  <a:fillRect/>
                </a:stretch>
              </p:blipFill>
              <p:spPr>
                <a:xfrm>
                  <a:off x="5658270" y="6142305"/>
                  <a:ext cx="22284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1" name="Ink 120">
                  <a:extLst>
                    <a:ext uri="{FF2B5EF4-FFF2-40B4-BE49-F238E27FC236}">
                      <a16:creationId xmlns:a16="http://schemas.microsoft.com/office/drawing/2014/main" id="{AE1A96AC-713B-1051-446D-E1526DBD13F5}"/>
                    </a:ext>
                  </a:extLst>
                </p14:cNvPr>
                <p14:cNvContentPartPr/>
                <p14:nvPr/>
              </p14:nvContentPartPr>
              <p14:xfrm>
                <a:off x="6348750" y="6197385"/>
                <a:ext cx="65160" cy="111960"/>
              </p14:xfrm>
            </p:contentPart>
          </mc:Choice>
          <mc:Fallback>
            <p:pic>
              <p:nvPicPr>
                <p:cNvPr id="121" name="Ink 120">
                  <a:extLst>
                    <a:ext uri="{FF2B5EF4-FFF2-40B4-BE49-F238E27FC236}">
                      <a16:creationId xmlns:a16="http://schemas.microsoft.com/office/drawing/2014/main" id="{AE1A96AC-713B-1051-446D-E1526DBD13F5}"/>
                    </a:ext>
                  </a:extLst>
                </p:cNvPr>
                <p:cNvPicPr/>
                <p:nvPr/>
              </p:nvPicPr>
              <p:blipFill>
                <a:blip r:embed="rId203"/>
                <a:stretch>
                  <a:fillRect/>
                </a:stretch>
              </p:blipFill>
              <p:spPr>
                <a:xfrm>
                  <a:off x="6342630" y="6191265"/>
                  <a:ext cx="77400" cy="124200"/>
                </a:xfrm>
                <a:prstGeom prst="rect">
                  <a:avLst/>
                </a:prstGeom>
              </p:spPr>
            </p:pic>
          </mc:Fallback>
        </mc:AlternateContent>
      </p:grpSp>
      <p:grpSp>
        <p:nvGrpSpPr>
          <p:cNvPr id="129" name="Group 128">
            <a:extLst>
              <a:ext uri="{FF2B5EF4-FFF2-40B4-BE49-F238E27FC236}">
                <a16:creationId xmlns:a16="http://schemas.microsoft.com/office/drawing/2014/main" id="{4800A2B9-5058-6D60-82F1-42B84362669E}"/>
              </a:ext>
            </a:extLst>
          </p:cNvPr>
          <p:cNvGrpSpPr/>
          <p:nvPr/>
        </p:nvGrpSpPr>
        <p:grpSpPr>
          <a:xfrm>
            <a:off x="4139790" y="6274065"/>
            <a:ext cx="1069200" cy="220320"/>
            <a:chOff x="4139790" y="6274065"/>
            <a:chExt cx="1069200" cy="220320"/>
          </a:xfrm>
        </p:grpSpPr>
        <mc:AlternateContent xmlns:mc="http://schemas.openxmlformats.org/markup-compatibility/2006">
          <mc:Choice xmlns:p14="http://schemas.microsoft.com/office/powerpoint/2010/main" Requires="p14">
            <p:contentPart p14:bwMode="auto" r:id="rId204">
              <p14:nvContentPartPr>
                <p14:cNvPr id="123" name="Ink 122">
                  <a:extLst>
                    <a:ext uri="{FF2B5EF4-FFF2-40B4-BE49-F238E27FC236}">
                      <a16:creationId xmlns:a16="http://schemas.microsoft.com/office/drawing/2014/main" id="{5C0AD134-45DF-C764-0847-8A22E00E4772}"/>
                    </a:ext>
                  </a:extLst>
                </p14:cNvPr>
                <p14:cNvContentPartPr/>
                <p14:nvPr/>
              </p14:nvContentPartPr>
              <p14:xfrm>
                <a:off x="4195230" y="6274065"/>
                <a:ext cx="144720" cy="174600"/>
              </p14:xfrm>
            </p:contentPart>
          </mc:Choice>
          <mc:Fallback>
            <p:pic>
              <p:nvPicPr>
                <p:cNvPr id="123" name="Ink 122">
                  <a:extLst>
                    <a:ext uri="{FF2B5EF4-FFF2-40B4-BE49-F238E27FC236}">
                      <a16:creationId xmlns:a16="http://schemas.microsoft.com/office/drawing/2014/main" id="{5C0AD134-45DF-C764-0847-8A22E00E4772}"/>
                    </a:ext>
                  </a:extLst>
                </p:cNvPr>
                <p:cNvPicPr/>
                <p:nvPr/>
              </p:nvPicPr>
              <p:blipFill>
                <a:blip r:embed="rId205"/>
                <a:stretch>
                  <a:fillRect/>
                </a:stretch>
              </p:blipFill>
              <p:spPr>
                <a:xfrm>
                  <a:off x="4189110" y="6267945"/>
                  <a:ext cx="1569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4" name="Ink 123">
                  <a:extLst>
                    <a:ext uri="{FF2B5EF4-FFF2-40B4-BE49-F238E27FC236}">
                      <a16:creationId xmlns:a16="http://schemas.microsoft.com/office/drawing/2014/main" id="{1C787DFC-BC56-79C6-25C1-B8A0DBED613A}"/>
                    </a:ext>
                  </a:extLst>
                </p14:cNvPr>
                <p14:cNvContentPartPr/>
                <p14:nvPr/>
              </p14:nvContentPartPr>
              <p14:xfrm>
                <a:off x="4139790" y="6307545"/>
                <a:ext cx="176040" cy="155160"/>
              </p14:xfrm>
            </p:contentPart>
          </mc:Choice>
          <mc:Fallback>
            <p:pic>
              <p:nvPicPr>
                <p:cNvPr id="124" name="Ink 123">
                  <a:extLst>
                    <a:ext uri="{FF2B5EF4-FFF2-40B4-BE49-F238E27FC236}">
                      <a16:creationId xmlns:a16="http://schemas.microsoft.com/office/drawing/2014/main" id="{1C787DFC-BC56-79C6-25C1-B8A0DBED613A}"/>
                    </a:ext>
                  </a:extLst>
                </p:cNvPr>
                <p:cNvPicPr/>
                <p:nvPr/>
              </p:nvPicPr>
              <p:blipFill>
                <a:blip r:embed="rId207"/>
                <a:stretch>
                  <a:fillRect/>
                </a:stretch>
              </p:blipFill>
              <p:spPr>
                <a:xfrm>
                  <a:off x="4133670" y="6301425"/>
                  <a:ext cx="1882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5" name="Ink 124">
                  <a:extLst>
                    <a:ext uri="{FF2B5EF4-FFF2-40B4-BE49-F238E27FC236}">
                      <a16:creationId xmlns:a16="http://schemas.microsoft.com/office/drawing/2014/main" id="{02FF9E11-27B5-5A24-5042-C8D39EA63334}"/>
                    </a:ext>
                  </a:extLst>
                </p14:cNvPr>
                <p14:cNvContentPartPr/>
                <p14:nvPr/>
              </p14:nvContentPartPr>
              <p14:xfrm>
                <a:off x="4421310" y="6385665"/>
                <a:ext cx="397080" cy="18720"/>
              </p14:xfrm>
            </p:contentPart>
          </mc:Choice>
          <mc:Fallback>
            <p:pic>
              <p:nvPicPr>
                <p:cNvPr id="125" name="Ink 124">
                  <a:extLst>
                    <a:ext uri="{FF2B5EF4-FFF2-40B4-BE49-F238E27FC236}">
                      <a16:creationId xmlns:a16="http://schemas.microsoft.com/office/drawing/2014/main" id="{02FF9E11-27B5-5A24-5042-C8D39EA63334}"/>
                    </a:ext>
                  </a:extLst>
                </p:cNvPr>
                <p:cNvPicPr/>
                <p:nvPr/>
              </p:nvPicPr>
              <p:blipFill>
                <a:blip r:embed="rId209"/>
                <a:stretch>
                  <a:fillRect/>
                </a:stretch>
              </p:blipFill>
              <p:spPr>
                <a:xfrm>
                  <a:off x="4415190" y="6379545"/>
                  <a:ext cx="4093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6" name="Ink 125">
                  <a:extLst>
                    <a:ext uri="{FF2B5EF4-FFF2-40B4-BE49-F238E27FC236}">
                      <a16:creationId xmlns:a16="http://schemas.microsoft.com/office/drawing/2014/main" id="{8D4057DE-3CE9-BBA6-65A3-0EE873D30283}"/>
                    </a:ext>
                  </a:extLst>
                </p14:cNvPr>
                <p14:cNvContentPartPr/>
                <p14:nvPr/>
              </p14:nvContentPartPr>
              <p14:xfrm>
                <a:off x="4712550" y="6374865"/>
                <a:ext cx="46080" cy="119520"/>
              </p14:xfrm>
            </p:contentPart>
          </mc:Choice>
          <mc:Fallback>
            <p:pic>
              <p:nvPicPr>
                <p:cNvPr id="126" name="Ink 125">
                  <a:extLst>
                    <a:ext uri="{FF2B5EF4-FFF2-40B4-BE49-F238E27FC236}">
                      <a16:creationId xmlns:a16="http://schemas.microsoft.com/office/drawing/2014/main" id="{8D4057DE-3CE9-BBA6-65A3-0EE873D30283}"/>
                    </a:ext>
                  </a:extLst>
                </p:cNvPr>
                <p:cNvPicPr/>
                <p:nvPr/>
              </p:nvPicPr>
              <p:blipFill>
                <a:blip r:embed="rId211"/>
                <a:stretch>
                  <a:fillRect/>
                </a:stretch>
              </p:blipFill>
              <p:spPr>
                <a:xfrm>
                  <a:off x="4706430" y="6368745"/>
                  <a:ext cx="583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8" name="Ink 127">
                  <a:extLst>
                    <a:ext uri="{FF2B5EF4-FFF2-40B4-BE49-F238E27FC236}">
                      <a16:creationId xmlns:a16="http://schemas.microsoft.com/office/drawing/2014/main" id="{2B125BED-2137-02EE-8528-A5E229DCFB82}"/>
                    </a:ext>
                  </a:extLst>
                </p14:cNvPr>
                <p14:cNvContentPartPr/>
                <p14:nvPr/>
              </p14:nvContentPartPr>
              <p14:xfrm>
                <a:off x="4873110" y="6348225"/>
                <a:ext cx="335880" cy="146160"/>
              </p14:xfrm>
            </p:contentPart>
          </mc:Choice>
          <mc:Fallback>
            <p:pic>
              <p:nvPicPr>
                <p:cNvPr id="128" name="Ink 127">
                  <a:extLst>
                    <a:ext uri="{FF2B5EF4-FFF2-40B4-BE49-F238E27FC236}">
                      <a16:creationId xmlns:a16="http://schemas.microsoft.com/office/drawing/2014/main" id="{2B125BED-2137-02EE-8528-A5E229DCFB82}"/>
                    </a:ext>
                  </a:extLst>
                </p:cNvPr>
                <p:cNvPicPr/>
                <p:nvPr/>
              </p:nvPicPr>
              <p:blipFill>
                <a:blip r:embed="rId213"/>
                <a:stretch>
                  <a:fillRect/>
                </a:stretch>
              </p:blipFill>
              <p:spPr>
                <a:xfrm>
                  <a:off x="4866990" y="6342105"/>
                  <a:ext cx="348120" cy="158400"/>
                </a:xfrm>
                <a:prstGeom prst="rect">
                  <a:avLst/>
                </a:prstGeom>
              </p:spPr>
            </p:pic>
          </mc:Fallback>
        </mc:AlternateContent>
      </p:grpSp>
    </p:spTree>
    <p:extLst>
      <p:ext uri="{BB962C8B-B14F-4D97-AF65-F5344CB8AC3E}">
        <p14:creationId xmlns:p14="http://schemas.microsoft.com/office/powerpoint/2010/main" val="1642510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7E6069-62EA-C495-1941-E1551ED42751}"/>
              </a:ext>
            </a:extLst>
          </p:cNvPr>
          <p:cNvSpPr>
            <a:spLocks noGrp="1"/>
          </p:cNvSpPr>
          <p:nvPr>
            <p:ph type="title"/>
          </p:nvPr>
        </p:nvSpPr>
        <p:spPr/>
        <p:txBody>
          <a:bodyPr/>
          <a:lstStyle/>
          <a:p>
            <a:endParaRPr lang="en-CA"/>
          </a:p>
        </p:txBody>
      </p:sp>
      <p:grpSp>
        <p:nvGrpSpPr>
          <p:cNvPr id="24" name="Group 23">
            <a:extLst>
              <a:ext uri="{FF2B5EF4-FFF2-40B4-BE49-F238E27FC236}">
                <a16:creationId xmlns:a16="http://schemas.microsoft.com/office/drawing/2014/main" id="{093F422D-E6E9-17B7-FEA4-93F484EDAD39}"/>
              </a:ext>
            </a:extLst>
          </p:cNvPr>
          <p:cNvGrpSpPr/>
          <p:nvPr/>
        </p:nvGrpSpPr>
        <p:grpSpPr>
          <a:xfrm>
            <a:off x="2277510" y="1603065"/>
            <a:ext cx="281880" cy="113040"/>
            <a:chOff x="2277510" y="1603065"/>
            <a:chExt cx="281880" cy="1130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F4CA383-0ACE-CB7F-62F5-E8C2D7084827}"/>
                    </a:ext>
                  </a:extLst>
                </p14:cNvPr>
                <p14:cNvContentPartPr/>
                <p14:nvPr/>
              </p14:nvContentPartPr>
              <p14:xfrm>
                <a:off x="2277510" y="1688745"/>
                <a:ext cx="243360" cy="27360"/>
              </p14:xfrm>
            </p:contentPart>
          </mc:Choice>
          <mc:Fallback>
            <p:pic>
              <p:nvPicPr>
                <p:cNvPr id="4" name="Ink 3">
                  <a:extLst>
                    <a:ext uri="{FF2B5EF4-FFF2-40B4-BE49-F238E27FC236}">
                      <a16:creationId xmlns:a16="http://schemas.microsoft.com/office/drawing/2014/main" id="{7F4CA383-0ACE-CB7F-62F5-E8C2D7084827}"/>
                    </a:ext>
                  </a:extLst>
                </p:cNvPr>
                <p:cNvPicPr/>
                <p:nvPr/>
              </p:nvPicPr>
              <p:blipFill>
                <a:blip r:embed="rId3"/>
                <a:stretch>
                  <a:fillRect/>
                </a:stretch>
              </p:blipFill>
              <p:spPr>
                <a:xfrm>
                  <a:off x="2271390" y="1682625"/>
                  <a:ext cx="2556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B901EAA-AD21-9FF8-4AB1-C7FFE4E4A31B}"/>
                    </a:ext>
                  </a:extLst>
                </p14:cNvPr>
                <p14:cNvContentPartPr/>
                <p14:nvPr/>
              </p14:nvContentPartPr>
              <p14:xfrm>
                <a:off x="2291910" y="1603065"/>
                <a:ext cx="267480" cy="6840"/>
              </p14:xfrm>
            </p:contentPart>
          </mc:Choice>
          <mc:Fallback>
            <p:pic>
              <p:nvPicPr>
                <p:cNvPr id="5" name="Ink 4">
                  <a:extLst>
                    <a:ext uri="{FF2B5EF4-FFF2-40B4-BE49-F238E27FC236}">
                      <a16:creationId xmlns:a16="http://schemas.microsoft.com/office/drawing/2014/main" id="{3B901EAA-AD21-9FF8-4AB1-C7FFE4E4A31B}"/>
                    </a:ext>
                  </a:extLst>
                </p:cNvPr>
                <p:cNvPicPr/>
                <p:nvPr/>
              </p:nvPicPr>
              <p:blipFill>
                <a:blip r:embed="rId5"/>
                <a:stretch>
                  <a:fillRect/>
                </a:stretch>
              </p:blipFill>
              <p:spPr>
                <a:xfrm>
                  <a:off x="2285790" y="1596945"/>
                  <a:ext cx="279720" cy="1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E414420-5C7A-3E45-9E03-9DA474CC18BC}"/>
                  </a:ext>
                </a:extLst>
              </p14:cNvPr>
              <p14:cNvContentPartPr/>
              <p14:nvPr/>
            </p14:nvContentPartPr>
            <p14:xfrm>
              <a:off x="2900670" y="1503705"/>
              <a:ext cx="240840" cy="280440"/>
            </p14:xfrm>
          </p:contentPart>
        </mc:Choice>
        <mc:Fallback>
          <p:pic>
            <p:nvPicPr>
              <p:cNvPr id="6" name="Ink 5">
                <a:extLst>
                  <a:ext uri="{FF2B5EF4-FFF2-40B4-BE49-F238E27FC236}">
                    <a16:creationId xmlns:a16="http://schemas.microsoft.com/office/drawing/2014/main" id="{3E414420-5C7A-3E45-9E03-9DA474CC18BC}"/>
                  </a:ext>
                </a:extLst>
              </p:cNvPr>
              <p:cNvPicPr/>
              <p:nvPr/>
            </p:nvPicPr>
            <p:blipFill>
              <a:blip r:embed="rId7"/>
              <a:stretch>
                <a:fillRect/>
              </a:stretch>
            </p:blipFill>
            <p:spPr>
              <a:xfrm>
                <a:off x="2894550" y="1497585"/>
                <a:ext cx="253080" cy="292680"/>
              </a:xfrm>
              <a:prstGeom prst="rect">
                <a:avLst/>
              </a:prstGeom>
            </p:spPr>
          </p:pic>
        </mc:Fallback>
      </mc:AlternateContent>
      <p:grpSp>
        <p:nvGrpSpPr>
          <p:cNvPr id="22" name="Group 21">
            <a:extLst>
              <a:ext uri="{FF2B5EF4-FFF2-40B4-BE49-F238E27FC236}">
                <a16:creationId xmlns:a16="http://schemas.microsoft.com/office/drawing/2014/main" id="{75DED35F-E570-68D6-8BE3-BF35B153C8BE}"/>
              </a:ext>
            </a:extLst>
          </p:cNvPr>
          <p:cNvGrpSpPr/>
          <p:nvPr/>
        </p:nvGrpSpPr>
        <p:grpSpPr>
          <a:xfrm>
            <a:off x="4616070" y="1227585"/>
            <a:ext cx="1213200" cy="888120"/>
            <a:chOff x="4616070" y="1227585"/>
            <a:chExt cx="1213200" cy="888120"/>
          </a:xfrm>
        </p:grpSpPr>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3C7D2780-3A3E-487E-602D-B3D063E88C1A}"/>
                    </a:ext>
                  </a:extLst>
                </p14:cNvPr>
                <p14:cNvContentPartPr/>
                <p14:nvPr/>
              </p14:nvContentPartPr>
              <p14:xfrm>
                <a:off x="4806150" y="1362945"/>
                <a:ext cx="60480" cy="250200"/>
              </p14:xfrm>
            </p:contentPart>
          </mc:Choice>
          <mc:Fallback>
            <p:pic>
              <p:nvPicPr>
                <p:cNvPr id="11" name="Ink 10">
                  <a:extLst>
                    <a:ext uri="{FF2B5EF4-FFF2-40B4-BE49-F238E27FC236}">
                      <a16:creationId xmlns:a16="http://schemas.microsoft.com/office/drawing/2014/main" id="{3C7D2780-3A3E-487E-602D-B3D063E88C1A}"/>
                    </a:ext>
                  </a:extLst>
                </p:cNvPr>
                <p:cNvPicPr/>
                <p:nvPr/>
              </p:nvPicPr>
              <p:blipFill>
                <a:blip r:embed="rId9"/>
                <a:stretch>
                  <a:fillRect/>
                </a:stretch>
              </p:blipFill>
              <p:spPr>
                <a:xfrm>
                  <a:off x="4800030" y="1356825"/>
                  <a:ext cx="727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F1512CC6-042F-4AC7-476A-D9EBA1EEAEE3}"/>
                    </a:ext>
                  </a:extLst>
                </p14:cNvPr>
                <p14:cNvContentPartPr/>
                <p14:nvPr/>
              </p14:nvContentPartPr>
              <p14:xfrm>
                <a:off x="4960230" y="1487145"/>
                <a:ext cx="168840" cy="131760"/>
              </p14:xfrm>
            </p:contentPart>
          </mc:Choice>
          <mc:Fallback>
            <p:pic>
              <p:nvPicPr>
                <p:cNvPr id="12" name="Ink 11">
                  <a:extLst>
                    <a:ext uri="{FF2B5EF4-FFF2-40B4-BE49-F238E27FC236}">
                      <a16:creationId xmlns:a16="http://schemas.microsoft.com/office/drawing/2014/main" id="{F1512CC6-042F-4AC7-476A-D9EBA1EEAEE3}"/>
                    </a:ext>
                  </a:extLst>
                </p:cNvPr>
                <p:cNvPicPr/>
                <p:nvPr/>
              </p:nvPicPr>
              <p:blipFill>
                <a:blip r:embed="rId11"/>
                <a:stretch>
                  <a:fillRect/>
                </a:stretch>
              </p:blipFill>
              <p:spPr>
                <a:xfrm>
                  <a:off x="4954110" y="1481025"/>
                  <a:ext cx="1810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8A00C70-9D2B-2C43-835F-D50DD03F32F9}"/>
                    </a:ext>
                  </a:extLst>
                </p14:cNvPr>
                <p14:cNvContentPartPr/>
                <p14:nvPr/>
              </p14:nvContentPartPr>
              <p14:xfrm>
                <a:off x="5306910" y="1452585"/>
                <a:ext cx="192960" cy="128160"/>
              </p14:xfrm>
            </p:contentPart>
          </mc:Choice>
          <mc:Fallback>
            <p:pic>
              <p:nvPicPr>
                <p:cNvPr id="13" name="Ink 12">
                  <a:extLst>
                    <a:ext uri="{FF2B5EF4-FFF2-40B4-BE49-F238E27FC236}">
                      <a16:creationId xmlns:a16="http://schemas.microsoft.com/office/drawing/2014/main" id="{88A00C70-9D2B-2C43-835F-D50DD03F32F9}"/>
                    </a:ext>
                  </a:extLst>
                </p:cNvPr>
                <p:cNvPicPr/>
                <p:nvPr/>
              </p:nvPicPr>
              <p:blipFill>
                <a:blip r:embed="rId13"/>
                <a:stretch>
                  <a:fillRect/>
                </a:stretch>
              </p:blipFill>
              <p:spPr>
                <a:xfrm>
                  <a:off x="5300790" y="1446465"/>
                  <a:ext cx="205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3F3001CE-058B-50B2-2E9A-7417C14A7190}"/>
                    </a:ext>
                  </a:extLst>
                </p14:cNvPr>
                <p14:cNvContentPartPr/>
                <p14:nvPr/>
              </p14:nvContentPartPr>
              <p14:xfrm>
                <a:off x="5361990" y="1311825"/>
                <a:ext cx="328320" cy="414000"/>
              </p14:xfrm>
            </p:contentPart>
          </mc:Choice>
          <mc:Fallback>
            <p:pic>
              <p:nvPicPr>
                <p:cNvPr id="14" name="Ink 13">
                  <a:extLst>
                    <a:ext uri="{FF2B5EF4-FFF2-40B4-BE49-F238E27FC236}">
                      <a16:creationId xmlns:a16="http://schemas.microsoft.com/office/drawing/2014/main" id="{3F3001CE-058B-50B2-2E9A-7417C14A7190}"/>
                    </a:ext>
                  </a:extLst>
                </p:cNvPr>
                <p:cNvPicPr/>
                <p:nvPr/>
              </p:nvPicPr>
              <p:blipFill>
                <a:blip r:embed="rId15"/>
                <a:stretch>
                  <a:fillRect/>
                </a:stretch>
              </p:blipFill>
              <p:spPr>
                <a:xfrm>
                  <a:off x="5355870" y="1305705"/>
                  <a:ext cx="34056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EEFE8592-BE02-887C-6603-4E788CD05AF9}"/>
                    </a:ext>
                  </a:extLst>
                </p14:cNvPr>
                <p14:cNvContentPartPr/>
                <p14:nvPr/>
              </p14:nvContentPartPr>
              <p14:xfrm>
                <a:off x="4648830" y="1283745"/>
                <a:ext cx="292680" cy="397800"/>
              </p14:xfrm>
            </p:contentPart>
          </mc:Choice>
          <mc:Fallback>
            <p:pic>
              <p:nvPicPr>
                <p:cNvPr id="15" name="Ink 14">
                  <a:extLst>
                    <a:ext uri="{FF2B5EF4-FFF2-40B4-BE49-F238E27FC236}">
                      <a16:creationId xmlns:a16="http://schemas.microsoft.com/office/drawing/2014/main" id="{EEFE8592-BE02-887C-6603-4E788CD05AF9}"/>
                    </a:ext>
                  </a:extLst>
                </p:cNvPr>
                <p:cNvPicPr/>
                <p:nvPr/>
              </p:nvPicPr>
              <p:blipFill>
                <a:blip r:embed="rId17"/>
                <a:stretch>
                  <a:fillRect/>
                </a:stretch>
              </p:blipFill>
              <p:spPr>
                <a:xfrm>
                  <a:off x="4642710" y="1277625"/>
                  <a:ext cx="30492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9D10625D-FBFE-4DBA-EE7D-B2A93EA5809E}"/>
                    </a:ext>
                  </a:extLst>
                </p14:cNvPr>
                <p14:cNvContentPartPr/>
                <p14:nvPr/>
              </p14:nvContentPartPr>
              <p14:xfrm>
                <a:off x="5754390" y="1227585"/>
                <a:ext cx="60480" cy="134640"/>
              </p14:xfrm>
            </p:contentPart>
          </mc:Choice>
          <mc:Fallback>
            <p:pic>
              <p:nvPicPr>
                <p:cNvPr id="16" name="Ink 15">
                  <a:extLst>
                    <a:ext uri="{FF2B5EF4-FFF2-40B4-BE49-F238E27FC236}">
                      <a16:creationId xmlns:a16="http://schemas.microsoft.com/office/drawing/2014/main" id="{9D10625D-FBFE-4DBA-EE7D-B2A93EA5809E}"/>
                    </a:ext>
                  </a:extLst>
                </p:cNvPr>
                <p:cNvPicPr/>
                <p:nvPr/>
              </p:nvPicPr>
              <p:blipFill>
                <a:blip r:embed="rId19"/>
                <a:stretch>
                  <a:fillRect/>
                </a:stretch>
              </p:blipFill>
              <p:spPr>
                <a:xfrm>
                  <a:off x="5748270" y="1221465"/>
                  <a:ext cx="72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592DDEB5-D7BB-525C-D7F1-52EB91055DD0}"/>
                    </a:ext>
                  </a:extLst>
                </p14:cNvPr>
                <p14:cNvContentPartPr/>
                <p14:nvPr/>
              </p14:nvContentPartPr>
              <p14:xfrm>
                <a:off x="4616070" y="1771185"/>
                <a:ext cx="1213200" cy="32760"/>
              </p14:xfrm>
            </p:contentPart>
          </mc:Choice>
          <mc:Fallback>
            <p:pic>
              <p:nvPicPr>
                <p:cNvPr id="17" name="Ink 16">
                  <a:extLst>
                    <a:ext uri="{FF2B5EF4-FFF2-40B4-BE49-F238E27FC236}">
                      <a16:creationId xmlns:a16="http://schemas.microsoft.com/office/drawing/2014/main" id="{592DDEB5-D7BB-525C-D7F1-52EB91055DD0}"/>
                    </a:ext>
                  </a:extLst>
                </p:cNvPr>
                <p:cNvPicPr/>
                <p:nvPr/>
              </p:nvPicPr>
              <p:blipFill>
                <a:blip r:embed="rId21"/>
                <a:stretch>
                  <a:fillRect/>
                </a:stretch>
              </p:blipFill>
              <p:spPr>
                <a:xfrm>
                  <a:off x="4609950" y="1765065"/>
                  <a:ext cx="12254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D6E6DD48-7716-4F65-7A63-8CC4F0B751DE}"/>
                    </a:ext>
                  </a:extLst>
                </p14:cNvPr>
                <p14:cNvContentPartPr/>
                <p14:nvPr/>
              </p14:nvContentPartPr>
              <p14:xfrm>
                <a:off x="5128710" y="1923825"/>
                <a:ext cx="226440" cy="132480"/>
              </p14:xfrm>
            </p:contentPart>
          </mc:Choice>
          <mc:Fallback>
            <p:pic>
              <p:nvPicPr>
                <p:cNvPr id="18" name="Ink 17">
                  <a:extLst>
                    <a:ext uri="{FF2B5EF4-FFF2-40B4-BE49-F238E27FC236}">
                      <a16:creationId xmlns:a16="http://schemas.microsoft.com/office/drawing/2014/main" id="{D6E6DD48-7716-4F65-7A63-8CC4F0B751DE}"/>
                    </a:ext>
                  </a:extLst>
                </p:cNvPr>
                <p:cNvPicPr/>
                <p:nvPr/>
              </p:nvPicPr>
              <p:blipFill>
                <a:blip r:embed="rId23"/>
                <a:stretch>
                  <a:fillRect/>
                </a:stretch>
              </p:blipFill>
              <p:spPr>
                <a:xfrm>
                  <a:off x="5122590" y="1917705"/>
                  <a:ext cx="2386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CA7CC840-C469-A8DE-D668-660E7D9C30CE}"/>
                    </a:ext>
                  </a:extLst>
                </p14:cNvPr>
                <p14:cNvContentPartPr/>
                <p14:nvPr/>
              </p14:nvContentPartPr>
              <p14:xfrm>
                <a:off x="5191350" y="1908705"/>
                <a:ext cx="125640" cy="147600"/>
              </p14:xfrm>
            </p:contentPart>
          </mc:Choice>
          <mc:Fallback>
            <p:pic>
              <p:nvPicPr>
                <p:cNvPr id="19" name="Ink 18">
                  <a:extLst>
                    <a:ext uri="{FF2B5EF4-FFF2-40B4-BE49-F238E27FC236}">
                      <a16:creationId xmlns:a16="http://schemas.microsoft.com/office/drawing/2014/main" id="{CA7CC840-C469-A8DE-D668-660E7D9C30CE}"/>
                    </a:ext>
                  </a:extLst>
                </p:cNvPr>
                <p:cNvPicPr/>
                <p:nvPr/>
              </p:nvPicPr>
              <p:blipFill>
                <a:blip r:embed="rId25"/>
                <a:stretch>
                  <a:fillRect/>
                </a:stretch>
              </p:blipFill>
              <p:spPr>
                <a:xfrm>
                  <a:off x="5185230" y="1902585"/>
                  <a:ext cx="1378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939B07CD-DBCC-1F52-F391-65B9A9E70905}"/>
                    </a:ext>
                  </a:extLst>
                </p14:cNvPr>
                <p14:cNvContentPartPr/>
                <p14:nvPr/>
              </p14:nvContentPartPr>
              <p14:xfrm>
                <a:off x="5309070" y="1820865"/>
                <a:ext cx="151920" cy="294840"/>
              </p14:xfrm>
            </p:contentPart>
          </mc:Choice>
          <mc:Fallback>
            <p:pic>
              <p:nvPicPr>
                <p:cNvPr id="20" name="Ink 19">
                  <a:extLst>
                    <a:ext uri="{FF2B5EF4-FFF2-40B4-BE49-F238E27FC236}">
                      <a16:creationId xmlns:a16="http://schemas.microsoft.com/office/drawing/2014/main" id="{939B07CD-DBCC-1F52-F391-65B9A9E70905}"/>
                    </a:ext>
                  </a:extLst>
                </p:cNvPr>
                <p:cNvPicPr/>
                <p:nvPr/>
              </p:nvPicPr>
              <p:blipFill>
                <a:blip r:embed="rId27"/>
                <a:stretch>
                  <a:fillRect/>
                </a:stretch>
              </p:blipFill>
              <p:spPr>
                <a:xfrm>
                  <a:off x="5302950" y="1814745"/>
                  <a:ext cx="1641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750FB257-564B-65A5-DBF6-8B8A747E26C0}"/>
                    </a:ext>
                  </a:extLst>
                </p14:cNvPr>
                <p14:cNvContentPartPr/>
                <p14:nvPr/>
              </p14:nvContentPartPr>
              <p14:xfrm>
                <a:off x="4972110" y="1855425"/>
                <a:ext cx="573120" cy="260280"/>
              </p14:xfrm>
            </p:contentPart>
          </mc:Choice>
          <mc:Fallback>
            <p:pic>
              <p:nvPicPr>
                <p:cNvPr id="21" name="Ink 20">
                  <a:extLst>
                    <a:ext uri="{FF2B5EF4-FFF2-40B4-BE49-F238E27FC236}">
                      <a16:creationId xmlns:a16="http://schemas.microsoft.com/office/drawing/2014/main" id="{750FB257-564B-65A5-DBF6-8B8A747E26C0}"/>
                    </a:ext>
                  </a:extLst>
                </p:cNvPr>
                <p:cNvPicPr/>
                <p:nvPr/>
              </p:nvPicPr>
              <p:blipFill>
                <a:blip r:embed="rId29"/>
                <a:stretch>
                  <a:fillRect/>
                </a:stretch>
              </p:blipFill>
              <p:spPr>
                <a:xfrm>
                  <a:off x="4965990" y="1849305"/>
                  <a:ext cx="585360" cy="272520"/>
                </a:xfrm>
                <a:prstGeom prst="rect">
                  <a:avLst/>
                </a:prstGeom>
              </p:spPr>
            </p:pic>
          </mc:Fallback>
        </mc:AlternateContent>
      </p:grpSp>
      <p:grpSp>
        <p:nvGrpSpPr>
          <p:cNvPr id="28" name="Group 27">
            <a:extLst>
              <a:ext uri="{FF2B5EF4-FFF2-40B4-BE49-F238E27FC236}">
                <a16:creationId xmlns:a16="http://schemas.microsoft.com/office/drawing/2014/main" id="{7B52C108-84F6-EF99-A007-7383409E4F7E}"/>
              </a:ext>
            </a:extLst>
          </p:cNvPr>
          <p:cNvGrpSpPr/>
          <p:nvPr/>
        </p:nvGrpSpPr>
        <p:grpSpPr>
          <a:xfrm>
            <a:off x="2561190" y="2784585"/>
            <a:ext cx="306000" cy="100800"/>
            <a:chOff x="2561190" y="2784585"/>
            <a:chExt cx="306000" cy="100800"/>
          </a:xfrm>
        </p:grpSpPr>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596B88BD-7081-54A2-E2B9-A5B3D4F16615}"/>
                    </a:ext>
                  </a:extLst>
                </p14:cNvPr>
                <p14:cNvContentPartPr/>
                <p14:nvPr/>
              </p14:nvContentPartPr>
              <p14:xfrm>
                <a:off x="2659830" y="2784585"/>
                <a:ext cx="207360" cy="10080"/>
              </p14:xfrm>
            </p:contentPart>
          </mc:Choice>
          <mc:Fallback>
            <p:pic>
              <p:nvPicPr>
                <p:cNvPr id="25" name="Ink 24">
                  <a:extLst>
                    <a:ext uri="{FF2B5EF4-FFF2-40B4-BE49-F238E27FC236}">
                      <a16:creationId xmlns:a16="http://schemas.microsoft.com/office/drawing/2014/main" id="{596B88BD-7081-54A2-E2B9-A5B3D4F16615}"/>
                    </a:ext>
                  </a:extLst>
                </p:cNvPr>
                <p:cNvPicPr/>
                <p:nvPr/>
              </p:nvPicPr>
              <p:blipFill>
                <a:blip r:embed="rId31"/>
                <a:stretch>
                  <a:fillRect/>
                </a:stretch>
              </p:blipFill>
              <p:spPr>
                <a:xfrm>
                  <a:off x="2653710" y="2778465"/>
                  <a:ext cx="2196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46D45DC5-DC9B-0CA3-EA9E-358E6793082C}"/>
                    </a:ext>
                  </a:extLst>
                </p14:cNvPr>
                <p14:cNvContentPartPr/>
                <p14:nvPr/>
              </p14:nvContentPartPr>
              <p14:xfrm>
                <a:off x="2561190" y="2875305"/>
                <a:ext cx="228960" cy="10080"/>
              </p14:xfrm>
            </p:contentPart>
          </mc:Choice>
          <mc:Fallback>
            <p:pic>
              <p:nvPicPr>
                <p:cNvPr id="26" name="Ink 25">
                  <a:extLst>
                    <a:ext uri="{FF2B5EF4-FFF2-40B4-BE49-F238E27FC236}">
                      <a16:creationId xmlns:a16="http://schemas.microsoft.com/office/drawing/2014/main" id="{46D45DC5-DC9B-0CA3-EA9E-358E6793082C}"/>
                    </a:ext>
                  </a:extLst>
                </p:cNvPr>
                <p:cNvPicPr/>
                <p:nvPr/>
              </p:nvPicPr>
              <p:blipFill>
                <a:blip r:embed="rId33"/>
                <a:stretch>
                  <a:fillRect/>
                </a:stretch>
              </p:blipFill>
              <p:spPr>
                <a:xfrm>
                  <a:off x="2555070" y="2869185"/>
                  <a:ext cx="241200" cy="2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AB8BB438-82AD-1078-CC36-AB4748A93341}"/>
                  </a:ext>
                </a:extLst>
              </p14:cNvPr>
              <p14:cNvContentPartPr/>
              <p14:nvPr/>
            </p14:nvContentPartPr>
            <p14:xfrm>
              <a:off x="3244470" y="2674425"/>
              <a:ext cx="307440" cy="268920"/>
            </p14:xfrm>
          </p:contentPart>
        </mc:Choice>
        <mc:Fallback>
          <p:pic>
            <p:nvPicPr>
              <p:cNvPr id="27" name="Ink 26">
                <a:extLst>
                  <a:ext uri="{FF2B5EF4-FFF2-40B4-BE49-F238E27FC236}">
                    <a16:creationId xmlns:a16="http://schemas.microsoft.com/office/drawing/2014/main" id="{AB8BB438-82AD-1078-CC36-AB4748A93341}"/>
                  </a:ext>
                </a:extLst>
              </p:cNvPr>
              <p:cNvPicPr/>
              <p:nvPr/>
            </p:nvPicPr>
            <p:blipFill>
              <a:blip r:embed="rId35"/>
              <a:stretch>
                <a:fillRect/>
              </a:stretch>
            </p:blipFill>
            <p:spPr>
              <a:xfrm>
                <a:off x="3238350" y="2668305"/>
                <a:ext cx="319680" cy="281160"/>
              </a:xfrm>
              <a:prstGeom prst="rect">
                <a:avLst/>
              </a:prstGeom>
            </p:spPr>
          </p:pic>
        </mc:Fallback>
      </mc:AlternateContent>
      <p:grpSp>
        <p:nvGrpSpPr>
          <p:cNvPr id="63" name="Group 62">
            <a:extLst>
              <a:ext uri="{FF2B5EF4-FFF2-40B4-BE49-F238E27FC236}">
                <a16:creationId xmlns:a16="http://schemas.microsoft.com/office/drawing/2014/main" id="{C3D5EF71-867E-ED33-36C9-A9863A20770F}"/>
              </a:ext>
            </a:extLst>
          </p:cNvPr>
          <p:cNvGrpSpPr/>
          <p:nvPr/>
        </p:nvGrpSpPr>
        <p:grpSpPr>
          <a:xfrm>
            <a:off x="4002270" y="2684865"/>
            <a:ext cx="650160" cy="365400"/>
            <a:chOff x="4002270" y="2684865"/>
            <a:chExt cx="650160" cy="365400"/>
          </a:xfrm>
        </p:grpSpPr>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2D69E9B2-5CE6-1997-7990-47B17FB53921}"/>
                    </a:ext>
                  </a:extLst>
                </p14:cNvPr>
                <p14:cNvContentPartPr/>
                <p14:nvPr/>
              </p14:nvContentPartPr>
              <p14:xfrm>
                <a:off x="4002270" y="2684865"/>
                <a:ext cx="104040" cy="365400"/>
              </p14:xfrm>
            </p:contentPart>
          </mc:Choice>
          <mc:Fallback>
            <p:pic>
              <p:nvPicPr>
                <p:cNvPr id="29" name="Ink 28">
                  <a:extLst>
                    <a:ext uri="{FF2B5EF4-FFF2-40B4-BE49-F238E27FC236}">
                      <a16:creationId xmlns:a16="http://schemas.microsoft.com/office/drawing/2014/main" id="{2D69E9B2-5CE6-1997-7990-47B17FB53921}"/>
                    </a:ext>
                  </a:extLst>
                </p:cNvPr>
                <p:cNvPicPr/>
                <p:nvPr/>
              </p:nvPicPr>
              <p:blipFill>
                <a:blip r:embed="rId37"/>
                <a:stretch>
                  <a:fillRect/>
                </a:stretch>
              </p:blipFill>
              <p:spPr>
                <a:xfrm>
                  <a:off x="3996150" y="2678745"/>
                  <a:ext cx="1162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464FCA40-871F-C6FE-1E48-31CC585D6567}"/>
                    </a:ext>
                  </a:extLst>
                </p14:cNvPr>
                <p14:cNvContentPartPr/>
                <p14:nvPr/>
              </p14:nvContentPartPr>
              <p14:xfrm>
                <a:off x="4264710" y="2891505"/>
                <a:ext cx="31680" cy="118440"/>
              </p14:xfrm>
            </p:contentPart>
          </mc:Choice>
          <mc:Fallback>
            <p:pic>
              <p:nvPicPr>
                <p:cNvPr id="30" name="Ink 29">
                  <a:extLst>
                    <a:ext uri="{FF2B5EF4-FFF2-40B4-BE49-F238E27FC236}">
                      <a16:creationId xmlns:a16="http://schemas.microsoft.com/office/drawing/2014/main" id="{464FCA40-871F-C6FE-1E48-31CC585D6567}"/>
                    </a:ext>
                  </a:extLst>
                </p:cNvPr>
                <p:cNvPicPr/>
                <p:nvPr/>
              </p:nvPicPr>
              <p:blipFill>
                <a:blip r:embed="rId39"/>
                <a:stretch>
                  <a:fillRect/>
                </a:stretch>
              </p:blipFill>
              <p:spPr>
                <a:xfrm>
                  <a:off x="4258590" y="2885385"/>
                  <a:ext cx="439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DC96DDB7-4634-B43A-4EFA-3F6555378C11}"/>
                    </a:ext>
                  </a:extLst>
                </p14:cNvPr>
                <p14:cNvContentPartPr/>
                <p14:nvPr/>
              </p14:nvContentPartPr>
              <p14:xfrm>
                <a:off x="4188030" y="2742105"/>
                <a:ext cx="108720" cy="53280"/>
              </p14:xfrm>
            </p:contentPart>
          </mc:Choice>
          <mc:Fallback>
            <p:pic>
              <p:nvPicPr>
                <p:cNvPr id="31" name="Ink 30">
                  <a:extLst>
                    <a:ext uri="{FF2B5EF4-FFF2-40B4-BE49-F238E27FC236}">
                      <a16:creationId xmlns:a16="http://schemas.microsoft.com/office/drawing/2014/main" id="{DC96DDB7-4634-B43A-4EFA-3F6555378C11}"/>
                    </a:ext>
                  </a:extLst>
                </p:cNvPr>
                <p:cNvPicPr/>
                <p:nvPr/>
              </p:nvPicPr>
              <p:blipFill>
                <a:blip r:embed="rId41"/>
                <a:stretch>
                  <a:fillRect/>
                </a:stretch>
              </p:blipFill>
              <p:spPr>
                <a:xfrm>
                  <a:off x="4181910" y="2735985"/>
                  <a:ext cx="1209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EADFEB50-9F2F-36BB-1D99-6C3CD7D3151D}"/>
                    </a:ext>
                  </a:extLst>
                </p14:cNvPr>
                <p14:cNvContentPartPr/>
                <p14:nvPr/>
              </p14:nvContentPartPr>
              <p14:xfrm>
                <a:off x="4411590" y="2846145"/>
                <a:ext cx="240840" cy="169200"/>
              </p14:xfrm>
            </p:contentPart>
          </mc:Choice>
          <mc:Fallback>
            <p:pic>
              <p:nvPicPr>
                <p:cNvPr id="32" name="Ink 31">
                  <a:extLst>
                    <a:ext uri="{FF2B5EF4-FFF2-40B4-BE49-F238E27FC236}">
                      <a16:creationId xmlns:a16="http://schemas.microsoft.com/office/drawing/2014/main" id="{EADFEB50-9F2F-36BB-1D99-6C3CD7D3151D}"/>
                    </a:ext>
                  </a:extLst>
                </p:cNvPr>
                <p:cNvPicPr/>
                <p:nvPr/>
              </p:nvPicPr>
              <p:blipFill>
                <a:blip r:embed="rId43"/>
                <a:stretch>
                  <a:fillRect/>
                </a:stretch>
              </p:blipFill>
              <p:spPr>
                <a:xfrm>
                  <a:off x="4405470" y="2840025"/>
                  <a:ext cx="253080" cy="181440"/>
                </a:xfrm>
                <a:prstGeom prst="rect">
                  <a:avLst/>
                </a:prstGeom>
              </p:spPr>
            </p:pic>
          </mc:Fallback>
        </mc:AlternateContent>
      </p:grpSp>
      <p:grpSp>
        <p:nvGrpSpPr>
          <p:cNvPr id="62" name="Group 61">
            <a:extLst>
              <a:ext uri="{FF2B5EF4-FFF2-40B4-BE49-F238E27FC236}">
                <a16:creationId xmlns:a16="http://schemas.microsoft.com/office/drawing/2014/main" id="{E8CA2FAA-135C-8B73-3BD6-642338CA3797}"/>
              </a:ext>
            </a:extLst>
          </p:cNvPr>
          <p:cNvGrpSpPr/>
          <p:nvPr/>
        </p:nvGrpSpPr>
        <p:grpSpPr>
          <a:xfrm>
            <a:off x="3473070" y="1459785"/>
            <a:ext cx="862560" cy="660240"/>
            <a:chOff x="3473070" y="1459785"/>
            <a:chExt cx="862560" cy="660240"/>
          </a:xfrm>
        </p:grpSpPr>
        <mc:AlternateContent xmlns:mc="http://schemas.openxmlformats.org/markup-compatibility/2006">
          <mc:Choice xmlns:p14="http://schemas.microsoft.com/office/powerpoint/2010/main" Requires="p14">
            <p:contentPart p14:bwMode="auto" r:id="rId44">
              <p14:nvContentPartPr>
                <p14:cNvPr id="7" name="Ink 6">
                  <a:extLst>
                    <a:ext uri="{FF2B5EF4-FFF2-40B4-BE49-F238E27FC236}">
                      <a16:creationId xmlns:a16="http://schemas.microsoft.com/office/drawing/2014/main" id="{4070539B-B85F-441D-1C63-33FFB2165DE1}"/>
                    </a:ext>
                  </a:extLst>
                </p14:cNvPr>
                <p14:cNvContentPartPr/>
                <p14:nvPr/>
              </p14:nvContentPartPr>
              <p14:xfrm>
                <a:off x="3473070" y="1459785"/>
                <a:ext cx="181080" cy="366840"/>
              </p14:xfrm>
            </p:contentPart>
          </mc:Choice>
          <mc:Fallback>
            <p:pic>
              <p:nvPicPr>
                <p:cNvPr id="7" name="Ink 6">
                  <a:extLst>
                    <a:ext uri="{FF2B5EF4-FFF2-40B4-BE49-F238E27FC236}">
                      <a16:creationId xmlns:a16="http://schemas.microsoft.com/office/drawing/2014/main" id="{4070539B-B85F-441D-1C63-33FFB2165DE1}"/>
                    </a:ext>
                  </a:extLst>
                </p:cNvPr>
                <p:cNvPicPr/>
                <p:nvPr/>
              </p:nvPicPr>
              <p:blipFill>
                <a:blip r:embed="rId45"/>
                <a:stretch>
                  <a:fillRect/>
                </a:stretch>
              </p:blipFill>
              <p:spPr>
                <a:xfrm>
                  <a:off x="3466950" y="1453665"/>
                  <a:ext cx="19332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 name="Ink 7">
                  <a:extLst>
                    <a:ext uri="{FF2B5EF4-FFF2-40B4-BE49-F238E27FC236}">
                      <a16:creationId xmlns:a16="http://schemas.microsoft.com/office/drawing/2014/main" id="{5D0C2D35-4496-8478-0F32-4C06B7E6E80E}"/>
                    </a:ext>
                  </a:extLst>
                </p14:cNvPr>
                <p14:cNvContentPartPr/>
                <p14:nvPr/>
              </p14:nvContentPartPr>
              <p14:xfrm>
                <a:off x="3778710" y="1707105"/>
                <a:ext cx="43560" cy="116280"/>
              </p14:xfrm>
            </p:contentPart>
          </mc:Choice>
          <mc:Fallback>
            <p:pic>
              <p:nvPicPr>
                <p:cNvPr id="8" name="Ink 7">
                  <a:extLst>
                    <a:ext uri="{FF2B5EF4-FFF2-40B4-BE49-F238E27FC236}">
                      <a16:creationId xmlns:a16="http://schemas.microsoft.com/office/drawing/2014/main" id="{5D0C2D35-4496-8478-0F32-4C06B7E6E80E}"/>
                    </a:ext>
                  </a:extLst>
                </p:cNvPr>
                <p:cNvPicPr/>
                <p:nvPr/>
              </p:nvPicPr>
              <p:blipFill>
                <a:blip r:embed="rId47"/>
                <a:stretch>
                  <a:fillRect/>
                </a:stretch>
              </p:blipFill>
              <p:spPr>
                <a:xfrm>
                  <a:off x="3772590" y="1700985"/>
                  <a:ext cx="558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 name="Ink 8">
                  <a:extLst>
                    <a:ext uri="{FF2B5EF4-FFF2-40B4-BE49-F238E27FC236}">
                      <a16:creationId xmlns:a16="http://schemas.microsoft.com/office/drawing/2014/main" id="{72589E59-509C-EA0D-D61C-086E2A43BC13}"/>
                    </a:ext>
                  </a:extLst>
                </p14:cNvPr>
                <p14:cNvContentPartPr/>
                <p14:nvPr/>
              </p14:nvContentPartPr>
              <p14:xfrm>
                <a:off x="3742710" y="1600905"/>
                <a:ext cx="34200" cy="17640"/>
              </p14:xfrm>
            </p:contentPart>
          </mc:Choice>
          <mc:Fallback>
            <p:pic>
              <p:nvPicPr>
                <p:cNvPr id="9" name="Ink 8">
                  <a:extLst>
                    <a:ext uri="{FF2B5EF4-FFF2-40B4-BE49-F238E27FC236}">
                      <a16:creationId xmlns:a16="http://schemas.microsoft.com/office/drawing/2014/main" id="{72589E59-509C-EA0D-D61C-086E2A43BC13}"/>
                    </a:ext>
                  </a:extLst>
                </p:cNvPr>
                <p:cNvPicPr/>
                <p:nvPr/>
              </p:nvPicPr>
              <p:blipFill>
                <a:blip r:embed="rId49"/>
                <a:stretch>
                  <a:fillRect/>
                </a:stretch>
              </p:blipFill>
              <p:spPr>
                <a:xfrm>
                  <a:off x="3736590" y="1594785"/>
                  <a:ext cx="464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 name="Ink 9">
                  <a:extLst>
                    <a:ext uri="{FF2B5EF4-FFF2-40B4-BE49-F238E27FC236}">
                      <a16:creationId xmlns:a16="http://schemas.microsoft.com/office/drawing/2014/main" id="{FEB64199-5068-383C-0A82-0DEB0DE60EFD}"/>
                    </a:ext>
                  </a:extLst>
                </p14:cNvPr>
                <p14:cNvContentPartPr/>
                <p14:nvPr/>
              </p14:nvContentPartPr>
              <p14:xfrm>
                <a:off x="3965550" y="1677945"/>
                <a:ext cx="250200" cy="151200"/>
              </p14:xfrm>
            </p:contentPart>
          </mc:Choice>
          <mc:Fallback>
            <p:pic>
              <p:nvPicPr>
                <p:cNvPr id="10" name="Ink 9">
                  <a:extLst>
                    <a:ext uri="{FF2B5EF4-FFF2-40B4-BE49-F238E27FC236}">
                      <a16:creationId xmlns:a16="http://schemas.microsoft.com/office/drawing/2014/main" id="{FEB64199-5068-383C-0A82-0DEB0DE60EFD}"/>
                    </a:ext>
                  </a:extLst>
                </p:cNvPr>
                <p:cNvPicPr/>
                <p:nvPr/>
              </p:nvPicPr>
              <p:blipFill>
                <a:blip r:embed="rId51"/>
                <a:stretch>
                  <a:fillRect/>
                </a:stretch>
              </p:blipFill>
              <p:spPr>
                <a:xfrm>
                  <a:off x="3959430" y="1671825"/>
                  <a:ext cx="2624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CB6DB6B6-D094-B97E-C1C1-1DEC3BC4B940}"/>
                    </a:ext>
                  </a:extLst>
                </p14:cNvPr>
                <p14:cNvContentPartPr/>
                <p14:nvPr/>
              </p14:nvContentPartPr>
              <p14:xfrm>
                <a:off x="3516630" y="1891065"/>
                <a:ext cx="185400" cy="197280"/>
              </p14:xfrm>
            </p:contentPart>
          </mc:Choice>
          <mc:Fallback>
            <p:pic>
              <p:nvPicPr>
                <p:cNvPr id="33" name="Ink 32">
                  <a:extLst>
                    <a:ext uri="{FF2B5EF4-FFF2-40B4-BE49-F238E27FC236}">
                      <a16:creationId xmlns:a16="http://schemas.microsoft.com/office/drawing/2014/main" id="{CB6DB6B6-D094-B97E-C1C1-1DEC3BC4B940}"/>
                    </a:ext>
                  </a:extLst>
                </p:cNvPr>
                <p:cNvPicPr/>
                <p:nvPr/>
              </p:nvPicPr>
              <p:blipFill>
                <a:blip r:embed="rId53"/>
                <a:stretch>
                  <a:fillRect/>
                </a:stretch>
              </p:blipFill>
              <p:spPr>
                <a:xfrm>
                  <a:off x="3510510" y="1884945"/>
                  <a:ext cx="1976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FF2BE806-15CF-CA59-E2AA-44FC1223FAA3}"/>
                    </a:ext>
                  </a:extLst>
                </p14:cNvPr>
                <p14:cNvContentPartPr/>
                <p14:nvPr/>
              </p14:nvContentPartPr>
              <p14:xfrm>
                <a:off x="3499710" y="1943265"/>
                <a:ext cx="151920" cy="142200"/>
              </p14:xfrm>
            </p:contentPart>
          </mc:Choice>
          <mc:Fallback>
            <p:pic>
              <p:nvPicPr>
                <p:cNvPr id="34" name="Ink 33">
                  <a:extLst>
                    <a:ext uri="{FF2B5EF4-FFF2-40B4-BE49-F238E27FC236}">
                      <a16:creationId xmlns:a16="http://schemas.microsoft.com/office/drawing/2014/main" id="{FF2BE806-15CF-CA59-E2AA-44FC1223FAA3}"/>
                    </a:ext>
                  </a:extLst>
                </p:cNvPr>
                <p:cNvPicPr/>
                <p:nvPr/>
              </p:nvPicPr>
              <p:blipFill>
                <a:blip r:embed="rId55"/>
                <a:stretch>
                  <a:fillRect/>
                </a:stretch>
              </p:blipFill>
              <p:spPr>
                <a:xfrm>
                  <a:off x="3493590" y="1937145"/>
                  <a:ext cx="1641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47DFFAA4-8375-7968-3DEA-B7581204EDCC}"/>
                    </a:ext>
                  </a:extLst>
                </p14:cNvPr>
                <p14:cNvContentPartPr/>
                <p14:nvPr/>
              </p14:nvContentPartPr>
              <p14:xfrm>
                <a:off x="3774030" y="2010225"/>
                <a:ext cx="270000" cy="13320"/>
              </p14:xfrm>
            </p:contentPart>
          </mc:Choice>
          <mc:Fallback>
            <p:pic>
              <p:nvPicPr>
                <p:cNvPr id="35" name="Ink 34">
                  <a:extLst>
                    <a:ext uri="{FF2B5EF4-FFF2-40B4-BE49-F238E27FC236}">
                      <a16:creationId xmlns:a16="http://schemas.microsoft.com/office/drawing/2014/main" id="{47DFFAA4-8375-7968-3DEA-B7581204EDCC}"/>
                    </a:ext>
                  </a:extLst>
                </p:cNvPr>
                <p:cNvPicPr/>
                <p:nvPr/>
              </p:nvPicPr>
              <p:blipFill>
                <a:blip r:embed="rId57"/>
                <a:stretch>
                  <a:fillRect/>
                </a:stretch>
              </p:blipFill>
              <p:spPr>
                <a:xfrm>
                  <a:off x="3767910" y="2004105"/>
                  <a:ext cx="2822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714F30C9-6566-DB5A-06BB-F48E926E87DE}"/>
                    </a:ext>
                  </a:extLst>
                </p14:cNvPr>
                <p14:cNvContentPartPr/>
                <p14:nvPr/>
              </p14:nvContentPartPr>
              <p14:xfrm>
                <a:off x="3903990" y="2014545"/>
                <a:ext cx="55800" cy="105480"/>
              </p14:xfrm>
            </p:contentPart>
          </mc:Choice>
          <mc:Fallback>
            <p:pic>
              <p:nvPicPr>
                <p:cNvPr id="36" name="Ink 35">
                  <a:extLst>
                    <a:ext uri="{FF2B5EF4-FFF2-40B4-BE49-F238E27FC236}">
                      <a16:creationId xmlns:a16="http://schemas.microsoft.com/office/drawing/2014/main" id="{714F30C9-6566-DB5A-06BB-F48E926E87DE}"/>
                    </a:ext>
                  </a:extLst>
                </p:cNvPr>
                <p:cNvPicPr/>
                <p:nvPr/>
              </p:nvPicPr>
              <p:blipFill>
                <a:blip r:embed="rId59"/>
                <a:stretch>
                  <a:fillRect/>
                </a:stretch>
              </p:blipFill>
              <p:spPr>
                <a:xfrm>
                  <a:off x="3897870" y="2008425"/>
                  <a:ext cx="680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44335CE9-943E-9ECA-0935-A53895171DCE}"/>
                    </a:ext>
                  </a:extLst>
                </p14:cNvPr>
                <p14:cNvContentPartPr/>
                <p14:nvPr/>
              </p14:nvContentPartPr>
              <p14:xfrm>
                <a:off x="4062030" y="1984305"/>
                <a:ext cx="273600" cy="131760"/>
              </p14:xfrm>
            </p:contentPart>
          </mc:Choice>
          <mc:Fallback>
            <p:pic>
              <p:nvPicPr>
                <p:cNvPr id="37" name="Ink 36">
                  <a:extLst>
                    <a:ext uri="{FF2B5EF4-FFF2-40B4-BE49-F238E27FC236}">
                      <a16:creationId xmlns:a16="http://schemas.microsoft.com/office/drawing/2014/main" id="{44335CE9-943E-9ECA-0935-A53895171DCE}"/>
                    </a:ext>
                  </a:extLst>
                </p:cNvPr>
                <p:cNvPicPr/>
                <p:nvPr/>
              </p:nvPicPr>
              <p:blipFill>
                <a:blip r:embed="rId61"/>
                <a:stretch>
                  <a:fillRect/>
                </a:stretch>
              </p:blipFill>
              <p:spPr>
                <a:xfrm>
                  <a:off x="4055910" y="1978185"/>
                  <a:ext cx="285840" cy="144000"/>
                </a:xfrm>
                <a:prstGeom prst="rect">
                  <a:avLst/>
                </a:prstGeom>
              </p:spPr>
            </p:pic>
          </mc:Fallback>
        </mc:AlternateContent>
      </p:grpSp>
      <p:grpSp>
        <p:nvGrpSpPr>
          <p:cNvPr id="61" name="Group 60">
            <a:extLst>
              <a:ext uri="{FF2B5EF4-FFF2-40B4-BE49-F238E27FC236}">
                <a16:creationId xmlns:a16="http://schemas.microsoft.com/office/drawing/2014/main" id="{EFB4A713-FBB4-57D6-8AB3-7DF46837F9D4}"/>
              </a:ext>
            </a:extLst>
          </p:cNvPr>
          <p:cNvGrpSpPr/>
          <p:nvPr/>
        </p:nvGrpSpPr>
        <p:grpSpPr>
          <a:xfrm>
            <a:off x="5470350" y="2431425"/>
            <a:ext cx="1116360" cy="465840"/>
            <a:chOff x="5470350" y="2431425"/>
            <a:chExt cx="1116360" cy="465840"/>
          </a:xfrm>
        </p:grpSpPr>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55041E85-6261-53C4-84BF-A52EB0B1461C}"/>
                    </a:ext>
                  </a:extLst>
                </p14:cNvPr>
                <p14:cNvContentPartPr/>
                <p14:nvPr/>
              </p14:nvContentPartPr>
              <p14:xfrm>
                <a:off x="5657910" y="2431425"/>
                <a:ext cx="34200" cy="171360"/>
              </p14:xfrm>
            </p:contentPart>
          </mc:Choice>
          <mc:Fallback>
            <p:pic>
              <p:nvPicPr>
                <p:cNvPr id="38" name="Ink 37">
                  <a:extLst>
                    <a:ext uri="{FF2B5EF4-FFF2-40B4-BE49-F238E27FC236}">
                      <a16:creationId xmlns:a16="http://schemas.microsoft.com/office/drawing/2014/main" id="{55041E85-6261-53C4-84BF-A52EB0B1461C}"/>
                    </a:ext>
                  </a:extLst>
                </p:cNvPr>
                <p:cNvPicPr/>
                <p:nvPr/>
              </p:nvPicPr>
              <p:blipFill>
                <a:blip r:embed="rId63"/>
                <a:stretch>
                  <a:fillRect/>
                </a:stretch>
              </p:blipFill>
              <p:spPr>
                <a:xfrm>
                  <a:off x="5651790" y="2425305"/>
                  <a:ext cx="464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1A9A4407-5B67-DA2F-AF24-DD224CC012C4}"/>
                    </a:ext>
                  </a:extLst>
                </p14:cNvPr>
                <p14:cNvContentPartPr/>
                <p14:nvPr/>
              </p14:nvContentPartPr>
              <p14:xfrm>
                <a:off x="5679870" y="2514945"/>
                <a:ext cx="176040" cy="246960"/>
              </p14:xfrm>
            </p:contentPart>
          </mc:Choice>
          <mc:Fallback>
            <p:pic>
              <p:nvPicPr>
                <p:cNvPr id="39" name="Ink 38">
                  <a:extLst>
                    <a:ext uri="{FF2B5EF4-FFF2-40B4-BE49-F238E27FC236}">
                      <a16:creationId xmlns:a16="http://schemas.microsoft.com/office/drawing/2014/main" id="{1A9A4407-5B67-DA2F-AF24-DD224CC012C4}"/>
                    </a:ext>
                  </a:extLst>
                </p:cNvPr>
                <p:cNvPicPr/>
                <p:nvPr/>
              </p:nvPicPr>
              <p:blipFill>
                <a:blip r:embed="rId65"/>
                <a:stretch>
                  <a:fillRect/>
                </a:stretch>
              </p:blipFill>
              <p:spPr>
                <a:xfrm>
                  <a:off x="5673750" y="2508825"/>
                  <a:ext cx="188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2868D40D-2D1F-E8CD-5327-4646607050DB}"/>
                    </a:ext>
                  </a:extLst>
                </p14:cNvPr>
                <p14:cNvContentPartPr/>
                <p14:nvPr/>
              </p14:nvContentPartPr>
              <p14:xfrm>
                <a:off x="5915670" y="2651385"/>
                <a:ext cx="275040" cy="172440"/>
              </p14:xfrm>
            </p:contentPart>
          </mc:Choice>
          <mc:Fallback>
            <p:pic>
              <p:nvPicPr>
                <p:cNvPr id="40" name="Ink 39">
                  <a:extLst>
                    <a:ext uri="{FF2B5EF4-FFF2-40B4-BE49-F238E27FC236}">
                      <a16:creationId xmlns:a16="http://schemas.microsoft.com/office/drawing/2014/main" id="{2868D40D-2D1F-E8CD-5327-4646607050DB}"/>
                    </a:ext>
                  </a:extLst>
                </p:cNvPr>
                <p:cNvPicPr/>
                <p:nvPr/>
              </p:nvPicPr>
              <p:blipFill>
                <a:blip r:embed="rId67"/>
                <a:stretch>
                  <a:fillRect/>
                </a:stretch>
              </p:blipFill>
              <p:spPr>
                <a:xfrm>
                  <a:off x="5909550" y="2645265"/>
                  <a:ext cx="2872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B2D486FA-E841-AABB-E1AB-47A6D0CADC8D}"/>
                    </a:ext>
                  </a:extLst>
                </p14:cNvPr>
                <p14:cNvContentPartPr/>
                <p14:nvPr/>
              </p14:nvContentPartPr>
              <p14:xfrm>
                <a:off x="5879310" y="2666505"/>
                <a:ext cx="221760" cy="175680"/>
              </p14:xfrm>
            </p:contentPart>
          </mc:Choice>
          <mc:Fallback>
            <p:pic>
              <p:nvPicPr>
                <p:cNvPr id="41" name="Ink 40">
                  <a:extLst>
                    <a:ext uri="{FF2B5EF4-FFF2-40B4-BE49-F238E27FC236}">
                      <a16:creationId xmlns:a16="http://schemas.microsoft.com/office/drawing/2014/main" id="{B2D486FA-E841-AABB-E1AB-47A6D0CADC8D}"/>
                    </a:ext>
                  </a:extLst>
                </p:cNvPr>
                <p:cNvPicPr/>
                <p:nvPr/>
              </p:nvPicPr>
              <p:blipFill>
                <a:blip r:embed="rId69"/>
                <a:stretch>
                  <a:fillRect/>
                </a:stretch>
              </p:blipFill>
              <p:spPr>
                <a:xfrm>
                  <a:off x="5873190" y="2660385"/>
                  <a:ext cx="2340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093D3A21-9AD8-CE5C-D4DB-53D6CD005F20}"/>
                    </a:ext>
                  </a:extLst>
                </p14:cNvPr>
                <p14:cNvContentPartPr/>
                <p14:nvPr/>
              </p14:nvContentPartPr>
              <p14:xfrm>
                <a:off x="5470350" y="2876385"/>
                <a:ext cx="1116360" cy="20880"/>
              </p14:xfrm>
            </p:contentPart>
          </mc:Choice>
          <mc:Fallback>
            <p:pic>
              <p:nvPicPr>
                <p:cNvPr id="42" name="Ink 41">
                  <a:extLst>
                    <a:ext uri="{FF2B5EF4-FFF2-40B4-BE49-F238E27FC236}">
                      <a16:creationId xmlns:a16="http://schemas.microsoft.com/office/drawing/2014/main" id="{093D3A21-9AD8-CE5C-D4DB-53D6CD005F20}"/>
                    </a:ext>
                  </a:extLst>
                </p:cNvPr>
                <p:cNvPicPr/>
                <p:nvPr/>
              </p:nvPicPr>
              <p:blipFill>
                <a:blip r:embed="rId71"/>
                <a:stretch>
                  <a:fillRect/>
                </a:stretch>
              </p:blipFill>
              <p:spPr>
                <a:xfrm>
                  <a:off x="5464230" y="2870265"/>
                  <a:ext cx="1128600" cy="33120"/>
                </a:xfrm>
                <a:prstGeom prst="rect">
                  <a:avLst/>
                </a:prstGeom>
              </p:spPr>
            </p:pic>
          </mc:Fallback>
        </mc:AlternateContent>
      </p:grpSp>
      <p:grpSp>
        <p:nvGrpSpPr>
          <p:cNvPr id="60" name="Group 59">
            <a:extLst>
              <a:ext uri="{FF2B5EF4-FFF2-40B4-BE49-F238E27FC236}">
                <a16:creationId xmlns:a16="http://schemas.microsoft.com/office/drawing/2014/main" id="{58953257-DBF6-6BD4-CAD8-D47D842BC153}"/>
              </a:ext>
            </a:extLst>
          </p:cNvPr>
          <p:cNvGrpSpPr/>
          <p:nvPr/>
        </p:nvGrpSpPr>
        <p:grpSpPr>
          <a:xfrm>
            <a:off x="5720550" y="3026865"/>
            <a:ext cx="318240" cy="275400"/>
            <a:chOff x="5720550" y="3026865"/>
            <a:chExt cx="318240" cy="275400"/>
          </a:xfrm>
        </p:grpSpPr>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35AD24F8-0FD5-626A-D305-D5B485539286}"/>
                    </a:ext>
                  </a:extLst>
                </p14:cNvPr>
                <p14:cNvContentPartPr/>
                <p14:nvPr/>
              </p14:nvContentPartPr>
              <p14:xfrm>
                <a:off x="5720550" y="3026865"/>
                <a:ext cx="190440" cy="275400"/>
              </p14:xfrm>
            </p:contentPart>
          </mc:Choice>
          <mc:Fallback>
            <p:pic>
              <p:nvPicPr>
                <p:cNvPr id="43" name="Ink 42">
                  <a:extLst>
                    <a:ext uri="{FF2B5EF4-FFF2-40B4-BE49-F238E27FC236}">
                      <a16:creationId xmlns:a16="http://schemas.microsoft.com/office/drawing/2014/main" id="{35AD24F8-0FD5-626A-D305-D5B485539286}"/>
                    </a:ext>
                  </a:extLst>
                </p:cNvPr>
                <p:cNvPicPr/>
                <p:nvPr/>
              </p:nvPicPr>
              <p:blipFill>
                <a:blip r:embed="rId73"/>
                <a:stretch>
                  <a:fillRect/>
                </a:stretch>
              </p:blipFill>
              <p:spPr>
                <a:xfrm>
                  <a:off x="5714430" y="3020745"/>
                  <a:ext cx="2026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BC51D5BB-EA31-D391-D4E9-134F346A0E17}"/>
                    </a:ext>
                  </a:extLst>
                </p14:cNvPr>
                <p14:cNvContentPartPr/>
                <p14:nvPr/>
              </p14:nvContentPartPr>
              <p14:xfrm>
                <a:off x="5785710" y="3293265"/>
                <a:ext cx="253080" cy="1440"/>
              </p14:xfrm>
            </p:contentPart>
          </mc:Choice>
          <mc:Fallback>
            <p:pic>
              <p:nvPicPr>
                <p:cNvPr id="44" name="Ink 43">
                  <a:extLst>
                    <a:ext uri="{FF2B5EF4-FFF2-40B4-BE49-F238E27FC236}">
                      <a16:creationId xmlns:a16="http://schemas.microsoft.com/office/drawing/2014/main" id="{BC51D5BB-EA31-D391-D4E9-134F346A0E17}"/>
                    </a:ext>
                  </a:extLst>
                </p:cNvPr>
                <p:cNvPicPr/>
                <p:nvPr/>
              </p:nvPicPr>
              <p:blipFill>
                <a:blip r:embed="rId75"/>
                <a:stretch>
                  <a:fillRect/>
                </a:stretch>
              </p:blipFill>
              <p:spPr>
                <a:xfrm>
                  <a:off x="5779590" y="3287145"/>
                  <a:ext cx="265320" cy="13680"/>
                </a:xfrm>
                <a:prstGeom prst="rect">
                  <a:avLst/>
                </a:prstGeom>
              </p:spPr>
            </p:pic>
          </mc:Fallback>
        </mc:AlternateContent>
      </p:grpSp>
      <p:grpSp>
        <p:nvGrpSpPr>
          <p:cNvPr id="59" name="Group 58">
            <a:extLst>
              <a:ext uri="{FF2B5EF4-FFF2-40B4-BE49-F238E27FC236}">
                <a16:creationId xmlns:a16="http://schemas.microsoft.com/office/drawing/2014/main" id="{BB48A89B-2050-37E9-F82F-DE00F8B28EC0}"/>
              </a:ext>
            </a:extLst>
          </p:cNvPr>
          <p:cNvGrpSpPr/>
          <p:nvPr/>
        </p:nvGrpSpPr>
        <p:grpSpPr>
          <a:xfrm>
            <a:off x="3942510" y="3230625"/>
            <a:ext cx="1047240" cy="189000"/>
            <a:chOff x="3942510" y="3230625"/>
            <a:chExt cx="1047240" cy="189000"/>
          </a:xfrm>
        </p:grpSpPr>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CCB8BDE1-49B2-A041-5ED3-DCD9829AC0B4}"/>
                    </a:ext>
                  </a:extLst>
                </p14:cNvPr>
                <p14:cNvContentPartPr/>
                <p14:nvPr/>
              </p14:nvContentPartPr>
              <p14:xfrm>
                <a:off x="3985710" y="3230625"/>
                <a:ext cx="178560" cy="123840"/>
              </p14:xfrm>
            </p:contentPart>
          </mc:Choice>
          <mc:Fallback>
            <p:pic>
              <p:nvPicPr>
                <p:cNvPr id="45" name="Ink 44">
                  <a:extLst>
                    <a:ext uri="{FF2B5EF4-FFF2-40B4-BE49-F238E27FC236}">
                      <a16:creationId xmlns:a16="http://schemas.microsoft.com/office/drawing/2014/main" id="{CCB8BDE1-49B2-A041-5ED3-DCD9829AC0B4}"/>
                    </a:ext>
                  </a:extLst>
                </p:cNvPr>
                <p:cNvPicPr/>
                <p:nvPr/>
              </p:nvPicPr>
              <p:blipFill>
                <a:blip r:embed="rId77"/>
                <a:stretch>
                  <a:fillRect/>
                </a:stretch>
              </p:blipFill>
              <p:spPr>
                <a:xfrm>
                  <a:off x="3979590" y="3224505"/>
                  <a:ext cx="1908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BF18CEA5-1FC2-531B-6D34-2941E471143B}"/>
                    </a:ext>
                  </a:extLst>
                </p14:cNvPr>
                <p14:cNvContentPartPr/>
                <p14:nvPr/>
              </p14:nvContentPartPr>
              <p14:xfrm>
                <a:off x="3942510" y="3254385"/>
                <a:ext cx="171360" cy="118440"/>
              </p14:xfrm>
            </p:contentPart>
          </mc:Choice>
          <mc:Fallback>
            <p:pic>
              <p:nvPicPr>
                <p:cNvPr id="46" name="Ink 45">
                  <a:extLst>
                    <a:ext uri="{FF2B5EF4-FFF2-40B4-BE49-F238E27FC236}">
                      <a16:creationId xmlns:a16="http://schemas.microsoft.com/office/drawing/2014/main" id="{BF18CEA5-1FC2-531B-6D34-2941E471143B}"/>
                    </a:ext>
                  </a:extLst>
                </p:cNvPr>
                <p:cNvPicPr/>
                <p:nvPr/>
              </p:nvPicPr>
              <p:blipFill>
                <a:blip r:embed="rId79"/>
                <a:stretch>
                  <a:fillRect/>
                </a:stretch>
              </p:blipFill>
              <p:spPr>
                <a:xfrm>
                  <a:off x="3936390" y="3248265"/>
                  <a:ext cx="1836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383756C2-A212-CC94-8A3E-48233334C559}"/>
                    </a:ext>
                  </a:extLst>
                </p14:cNvPr>
                <p14:cNvContentPartPr/>
                <p14:nvPr/>
              </p14:nvContentPartPr>
              <p14:xfrm>
                <a:off x="4240950" y="3311625"/>
                <a:ext cx="281880" cy="4680"/>
              </p14:xfrm>
            </p:contentPart>
          </mc:Choice>
          <mc:Fallback>
            <p:pic>
              <p:nvPicPr>
                <p:cNvPr id="47" name="Ink 46">
                  <a:extLst>
                    <a:ext uri="{FF2B5EF4-FFF2-40B4-BE49-F238E27FC236}">
                      <a16:creationId xmlns:a16="http://schemas.microsoft.com/office/drawing/2014/main" id="{383756C2-A212-CC94-8A3E-48233334C559}"/>
                    </a:ext>
                  </a:extLst>
                </p:cNvPr>
                <p:cNvPicPr/>
                <p:nvPr/>
              </p:nvPicPr>
              <p:blipFill>
                <a:blip r:embed="rId81"/>
                <a:stretch>
                  <a:fillRect/>
                </a:stretch>
              </p:blipFill>
              <p:spPr>
                <a:xfrm>
                  <a:off x="4234830" y="3305505"/>
                  <a:ext cx="29412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3291378E-D9A3-8CDD-9AF8-01C50E008DA1}"/>
                    </a:ext>
                  </a:extLst>
                </p14:cNvPr>
                <p14:cNvContentPartPr/>
                <p14:nvPr/>
              </p14:nvContentPartPr>
              <p14:xfrm>
                <a:off x="4474230" y="3290025"/>
                <a:ext cx="46080" cy="105480"/>
              </p14:xfrm>
            </p:contentPart>
          </mc:Choice>
          <mc:Fallback>
            <p:pic>
              <p:nvPicPr>
                <p:cNvPr id="48" name="Ink 47">
                  <a:extLst>
                    <a:ext uri="{FF2B5EF4-FFF2-40B4-BE49-F238E27FC236}">
                      <a16:creationId xmlns:a16="http://schemas.microsoft.com/office/drawing/2014/main" id="{3291378E-D9A3-8CDD-9AF8-01C50E008DA1}"/>
                    </a:ext>
                  </a:extLst>
                </p:cNvPr>
                <p:cNvPicPr/>
                <p:nvPr/>
              </p:nvPicPr>
              <p:blipFill>
                <a:blip r:embed="rId83"/>
                <a:stretch>
                  <a:fillRect/>
                </a:stretch>
              </p:blipFill>
              <p:spPr>
                <a:xfrm>
                  <a:off x="4468110" y="3283905"/>
                  <a:ext cx="583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C10162E8-B5D9-590D-C01B-DB83F550BC42}"/>
                    </a:ext>
                  </a:extLst>
                </p14:cNvPr>
                <p14:cNvContentPartPr/>
                <p14:nvPr/>
              </p14:nvContentPartPr>
              <p14:xfrm>
                <a:off x="4663590" y="3269865"/>
                <a:ext cx="326160" cy="149760"/>
              </p14:xfrm>
            </p:contentPart>
          </mc:Choice>
          <mc:Fallback>
            <p:pic>
              <p:nvPicPr>
                <p:cNvPr id="49" name="Ink 48">
                  <a:extLst>
                    <a:ext uri="{FF2B5EF4-FFF2-40B4-BE49-F238E27FC236}">
                      <a16:creationId xmlns:a16="http://schemas.microsoft.com/office/drawing/2014/main" id="{C10162E8-B5D9-590D-C01B-DB83F550BC42}"/>
                    </a:ext>
                  </a:extLst>
                </p:cNvPr>
                <p:cNvPicPr/>
                <p:nvPr/>
              </p:nvPicPr>
              <p:blipFill>
                <a:blip r:embed="rId85"/>
                <a:stretch>
                  <a:fillRect/>
                </a:stretch>
              </p:blipFill>
              <p:spPr>
                <a:xfrm>
                  <a:off x="4657470" y="3263745"/>
                  <a:ext cx="338400" cy="162000"/>
                </a:xfrm>
                <a:prstGeom prst="rect">
                  <a:avLst/>
                </a:prstGeom>
              </p:spPr>
            </p:pic>
          </mc:Fallback>
        </mc:AlternateContent>
      </p:grpSp>
      <p:grpSp>
        <p:nvGrpSpPr>
          <p:cNvPr id="58" name="Group 57">
            <a:extLst>
              <a:ext uri="{FF2B5EF4-FFF2-40B4-BE49-F238E27FC236}">
                <a16:creationId xmlns:a16="http://schemas.microsoft.com/office/drawing/2014/main" id="{2472F1FE-87E6-E144-9BAA-81FC82E8AA60}"/>
              </a:ext>
            </a:extLst>
          </p:cNvPr>
          <p:cNvGrpSpPr/>
          <p:nvPr/>
        </p:nvGrpSpPr>
        <p:grpSpPr>
          <a:xfrm>
            <a:off x="3126750" y="4176705"/>
            <a:ext cx="828000" cy="301320"/>
            <a:chOff x="3126750" y="4176705"/>
            <a:chExt cx="828000" cy="301320"/>
          </a:xfrm>
        </p:grpSpPr>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98740D6A-383D-20C1-0624-9E15CD4629E8}"/>
                    </a:ext>
                  </a:extLst>
                </p14:cNvPr>
                <p14:cNvContentPartPr/>
                <p14:nvPr/>
              </p14:nvContentPartPr>
              <p14:xfrm>
                <a:off x="3126750" y="4315305"/>
                <a:ext cx="195120" cy="18720"/>
              </p14:xfrm>
            </p:contentPart>
          </mc:Choice>
          <mc:Fallback>
            <p:pic>
              <p:nvPicPr>
                <p:cNvPr id="50" name="Ink 49">
                  <a:extLst>
                    <a:ext uri="{FF2B5EF4-FFF2-40B4-BE49-F238E27FC236}">
                      <a16:creationId xmlns:a16="http://schemas.microsoft.com/office/drawing/2014/main" id="{98740D6A-383D-20C1-0624-9E15CD4629E8}"/>
                    </a:ext>
                  </a:extLst>
                </p:cNvPr>
                <p:cNvPicPr/>
                <p:nvPr/>
              </p:nvPicPr>
              <p:blipFill>
                <a:blip r:embed="rId87"/>
                <a:stretch>
                  <a:fillRect/>
                </a:stretch>
              </p:blipFill>
              <p:spPr>
                <a:xfrm>
                  <a:off x="3120630" y="4309185"/>
                  <a:ext cx="2073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B14E0B23-2F13-D8E1-B957-1DEE0569FA63}"/>
                    </a:ext>
                  </a:extLst>
                </p14:cNvPr>
                <p14:cNvContentPartPr/>
                <p14:nvPr/>
              </p14:nvContentPartPr>
              <p14:xfrm>
                <a:off x="3167790" y="4398825"/>
                <a:ext cx="202320" cy="3600"/>
              </p14:xfrm>
            </p:contentPart>
          </mc:Choice>
          <mc:Fallback>
            <p:pic>
              <p:nvPicPr>
                <p:cNvPr id="51" name="Ink 50">
                  <a:extLst>
                    <a:ext uri="{FF2B5EF4-FFF2-40B4-BE49-F238E27FC236}">
                      <a16:creationId xmlns:a16="http://schemas.microsoft.com/office/drawing/2014/main" id="{B14E0B23-2F13-D8E1-B957-1DEE0569FA63}"/>
                    </a:ext>
                  </a:extLst>
                </p:cNvPr>
                <p:cNvPicPr/>
                <p:nvPr/>
              </p:nvPicPr>
              <p:blipFill>
                <a:blip r:embed="rId89"/>
                <a:stretch>
                  <a:fillRect/>
                </a:stretch>
              </p:blipFill>
              <p:spPr>
                <a:xfrm>
                  <a:off x="3161670" y="4392705"/>
                  <a:ext cx="21456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743659B3-36CC-2EE6-D395-3E107FC4E565}"/>
                    </a:ext>
                  </a:extLst>
                </p14:cNvPr>
                <p14:cNvContentPartPr/>
                <p14:nvPr/>
              </p14:nvContentPartPr>
              <p14:xfrm>
                <a:off x="3504390" y="4176705"/>
                <a:ext cx="450360" cy="301320"/>
              </p14:xfrm>
            </p:contentPart>
          </mc:Choice>
          <mc:Fallback>
            <p:pic>
              <p:nvPicPr>
                <p:cNvPr id="52" name="Ink 51">
                  <a:extLst>
                    <a:ext uri="{FF2B5EF4-FFF2-40B4-BE49-F238E27FC236}">
                      <a16:creationId xmlns:a16="http://schemas.microsoft.com/office/drawing/2014/main" id="{743659B3-36CC-2EE6-D395-3E107FC4E565}"/>
                    </a:ext>
                  </a:extLst>
                </p:cNvPr>
                <p:cNvPicPr/>
                <p:nvPr/>
              </p:nvPicPr>
              <p:blipFill>
                <a:blip r:embed="rId91"/>
                <a:stretch>
                  <a:fillRect/>
                </a:stretch>
              </p:blipFill>
              <p:spPr>
                <a:xfrm>
                  <a:off x="3498270" y="4170585"/>
                  <a:ext cx="462600" cy="313560"/>
                </a:xfrm>
                <a:prstGeom prst="rect">
                  <a:avLst/>
                </a:prstGeom>
              </p:spPr>
            </p:pic>
          </mc:Fallback>
        </mc:AlternateContent>
      </p:grpSp>
      <p:grpSp>
        <p:nvGrpSpPr>
          <p:cNvPr id="72" name="Group 71">
            <a:extLst>
              <a:ext uri="{FF2B5EF4-FFF2-40B4-BE49-F238E27FC236}">
                <a16:creationId xmlns:a16="http://schemas.microsoft.com/office/drawing/2014/main" id="{DCFC0F23-DC23-88BA-89C8-22BD87F1F24C}"/>
              </a:ext>
            </a:extLst>
          </p:cNvPr>
          <p:cNvGrpSpPr/>
          <p:nvPr/>
        </p:nvGrpSpPr>
        <p:grpSpPr>
          <a:xfrm>
            <a:off x="4242030" y="4121625"/>
            <a:ext cx="1969920" cy="794880"/>
            <a:chOff x="4242030" y="4121625"/>
            <a:chExt cx="1969920" cy="794880"/>
          </a:xfrm>
        </p:grpSpPr>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AB5F8846-7C1A-DFAE-5725-081C4D498889}"/>
                    </a:ext>
                  </a:extLst>
                </p14:cNvPr>
                <p14:cNvContentPartPr/>
                <p14:nvPr/>
              </p14:nvContentPartPr>
              <p14:xfrm>
                <a:off x="4242030" y="4149345"/>
                <a:ext cx="215640" cy="383400"/>
              </p14:xfrm>
            </p:contentPart>
          </mc:Choice>
          <mc:Fallback>
            <p:pic>
              <p:nvPicPr>
                <p:cNvPr id="53" name="Ink 52">
                  <a:extLst>
                    <a:ext uri="{FF2B5EF4-FFF2-40B4-BE49-F238E27FC236}">
                      <a16:creationId xmlns:a16="http://schemas.microsoft.com/office/drawing/2014/main" id="{AB5F8846-7C1A-DFAE-5725-081C4D498889}"/>
                    </a:ext>
                  </a:extLst>
                </p:cNvPr>
                <p:cNvPicPr/>
                <p:nvPr/>
              </p:nvPicPr>
              <p:blipFill>
                <a:blip r:embed="rId93"/>
                <a:stretch>
                  <a:fillRect/>
                </a:stretch>
              </p:blipFill>
              <p:spPr>
                <a:xfrm>
                  <a:off x="4235910" y="4143225"/>
                  <a:ext cx="22788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C741445B-6C82-53E1-2F37-1B38F79EDF7C}"/>
                    </a:ext>
                  </a:extLst>
                </p14:cNvPr>
                <p14:cNvContentPartPr/>
                <p14:nvPr/>
              </p14:nvContentPartPr>
              <p14:xfrm>
                <a:off x="4582590" y="4406385"/>
                <a:ext cx="72720" cy="130320"/>
              </p14:xfrm>
            </p:contentPart>
          </mc:Choice>
          <mc:Fallback>
            <p:pic>
              <p:nvPicPr>
                <p:cNvPr id="54" name="Ink 53">
                  <a:extLst>
                    <a:ext uri="{FF2B5EF4-FFF2-40B4-BE49-F238E27FC236}">
                      <a16:creationId xmlns:a16="http://schemas.microsoft.com/office/drawing/2014/main" id="{C741445B-6C82-53E1-2F37-1B38F79EDF7C}"/>
                    </a:ext>
                  </a:extLst>
                </p:cNvPr>
                <p:cNvPicPr/>
                <p:nvPr/>
              </p:nvPicPr>
              <p:blipFill>
                <a:blip r:embed="rId95"/>
                <a:stretch>
                  <a:fillRect/>
                </a:stretch>
              </p:blipFill>
              <p:spPr>
                <a:xfrm>
                  <a:off x="4576470" y="4400265"/>
                  <a:ext cx="849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5449D57C-84EA-F6B9-45B6-64F6F246D0EB}"/>
                    </a:ext>
                  </a:extLst>
                </p14:cNvPr>
                <p14:cNvContentPartPr/>
                <p14:nvPr/>
              </p14:nvContentPartPr>
              <p14:xfrm>
                <a:off x="4440390" y="4240785"/>
                <a:ext cx="360" cy="360"/>
              </p14:xfrm>
            </p:contentPart>
          </mc:Choice>
          <mc:Fallback>
            <p:pic>
              <p:nvPicPr>
                <p:cNvPr id="55" name="Ink 54">
                  <a:extLst>
                    <a:ext uri="{FF2B5EF4-FFF2-40B4-BE49-F238E27FC236}">
                      <a16:creationId xmlns:a16="http://schemas.microsoft.com/office/drawing/2014/main" id="{5449D57C-84EA-F6B9-45B6-64F6F246D0EB}"/>
                    </a:ext>
                  </a:extLst>
                </p:cNvPr>
                <p:cNvPicPr/>
                <p:nvPr/>
              </p:nvPicPr>
              <p:blipFill>
                <a:blip r:embed="rId97"/>
                <a:stretch>
                  <a:fillRect/>
                </a:stretch>
              </p:blipFill>
              <p:spPr>
                <a:xfrm>
                  <a:off x="4434270" y="423466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C7ED4E59-A552-5BF7-BBEB-269FF0C10575}"/>
                    </a:ext>
                  </a:extLst>
                </p14:cNvPr>
                <p14:cNvContentPartPr/>
                <p14:nvPr/>
              </p14:nvContentPartPr>
              <p14:xfrm>
                <a:off x="4735590" y="4363545"/>
                <a:ext cx="381600" cy="186120"/>
              </p14:xfrm>
            </p:contentPart>
          </mc:Choice>
          <mc:Fallback>
            <p:pic>
              <p:nvPicPr>
                <p:cNvPr id="56" name="Ink 55">
                  <a:extLst>
                    <a:ext uri="{FF2B5EF4-FFF2-40B4-BE49-F238E27FC236}">
                      <a16:creationId xmlns:a16="http://schemas.microsoft.com/office/drawing/2014/main" id="{C7ED4E59-A552-5BF7-BBEB-269FF0C10575}"/>
                    </a:ext>
                  </a:extLst>
                </p:cNvPr>
                <p:cNvPicPr/>
                <p:nvPr/>
              </p:nvPicPr>
              <p:blipFill>
                <a:blip r:embed="rId99"/>
                <a:stretch>
                  <a:fillRect/>
                </a:stretch>
              </p:blipFill>
              <p:spPr>
                <a:xfrm>
                  <a:off x="4729470" y="4357425"/>
                  <a:ext cx="3938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A69A2FCC-9316-EFF6-1420-B08AEDD135E9}"/>
                    </a:ext>
                  </a:extLst>
                </p14:cNvPr>
                <p14:cNvContentPartPr/>
                <p14:nvPr/>
              </p14:nvContentPartPr>
              <p14:xfrm>
                <a:off x="5691390" y="4121625"/>
                <a:ext cx="29880" cy="175680"/>
              </p14:xfrm>
            </p:contentPart>
          </mc:Choice>
          <mc:Fallback>
            <p:pic>
              <p:nvPicPr>
                <p:cNvPr id="64" name="Ink 63">
                  <a:extLst>
                    <a:ext uri="{FF2B5EF4-FFF2-40B4-BE49-F238E27FC236}">
                      <a16:creationId xmlns:a16="http://schemas.microsoft.com/office/drawing/2014/main" id="{A69A2FCC-9316-EFF6-1420-B08AEDD135E9}"/>
                    </a:ext>
                  </a:extLst>
                </p:cNvPr>
                <p:cNvPicPr/>
                <p:nvPr/>
              </p:nvPicPr>
              <p:blipFill>
                <a:blip r:embed="rId101"/>
                <a:stretch>
                  <a:fillRect/>
                </a:stretch>
              </p:blipFill>
              <p:spPr>
                <a:xfrm>
                  <a:off x="5685270" y="4115505"/>
                  <a:ext cx="421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B0812B08-5D08-FB15-4D38-B84097FE48BA}"/>
                    </a:ext>
                  </a:extLst>
                </p14:cNvPr>
                <p14:cNvContentPartPr/>
                <p14:nvPr/>
              </p14:nvContentPartPr>
              <p14:xfrm>
                <a:off x="5403030" y="4328625"/>
                <a:ext cx="808920" cy="48960"/>
              </p14:xfrm>
            </p:contentPart>
          </mc:Choice>
          <mc:Fallback>
            <p:pic>
              <p:nvPicPr>
                <p:cNvPr id="65" name="Ink 64">
                  <a:extLst>
                    <a:ext uri="{FF2B5EF4-FFF2-40B4-BE49-F238E27FC236}">
                      <a16:creationId xmlns:a16="http://schemas.microsoft.com/office/drawing/2014/main" id="{B0812B08-5D08-FB15-4D38-B84097FE48BA}"/>
                    </a:ext>
                  </a:extLst>
                </p:cNvPr>
                <p:cNvPicPr/>
                <p:nvPr/>
              </p:nvPicPr>
              <p:blipFill>
                <a:blip r:embed="rId103"/>
                <a:stretch>
                  <a:fillRect/>
                </a:stretch>
              </p:blipFill>
              <p:spPr>
                <a:xfrm>
                  <a:off x="5396910" y="4322505"/>
                  <a:ext cx="8211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6D4FBC24-E5B4-FC77-CEB6-B2FA3E451168}"/>
                    </a:ext>
                  </a:extLst>
                </p14:cNvPr>
                <p14:cNvContentPartPr/>
                <p14:nvPr/>
              </p14:nvContentPartPr>
              <p14:xfrm>
                <a:off x="5634150" y="4481985"/>
                <a:ext cx="373320" cy="192240"/>
              </p14:xfrm>
            </p:contentPart>
          </mc:Choice>
          <mc:Fallback>
            <p:pic>
              <p:nvPicPr>
                <p:cNvPr id="66" name="Ink 65">
                  <a:extLst>
                    <a:ext uri="{FF2B5EF4-FFF2-40B4-BE49-F238E27FC236}">
                      <a16:creationId xmlns:a16="http://schemas.microsoft.com/office/drawing/2014/main" id="{6D4FBC24-E5B4-FC77-CEB6-B2FA3E451168}"/>
                    </a:ext>
                  </a:extLst>
                </p:cNvPr>
                <p:cNvPicPr/>
                <p:nvPr/>
              </p:nvPicPr>
              <p:blipFill>
                <a:blip r:embed="rId105"/>
                <a:stretch>
                  <a:fillRect/>
                </a:stretch>
              </p:blipFill>
              <p:spPr>
                <a:xfrm>
                  <a:off x="5628030" y="4475865"/>
                  <a:ext cx="3855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D625ABD5-D176-3E1D-83A3-33E452DFCD0A}"/>
                    </a:ext>
                  </a:extLst>
                </p14:cNvPr>
                <p14:cNvContentPartPr/>
                <p14:nvPr/>
              </p14:nvContentPartPr>
              <p14:xfrm>
                <a:off x="4317990" y="4695465"/>
                <a:ext cx="192960" cy="157320"/>
              </p14:xfrm>
            </p:contentPart>
          </mc:Choice>
          <mc:Fallback>
            <p:pic>
              <p:nvPicPr>
                <p:cNvPr id="67" name="Ink 66">
                  <a:extLst>
                    <a:ext uri="{FF2B5EF4-FFF2-40B4-BE49-F238E27FC236}">
                      <a16:creationId xmlns:a16="http://schemas.microsoft.com/office/drawing/2014/main" id="{D625ABD5-D176-3E1D-83A3-33E452DFCD0A}"/>
                    </a:ext>
                  </a:extLst>
                </p:cNvPr>
                <p:cNvPicPr/>
                <p:nvPr/>
              </p:nvPicPr>
              <p:blipFill>
                <a:blip r:embed="rId107"/>
                <a:stretch>
                  <a:fillRect/>
                </a:stretch>
              </p:blipFill>
              <p:spPr>
                <a:xfrm>
                  <a:off x="4311870" y="4689345"/>
                  <a:ext cx="2052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C0B717E8-4250-B2FB-AC61-FC63AE5A0644}"/>
                    </a:ext>
                  </a:extLst>
                </p14:cNvPr>
                <p14:cNvContentPartPr/>
                <p14:nvPr/>
              </p14:nvContentPartPr>
              <p14:xfrm>
                <a:off x="4320150" y="4748385"/>
                <a:ext cx="70200" cy="168120"/>
              </p14:xfrm>
            </p:contentPart>
          </mc:Choice>
          <mc:Fallback>
            <p:pic>
              <p:nvPicPr>
                <p:cNvPr id="68" name="Ink 67">
                  <a:extLst>
                    <a:ext uri="{FF2B5EF4-FFF2-40B4-BE49-F238E27FC236}">
                      <a16:creationId xmlns:a16="http://schemas.microsoft.com/office/drawing/2014/main" id="{C0B717E8-4250-B2FB-AC61-FC63AE5A0644}"/>
                    </a:ext>
                  </a:extLst>
                </p:cNvPr>
                <p:cNvPicPr/>
                <p:nvPr/>
              </p:nvPicPr>
              <p:blipFill>
                <a:blip r:embed="rId109"/>
                <a:stretch>
                  <a:fillRect/>
                </a:stretch>
              </p:blipFill>
              <p:spPr>
                <a:xfrm>
                  <a:off x="4314030" y="4742265"/>
                  <a:ext cx="824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C565AFCC-F4ED-D561-A404-FDF3F96B9E11}"/>
                    </a:ext>
                  </a:extLst>
                </p14:cNvPr>
                <p14:cNvContentPartPr/>
                <p14:nvPr/>
              </p14:nvContentPartPr>
              <p14:xfrm>
                <a:off x="4618590" y="4800585"/>
                <a:ext cx="303480" cy="1440"/>
              </p14:xfrm>
            </p:contentPart>
          </mc:Choice>
          <mc:Fallback>
            <p:pic>
              <p:nvPicPr>
                <p:cNvPr id="69" name="Ink 68">
                  <a:extLst>
                    <a:ext uri="{FF2B5EF4-FFF2-40B4-BE49-F238E27FC236}">
                      <a16:creationId xmlns:a16="http://schemas.microsoft.com/office/drawing/2014/main" id="{C565AFCC-F4ED-D561-A404-FDF3F96B9E11}"/>
                    </a:ext>
                  </a:extLst>
                </p:cNvPr>
                <p:cNvPicPr/>
                <p:nvPr/>
              </p:nvPicPr>
              <p:blipFill>
                <a:blip r:embed="rId111"/>
                <a:stretch>
                  <a:fillRect/>
                </a:stretch>
              </p:blipFill>
              <p:spPr>
                <a:xfrm>
                  <a:off x="4612470" y="4794465"/>
                  <a:ext cx="31572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274EF5DD-0278-90F6-EB02-63856095161A}"/>
                    </a:ext>
                  </a:extLst>
                </p14:cNvPr>
                <p14:cNvContentPartPr/>
                <p14:nvPr/>
              </p14:nvContentPartPr>
              <p14:xfrm>
                <a:off x="4811190" y="4755225"/>
                <a:ext cx="82080" cy="154080"/>
              </p14:xfrm>
            </p:contentPart>
          </mc:Choice>
          <mc:Fallback>
            <p:pic>
              <p:nvPicPr>
                <p:cNvPr id="70" name="Ink 69">
                  <a:extLst>
                    <a:ext uri="{FF2B5EF4-FFF2-40B4-BE49-F238E27FC236}">
                      <a16:creationId xmlns:a16="http://schemas.microsoft.com/office/drawing/2014/main" id="{274EF5DD-0278-90F6-EB02-63856095161A}"/>
                    </a:ext>
                  </a:extLst>
                </p:cNvPr>
                <p:cNvPicPr/>
                <p:nvPr/>
              </p:nvPicPr>
              <p:blipFill>
                <a:blip r:embed="rId113"/>
                <a:stretch>
                  <a:fillRect/>
                </a:stretch>
              </p:blipFill>
              <p:spPr>
                <a:xfrm>
                  <a:off x="4805070" y="4749105"/>
                  <a:ext cx="943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5D647C95-1BCE-2EC3-E315-8D6ECFC6B861}"/>
                    </a:ext>
                  </a:extLst>
                </p14:cNvPr>
                <p14:cNvContentPartPr/>
                <p14:nvPr/>
              </p14:nvContentPartPr>
              <p14:xfrm>
                <a:off x="5028990" y="4723545"/>
                <a:ext cx="380160" cy="165240"/>
              </p14:xfrm>
            </p:contentPart>
          </mc:Choice>
          <mc:Fallback>
            <p:pic>
              <p:nvPicPr>
                <p:cNvPr id="71" name="Ink 70">
                  <a:extLst>
                    <a:ext uri="{FF2B5EF4-FFF2-40B4-BE49-F238E27FC236}">
                      <a16:creationId xmlns:a16="http://schemas.microsoft.com/office/drawing/2014/main" id="{5D647C95-1BCE-2EC3-E315-8D6ECFC6B861}"/>
                    </a:ext>
                  </a:extLst>
                </p:cNvPr>
                <p:cNvPicPr/>
                <p:nvPr/>
              </p:nvPicPr>
              <p:blipFill>
                <a:blip r:embed="rId115"/>
                <a:stretch>
                  <a:fillRect/>
                </a:stretch>
              </p:blipFill>
              <p:spPr>
                <a:xfrm>
                  <a:off x="5022870" y="4717425"/>
                  <a:ext cx="392400" cy="177480"/>
                </a:xfrm>
                <a:prstGeom prst="rect">
                  <a:avLst/>
                </a:prstGeom>
              </p:spPr>
            </p:pic>
          </mc:Fallback>
        </mc:AlternateContent>
      </p:grpSp>
      <p:grpSp>
        <p:nvGrpSpPr>
          <p:cNvPr id="77" name="Group 76">
            <a:extLst>
              <a:ext uri="{FF2B5EF4-FFF2-40B4-BE49-F238E27FC236}">
                <a16:creationId xmlns:a16="http://schemas.microsoft.com/office/drawing/2014/main" id="{3D420662-7E74-AFBD-BCC5-19D35B25CF27}"/>
              </a:ext>
            </a:extLst>
          </p:cNvPr>
          <p:cNvGrpSpPr/>
          <p:nvPr/>
        </p:nvGrpSpPr>
        <p:grpSpPr>
          <a:xfrm>
            <a:off x="3492510" y="5416545"/>
            <a:ext cx="240840" cy="120600"/>
            <a:chOff x="3492510" y="5416545"/>
            <a:chExt cx="240840" cy="120600"/>
          </a:xfrm>
        </p:grpSpPr>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C0580674-0C67-91D6-2A34-77C64B043FC6}"/>
                    </a:ext>
                  </a:extLst>
                </p14:cNvPr>
                <p14:cNvContentPartPr/>
                <p14:nvPr/>
              </p14:nvContentPartPr>
              <p14:xfrm>
                <a:off x="3581070" y="5416545"/>
                <a:ext cx="152280" cy="18720"/>
              </p14:xfrm>
            </p:contentPart>
          </mc:Choice>
          <mc:Fallback>
            <p:pic>
              <p:nvPicPr>
                <p:cNvPr id="73" name="Ink 72">
                  <a:extLst>
                    <a:ext uri="{FF2B5EF4-FFF2-40B4-BE49-F238E27FC236}">
                      <a16:creationId xmlns:a16="http://schemas.microsoft.com/office/drawing/2014/main" id="{C0580674-0C67-91D6-2A34-77C64B043FC6}"/>
                    </a:ext>
                  </a:extLst>
                </p:cNvPr>
                <p:cNvPicPr/>
                <p:nvPr/>
              </p:nvPicPr>
              <p:blipFill>
                <a:blip r:embed="rId117"/>
                <a:stretch>
                  <a:fillRect/>
                </a:stretch>
              </p:blipFill>
              <p:spPr>
                <a:xfrm>
                  <a:off x="3574950" y="5410425"/>
                  <a:ext cx="1645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979DC399-8523-CCE1-D4B5-5D24D69976D8}"/>
                    </a:ext>
                  </a:extLst>
                </p14:cNvPr>
                <p14:cNvContentPartPr/>
                <p14:nvPr/>
              </p14:nvContentPartPr>
              <p14:xfrm>
                <a:off x="3492510" y="5524905"/>
                <a:ext cx="204840" cy="12240"/>
              </p14:xfrm>
            </p:contentPart>
          </mc:Choice>
          <mc:Fallback>
            <p:pic>
              <p:nvPicPr>
                <p:cNvPr id="74" name="Ink 73">
                  <a:extLst>
                    <a:ext uri="{FF2B5EF4-FFF2-40B4-BE49-F238E27FC236}">
                      <a16:creationId xmlns:a16="http://schemas.microsoft.com/office/drawing/2014/main" id="{979DC399-8523-CCE1-D4B5-5D24D69976D8}"/>
                    </a:ext>
                  </a:extLst>
                </p:cNvPr>
                <p:cNvPicPr/>
                <p:nvPr/>
              </p:nvPicPr>
              <p:blipFill>
                <a:blip r:embed="rId119"/>
                <a:stretch>
                  <a:fillRect/>
                </a:stretch>
              </p:blipFill>
              <p:spPr>
                <a:xfrm>
                  <a:off x="3486390" y="5518785"/>
                  <a:ext cx="217080" cy="2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10ED87D0-4D16-8BB3-73C9-ADFB8866A50B}"/>
                  </a:ext>
                </a:extLst>
              </p14:cNvPr>
              <p14:cNvContentPartPr/>
              <p14:nvPr/>
            </p14:nvContentPartPr>
            <p14:xfrm>
              <a:off x="4031430" y="5363625"/>
              <a:ext cx="275760" cy="277200"/>
            </p14:xfrm>
          </p:contentPart>
        </mc:Choice>
        <mc:Fallback>
          <p:pic>
            <p:nvPicPr>
              <p:cNvPr id="75" name="Ink 74">
                <a:extLst>
                  <a:ext uri="{FF2B5EF4-FFF2-40B4-BE49-F238E27FC236}">
                    <a16:creationId xmlns:a16="http://schemas.microsoft.com/office/drawing/2014/main" id="{10ED87D0-4D16-8BB3-73C9-ADFB8866A50B}"/>
                  </a:ext>
                </a:extLst>
              </p:cNvPr>
              <p:cNvPicPr/>
              <p:nvPr/>
            </p:nvPicPr>
            <p:blipFill>
              <a:blip r:embed="rId121"/>
              <a:stretch>
                <a:fillRect/>
              </a:stretch>
            </p:blipFill>
            <p:spPr>
              <a:xfrm>
                <a:off x="4025310" y="5357505"/>
                <a:ext cx="288000" cy="289440"/>
              </a:xfrm>
              <a:prstGeom prst="rect">
                <a:avLst/>
              </a:prstGeom>
            </p:spPr>
          </p:pic>
        </mc:Fallback>
      </mc:AlternateContent>
      <p:grpSp>
        <p:nvGrpSpPr>
          <p:cNvPr id="79" name="Group 78">
            <a:extLst>
              <a:ext uri="{FF2B5EF4-FFF2-40B4-BE49-F238E27FC236}">
                <a16:creationId xmlns:a16="http://schemas.microsoft.com/office/drawing/2014/main" id="{643F0EAA-2415-58F0-C977-F6D57342BDE3}"/>
              </a:ext>
            </a:extLst>
          </p:cNvPr>
          <p:cNvGrpSpPr/>
          <p:nvPr/>
        </p:nvGrpSpPr>
        <p:grpSpPr>
          <a:xfrm>
            <a:off x="4623270" y="5381625"/>
            <a:ext cx="648720" cy="257400"/>
            <a:chOff x="4623270" y="5381625"/>
            <a:chExt cx="648720" cy="257400"/>
          </a:xfrm>
        </p:grpSpPr>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ABD53EFC-2625-F0AE-CD3A-C1BB69C62391}"/>
                    </a:ext>
                  </a:extLst>
                </p14:cNvPr>
                <p14:cNvContentPartPr/>
                <p14:nvPr/>
              </p14:nvContentPartPr>
              <p14:xfrm>
                <a:off x="4623270" y="5507625"/>
                <a:ext cx="41400" cy="51480"/>
              </p14:xfrm>
            </p:contentPart>
          </mc:Choice>
          <mc:Fallback>
            <p:pic>
              <p:nvPicPr>
                <p:cNvPr id="76" name="Ink 75">
                  <a:extLst>
                    <a:ext uri="{FF2B5EF4-FFF2-40B4-BE49-F238E27FC236}">
                      <a16:creationId xmlns:a16="http://schemas.microsoft.com/office/drawing/2014/main" id="{ABD53EFC-2625-F0AE-CD3A-C1BB69C62391}"/>
                    </a:ext>
                  </a:extLst>
                </p:cNvPr>
                <p:cNvPicPr/>
                <p:nvPr/>
              </p:nvPicPr>
              <p:blipFill>
                <a:blip r:embed="rId123"/>
                <a:stretch>
                  <a:fillRect/>
                </a:stretch>
              </p:blipFill>
              <p:spPr>
                <a:xfrm>
                  <a:off x="4617150" y="5501505"/>
                  <a:ext cx="536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D309276B-43B7-DE7F-0647-3005139A5E5C}"/>
                    </a:ext>
                  </a:extLst>
                </p14:cNvPr>
                <p14:cNvContentPartPr/>
                <p14:nvPr/>
              </p14:nvContentPartPr>
              <p14:xfrm>
                <a:off x="4890030" y="5381625"/>
                <a:ext cx="381960" cy="257400"/>
              </p14:xfrm>
            </p:contentPart>
          </mc:Choice>
          <mc:Fallback>
            <p:pic>
              <p:nvPicPr>
                <p:cNvPr id="78" name="Ink 77">
                  <a:extLst>
                    <a:ext uri="{FF2B5EF4-FFF2-40B4-BE49-F238E27FC236}">
                      <a16:creationId xmlns:a16="http://schemas.microsoft.com/office/drawing/2014/main" id="{D309276B-43B7-DE7F-0647-3005139A5E5C}"/>
                    </a:ext>
                  </a:extLst>
                </p:cNvPr>
                <p:cNvPicPr/>
                <p:nvPr/>
              </p:nvPicPr>
              <p:blipFill>
                <a:blip r:embed="rId125"/>
                <a:stretch>
                  <a:fillRect/>
                </a:stretch>
              </p:blipFill>
              <p:spPr>
                <a:xfrm>
                  <a:off x="4883910" y="5375505"/>
                  <a:ext cx="394200" cy="269640"/>
                </a:xfrm>
                <a:prstGeom prst="rect">
                  <a:avLst/>
                </a:prstGeom>
              </p:spPr>
            </p:pic>
          </mc:Fallback>
        </mc:AlternateContent>
      </p:grpSp>
      <p:grpSp>
        <p:nvGrpSpPr>
          <p:cNvPr id="83" name="Group 82">
            <a:extLst>
              <a:ext uri="{FF2B5EF4-FFF2-40B4-BE49-F238E27FC236}">
                <a16:creationId xmlns:a16="http://schemas.microsoft.com/office/drawing/2014/main" id="{40F804CC-544B-49F5-2A7A-D4E7A0304E25}"/>
              </a:ext>
            </a:extLst>
          </p:cNvPr>
          <p:cNvGrpSpPr/>
          <p:nvPr/>
        </p:nvGrpSpPr>
        <p:grpSpPr>
          <a:xfrm>
            <a:off x="3706710" y="6091185"/>
            <a:ext cx="315720" cy="132480"/>
            <a:chOff x="3706710" y="6091185"/>
            <a:chExt cx="315720" cy="132480"/>
          </a:xfrm>
        </p:grpSpPr>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98258A82-4634-BF78-A8DD-A5F3195A9377}"/>
                    </a:ext>
                  </a:extLst>
                </p14:cNvPr>
                <p14:cNvContentPartPr/>
                <p14:nvPr/>
              </p14:nvContentPartPr>
              <p14:xfrm>
                <a:off x="3754950" y="6091185"/>
                <a:ext cx="245520" cy="21960"/>
              </p14:xfrm>
            </p:contentPart>
          </mc:Choice>
          <mc:Fallback>
            <p:pic>
              <p:nvPicPr>
                <p:cNvPr id="80" name="Ink 79">
                  <a:extLst>
                    <a:ext uri="{FF2B5EF4-FFF2-40B4-BE49-F238E27FC236}">
                      <a16:creationId xmlns:a16="http://schemas.microsoft.com/office/drawing/2014/main" id="{98258A82-4634-BF78-A8DD-A5F3195A9377}"/>
                    </a:ext>
                  </a:extLst>
                </p:cNvPr>
                <p:cNvPicPr/>
                <p:nvPr/>
              </p:nvPicPr>
              <p:blipFill>
                <a:blip r:embed="rId127"/>
                <a:stretch>
                  <a:fillRect/>
                </a:stretch>
              </p:blipFill>
              <p:spPr>
                <a:xfrm>
                  <a:off x="3748830" y="6085065"/>
                  <a:ext cx="2577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37A8A2ED-61F2-72C3-EBC8-2AD48CD990D5}"/>
                    </a:ext>
                  </a:extLst>
                </p14:cNvPr>
                <p14:cNvContentPartPr/>
                <p14:nvPr/>
              </p14:nvContentPartPr>
              <p14:xfrm>
                <a:off x="3706710" y="6197385"/>
                <a:ext cx="315720" cy="26280"/>
              </p14:xfrm>
            </p:contentPart>
          </mc:Choice>
          <mc:Fallback>
            <p:pic>
              <p:nvPicPr>
                <p:cNvPr id="81" name="Ink 80">
                  <a:extLst>
                    <a:ext uri="{FF2B5EF4-FFF2-40B4-BE49-F238E27FC236}">
                      <a16:creationId xmlns:a16="http://schemas.microsoft.com/office/drawing/2014/main" id="{37A8A2ED-61F2-72C3-EBC8-2AD48CD990D5}"/>
                    </a:ext>
                  </a:extLst>
                </p:cNvPr>
                <p:cNvPicPr/>
                <p:nvPr/>
              </p:nvPicPr>
              <p:blipFill>
                <a:blip r:embed="rId129"/>
                <a:stretch>
                  <a:fillRect/>
                </a:stretch>
              </p:blipFill>
              <p:spPr>
                <a:xfrm>
                  <a:off x="3700590" y="6191265"/>
                  <a:ext cx="327960" cy="3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57587A2F-575F-0E7F-2525-2FB514D56A34}"/>
                  </a:ext>
                </a:extLst>
              </p14:cNvPr>
              <p14:cNvContentPartPr/>
              <p14:nvPr/>
            </p14:nvContentPartPr>
            <p14:xfrm>
              <a:off x="4624710" y="6033585"/>
              <a:ext cx="353520" cy="233280"/>
            </p14:xfrm>
          </p:contentPart>
        </mc:Choice>
        <mc:Fallback>
          <p:pic>
            <p:nvPicPr>
              <p:cNvPr id="82" name="Ink 81">
                <a:extLst>
                  <a:ext uri="{FF2B5EF4-FFF2-40B4-BE49-F238E27FC236}">
                    <a16:creationId xmlns:a16="http://schemas.microsoft.com/office/drawing/2014/main" id="{57587A2F-575F-0E7F-2525-2FB514D56A34}"/>
                  </a:ext>
                </a:extLst>
              </p:cNvPr>
              <p:cNvPicPr/>
              <p:nvPr/>
            </p:nvPicPr>
            <p:blipFill>
              <a:blip r:embed="rId131"/>
              <a:stretch>
                <a:fillRect/>
              </a:stretch>
            </p:blipFill>
            <p:spPr>
              <a:xfrm>
                <a:off x="4618590" y="6027465"/>
                <a:ext cx="365760" cy="245520"/>
              </a:xfrm>
              <a:prstGeom prst="rect">
                <a:avLst/>
              </a:prstGeom>
            </p:spPr>
          </p:pic>
        </mc:Fallback>
      </mc:AlternateContent>
    </p:spTree>
    <p:extLst>
      <p:ext uri="{BB962C8B-B14F-4D97-AF65-F5344CB8AC3E}">
        <p14:creationId xmlns:p14="http://schemas.microsoft.com/office/powerpoint/2010/main" val="76483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777AFA-A0A6-F2F3-5A20-67F8CB35A028}"/>
              </a:ext>
            </a:extLst>
          </p:cNvPr>
          <p:cNvSpPr>
            <a:spLocks noGrp="1"/>
          </p:cNvSpPr>
          <p:nvPr>
            <p:ph type="title"/>
          </p:nvPr>
        </p:nvSpPr>
        <p:spPr/>
        <p:txBody>
          <a:bodyPr/>
          <a:lstStyle/>
          <a:p>
            <a:endParaRPr lang="en-CA"/>
          </a:p>
        </p:txBody>
      </p:sp>
      <p:grpSp>
        <p:nvGrpSpPr>
          <p:cNvPr id="32" name="Group 31">
            <a:extLst>
              <a:ext uri="{FF2B5EF4-FFF2-40B4-BE49-F238E27FC236}">
                <a16:creationId xmlns:a16="http://schemas.microsoft.com/office/drawing/2014/main" id="{599B6A1B-89E5-50B0-8675-F41115082D35}"/>
              </a:ext>
            </a:extLst>
          </p:cNvPr>
          <p:cNvGrpSpPr/>
          <p:nvPr/>
        </p:nvGrpSpPr>
        <p:grpSpPr>
          <a:xfrm>
            <a:off x="761550" y="1368345"/>
            <a:ext cx="3359160" cy="1335600"/>
            <a:chOff x="761550" y="1368345"/>
            <a:chExt cx="3359160" cy="13356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3F065BD-2A34-3CEF-51B6-84A9433C76D5}"/>
                    </a:ext>
                  </a:extLst>
                </p14:cNvPr>
                <p14:cNvContentPartPr/>
                <p14:nvPr/>
              </p14:nvContentPartPr>
              <p14:xfrm>
                <a:off x="761550" y="1368345"/>
                <a:ext cx="325080" cy="225720"/>
              </p14:xfrm>
            </p:contentPart>
          </mc:Choice>
          <mc:Fallback>
            <p:pic>
              <p:nvPicPr>
                <p:cNvPr id="4" name="Ink 3">
                  <a:extLst>
                    <a:ext uri="{FF2B5EF4-FFF2-40B4-BE49-F238E27FC236}">
                      <a16:creationId xmlns:a16="http://schemas.microsoft.com/office/drawing/2014/main" id="{53F065BD-2A34-3CEF-51B6-84A9433C76D5}"/>
                    </a:ext>
                  </a:extLst>
                </p:cNvPr>
                <p:cNvPicPr/>
                <p:nvPr/>
              </p:nvPicPr>
              <p:blipFill>
                <a:blip r:embed="rId3"/>
                <a:stretch>
                  <a:fillRect/>
                </a:stretch>
              </p:blipFill>
              <p:spPr>
                <a:xfrm>
                  <a:off x="755430" y="1362225"/>
                  <a:ext cx="3373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DCAD957-253A-9ABD-8C3A-181728674AA6}"/>
                    </a:ext>
                  </a:extLst>
                </p14:cNvPr>
                <p14:cNvContentPartPr/>
                <p14:nvPr/>
              </p14:nvContentPartPr>
              <p14:xfrm>
                <a:off x="1069350" y="1456905"/>
                <a:ext cx="119160" cy="170280"/>
              </p14:xfrm>
            </p:contentPart>
          </mc:Choice>
          <mc:Fallback>
            <p:pic>
              <p:nvPicPr>
                <p:cNvPr id="5" name="Ink 4">
                  <a:extLst>
                    <a:ext uri="{FF2B5EF4-FFF2-40B4-BE49-F238E27FC236}">
                      <a16:creationId xmlns:a16="http://schemas.microsoft.com/office/drawing/2014/main" id="{4DCAD957-253A-9ABD-8C3A-181728674AA6}"/>
                    </a:ext>
                  </a:extLst>
                </p:cNvPr>
                <p:cNvPicPr/>
                <p:nvPr/>
              </p:nvPicPr>
              <p:blipFill>
                <a:blip r:embed="rId5"/>
                <a:stretch>
                  <a:fillRect/>
                </a:stretch>
              </p:blipFill>
              <p:spPr>
                <a:xfrm>
                  <a:off x="1063230" y="1450785"/>
                  <a:ext cx="1314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F56C086-D678-CC24-50D4-32652B47D1EB}"/>
                    </a:ext>
                  </a:extLst>
                </p14:cNvPr>
                <p14:cNvContentPartPr/>
                <p14:nvPr/>
              </p14:nvContentPartPr>
              <p14:xfrm>
                <a:off x="1314870" y="1494345"/>
                <a:ext cx="330120" cy="117000"/>
              </p14:xfrm>
            </p:contentPart>
          </mc:Choice>
          <mc:Fallback>
            <p:pic>
              <p:nvPicPr>
                <p:cNvPr id="6" name="Ink 5">
                  <a:extLst>
                    <a:ext uri="{FF2B5EF4-FFF2-40B4-BE49-F238E27FC236}">
                      <a16:creationId xmlns:a16="http://schemas.microsoft.com/office/drawing/2014/main" id="{BF56C086-D678-CC24-50D4-32652B47D1EB}"/>
                    </a:ext>
                  </a:extLst>
                </p:cNvPr>
                <p:cNvPicPr/>
                <p:nvPr/>
              </p:nvPicPr>
              <p:blipFill>
                <a:blip r:embed="rId7"/>
                <a:stretch>
                  <a:fillRect/>
                </a:stretch>
              </p:blipFill>
              <p:spPr>
                <a:xfrm>
                  <a:off x="1308750" y="1488225"/>
                  <a:ext cx="3423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2E0D244-B237-05B9-06FB-BCB5891A808B}"/>
                    </a:ext>
                  </a:extLst>
                </p14:cNvPr>
                <p14:cNvContentPartPr/>
                <p14:nvPr/>
              </p14:nvContentPartPr>
              <p14:xfrm>
                <a:off x="1651830" y="1483905"/>
                <a:ext cx="375840" cy="119160"/>
              </p14:xfrm>
            </p:contentPart>
          </mc:Choice>
          <mc:Fallback>
            <p:pic>
              <p:nvPicPr>
                <p:cNvPr id="7" name="Ink 6">
                  <a:extLst>
                    <a:ext uri="{FF2B5EF4-FFF2-40B4-BE49-F238E27FC236}">
                      <a16:creationId xmlns:a16="http://schemas.microsoft.com/office/drawing/2014/main" id="{82E0D244-B237-05B9-06FB-BCB5891A808B}"/>
                    </a:ext>
                  </a:extLst>
                </p:cNvPr>
                <p:cNvPicPr/>
                <p:nvPr/>
              </p:nvPicPr>
              <p:blipFill>
                <a:blip r:embed="rId9"/>
                <a:stretch>
                  <a:fillRect/>
                </a:stretch>
              </p:blipFill>
              <p:spPr>
                <a:xfrm>
                  <a:off x="1645710" y="1477785"/>
                  <a:ext cx="3880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9D2C1AD-C425-D080-2B9B-F5C9B0D42B41}"/>
                    </a:ext>
                  </a:extLst>
                </p14:cNvPr>
                <p14:cNvContentPartPr/>
                <p14:nvPr/>
              </p14:nvContentPartPr>
              <p14:xfrm>
                <a:off x="2026230" y="1456905"/>
                <a:ext cx="232200" cy="105120"/>
              </p14:xfrm>
            </p:contentPart>
          </mc:Choice>
          <mc:Fallback>
            <p:pic>
              <p:nvPicPr>
                <p:cNvPr id="8" name="Ink 7">
                  <a:extLst>
                    <a:ext uri="{FF2B5EF4-FFF2-40B4-BE49-F238E27FC236}">
                      <a16:creationId xmlns:a16="http://schemas.microsoft.com/office/drawing/2014/main" id="{09D2C1AD-C425-D080-2B9B-F5C9B0D42B41}"/>
                    </a:ext>
                  </a:extLst>
                </p:cNvPr>
                <p:cNvPicPr/>
                <p:nvPr/>
              </p:nvPicPr>
              <p:blipFill>
                <a:blip r:embed="rId11"/>
                <a:stretch>
                  <a:fillRect/>
                </a:stretch>
              </p:blipFill>
              <p:spPr>
                <a:xfrm>
                  <a:off x="2020110" y="1450785"/>
                  <a:ext cx="2444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AC6BFFD-DF89-778B-54B1-0CE5C9219595}"/>
                    </a:ext>
                  </a:extLst>
                </p14:cNvPr>
                <p14:cNvContentPartPr/>
                <p14:nvPr/>
              </p14:nvContentPartPr>
              <p14:xfrm>
                <a:off x="2178870" y="1455825"/>
                <a:ext cx="339480" cy="141120"/>
              </p14:xfrm>
            </p:contentPart>
          </mc:Choice>
          <mc:Fallback>
            <p:pic>
              <p:nvPicPr>
                <p:cNvPr id="9" name="Ink 8">
                  <a:extLst>
                    <a:ext uri="{FF2B5EF4-FFF2-40B4-BE49-F238E27FC236}">
                      <a16:creationId xmlns:a16="http://schemas.microsoft.com/office/drawing/2014/main" id="{9AC6BFFD-DF89-778B-54B1-0CE5C9219595}"/>
                    </a:ext>
                  </a:extLst>
                </p:cNvPr>
                <p:cNvPicPr/>
                <p:nvPr/>
              </p:nvPicPr>
              <p:blipFill>
                <a:blip r:embed="rId13"/>
                <a:stretch>
                  <a:fillRect/>
                </a:stretch>
              </p:blipFill>
              <p:spPr>
                <a:xfrm>
                  <a:off x="2172750" y="1449705"/>
                  <a:ext cx="351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AFF7715-FBA4-27E5-E2F7-3FBBF161FF52}"/>
                    </a:ext>
                  </a:extLst>
                </p14:cNvPr>
                <p14:cNvContentPartPr/>
                <p14:nvPr/>
              </p14:nvContentPartPr>
              <p14:xfrm>
                <a:off x="2472270" y="1452585"/>
                <a:ext cx="198000" cy="262800"/>
              </p14:xfrm>
            </p:contentPart>
          </mc:Choice>
          <mc:Fallback>
            <p:pic>
              <p:nvPicPr>
                <p:cNvPr id="10" name="Ink 9">
                  <a:extLst>
                    <a:ext uri="{FF2B5EF4-FFF2-40B4-BE49-F238E27FC236}">
                      <a16:creationId xmlns:a16="http://schemas.microsoft.com/office/drawing/2014/main" id="{BAFF7715-FBA4-27E5-E2F7-3FBBF161FF52}"/>
                    </a:ext>
                  </a:extLst>
                </p:cNvPr>
                <p:cNvPicPr/>
                <p:nvPr/>
              </p:nvPicPr>
              <p:blipFill>
                <a:blip r:embed="rId15"/>
                <a:stretch>
                  <a:fillRect/>
                </a:stretch>
              </p:blipFill>
              <p:spPr>
                <a:xfrm>
                  <a:off x="2466150" y="1446465"/>
                  <a:ext cx="2102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25F22AA-5A5A-AA62-042C-F06BA53C5675}"/>
                    </a:ext>
                  </a:extLst>
                </p14:cNvPr>
                <p14:cNvContentPartPr/>
                <p14:nvPr/>
              </p14:nvContentPartPr>
              <p14:xfrm>
                <a:off x="904830" y="1682265"/>
                <a:ext cx="1757880" cy="64440"/>
              </p14:xfrm>
            </p:contentPart>
          </mc:Choice>
          <mc:Fallback>
            <p:pic>
              <p:nvPicPr>
                <p:cNvPr id="11" name="Ink 10">
                  <a:extLst>
                    <a:ext uri="{FF2B5EF4-FFF2-40B4-BE49-F238E27FC236}">
                      <a16:creationId xmlns:a16="http://schemas.microsoft.com/office/drawing/2014/main" id="{E25F22AA-5A5A-AA62-042C-F06BA53C5675}"/>
                    </a:ext>
                  </a:extLst>
                </p:cNvPr>
                <p:cNvPicPr/>
                <p:nvPr/>
              </p:nvPicPr>
              <p:blipFill>
                <a:blip r:embed="rId17"/>
                <a:stretch>
                  <a:fillRect/>
                </a:stretch>
              </p:blipFill>
              <p:spPr>
                <a:xfrm>
                  <a:off x="898710" y="1676145"/>
                  <a:ext cx="17701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1A9A823-614D-99DF-E159-9A38297E62BA}"/>
                    </a:ext>
                  </a:extLst>
                </p14:cNvPr>
                <p14:cNvContentPartPr/>
                <p14:nvPr/>
              </p14:nvContentPartPr>
              <p14:xfrm>
                <a:off x="2813910" y="1436385"/>
                <a:ext cx="65520" cy="60480"/>
              </p14:xfrm>
            </p:contentPart>
          </mc:Choice>
          <mc:Fallback>
            <p:pic>
              <p:nvPicPr>
                <p:cNvPr id="12" name="Ink 11">
                  <a:extLst>
                    <a:ext uri="{FF2B5EF4-FFF2-40B4-BE49-F238E27FC236}">
                      <a16:creationId xmlns:a16="http://schemas.microsoft.com/office/drawing/2014/main" id="{21A9A823-614D-99DF-E159-9A38297E62BA}"/>
                    </a:ext>
                  </a:extLst>
                </p:cNvPr>
                <p:cNvPicPr/>
                <p:nvPr/>
              </p:nvPicPr>
              <p:blipFill>
                <a:blip r:embed="rId19"/>
                <a:stretch>
                  <a:fillRect/>
                </a:stretch>
              </p:blipFill>
              <p:spPr>
                <a:xfrm>
                  <a:off x="2807790" y="1430265"/>
                  <a:ext cx="7776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4BA5FEA1-4BE9-34D0-B395-A27D1F9DC3F7}"/>
                    </a:ext>
                  </a:extLst>
                </p14:cNvPr>
                <p14:cNvContentPartPr/>
                <p14:nvPr/>
              </p14:nvContentPartPr>
              <p14:xfrm>
                <a:off x="2900670" y="1605225"/>
                <a:ext cx="60480" cy="48960"/>
              </p14:xfrm>
            </p:contentPart>
          </mc:Choice>
          <mc:Fallback>
            <p:pic>
              <p:nvPicPr>
                <p:cNvPr id="13" name="Ink 12">
                  <a:extLst>
                    <a:ext uri="{FF2B5EF4-FFF2-40B4-BE49-F238E27FC236}">
                      <a16:creationId xmlns:a16="http://schemas.microsoft.com/office/drawing/2014/main" id="{4BA5FEA1-4BE9-34D0-B395-A27D1F9DC3F7}"/>
                    </a:ext>
                  </a:extLst>
                </p:cNvPr>
                <p:cNvPicPr/>
                <p:nvPr/>
              </p:nvPicPr>
              <p:blipFill>
                <a:blip r:embed="rId21"/>
                <a:stretch>
                  <a:fillRect/>
                </a:stretch>
              </p:blipFill>
              <p:spPr>
                <a:xfrm>
                  <a:off x="2894550" y="1599105"/>
                  <a:ext cx="727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569CF16E-181A-B7EE-86E1-347C4074A743}"/>
                    </a:ext>
                  </a:extLst>
                </p14:cNvPr>
                <p14:cNvContentPartPr/>
                <p14:nvPr/>
              </p14:nvContentPartPr>
              <p14:xfrm>
                <a:off x="1548150" y="1943625"/>
                <a:ext cx="109080" cy="433080"/>
              </p14:xfrm>
            </p:contentPart>
          </mc:Choice>
          <mc:Fallback>
            <p:pic>
              <p:nvPicPr>
                <p:cNvPr id="14" name="Ink 13">
                  <a:extLst>
                    <a:ext uri="{FF2B5EF4-FFF2-40B4-BE49-F238E27FC236}">
                      <a16:creationId xmlns:a16="http://schemas.microsoft.com/office/drawing/2014/main" id="{569CF16E-181A-B7EE-86E1-347C4074A743}"/>
                    </a:ext>
                  </a:extLst>
                </p:cNvPr>
                <p:cNvPicPr/>
                <p:nvPr/>
              </p:nvPicPr>
              <p:blipFill>
                <a:blip r:embed="rId23"/>
                <a:stretch>
                  <a:fillRect/>
                </a:stretch>
              </p:blipFill>
              <p:spPr>
                <a:xfrm>
                  <a:off x="1542030" y="1937505"/>
                  <a:ext cx="12132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BA6EB46C-A5BB-BE82-0C8D-46FF1F5A4EEE}"/>
                    </a:ext>
                  </a:extLst>
                </p14:cNvPr>
                <p14:cNvContentPartPr/>
                <p14:nvPr/>
              </p14:nvContentPartPr>
              <p14:xfrm>
                <a:off x="1856310" y="2230185"/>
                <a:ext cx="36360" cy="132480"/>
              </p14:xfrm>
            </p:contentPart>
          </mc:Choice>
          <mc:Fallback>
            <p:pic>
              <p:nvPicPr>
                <p:cNvPr id="15" name="Ink 14">
                  <a:extLst>
                    <a:ext uri="{FF2B5EF4-FFF2-40B4-BE49-F238E27FC236}">
                      <a16:creationId xmlns:a16="http://schemas.microsoft.com/office/drawing/2014/main" id="{BA6EB46C-A5BB-BE82-0C8D-46FF1F5A4EEE}"/>
                    </a:ext>
                  </a:extLst>
                </p:cNvPr>
                <p:cNvPicPr/>
                <p:nvPr/>
              </p:nvPicPr>
              <p:blipFill>
                <a:blip r:embed="rId25"/>
                <a:stretch>
                  <a:fillRect/>
                </a:stretch>
              </p:blipFill>
              <p:spPr>
                <a:xfrm>
                  <a:off x="1850190" y="2224065"/>
                  <a:ext cx="486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4876DBB9-F535-8C5D-1755-7BBDB320783E}"/>
                    </a:ext>
                  </a:extLst>
                </p14:cNvPr>
                <p14:cNvContentPartPr/>
                <p14:nvPr/>
              </p14:nvContentPartPr>
              <p14:xfrm>
                <a:off x="1798710" y="2061345"/>
                <a:ext cx="101520" cy="34920"/>
              </p14:xfrm>
            </p:contentPart>
          </mc:Choice>
          <mc:Fallback>
            <p:pic>
              <p:nvPicPr>
                <p:cNvPr id="16" name="Ink 15">
                  <a:extLst>
                    <a:ext uri="{FF2B5EF4-FFF2-40B4-BE49-F238E27FC236}">
                      <a16:creationId xmlns:a16="http://schemas.microsoft.com/office/drawing/2014/main" id="{4876DBB9-F535-8C5D-1755-7BBDB320783E}"/>
                    </a:ext>
                  </a:extLst>
                </p:cNvPr>
                <p:cNvPicPr/>
                <p:nvPr/>
              </p:nvPicPr>
              <p:blipFill>
                <a:blip r:embed="rId27"/>
                <a:stretch>
                  <a:fillRect/>
                </a:stretch>
              </p:blipFill>
              <p:spPr>
                <a:xfrm>
                  <a:off x="1792590" y="2055225"/>
                  <a:ext cx="1137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1A5BC99B-19DA-B01D-9B66-AC90BF90E705}"/>
                    </a:ext>
                  </a:extLst>
                </p14:cNvPr>
                <p14:cNvContentPartPr/>
                <p14:nvPr/>
              </p14:nvContentPartPr>
              <p14:xfrm>
                <a:off x="2046390" y="2166825"/>
                <a:ext cx="354240" cy="196560"/>
              </p14:xfrm>
            </p:contentPart>
          </mc:Choice>
          <mc:Fallback>
            <p:pic>
              <p:nvPicPr>
                <p:cNvPr id="17" name="Ink 16">
                  <a:extLst>
                    <a:ext uri="{FF2B5EF4-FFF2-40B4-BE49-F238E27FC236}">
                      <a16:creationId xmlns:a16="http://schemas.microsoft.com/office/drawing/2014/main" id="{1A5BC99B-19DA-B01D-9B66-AC90BF90E705}"/>
                    </a:ext>
                  </a:extLst>
                </p:cNvPr>
                <p:cNvPicPr/>
                <p:nvPr/>
              </p:nvPicPr>
              <p:blipFill>
                <a:blip r:embed="rId29"/>
                <a:stretch>
                  <a:fillRect/>
                </a:stretch>
              </p:blipFill>
              <p:spPr>
                <a:xfrm>
                  <a:off x="2040270" y="2160705"/>
                  <a:ext cx="3664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4CF4763C-A8DA-D088-4218-23AD3C7F5A60}"/>
                    </a:ext>
                  </a:extLst>
                </p14:cNvPr>
                <p14:cNvContentPartPr/>
                <p14:nvPr/>
              </p14:nvContentPartPr>
              <p14:xfrm>
                <a:off x="3174630" y="1866225"/>
                <a:ext cx="116280" cy="222480"/>
              </p14:xfrm>
            </p:contentPart>
          </mc:Choice>
          <mc:Fallback>
            <p:pic>
              <p:nvPicPr>
                <p:cNvPr id="18" name="Ink 17">
                  <a:extLst>
                    <a:ext uri="{FF2B5EF4-FFF2-40B4-BE49-F238E27FC236}">
                      <a16:creationId xmlns:a16="http://schemas.microsoft.com/office/drawing/2014/main" id="{4CF4763C-A8DA-D088-4218-23AD3C7F5A60}"/>
                    </a:ext>
                  </a:extLst>
                </p:cNvPr>
                <p:cNvPicPr/>
                <p:nvPr/>
              </p:nvPicPr>
              <p:blipFill>
                <a:blip r:embed="rId31"/>
                <a:stretch>
                  <a:fillRect/>
                </a:stretch>
              </p:blipFill>
              <p:spPr>
                <a:xfrm>
                  <a:off x="3168510" y="1860105"/>
                  <a:ext cx="1285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5E623725-69C5-F503-1F73-1A2A32A07006}"/>
                    </a:ext>
                  </a:extLst>
                </p14:cNvPr>
                <p14:cNvContentPartPr/>
                <p14:nvPr/>
              </p14:nvContentPartPr>
              <p14:xfrm>
                <a:off x="3355350" y="1977105"/>
                <a:ext cx="214560" cy="111600"/>
              </p14:xfrm>
            </p:contentPart>
          </mc:Choice>
          <mc:Fallback>
            <p:pic>
              <p:nvPicPr>
                <p:cNvPr id="19" name="Ink 18">
                  <a:extLst>
                    <a:ext uri="{FF2B5EF4-FFF2-40B4-BE49-F238E27FC236}">
                      <a16:creationId xmlns:a16="http://schemas.microsoft.com/office/drawing/2014/main" id="{5E623725-69C5-F503-1F73-1A2A32A07006}"/>
                    </a:ext>
                  </a:extLst>
                </p:cNvPr>
                <p:cNvPicPr/>
                <p:nvPr/>
              </p:nvPicPr>
              <p:blipFill>
                <a:blip r:embed="rId33"/>
                <a:stretch>
                  <a:fillRect/>
                </a:stretch>
              </p:blipFill>
              <p:spPr>
                <a:xfrm>
                  <a:off x="3349230" y="1970985"/>
                  <a:ext cx="2268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72A0228B-1B79-BB0C-A661-721ADD0291E8}"/>
                    </a:ext>
                  </a:extLst>
                </p14:cNvPr>
                <p14:cNvContentPartPr/>
                <p14:nvPr/>
              </p14:nvContentPartPr>
              <p14:xfrm>
                <a:off x="3672870" y="1938945"/>
                <a:ext cx="185760" cy="122760"/>
              </p14:xfrm>
            </p:contentPart>
          </mc:Choice>
          <mc:Fallback>
            <p:pic>
              <p:nvPicPr>
                <p:cNvPr id="20" name="Ink 19">
                  <a:extLst>
                    <a:ext uri="{FF2B5EF4-FFF2-40B4-BE49-F238E27FC236}">
                      <a16:creationId xmlns:a16="http://schemas.microsoft.com/office/drawing/2014/main" id="{72A0228B-1B79-BB0C-A661-721ADD0291E8}"/>
                    </a:ext>
                  </a:extLst>
                </p:cNvPr>
                <p:cNvPicPr/>
                <p:nvPr/>
              </p:nvPicPr>
              <p:blipFill>
                <a:blip r:embed="rId35"/>
                <a:stretch>
                  <a:fillRect/>
                </a:stretch>
              </p:blipFill>
              <p:spPr>
                <a:xfrm>
                  <a:off x="3666750" y="1932825"/>
                  <a:ext cx="1980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6F676874-A46F-89C7-AAF5-5C0EF565427D}"/>
                    </a:ext>
                  </a:extLst>
                </p14:cNvPr>
                <p14:cNvContentPartPr/>
                <p14:nvPr/>
              </p14:nvContentPartPr>
              <p14:xfrm>
                <a:off x="3721110" y="1938945"/>
                <a:ext cx="127800" cy="137880"/>
              </p14:xfrm>
            </p:contentPart>
          </mc:Choice>
          <mc:Fallback>
            <p:pic>
              <p:nvPicPr>
                <p:cNvPr id="21" name="Ink 20">
                  <a:extLst>
                    <a:ext uri="{FF2B5EF4-FFF2-40B4-BE49-F238E27FC236}">
                      <a16:creationId xmlns:a16="http://schemas.microsoft.com/office/drawing/2014/main" id="{6F676874-A46F-89C7-AAF5-5C0EF565427D}"/>
                    </a:ext>
                  </a:extLst>
                </p:cNvPr>
                <p:cNvPicPr/>
                <p:nvPr/>
              </p:nvPicPr>
              <p:blipFill>
                <a:blip r:embed="rId37"/>
                <a:stretch>
                  <a:fillRect/>
                </a:stretch>
              </p:blipFill>
              <p:spPr>
                <a:xfrm>
                  <a:off x="3714990" y="1932825"/>
                  <a:ext cx="1400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85BC7AAC-2613-40CF-76C7-525F7DD58EBE}"/>
                    </a:ext>
                  </a:extLst>
                </p14:cNvPr>
                <p14:cNvContentPartPr/>
                <p14:nvPr/>
              </p14:nvContentPartPr>
              <p14:xfrm>
                <a:off x="3757110" y="1852185"/>
                <a:ext cx="273600" cy="354240"/>
              </p14:xfrm>
            </p:contentPart>
          </mc:Choice>
          <mc:Fallback>
            <p:pic>
              <p:nvPicPr>
                <p:cNvPr id="22" name="Ink 21">
                  <a:extLst>
                    <a:ext uri="{FF2B5EF4-FFF2-40B4-BE49-F238E27FC236}">
                      <a16:creationId xmlns:a16="http://schemas.microsoft.com/office/drawing/2014/main" id="{85BC7AAC-2613-40CF-76C7-525F7DD58EBE}"/>
                    </a:ext>
                  </a:extLst>
                </p:cNvPr>
                <p:cNvPicPr/>
                <p:nvPr/>
              </p:nvPicPr>
              <p:blipFill>
                <a:blip r:embed="rId39"/>
                <a:stretch>
                  <a:fillRect/>
                </a:stretch>
              </p:blipFill>
              <p:spPr>
                <a:xfrm>
                  <a:off x="3750990" y="1846065"/>
                  <a:ext cx="28584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75A91208-1EC2-A84E-2D75-331643995E5F}"/>
                    </a:ext>
                  </a:extLst>
                </p14:cNvPr>
                <p14:cNvContentPartPr/>
                <p14:nvPr/>
              </p14:nvContentPartPr>
              <p14:xfrm>
                <a:off x="3073830" y="1852185"/>
                <a:ext cx="349200" cy="339120"/>
              </p14:xfrm>
            </p:contentPart>
          </mc:Choice>
          <mc:Fallback>
            <p:pic>
              <p:nvPicPr>
                <p:cNvPr id="23" name="Ink 22">
                  <a:extLst>
                    <a:ext uri="{FF2B5EF4-FFF2-40B4-BE49-F238E27FC236}">
                      <a16:creationId xmlns:a16="http://schemas.microsoft.com/office/drawing/2014/main" id="{75A91208-1EC2-A84E-2D75-331643995E5F}"/>
                    </a:ext>
                  </a:extLst>
                </p:cNvPr>
                <p:cNvPicPr/>
                <p:nvPr/>
              </p:nvPicPr>
              <p:blipFill>
                <a:blip r:embed="rId41"/>
                <a:stretch>
                  <a:fillRect/>
                </a:stretch>
              </p:blipFill>
              <p:spPr>
                <a:xfrm>
                  <a:off x="3067710" y="1846065"/>
                  <a:ext cx="3614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13D33FE0-6DE5-7FBE-1D7A-A08858484DE3}"/>
                    </a:ext>
                  </a:extLst>
                </p14:cNvPr>
                <p14:cNvContentPartPr/>
                <p14:nvPr/>
              </p14:nvContentPartPr>
              <p14:xfrm>
                <a:off x="3964110" y="1774425"/>
                <a:ext cx="156600" cy="107640"/>
              </p14:xfrm>
            </p:contentPart>
          </mc:Choice>
          <mc:Fallback>
            <p:pic>
              <p:nvPicPr>
                <p:cNvPr id="24" name="Ink 23">
                  <a:extLst>
                    <a:ext uri="{FF2B5EF4-FFF2-40B4-BE49-F238E27FC236}">
                      <a16:creationId xmlns:a16="http://schemas.microsoft.com/office/drawing/2014/main" id="{13D33FE0-6DE5-7FBE-1D7A-A08858484DE3}"/>
                    </a:ext>
                  </a:extLst>
                </p:cNvPr>
                <p:cNvPicPr/>
                <p:nvPr/>
              </p:nvPicPr>
              <p:blipFill>
                <a:blip r:embed="rId43"/>
                <a:stretch>
                  <a:fillRect/>
                </a:stretch>
              </p:blipFill>
              <p:spPr>
                <a:xfrm>
                  <a:off x="3957990" y="1768305"/>
                  <a:ext cx="1688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24E27D48-7BA6-C7BE-B4FE-883CF9959823}"/>
                    </a:ext>
                  </a:extLst>
                </p14:cNvPr>
                <p14:cNvContentPartPr/>
                <p14:nvPr/>
              </p14:nvContentPartPr>
              <p14:xfrm>
                <a:off x="2895630" y="2266905"/>
                <a:ext cx="1134000" cy="15480"/>
              </p14:xfrm>
            </p:contentPart>
          </mc:Choice>
          <mc:Fallback>
            <p:pic>
              <p:nvPicPr>
                <p:cNvPr id="25" name="Ink 24">
                  <a:extLst>
                    <a:ext uri="{FF2B5EF4-FFF2-40B4-BE49-F238E27FC236}">
                      <a16:creationId xmlns:a16="http://schemas.microsoft.com/office/drawing/2014/main" id="{24E27D48-7BA6-C7BE-B4FE-883CF9959823}"/>
                    </a:ext>
                  </a:extLst>
                </p:cNvPr>
                <p:cNvPicPr/>
                <p:nvPr/>
              </p:nvPicPr>
              <p:blipFill>
                <a:blip r:embed="rId45"/>
                <a:stretch>
                  <a:fillRect/>
                </a:stretch>
              </p:blipFill>
              <p:spPr>
                <a:xfrm>
                  <a:off x="2889510" y="2260785"/>
                  <a:ext cx="11462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559F988C-B98A-4510-75F1-07EFE458D1BD}"/>
                    </a:ext>
                  </a:extLst>
                </p14:cNvPr>
                <p14:cNvContentPartPr/>
                <p14:nvPr/>
              </p14:nvContentPartPr>
              <p14:xfrm>
                <a:off x="3268590" y="2407665"/>
                <a:ext cx="349200" cy="141120"/>
              </p14:xfrm>
            </p:contentPart>
          </mc:Choice>
          <mc:Fallback>
            <p:pic>
              <p:nvPicPr>
                <p:cNvPr id="26" name="Ink 25">
                  <a:extLst>
                    <a:ext uri="{FF2B5EF4-FFF2-40B4-BE49-F238E27FC236}">
                      <a16:creationId xmlns:a16="http://schemas.microsoft.com/office/drawing/2014/main" id="{559F988C-B98A-4510-75F1-07EFE458D1BD}"/>
                    </a:ext>
                  </a:extLst>
                </p:cNvPr>
                <p:cNvPicPr/>
                <p:nvPr/>
              </p:nvPicPr>
              <p:blipFill>
                <a:blip r:embed="rId47"/>
                <a:stretch>
                  <a:fillRect/>
                </a:stretch>
              </p:blipFill>
              <p:spPr>
                <a:xfrm>
                  <a:off x="3262470" y="2401545"/>
                  <a:ext cx="3614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630EEDFA-6B83-7F28-60D2-8D1D6BA0EA2E}"/>
                    </a:ext>
                  </a:extLst>
                </p14:cNvPr>
                <p14:cNvContentPartPr/>
                <p14:nvPr/>
              </p14:nvContentPartPr>
              <p14:xfrm>
                <a:off x="1591710" y="2537625"/>
                <a:ext cx="156600" cy="130320"/>
              </p14:xfrm>
            </p:contentPart>
          </mc:Choice>
          <mc:Fallback>
            <p:pic>
              <p:nvPicPr>
                <p:cNvPr id="27" name="Ink 26">
                  <a:extLst>
                    <a:ext uri="{FF2B5EF4-FFF2-40B4-BE49-F238E27FC236}">
                      <a16:creationId xmlns:a16="http://schemas.microsoft.com/office/drawing/2014/main" id="{630EEDFA-6B83-7F28-60D2-8D1D6BA0EA2E}"/>
                    </a:ext>
                  </a:extLst>
                </p:cNvPr>
                <p:cNvPicPr/>
                <p:nvPr/>
              </p:nvPicPr>
              <p:blipFill>
                <a:blip r:embed="rId49"/>
                <a:stretch>
                  <a:fillRect/>
                </a:stretch>
              </p:blipFill>
              <p:spPr>
                <a:xfrm>
                  <a:off x="1585590" y="2531505"/>
                  <a:ext cx="1688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1992BD20-D2BD-C7A7-21D8-F85CA44A4106}"/>
                    </a:ext>
                  </a:extLst>
                </p14:cNvPr>
                <p14:cNvContentPartPr/>
                <p14:nvPr/>
              </p14:nvContentPartPr>
              <p14:xfrm>
                <a:off x="1577310" y="2564625"/>
                <a:ext cx="115920" cy="119520"/>
              </p14:xfrm>
            </p:contentPart>
          </mc:Choice>
          <mc:Fallback>
            <p:pic>
              <p:nvPicPr>
                <p:cNvPr id="28" name="Ink 27">
                  <a:extLst>
                    <a:ext uri="{FF2B5EF4-FFF2-40B4-BE49-F238E27FC236}">
                      <a16:creationId xmlns:a16="http://schemas.microsoft.com/office/drawing/2014/main" id="{1992BD20-D2BD-C7A7-21D8-F85CA44A4106}"/>
                    </a:ext>
                  </a:extLst>
                </p:cNvPr>
                <p:cNvPicPr/>
                <p:nvPr/>
              </p:nvPicPr>
              <p:blipFill>
                <a:blip r:embed="rId51"/>
                <a:stretch>
                  <a:fillRect/>
                </a:stretch>
              </p:blipFill>
              <p:spPr>
                <a:xfrm>
                  <a:off x="1571190" y="2558505"/>
                  <a:ext cx="1281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681764FE-2CD3-6E8E-2E46-C68134D1426A}"/>
                    </a:ext>
                  </a:extLst>
                </p14:cNvPr>
                <p14:cNvContentPartPr/>
                <p14:nvPr/>
              </p14:nvContentPartPr>
              <p14:xfrm>
                <a:off x="1894830" y="2551665"/>
                <a:ext cx="315720" cy="108720"/>
              </p14:xfrm>
            </p:contentPart>
          </mc:Choice>
          <mc:Fallback>
            <p:pic>
              <p:nvPicPr>
                <p:cNvPr id="29" name="Ink 28">
                  <a:extLst>
                    <a:ext uri="{FF2B5EF4-FFF2-40B4-BE49-F238E27FC236}">
                      <a16:creationId xmlns:a16="http://schemas.microsoft.com/office/drawing/2014/main" id="{681764FE-2CD3-6E8E-2E46-C68134D1426A}"/>
                    </a:ext>
                  </a:extLst>
                </p:cNvPr>
                <p:cNvPicPr/>
                <p:nvPr/>
              </p:nvPicPr>
              <p:blipFill>
                <a:blip r:embed="rId53"/>
                <a:stretch>
                  <a:fillRect/>
                </a:stretch>
              </p:blipFill>
              <p:spPr>
                <a:xfrm>
                  <a:off x="1888710" y="2545545"/>
                  <a:ext cx="3279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0B767AC2-827D-10D8-11CA-AC1968F89DA5}"/>
                    </a:ext>
                  </a:extLst>
                </p14:cNvPr>
                <p14:cNvContentPartPr/>
                <p14:nvPr/>
              </p14:nvContentPartPr>
              <p14:xfrm>
                <a:off x="2387310" y="2555985"/>
                <a:ext cx="393480" cy="147960"/>
              </p14:xfrm>
            </p:contentPart>
          </mc:Choice>
          <mc:Fallback>
            <p:pic>
              <p:nvPicPr>
                <p:cNvPr id="30" name="Ink 29">
                  <a:extLst>
                    <a:ext uri="{FF2B5EF4-FFF2-40B4-BE49-F238E27FC236}">
                      <a16:creationId xmlns:a16="http://schemas.microsoft.com/office/drawing/2014/main" id="{0B767AC2-827D-10D8-11CA-AC1968F89DA5}"/>
                    </a:ext>
                  </a:extLst>
                </p:cNvPr>
                <p:cNvPicPr/>
                <p:nvPr/>
              </p:nvPicPr>
              <p:blipFill>
                <a:blip r:embed="rId55"/>
                <a:stretch>
                  <a:fillRect/>
                </a:stretch>
              </p:blipFill>
              <p:spPr>
                <a:xfrm>
                  <a:off x="2381190" y="2549865"/>
                  <a:ext cx="405720" cy="160200"/>
                </a:xfrm>
                <a:prstGeom prst="rect">
                  <a:avLst/>
                </a:prstGeom>
              </p:spPr>
            </p:pic>
          </mc:Fallback>
        </mc:AlternateContent>
      </p:grpSp>
      <p:grpSp>
        <p:nvGrpSpPr>
          <p:cNvPr id="35" name="Group 34">
            <a:extLst>
              <a:ext uri="{FF2B5EF4-FFF2-40B4-BE49-F238E27FC236}">
                <a16:creationId xmlns:a16="http://schemas.microsoft.com/office/drawing/2014/main" id="{6D4AD1F3-F311-A8E5-D70C-2607AE9EF576}"/>
              </a:ext>
            </a:extLst>
          </p:cNvPr>
          <p:cNvGrpSpPr/>
          <p:nvPr/>
        </p:nvGrpSpPr>
        <p:grpSpPr>
          <a:xfrm>
            <a:off x="4512750" y="2249625"/>
            <a:ext cx="443160" cy="82440"/>
            <a:chOff x="4512750" y="2249625"/>
            <a:chExt cx="443160" cy="82440"/>
          </a:xfrm>
        </p:grpSpPr>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BEAC364F-88C0-0DEE-8DEA-E8BEC4253D07}"/>
                    </a:ext>
                  </a:extLst>
                </p14:cNvPr>
                <p14:cNvContentPartPr/>
                <p14:nvPr/>
              </p14:nvContentPartPr>
              <p14:xfrm>
                <a:off x="4512750" y="2249625"/>
                <a:ext cx="412200" cy="11160"/>
              </p14:xfrm>
            </p:contentPart>
          </mc:Choice>
          <mc:Fallback>
            <p:pic>
              <p:nvPicPr>
                <p:cNvPr id="33" name="Ink 32">
                  <a:extLst>
                    <a:ext uri="{FF2B5EF4-FFF2-40B4-BE49-F238E27FC236}">
                      <a16:creationId xmlns:a16="http://schemas.microsoft.com/office/drawing/2014/main" id="{BEAC364F-88C0-0DEE-8DEA-E8BEC4253D07}"/>
                    </a:ext>
                  </a:extLst>
                </p:cNvPr>
                <p:cNvPicPr/>
                <p:nvPr/>
              </p:nvPicPr>
              <p:blipFill>
                <a:blip r:embed="rId57"/>
                <a:stretch>
                  <a:fillRect/>
                </a:stretch>
              </p:blipFill>
              <p:spPr>
                <a:xfrm>
                  <a:off x="4506630" y="2243505"/>
                  <a:ext cx="4244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1FFDFB41-C06B-C532-6295-8565D427FA18}"/>
                    </a:ext>
                  </a:extLst>
                </p14:cNvPr>
                <p14:cNvContentPartPr/>
                <p14:nvPr/>
              </p14:nvContentPartPr>
              <p14:xfrm>
                <a:off x="4613910" y="2319825"/>
                <a:ext cx="342000" cy="12240"/>
              </p14:xfrm>
            </p:contentPart>
          </mc:Choice>
          <mc:Fallback>
            <p:pic>
              <p:nvPicPr>
                <p:cNvPr id="34" name="Ink 33">
                  <a:extLst>
                    <a:ext uri="{FF2B5EF4-FFF2-40B4-BE49-F238E27FC236}">
                      <a16:creationId xmlns:a16="http://schemas.microsoft.com/office/drawing/2014/main" id="{1FFDFB41-C06B-C532-6295-8565D427FA18}"/>
                    </a:ext>
                  </a:extLst>
                </p:cNvPr>
                <p:cNvPicPr/>
                <p:nvPr/>
              </p:nvPicPr>
              <p:blipFill>
                <a:blip r:embed="rId59"/>
                <a:stretch>
                  <a:fillRect/>
                </a:stretch>
              </p:blipFill>
              <p:spPr>
                <a:xfrm>
                  <a:off x="4607790" y="2313705"/>
                  <a:ext cx="354240" cy="2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75A3BED6-5A74-25BA-C2C0-ACE7828133F6}"/>
                  </a:ext>
                </a:extLst>
              </p14:cNvPr>
              <p14:cNvContentPartPr/>
              <p14:nvPr/>
            </p14:nvContentPartPr>
            <p14:xfrm>
              <a:off x="5318070" y="2144865"/>
              <a:ext cx="304920" cy="273600"/>
            </p14:xfrm>
          </p:contentPart>
        </mc:Choice>
        <mc:Fallback>
          <p:pic>
            <p:nvPicPr>
              <p:cNvPr id="36" name="Ink 35">
                <a:extLst>
                  <a:ext uri="{FF2B5EF4-FFF2-40B4-BE49-F238E27FC236}">
                    <a16:creationId xmlns:a16="http://schemas.microsoft.com/office/drawing/2014/main" id="{75A3BED6-5A74-25BA-C2C0-ACE7828133F6}"/>
                  </a:ext>
                </a:extLst>
              </p:cNvPr>
              <p:cNvPicPr/>
              <p:nvPr/>
            </p:nvPicPr>
            <p:blipFill>
              <a:blip r:embed="rId61"/>
              <a:stretch>
                <a:fillRect/>
              </a:stretch>
            </p:blipFill>
            <p:spPr>
              <a:xfrm>
                <a:off x="5311950" y="2138745"/>
                <a:ext cx="3171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2EBD7787-40E0-EDE0-668C-E92278B148EA}"/>
                  </a:ext>
                </a:extLst>
              </p14:cNvPr>
              <p14:cNvContentPartPr/>
              <p14:nvPr/>
            </p14:nvContentPartPr>
            <p14:xfrm>
              <a:off x="1707270" y="3176265"/>
              <a:ext cx="110880" cy="378360"/>
            </p14:xfrm>
          </p:contentPart>
        </mc:Choice>
        <mc:Fallback>
          <p:pic>
            <p:nvPicPr>
              <p:cNvPr id="37" name="Ink 36">
                <a:extLst>
                  <a:ext uri="{FF2B5EF4-FFF2-40B4-BE49-F238E27FC236}">
                    <a16:creationId xmlns:a16="http://schemas.microsoft.com/office/drawing/2014/main" id="{2EBD7787-40E0-EDE0-668C-E92278B148EA}"/>
                  </a:ext>
                </a:extLst>
              </p:cNvPr>
              <p:cNvPicPr/>
              <p:nvPr/>
            </p:nvPicPr>
            <p:blipFill>
              <a:blip r:embed="rId63"/>
              <a:stretch>
                <a:fillRect/>
              </a:stretch>
            </p:blipFill>
            <p:spPr>
              <a:xfrm>
                <a:off x="1701150" y="3170145"/>
                <a:ext cx="12312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5D623B92-A8C6-9BD1-C1C4-08CE37B67473}"/>
                  </a:ext>
                </a:extLst>
              </p14:cNvPr>
              <p14:cNvContentPartPr/>
              <p14:nvPr/>
            </p14:nvContentPartPr>
            <p14:xfrm>
              <a:off x="1815270" y="3408105"/>
              <a:ext cx="74880" cy="154440"/>
            </p14:xfrm>
          </p:contentPart>
        </mc:Choice>
        <mc:Fallback>
          <p:pic>
            <p:nvPicPr>
              <p:cNvPr id="38" name="Ink 37">
                <a:extLst>
                  <a:ext uri="{FF2B5EF4-FFF2-40B4-BE49-F238E27FC236}">
                    <a16:creationId xmlns:a16="http://schemas.microsoft.com/office/drawing/2014/main" id="{5D623B92-A8C6-9BD1-C1C4-08CE37B67473}"/>
                  </a:ext>
                </a:extLst>
              </p:cNvPr>
              <p:cNvPicPr/>
              <p:nvPr/>
            </p:nvPicPr>
            <p:blipFill>
              <a:blip r:embed="rId65"/>
              <a:stretch>
                <a:fillRect/>
              </a:stretch>
            </p:blipFill>
            <p:spPr>
              <a:xfrm>
                <a:off x="1809150" y="3401985"/>
                <a:ext cx="87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0FC0D57D-A8AE-34AE-9308-A4AEE6E6BE5B}"/>
                  </a:ext>
                </a:extLst>
              </p14:cNvPr>
              <p14:cNvContentPartPr/>
              <p14:nvPr/>
            </p14:nvContentPartPr>
            <p14:xfrm>
              <a:off x="1810590" y="3272745"/>
              <a:ext cx="84600" cy="42480"/>
            </p14:xfrm>
          </p:contentPart>
        </mc:Choice>
        <mc:Fallback>
          <p:pic>
            <p:nvPicPr>
              <p:cNvPr id="39" name="Ink 38">
                <a:extLst>
                  <a:ext uri="{FF2B5EF4-FFF2-40B4-BE49-F238E27FC236}">
                    <a16:creationId xmlns:a16="http://schemas.microsoft.com/office/drawing/2014/main" id="{0FC0D57D-A8AE-34AE-9308-A4AEE6E6BE5B}"/>
                  </a:ext>
                </a:extLst>
              </p:cNvPr>
              <p:cNvPicPr/>
              <p:nvPr/>
            </p:nvPicPr>
            <p:blipFill>
              <a:blip r:embed="rId67"/>
              <a:stretch>
                <a:fillRect/>
              </a:stretch>
            </p:blipFill>
            <p:spPr>
              <a:xfrm>
                <a:off x="1804470" y="3266625"/>
                <a:ext cx="968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9F387C5A-953E-F8E0-2D26-2F0C4EC5522F}"/>
                  </a:ext>
                </a:extLst>
              </p14:cNvPr>
              <p14:cNvContentPartPr/>
              <p14:nvPr/>
            </p14:nvContentPartPr>
            <p14:xfrm>
              <a:off x="2060790" y="3399825"/>
              <a:ext cx="419040" cy="186120"/>
            </p14:xfrm>
          </p:contentPart>
        </mc:Choice>
        <mc:Fallback>
          <p:pic>
            <p:nvPicPr>
              <p:cNvPr id="40" name="Ink 39">
                <a:extLst>
                  <a:ext uri="{FF2B5EF4-FFF2-40B4-BE49-F238E27FC236}">
                    <a16:creationId xmlns:a16="http://schemas.microsoft.com/office/drawing/2014/main" id="{9F387C5A-953E-F8E0-2D26-2F0C4EC5522F}"/>
                  </a:ext>
                </a:extLst>
              </p:cNvPr>
              <p:cNvPicPr/>
              <p:nvPr/>
            </p:nvPicPr>
            <p:blipFill>
              <a:blip r:embed="rId69"/>
              <a:stretch>
                <a:fillRect/>
              </a:stretch>
            </p:blipFill>
            <p:spPr>
              <a:xfrm>
                <a:off x="2054670" y="3393705"/>
                <a:ext cx="4312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A72C4BF2-00F8-685C-2585-8FF9E29F5D2C}"/>
                  </a:ext>
                </a:extLst>
              </p14:cNvPr>
              <p14:cNvContentPartPr/>
              <p14:nvPr/>
            </p14:nvContentPartPr>
            <p14:xfrm>
              <a:off x="3374430" y="3199305"/>
              <a:ext cx="77400" cy="253440"/>
            </p14:xfrm>
          </p:contentPart>
        </mc:Choice>
        <mc:Fallback>
          <p:pic>
            <p:nvPicPr>
              <p:cNvPr id="41" name="Ink 40">
                <a:extLst>
                  <a:ext uri="{FF2B5EF4-FFF2-40B4-BE49-F238E27FC236}">
                    <a16:creationId xmlns:a16="http://schemas.microsoft.com/office/drawing/2014/main" id="{A72C4BF2-00F8-685C-2585-8FF9E29F5D2C}"/>
                  </a:ext>
                </a:extLst>
              </p:cNvPr>
              <p:cNvPicPr/>
              <p:nvPr/>
            </p:nvPicPr>
            <p:blipFill>
              <a:blip r:embed="rId71"/>
              <a:stretch>
                <a:fillRect/>
              </a:stretch>
            </p:blipFill>
            <p:spPr>
              <a:xfrm>
                <a:off x="3368310" y="3193185"/>
                <a:ext cx="896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8A239A77-3B55-2BB5-5740-E5AEF55BB91A}"/>
                  </a:ext>
                </a:extLst>
              </p14:cNvPr>
              <p14:cNvContentPartPr/>
              <p14:nvPr/>
            </p14:nvContentPartPr>
            <p14:xfrm>
              <a:off x="3516630" y="3311625"/>
              <a:ext cx="281880" cy="125640"/>
            </p14:xfrm>
          </p:contentPart>
        </mc:Choice>
        <mc:Fallback>
          <p:pic>
            <p:nvPicPr>
              <p:cNvPr id="42" name="Ink 41">
                <a:extLst>
                  <a:ext uri="{FF2B5EF4-FFF2-40B4-BE49-F238E27FC236}">
                    <a16:creationId xmlns:a16="http://schemas.microsoft.com/office/drawing/2014/main" id="{8A239A77-3B55-2BB5-5740-E5AEF55BB91A}"/>
                  </a:ext>
                </a:extLst>
              </p:cNvPr>
              <p:cNvPicPr/>
              <p:nvPr/>
            </p:nvPicPr>
            <p:blipFill>
              <a:blip r:embed="rId73"/>
              <a:stretch>
                <a:fillRect/>
              </a:stretch>
            </p:blipFill>
            <p:spPr>
              <a:xfrm>
                <a:off x="3510510" y="3305505"/>
                <a:ext cx="2941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A9515AF6-9F5A-60B9-5768-3C45A9A9C173}"/>
                  </a:ext>
                </a:extLst>
              </p14:cNvPr>
              <p14:cNvContentPartPr/>
              <p14:nvPr/>
            </p14:nvContentPartPr>
            <p14:xfrm>
              <a:off x="3901470" y="3246825"/>
              <a:ext cx="236160" cy="172440"/>
            </p14:xfrm>
          </p:contentPart>
        </mc:Choice>
        <mc:Fallback>
          <p:pic>
            <p:nvPicPr>
              <p:cNvPr id="43" name="Ink 42">
                <a:extLst>
                  <a:ext uri="{FF2B5EF4-FFF2-40B4-BE49-F238E27FC236}">
                    <a16:creationId xmlns:a16="http://schemas.microsoft.com/office/drawing/2014/main" id="{A9515AF6-9F5A-60B9-5768-3C45A9A9C173}"/>
                  </a:ext>
                </a:extLst>
              </p:cNvPr>
              <p:cNvPicPr/>
              <p:nvPr/>
            </p:nvPicPr>
            <p:blipFill>
              <a:blip r:embed="rId75"/>
              <a:stretch>
                <a:fillRect/>
              </a:stretch>
            </p:blipFill>
            <p:spPr>
              <a:xfrm>
                <a:off x="3895350" y="3240705"/>
                <a:ext cx="2484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74B749C8-2559-18B5-6ECB-D187AC179404}"/>
                  </a:ext>
                </a:extLst>
              </p14:cNvPr>
              <p14:cNvContentPartPr/>
              <p14:nvPr/>
            </p14:nvContentPartPr>
            <p14:xfrm>
              <a:off x="3906510" y="3261945"/>
              <a:ext cx="137520" cy="156240"/>
            </p14:xfrm>
          </p:contentPart>
        </mc:Choice>
        <mc:Fallback>
          <p:pic>
            <p:nvPicPr>
              <p:cNvPr id="44" name="Ink 43">
                <a:extLst>
                  <a:ext uri="{FF2B5EF4-FFF2-40B4-BE49-F238E27FC236}">
                    <a16:creationId xmlns:a16="http://schemas.microsoft.com/office/drawing/2014/main" id="{74B749C8-2559-18B5-6ECB-D187AC179404}"/>
                  </a:ext>
                </a:extLst>
              </p:cNvPr>
              <p:cNvPicPr/>
              <p:nvPr/>
            </p:nvPicPr>
            <p:blipFill>
              <a:blip r:embed="rId77"/>
              <a:stretch>
                <a:fillRect/>
              </a:stretch>
            </p:blipFill>
            <p:spPr>
              <a:xfrm>
                <a:off x="3900390" y="3255825"/>
                <a:ext cx="1497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170306D7-B40E-A9F5-2709-8418D966EBF8}"/>
                  </a:ext>
                </a:extLst>
              </p14:cNvPr>
              <p14:cNvContentPartPr/>
              <p14:nvPr/>
            </p14:nvContentPartPr>
            <p14:xfrm>
              <a:off x="3838830" y="3084465"/>
              <a:ext cx="397800" cy="486360"/>
            </p14:xfrm>
          </p:contentPart>
        </mc:Choice>
        <mc:Fallback>
          <p:pic>
            <p:nvPicPr>
              <p:cNvPr id="45" name="Ink 44">
                <a:extLst>
                  <a:ext uri="{FF2B5EF4-FFF2-40B4-BE49-F238E27FC236}">
                    <a16:creationId xmlns:a16="http://schemas.microsoft.com/office/drawing/2014/main" id="{170306D7-B40E-A9F5-2709-8418D966EBF8}"/>
                  </a:ext>
                </a:extLst>
              </p:cNvPr>
              <p:cNvPicPr/>
              <p:nvPr/>
            </p:nvPicPr>
            <p:blipFill>
              <a:blip r:embed="rId79"/>
              <a:stretch>
                <a:fillRect/>
              </a:stretch>
            </p:blipFill>
            <p:spPr>
              <a:xfrm>
                <a:off x="3832710" y="3078345"/>
                <a:ext cx="4100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44DE8FD7-0625-17BD-B9D2-4F4B44127587}"/>
                  </a:ext>
                </a:extLst>
              </p14:cNvPr>
              <p14:cNvContentPartPr/>
              <p14:nvPr/>
            </p14:nvContentPartPr>
            <p14:xfrm>
              <a:off x="3234750" y="3146025"/>
              <a:ext cx="411840" cy="434520"/>
            </p14:xfrm>
          </p:contentPart>
        </mc:Choice>
        <mc:Fallback>
          <p:pic>
            <p:nvPicPr>
              <p:cNvPr id="46" name="Ink 45">
                <a:extLst>
                  <a:ext uri="{FF2B5EF4-FFF2-40B4-BE49-F238E27FC236}">
                    <a16:creationId xmlns:a16="http://schemas.microsoft.com/office/drawing/2014/main" id="{44DE8FD7-0625-17BD-B9D2-4F4B44127587}"/>
                  </a:ext>
                </a:extLst>
              </p:cNvPr>
              <p:cNvPicPr/>
              <p:nvPr/>
            </p:nvPicPr>
            <p:blipFill>
              <a:blip r:embed="rId81"/>
              <a:stretch>
                <a:fillRect/>
              </a:stretch>
            </p:blipFill>
            <p:spPr>
              <a:xfrm>
                <a:off x="3228630" y="3139905"/>
                <a:ext cx="42408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55CCD647-98D7-6B51-5735-EEB7ED040204}"/>
                  </a:ext>
                </a:extLst>
              </p14:cNvPr>
              <p14:cNvContentPartPr/>
              <p14:nvPr/>
            </p14:nvContentPartPr>
            <p14:xfrm>
              <a:off x="4180830" y="2948385"/>
              <a:ext cx="188280" cy="210960"/>
            </p14:xfrm>
          </p:contentPart>
        </mc:Choice>
        <mc:Fallback>
          <p:pic>
            <p:nvPicPr>
              <p:cNvPr id="47" name="Ink 46">
                <a:extLst>
                  <a:ext uri="{FF2B5EF4-FFF2-40B4-BE49-F238E27FC236}">
                    <a16:creationId xmlns:a16="http://schemas.microsoft.com/office/drawing/2014/main" id="{55CCD647-98D7-6B51-5735-EEB7ED040204}"/>
                  </a:ext>
                </a:extLst>
              </p:cNvPr>
              <p:cNvPicPr/>
              <p:nvPr/>
            </p:nvPicPr>
            <p:blipFill>
              <a:blip r:embed="rId83"/>
              <a:stretch>
                <a:fillRect/>
              </a:stretch>
            </p:blipFill>
            <p:spPr>
              <a:xfrm>
                <a:off x="4174710" y="2942265"/>
                <a:ext cx="2005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B504641F-B12E-204F-8C44-2BF0FA7CFBEB}"/>
                  </a:ext>
                </a:extLst>
              </p14:cNvPr>
              <p14:cNvContentPartPr/>
              <p14:nvPr/>
            </p14:nvContentPartPr>
            <p14:xfrm>
              <a:off x="3061950" y="3557505"/>
              <a:ext cx="1489680" cy="36000"/>
            </p14:xfrm>
          </p:contentPart>
        </mc:Choice>
        <mc:Fallback>
          <p:pic>
            <p:nvPicPr>
              <p:cNvPr id="48" name="Ink 47">
                <a:extLst>
                  <a:ext uri="{FF2B5EF4-FFF2-40B4-BE49-F238E27FC236}">
                    <a16:creationId xmlns:a16="http://schemas.microsoft.com/office/drawing/2014/main" id="{B504641F-B12E-204F-8C44-2BF0FA7CFBEB}"/>
                  </a:ext>
                </a:extLst>
              </p:cNvPr>
              <p:cNvPicPr/>
              <p:nvPr/>
            </p:nvPicPr>
            <p:blipFill>
              <a:blip r:embed="rId85"/>
              <a:stretch>
                <a:fillRect/>
              </a:stretch>
            </p:blipFill>
            <p:spPr>
              <a:xfrm>
                <a:off x="3055830" y="3551385"/>
                <a:ext cx="1501920" cy="48240"/>
              </a:xfrm>
              <a:prstGeom prst="rect">
                <a:avLst/>
              </a:prstGeom>
            </p:spPr>
          </p:pic>
        </mc:Fallback>
      </mc:AlternateContent>
      <p:grpSp>
        <p:nvGrpSpPr>
          <p:cNvPr id="64" name="Group 63">
            <a:extLst>
              <a:ext uri="{FF2B5EF4-FFF2-40B4-BE49-F238E27FC236}">
                <a16:creationId xmlns:a16="http://schemas.microsoft.com/office/drawing/2014/main" id="{C95C3201-601E-DAF1-BC10-0D65684063F0}"/>
              </a:ext>
            </a:extLst>
          </p:cNvPr>
          <p:cNvGrpSpPr/>
          <p:nvPr/>
        </p:nvGrpSpPr>
        <p:grpSpPr>
          <a:xfrm>
            <a:off x="3557310" y="3746865"/>
            <a:ext cx="433800" cy="225720"/>
            <a:chOff x="3557310" y="3746865"/>
            <a:chExt cx="433800" cy="225720"/>
          </a:xfrm>
        </p:grpSpPr>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874C6930-4F65-00D6-EDE8-A3DC4D43A1E8}"/>
                    </a:ext>
                  </a:extLst>
                </p14:cNvPr>
                <p14:cNvContentPartPr/>
                <p14:nvPr/>
              </p14:nvContentPartPr>
              <p14:xfrm>
                <a:off x="3670710" y="3746865"/>
                <a:ext cx="320400" cy="225720"/>
              </p14:xfrm>
            </p:contentPart>
          </mc:Choice>
          <mc:Fallback>
            <p:pic>
              <p:nvPicPr>
                <p:cNvPr id="52" name="Ink 51">
                  <a:extLst>
                    <a:ext uri="{FF2B5EF4-FFF2-40B4-BE49-F238E27FC236}">
                      <a16:creationId xmlns:a16="http://schemas.microsoft.com/office/drawing/2014/main" id="{874C6930-4F65-00D6-EDE8-A3DC4D43A1E8}"/>
                    </a:ext>
                  </a:extLst>
                </p:cNvPr>
                <p:cNvPicPr/>
                <p:nvPr/>
              </p:nvPicPr>
              <p:blipFill>
                <a:blip r:embed="rId87"/>
                <a:stretch>
                  <a:fillRect/>
                </a:stretch>
              </p:blipFill>
              <p:spPr>
                <a:xfrm>
                  <a:off x="3664590" y="3740745"/>
                  <a:ext cx="3326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A920EC45-83F9-AF23-7042-CA56DF6B5223}"/>
                    </a:ext>
                  </a:extLst>
                </p14:cNvPr>
                <p14:cNvContentPartPr/>
                <p14:nvPr/>
              </p14:nvContentPartPr>
              <p14:xfrm>
                <a:off x="3557310" y="3791505"/>
                <a:ext cx="293760" cy="157320"/>
              </p14:xfrm>
            </p:contentPart>
          </mc:Choice>
          <mc:Fallback>
            <p:pic>
              <p:nvPicPr>
                <p:cNvPr id="53" name="Ink 52">
                  <a:extLst>
                    <a:ext uri="{FF2B5EF4-FFF2-40B4-BE49-F238E27FC236}">
                      <a16:creationId xmlns:a16="http://schemas.microsoft.com/office/drawing/2014/main" id="{A920EC45-83F9-AF23-7042-CA56DF6B5223}"/>
                    </a:ext>
                  </a:extLst>
                </p:cNvPr>
                <p:cNvPicPr/>
                <p:nvPr/>
              </p:nvPicPr>
              <p:blipFill>
                <a:blip r:embed="rId89"/>
                <a:stretch>
                  <a:fillRect/>
                </a:stretch>
              </p:blipFill>
              <p:spPr>
                <a:xfrm>
                  <a:off x="3551190" y="3785385"/>
                  <a:ext cx="306000" cy="169560"/>
                </a:xfrm>
                <a:prstGeom prst="rect">
                  <a:avLst/>
                </a:prstGeom>
              </p:spPr>
            </p:pic>
          </mc:Fallback>
        </mc:AlternateContent>
      </p:grpSp>
      <p:grpSp>
        <p:nvGrpSpPr>
          <p:cNvPr id="63" name="Group 62">
            <a:extLst>
              <a:ext uri="{FF2B5EF4-FFF2-40B4-BE49-F238E27FC236}">
                <a16:creationId xmlns:a16="http://schemas.microsoft.com/office/drawing/2014/main" id="{0CEE4786-1071-1653-9C62-173B9C7BDB35}"/>
              </a:ext>
            </a:extLst>
          </p:cNvPr>
          <p:cNvGrpSpPr/>
          <p:nvPr/>
        </p:nvGrpSpPr>
        <p:grpSpPr>
          <a:xfrm>
            <a:off x="1504950" y="3824985"/>
            <a:ext cx="1201320" cy="203040"/>
            <a:chOff x="1504950" y="3824985"/>
            <a:chExt cx="1201320" cy="203040"/>
          </a:xfrm>
        </p:grpSpPr>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7593DC2D-9A83-4EC6-C709-A2D9064921AD}"/>
                    </a:ext>
                  </a:extLst>
                </p14:cNvPr>
                <p14:cNvContentPartPr/>
                <p14:nvPr/>
              </p14:nvContentPartPr>
              <p14:xfrm>
                <a:off x="1504950" y="3824985"/>
                <a:ext cx="271800" cy="160560"/>
              </p14:xfrm>
            </p:contentPart>
          </mc:Choice>
          <mc:Fallback>
            <p:pic>
              <p:nvPicPr>
                <p:cNvPr id="54" name="Ink 53">
                  <a:extLst>
                    <a:ext uri="{FF2B5EF4-FFF2-40B4-BE49-F238E27FC236}">
                      <a16:creationId xmlns:a16="http://schemas.microsoft.com/office/drawing/2014/main" id="{7593DC2D-9A83-4EC6-C709-A2D9064921AD}"/>
                    </a:ext>
                  </a:extLst>
                </p:cNvPr>
                <p:cNvPicPr/>
                <p:nvPr/>
              </p:nvPicPr>
              <p:blipFill>
                <a:blip r:embed="rId91"/>
                <a:stretch>
                  <a:fillRect/>
                </a:stretch>
              </p:blipFill>
              <p:spPr>
                <a:xfrm>
                  <a:off x="1498830" y="3818865"/>
                  <a:ext cx="2840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6D827308-ED70-CD10-EEE7-DF5FAC1539F3}"/>
                    </a:ext>
                  </a:extLst>
                </p14:cNvPr>
                <p14:cNvContentPartPr/>
                <p14:nvPr/>
              </p14:nvContentPartPr>
              <p14:xfrm>
                <a:off x="1553190" y="3835785"/>
                <a:ext cx="144720" cy="176760"/>
              </p14:xfrm>
            </p:contentPart>
          </mc:Choice>
          <mc:Fallback>
            <p:pic>
              <p:nvPicPr>
                <p:cNvPr id="55" name="Ink 54">
                  <a:extLst>
                    <a:ext uri="{FF2B5EF4-FFF2-40B4-BE49-F238E27FC236}">
                      <a16:creationId xmlns:a16="http://schemas.microsoft.com/office/drawing/2014/main" id="{6D827308-ED70-CD10-EEE7-DF5FAC1539F3}"/>
                    </a:ext>
                  </a:extLst>
                </p:cNvPr>
                <p:cNvPicPr/>
                <p:nvPr/>
              </p:nvPicPr>
              <p:blipFill>
                <a:blip r:embed="rId93"/>
                <a:stretch>
                  <a:fillRect/>
                </a:stretch>
              </p:blipFill>
              <p:spPr>
                <a:xfrm>
                  <a:off x="1547070" y="3829665"/>
                  <a:ext cx="1569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9C8D9523-97BC-4224-6356-2058F552F9BE}"/>
                    </a:ext>
                  </a:extLst>
                </p14:cNvPr>
                <p14:cNvContentPartPr/>
                <p14:nvPr/>
              </p14:nvContentPartPr>
              <p14:xfrm>
                <a:off x="1856310" y="3908505"/>
                <a:ext cx="349200" cy="7920"/>
              </p14:xfrm>
            </p:contentPart>
          </mc:Choice>
          <mc:Fallback>
            <p:pic>
              <p:nvPicPr>
                <p:cNvPr id="56" name="Ink 55">
                  <a:extLst>
                    <a:ext uri="{FF2B5EF4-FFF2-40B4-BE49-F238E27FC236}">
                      <a16:creationId xmlns:a16="http://schemas.microsoft.com/office/drawing/2014/main" id="{9C8D9523-97BC-4224-6356-2058F552F9BE}"/>
                    </a:ext>
                  </a:extLst>
                </p:cNvPr>
                <p:cNvPicPr/>
                <p:nvPr/>
              </p:nvPicPr>
              <p:blipFill>
                <a:blip r:embed="rId95"/>
                <a:stretch>
                  <a:fillRect/>
                </a:stretch>
              </p:blipFill>
              <p:spPr>
                <a:xfrm>
                  <a:off x="1850190" y="3902385"/>
                  <a:ext cx="3614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005C7EF0-2FA9-589E-1EAE-CDDA86D59BA1}"/>
                    </a:ext>
                  </a:extLst>
                </p14:cNvPr>
                <p14:cNvContentPartPr/>
                <p14:nvPr/>
              </p14:nvContentPartPr>
              <p14:xfrm>
                <a:off x="2073030" y="3881145"/>
                <a:ext cx="77400" cy="113040"/>
              </p14:xfrm>
            </p:contentPart>
          </mc:Choice>
          <mc:Fallback>
            <p:pic>
              <p:nvPicPr>
                <p:cNvPr id="57" name="Ink 56">
                  <a:extLst>
                    <a:ext uri="{FF2B5EF4-FFF2-40B4-BE49-F238E27FC236}">
                      <a16:creationId xmlns:a16="http://schemas.microsoft.com/office/drawing/2014/main" id="{005C7EF0-2FA9-589E-1EAE-CDDA86D59BA1}"/>
                    </a:ext>
                  </a:extLst>
                </p:cNvPr>
                <p:cNvPicPr/>
                <p:nvPr/>
              </p:nvPicPr>
              <p:blipFill>
                <a:blip r:embed="rId97"/>
                <a:stretch>
                  <a:fillRect/>
                </a:stretch>
              </p:blipFill>
              <p:spPr>
                <a:xfrm>
                  <a:off x="2066910" y="3875025"/>
                  <a:ext cx="8964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A5A381F2-9202-B8A3-8BF3-42A0A7AA0667}"/>
                    </a:ext>
                  </a:extLst>
                </p14:cNvPr>
                <p14:cNvContentPartPr/>
                <p14:nvPr/>
              </p14:nvContentPartPr>
              <p14:xfrm>
                <a:off x="2330430" y="3863505"/>
                <a:ext cx="375840" cy="164520"/>
              </p14:xfrm>
            </p:contentPart>
          </mc:Choice>
          <mc:Fallback>
            <p:pic>
              <p:nvPicPr>
                <p:cNvPr id="58" name="Ink 57">
                  <a:extLst>
                    <a:ext uri="{FF2B5EF4-FFF2-40B4-BE49-F238E27FC236}">
                      <a16:creationId xmlns:a16="http://schemas.microsoft.com/office/drawing/2014/main" id="{A5A381F2-9202-B8A3-8BF3-42A0A7AA0667}"/>
                    </a:ext>
                  </a:extLst>
                </p:cNvPr>
                <p:cNvPicPr/>
                <p:nvPr/>
              </p:nvPicPr>
              <p:blipFill>
                <a:blip r:embed="rId99"/>
                <a:stretch>
                  <a:fillRect/>
                </a:stretch>
              </p:blipFill>
              <p:spPr>
                <a:xfrm>
                  <a:off x="2324310" y="3857385"/>
                  <a:ext cx="388080" cy="176760"/>
                </a:xfrm>
                <a:prstGeom prst="rect">
                  <a:avLst/>
                </a:prstGeom>
              </p:spPr>
            </p:pic>
          </mc:Fallback>
        </mc:AlternateContent>
      </p:grpSp>
      <p:grpSp>
        <p:nvGrpSpPr>
          <p:cNvPr id="62" name="Group 61">
            <a:extLst>
              <a:ext uri="{FF2B5EF4-FFF2-40B4-BE49-F238E27FC236}">
                <a16:creationId xmlns:a16="http://schemas.microsoft.com/office/drawing/2014/main" id="{626D3B9C-A47B-F7B5-4784-7F8A4F8FAE86}"/>
              </a:ext>
            </a:extLst>
          </p:cNvPr>
          <p:cNvGrpSpPr/>
          <p:nvPr/>
        </p:nvGrpSpPr>
        <p:grpSpPr>
          <a:xfrm>
            <a:off x="4685910" y="3598545"/>
            <a:ext cx="406800" cy="114120"/>
            <a:chOff x="4685910" y="3598545"/>
            <a:chExt cx="406800" cy="114120"/>
          </a:xfrm>
        </p:grpSpPr>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737309BE-224C-81B1-0A55-DED518FDCB52}"/>
                    </a:ext>
                  </a:extLst>
                </p14:cNvPr>
                <p14:cNvContentPartPr/>
                <p14:nvPr/>
              </p14:nvContentPartPr>
              <p14:xfrm>
                <a:off x="4685910" y="3598545"/>
                <a:ext cx="390240" cy="7920"/>
              </p14:xfrm>
            </p:contentPart>
          </mc:Choice>
          <mc:Fallback>
            <p:pic>
              <p:nvPicPr>
                <p:cNvPr id="59" name="Ink 58">
                  <a:extLst>
                    <a:ext uri="{FF2B5EF4-FFF2-40B4-BE49-F238E27FC236}">
                      <a16:creationId xmlns:a16="http://schemas.microsoft.com/office/drawing/2014/main" id="{737309BE-224C-81B1-0A55-DED518FDCB52}"/>
                    </a:ext>
                  </a:extLst>
                </p:cNvPr>
                <p:cNvPicPr/>
                <p:nvPr/>
              </p:nvPicPr>
              <p:blipFill>
                <a:blip r:embed="rId101"/>
                <a:stretch>
                  <a:fillRect/>
                </a:stretch>
              </p:blipFill>
              <p:spPr>
                <a:xfrm>
                  <a:off x="4679790" y="3592425"/>
                  <a:ext cx="402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90F5C023-1770-E743-A96F-F8CA1EFD1A4D}"/>
                    </a:ext>
                  </a:extLst>
                </p14:cNvPr>
                <p14:cNvContentPartPr/>
                <p14:nvPr/>
              </p14:nvContentPartPr>
              <p14:xfrm>
                <a:off x="4774830" y="3697185"/>
                <a:ext cx="317880" cy="15480"/>
              </p14:xfrm>
            </p:contentPart>
          </mc:Choice>
          <mc:Fallback>
            <p:pic>
              <p:nvPicPr>
                <p:cNvPr id="60" name="Ink 59">
                  <a:extLst>
                    <a:ext uri="{FF2B5EF4-FFF2-40B4-BE49-F238E27FC236}">
                      <a16:creationId xmlns:a16="http://schemas.microsoft.com/office/drawing/2014/main" id="{90F5C023-1770-E743-A96F-F8CA1EFD1A4D}"/>
                    </a:ext>
                  </a:extLst>
                </p:cNvPr>
                <p:cNvPicPr/>
                <p:nvPr/>
              </p:nvPicPr>
              <p:blipFill>
                <a:blip r:embed="rId103"/>
                <a:stretch>
                  <a:fillRect/>
                </a:stretch>
              </p:blipFill>
              <p:spPr>
                <a:xfrm>
                  <a:off x="4768710" y="3691065"/>
                  <a:ext cx="330120" cy="2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3C1D04A2-53F3-034B-B384-BD1A6AA26D74}"/>
                  </a:ext>
                </a:extLst>
              </p14:cNvPr>
              <p14:cNvContentPartPr/>
              <p14:nvPr/>
            </p14:nvContentPartPr>
            <p14:xfrm>
              <a:off x="5435790" y="3490545"/>
              <a:ext cx="430200" cy="252000"/>
            </p14:xfrm>
          </p:contentPart>
        </mc:Choice>
        <mc:Fallback>
          <p:pic>
            <p:nvPicPr>
              <p:cNvPr id="61" name="Ink 60">
                <a:extLst>
                  <a:ext uri="{FF2B5EF4-FFF2-40B4-BE49-F238E27FC236}">
                    <a16:creationId xmlns:a16="http://schemas.microsoft.com/office/drawing/2014/main" id="{3C1D04A2-53F3-034B-B384-BD1A6AA26D74}"/>
                  </a:ext>
                </a:extLst>
              </p:cNvPr>
              <p:cNvPicPr/>
              <p:nvPr/>
            </p:nvPicPr>
            <p:blipFill>
              <a:blip r:embed="rId105"/>
              <a:stretch>
                <a:fillRect/>
              </a:stretch>
            </p:blipFill>
            <p:spPr>
              <a:xfrm>
                <a:off x="5429670" y="3484425"/>
                <a:ext cx="4424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0" name="Ink 89">
                <a:extLst>
                  <a:ext uri="{FF2B5EF4-FFF2-40B4-BE49-F238E27FC236}">
                    <a16:creationId xmlns:a16="http://schemas.microsoft.com/office/drawing/2014/main" id="{2C2DC66D-0DDA-D770-98B6-B66365642DBD}"/>
                  </a:ext>
                </a:extLst>
              </p14:cNvPr>
              <p14:cNvContentPartPr/>
              <p14:nvPr/>
            </p14:nvContentPartPr>
            <p14:xfrm>
              <a:off x="5655030" y="4896705"/>
              <a:ext cx="528480" cy="299160"/>
            </p14:xfrm>
          </p:contentPart>
        </mc:Choice>
        <mc:Fallback>
          <p:pic>
            <p:nvPicPr>
              <p:cNvPr id="90" name="Ink 89">
                <a:extLst>
                  <a:ext uri="{FF2B5EF4-FFF2-40B4-BE49-F238E27FC236}">
                    <a16:creationId xmlns:a16="http://schemas.microsoft.com/office/drawing/2014/main" id="{2C2DC66D-0DDA-D770-98B6-B66365642DBD}"/>
                  </a:ext>
                </a:extLst>
              </p:cNvPr>
              <p:cNvPicPr/>
              <p:nvPr/>
            </p:nvPicPr>
            <p:blipFill>
              <a:blip r:embed="rId107"/>
              <a:stretch>
                <a:fillRect/>
              </a:stretch>
            </p:blipFill>
            <p:spPr>
              <a:xfrm>
                <a:off x="5648910" y="4890585"/>
                <a:ext cx="540720" cy="311400"/>
              </a:xfrm>
              <a:prstGeom prst="rect">
                <a:avLst/>
              </a:prstGeom>
            </p:spPr>
          </p:pic>
        </mc:Fallback>
      </mc:AlternateContent>
      <p:grpSp>
        <p:nvGrpSpPr>
          <p:cNvPr id="119" name="Group 118">
            <a:extLst>
              <a:ext uri="{FF2B5EF4-FFF2-40B4-BE49-F238E27FC236}">
                <a16:creationId xmlns:a16="http://schemas.microsoft.com/office/drawing/2014/main" id="{3E1EA51A-5233-34CA-7CA9-5B5F55DA688E}"/>
              </a:ext>
            </a:extLst>
          </p:cNvPr>
          <p:cNvGrpSpPr/>
          <p:nvPr/>
        </p:nvGrpSpPr>
        <p:grpSpPr>
          <a:xfrm>
            <a:off x="1721670" y="4352385"/>
            <a:ext cx="4285800" cy="2271960"/>
            <a:chOff x="1721670" y="4352385"/>
            <a:chExt cx="4285800" cy="2271960"/>
          </a:xfrm>
        </p:grpSpPr>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07209F7D-72F8-95CF-6EEA-C84051D0A5C1}"/>
                    </a:ext>
                  </a:extLst>
                </p14:cNvPr>
                <p14:cNvContentPartPr/>
                <p14:nvPr/>
              </p14:nvContentPartPr>
              <p14:xfrm>
                <a:off x="1930830" y="4606545"/>
                <a:ext cx="204840" cy="504000"/>
              </p14:xfrm>
            </p:contentPart>
          </mc:Choice>
          <mc:Fallback>
            <p:pic>
              <p:nvPicPr>
                <p:cNvPr id="65" name="Ink 64">
                  <a:extLst>
                    <a:ext uri="{FF2B5EF4-FFF2-40B4-BE49-F238E27FC236}">
                      <a16:creationId xmlns:a16="http://schemas.microsoft.com/office/drawing/2014/main" id="{07209F7D-72F8-95CF-6EEA-C84051D0A5C1}"/>
                    </a:ext>
                  </a:extLst>
                </p:cNvPr>
                <p:cNvPicPr/>
                <p:nvPr/>
              </p:nvPicPr>
              <p:blipFill>
                <a:blip r:embed="rId109"/>
                <a:stretch>
                  <a:fillRect/>
                </a:stretch>
              </p:blipFill>
              <p:spPr>
                <a:xfrm>
                  <a:off x="1924710" y="4600425"/>
                  <a:ext cx="21708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67CA7FE4-77F2-D855-5F26-10D488C2EB04}"/>
                    </a:ext>
                  </a:extLst>
                </p14:cNvPr>
                <p14:cNvContentPartPr/>
                <p14:nvPr/>
              </p14:nvContentPartPr>
              <p14:xfrm>
                <a:off x="2272470" y="4948905"/>
                <a:ext cx="48600" cy="146520"/>
              </p14:xfrm>
            </p:contentPart>
          </mc:Choice>
          <mc:Fallback>
            <p:pic>
              <p:nvPicPr>
                <p:cNvPr id="66" name="Ink 65">
                  <a:extLst>
                    <a:ext uri="{FF2B5EF4-FFF2-40B4-BE49-F238E27FC236}">
                      <a16:creationId xmlns:a16="http://schemas.microsoft.com/office/drawing/2014/main" id="{67CA7FE4-77F2-D855-5F26-10D488C2EB04}"/>
                    </a:ext>
                  </a:extLst>
                </p:cNvPr>
                <p:cNvPicPr/>
                <p:nvPr/>
              </p:nvPicPr>
              <p:blipFill>
                <a:blip r:embed="rId111"/>
                <a:stretch>
                  <a:fillRect/>
                </a:stretch>
              </p:blipFill>
              <p:spPr>
                <a:xfrm>
                  <a:off x="2266350" y="4942785"/>
                  <a:ext cx="608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Ink 66">
                  <a:extLst>
                    <a:ext uri="{FF2B5EF4-FFF2-40B4-BE49-F238E27FC236}">
                      <a16:creationId xmlns:a16="http://schemas.microsoft.com/office/drawing/2014/main" id="{2FD0F10F-1465-AA6C-8A64-E77FBF196977}"/>
                    </a:ext>
                  </a:extLst>
                </p14:cNvPr>
                <p14:cNvContentPartPr/>
                <p14:nvPr/>
              </p14:nvContentPartPr>
              <p14:xfrm>
                <a:off x="2200470" y="4755225"/>
                <a:ext cx="67680" cy="48960"/>
              </p14:xfrm>
            </p:contentPart>
          </mc:Choice>
          <mc:Fallback>
            <p:pic>
              <p:nvPicPr>
                <p:cNvPr id="67" name="Ink 66">
                  <a:extLst>
                    <a:ext uri="{FF2B5EF4-FFF2-40B4-BE49-F238E27FC236}">
                      <a16:creationId xmlns:a16="http://schemas.microsoft.com/office/drawing/2014/main" id="{2FD0F10F-1465-AA6C-8A64-E77FBF196977}"/>
                    </a:ext>
                  </a:extLst>
                </p:cNvPr>
                <p:cNvPicPr/>
                <p:nvPr/>
              </p:nvPicPr>
              <p:blipFill>
                <a:blip r:embed="rId113"/>
                <a:stretch>
                  <a:fillRect/>
                </a:stretch>
              </p:blipFill>
              <p:spPr>
                <a:xfrm>
                  <a:off x="2194350" y="4749105"/>
                  <a:ext cx="799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Ink 67">
                  <a:extLst>
                    <a:ext uri="{FF2B5EF4-FFF2-40B4-BE49-F238E27FC236}">
                      <a16:creationId xmlns:a16="http://schemas.microsoft.com/office/drawing/2014/main" id="{261DE5A9-965E-65AC-13FD-3CF771BDAA2F}"/>
                    </a:ext>
                  </a:extLst>
                </p14:cNvPr>
                <p14:cNvContentPartPr/>
                <p14:nvPr/>
              </p14:nvContentPartPr>
              <p14:xfrm>
                <a:off x="2406750" y="4903545"/>
                <a:ext cx="311400" cy="199440"/>
              </p14:xfrm>
            </p:contentPart>
          </mc:Choice>
          <mc:Fallback>
            <p:pic>
              <p:nvPicPr>
                <p:cNvPr id="68" name="Ink 67">
                  <a:extLst>
                    <a:ext uri="{FF2B5EF4-FFF2-40B4-BE49-F238E27FC236}">
                      <a16:creationId xmlns:a16="http://schemas.microsoft.com/office/drawing/2014/main" id="{261DE5A9-965E-65AC-13FD-3CF771BDAA2F}"/>
                    </a:ext>
                  </a:extLst>
                </p:cNvPr>
                <p:cNvPicPr/>
                <p:nvPr/>
              </p:nvPicPr>
              <p:blipFill>
                <a:blip r:embed="rId115"/>
                <a:stretch>
                  <a:fillRect/>
                </a:stretch>
              </p:blipFill>
              <p:spPr>
                <a:xfrm>
                  <a:off x="2400630" y="4897425"/>
                  <a:ext cx="3236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9" name="Ink 78">
                  <a:extLst>
                    <a:ext uri="{FF2B5EF4-FFF2-40B4-BE49-F238E27FC236}">
                      <a16:creationId xmlns:a16="http://schemas.microsoft.com/office/drawing/2014/main" id="{2EC2B71D-2C64-7F69-B80B-D44D76A30971}"/>
                    </a:ext>
                  </a:extLst>
                </p14:cNvPr>
                <p14:cNvContentPartPr/>
                <p14:nvPr/>
              </p14:nvContentPartPr>
              <p14:xfrm>
                <a:off x="3836670" y="5174985"/>
                <a:ext cx="368640" cy="150840"/>
              </p14:xfrm>
            </p:contentPart>
          </mc:Choice>
          <mc:Fallback>
            <p:pic>
              <p:nvPicPr>
                <p:cNvPr id="79" name="Ink 78">
                  <a:extLst>
                    <a:ext uri="{FF2B5EF4-FFF2-40B4-BE49-F238E27FC236}">
                      <a16:creationId xmlns:a16="http://schemas.microsoft.com/office/drawing/2014/main" id="{2EC2B71D-2C64-7F69-B80B-D44D76A30971}"/>
                    </a:ext>
                  </a:extLst>
                </p:cNvPr>
                <p:cNvPicPr/>
                <p:nvPr/>
              </p:nvPicPr>
              <p:blipFill>
                <a:blip r:embed="rId117"/>
                <a:stretch>
                  <a:fillRect/>
                </a:stretch>
              </p:blipFill>
              <p:spPr>
                <a:xfrm>
                  <a:off x="3830550" y="5168865"/>
                  <a:ext cx="3808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0" name="Ink 79">
                  <a:extLst>
                    <a:ext uri="{FF2B5EF4-FFF2-40B4-BE49-F238E27FC236}">
                      <a16:creationId xmlns:a16="http://schemas.microsoft.com/office/drawing/2014/main" id="{6D568BF7-B997-EF7F-D827-6881C9035C3E}"/>
                    </a:ext>
                  </a:extLst>
                </p14:cNvPr>
                <p14:cNvContentPartPr/>
                <p14:nvPr/>
              </p14:nvContentPartPr>
              <p14:xfrm>
                <a:off x="3884550" y="5195865"/>
                <a:ext cx="204840" cy="144360"/>
              </p14:xfrm>
            </p:contentPart>
          </mc:Choice>
          <mc:Fallback>
            <p:pic>
              <p:nvPicPr>
                <p:cNvPr id="80" name="Ink 79">
                  <a:extLst>
                    <a:ext uri="{FF2B5EF4-FFF2-40B4-BE49-F238E27FC236}">
                      <a16:creationId xmlns:a16="http://schemas.microsoft.com/office/drawing/2014/main" id="{6D568BF7-B997-EF7F-D827-6881C9035C3E}"/>
                    </a:ext>
                  </a:extLst>
                </p:cNvPr>
                <p:cNvPicPr/>
                <p:nvPr/>
              </p:nvPicPr>
              <p:blipFill>
                <a:blip r:embed="rId119"/>
                <a:stretch>
                  <a:fillRect/>
                </a:stretch>
              </p:blipFill>
              <p:spPr>
                <a:xfrm>
                  <a:off x="3878430" y="5189745"/>
                  <a:ext cx="2170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1" name="Ink 80">
                  <a:extLst>
                    <a:ext uri="{FF2B5EF4-FFF2-40B4-BE49-F238E27FC236}">
                      <a16:creationId xmlns:a16="http://schemas.microsoft.com/office/drawing/2014/main" id="{33C784AB-CA09-5B36-5A51-9A63CC740DAB}"/>
                    </a:ext>
                  </a:extLst>
                </p14:cNvPr>
                <p14:cNvContentPartPr/>
                <p14:nvPr/>
              </p14:nvContentPartPr>
              <p14:xfrm>
                <a:off x="1760190" y="5299545"/>
                <a:ext cx="195120" cy="157680"/>
              </p14:xfrm>
            </p:contentPart>
          </mc:Choice>
          <mc:Fallback>
            <p:pic>
              <p:nvPicPr>
                <p:cNvPr id="81" name="Ink 80">
                  <a:extLst>
                    <a:ext uri="{FF2B5EF4-FFF2-40B4-BE49-F238E27FC236}">
                      <a16:creationId xmlns:a16="http://schemas.microsoft.com/office/drawing/2014/main" id="{33C784AB-CA09-5B36-5A51-9A63CC740DAB}"/>
                    </a:ext>
                  </a:extLst>
                </p:cNvPr>
                <p:cNvPicPr/>
                <p:nvPr/>
              </p:nvPicPr>
              <p:blipFill>
                <a:blip r:embed="rId121"/>
                <a:stretch>
                  <a:fillRect/>
                </a:stretch>
              </p:blipFill>
              <p:spPr>
                <a:xfrm>
                  <a:off x="1754070" y="5293425"/>
                  <a:ext cx="2073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Ink 81">
                  <a:extLst>
                    <a:ext uri="{FF2B5EF4-FFF2-40B4-BE49-F238E27FC236}">
                      <a16:creationId xmlns:a16="http://schemas.microsoft.com/office/drawing/2014/main" id="{54FD83DB-4C4A-67AA-9427-A4EB52095EC5}"/>
                    </a:ext>
                  </a:extLst>
                </p14:cNvPr>
                <p14:cNvContentPartPr/>
                <p14:nvPr/>
              </p14:nvContentPartPr>
              <p14:xfrm>
                <a:off x="1721670" y="5309265"/>
                <a:ext cx="180720" cy="169200"/>
              </p14:xfrm>
            </p:contentPart>
          </mc:Choice>
          <mc:Fallback>
            <p:pic>
              <p:nvPicPr>
                <p:cNvPr id="82" name="Ink 81">
                  <a:extLst>
                    <a:ext uri="{FF2B5EF4-FFF2-40B4-BE49-F238E27FC236}">
                      <a16:creationId xmlns:a16="http://schemas.microsoft.com/office/drawing/2014/main" id="{54FD83DB-4C4A-67AA-9427-A4EB52095EC5}"/>
                    </a:ext>
                  </a:extLst>
                </p:cNvPr>
                <p:cNvPicPr/>
                <p:nvPr/>
              </p:nvPicPr>
              <p:blipFill>
                <a:blip r:embed="rId123"/>
                <a:stretch>
                  <a:fillRect/>
                </a:stretch>
              </p:blipFill>
              <p:spPr>
                <a:xfrm>
                  <a:off x="1715550" y="5303145"/>
                  <a:ext cx="1929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3" name="Ink 82">
                  <a:extLst>
                    <a:ext uri="{FF2B5EF4-FFF2-40B4-BE49-F238E27FC236}">
                      <a16:creationId xmlns:a16="http://schemas.microsoft.com/office/drawing/2014/main" id="{4CDDADE3-2EE6-9F9E-DF5A-B858EC7544C1}"/>
                    </a:ext>
                  </a:extLst>
                </p14:cNvPr>
                <p14:cNvContentPartPr/>
                <p14:nvPr/>
              </p14:nvContentPartPr>
              <p14:xfrm>
                <a:off x="2082390" y="5366865"/>
                <a:ext cx="419040" cy="137880"/>
              </p14:xfrm>
            </p:contentPart>
          </mc:Choice>
          <mc:Fallback>
            <p:pic>
              <p:nvPicPr>
                <p:cNvPr id="83" name="Ink 82">
                  <a:extLst>
                    <a:ext uri="{FF2B5EF4-FFF2-40B4-BE49-F238E27FC236}">
                      <a16:creationId xmlns:a16="http://schemas.microsoft.com/office/drawing/2014/main" id="{4CDDADE3-2EE6-9F9E-DF5A-B858EC7544C1}"/>
                    </a:ext>
                  </a:extLst>
                </p:cNvPr>
                <p:cNvPicPr/>
                <p:nvPr/>
              </p:nvPicPr>
              <p:blipFill>
                <a:blip r:embed="rId125"/>
                <a:stretch>
                  <a:fillRect/>
                </a:stretch>
              </p:blipFill>
              <p:spPr>
                <a:xfrm>
                  <a:off x="2076270" y="5360745"/>
                  <a:ext cx="4312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4" name="Ink 83">
                  <a:extLst>
                    <a:ext uri="{FF2B5EF4-FFF2-40B4-BE49-F238E27FC236}">
                      <a16:creationId xmlns:a16="http://schemas.microsoft.com/office/drawing/2014/main" id="{5E13EB2F-24E3-F3F7-4368-BEFE468D323E}"/>
                    </a:ext>
                  </a:extLst>
                </p14:cNvPr>
                <p14:cNvContentPartPr/>
                <p14:nvPr/>
              </p14:nvContentPartPr>
              <p14:xfrm>
                <a:off x="2644350" y="5354625"/>
                <a:ext cx="393840" cy="177120"/>
              </p14:xfrm>
            </p:contentPart>
          </mc:Choice>
          <mc:Fallback>
            <p:pic>
              <p:nvPicPr>
                <p:cNvPr id="84" name="Ink 83">
                  <a:extLst>
                    <a:ext uri="{FF2B5EF4-FFF2-40B4-BE49-F238E27FC236}">
                      <a16:creationId xmlns:a16="http://schemas.microsoft.com/office/drawing/2014/main" id="{5E13EB2F-24E3-F3F7-4368-BEFE468D323E}"/>
                    </a:ext>
                  </a:extLst>
                </p:cNvPr>
                <p:cNvPicPr/>
                <p:nvPr/>
              </p:nvPicPr>
              <p:blipFill>
                <a:blip r:embed="rId127"/>
                <a:stretch>
                  <a:fillRect/>
                </a:stretch>
              </p:blipFill>
              <p:spPr>
                <a:xfrm>
                  <a:off x="2638230" y="5348505"/>
                  <a:ext cx="4060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0" name="Ink 69">
                  <a:extLst>
                    <a:ext uri="{FF2B5EF4-FFF2-40B4-BE49-F238E27FC236}">
                      <a16:creationId xmlns:a16="http://schemas.microsoft.com/office/drawing/2014/main" id="{02F3174D-5186-DE36-CBFE-86B319C69A47}"/>
                    </a:ext>
                  </a:extLst>
                </p14:cNvPr>
                <p14:cNvContentPartPr/>
                <p14:nvPr/>
              </p14:nvContentPartPr>
              <p14:xfrm>
                <a:off x="3528510" y="4540665"/>
                <a:ext cx="34200" cy="277560"/>
              </p14:xfrm>
            </p:contentPart>
          </mc:Choice>
          <mc:Fallback>
            <p:pic>
              <p:nvPicPr>
                <p:cNvPr id="70" name="Ink 69">
                  <a:extLst>
                    <a:ext uri="{FF2B5EF4-FFF2-40B4-BE49-F238E27FC236}">
                      <a16:creationId xmlns:a16="http://schemas.microsoft.com/office/drawing/2014/main" id="{02F3174D-5186-DE36-CBFE-86B319C69A47}"/>
                    </a:ext>
                  </a:extLst>
                </p:cNvPr>
                <p:cNvPicPr/>
                <p:nvPr/>
              </p:nvPicPr>
              <p:blipFill>
                <a:blip r:embed="rId129"/>
                <a:stretch>
                  <a:fillRect/>
                </a:stretch>
              </p:blipFill>
              <p:spPr>
                <a:xfrm>
                  <a:off x="3522390" y="4534545"/>
                  <a:ext cx="464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1" name="Ink 70">
                  <a:extLst>
                    <a:ext uri="{FF2B5EF4-FFF2-40B4-BE49-F238E27FC236}">
                      <a16:creationId xmlns:a16="http://schemas.microsoft.com/office/drawing/2014/main" id="{AC7C7248-3344-647E-BD23-1AE4CAEC0F7A}"/>
                    </a:ext>
                  </a:extLst>
                </p14:cNvPr>
                <p14:cNvContentPartPr/>
                <p14:nvPr/>
              </p14:nvContentPartPr>
              <p14:xfrm>
                <a:off x="3735510" y="4642545"/>
                <a:ext cx="197640" cy="194040"/>
              </p14:xfrm>
            </p:contentPart>
          </mc:Choice>
          <mc:Fallback>
            <p:pic>
              <p:nvPicPr>
                <p:cNvPr id="71" name="Ink 70">
                  <a:extLst>
                    <a:ext uri="{FF2B5EF4-FFF2-40B4-BE49-F238E27FC236}">
                      <a16:creationId xmlns:a16="http://schemas.microsoft.com/office/drawing/2014/main" id="{AC7C7248-3344-647E-BD23-1AE4CAEC0F7A}"/>
                    </a:ext>
                  </a:extLst>
                </p:cNvPr>
                <p:cNvPicPr/>
                <p:nvPr/>
              </p:nvPicPr>
              <p:blipFill>
                <a:blip r:embed="rId131"/>
                <a:stretch>
                  <a:fillRect/>
                </a:stretch>
              </p:blipFill>
              <p:spPr>
                <a:xfrm>
                  <a:off x="3729390" y="4636425"/>
                  <a:ext cx="2098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2" name="Ink 71">
                  <a:extLst>
                    <a:ext uri="{FF2B5EF4-FFF2-40B4-BE49-F238E27FC236}">
                      <a16:creationId xmlns:a16="http://schemas.microsoft.com/office/drawing/2014/main" id="{2A633F6D-B9C3-A4B9-61B7-4DD0B09CD2B2}"/>
                    </a:ext>
                  </a:extLst>
                </p14:cNvPr>
                <p14:cNvContentPartPr/>
                <p14:nvPr/>
              </p14:nvContentPartPr>
              <p14:xfrm>
                <a:off x="4122870" y="4637145"/>
                <a:ext cx="202320" cy="167040"/>
              </p14:xfrm>
            </p:contentPart>
          </mc:Choice>
          <mc:Fallback>
            <p:pic>
              <p:nvPicPr>
                <p:cNvPr id="72" name="Ink 71">
                  <a:extLst>
                    <a:ext uri="{FF2B5EF4-FFF2-40B4-BE49-F238E27FC236}">
                      <a16:creationId xmlns:a16="http://schemas.microsoft.com/office/drawing/2014/main" id="{2A633F6D-B9C3-A4B9-61B7-4DD0B09CD2B2}"/>
                    </a:ext>
                  </a:extLst>
                </p:cNvPr>
                <p:cNvPicPr/>
                <p:nvPr/>
              </p:nvPicPr>
              <p:blipFill>
                <a:blip r:embed="rId133"/>
                <a:stretch>
                  <a:fillRect/>
                </a:stretch>
              </p:blipFill>
              <p:spPr>
                <a:xfrm>
                  <a:off x="4116750" y="4631025"/>
                  <a:ext cx="2145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3" name="Ink 72">
                  <a:extLst>
                    <a:ext uri="{FF2B5EF4-FFF2-40B4-BE49-F238E27FC236}">
                      <a16:creationId xmlns:a16="http://schemas.microsoft.com/office/drawing/2014/main" id="{00D5D3C1-602D-66A3-0B3D-E811DEC87F2E}"/>
                    </a:ext>
                  </a:extLst>
                </p14:cNvPr>
                <p14:cNvContentPartPr/>
                <p14:nvPr/>
              </p14:nvContentPartPr>
              <p14:xfrm>
                <a:off x="4142310" y="4663065"/>
                <a:ext cx="151920" cy="148680"/>
              </p14:xfrm>
            </p:contentPart>
          </mc:Choice>
          <mc:Fallback>
            <p:pic>
              <p:nvPicPr>
                <p:cNvPr id="73" name="Ink 72">
                  <a:extLst>
                    <a:ext uri="{FF2B5EF4-FFF2-40B4-BE49-F238E27FC236}">
                      <a16:creationId xmlns:a16="http://schemas.microsoft.com/office/drawing/2014/main" id="{00D5D3C1-602D-66A3-0B3D-E811DEC87F2E}"/>
                    </a:ext>
                  </a:extLst>
                </p:cNvPr>
                <p:cNvPicPr/>
                <p:nvPr/>
              </p:nvPicPr>
              <p:blipFill>
                <a:blip r:embed="rId135"/>
                <a:stretch>
                  <a:fillRect/>
                </a:stretch>
              </p:blipFill>
              <p:spPr>
                <a:xfrm>
                  <a:off x="4136190" y="4656945"/>
                  <a:ext cx="1641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4" name="Ink 73">
                  <a:extLst>
                    <a:ext uri="{FF2B5EF4-FFF2-40B4-BE49-F238E27FC236}">
                      <a16:creationId xmlns:a16="http://schemas.microsoft.com/office/drawing/2014/main" id="{1679998B-BE19-65A1-46F5-0FB1F0FD8525}"/>
                    </a:ext>
                  </a:extLst>
                </p14:cNvPr>
                <p14:cNvContentPartPr/>
                <p14:nvPr/>
              </p14:nvContentPartPr>
              <p14:xfrm>
                <a:off x="4089390" y="4482345"/>
                <a:ext cx="426600" cy="507240"/>
              </p14:xfrm>
            </p:contentPart>
          </mc:Choice>
          <mc:Fallback>
            <p:pic>
              <p:nvPicPr>
                <p:cNvPr id="74" name="Ink 73">
                  <a:extLst>
                    <a:ext uri="{FF2B5EF4-FFF2-40B4-BE49-F238E27FC236}">
                      <a16:creationId xmlns:a16="http://schemas.microsoft.com/office/drawing/2014/main" id="{1679998B-BE19-65A1-46F5-0FB1F0FD8525}"/>
                    </a:ext>
                  </a:extLst>
                </p:cNvPr>
                <p:cNvPicPr/>
                <p:nvPr/>
              </p:nvPicPr>
              <p:blipFill>
                <a:blip r:embed="rId137"/>
                <a:stretch>
                  <a:fillRect/>
                </a:stretch>
              </p:blipFill>
              <p:spPr>
                <a:xfrm>
                  <a:off x="4083270" y="4476225"/>
                  <a:ext cx="43884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5" name="Ink 74">
                  <a:extLst>
                    <a:ext uri="{FF2B5EF4-FFF2-40B4-BE49-F238E27FC236}">
                      <a16:creationId xmlns:a16="http://schemas.microsoft.com/office/drawing/2014/main" id="{24D44710-1C43-91AF-C7CB-085BECA63725}"/>
                    </a:ext>
                  </a:extLst>
                </p14:cNvPr>
                <p14:cNvContentPartPr/>
                <p14:nvPr/>
              </p14:nvContentPartPr>
              <p14:xfrm>
                <a:off x="3285150" y="4463625"/>
                <a:ext cx="320760" cy="462600"/>
              </p14:xfrm>
            </p:contentPart>
          </mc:Choice>
          <mc:Fallback>
            <p:pic>
              <p:nvPicPr>
                <p:cNvPr id="75" name="Ink 74">
                  <a:extLst>
                    <a:ext uri="{FF2B5EF4-FFF2-40B4-BE49-F238E27FC236}">
                      <a16:creationId xmlns:a16="http://schemas.microsoft.com/office/drawing/2014/main" id="{24D44710-1C43-91AF-C7CB-085BECA63725}"/>
                    </a:ext>
                  </a:extLst>
                </p:cNvPr>
                <p:cNvPicPr/>
                <p:nvPr/>
              </p:nvPicPr>
              <p:blipFill>
                <a:blip r:embed="rId139"/>
                <a:stretch>
                  <a:fillRect/>
                </a:stretch>
              </p:blipFill>
              <p:spPr>
                <a:xfrm>
                  <a:off x="3279030" y="4457505"/>
                  <a:ext cx="33300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6" name="Ink 75">
                  <a:extLst>
                    <a:ext uri="{FF2B5EF4-FFF2-40B4-BE49-F238E27FC236}">
                      <a16:creationId xmlns:a16="http://schemas.microsoft.com/office/drawing/2014/main" id="{932848E0-C23F-39B1-6967-201086C89EC8}"/>
                    </a:ext>
                  </a:extLst>
                </p14:cNvPr>
                <p14:cNvContentPartPr/>
                <p14:nvPr/>
              </p14:nvContentPartPr>
              <p14:xfrm>
                <a:off x="4591950" y="4352385"/>
                <a:ext cx="77760" cy="168120"/>
              </p14:xfrm>
            </p:contentPart>
          </mc:Choice>
          <mc:Fallback>
            <p:pic>
              <p:nvPicPr>
                <p:cNvPr id="76" name="Ink 75">
                  <a:extLst>
                    <a:ext uri="{FF2B5EF4-FFF2-40B4-BE49-F238E27FC236}">
                      <a16:creationId xmlns:a16="http://schemas.microsoft.com/office/drawing/2014/main" id="{932848E0-C23F-39B1-6967-201086C89EC8}"/>
                    </a:ext>
                  </a:extLst>
                </p:cNvPr>
                <p:cNvPicPr/>
                <p:nvPr/>
              </p:nvPicPr>
              <p:blipFill>
                <a:blip r:embed="rId141"/>
                <a:stretch>
                  <a:fillRect/>
                </a:stretch>
              </p:blipFill>
              <p:spPr>
                <a:xfrm>
                  <a:off x="4585830" y="4346265"/>
                  <a:ext cx="900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7" name="Ink 76">
                  <a:extLst>
                    <a:ext uri="{FF2B5EF4-FFF2-40B4-BE49-F238E27FC236}">
                      <a16:creationId xmlns:a16="http://schemas.microsoft.com/office/drawing/2014/main" id="{DE65A58B-2C49-B62F-C2FC-2804B9E82823}"/>
                    </a:ext>
                  </a:extLst>
                </p14:cNvPr>
                <p14:cNvContentPartPr/>
                <p14:nvPr/>
              </p14:nvContentPartPr>
              <p14:xfrm>
                <a:off x="4719750" y="4443105"/>
                <a:ext cx="14760" cy="239760"/>
              </p14:xfrm>
            </p:contentPart>
          </mc:Choice>
          <mc:Fallback>
            <p:pic>
              <p:nvPicPr>
                <p:cNvPr id="77" name="Ink 76">
                  <a:extLst>
                    <a:ext uri="{FF2B5EF4-FFF2-40B4-BE49-F238E27FC236}">
                      <a16:creationId xmlns:a16="http://schemas.microsoft.com/office/drawing/2014/main" id="{DE65A58B-2C49-B62F-C2FC-2804B9E82823}"/>
                    </a:ext>
                  </a:extLst>
                </p:cNvPr>
                <p:cNvPicPr/>
                <p:nvPr/>
              </p:nvPicPr>
              <p:blipFill>
                <a:blip r:embed="rId143"/>
                <a:stretch>
                  <a:fillRect/>
                </a:stretch>
              </p:blipFill>
              <p:spPr>
                <a:xfrm>
                  <a:off x="4713630" y="4436985"/>
                  <a:ext cx="270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8" name="Ink 77">
                  <a:extLst>
                    <a:ext uri="{FF2B5EF4-FFF2-40B4-BE49-F238E27FC236}">
                      <a16:creationId xmlns:a16="http://schemas.microsoft.com/office/drawing/2014/main" id="{2ADBCFD4-0C1E-4F27-FC65-46C9B51DFB94}"/>
                    </a:ext>
                  </a:extLst>
                </p14:cNvPr>
                <p14:cNvContentPartPr/>
                <p14:nvPr/>
              </p14:nvContentPartPr>
              <p14:xfrm>
                <a:off x="3126750" y="4996425"/>
                <a:ext cx="1535760" cy="12240"/>
              </p14:xfrm>
            </p:contentPart>
          </mc:Choice>
          <mc:Fallback>
            <p:pic>
              <p:nvPicPr>
                <p:cNvPr id="78" name="Ink 77">
                  <a:extLst>
                    <a:ext uri="{FF2B5EF4-FFF2-40B4-BE49-F238E27FC236}">
                      <a16:creationId xmlns:a16="http://schemas.microsoft.com/office/drawing/2014/main" id="{2ADBCFD4-0C1E-4F27-FC65-46C9B51DFB94}"/>
                    </a:ext>
                  </a:extLst>
                </p:cNvPr>
                <p:cNvPicPr/>
                <p:nvPr/>
              </p:nvPicPr>
              <p:blipFill>
                <a:blip r:embed="rId145"/>
                <a:stretch>
                  <a:fillRect/>
                </a:stretch>
              </p:blipFill>
              <p:spPr>
                <a:xfrm>
                  <a:off x="3120630" y="4990305"/>
                  <a:ext cx="15480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32CB6C48-EBA7-439E-8F5E-1B363D069D23}"/>
                    </a:ext>
                  </a:extLst>
                </p14:cNvPr>
                <p14:cNvContentPartPr/>
                <p14:nvPr/>
              </p14:nvContentPartPr>
              <p14:xfrm>
                <a:off x="4888230" y="5042145"/>
                <a:ext cx="342000" cy="4680"/>
              </p14:xfrm>
            </p:contentPart>
          </mc:Choice>
          <mc:Fallback>
            <p:pic>
              <p:nvPicPr>
                <p:cNvPr id="85" name="Ink 84">
                  <a:extLst>
                    <a:ext uri="{FF2B5EF4-FFF2-40B4-BE49-F238E27FC236}">
                      <a16:creationId xmlns:a16="http://schemas.microsoft.com/office/drawing/2014/main" id="{32CB6C48-EBA7-439E-8F5E-1B363D069D23}"/>
                    </a:ext>
                  </a:extLst>
                </p:cNvPr>
                <p:cNvPicPr/>
                <p:nvPr/>
              </p:nvPicPr>
              <p:blipFill>
                <a:blip r:embed="rId147"/>
                <a:stretch>
                  <a:fillRect/>
                </a:stretch>
              </p:blipFill>
              <p:spPr>
                <a:xfrm>
                  <a:off x="4882110" y="5036025"/>
                  <a:ext cx="35424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1842FC34-C1A3-E772-2F33-F2B0E11D97FA}"/>
                    </a:ext>
                  </a:extLst>
                </p14:cNvPr>
                <p14:cNvContentPartPr/>
                <p14:nvPr/>
              </p14:nvContentPartPr>
              <p14:xfrm>
                <a:off x="4953030" y="5152305"/>
                <a:ext cx="240840" cy="4680"/>
              </p14:xfrm>
            </p:contentPart>
          </mc:Choice>
          <mc:Fallback>
            <p:pic>
              <p:nvPicPr>
                <p:cNvPr id="86" name="Ink 85">
                  <a:extLst>
                    <a:ext uri="{FF2B5EF4-FFF2-40B4-BE49-F238E27FC236}">
                      <a16:creationId xmlns:a16="http://schemas.microsoft.com/office/drawing/2014/main" id="{1842FC34-C1A3-E772-2F33-F2B0E11D97FA}"/>
                    </a:ext>
                  </a:extLst>
                </p:cNvPr>
                <p:cNvPicPr/>
                <p:nvPr/>
              </p:nvPicPr>
              <p:blipFill>
                <a:blip r:embed="rId149"/>
                <a:stretch>
                  <a:fillRect/>
                </a:stretch>
              </p:blipFill>
              <p:spPr>
                <a:xfrm>
                  <a:off x="4946910" y="5146185"/>
                  <a:ext cx="25308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1" name="Ink 90">
                  <a:extLst>
                    <a:ext uri="{FF2B5EF4-FFF2-40B4-BE49-F238E27FC236}">
                      <a16:creationId xmlns:a16="http://schemas.microsoft.com/office/drawing/2014/main" id="{73C8BE11-B0C0-E5C6-CE97-6F3BA449C051}"/>
                    </a:ext>
                  </a:extLst>
                </p14:cNvPr>
                <p14:cNvContentPartPr/>
                <p14:nvPr/>
              </p14:nvContentPartPr>
              <p14:xfrm>
                <a:off x="2181030" y="5768625"/>
                <a:ext cx="79920" cy="419400"/>
              </p14:xfrm>
            </p:contentPart>
          </mc:Choice>
          <mc:Fallback>
            <p:pic>
              <p:nvPicPr>
                <p:cNvPr id="91" name="Ink 90">
                  <a:extLst>
                    <a:ext uri="{FF2B5EF4-FFF2-40B4-BE49-F238E27FC236}">
                      <a16:creationId xmlns:a16="http://schemas.microsoft.com/office/drawing/2014/main" id="{73C8BE11-B0C0-E5C6-CE97-6F3BA449C051}"/>
                    </a:ext>
                  </a:extLst>
                </p:cNvPr>
                <p:cNvPicPr/>
                <p:nvPr/>
              </p:nvPicPr>
              <p:blipFill>
                <a:blip r:embed="rId151"/>
                <a:stretch>
                  <a:fillRect/>
                </a:stretch>
              </p:blipFill>
              <p:spPr>
                <a:xfrm>
                  <a:off x="2174910" y="5762505"/>
                  <a:ext cx="9216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2" name="Ink 91">
                  <a:extLst>
                    <a:ext uri="{FF2B5EF4-FFF2-40B4-BE49-F238E27FC236}">
                      <a16:creationId xmlns:a16="http://schemas.microsoft.com/office/drawing/2014/main" id="{438F5300-7A32-2F04-C9E7-4C006BA53553}"/>
                    </a:ext>
                  </a:extLst>
                </p14:cNvPr>
                <p14:cNvContentPartPr/>
                <p14:nvPr/>
              </p14:nvContentPartPr>
              <p14:xfrm>
                <a:off x="2395230" y="6073905"/>
                <a:ext cx="41400" cy="107640"/>
              </p14:xfrm>
            </p:contentPart>
          </mc:Choice>
          <mc:Fallback>
            <p:pic>
              <p:nvPicPr>
                <p:cNvPr id="92" name="Ink 91">
                  <a:extLst>
                    <a:ext uri="{FF2B5EF4-FFF2-40B4-BE49-F238E27FC236}">
                      <a16:creationId xmlns:a16="http://schemas.microsoft.com/office/drawing/2014/main" id="{438F5300-7A32-2F04-C9E7-4C006BA53553}"/>
                    </a:ext>
                  </a:extLst>
                </p:cNvPr>
                <p:cNvPicPr/>
                <p:nvPr/>
              </p:nvPicPr>
              <p:blipFill>
                <a:blip r:embed="rId153"/>
                <a:stretch>
                  <a:fillRect/>
                </a:stretch>
              </p:blipFill>
              <p:spPr>
                <a:xfrm>
                  <a:off x="2389110" y="6067785"/>
                  <a:ext cx="536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3" name="Ink 92">
                  <a:extLst>
                    <a:ext uri="{FF2B5EF4-FFF2-40B4-BE49-F238E27FC236}">
                      <a16:creationId xmlns:a16="http://schemas.microsoft.com/office/drawing/2014/main" id="{FF2AE36C-6453-F2F5-4979-C014F2B4A84F}"/>
                    </a:ext>
                  </a:extLst>
                </p14:cNvPr>
                <p14:cNvContentPartPr/>
                <p14:nvPr/>
              </p14:nvContentPartPr>
              <p14:xfrm>
                <a:off x="2383350" y="5977425"/>
                <a:ext cx="120600" cy="27360"/>
              </p14:xfrm>
            </p:contentPart>
          </mc:Choice>
          <mc:Fallback>
            <p:pic>
              <p:nvPicPr>
                <p:cNvPr id="93" name="Ink 92">
                  <a:extLst>
                    <a:ext uri="{FF2B5EF4-FFF2-40B4-BE49-F238E27FC236}">
                      <a16:creationId xmlns:a16="http://schemas.microsoft.com/office/drawing/2014/main" id="{FF2AE36C-6453-F2F5-4979-C014F2B4A84F}"/>
                    </a:ext>
                  </a:extLst>
                </p:cNvPr>
                <p:cNvPicPr/>
                <p:nvPr/>
              </p:nvPicPr>
              <p:blipFill>
                <a:blip r:embed="rId155"/>
                <a:stretch>
                  <a:fillRect/>
                </a:stretch>
              </p:blipFill>
              <p:spPr>
                <a:xfrm>
                  <a:off x="2377230" y="5971305"/>
                  <a:ext cx="1328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0564C879-5673-7434-C9B6-88A40080B8D3}"/>
                    </a:ext>
                  </a:extLst>
                </p14:cNvPr>
                <p14:cNvContentPartPr/>
                <p14:nvPr/>
              </p14:nvContentPartPr>
              <p14:xfrm>
                <a:off x="2690790" y="6063825"/>
                <a:ext cx="366480" cy="196560"/>
              </p14:xfrm>
            </p:contentPart>
          </mc:Choice>
          <mc:Fallback>
            <p:pic>
              <p:nvPicPr>
                <p:cNvPr id="94" name="Ink 93">
                  <a:extLst>
                    <a:ext uri="{FF2B5EF4-FFF2-40B4-BE49-F238E27FC236}">
                      <a16:creationId xmlns:a16="http://schemas.microsoft.com/office/drawing/2014/main" id="{0564C879-5673-7434-C9B6-88A40080B8D3}"/>
                    </a:ext>
                  </a:extLst>
                </p:cNvPr>
                <p:cNvPicPr/>
                <p:nvPr/>
              </p:nvPicPr>
              <p:blipFill>
                <a:blip r:embed="rId157"/>
                <a:stretch>
                  <a:fillRect/>
                </a:stretch>
              </p:blipFill>
              <p:spPr>
                <a:xfrm>
                  <a:off x="2684670" y="6057705"/>
                  <a:ext cx="3787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5" name="Ink 94">
                  <a:extLst>
                    <a:ext uri="{FF2B5EF4-FFF2-40B4-BE49-F238E27FC236}">
                      <a16:creationId xmlns:a16="http://schemas.microsoft.com/office/drawing/2014/main" id="{8C744559-3B9B-DEA4-39E2-33317419A1CD}"/>
                    </a:ext>
                  </a:extLst>
                </p14:cNvPr>
                <p14:cNvContentPartPr/>
                <p14:nvPr/>
              </p14:nvContentPartPr>
              <p14:xfrm>
                <a:off x="3636870" y="5835585"/>
                <a:ext cx="96480" cy="253800"/>
              </p14:xfrm>
            </p:contentPart>
          </mc:Choice>
          <mc:Fallback>
            <p:pic>
              <p:nvPicPr>
                <p:cNvPr id="95" name="Ink 94">
                  <a:extLst>
                    <a:ext uri="{FF2B5EF4-FFF2-40B4-BE49-F238E27FC236}">
                      <a16:creationId xmlns:a16="http://schemas.microsoft.com/office/drawing/2014/main" id="{8C744559-3B9B-DEA4-39E2-33317419A1CD}"/>
                    </a:ext>
                  </a:extLst>
                </p:cNvPr>
                <p:cNvPicPr/>
                <p:nvPr/>
              </p:nvPicPr>
              <p:blipFill>
                <a:blip r:embed="rId159"/>
                <a:stretch>
                  <a:fillRect/>
                </a:stretch>
              </p:blipFill>
              <p:spPr>
                <a:xfrm>
                  <a:off x="3630750" y="5829465"/>
                  <a:ext cx="1087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BBCD9FA5-99AF-FF94-4535-2803B5BA610C}"/>
                    </a:ext>
                  </a:extLst>
                </p14:cNvPr>
                <p14:cNvContentPartPr/>
                <p14:nvPr/>
              </p14:nvContentPartPr>
              <p14:xfrm>
                <a:off x="3781230" y="5950425"/>
                <a:ext cx="239040" cy="169920"/>
              </p14:xfrm>
            </p:contentPart>
          </mc:Choice>
          <mc:Fallback>
            <p:pic>
              <p:nvPicPr>
                <p:cNvPr id="96" name="Ink 95">
                  <a:extLst>
                    <a:ext uri="{FF2B5EF4-FFF2-40B4-BE49-F238E27FC236}">
                      <a16:creationId xmlns:a16="http://schemas.microsoft.com/office/drawing/2014/main" id="{BBCD9FA5-99AF-FF94-4535-2803B5BA610C}"/>
                    </a:ext>
                  </a:extLst>
                </p:cNvPr>
                <p:cNvPicPr/>
                <p:nvPr/>
              </p:nvPicPr>
              <p:blipFill>
                <a:blip r:embed="rId161"/>
                <a:stretch>
                  <a:fillRect/>
                </a:stretch>
              </p:blipFill>
              <p:spPr>
                <a:xfrm>
                  <a:off x="3775110" y="5944305"/>
                  <a:ext cx="2512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7" name="Ink 96">
                  <a:extLst>
                    <a:ext uri="{FF2B5EF4-FFF2-40B4-BE49-F238E27FC236}">
                      <a16:creationId xmlns:a16="http://schemas.microsoft.com/office/drawing/2014/main" id="{D44645AF-0772-F0A9-827D-1D99D21FB94F}"/>
                    </a:ext>
                  </a:extLst>
                </p14:cNvPr>
                <p14:cNvContentPartPr/>
                <p14:nvPr/>
              </p14:nvContentPartPr>
              <p14:xfrm>
                <a:off x="4262550" y="5906145"/>
                <a:ext cx="217080" cy="179640"/>
              </p14:xfrm>
            </p:contentPart>
          </mc:Choice>
          <mc:Fallback>
            <p:pic>
              <p:nvPicPr>
                <p:cNvPr id="97" name="Ink 96">
                  <a:extLst>
                    <a:ext uri="{FF2B5EF4-FFF2-40B4-BE49-F238E27FC236}">
                      <a16:creationId xmlns:a16="http://schemas.microsoft.com/office/drawing/2014/main" id="{D44645AF-0772-F0A9-827D-1D99D21FB94F}"/>
                    </a:ext>
                  </a:extLst>
                </p:cNvPr>
                <p:cNvPicPr/>
                <p:nvPr/>
              </p:nvPicPr>
              <p:blipFill>
                <a:blip r:embed="rId163"/>
                <a:stretch>
                  <a:fillRect/>
                </a:stretch>
              </p:blipFill>
              <p:spPr>
                <a:xfrm>
                  <a:off x="4256430" y="5900025"/>
                  <a:ext cx="2293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Ink 97">
                  <a:extLst>
                    <a:ext uri="{FF2B5EF4-FFF2-40B4-BE49-F238E27FC236}">
                      <a16:creationId xmlns:a16="http://schemas.microsoft.com/office/drawing/2014/main" id="{B4FE6175-F68F-00DA-E31A-D40EDBF80174}"/>
                    </a:ext>
                  </a:extLst>
                </p14:cNvPr>
                <p14:cNvContentPartPr/>
                <p14:nvPr/>
              </p14:nvContentPartPr>
              <p14:xfrm>
                <a:off x="4267230" y="5922345"/>
                <a:ext cx="166320" cy="161640"/>
              </p14:xfrm>
            </p:contentPart>
          </mc:Choice>
          <mc:Fallback>
            <p:pic>
              <p:nvPicPr>
                <p:cNvPr id="98" name="Ink 97">
                  <a:extLst>
                    <a:ext uri="{FF2B5EF4-FFF2-40B4-BE49-F238E27FC236}">
                      <a16:creationId xmlns:a16="http://schemas.microsoft.com/office/drawing/2014/main" id="{B4FE6175-F68F-00DA-E31A-D40EDBF80174}"/>
                    </a:ext>
                  </a:extLst>
                </p:cNvPr>
                <p:cNvPicPr/>
                <p:nvPr/>
              </p:nvPicPr>
              <p:blipFill>
                <a:blip r:embed="rId165"/>
                <a:stretch>
                  <a:fillRect/>
                </a:stretch>
              </p:blipFill>
              <p:spPr>
                <a:xfrm>
                  <a:off x="4261110" y="5916225"/>
                  <a:ext cx="178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C4C23B9C-6657-D6B4-EE70-8AFD69FD8E2D}"/>
                    </a:ext>
                  </a:extLst>
                </p14:cNvPr>
                <p14:cNvContentPartPr/>
                <p14:nvPr/>
              </p14:nvContentPartPr>
              <p14:xfrm>
                <a:off x="4171110" y="5811825"/>
                <a:ext cx="445680" cy="433440"/>
              </p14:xfrm>
            </p:contentPart>
          </mc:Choice>
          <mc:Fallback>
            <p:pic>
              <p:nvPicPr>
                <p:cNvPr id="99" name="Ink 98">
                  <a:extLst>
                    <a:ext uri="{FF2B5EF4-FFF2-40B4-BE49-F238E27FC236}">
                      <a16:creationId xmlns:a16="http://schemas.microsoft.com/office/drawing/2014/main" id="{C4C23B9C-6657-D6B4-EE70-8AFD69FD8E2D}"/>
                    </a:ext>
                  </a:extLst>
                </p:cNvPr>
                <p:cNvPicPr/>
                <p:nvPr/>
              </p:nvPicPr>
              <p:blipFill>
                <a:blip r:embed="rId167"/>
                <a:stretch>
                  <a:fillRect/>
                </a:stretch>
              </p:blipFill>
              <p:spPr>
                <a:xfrm>
                  <a:off x="4164990" y="5805705"/>
                  <a:ext cx="4579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 name="Ink 99">
                  <a:extLst>
                    <a:ext uri="{FF2B5EF4-FFF2-40B4-BE49-F238E27FC236}">
                      <a16:creationId xmlns:a16="http://schemas.microsoft.com/office/drawing/2014/main" id="{276EF9A7-5087-1A10-302D-A713E4FB000D}"/>
                    </a:ext>
                  </a:extLst>
                </p14:cNvPr>
                <p14:cNvContentPartPr/>
                <p14:nvPr/>
              </p14:nvContentPartPr>
              <p14:xfrm>
                <a:off x="3462630" y="5808585"/>
                <a:ext cx="210600" cy="426960"/>
              </p14:xfrm>
            </p:contentPart>
          </mc:Choice>
          <mc:Fallback>
            <p:pic>
              <p:nvPicPr>
                <p:cNvPr id="100" name="Ink 99">
                  <a:extLst>
                    <a:ext uri="{FF2B5EF4-FFF2-40B4-BE49-F238E27FC236}">
                      <a16:creationId xmlns:a16="http://schemas.microsoft.com/office/drawing/2014/main" id="{276EF9A7-5087-1A10-302D-A713E4FB000D}"/>
                    </a:ext>
                  </a:extLst>
                </p:cNvPr>
                <p:cNvPicPr/>
                <p:nvPr/>
              </p:nvPicPr>
              <p:blipFill>
                <a:blip r:embed="rId169"/>
                <a:stretch>
                  <a:fillRect/>
                </a:stretch>
              </p:blipFill>
              <p:spPr>
                <a:xfrm>
                  <a:off x="3456510" y="5802465"/>
                  <a:ext cx="22284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DCD6C556-E9B0-2170-9322-072F899598FA}"/>
                    </a:ext>
                  </a:extLst>
                </p14:cNvPr>
                <p14:cNvContentPartPr/>
                <p14:nvPr/>
              </p14:nvContentPartPr>
              <p14:xfrm>
                <a:off x="4618590" y="5594745"/>
                <a:ext cx="60480" cy="163800"/>
              </p14:xfrm>
            </p:contentPart>
          </mc:Choice>
          <mc:Fallback>
            <p:pic>
              <p:nvPicPr>
                <p:cNvPr id="103" name="Ink 102">
                  <a:extLst>
                    <a:ext uri="{FF2B5EF4-FFF2-40B4-BE49-F238E27FC236}">
                      <a16:creationId xmlns:a16="http://schemas.microsoft.com/office/drawing/2014/main" id="{DCD6C556-E9B0-2170-9322-072F899598FA}"/>
                    </a:ext>
                  </a:extLst>
                </p:cNvPr>
                <p:cNvPicPr/>
                <p:nvPr/>
              </p:nvPicPr>
              <p:blipFill>
                <a:blip r:embed="rId171"/>
                <a:stretch>
                  <a:fillRect/>
                </a:stretch>
              </p:blipFill>
              <p:spPr>
                <a:xfrm>
                  <a:off x="4612470" y="5588625"/>
                  <a:ext cx="727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490AAB66-622E-31D4-3B13-5C2FEB1A8641}"/>
                    </a:ext>
                  </a:extLst>
                </p14:cNvPr>
                <p14:cNvContentPartPr/>
                <p14:nvPr/>
              </p14:nvContentPartPr>
              <p14:xfrm>
                <a:off x="4776990" y="5593665"/>
                <a:ext cx="357840" cy="160200"/>
              </p14:xfrm>
            </p:contentPart>
          </mc:Choice>
          <mc:Fallback>
            <p:pic>
              <p:nvPicPr>
                <p:cNvPr id="104" name="Ink 103">
                  <a:extLst>
                    <a:ext uri="{FF2B5EF4-FFF2-40B4-BE49-F238E27FC236}">
                      <a16:creationId xmlns:a16="http://schemas.microsoft.com/office/drawing/2014/main" id="{490AAB66-622E-31D4-3B13-5C2FEB1A8641}"/>
                    </a:ext>
                  </a:extLst>
                </p:cNvPr>
                <p:cNvPicPr/>
                <p:nvPr/>
              </p:nvPicPr>
              <p:blipFill>
                <a:blip r:embed="rId173"/>
                <a:stretch>
                  <a:fillRect/>
                </a:stretch>
              </p:blipFill>
              <p:spPr>
                <a:xfrm>
                  <a:off x="4770870" y="5587545"/>
                  <a:ext cx="3700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6" name="Ink 105">
                  <a:extLst>
                    <a:ext uri="{FF2B5EF4-FFF2-40B4-BE49-F238E27FC236}">
                      <a16:creationId xmlns:a16="http://schemas.microsoft.com/office/drawing/2014/main" id="{3B7048CA-F287-39FC-F646-914C10901102}"/>
                    </a:ext>
                  </a:extLst>
                </p14:cNvPr>
                <p14:cNvContentPartPr/>
                <p14:nvPr/>
              </p14:nvContentPartPr>
              <p14:xfrm>
                <a:off x="3340950" y="6193065"/>
                <a:ext cx="1648080" cy="18720"/>
              </p14:xfrm>
            </p:contentPart>
          </mc:Choice>
          <mc:Fallback>
            <p:pic>
              <p:nvPicPr>
                <p:cNvPr id="106" name="Ink 105">
                  <a:extLst>
                    <a:ext uri="{FF2B5EF4-FFF2-40B4-BE49-F238E27FC236}">
                      <a16:creationId xmlns:a16="http://schemas.microsoft.com/office/drawing/2014/main" id="{3B7048CA-F287-39FC-F646-914C10901102}"/>
                    </a:ext>
                  </a:extLst>
                </p:cNvPr>
                <p:cNvPicPr/>
                <p:nvPr/>
              </p:nvPicPr>
              <p:blipFill>
                <a:blip r:embed="rId175"/>
                <a:stretch>
                  <a:fillRect/>
                </a:stretch>
              </p:blipFill>
              <p:spPr>
                <a:xfrm>
                  <a:off x="3334830" y="6186945"/>
                  <a:ext cx="16603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Ink 106">
                  <a:extLst>
                    <a:ext uri="{FF2B5EF4-FFF2-40B4-BE49-F238E27FC236}">
                      <a16:creationId xmlns:a16="http://schemas.microsoft.com/office/drawing/2014/main" id="{C1BF4BCA-5271-BE71-4ED2-1CCB032229BE}"/>
                    </a:ext>
                  </a:extLst>
                </p14:cNvPr>
                <p14:cNvContentPartPr/>
                <p14:nvPr/>
              </p14:nvContentPartPr>
              <p14:xfrm>
                <a:off x="3747390" y="6389985"/>
                <a:ext cx="190440" cy="207000"/>
              </p14:xfrm>
            </p:contentPart>
          </mc:Choice>
          <mc:Fallback>
            <p:pic>
              <p:nvPicPr>
                <p:cNvPr id="107" name="Ink 106">
                  <a:extLst>
                    <a:ext uri="{FF2B5EF4-FFF2-40B4-BE49-F238E27FC236}">
                      <a16:creationId xmlns:a16="http://schemas.microsoft.com/office/drawing/2014/main" id="{C1BF4BCA-5271-BE71-4ED2-1CCB032229BE}"/>
                    </a:ext>
                  </a:extLst>
                </p:cNvPr>
                <p:cNvPicPr/>
                <p:nvPr/>
              </p:nvPicPr>
              <p:blipFill>
                <a:blip r:embed="rId177"/>
                <a:stretch>
                  <a:fillRect/>
                </a:stretch>
              </p:blipFill>
              <p:spPr>
                <a:xfrm>
                  <a:off x="3741270" y="6383865"/>
                  <a:ext cx="2026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Ink 107">
                  <a:extLst>
                    <a:ext uri="{FF2B5EF4-FFF2-40B4-BE49-F238E27FC236}">
                      <a16:creationId xmlns:a16="http://schemas.microsoft.com/office/drawing/2014/main" id="{CF9B969E-024E-EEE8-CDDE-812DDB8BC7DC}"/>
                    </a:ext>
                  </a:extLst>
                </p14:cNvPr>
                <p14:cNvContentPartPr/>
                <p14:nvPr/>
              </p14:nvContentPartPr>
              <p14:xfrm>
                <a:off x="3665670" y="6411585"/>
                <a:ext cx="296280" cy="205920"/>
              </p14:xfrm>
            </p:contentPart>
          </mc:Choice>
          <mc:Fallback>
            <p:pic>
              <p:nvPicPr>
                <p:cNvPr id="108" name="Ink 107">
                  <a:extLst>
                    <a:ext uri="{FF2B5EF4-FFF2-40B4-BE49-F238E27FC236}">
                      <a16:creationId xmlns:a16="http://schemas.microsoft.com/office/drawing/2014/main" id="{CF9B969E-024E-EEE8-CDDE-812DDB8BC7DC}"/>
                    </a:ext>
                  </a:extLst>
                </p:cNvPr>
                <p:cNvPicPr/>
                <p:nvPr/>
              </p:nvPicPr>
              <p:blipFill>
                <a:blip r:embed="rId179"/>
                <a:stretch>
                  <a:fillRect/>
                </a:stretch>
              </p:blipFill>
              <p:spPr>
                <a:xfrm>
                  <a:off x="3659550" y="6405465"/>
                  <a:ext cx="3085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00B2CD96-C7BE-A5E1-590A-0F271D740765}"/>
                    </a:ext>
                  </a:extLst>
                </p14:cNvPr>
                <p14:cNvContentPartPr/>
                <p14:nvPr/>
              </p14:nvContentPartPr>
              <p14:xfrm>
                <a:off x="1993470" y="6382425"/>
                <a:ext cx="118080" cy="152640"/>
              </p14:xfrm>
            </p:contentPart>
          </mc:Choice>
          <mc:Fallback>
            <p:pic>
              <p:nvPicPr>
                <p:cNvPr id="109" name="Ink 108">
                  <a:extLst>
                    <a:ext uri="{FF2B5EF4-FFF2-40B4-BE49-F238E27FC236}">
                      <a16:creationId xmlns:a16="http://schemas.microsoft.com/office/drawing/2014/main" id="{00B2CD96-C7BE-A5E1-590A-0F271D740765}"/>
                    </a:ext>
                  </a:extLst>
                </p:cNvPr>
                <p:cNvPicPr/>
                <p:nvPr/>
              </p:nvPicPr>
              <p:blipFill>
                <a:blip r:embed="rId181"/>
                <a:stretch>
                  <a:fillRect/>
                </a:stretch>
              </p:blipFill>
              <p:spPr>
                <a:xfrm>
                  <a:off x="1987350" y="6376305"/>
                  <a:ext cx="1303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9DF628E1-D56F-2B89-294B-B065DE0938E3}"/>
                    </a:ext>
                  </a:extLst>
                </p14:cNvPr>
                <p14:cNvContentPartPr/>
                <p14:nvPr/>
              </p14:nvContentPartPr>
              <p14:xfrm>
                <a:off x="1983750" y="6407265"/>
                <a:ext cx="96480" cy="146520"/>
              </p14:xfrm>
            </p:contentPart>
          </mc:Choice>
          <mc:Fallback>
            <p:pic>
              <p:nvPicPr>
                <p:cNvPr id="110" name="Ink 109">
                  <a:extLst>
                    <a:ext uri="{FF2B5EF4-FFF2-40B4-BE49-F238E27FC236}">
                      <a16:creationId xmlns:a16="http://schemas.microsoft.com/office/drawing/2014/main" id="{9DF628E1-D56F-2B89-294B-B065DE0938E3}"/>
                    </a:ext>
                  </a:extLst>
                </p:cNvPr>
                <p:cNvPicPr/>
                <p:nvPr/>
              </p:nvPicPr>
              <p:blipFill>
                <a:blip r:embed="rId183"/>
                <a:stretch>
                  <a:fillRect/>
                </a:stretch>
              </p:blipFill>
              <p:spPr>
                <a:xfrm>
                  <a:off x="1977630" y="6401145"/>
                  <a:ext cx="1087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Ink 110">
                  <a:extLst>
                    <a:ext uri="{FF2B5EF4-FFF2-40B4-BE49-F238E27FC236}">
                      <a16:creationId xmlns:a16="http://schemas.microsoft.com/office/drawing/2014/main" id="{0E406901-B420-F8E7-CA8B-69677C192D8C}"/>
                    </a:ext>
                  </a:extLst>
                </p14:cNvPr>
                <p14:cNvContentPartPr/>
                <p14:nvPr/>
              </p14:nvContentPartPr>
              <p14:xfrm>
                <a:off x="2238990" y="6456945"/>
                <a:ext cx="419040" cy="129240"/>
              </p14:xfrm>
            </p:contentPart>
          </mc:Choice>
          <mc:Fallback>
            <p:pic>
              <p:nvPicPr>
                <p:cNvPr id="111" name="Ink 110">
                  <a:extLst>
                    <a:ext uri="{FF2B5EF4-FFF2-40B4-BE49-F238E27FC236}">
                      <a16:creationId xmlns:a16="http://schemas.microsoft.com/office/drawing/2014/main" id="{0E406901-B420-F8E7-CA8B-69677C192D8C}"/>
                    </a:ext>
                  </a:extLst>
                </p:cNvPr>
                <p:cNvPicPr/>
                <p:nvPr/>
              </p:nvPicPr>
              <p:blipFill>
                <a:blip r:embed="rId185"/>
                <a:stretch>
                  <a:fillRect/>
                </a:stretch>
              </p:blipFill>
              <p:spPr>
                <a:xfrm>
                  <a:off x="2232870" y="6450825"/>
                  <a:ext cx="4312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Ink 111">
                  <a:extLst>
                    <a:ext uri="{FF2B5EF4-FFF2-40B4-BE49-F238E27FC236}">
                      <a16:creationId xmlns:a16="http://schemas.microsoft.com/office/drawing/2014/main" id="{DC8A1826-0028-9FC5-135A-2B6CD59E0D49}"/>
                    </a:ext>
                  </a:extLst>
                </p14:cNvPr>
                <p14:cNvContentPartPr/>
                <p14:nvPr/>
              </p14:nvContentPartPr>
              <p14:xfrm>
                <a:off x="2777190" y="6453345"/>
                <a:ext cx="359640" cy="171000"/>
              </p14:xfrm>
            </p:contentPart>
          </mc:Choice>
          <mc:Fallback>
            <p:pic>
              <p:nvPicPr>
                <p:cNvPr id="112" name="Ink 111">
                  <a:extLst>
                    <a:ext uri="{FF2B5EF4-FFF2-40B4-BE49-F238E27FC236}">
                      <a16:creationId xmlns:a16="http://schemas.microsoft.com/office/drawing/2014/main" id="{DC8A1826-0028-9FC5-135A-2B6CD59E0D49}"/>
                    </a:ext>
                  </a:extLst>
                </p:cNvPr>
                <p:cNvPicPr/>
                <p:nvPr/>
              </p:nvPicPr>
              <p:blipFill>
                <a:blip r:embed="rId187"/>
                <a:stretch>
                  <a:fillRect/>
                </a:stretch>
              </p:blipFill>
              <p:spPr>
                <a:xfrm>
                  <a:off x="2771070" y="6447225"/>
                  <a:ext cx="3718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D7E8199D-A6D5-D1C9-3435-8079748FC479}"/>
                    </a:ext>
                  </a:extLst>
                </p14:cNvPr>
                <p14:cNvContentPartPr/>
                <p14:nvPr/>
              </p14:nvContentPartPr>
              <p14:xfrm>
                <a:off x="5458470" y="6242745"/>
                <a:ext cx="474840" cy="7920"/>
              </p14:xfrm>
            </p:contentPart>
          </mc:Choice>
          <mc:Fallback>
            <p:pic>
              <p:nvPicPr>
                <p:cNvPr id="113" name="Ink 112">
                  <a:extLst>
                    <a:ext uri="{FF2B5EF4-FFF2-40B4-BE49-F238E27FC236}">
                      <a16:creationId xmlns:a16="http://schemas.microsoft.com/office/drawing/2014/main" id="{D7E8199D-A6D5-D1C9-3435-8079748FC479}"/>
                    </a:ext>
                  </a:extLst>
                </p:cNvPr>
                <p:cNvPicPr/>
                <p:nvPr/>
              </p:nvPicPr>
              <p:blipFill>
                <a:blip r:embed="rId189"/>
                <a:stretch>
                  <a:fillRect/>
                </a:stretch>
              </p:blipFill>
              <p:spPr>
                <a:xfrm>
                  <a:off x="5452350" y="6236625"/>
                  <a:ext cx="487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03DE5A9B-251F-BEC3-CD17-E8BCBCB56EE4}"/>
                    </a:ext>
                  </a:extLst>
                </p14:cNvPr>
                <p14:cNvContentPartPr/>
                <p14:nvPr/>
              </p14:nvContentPartPr>
              <p14:xfrm>
                <a:off x="5542710" y="6352185"/>
                <a:ext cx="464760" cy="1440"/>
              </p14:xfrm>
            </p:contentPart>
          </mc:Choice>
          <mc:Fallback>
            <p:pic>
              <p:nvPicPr>
                <p:cNvPr id="114" name="Ink 113">
                  <a:extLst>
                    <a:ext uri="{FF2B5EF4-FFF2-40B4-BE49-F238E27FC236}">
                      <a16:creationId xmlns:a16="http://schemas.microsoft.com/office/drawing/2014/main" id="{03DE5A9B-251F-BEC3-CD17-E8BCBCB56EE4}"/>
                    </a:ext>
                  </a:extLst>
                </p:cNvPr>
                <p:cNvPicPr/>
                <p:nvPr/>
              </p:nvPicPr>
              <p:blipFill>
                <a:blip r:embed="rId191"/>
                <a:stretch>
                  <a:fillRect/>
                </a:stretch>
              </p:blipFill>
              <p:spPr>
                <a:xfrm>
                  <a:off x="5536590" y="6346065"/>
                  <a:ext cx="477000" cy="1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7BB3167D-0F1E-FCE2-4A90-206B69A9BEC0}"/>
                  </a:ext>
                </a:extLst>
              </p14:cNvPr>
              <p14:cNvContentPartPr/>
              <p14:nvPr/>
            </p14:nvContentPartPr>
            <p14:xfrm>
              <a:off x="6437310" y="6124665"/>
              <a:ext cx="674640" cy="426960"/>
            </p14:xfrm>
          </p:contentPart>
        </mc:Choice>
        <mc:Fallback>
          <p:pic>
            <p:nvPicPr>
              <p:cNvPr id="115" name="Ink 114">
                <a:extLst>
                  <a:ext uri="{FF2B5EF4-FFF2-40B4-BE49-F238E27FC236}">
                    <a16:creationId xmlns:a16="http://schemas.microsoft.com/office/drawing/2014/main" id="{7BB3167D-0F1E-FCE2-4A90-206B69A9BEC0}"/>
                  </a:ext>
                </a:extLst>
              </p:cNvPr>
              <p:cNvPicPr/>
              <p:nvPr/>
            </p:nvPicPr>
            <p:blipFill>
              <a:blip r:embed="rId193"/>
              <a:stretch>
                <a:fillRect/>
              </a:stretch>
            </p:blipFill>
            <p:spPr>
              <a:xfrm>
                <a:off x="6431190" y="6118545"/>
                <a:ext cx="686880" cy="439200"/>
              </a:xfrm>
              <a:prstGeom prst="rect">
                <a:avLst/>
              </a:prstGeom>
            </p:spPr>
          </p:pic>
        </mc:Fallback>
      </mc:AlternateContent>
      <p:grpSp>
        <p:nvGrpSpPr>
          <p:cNvPr id="131" name="Group 130">
            <a:extLst>
              <a:ext uri="{FF2B5EF4-FFF2-40B4-BE49-F238E27FC236}">
                <a16:creationId xmlns:a16="http://schemas.microsoft.com/office/drawing/2014/main" id="{F142BB88-655E-F156-685E-2D5560AAFDBC}"/>
              </a:ext>
            </a:extLst>
          </p:cNvPr>
          <p:cNvGrpSpPr/>
          <p:nvPr/>
        </p:nvGrpSpPr>
        <p:grpSpPr>
          <a:xfrm>
            <a:off x="7835550" y="1814745"/>
            <a:ext cx="2053440" cy="2636280"/>
            <a:chOff x="7835550" y="1814745"/>
            <a:chExt cx="2053440" cy="2636280"/>
          </a:xfrm>
        </p:grpSpPr>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7FF2A896-00F1-F401-9522-B86FCF29350B}"/>
                    </a:ext>
                  </a:extLst>
                </p14:cNvPr>
                <p14:cNvContentPartPr/>
                <p14:nvPr/>
              </p14:nvContentPartPr>
              <p14:xfrm>
                <a:off x="7941390" y="1814745"/>
                <a:ext cx="24840" cy="686160"/>
              </p14:xfrm>
            </p:contentPart>
          </mc:Choice>
          <mc:Fallback>
            <p:pic>
              <p:nvPicPr>
                <p:cNvPr id="120" name="Ink 119">
                  <a:extLst>
                    <a:ext uri="{FF2B5EF4-FFF2-40B4-BE49-F238E27FC236}">
                      <a16:creationId xmlns:a16="http://schemas.microsoft.com/office/drawing/2014/main" id="{7FF2A896-00F1-F401-9522-B86FCF29350B}"/>
                    </a:ext>
                  </a:extLst>
                </p:cNvPr>
                <p:cNvPicPr/>
                <p:nvPr/>
              </p:nvPicPr>
              <p:blipFill>
                <a:blip r:embed="rId195"/>
                <a:stretch>
                  <a:fillRect/>
                </a:stretch>
              </p:blipFill>
              <p:spPr>
                <a:xfrm>
                  <a:off x="7935270" y="1808625"/>
                  <a:ext cx="37080" cy="698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1" name="Ink 120">
                  <a:extLst>
                    <a:ext uri="{FF2B5EF4-FFF2-40B4-BE49-F238E27FC236}">
                      <a16:creationId xmlns:a16="http://schemas.microsoft.com/office/drawing/2014/main" id="{41B0C730-7760-1A5B-3FD7-979F93169F3C}"/>
                    </a:ext>
                  </a:extLst>
                </p14:cNvPr>
                <p14:cNvContentPartPr/>
                <p14:nvPr/>
              </p14:nvContentPartPr>
              <p14:xfrm>
                <a:off x="8275830" y="2090505"/>
                <a:ext cx="618840" cy="413640"/>
              </p14:xfrm>
            </p:contentPart>
          </mc:Choice>
          <mc:Fallback>
            <p:pic>
              <p:nvPicPr>
                <p:cNvPr id="121" name="Ink 120">
                  <a:extLst>
                    <a:ext uri="{FF2B5EF4-FFF2-40B4-BE49-F238E27FC236}">
                      <a16:creationId xmlns:a16="http://schemas.microsoft.com/office/drawing/2014/main" id="{41B0C730-7760-1A5B-3FD7-979F93169F3C}"/>
                    </a:ext>
                  </a:extLst>
                </p:cNvPr>
                <p:cNvPicPr/>
                <p:nvPr/>
              </p:nvPicPr>
              <p:blipFill>
                <a:blip r:embed="rId197"/>
                <a:stretch>
                  <a:fillRect/>
                </a:stretch>
              </p:blipFill>
              <p:spPr>
                <a:xfrm>
                  <a:off x="8269710" y="2084385"/>
                  <a:ext cx="63108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2" name="Ink 121">
                  <a:extLst>
                    <a:ext uri="{FF2B5EF4-FFF2-40B4-BE49-F238E27FC236}">
                      <a16:creationId xmlns:a16="http://schemas.microsoft.com/office/drawing/2014/main" id="{43F9FAE9-2D84-8623-1FB0-A7F26FC37430}"/>
                    </a:ext>
                  </a:extLst>
                </p14:cNvPr>
                <p14:cNvContentPartPr/>
                <p14:nvPr/>
              </p14:nvContentPartPr>
              <p14:xfrm>
                <a:off x="9385350" y="2071065"/>
                <a:ext cx="503640" cy="421560"/>
              </p14:xfrm>
            </p:contentPart>
          </mc:Choice>
          <mc:Fallback>
            <p:pic>
              <p:nvPicPr>
                <p:cNvPr id="122" name="Ink 121">
                  <a:extLst>
                    <a:ext uri="{FF2B5EF4-FFF2-40B4-BE49-F238E27FC236}">
                      <a16:creationId xmlns:a16="http://schemas.microsoft.com/office/drawing/2014/main" id="{43F9FAE9-2D84-8623-1FB0-A7F26FC37430}"/>
                    </a:ext>
                  </a:extLst>
                </p:cNvPr>
                <p:cNvPicPr/>
                <p:nvPr/>
              </p:nvPicPr>
              <p:blipFill>
                <a:blip r:embed="rId199"/>
                <a:stretch>
                  <a:fillRect/>
                </a:stretch>
              </p:blipFill>
              <p:spPr>
                <a:xfrm>
                  <a:off x="9379230" y="2064945"/>
                  <a:ext cx="5158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3" name="Ink 122">
                  <a:extLst>
                    <a:ext uri="{FF2B5EF4-FFF2-40B4-BE49-F238E27FC236}">
                      <a16:creationId xmlns:a16="http://schemas.microsoft.com/office/drawing/2014/main" id="{33FAD62A-9740-921B-B151-0A3B174C1553}"/>
                    </a:ext>
                  </a:extLst>
                </p14:cNvPr>
                <p14:cNvContentPartPr/>
                <p14:nvPr/>
              </p14:nvContentPartPr>
              <p14:xfrm>
                <a:off x="9363390" y="2115345"/>
                <a:ext cx="515160" cy="422640"/>
              </p14:xfrm>
            </p:contentPart>
          </mc:Choice>
          <mc:Fallback>
            <p:pic>
              <p:nvPicPr>
                <p:cNvPr id="123" name="Ink 122">
                  <a:extLst>
                    <a:ext uri="{FF2B5EF4-FFF2-40B4-BE49-F238E27FC236}">
                      <a16:creationId xmlns:a16="http://schemas.microsoft.com/office/drawing/2014/main" id="{33FAD62A-9740-921B-B151-0A3B174C1553}"/>
                    </a:ext>
                  </a:extLst>
                </p:cNvPr>
                <p:cNvPicPr/>
                <p:nvPr/>
              </p:nvPicPr>
              <p:blipFill>
                <a:blip r:embed="rId201"/>
                <a:stretch>
                  <a:fillRect/>
                </a:stretch>
              </p:blipFill>
              <p:spPr>
                <a:xfrm>
                  <a:off x="9357270" y="2109225"/>
                  <a:ext cx="52740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4" name="Ink 123">
                  <a:extLst>
                    <a:ext uri="{FF2B5EF4-FFF2-40B4-BE49-F238E27FC236}">
                      <a16:creationId xmlns:a16="http://schemas.microsoft.com/office/drawing/2014/main" id="{0A30EB7B-18C9-9251-37AE-D8FD11395D3C}"/>
                    </a:ext>
                  </a:extLst>
                </p14:cNvPr>
                <p14:cNvContentPartPr/>
                <p14:nvPr/>
              </p14:nvContentPartPr>
              <p14:xfrm>
                <a:off x="8088270" y="2780265"/>
                <a:ext cx="445680" cy="846000"/>
              </p14:xfrm>
            </p:contentPart>
          </mc:Choice>
          <mc:Fallback>
            <p:pic>
              <p:nvPicPr>
                <p:cNvPr id="124" name="Ink 123">
                  <a:extLst>
                    <a:ext uri="{FF2B5EF4-FFF2-40B4-BE49-F238E27FC236}">
                      <a16:creationId xmlns:a16="http://schemas.microsoft.com/office/drawing/2014/main" id="{0A30EB7B-18C9-9251-37AE-D8FD11395D3C}"/>
                    </a:ext>
                  </a:extLst>
                </p:cNvPr>
                <p:cNvPicPr/>
                <p:nvPr/>
              </p:nvPicPr>
              <p:blipFill>
                <a:blip r:embed="rId203"/>
                <a:stretch>
                  <a:fillRect/>
                </a:stretch>
              </p:blipFill>
              <p:spPr>
                <a:xfrm>
                  <a:off x="8082150" y="2774145"/>
                  <a:ext cx="457920" cy="858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6" name="Ink 125">
                  <a:extLst>
                    <a:ext uri="{FF2B5EF4-FFF2-40B4-BE49-F238E27FC236}">
                      <a16:creationId xmlns:a16="http://schemas.microsoft.com/office/drawing/2014/main" id="{7FEFF917-6DCE-B6E6-CB3D-C16C8AED2926}"/>
                    </a:ext>
                  </a:extLst>
                </p14:cNvPr>
                <p14:cNvContentPartPr/>
                <p14:nvPr/>
              </p14:nvContentPartPr>
              <p14:xfrm>
                <a:off x="8821950" y="3532305"/>
                <a:ext cx="893160" cy="918720"/>
              </p14:xfrm>
            </p:contentPart>
          </mc:Choice>
          <mc:Fallback>
            <p:pic>
              <p:nvPicPr>
                <p:cNvPr id="126" name="Ink 125">
                  <a:extLst>
                    <a:ext uri="{FF2B5EF4-FFF2-40B4-BE49-F238E27FC236}">
                      <a16:creationId xmlns:a16="http://schemas.microsoft.com/office/drawing/2014/main" id="{7FEFF917-6DCE-B6E6-CB3D-C16C8AED2926}"/>
                    </a:ext>
                  </a:extLst>
                </p:cNvPr>
                <p:cNvPicPr/>
                <p:nvPr/>
              </p:nvPicPr>
              <p:blipFill>
                <a:blip r:embed="rId205"/>
                <a:stretch>
                  <a:fillRect/>
                </a:stretch>
              </p:blipFill>
              <p:spPr>
                <a:xfrm>
                  <a:off x="8815830" y="3526185"/>
                  <a:ext cx="905400" cy="9309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8" name="Ink 127">
                  <a:extLst>
                    <a:ext uri="{FF2B5EF4-FFF2-40B4-BE49-F238E27FC236}">
                      <a16:creationId xmlns:a16="http://schemas.microsoft.com/office/drawing/2014/main" id="{4716A569-C2E8-CFAB-004C-E5293A77C0E6}"/>
                    </a:ext>
                  </a:extLst>
                </p14:cNvPr>
                <p14:cNvContentPartPr/>
                <p14:nvPr/>
              </p14:nvContentPartPr>
              <p14:xfrm>
                <a:off x="7857150" y="2641665"/>
                <a:ext cx="402480" cy="1440"/>
              </p14:xfrm>
            </p:contentPart>
          </mc:Choice>
          <mc:Fallback>
            <p:pic>
              <p:nvPicPr>
                <p:cNvPr id="128" name="Ink 127">
                  <a:extLst>
                    <a:ext uri="{FF2B5EF4-FFF2-40B4-BE49-F238E27FC236}">
                      <a16:creationId xmlns:a16="http://schemas.microsoft.com/office/drawing/2014/main" id="{4716A569-C2E8-CFAB-004C-E5293A77C0E6}"/>
                    </a:ext>
                  </a:extLst>
                </p:cNvPr>
                <p:cNvPicPr/>
                <p:nvPr/>
              </p:nvPicPr>
              <p:blipFill>
                <a:blip r:embed="rId207"/>
                <a:stretch>
                  <a:fillRect/>
                </a:stretch>
              </p:blipFill>
              <p:spPr>
                <a:xfrm>
                  <a:off x="7851030" y="2635545"/>
                  <a:ext cx="41472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9" name="Ink 128">
                  <a:extLst>
                    <a:ext uri="{FF2B5EF4-FFF2-40B4-BE49-F238E27FC236}">
                      <a16:creationId xmlns:a16="http://schemas.microsoft.com/office/drawing/2014/main" id="{2D2DE491-7D39-41A9-B1FB-524DDE89F55A}"/>
                    </a:ext>
                  </a:extLst>
                </p14:cNvPr>
                <p14:cNvContentPartPr/>
                <p14:nvPr/>
              </p14:nvContentPartPr>
              <p14:xfrm>
                <a:off x="7835550" y="2670825"/>
                <a:ext cx="313200" cy="39240"/>
              </p14:xfrm>
            </p:contentPart>
          </mc:Choice>
          <mc:Fallback>
            <p:pic>
              <p:nvPicPr>
                <p:cNvPr id="129" name="Ink 128">
                  <a:extLst>
                    <a:ext uri="{FF2B5EF4-FFF2-40B4-BE49-F238E27FC236}">
                      <a16:creationId xmlns:a16="http://schemas.microsoft.com/office/drawing/2014/main" id="{2D2DE491-7D39-41A9-B1FB-524DDE89F55A}"/>
                    </a:ext>
                  </a:extLst>
                </p:cNvPr>
                <p:cNvPicPr/>
                <p:nvPr/>
              </p:nvPicPr>
              <p:blipFill>
                <a:blip r:embed="rId209"/>
                <a:stretch>
                  <a:fillRect/>
                </a:stretch>
              </p:blipFill>
              <p:spPr>
                <a:xfrm>
                  <a:off x="7829430" y="2664705"/>
                  <a:ext cx="3254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0" name="Ink 129">
                  <a:extLst>
                    <a:ext uri="{FF2B5EF4-FFF2-40B4-BE49-F238E27FC236}">
                      <a16:creationId xmlns:a16="http://schemas.microsoft.com/office/drawing/2014/main" id="{DF93B479-C8A6-6DAC-25E1-3F0599AB4D02}"/>
                    </a:ext>
                  </a:extLst>
                </p14:cNvPr>
                <p14:cNvContentPartPr/>
                <p14:nvPr/>
              </p14:nvContentPartPr>
              <p14:xfrm>
                <a:off x="7862190" y="2671905"/>
                <a:ext cx="407160" cy="11160"/>
              </p14:xfrm>
            </p:contentPart>
          </mc:Choice>
          <mc:Fallback>
            <p:pic>
              <p:nvPicPr>
                <p:cNvPr id="130" name="Ink 129">
                  <a:extLst>
                    <a:ext uri="{FF2B5EF4-FFF2-40B4-BE49-F238E27FC236}">
                      <a16:creationId xmlns:a16="http://schemas.microsoft.com/office/drawing/2014/main" id="{DF93B479-C8A6-6DAC-25E1-3F0599AB4D02}"/>
                    </a:ext>
                  </a:extLst>
                </p:cNvPr>
                <p:cNvPicPr/>
                <p:nvPr/>
              </p:nvPicPr>
              <p:blipFill>
                <a:blip r:embed="rId211"/>
                <a:stretch>
                  <a:fillRect/>
                </a:stretch>
              </p:blipFill>
              <p:spPr>
                <a:xfrm>
                  <a:off x="7856070" y="2665785"/>
                  <a:ext cx="419400" cy="23400"/>
                </a:xfrm>
                <a:prstGeom prst="rect">
                  <a:avLst/>
                </a:prstGeom>
              </p:spPr>
            </p:pic>
          </mc:Fallback>
        </mc:AlternateContent>
      </p:grpSp>
    </p:spTree>
    <p:extLst>
      <p:ext uri="{BB962C8B-B14F-4D97-AF65-F5344CB8AC3E}">
        <p14:creationId xmlns:p14="http://schemas.microsoft.com/office/powerpoint/2010/main" val="3803482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4</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2837639" y="1109221"/>
                <a:ext cx="1544077" cy="56092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𝑒</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837639" y="1109221"/>
                <a:ext cx="1544077" cy="560923"/>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59119" y="1860064"/>
                <a:ext cx="1519134" cy="73789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num>
                            <m:den>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𝑒</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sup>
                              </m:sSup>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59119" y="1860064"/>
                <a:ext cx="1519134" cy="737894"/>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459119" y="3079615"/>
                <a:ext cx="1910138" cy="90319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num>
                            <m:den>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𝑒</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sup>
                                  </m:sSup>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59119" y="3079615"/>
                <a:ext cx="1910138" cy="903196"/>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59119" y="4346240"/>
                <a:ext cx="1519134" cy="809389"/>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sup>
                              </m:sSup>
                            </m:den>
                          </m:f>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59119" y="4346240"/>
                <a:ext cx="1519134" cy="809389"/>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80163" y="5699717"/>
                <a:ext cx="65921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480163" y="5699717"/>
                <a:ext cx="659219" cy="430887"/>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03352" y="1174238"/>
                <a:ext cx="1156470"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503352" y="1174238"/>
                <a:ext cx="1156470" cy="430887"/>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693981" y="1834673"/>
                <a:ext cx="775212" cy="73898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i="1">
                                  <a:latin typeface="Cambria Math" panose="02040503050406030204" pitchFamily="18" charset="0"/>
                                  <a:ea typeface="Cambria Math" panose="02040503050406030204" pitchFamily="18" charset="0"/>
                                  <a:cs typeface="Open Sans" panose="020B0606030504020204" pitchFamily="34" charset="0"/>
                                </a:rPr>
                                <m:t>∞</m:t>
                              </m:r>
                            </m:num>
                            <m:den>
                              <m:r>
                                <a:rPr lang="en-US" sz="2800" i="1">
                                  <a:latin typeface="Cambria Math" panose="02040503050406030204" pitchFamily="18" charset="0"/>
                                  <a:ea typeface="Cambria Math" panose="02040503050406030204" pitchFamily="18" charset="0"/>
                                  <a:cs typeface="Open Sans" panose="020B0606030504020204" pitchFamily="34" charset="0"/>
                                </a:rPr>
                                <m:t>∞</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693981" y="1834673"/>
                <a:ext cx="775212" cy="738985"/>
              </a:xfrm>
              <a:prstGeom prst="rect">
                <a:avLst/>
              </a:prstGeom>
              <a:blipFill rotWithShape="0">
                <a:blip r:embed="rId8"/>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2658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5</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2837639" y="1097295"/>
                <a:ext cx="1333057" cy="572849"/>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 </m:t>
                          </m:r>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837639" y="1097295"/>
                <a:ext cx="1333057" cy="572849"/>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59119" y="1975736"/>
                <a:ext cx="2061013" cy="62222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i="0" smtClean="0">
                                      <a:latin typeface="Cambria Math" panose="02040503050406030204" pitchFamily="18" charset="0"/>
                                      <a:ea typeface="Cambria Math" panose="02040503050406030204" pitchFamily="18" charset="0"/>
                                      <a:cs typeface="Open Sans" panose="020B0606030504020204" pitchFamily="34" charset="0"/>
                                    </a:rPr>
                                    <m:t>ln</m:t>
                                  </m:r>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sup>
                                  </m:sSup>
                                </m:e>
                              </m:func>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59119" y="1975736"/>
                <a:ext cx="2061013" cy="622222"/>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459119" y="3380851"/>
                <a:ext cx="2139432" cy="60196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func>
                                <m:func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b="0" i="0" smtClean="0">
                                      <a:latin typeface="Cambria Math" panose="02040503050406030204" pitchFamily="18" charset="0"/>
                                      <a:ea typeface="Cambria Math" panose="02040503050406030204" pitchFamily="18" charset="0"/>
                                      <a:cs typeface="Open Sans" panose="020B0606030504020204" pitchFamily="34" charset="0"/>
                                    </a:rPr>
                                    <m:t>ln</m:t>
                                  </m:r>
                                </m:fName>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func>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59119" y="3380851"/>
                <a:ext cx="2139432" cy="601960"/>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59119" y="4300908"/>
                <a:ext cx="1908791" cy="854721"/>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func>
                                    <m:func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i="0" smtClean="0">
                                          <a:latin typeface="Cambria Math" panose="02040503050406030204" pitchFamily="18" charset="0"/>
                                          <a:ea typeface="Cambria Math" panose="02040503050406030204" pitchFamily="18" charset="0"/>
                                          <a:cs typeface="Open Sans" panose="020B0606030504020204" pitchFamily="34" charset="0"/>
                                        </a:rPr>
                                        <m:t>ln</m:t>
                                      </m:r>
                                    </m:fName>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func>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den>
                              </m:f>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59119" y="4300908"/>
                <a:ext cx="1908791" cy="854721"/>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03352" y="1174238"/>
                <a:ext cx="756938"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sup>
                          </m:sSup>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503352" y="1174238"/>
                <a:ext cx="756938" cy="430887"/>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872684" y="5721983"/>
                <a:ext cx="1018869" cy="73898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r>
                                <a:rPr lang="en-US" sz="2800" i="1">
                                  <a:latin typeface="Cambria Math" panose="02040503050406030204" pitchFamily="18" charset="0"/>
                                  <a:ea typeface="Cambria Math" panose="02040503050406030204" pitchFamily="18" charset="0"/>
                                  <a:cs typeface="Open Sans" panose="020B0606030504020204" pitchFamily="34" charset="0"/>
                                </a:rPr>
                                <m:t>∞</m:t>
                              </m:r>
                            </m:num>
                            <m:den>
                              <m:r>
                                <a:rPr lang="en-US" sz="2800" i="1">
                                  <a:latin typeface="Cambria Math" panose="02040503050406030204" pitchFamily="18" charset="0"/>
                                  <a:ea typeface="Cambria Math" panose="02040503050406030204" pitchFamily="18" charset="0"/>
                                  <a:cs typeface="Open Sans" panose="020B0606030504020204" pitchFamily="34" charset="0"/>
                                </a:rPr>
                                <m:t>∞</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872684" y="5721983"/>
                <a:ext cx="1018869" cy="738985"/>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59118" y="5735961"/>
                <a:ext cx="2148280" cy="72500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uncPr>
                                <m:fName>
                                  <m:limLow>
                                    <m:limLowPr>
                                      <m:ctrlPr>
                                        <a:rPr lang="en-US" sz="2800" i="1">
                                          <a:latin typeface="Cambria Math" panose="02040503050406030204" pitchFamily="18" charset="0"/>
                                          <a:ea typeface="Cambria Math" panose="02040503050406030204" pitchFamily="18" charset="0"/>
                                          <a:cs typeface="Open Sans" panose="020B0606030504020204" pitchFamily="34" charset="0"/>
                                        </a:rPr>
                                      </m:ctrlPr>
                                    </m:limLowPr>
                                    <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lim</m:t>
                                      </m:r>
                                    </m:e>
                                    <m:lim>
                                      <m:r>
                                        <a:rPr lang="en-US" sz="2800" i="1">
                                          <a:latin typeface="Cambria Math" panose="02040503050406030204" pitchFamily="18" charset="0"/>
                                          <a:ea typeface="Cambria Math" panose="02040503050406030204" pitchFamily="18"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ln</m:t>
                                          </m:r>
                                        </m:fName>
                                        <m:e>
                                          <m:r>
                                            <a:rPr lang="en-US" sz="2800" i="1">
                                              <a:latin typeface="Cambria Math" panose="02040503050406030204" pitchFamily="18" charset="0"/>
                                              <a:ea typeface="Cambria Math" panose="02040503050406030204" pitchFamily="18" charset="0"/>
                                              <a:cs typeface="Open Sans" panose="020B0606030504020204" pitchFamily="34" charset="0"/>
                                            </a:rPr>
                                            <m:t>𝑥</m:t>
                                          </m:r>
                                        </m:e>
                                      </m:func>
                                    </m:num>
                                    <m:den>
                                      <m:r>
                                        <a:rPr lang="en-US" sz="2800" i="1">
                                          <a:latin typeface="Cambria Math" panose="02040503050406030204" pitchFamily="18" charset="0"/>
                                          <a:ea typeface="Cambria Math" panose="02040503050406030204" pitchFamily="18" charset="0"/>
                                          <a:cs typeface="Open Sans" panose="020B0606030504020204" pitchFamily="34" charset="0"/>
                                        </a:rPr>
                                        <m:t>1/</m:t>
                                      </m:r>
                                      <m:r>
                                        <a:rPr lang="en-US" sz="2800" i="1">
                                          <a:latin typeface="Cambria Math" panose="02040503050406030204" pitchFamily="18" charset="0"/>
                                          <a:ea typeface="Cambria Math" panose="02040503050406030204" pitchFamily="18" charset="0"/>
                                          <a:cs typeface="Open Sans" panose="020B0606030504020204" pitchFamily="34" charset="0"/>
                                        </a:rPr>
                                        <m:t>𝑥</m:t>
                                      </m:r>
                                    </m:den>
                                  </m:f>
                                </m:e>
                              </m:func>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59118" y="5735961"/>
                <a:ext cx="2148280" cy="725007"/>
              </a:xfrm>
              <a:prstGeom prst="rect">
                <a:avLst/>
              </a:prstGeom>
              <a:blipFill rotWithShape="0">
                <a:blip r:embed="rId8"/>
                <a:stretch>
                  <a:fillRect/>
                </a:stretch>
              </a:blipFill>
              <a:effec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943CEB45-35D1-608B-E98C-93118B3825A9}"/>
              </a:ext>
            </a:extLst>
          </p:cNvPr>
          <p:cNvGrpSpPr/>
          <p:nvPr/>
        </p:nvGrpSpPr>
        <p:grpSpPr>
          <a:xfrm>
            <a:off x="4964910" y="3741465"/>
            <a:ext cx="253080" cy="82800"/>
            <a:chOff x="4964910" y="3741465"/>
            <a:chExt cx="253080" cy="82800"/>
          </a:xfrm>
        </p:grpSpPr>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7EFD1509-2259-BF6F-1B47-46C6111D31D6}"/>
                    </a:ext>
                  </a:extLst>
                </p14:cNvPr>
                <p14:cNvContentPartPr/>
                <p14:nvPr/>
              </p14:nvContentPartPr>
              <p14:xfrm>
                <a:off x="4972110" y="3805545"/>
                <a:ext cx="203400" cy="18720"/>
              </p14:xfrm>
            </p:contentPart>
          </mc:Choice>
          <mc:Fallback>
            <p:pic>
              <p:nvPicPr>
                <p:cNvPr id="3" name="Ink 2">
                  <a:extLst>
                    <a:ext uri="{FF2B5EF4-FFF2-40B4-BE49-F238E27FC236}">
                      <a16:creationId xmlns:a16="http://schemas.microsoft.com/office/drawing/2014/main" id="{7EFD1509-2259-BF6F-1B47-46C6111D31D6}"/>
                    </a:ext>
                  </a:extLst>
                </p:cNvPr>
                <p:cNvPicPr/>
                <p:nvPr/>
              </p:nvPicPr>
              <p:blipFill>
                <a:blip r:embed="rId10"/>
                <a:stretch>
                  <a:fillRect/>
                </a:stretch>
              </p:blipFill>
              <p:spPr>
                <a:xfrm>
                  <a:off x="4965990" y="3799425"/>
                  <a:ext cx="2156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5F8AA45F-6C30-1CDE-0E23-46E3EE8A45E4}"/>
                    </a:ext>
                  </a:extLst>
                </p14:cNvPr>
                <p14:cNvContentPartPr/>
                <p14:nvPr/>
              </p14:nvContentPartPr>
              <p14:xfrm>
                <a:off x="4964910" y="3741465"/>
                <a:ext cx="253080" cy="4680"/>
              </p14:xfrm>
            </p:contentPart>
          </mc:Choice>
          <mc:Fallback>
            <p:pic>
              <p:nvPicPr>
                <p:cNvPr id="4" name="Ink 3">
                  <a:extLst>
                    <a:ext uri="{FF2B5EF4-FFF2-40B4-BE49-F238E27FC236}">
                      <a16:creationId xmlns:a16="http://schemas.microsoft.com/office/drawing/2014/main" id="{5F8AA45F-6C30-1CDE-0E23-46E3EE8A45E4}"/>
                    </a:ext>
                  </a:extLst>
                </p:cNvPr>
                <p:cNvPicPr/>
                <p:nvPr/>
              </p:nvPicPr>
              <p:blipFill>
                <a:blip r:embed="rId12"/>
                <a:stretch>
                  <a:fillRect/>
                </a:stretch>
              </p:blipFill>
              <p:spPr>
                <a:xfrm>
                  <a:off x="4958790" y="3735345"/>
                  <a:ext cx="265320" cy="16920"/>
                </a:xfrm>
                <a:prstGeom prst="rect">
                  <a:avLst/>
                </a:prstGeom>
              </p:spPr>
            </p:pic>
          </mc:Fallback>
        </mc:AlternateContent>
      </p:grpSp>
      <p:grpSp>
        <p:nvGrpSpPr>
          <p:cNvPr id="32" name="Group 31">
            <a:extLst>
              <a:ext uri="{FF2B5EF4-FFF2-40B4-BE49-F238E27FC236}">
                <a16:creationId xmlns:a16="http://schemas.microsoft.com/office/drawing/2014/main" id="{84392DAE-B82D-7F5C-4064-654E67B8CD1E}"/>
              </a:ext>
            </a:extLst>
          </p:cNvPr>
          <p:cNvGrpSpPr/>
          <p:nvPr/>
        </p:nvGrpSpPr>
        <p:grpSpPr>
          <a:xfrm>
            <a:off x="5646030" y="3327105"/>
            <a:ext cx="2166120" cy="573480"/>
            <a:chOff x="5646030" y="3327105"/>
            <a:chExt cx="2166120" cy="573480"/>
          </a:xfrm>
        </p:grpSpPr>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E5752FE4-90CC-F08B-40A3-F082F80B86D9}"/>
                    </a:ext>
                  </a:extLst>
                </p14:cNvPr>
                <p14:cNvContentPartPr/>
                <p14:nvPr/>
              </p14:nvContentPartPr>
              <p14:xfrm>
                <a:off x="5646030" y="3631665"/>
                <a:ext cx="517680" cy="268920"/>
              </p14:xfrm>
            </p:contentPart>
          </mc:Choice>
          <mc:Fallback>
            <p:pic>
              <p:nvPicPr>
                <p:cNvPr id="13" name="Ink 12">
                  <a:extLst>
                    <a:ext uri="{FF2B5EF4-FFF2-40B4-BE49-F238E27FC236}">
                      <a16:creationId xmlns:a16="http://schemas.microsoft.com/office/drawing/2014/main" id="{E5752FE4-90CC-F08B-40A3-F082F80B86D9}"/>
                    </a:ext>
                  </a:extLst>
                </p:cNvPr>
                <p:cNvPicPr/>
                <p:nvPr/>
              </p:nvPicPr>
              <p:blipFill>
                <a:blip r:embed="rId14"/>
                <a:stretch>
                  <a:fillRect/>
                </a:stretch>
              </p:blipFill>
              <p:spPr>
                <a:xfrm>
                  <a:off x="5639910" y="3625545"/>
                  <a:ext cx="5299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B06DC0F6-AABE-D771-0ECA-E49529F83625}"/>
                    </a:ext>
                  </a:extLst>
                </p14:cNvPr>
                <p14:cNvContentPartPr/>
                <p14:nvPr/>
              </p14:nvContentPartPr>
              <p14:xfrm>
                <a:off x="6103230" y="3327105"/>
                <a:ext cx="110880" cy="240120"/>
              </p14:xfrm>
            </p:contentPart>
          </mc:Choice>
          <mc:Fallback>
            <p:pic>
              <p:nvPicPr>
                <p:cNvPr id="14" name="Ink 13">
                  <a:extLst>
                    <a:ext uri="{FF2B5EF4-FFF2-40B4-BE49-F238E27FC236}">
                      <a16:creationId xmlns:a16="http://schemas.microsoft.com/office/drawing/2014/main" id="{B06DC0F6-AABE-D771-0ECA-E49529F83625}"/>
                    </a:ext>
                  </a:extLst>
                </p:cNvPr>
                <p:cNvPicPr/>
                <p:nvPr/>
              </p:nvPicPr>
              <p:blipFill>
                <a:blip r:embed="rId16"/>
                <a:stretch>
                  <a:fillRect/>
                </a:stretch>
              </p:blipFill>
              <p:spPr>
                <a:xfrm>
                  <a:off x="6097110" y="3320985"/>
                  <a:ext cx="1231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DF866D48-DF1B-E842-8CB6-95F7F5920C05}"/>
                    </a:ext>
                  </a:extLst>
                </p14:cNvPr>
                <p14:cNvContentPartPr/>
                <p14:nvPr/>
              </p14:nvContentPartPr>
              <p14:xfrm>
                <a:off x="6300510" y="3458865"/>
                <a:ext cx="41760" cy="99000"/>
              </p14:xfrm>
            </p:contentPart>
          </mc:Choice>
          <mc:Fallback>
            <p:pic>
              <p:nvPicPr>
                <p:cNvPr id="15" name="Ink 14">
                  <a:extLst>
                    <a:ext uri="{FF2B5EF4-FFF2-40B4-BE49-F238E27FC236}">
                      <a16:creationId xmlns:a16="http://schemas.microsoft.com/office/drawing/2014/main" id="{DF866D48-DF1B-E842-8CB6-95F7F5920C05}"/>
                    </a:ext>
                  </a:extLst>
                </p:cNvPr>
                <p:cNvPicPr/>
                <p:nvPr/>
              </p:nvPicPr>
              <p:blipFill>
                <a:blip r:embed="rId18"/>
                <a:stretch>
                  <a:fillRect/>
                </a:stretch>
              </p:blipFill>
              <p:spPr>
                <a:xfrm>
                  <a:off x="6294390" y="3452745"/>
                  <a:ext cx="540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C64B8D70-B0D8-18F1-9CA5-F5309D6B22FD}"/>
                    </a:ext>
                  </a:extLst>
                </p14:cNvPr>
                <p14:cNvContentPartPr/>
                <p14:nvPr/>
              </p14:nvContentPartPr>
              <p14:xfrm>
                <a:off x="6259470" y="3360585"/>
                <a:ext cx="41400" cy="23040"/>
              </p14:xfrm>
            </p:contentPart>
          </mc:Choice>
          <mc:Fallback>
            <p:pic>
              <p:nvPicPr>
                <p:cNvPr id="16" name="Ink 15">
                  <a:extLst>
                    <a:ext uri="{FF2B5EF4-FFF2-40B4-BE49-F238E27FC236}">
                      <a16:creationId xmlns:a16="http://schemas.microsoft.com/office/drawing/2014/main" id="{C64B8D70-B0D8-18F1-9CA5-F5309D6B22FD}"/>
                    </a:ext>
                  </a:extLst>
                </p:cNvPr>
                <p:cNvPicPr/>
                <p:nvPr/>
              </p:nvPicPr>
              <p:blipFill>
                <a:blip r:embed="rId20"/>
                <a:stretch>
                  <a:fillRect/>
                </a:stretch>
              </p:blipFill>
              <p:spPr>
                <a:xfrm>
                  <a:off x="6253350" y="3354465"/>
                  <a:ext cx="536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D78F2A7A-BA5C-8F2F-567E-F7F95DBAEDC2}"/>
                    </a:ext>
                  </a:extLst>
                </p14:cNvPr>
                <p14:cNvContentPartPr/>
                <p14:nvPr/>
              </p14:nvContentPartPr>
              <p14:xfrm>
                <a:off x="6406350" y="3446985"/>
                <a:ext cx="300960" cy="144720"/>
              </p14:xfrm>
            </p:contentPart>
          </mc:Choice>
          <mc:Fallback>
            <p:pic>
              <p:nvPicPr>
                <p:cNvPr id="17" name="Ink 16">
                  <a:extLst>
                    <a:ext uri="{FF2B5EF4-FFF2-40B4-BE49-F238E27FC236}">
                      <a16:creationId xmlns:a16="http://schemas.microsoft.com/office/drawing/2014/main" id="{D78F2A7A-BA5C-8F2F-567E-F7F95DBAEDC2}"/>
                    </a:ext>
                  </a:extLst>
                </p:cNvPr>
                <p:cNvPicPr/>
                <p:nvPr/>
              </p:nvPicPr>
              <p:blipFill>
                <a:blip r:embed="rId22"/>
                <a:stretch>
                  <a:fillRect/>
                </a:stretch>
              </p:blipFill>
              <p:spPr>
                <a:xfrm>
                  <a:off x="6400230" y="3440865"/>
                  <a:ext cx="3132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B1BB5E38-6F29-2E3B-C53D-9A81236C8EA1}"/>
                    </a:ext>
                  </a:extLst>
                </p14:cNvPr>
                <p14:cNvContentPartPr/>
                <p14:nvPr/>
              </p14:nvContentPartPr>
              <p14:xfrm>
                <a:off x="7005390" y="3447345"/>
                <a:ext cx="165960" cy="119520"/>
              </p14:xfrm>
            </p:contentPart>
          </mc:Choice>
          <mc:Fallback>
            <p:pic>
              <p:nvPicPr>
                <p:cNvPr id="19" name="Ink 18">
                  <a:extLst>
                    <a:ext uri="{FF2B5EF4-FFF2-40B4-BE49-F238E27FC236}">
                      <a16:creationId xmlns:a16="http://schemas.microsoft.com/office/drawing/2014/main" id="{B1BB5E38-6F29-2E3B-C53D-9A81236C8EA1}"/>
                    </a:ext>
                  </a:extLst>
                </p:cNvPr>
                <p:cNvPicPr/>
                <p:nvPr/>
              </p:nvPicPr>
              <p:blipFill>
                <a:blip r:embed="rId24"/>
                <a:stretch>
                  <a:fillRect/>
                </a:stretch>
              </p:blipFill>
              <p:spPr>
                <a:xfrm>
                  <a:off x="6999270" y="3441225"/>
                  <a:ext cx="1782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62B5C932-89F2-EC24-EA91-7D169C01F1A9}"/>
                    </a:ext>
                  </a:extLst>
                </p14:cNvPr>
                <p14:cNvContentPartPr/>
                <p14:nvPr/>
              </p14:nvContentPartPr>
              <p14:xfrm>
                <a:off x="6986310" y="3453465"/>
                <a:ext cx="132840" cy="123840"/>
              </p14:xfrm>
            </p:contentPart>
          </mc:Choice>
          <mc:Fallback>
            <p:pic>
              <p:nvPicPr>
                <p:cNvPr id="20" name="Ink 19">
                  <a:extLst>
                    <a:ext uri="{FF2B5EF4-FFF2-40B4-BE49-F238E27FC236}">
                      <a16:creationId xmlns:a16="http://schemas.microsoft.com/office/drawing/2014/main" id="{62B5C932-89F2-EC24-EA91-7D169C01F1A9}"/>
                    </a:ext>
                  </a:extLst>
                </p:cNvPr>
                <p:cNvPicPr/>
                <p:nvPr/>
              </p:nvPicPr>
              <p:blipFill>
                <a:blip r:embed="rId26"/>
                <a:stretch>
                  <a:fillRect/>
                </a:stretch>
              </p:blipFill>
              <p:spPr>
                <a:xfrm>
                  <a:off x="6980190" y="3447345"/>
                  <a:ext cx="1450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9F0E3508-E452-52DE-B229-BCB0183A2682}"/>
                    </a:ext>
                  </a:extLst>
                </p14:cNvPr>
                <p14:cNvContentPartPr/>
                <p14:nvPr/>
              </p14:nvContentPartPr>
              <p14:xfrm>
                <a:off x="7258110" y="3371385"/>
                <a:ext cx="50760" cy="185400"/>
              </p14:xfrm>
            </p:contentPart>
          </mc:Choice>
          <mc:Fallback>
            <p:pic>
              <p:nvPicPr>
                <p:cNvPr id="21" name="Ink 20">
                  <a:extLst>
                    <a:ext uri="{FF2B5EF4-FFF2-40B4-BE49-F238E27FC236}">
                      <a16:creationId xmlns:a16="http://schemas.microsoft.com/office/drawing/2014/main" id="{9F0E3508-E452-52DE-B229-BCB0183A2682}"/>
                    </a:ext>
                  </a:extLst>
                </p:cNvPr>
                <p:cNvPicPr/>
                <p:nvPr/>
              </p:nvPicPr>
              <p:blipFill>
                <a:blip r:embed="rId28"/>
                <a:stretch>
                  <a:fillRect/>
                </a:stretch>
              </p:blipFill>
              <p:spPr>
                <a:xfrm>
                  <a:off x="7251990" y="3365265"/>
                  <a:ext cx="630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Ink 21">
                  <a:extLst>
                    <a:ext uri="{FF2B5EF4-FFF2-40B4-BE49-F238E27FC236}">
                      <a16:creationId xmlns:a16="http://schemas.microsoft.com/office/drawing/2014/main" id="{CADD7B04-EE43-B435-7054-44DEBBEDE0EC}"/>
                    </a:ext>
                  </a:extLst>
                </p14:cNvPr>
                <p14:cNvContentPartPr/>
                <p14:nvPr/>
              </p14:nvContentPartPr>
              <p14:xfrm>
                <a:off x="7376190" y="3440505"/>
                <a:ext cx="192960" cy="110520"/>
              </p14:xfrm>
            </p:contentPart>
          </mc:Choice>
          <mc:Fallback>
            <p:pic>
              <p:nvPicPr>
                <p:cNvPr id="22" name="Ink 21">
                  <a:extLst>
                    <a:ext uri="{FF2B5EF4-FFF2-40B4-BE49-F238E27FC236}">
                      <a16:creationId xmlns:a16="http://schemas.microsoft.com/office/drawing/2014/main" id="{CADD7B04-EE43-B435-7054-44DEBBEDE0EC}"/>
                    </a:ext>
                  </a:extLst>
                </p:cNvPr>
                <p:cNvPicPr/>
                <p:nvPr/>
              </p:nvPicPr>
              <p:blipFill>
                <a:blip r:embed="rId30"/>
                <a:stretch>
                  <a:fillRect/>
                </a:stretch>
              </p:blipFill>
              <p:spPr>
                <a:xfrm>
                  <a:off x="7370070" y="3434385"/>
                  <a:ext cx="2052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Ink 22">
                  <a:extLst>
                    <a:ext uri="{FF2B5EF4-FFF2-40B4-BE49-F238E27FC236}">
                      <a16:creationId xmlns:a16="http://schemas.microsoft.com/office/drawing/2014/main" id="{24C65692-D10D-27B1-C4E4-5F12CF29249F}"/>
                    </a:ext>
                  </a:extLst>
                </p14:cNvPr>
                <p14:cNvContentPartPr/>
                <p14:nvPr/>
              </p14:nvContentPartPr>
              <p14:xfrm>
                <a:off x="7667070" y="3434025"/>
                <a:ext cx="123120" cy="123840"/>
              </p14:xfrm>
            </p:contentPart>
          </mc:Choice>
          <mc:Fallback>
            <p:pic>
              <p:nvPicPr>
                <p:cNvPr id="23" name="Ink 22">
                  <a:extLst>
                    <a:ext uri="{FF2B5EF4-FFF2-40B4-BE49-F238E27FC236}">
                      <a16:creationId xmlns:a16="http://schemas.microsoft.com/office/drawing/2014/main" id="{24C65692-D10D-27B1-C4E4-5F12CF29249F}"/>
                    </a:ext>
                  </a:extLst>
                </p:cNvPr>
                <p:cNvPicPr/>
                <p:nvPr/>
              </p:nvPicPr>
              <p:blipFill>
                <a:blip r:embed="rId32"/>
                <a:stretch>
                  <a:fillRect/>
                </a:stretch>
              </p:blipFill>
              <p:spPr>
                <a:xfrm>
                  <a:off x="7660950" y="3427905"/>
                  <a:ext cx="1353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Ink 23">
                  <a:extLst>
                    <a:ext uri="{FF2B5EF4-FFF2-40B4-BE49-F238E27FC236}">
                      <a16:creationId xmlns:a16="http://schemas.microsoft.com/office/drawing/2014/main" id="{B10FADC7-C572-4DD1-15F0-BA67BB88581C}"/>
                    </a:ext>
                  </a:extLst>
                </p14:cNvPr>
                <p14:cNvContentPartPr/>
                <p14:nvPr/>
              </p14:nvContentPartPr>
              <p14:xfrm>
                <a:off x="7619190" y="3432945"/>
                <a:ext cx="192960" cy="116280"/>
              </p14:xfrm>
            </p:contentPart>
          </mc:Choice>
          <mc:Fallback>
            <p:pic>
              <p:nvPicPr>
                <p:cNvPr id="24" name="Ink 23">
                  <a:extLst>
                    <a:ext uri="{FF2B5EF4-FFF2-40B4-BE49-F238E27FC236}">
                      <a16:creationId xmlns:a16="http://schemas.microsoft.com/office/drawing/2014/main" id="{B10FADC7-C572-4DD1-15F0-BA67BB88581C}"/>
                    </a:ext>
                  </a:extLst>
                </p:cNvPr>
                <p:cNvPicPr/>
                <p:nvPr/>
              </p:nvPicPr>
              <p:blipFill>
                <a:blip r:embed="rId34"/>
                <a:stretch>
                  <a:fillRect/>
                </a:stretch>
              </p:blipFill>
              <p:spPr>
                <a:xfrm>
                  <a:off x="7613070" y="3426825"/>
                  <a:ext cx="2052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679AD81E-6295-F272-4CB1-B44E997F00EF}"/>
                    </a:ext>
                  </a:extLst>
                </p14:cNvPr>
                <p14:cNvContentPartPr/>
                <p14:nvPr/>
              </p14:nvContentPartPr>
              <p14:xfrm>
                <a:off x="6165870" y="3639225"/>
                <a:ext cx="149400" cy="66960"/>
              </p14:xfrm>
            </p:contentPart>
          </mc:Choice>
          <mc:Fallback>
            <p:pic>
              <p:nvPicPr>
                <p:cNvPr id="25" name="Ink 24">
                  <a:extLst>
                    <a:ext uri="{FF2B5EF4-FFF2-40B4-BE49-F238E27FC236}">
                      <a16:creationId xmlns:a16="http://schemas.microsoft.com/office/drawing/2014/main" id="{679AD81E-6295-F272-4CB1-B44E997F00EF}"/>
                    </a:ext>
                  </a:extLst>
                </p:cNvPr>
                <p:cNvPicPr/>
                <p:nvPr/>
              </p:nvPicPr>
              <p:blipFill>
                <a:blip r:embed="rId36"/>
                <a:stretch>
                  <a:fillRect/>
                </a:stretch>
              </p:blipFill>
              <p:spPr>
                <a:xfrm>
                  <a:off x="6159750" y="3633105"/>
                  <a:ext cx="1616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Ink 25">
                  <a:extLst>
                    <a:ext uri="{FF2B5EF4-FFF2-40B4-BE49-F238E27FC236}">
                      <a16:creationId xmlns:a16="http://schemas.microsoft.com/office/drawing/2014/main" id="{282C16B4-7A5C-80D7-4DFE-87ED986E8C8E}"/>
                    </a:ext>
                  </a:extLst>
                </p14:cNvPr>
                <p14:cNvContentPartPr/>
                <p14:nvPr/>
              </p14:nvContentPartPr>
              <p14:xfrm>
                <a:off x="6165870" y="3636705"/>
                <a:ext cx="130680" cy="74160"/>
              </p14:xfrm>
            </p:contentPart>
          </mc:Choice>
          <mc:Fallback>
            <p:pic>
              <p:nvPicPr>
                <p:cNvPr id="26" name="Ink 25">
                  <a:extLst>
                    <a:ext uri="{FF2B5EF4-FFF2-40B4-BE49-F238E27FC236}">
                      <a16:creationId xmlns:a16="http://schemas.microsoft.com/office/drawing/2014/main" id="{282C16B4-7A5C-80D7-4DFE-87ED986E8C8E}"/>
                    </a:ext>
                  </a:extLst>
                </p:cNvPr>
                <p:cNvPicPr/>
                <p:nvPr/>
              </p:nvPicPr>
              <p:blipFill>
                <a:blip r:embed="rId38"/>
                <a:stretch>
                  <a:fillRect/>
                </a:stretch>
              </p:blipFill>
              <p:spPr>
                <a:xfrm>
                  <a:off x="6159750" y="3630585"/>
                  <a:ext cx="1429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Ink 26">
                  <a:extLst>
                    <a:ext uri="{FF2B5EF4-FFF2-40B4-BE49-F238E27FC236}">
                      <a16:creationId xmlns:a16="http://schemas.microsoft.com/office/drawing/2014/main" id="{03EA712E-EEFC-D44E-BD7B-8D6BCFE5435E}"/>
                    </a:ext>
                  </a:extLst>
                </p14:cNvPr>
                <p14:cNvContentPartPr/>
                <p14:nvPr/>
              </p14:nvContentPartPr>
              <p14:xfrm>
                <a:off x="6413550" y="3674505"/>
                <a:ext cx="151920" cy="17640"/>
              </p14:xfrm>
            </p:contentPart>
          </mc:Choice>
          <mc:Fallback>
            <p:pic>
              <p:nvPicPr>
                <p:cNvPr id="27" name="Ink 26">
                  <a:extLst>
                    <a:ext uri="{FF2B5EF4-FFF2-40B4-BE49-F238E27FC236}">
                      <a16:creationId xmlns:a16="http://schemas.microsoft.com/office/drawing/2014/main" id="{03EA712E-EEFC-D44E-BD7B-8D6BCFE5435E}"/>
                    </a:ext>
                  </a:extLst>
                </p:cNvPr>
                <p:cNvPicPr/>
                <p:nvPr/>
              </p:nvPicPr>
              <p:blipFill>
                <a:blip r:embed="rId40"/>
                <a:stretch>
                  <a:fillRect/>
                </a:stretch>
              </p:blipFill>
              <p:spPr>
                <a:xfrm>
                  <a:off x="6407430" y="3668385"/>
                  <a:ext cx="1641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Ink 27">
                  <a:extLst>
                    <a:ext uri="{FF2B5EF4-FFF2-40B4-BE49-F238E27FC236}">
                      <a16:creationId xmlns:a16="http://schemas.microsoft.com/office/drawing/2014/main" id="{444D926A-6FFA-A1FA-2FBD-23753522C10E}"/>
                    </a:ext>
                  </a:extLst>
                </p14:cNvPr>
                <p14:cNvContentPartPr/>
                <p14:nvPr/>
              </p14:nvContentPartPr>
              <p14:xfrm>
                <a:off x="6413550" y="3656505"/>
                <a:ext cx="168840" cy="70200"/>
              </p14:xfrm>
            </p:contentPart>
          </mc:Choice>
          <mc:Fallback>
            <p:pic>
              <p:nvPicPr>
                <p:cNvPr id="28" name="Ink 27">
                  <a:extLst>
                    <a:ext uri="{FF2B5EF4-FFF2-40B4-BE49-F238E27FC236}">
                      <a16:creationId xmlns:a16="http://schemas.microsoft.com/office/drawing/2014/main" id="{444D926A-6FFA-A1FA-2FBD-23753522C10E}"/>
                    </a:ext>
                  </a:extLst>
                </p:cNvPr>
                <p:cNvPicPr/>
                <p:nvPr/>
              </p:nvPicPr>
              <p:blipFill>
                <a:blip r:embed="rId42"/>
                <a:stretch>
                  <a:fillRect/>
                </a:stretch>
              </p:blipFill>
              <p:spPr>
                <a:xfrm>
                  <a:off x="6407430" y="3650385"/>
                  <a:ext cx="18108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9B9931AD-3567-97D5-702E-6373F475EC1A}"/>
                    </a:ext>
                  </a:extLst>
                </p14:cNvPr>
                <p14:cNvContentPartPr/>
                <p14:nvPr/>
              </p14:nvContentPartPr>
              <p14:xfrm>
                <a:off x="6679950" y="3633465"/>
                <a:ext cx="90360" cy="105840"/>
              </p14:xfrm>
            </p:contentPart>
          </mc:Choice>
          <mc:Fallback>
            <p:pic>
              <p:nvPicPr>
                <p:cNvPr id="29" name="Ink 28">
                  <a:extLst>
                    <a:ext uri="{FF2B5EF4-FFF2-40B4-BE49-F238E27FC236}">
                      <a16:creationId xmlns:a16="http://schemas.microsoft.com/office/drawing/2014/main" id="{9B9931AD-3567-97D5-702E-6373F475EC1A}"/>
                    </a:ext>
                  </a:extLst>
                </p:cNvPr>
                <p:cNvPicPr/>
                <p:nvPr/>
              </p:nvPicPr>
              <p:blipFill>
                <a:blip r:embed="rId44"/>
                <a:stretch>
                  <a:fillRect/>
                </a:stretch>
              </p:blipFill>
              <p:spPr>
                <a:xfrm>
                  <a:off x="6673830" y="3627345"/>
                  <a:ext cx="1026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Ink 29">
                  <a:extLst>
                    <a:ext uri="{FF2B5EF4-FFF2-40B4-BE49-F238E27FC236}">
                      <a16:creationId xmlns:a16="http://schemas.microsoft.com/office/drawing/2014/main" id="{F3FFA2C4-47D7-3F26-D514-3CC8B678E928}"/>
                    </a:ext>
                  </a:extLst>
                </p14:cNvPr>
                <p14:cNvContentPartPr/>
                <p14:nvPr/>
              </p14:nvContentPartPr>
              <p14:xfrm>
                <a:off x="6783990" y="3616185"/>
                <a:ext cx="99000" cy="17640"/>
              </p14:xfrm>
            </p:contentPart>
          </mc:Choice>
          <mc:Fallback>
            <p:pic>
              <p:nvPicPr>
                <p:cNvPr id="30" name="Ink 29">
                  <a:extLst>
                    <a:ext uri="{FF2B5EF4-FFF2-40B4-BE49-F238E27FC236}">
                      <a16:creationId xmlns:a16="http://schemas.microsoft.com/office/drawing/2014/main" id="{F3FFA2C4-47D7-3F26-D514-3CC8B678E928}"/>
                    </a:ext>
                  </a:extLst>
                </p:cNvPr>
                <p:cNvPicPr/>
                <p:nvPr/>
              </p:nvPicPr>
              <p:blipFill>
                <a:blip r:embed="rId46"/>
                <a:stretch>
                  <a:fillRect/>
                </a:stretch>
              </p:blipFill>
              <p:spPr>
                <a:xfrm>
                  <a:off x="6777870" y="3610065"/>
                  <a:ext cx="1112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Ink 30">
                  <a:extLst>
                    <a:ext uri="{FF2B5EF4-FFF2-40B4-BE49-F238E27FC236}">
                      <a16:creationId xmlns:a16="http://schemas.microsoft.com/office/drawing/2014/main" id="{6F140BA1-8FB5-0A7B-C736-9E8EED816BE4}"/>
                    </a:ext>
                  </a:extLst>
                </p14:cNvPr>
                <p14:cNvContentPartPr/>
                <p14:nvPr/>
              </p14:nvContentPartPr>
              <p14:xfrm>
                <a:off x="6783990" y="3589905"/>
                <a:ext cx="50760" cy="84960"/>
              </p14:xfrm>
            </p:contentPart>
          </mc:Choice>
          <mc:Fallback>
            <p:pic>
              <p:nvPicPr>
                <p:cNvPr id="31" name="Ink 30">
                  <a:extLst>
                    <a:ext uri="{FF2B5EF4-FFF2-40B4-BE49-F238E27FC236}">
                      <a16:creationId xmlns:a16="http://schemas.microsoft.com/office/drawing/2014/main" id="{6F140BA1-8FB5-0A7B-C736-9E8EED816BE4}"/>
                    </a:ext>
                  </a:extLst>
                </p:cNvPr>
                <p:cNvPicPr/>
                <p:nvPr/>
              </p:nvPicPr>
              <p:blipFill>
                <a:blip r:embed="rId48"/>
                <a:stretch>
                  <a:fillRect/>
                </a:stretch>
              </p:blipFill>
              <p:spPr>
                <a:xfrm>
                  <a:off x="6777870" y="3583785"/>
                  <a:ext cx="63000" cy="97200"/>
                </a:xfrm>
                <a:prstGeom prst="rect">
                  <a:avLst/>
                </a:prstGeom>
              </p:spPr>
            </p:pic>
          </mc:Fallback>
        </mc:AlternateContent>
      </p:grpSp>
      <p:grpSp>
        <p:nvGrpSpPr>
          <p:cNvPr id="35" name="Group 34">
            <a:extLst>
              <a:ext uri="{FF2B5EF4-FFF2-40B4-BE49-F238E27FC236}">
                <a16:creationId xmlns:a16="http://schemas.microsoft.com/office/drawing/2014/main" id="{77B40524-EC7D-8536-1ED4-BB26512F4223}"/>
              </a:ext>
            </a:extLst>
          </p:cNvPr>
          <p:cNvGrpSpPr/>
          <p:nvPr/>
        </p:nvGrpSpPr>
        <p:grpSpPr>
          <a:xfrm>
            <a:off x="3352830" y="3322785"/>
            <a:ext cx="519120" cy="175680"/>
            <a:chOff x="3352830" y="3322785"/>
            <a:chExt cx="519120" cy="175680"/>
          </a:xfrm>
        </p:grpSpPr>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0B1C05B2-08C1-F270-7D71-DBF1CEAC6D9D}"/>
                    </a:ext>
                  </a:extLst>
                </p14:cNvPr>
                <p14:cNvContentPartPr/>
                <p14:nvPr/>
              </p14:nvContentPartPr>
              <p14:xfrm>
                <a:off x="3352830" y="3322785"/>
                <a:ext cx="519120" cy="175680"/>
              </p14:xfrm>
            </p:contentPart>
          </mc:Choice>
          <mc:Fallback>
            <p:pic>
              <p:nvPicPr>
                <p:cNvPr id="33" name="Ink 32">
                  <a:extLst>
                    <a:ext uri="{FF2B5EF4-FFF2-40B4-BE49-F238E27FC236}">
                      <a16:creationId xmlns:a16="http://schemas.microsoft.com/office/drawing/2014/main" id="{0B1C05B2-08C1-F270-7D71-DBF1CEAC6D9D}"/>
                    </a:ext>
                  </a:extLst>
                </p:cNvPr>
                <p:cNvPicPr/>
                <p:nvPr/>
              </p:nvPicPr>
              <p:blipFill>
                <a:blip r:embed="rId50"/>
                <a:stretch>
                  <a:fillRect/>
                </a:stretch>
              </p:blipFill>
              <p:spPr>
                <a:xfrm>
                  <a:off x="3346710" y="3316665"/>
                  <a:ext cx="5313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4" name="Ink 33">
                  <a:extLst>
                    <a:ext uri="{FF2B5EF4-FFF2-40B4-BE49-F238E27FC236}">
                      <a16:creationId xmlns:a16="http://schemas.microsoft.com/office/drawing/2014/main" id="{A6BF3A5F-CF7B-A917-72C5-2C468F60DC6B}"/>
                    </a:ext>
                  </a:extLst>
                </p14:cNvPr>
                <p14:cNvContentPartPr/>
                <p14:nvPr/>
              </p14:nvContentPartPr>
              <p14:xfrm>
                <a:off x="3742710" y="3337905"/>
                <a:ext cx="91800" cy="126000"/>
              </p14:xfrm>
            </p:contentPart>
          </mc:Choice>
          <mc:Fallback>
            <p:pic>
              <p:nvPicPr>
                <p:cNvPr id="34" name="Ink 33">
                  <a:extLst>
                    <a:ext uri="{FF2B5EF4-FFF2-40B4-BE49-F238E27FC236}">
                      <a16:creationId xmlns:a16="http://schemas.microsoft.com/office/drawing/2014/main" id="{A6BF3A5F-CF7B-A917-72C5-2C468F60DC6B}"/>
                    </a:ext>
                  </a:extLst>
                </p:cNvPr>
                <p:cNvPicPr/>
                <p:nvPr/>
              </p:nvPicPr>
              <p:blipFill>
                <a:blip r:embed="rId52"/>
                <a:stretch>
                  <a:fillRect/>
                </a:stretch>
              </p:blipFill>
              <p:spPr>
                <a:xfrm>
                  <a:off x="3736590" y="3331785"/>
                  <a:ext cx="104040" cy="138240"/>
                </a:xfrm>
                <a:prstGeom prst="rect">
                  <a:avLst/>
                </a:prstGeom>
              </p:spPr>
            </p:pic>
          </mc:Fallback>
        </mc:AlternateContent>
      </p:grpSp>
      <p:grpSp>
        <p:nvGrpSpPr>
          <p:cNvPr id="80" name="Group 79">
            <a:extLst>
              <a:ext uri="{FF2B5EF4-FFF2-40B4-BE49-F238E27FC236}">
                <a16:creationId xmlns:a16="http://schemas.microsoft.com/office/drawing/2014/main" id="{CDC666E3-3F44-B88E-3686-A14500F38C05}"/>
              </a:ext>
            </a:extLst>
          </p:cNvPr>
          <p:cNvGrpSpPr/>
          <p:nvPr/>
        </p:nvGrpSpPr>
        <p:grpSpPr>
          <a:xfrm>
            <a:off x="8802870" y="3203625"/>
            <a:ext cx="2989080" cy="1119960"/>
            <a:chOff x="8802870" y="3203625"/>
            <a:chExt cx="2989080" cy="1119960"/>
          </a:xfrm>
        </p:grpSpPr>
        <mc:AlternateContent xmlns:mc="http://schemas.openxmlformats.org/markup-compatibility/2006">
          <mc:Choice xmlns:p14="http://schemas.microsoft.com/office/powerpoint/2010/main" Requires="p14">
            <p:contentPart p14:bwMode="auto" r:id="rId53">
              <p14:nvContentPartPr>
                <p14:cNvPr id="37" name="Ink 36">
                  <a:extLst>
                    <a:ext uri="{FF2B5EF4-FFF2-40B4-BE49-F238E27FC236}">
                      <a16:creationId xmlns:a16="http://schemas.microsoft.com/office/drawing/2014/main" id="{93E5ABCB-45AA-B99A-12A3-A4A93FB8D3B7}"/>
                    </a:ext>
                  </a:extLst>
                </p14:cNvPr>
                <p14:cNvContentPartPr/>
                <p14:nvPr/>
              </p14:nvContentPartPr>
              <p14:xfrm>
                <a:off x="11379750" y="3323505"/>
                <a:ext cx="412200" cy="677160"/>
              </p14:xfrm>
            </p:contentPart>
          </mc:Choice>
          <mc:Fallback>
            <p:pic>
              <p:nvPicPr>
                <p:cNvPr id="37" name="Ink 36">
                  <a:extLst>
                    <a:ext uri="{FF2B5EF4-FFF2-40B4-BE49-F238E27FC236}">
                      <a16:creationId xmlns:a16="http://schemas.microsoft.com/office/drawing/2014/main" id="{93E5ABCB-45AA-B99A-12A3-A4A93FB8D3B7}"/>
                    </a:ext>
                  </a:extLst>
                </p:cNvPr>
                <p:cNvPicPr/>
                <p:nvPr/>
              </p:nvPicPr>
              <p:blipFill>
                <a:blip r:embed="rId54"/>
                <a:stretch>
                  <a:fillRect/>
                </a:stretch>
              </p:blipFill>
              <p:spPr>
                <a:xfrm>
                  <a:off x="11373630" y="3317385"/>
                  <a:ext cx="424440" cy="689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6" name="Ink 35">
                  <a:extLst>
                    <a:ext uri="{FF2B5EF4-FFF2-40B4-BE49-F238E27FC236}">
                      <a16:creationId xmlns:a16="http://schemas.microsoft.com/office/drawing/2014/main" id="{D9BF3765-8ED2-E200-B617-42B0BDB4C666}"/>
                    </a:ext>
                  </a:extLst>
                </p14:cNvPr>
                <p14:cNvContentPartPr/>
                <p14:nvPr/>
              </p14:nvContentPartPr>
              <p14:xfrm>
                <a:off x="8802870" y="3203625"/>
                <a:ext cx="460080" cy="964440"/>
              </p14:xfrm>
            </p:contentPart>
          </mc:Choice>
          <mc:Fallback>
            <p:pic>
              <p:nvPicPr>
                <p:cNvPr id="36" name="Ink 35">
                  <a:extLst>
                    <a:ext uri="{FF2B5EF4-FFF2-40B4-BE49-F238E27FC236}">
                      <a16:creationId xmlns:a16="http://schemas.microsoft.com/office/drawing/2014/main" id="{D9BF3765-8ED2-E200-B617-42B0BDB4C666}"/>
                    </a:ext>
                  </a:extLst>
                </p:cNvPr>
                <p:cNvPicPr/>
                <p:nvPr/>
              </p:nvPicPr>
              <p:blipFill>
                <a:blip r:embed="rId56"/>
                <a:stretch>
                  <a:fillRect/>
                </a:stretch>
              </p:blipFill>
              <p:spPr>
                <a:xfrm>
                  <a:off x="8796750" y="3197505"/>
                  <a:ext cx="472320" cy="976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8" name="Ink 37">
                  <a:extLst>
                    <a:ext uri="{FF2B5EF4-FFF2-40B4-BE49-F238E27FC236}">
                      <a16:creationId xmlns:a16="http://schemas.microsoft.com/office/drawing/2014/main" id="{BE31CEA7-1EE4-2171-7DB7-9C6A9839712A}"/>
                    </a:ext>
                  </a:extLst>
                </p14:cNvPr>
                <p14:cNvContentPartPr/>
                <p14:nvPr/>
              </p14:nvContentPartPr>
              <p14:xfrm>
                <a:off x="8994390" y="3388665"/>
                <a:ext cx="49320" cy="233280"/>
              </p14:xfrm>
            </p:contentPart>
          </mc:Choice>
          <mc:Fallback>
            <p:pic>
              <p:nvPicPr>
                <p:cNvPr id="38" name="Ink 37">
                  <a:extLst>
                    <a:ext uri="{FF2B5EF4-FFF2-40B4-BE49-F238E27FC236}">
                      <a16:creationId xmlns:a16="http://schemas.microsoft.com/office/drawing/2014/main" id="{BE31CEA7-1EE4-2171-7DB7-9C6A9839712A}"/>
                    </a:ext>
                  </a:extLst>
                </p:cNvPr>
                <p:cNvPicPr/>
                <p:nvPr/>
              </p:nvPicPr>
              <p:blipFill>
                <a:blip r:embed="rId58"/>
                <a:stretch>
                  <a:fillRect/>
                </a:stretch>
              </p:blipFill>
              <p:spPr>
                <a:xfrm>
                  <a:off x="8988270" y="3382545"/>
                  <a:ext cx="615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9" name="Ink 38">
                  <a:extLst>
                    <a:ext uri="{FF2B5EF4-FFF2-40B4-BE49-F238E27FC236}">
                      <a16:creationId xmlns:a16="http://schemas.microsoft.com/office/drawing/2014/main" id="{8D5E89FE-FFA0-46D9-4060-F8C8FB2BE885}"/>
                    </a:ext>
                  </a:extLst>
                </p14:cNvPr>
                <p14:cNvContentPartPr/>
                <p14:nvPr/>
              </p14:nvContentPartPr>
              <p14:xfrm>
                <a:off x="9195270" y="3520785"/>
                <a:ext cx="24480" cy="100800"/>
              </p14:xfrm>
            </p:contentPart>
          </mc:Choice>
          <mc:Fallback>
            <p:pic>
              <p:nvPicPr>
                <p:cNvPr id="39" name="Ink 38">
                  <a:extLst>
                    <a:ext uri="{FF2B5EF4-FFF2-40B4-BE49-F238E27FC236}">
                      <a16:creationId xmlns:a16="http://schemas.microsoft.com/office/drawing/2014/main" id="{8D5E89FE-FFA0-46D9-4060-F8C8FB2BE885}"/>
                    </a:ext>
                  </a:extLst>
                </p:cNvPr>
                <p:cNvPicPr/>
                <p:nvPr/>
              </p:nvPicPr>
              <p:blipFill>
                <a:blip r:embed="rId60"/>
                <a:stretch>
                  <a:fillRect/>
                </a:stretch>
              </p:blipFill>
              <p:spPr>
                <a:xfrm>
                  <a:off x="9189150" y="3514665"/>
                  <a:ext cx="367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0" name="Ink 39">
                  <a:extLst>
                    <a:ext uri="{FF2B5EF4-FFF2-40B4-BE49-F238E27FC236}">
                      <a16:creationId xmlns:a16="http://schemas.microsoft.com/office/drawing/2014/main" id="{28348521-892B-D4D3-4269-B5FE2D2DE26C}"/>
                    </a:ext>
                  </a:extLst>
                </p14:cNvPr>
                <p14:cNvContentPartPr/>
                <p14:nvPr/>
              </p14:nvContentPartPr>
              <p14:xfrm>
                <a:off x="9154230" y="3417825"/>
                <a:ext cx="74880" cy="15480"/>
              </p14:xfrm>
            </p:contentPart>
          </mc:Choice>
          <mc:Fallback>
            <p:pic>
              <p:nvPicPr>
                <p:cNvPr id="40" name="Ink 39">
                  <a:extLst>
                    <a:ext uri="{FF2B5EF4-FFF2-40B4-BE49-F238E27FC236}">
                      <a16:creationId xmlns:a16="http://schemas.microsoft.com/office/drawing/2014/main" id="{28348521-892B-D4D3-4269-B5FE2D2DE26C}"/>
                    </a:ext>
                  </a:extLst>
                </p:cNvPr>
                <p:cNvPicPr/>
                <p:nvPr/>
              </p:nvPicPr>
              <p:blipFill>
                <a:blip r:embed="rId62"/>
                <a:stretch>
                  <a:fillRect/>
                </a:stretch>
              </p:blipFill>
              <p:spPr>
                <a:xfrm>
                  <a:off x="9148110" y="3411705"/>
                  <a:ext cx="871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1" name="Ink 40">
                  <a:extLst>
                    <a:ext uri="{FF2B5EF4-FFF2-40B4-BE49-F238E27FC236}">
                      <a16:creationId xmlns:a16="http://schemas.microsoft.com/office/drawing/2014/main" id="{82891D3B-65B2-2F1F-E77D-652AA012FFB1}"/>
                    </a:ext>
                  </a:extLst>
                </p14:cNvPr>
                <p14:cNvContentPartPr/>
                <p14:nvPr/>
              </p14:nvContentPartPr>
              <p14:xfrm>
                <a:off x="9308310" y="3482625"/>
                <a:ext cx="264960" cy="118800"/>
              </p14:xfrm>
            </p:contentPart>
          </mc:Choice>
          <mc:Fallback>
            <p:pic>
              <p:nvPicPr>
                <p:cNvPr id="41" name="Ink 40">
                  <a:extLst>
                    <a:ext uri="{FF2B5EF4-FFF2-40B4-BE49-F238E27FC236}">
                      <a16:creationId xmlns:a16="http://schemas.microsoft.com/office/drawing/2014/main" id="{82891D3B-65B2-2F1F-E77D-652AA012FFB1}"/>
                    </a:ext>
                  </a:extLst>
                </p:cNvPr>
                <p:cNvPicPr/>
                <p:nvPr/>
              </p:nvPicPr>
              <p:blipFill>
                <a:blip r:embed="rId64"/>
                <a:stretch>
                  <a:fillRect/>
                </a:stretch>
              </p:blipFill>
              <p:spPr>
                <a:xfrm>
                  <a:off x="9302190" y="3476505"/>
                  <a:ext cx="2772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2" name="Ink 41">
                  <a:extLst>
                    <a:ext uri="{FF2B5EF4-FFF2-40B4-BE49-F238E27FC236}">
                      <a16:creationId xmlns:a16="http://schemas.microsoft.com/office/drawing/2014/main" id="{BEDD7878-3A2D-6BEA-D7AA-3E2B702A512C}"/>
                    </a:ext>
                  </a:extLst>
                </p14:cNvPr>
                <p14:cNvContentPartPr/>
                <p14:nvPr/>
              </p14:nvContentPartPr>
              <p14:xfrm>
                <a:off x="9783870" y="3406665"/>
                <a:ext cx="145800" cy="250920"/>
              </p14:xfrm>
            </p:contentPart>
          </mc:Choice>
          <mc:Fallback>
            <p:pic>
              <p:nvPicPr>
                <p:cNvPr id="42" name="Ink 41">
                  <a:extLst>
                    <a:ext uri="{FF2B5EF4-FFF2-40B4-BE49-F238E27FC236}">
                      <a16:creationId xmlns:a16="http://schemas.microsoft.com/office/drawing/2014/main" id="{BEDD7878-3A2D-6BEA-D7AA-3E2B702A512C}"/>
                    </a:ext>
                  </a:extLst>
                </p:cNvPr>
                <p:cNvPicPr/>
                <p:nvPr/>
              </p:nvPicPr>
              <p:blipFill>
                <a:blip r:embed="rId66"/>
                <a:stretch>
                  <a:fillRect/>
                </a:stretch>
              </p:blipFill>
              <p:spPr>
                <a:xfrm>
                  <a:off x="9777750" y="3400545"/>
                  <a:ext cx="1580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3" name="Ink 42">
                  <a:extLst>
                    <a:ext uri="{FF2B5EF4-FFF2-40B4-BE49-F238E27FC236}">
                      <a16:creationId xmlns:a16="http://schemas.microsoft.com/office/drawing/2014/main" id="{C44B81CA-7303-3220-1F1E-209731E9CAD1}"/>
                    </a:ext>
                  </a:extLst>
                </p14:cNvPr>
                <p14:cNvContentPartPr/>
                <p14:nvPr/>
              </p14:nvContentPartPr>
              <p14:xfrm>
                <a:off x="9794310" y="3508905"/>
                <a:ext cx="110880" cy="5760"/>
              </p14:xfrm>
            </p:contentPart>
          </mc:Choice>
          <mc:Fallback>
            <p:pic>
              <p:nvPicPr>
                <p:cNvPr id="43" name="Ink 42">
                  <a:extLst>
                    <a:ext uri="{FF2B5EF4-FFF2-40B4-BE49-F238E27FC236}">
                      <a16:creationId xmlns:a16="http://schemas.microsoft.com/office/drawing/2014/main" id="{C44B81CA-7303-3220-1F1E-209731E9CAD1}"/>
                    </a:ext>
                  </a:extLst>
                </p:cNvPr>
                <p:cNvPicPr/>
                <p:nvPr/>
              </p:nvPicPr>
              <p:blipFill>
                <a:blip r:embed="rId68"/>
                <a:stretch>
                  <a:fillRect/>
                </a:stretch>
              </p:blipFill>
              <p:spPr>
                <a:xfrm>
                  <a:off x="9788190" y="3502785"/>
                  <a:ext cx="123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4" name="Ink 43">
                  <a:extLst>
                    <a:ext uri="{FF2B5EF4-FFF2-40B4-BE49-F238E27FC236}">
                      <a16:creationId xmlns:a16="http://schemas.microsoft.com/office/drawing/2014/main" id="{5E10427E-21D3-2636-7613-15F4F0B871A8}"/>
                    </a:ext>
                  </a:extLst>
                </p14:cNvPr>
                <p14:cNvContentPartPr/>
                <p14:nvPr/>
              </p14:nvContentPartPr>
              <p14:xfrm>
                <a:off x="10056390" y="3469305"/>
                <a:ext cx="166320" cy="227160"/>
              </p14:xfrm>
            </p:contentPart>
          </mc:Choice>
          <mc:Fallback>
            <p:pic>
              <p:nvPicPr>
                <p:cNvPr id="44" name="Ink 43">
                  <a:extLst>
                    <a:ext uri="{FF2B5EF4-FFF2-40B4-BE49-F238E27FC236}">
                      <a16:creationId xmlns:a16="http://schemas.microsoft.com/office/drawing/2014/main" id="{5E10427E-21D3-2636-7613-15F4F0B871A8}"/>
                    </a:ext>
                  </a:extLst>
                </p:cNvPr>
                <p:cNvPicPr/>
                <p:nvPr/>
              </p:nvPicPr>
              <p:blipFill>
                <a:blip r:embed="rId70"/>
                <a:stretch>
                  <a:fillRect/>
                </a:stretch>
              </p:blipFill>
              <p:spPr>
                <a:xfrm>
                  <a:off x="10050270" y="3463185"/>
                  <a:ext cx="1785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5" name="Ink 44">
                  <a:extLst>
                    <a:ext uri="{FF2B5EF4-FFF2-40B4-BE49-F238E27FC236}">
                      <a16:creationId xmlns:a16="http://schemas.microsoft.com/office/drawing/2014/main" id="{45C91326-A8B0-02CD-2CCB-A017FCADFD46}"/>
                    </a:ext>
                  </a:extLst>
                </p14:cNvPr>
                <p14:cNvContentPartPr/>
                <p14:nvPr/>
              </p14:nvContentPartPr>
              <p14:xfrm>
                <a:off x="10354830" y="3521865"/>
                <a:ext cx="149400" cy="101160"/>
              </p14:xfrm>
            </p:contentPart>
          </mc:Choice>
          <mc:Fallback>
            <p:pic>
              <p:nvPicPr>
                <p:cNvPr id="45" name="Ink 44">
                  <a:extLst>
                    <a:ext uri="{FF2B5EF4-FFF2-40B4-BE49-F238E27FC236}">
                      <a16:creationId xmlns:a16="http://schemas.microsoft.com/office/drawing/2014/main" id="{45C91326-A8B0-02CD-2CCB-A017FCADFD46}"/>
                    </a:ext>
                  </a:extLst>
                </p:cNvPr>
                <p:cNvPicPr/>
                <p:nvPr/>
              </p:nvPicPr>
              <p:blipFill>
                <a:blip r:embed="rId72"/>
                <a:stretch>
                  <a:fillRect/>
                </a:stretch>
              </p:blipFill>
              <p:spPr>
                <a:xfrm>
                  <a:off x="10348710" y="3515745"/>
                  <a:ext cx="1616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6" name="Ink 45">
                  <a:extLst>
                    <a:ext uri="{FF2B5EF4-FFF2-40B4-BE49-F238E27FC236}">
                      <a16:creationId xmlns:a16="http://schemas.microsoft.com/office/drawing/2014/main" id="{F15AE64B-1413-B21F-3005-0A52E0A64385}"/>
                    </a:ext>
                  </a:extLst>
                </p14:cNvPr>
                <p14:cNvContentPartPr/>
                <p14:nvPr/>
              </p14:nvContentPartPr>
              <p14:xfrm>
                <a:off x="10354830" y="3500265"/>
                <a:ext cx="99000" cy="126720"/>
              </p14:xfrm>
            </p:contentPart>
          </mc:Choice>
          <mc:Fallback>
            <p:pic>
              <p:nvPicPr>
                <p:cNvPr id="46" name="Ink 45">
                  <a:extLst>
                    <a:ext uri="{FF2B5EF4-FFF2-40B4-BE49-F238E27FC236}">
                      <a16:creationId xmlns:a16="http://schemas.microsoft.com/office/drawing/2014/main" id="{F15AE64B-1413-B21F-3005-0A52E0A64385}"/>
                    </a:ext>
                  </a:extLst>
                </p:cNvPr>
                <p:cNvPicPr/>
                <p:nvPr/>
              </p:nvPicPr>
              <p:blipFill>
                <a:blip r:embed="rId74"/>
                <a:stretch>
                  <a:fillRect/>
                </a:stretch>
              </p:blipFill>
              <p:spPr>
                <a:xfrm>
                  <a:off x="10348710" y="3494145"/>
                  <a:ext cx="1112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Ink 46">
                  <a:extLst>
                    <a:ext uri="{FF2B5EF4-FFF2-40B4-BE49-F238E27FC236}">
                      <a16:creationId xmlns:a16="http://schemas.microsoft.com/office/drawing/2014/main" id="{3939D751-FB4A-58C3-7110-6C074132F6E4}"/>
                    </a:ext>
                  </a:extLst>
                </p14:cNvPr>
                <p14:cNvContentPartPr/>
                <p14:nvPr/>
              </p14:nvContentPartPr>
              <p14:xfrm>
                <a:off x="10270590" y="3470025"/>
                <a:ext cx="149400" cy="216000"/>
              </p14:xfrm>
            </p:contentPart>
          </mc:Choice>
          <mc:Fallback>
            <p:pic>
              <p:nvPicPr>
                <p:cNvPr id="47" name="Ink 46">
                  <a:extLst>
                    <a:ext uri="{FF2B5EF4-FFF2-40B4-BE49-F238E27FC236}">
                      <a16:creationId xmlns:a16="http://schemas.microsoft.com/office/drawing/2014/main" id="{3939D751-FB4A-58C3-7110-6C074132F6E4}"/>
                    </a:ext>
                  </a:extLst>
                </p:cNvPr>
                <p:cNvPicPr/>
                <p:nvPr/>
              </p:nvPicPr>
              <p:blipFill>
                <a:blip r:embed="rId76"/>
                <a:stretch>
                  <a:fillRect/>
                </a:stretch>
              </p:blipFill>
              <p:spPr>
                <a:xfrm>
                  <a:off x="10264470" y="3463905"/>
                  <a:ext cx="1616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8" name="Ink 47">
                  <a:extLst>
                    <a:ext uri="{FF2B5EF4-FFF2-40B4-BE49-F238E27FC236}">
                      <a16:creationId xmlns:a16="http://schemas.microsoft.com/office/drawing/2014/main" id="{06DA2089-289F-36D5-DBC2-97C563D9BCF5}"/>
                    </a:ext>
                  </a:extLst>
                </p14:cNvPr>
                <p14:cNvContentPartPr/>
                <p14:nvPr/>
              </p14:nvContentPartPr>
              <p14:xfrm>
                <a:off x="10450950" y="3452385"/>
                <a:ext cx="127800" cy="245160"/>
              </p14:xfrm>
            </p:contentPart>
          </mc:Choice>
          <mc:Fallback>
            <p:pic>
              <p:nvPicPr>
                <p:cNvPr id="48" name="Ink 47">
                  <a:extLst>
                    <a:ext uri="{FF2B5EF4-FFF2-40B4-BE49-F238E27FC236}">
                      <a16:creationId xmlns:a16="http://schemas.microsoft.com/office/drawing/2014/main" id="{06DA2089-289F-36D5-DBC2-97C563D9BCF5}"/>
                    </a:ext>
                  </a:extLst>
                </p:cNvPr>
                <p:cNvPicPr/>
                <p:nvPr/>
              </p:nvPicPr>
              <p:blipFill>
                <a:blip r:embed="rId78"/>
                <a:stretch>
                  <a:fillRect/>
                </a:stretch>
              </p:blipFill>
              <p:spPr>
                <a:xfrm>
                  <a:off x="10444830" y="3446265"/>
                  <a:ext cx="1400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9" name="Ink 48">
                  <a:extLst>
                    <a:ext uri="{FF2B5EF4-FFF2-40B4-BE49-F238E27FC236}">
                      <a16:creationId xmlns:a16="http://schemas.microsoft.com/office/drawing/2014/main" id="{5F1C1576-A5B1-FFD3-7ECF-EB17CA11271D}"/>
                    </a:ext>
                  </a:extLst>
                </p14:cNvPr>
                <p14:cNvContentPartPr/>
                <p14:nvPr/>
              </p14:nvContentPartPr>
              <p14:xfrm>
                <a:off x="10516110" y="3435105"/>
                <a:ext cx="192960" cy="304560"/>
              </p14:xfrm>
            </p:contentPart>
          </mc:Choice>
          <mc:Fallback>
            <p:pic>
              <p:nvPicPr>
                <p:cNvPr id="49" name="Ink 48">
                  <a:extLst>
                    <a:ext uri="{FF2B5EF4-FFF2-40B4-BE49-F238E27FC236}">
                      <a16:creationId xmlns:a16="http://schemas.microsoft.com/office/drawing/2014/main" id="{5F1C1576-A5B1-FFD3-7ECF-EB17CA11271D}"/>
                    </a:ext>
                  </a:extLst>
                </p:cNvPr>
                <p:cNvPicPr/>
                <p:nvPr/>
              </p:nvPicPr>
              <p:blipFill>
                <a:blip r:embed="rId80"/>
                <a:stretch>
                  <a:fillRect/>
                </a:stretch>
              </p:blipFill>
              <p:spPr>
                <a:xfrm>
                  <a:off x="10509990" y="3428985"/>
                  <a:ext cx="2052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E2EB95E7-A419-147E-B716-DCC71BF4C655}"/>
                    </a:ext>
                  </a:extLst>
                </p14:cNvPr>
                <p14:cNvContentPartPr/>
                <p14:nvPr/>
              </p14:nvContentPartPr>
              <p14:xfrm>
                <a:off x="9947670" y="3438345"/>
                <a:ext cx="169560" cy="295920"/>
              </p14:xfrm>
            </p:contentPart>
          </mc:Choice>
          <mc:Fallback>
            <p:pic>
              <p:nvPicPr>
                <p:cNvPr id="50" name="Ink 49">
                  <a:extLst>
                    <a:ext uri="{FF2B5EF4-FFF2-40B4-BE49-F238E27FC236}">
                      <a16:creationId xmlns:a16="http://schemas.microsoft.com/office/drawing/2014/main" id="{E2EB95E7-A419-147E-B716-DCC71BF4C655}"/>
                    </a:ext>
                  </a:extLst>
                </p:cNvPr>
                <p:cNvPicPr/>
                <p:nvPr/>
              </p:nvPicPr>
              <p:blipFill>
                <a:blip r:embed="rId82"/>
                <a:stretch>
                  <a:fillRect/>
                </a:stretch>
              </p:blipFill>
              <p:spPr>
                <a:xfrm>
                  <a:off x="9941550" y="3432225"/>
                  <a:ext cx="1818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C2821B71-D47E-EC0B-EB17-C31D62E0DA96}"/>
                    </a:ext>
                  </a:extLst>
                </p14:cNvPr>
                <p14:cNvContentPartPr/>
                <p14:nvPr/>
              </p14:nvContentPartPr>
              <p14:xfrm>
                <a:off x="9036150" y="3670185"/>
                <a:ext cx="137520" cy="78840"/>
              </p14:xfrm>
            </p:contentPart>
          </mc:Choice>
          <mc:Fallback>
            <p:pic>
              <p:nvPicPr>
                <p:cNvPr id="51" name="Ink 50">
                  <a:extLst>
                    <a:ext uri="{FF2B5EF4-FFF2-40B4-BE49-F238E27FC236}">
                      <a16:creationId xmlns:a16="http://schemas.microsoft.com/office/drawing/2014/main" id="{C2821B71-D47E-EC0B-EB17-C31D62E0DA96}"/>
                    </a:ext>
                  </a:extLst>
                </p:cNvPr>
                <p:cNvPicPr/>
                <p:nvPr/>
              </p:nvPicPr>
              <p:blipFill>
                <a:blip r:embed="rId84"/>
                <a:stretch>
                  <a:fillRect/>
                </a:stretch>
              </p:blipFill>
              <p:spPr>
                <a:xfrm>
                  <a:off x="9030030" y="3664065"/>
                  <a:ext cx="1497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2" name="Ink 51">
                  <a:extLst>
                    <a:ext uri="{FF2B5EF4-FFF2-40B4-BE49-F238E27FC236}">
                      <a16:creationId xmlns:a16="http://schemas.microsoft.com/office/drawing/2014/main" id="{79B34E40-AB16-79F3-531A-73060A82E14C}"/>
                    </a:ext>
                  </a:extLst>
                </p14:cNvPr>
                <p14:cNvContentPartPr/>
                <p14:nvPr/>
              </p14:nvContentPartPr>
              <p14:xfrm>
                <a:off x="9036150" y="3670185"/>
                <a:ext cx="101520" cy="103320"/>
              </p14:xfrm>
            </p:contentPart>
          </mc:Choice>
          <mc:Fallback>
            <p:pic>
              <p:nvPicPr>
                <p:cNvPr id="52" name="Ink 51">
                  <a:extLst>
                    <a:ext uri="{FF2B5EF4-FFF2-40B4-BE49-F238E27FC236}">
                      <a16:creationId xmlns:a16="http://schemas.microsoft.com/office/drawing/2014/main" id="{79B34E40-AB16-79F3-531A-73060A82E14C}"/>
                    </a:ext>
                  </a:extLst>
                </p:cNvPr>
                <p:cNvPicPr/>
                <p:nvPr/>
              </p:nvPicPr>
              <p:blipFill>
                <a:blip r:embed="rId86"/>
                <a:stretch>
                  <a:fillRect/>
                </a:stretch>
              </p:blipFill>
              <p:spPr>
                <a:xfrm>
                  <a:off x="9030030" y="3664065"/>
                  <a:ext cx="11376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B69F98DD-68B2-BCF0-C78B-EDDA76A8447C}"/>
                    </a:ext>
                  </a:extLst>
                </p14:cNvPr>
                <p14:cNvContentPartPr/>
                <p14:nvPr/>
              </p14:nvContentPartPr>
              <p14:xfrm>
                <a:off x="9228750" y="3717705"/>
                <a:ext cx="219240" cy="11160"/>
              </p14:xfrm>
            </p:contentPart>
          </mc:Choice>
          <mc:Fallback>
            <p:pic>
              <p:nvPicPr>
                <p:cNvPr id="53" name="Ink 52">
                  <a:extLst>
                    <a:ext uri="{FF2B5EF4-FFF2-40B4-BE49-F238E27FC236}">
                      <a16:creationId xmlns:a16="http://schemas.microsoft.com/office/drawing/2014/main" id="{B69F98DD-68B2-BCF0-C78B-EDDA76A8447C}"/>
                    </a:ext>
                  </a:extLst>
                </p:cNvPr>
                <p:cNvPicPr/>
                <p:nvPr/>
              </p:nvPicPr>
              <p:blipFill>
                <a:blip r:embed="rId88"/>
                <a:stretch>
                  <a:fillRect/>
                </a:stretch>
              </p:blipFill>
              <p:spPr>
                <a:xfrm>
                  <a:off x="9222630" y="3711585"/>
                  <a:ext cx="2314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606C52B2-4AA4-9FFA-58D1-A45490634E5A}"/>
                    </a:ext>
                  </a:extLst>
                </p14:cNvPr>
                <p14:cNvContentPartPr/>
                <p14:nvPr/>
              </p14:nvContentPartPr>
              <p14:xfrm>
                <a:off x="9375630" y="3698265"/>
                <a:ext cx="65160" cy="87120"/>
              </p14:xfrm>
            </p:contentPart>
          </mc:Choice>
          <mc:Fallback>
            <p:pic>
              <p:nvPicPr>
                <p:cNvPr id="54" name="Ink 53">
                  <a:extLst>
                    <a:ext uri="{FF2B5EF4-FFF2-40B4-BE49-F238E27FC236}">
                      <a16:creationId xmlns:a16="http://schemas.microsoft.com/office/drawing/2014/main" id="{606C52B2-4AA4-9FFA-58D1-A45490634E5A}"/>
                    </a:ext>
                  </a:extLst>
                </p:cNvPr>
                <p:cNvPicPr/>
                <p:nvPr/>
              </p:nvPicPr>
              <p:blipFill>
                <a:blip r:embed="rId90"/>
                <a:stretch>
                  <a:fillRect/>
                </a:stretch>
              </p:blipFill>
              <p:spPr>
                <a:xfrm>
                  <a:off x="9369510" y="3692145"/>
                  <a:ext cx="774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B5EA7F31-6D55-887D-8903-66863156A132}"/>
                    </a:ext>
                  </a:extLst>
                </p14:cNvPr>
                <p14:cNvContentPartPr/>
                <p14:nvPr/>
              </p14:nvContentPartPr>
              <p14:xfrm>
                <a:off x="9522150" y="3700425"/>
                <a:ext cx="267480" cy="103320"/>
              </p14:xfrm>
            </p:contentPart>
          </mc:Choice>
          <mc:Fallback>
            <p:pic>
              <p:nvPicPr>
                <p:cNvPr id="55" name="Ink 54">
                  <a:extLst>
                    <a:ext uri="{FF2B5EF4-FFF2-40B4-BE49-F238E27FC236}">
                      <a16:creationId xmlns:a16="http://schemas.microsoft.com/office/drawing/2014/main" id="{B5EA7F31-6D55-887D-8903-66863156A132}"/>
                    </a:ext>
                  </a:extLst>
                </p:cNvPr>
                <p:cNvPicPr/>
                <p:nvPr/>
              </p:nvPicPr>
              <p:blipFill>
                <a:blip r:embed="rId92"/>
                <a:stretch>
                  <a:fillRect/>
                </a:stretch>
              </p:blipFill>
              <p:spPr>
                <a:xfrm>
                  <a:off x="9516030" y="3694305"/>
                  <a:ext cx="2797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6" name="Ink 55">
                  <a:extLst>
                    <a:ext uri="{FF2B5EF4-FFF2-40B4-BE49-F238E27FC236}">
                      <a16:creationId xmlns:a16="http://schemas.microsoft.com/office/drawing/2014/main" id="{8F07D7AA-56F0-4E4D-CA71-E9A99D230EE5}"/>
                    </a:ext>
                  </a:extLst>
                </p14:cNvPr>
                <p14:cNvContentPartPr/>
                <p14:nvPr/>
              </p14:nvContentPartPr>
              <p14:xfrm>
                <a:off x="9118230" y="3984105"/>
                <a:ext cx="286560" cy="360"/>
              </p14:xfrm>
            </p:contentPart>
          </mc:Choice>
          <mc:Fallback>
            <p:pic>
              <p:nvPicPr>
                <p:cNvPr id="56" name="Ink 55">
                  <a:extLst>
                    <a:ext uri="{FF2B5EF4-FFF2-40B4-BE49-F238E27FC236}">
                      <a16:creationId xmlns:a16="http://schemas.microsoft.com/office/drawing/2014/main" id="{8F07D7AA-56F0-4E4D-CA71-E9A99D230EE5}"/>
                    </a:ext>
                  </a:extLst>
                </p:cNvPr>
                <p:cNvPicPr/>
                <p:nvPr/>
              </p:nvPicPr>
              <p:blipFill>
                <a:blip r:embed="rId94"/>
                <a:stretch>
                  <a:fillRect/>
                </a:stretch>
              </p:blipFill>
              <p:spPr>
                <a:xfrm>
                  <a:off x="9112110" y="3977985"/>
                  <a:ext cx="2988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7" name="Ink 56">
                  <a:extLst>
                    <a:ext uri="{FF2B5EF4-FFF2-40B4-BE49-F238E27FC236}">
                      <a16:creationId xmlns:a16="http://schemas.microsoft.com/office/drawing/2014/main" id="{22EF2686-0E81-A43C-F0C7-C3888D8402A5}"/>
                    </a:ext>
                  </a:extLst>
                </p14:cNvPr>
                <p14:cNvContentPartPr/>
                <p14:nvPr/>
              </p14:nvContentPartPr>
              <p14:xfrm>
                <a:off x="9202470" y="4058985"/>
                <a:ext cx="214560" cy="6840"/>
              </p14:xfrm>
            </p:contentPart>
          </mc:Choice>
          <mc:Fallback>
            <p:pic>
              <p:nvPicPr>
                <p:cNvPr id="57" name="Ink 56">
                  <a:extLst>
                    <a:ext uri="{FF2B5EF4-FFF2-40B4-BE49-F238E27FC236}">
                      <a16:creationId xmlns:a16="http://schemas.microsoft.com/office/drawing/2014/main" id="{22EF2686-0E81-A43C-F0C7-C3888D8402A5}"/>
                    </a:ext>
                  </a:extLst>
                </p:cNvPr>
                <p:cNvPicPr/>
                <p:nvPr/>
              </p:nvPicPr>
              <p:blipFill>
                <a:blip r:embed="rId96"/>
                <a:stretch>
                  <a:fillRect/>
                </a:stretch>
              </p:blipFill>
              <p:spPr>
                <a:xfrm>
                  <a:off x="9196350" y="4052865"/>
                  <a:ext cx="2268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0" name="Ink 59">
                  <a:extLst>
                    <a:ext uri="{FF2B5EF4-FFF2-40B4-BE49-F238E27FC236}">
                      <a16:creationId xmlns:a16="http://schemas.microsoft.com/office/drawing/2014/main" id="{404C9C12-58A4-F28C-BCED-A6289D890A6F}"/>
                    </a:ext>
                  </a:extLst>
                </p14:cNvPr>
                <p14:cNvContentPartPr/>
                <p14:nvPr/>
              </p14:nvContentPartPr>
              <p14:xfrm>
                <a:off x="9594150" y="3890865"/>
                <a:ext cx="109080" cy="332640"/>
              </p14:xfrm>
            </p:contentPart>
          </mc:Choice>
          <mc:Fallback>
            <p:pic>
              <p:nvPicPr>
                <p:cNvPr id="60" name="Ink 59">
                  <a:extLst>
                    <a:ext uri="{FF2B5EF4-FFF2-40B4-BE49-F238E27FC236}">
                      <a16:creationId xmlns:a16="http://schemas.microsoft.com/office/drawing/2014/main" id="{404C9C12-58A4-F28C-BCED-A6289D890A6F}"/>
                    </a:ext>
                  </a:extLst>
                </p:cNvPr>
                <p:cNvPicPr/>
                <p:nvPr/>
              </p:nvPicPr>
              <p:blipFill>
                <a:blip r:embed="rId98"/>
                <a:stretch>
                  <a:fillRect/>
                </a:stretch>
              </p:blipFill>
              <p:spPr>
                <a:xfrm>
                  <a:off x="9588030" y="3884745"/>
                  <a:ext cx="1213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1" name="Ink 60">
                  <a:extLst>
                    <a:ext uri="{FF2B5EF4-FFF2-40B4-BE49-F238E27FC236}">
                      <a16:creationId xmlns:a16="http://schemas.microsoft.com/office/drawing/2014/main" id="{530FD5F7-72DF-8B59-C9E0-BBD20C3EFEB5}"/>
                    </a:ext>
                  </a:extLst>
                </p14:cNvPr>
                <p14:cNvContentPartPr/>
                <p14:nvPr/>
              </p14:nvContentPartPr>
              <p14:xfrm>
                <a:off x="9604230" y="4044945"/>
                <a:ext cx="190440" cy="360"/>
              </p14:xfrm>
            </p:contentPart>
          </mc:Choice>
          <mc:Fallback>
            <p:pic>
              <p:nvPicPr>
                <p:cNvPr id="61" name="Ink 60">
                  <a:extLst>
                    <a:ext uri="{FF2B5EF4-FFF2-40B4-BE49-F238E27FC236}">
                      <a16:creationId xmlns:a16="http://schemas.microsoft.com/office/drawing/2014/main" id="{530FD5F7-72DF-8B59-C9E0-BBD20C3EFEB5}"/>
                    </a:ext>
                  </a:extLst>
                </p:cNvPr>
                <p:cNvPicPr/>
                <p:nvPr/>
              </p:nvPicPr>
              <p:blipFill>
                <a:blip r:embed="rId100"/>
                <a:stretch>
                  <a:fillRect/>
                </a:stretch>
              </p:blipFill>
              <p:spPr>
                <a:xfrm>
                  <a:off x="9598110" y="4038825"/>
                  <a:ext cx="202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2" name="Ink 61">
                  <a:extLst>
                    <a:ext uri="{FF2B5EF4-FFF2-40B4-BE49-F238E27FC236}">
                      <a16:creationId xmlns:a16="http://schemas.microsoft.com/office/drawing/2014/main" id="{6E4B9643-C14D-9859-922C-14A1AC2F07E6}"/>
                    </a:ext>
                  </a:extLst>
                </p14:cNvPr>
                <p14:cNvContentPartPr/>
                <p14:nvPr/>
              </p14:nvContentPartPr>
              <p14:xfrm>
                <a:off x="10031910" y="3881145"/>
                <a:ext cx="109440" cy="264960"/>
              </p14:xfrm>
            </p:contentPart>
          </mc:Choice>
          <mc:Fallback>
            <p:pic>
              <p:nvPicPr>
                <p:cNvPr id="62" name="Ink 61">
                  <a:extLst>
                    <a:ext uri="{FF2B5EF4-FFF2-40B4-BE49-F238E27FC236}">
                      <a16:creationId xmlns:a16="http://schemas.microsoft.com/office/drawing/2014/main" id="{6E4B9643-C14D-9859-922C-14A1AC2F07E6}"/>
                    </a:ext>
                  </a:extLst>
                </p:cNvPr>
                <p:cNvPicPr/>
                <p:nvPr/>
              </p:nvPicPr>
              <p:blipFill>
                <a:blip r:embed="rId102"/>
                <a:stretch>
                  <a:fillRect/>
                </a:stretch>
              </p:blipFill>
              <p:spPr>
                <a:xfrm>
                  <a:off x="10025790" y="3875025"/>
                  <a:ext cx="1216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3" name="Ink 62">
                  <a:extLst>
                    <a:ext uri="{FF2B5EF4-FFF2-40B4-BE49-F238E27FC236}">
                      <a16:creationId xmlns:a16="http://schemas.microsoft.com/office/drawing/2014/main" id="{9C685CE6-DEBD-D4AA-7A43-1EE376985253}"/>
                    </a:ext>
                  </a:extLst>
                </p14:cNvPr>
                <p14:cNvContentPartPr/>
                <p14:nvPr/>
              </p14:nvContentPartPr>
              <p14:xfrm>
                <a:off x="10229910" y="4041705"/>
                <a:ext cx="360" cy="103320"/>
              </p14:xfrm>
            </p:contentPart>
          </mc:Choice>
          <mc:Fallback>
            <p:pic>
              <p:nvPicPr>
                <p:cNvPr id="63" name="Ink 62">
                  <a:extLst>
                    <a:ext uri="{FF2B5EF4-FFF2-40B4-BE49-F238E27FC236}">
                      <a16:creationId xmlns:a16="http://schemas.microsoft.com/office/drawing/2014/main" id="{9C685CE6-DEBD-D4AA-7A43-1EE376985253}"/>
                    </a:ext>
                  </a:extLst>
                </p:cNvPr>
                <p:cNvPicPr/>
                <p:nvPr/>
              </p:nvPicPr>
              <p:blipFill>
                <a:blip r:embed="rId104"/>
                <a:stretch>
                  <a:fillRect/>
                </a:stretch>
              </p:blipFill>
              <p:spPr>
                <a:xfrm>
                  <a:off x="10223790" y="4035585"/>
                  <a:ext cx="126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4" name="Ink 63">
                  <a:extLst>
                    <a:ext uri="{FF2B5EF4-FFF2-40B4-BE49-F238E27FC236}">
                      <a16:creationId xmlns:a16="http://schemas.microsoft.com/office/drawing/2014/main" id="{8BE515F2-0C2E-1487-1381-5746CF1E968F}"/>
                    </a:ext>
                  </a:extLst>
                </p14:cNvPr>
                <p14:cNvContentPartPr/>
                <p14:nvPr/>
              </p14:nvContentPartPr>
              <p14:xfrm>
                <a:off x="10133430" y="3909585"/>
                <a:ext cx="34200" cy="29520"/>
              </p14:xfrm>
            </p:contentPart>
          </mc:Choice>
          <mc:Fallback>
            <p:pic>
              <p:nvPicPr>
                <p:cNvPr id="64" name="Ink 63">
                  <a:extLst>
                    <a:ext uri="{FF2B5EF4-FFF2-40B4-BE49-F238E27FC236}">
                      <a16:creationId xmlns:a16="http://schemas.microsoft.com/office/drawing/2014/main" id="{8BE515F2-0C2E-1487-1381-5746CF1E968F}"/>
                    </a:ext>
                  </a:extLst>
                </p:cNvPr>
                <p:cNvPicPr/>
                <p:nvPr/>
              </p:nvPicPr>
              <p:blipFill>
                <a:blip r:embed="rId106"/>
                <a:stretch>
                  <a:fillRect/>
                </a:stretch>
              </p:blipFill>
              <p:spPr>
                <a:xfrm>
                  <a:off x="10127310" y="3903465"/>
                  <a:ext cx="464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5" name="Ink 64">
                  <a:extLst>
                    <a:ext uri="{FF2B5EF4-FFF2-40B4-BE49-F238E27FC236}">
                      <a16:creationId xmlns:a16="http://schemas.microsoft.com/office/drawing/2014/main" id="{38B84D60-DA60-4AA9-9DEA-7C337EBCDED0}"/>
                    </a:ext>
                  </a:extLst>
                </p14:cNvPr>
                <p14:cNvContentPartPr/>
                <p14:nvPr/>
              </p14:nvContentPartPr>
              <p14:xfrm>
                <a:off x="10209390" y="4000305"/>
                <a:ext cx="210600" cy="121320"/>
              </p14:xfrm>
            </p:contentPart>
          </mc:Choice>
          <mc:Fallback>
            <p:pic>
              <p:nvPicPr>
                <p:cNvPr id="65" name="Ink 64">
                  <a:extLst>
                    <a:ext uri="{FF2B5EF4-FFF2-40B4-BE49-F238E27FC236}">
                      <a16:creationId xmlns:a16="http://schemas.microsoft.com/office/drawing/2014/main" id="{38B84D60-DA60-4AA9-9DEA-7C337EBCDED0}"/>
                    </a:ext>
                  </a:extLst>
                </p:cNvPr>
                <p:cNvPicPr/>
                <p:nvPr/>
              </p:nvPicPr>
              <p:blipFill>
                <a:blip r:embed="rId108"/>
                <a:stretch>
                  <a:fillRect/>
                </a:stretch>
              </p:blipFill>
              <p:spPr>
                <a:xfrm>
                  <a:off x="10203270" y="3994185"/>
                  <a:ext cx="2228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6" name="Ink 65">
                  <a:extLst>
                    <a:ext uri="{FF2B5EF4-FFF2-40B4-BE49-F238E27FC236}">
                      <a16:creationId xmlns:a16="http://schemas.microsoft.com/office/drawing/2014/main" id="{405BAC6B-064F-10E7-0699-2311A8B37885}"/>
                    </a:ext>
                  </a:extLst>
                </p14:cNvPr>
                <p14:cNvContentPartPr/>
                <p14:nvPr/>
              </p14:nvContentPartPr>
              <p14:xfrm>
                <a:off x="10152870" y="4004625"/>
                <a:ext cx="79920" cy="124920"/>
              </p14:xfrm>
            </p:contentPart>
          </mc:Choice>
          <mc:Fallback>
            <p:pic>
              <p:nvPicPr>
                <p:cNvPr id="66" name="Ink 65">
                  <a:extLst>
                    <a:ext uri="{FF2B5EF4-FFF2-40B4-BE49-F238E27FC236}">
                      <a16:creationId xmlns:a16="http://schemas.microsoft.com/office/drawing/2014/main" id="{405BAC6B-064F-10E7-0699-2311A8B37885}"/>
                    </a:ext>
                  </a:extLst>
                </p:cNvPr>
                <p:cNvPicPr/>
                <p:nvPr/>
              </p:nvPicPr>
              <p:blipFill>
                <a:blip r:embed="rId110"/>
                <a:stretch>
                  <a:fillRect/>
                </a:stretch>
              </p:blipFill>
              <p:spPr>
                <a:xfrm>
                  <a:off x="10146750" y="3998505"/>
                  <a:ext cx="921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7" name="Ink 66">
                  <a:extLst>
                    <a:ext uri="{FF2B5EF4-FFF2-40B4-BE49-F238E27FC236}">
                      <a16:creationId xmlns:a16="http://schemas.microsoft.com/office/drawing/2014/main" id="{0B5D6C2F-52FF-D74A-1CA5-229052851257}"/>
                    </a:ext>
                  </a:extLst>
                </p14:cNvPr>
                <p14:cNvContentPartPr/>
                <p14:nvPr/>
              </p14:nvContentPartPr>
              <p14:xfrm>
                <a:off x="10393350" y="4007865"/>
                <a:ext cx="99000" cy="115560"/>
              </p14:xfrm>
            </p:contentPart>
          </mc:Choice>
          <mc:Fallback>
            <p:pic>
              <p:nvPicPr>
                <p:cNvPr id="67" name="Ink 66">
                  <a:extLst>
                    <a:ext uri="{FF2B5EF4-FFF2-40B4-BE49-F238E27FC236}">
                      <a16:creationId xmlns:a16="http://schemas.microsoft.com/office/drawing/2014/main" id="{0B5D6C2F-52FF-D74A-1CA5-229052851257}"/>
                    </a:ext>
                  </a:extLst>
                </p:cNvPr>
                <p:cNvPicPr/>
                <p:nvPr/>
              </p:nvPicPr>
              <p:blipFill>
                <a:blip r:embed="rId112"/>
                <a:stretch>
                  <a:fillRect/>
                </a:stretch>
              </p:blipFill>
              <p:spPr>
                <a:xfrm>
                  <a:off x="10387230" y="4001745"/>
                  <a:ext cx="1112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8" name="Ink 67">
                  <a:extLst>
                    <a:ext uri="{FF2B5EF4-FFF2-40B4-BE49-F238E27FC236}">
                      <a16:creationId xmlns:a16="http://schemas.microsoft.com/office/drawing/2014/main" id="{0CE9BA65-1E33-BD78-5AA6-ACCA0043755C}"/>
                    </a:ext>
                  </a:extLst>
                </p14:cNvPr>
                <p14:cNvContentPartPr/>
                <p14:nvPr/>
              </p14:nvContentPartPr>
              <p14:xfrm>
                <a:off x="10616910" y="3955305"/>
                <a:ext cx="183960" cy="229680"/>
              </p14:xfrm>
            </p:contentPart>
          </mc:Choice>
          <mc:Fallback>
            <p:pic>
              <p:nvPicPr>
                <p:cNvPr id="68" name="Ink 67">
                  <a:extLst>
                    <a:ext uri="{FF2B5EF4-FFF2-40B4-BE49-F238E27FC236}">
                      <a16:creationId xmlns:a16="http://schemas.microsoft.com/office/drawing/2014/main" id="{0CE9BA65-1E33-BD78-5AA6-ACCA0043755C}"/>
                    </a:ext>
                  </a:extLst>
                </p:cNvPr>
                <p:cNvPicPr/>
                <p:nvPr/>
              </p:nvPicPr>
              <p:blipFill>
                <a:blip r:embed="rId114"/>
                <a:stretch>
                  <a:fillRect/>
                </a:stretch>
              </p:blipFill>
              <p:spPr>
                <a:xfrm>
                  <a:off x="10610790" y="3949185"/>
                  <a:ext cx="1962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9" name="Ink 68">
                  <a:extLst>
                    <a:ext uri="{FF2B5EF4-FFF2-40B4-BE49-F238E27FC236}">
                      <a16:creationId xmlns:a16="http://schemas.microsoft.com/office/drawing/2014/main" id="{33736207-99F2-C5A5-9B1F-280A80814D55}"/>
                    </a:ext>
                  </a:extLst>
                </p14:cNvPr>
                <p14:cNvContentPartPr/>
                <p14:nvPr/>
              </p14:nvContentPartPr>
              <p14:xfrm>
                <a:off x="10898790" y="3960345"/>
                <a:ext cx="118440" cy="103320"/>
              </p14:xfrm>
            </p:contentPart>
          </mc:Choice>
          <mc:Fallback>
            <p:pic>
              <p:nvPicPr>
                <p:cNvPr id="69" name="Ink 68">
                  <a:extLst>
                    <a:ext uri="{FF2B5EF4-FFF2-40B4-BE49-F238E27FC236}">
                      <a16:creationId xmlns:a16="http://schemas.microsoft.com/office/drawing/2014/main" id="{33736207-99F2-C5A5-9B1F-280A80814D55}"/>
                    </a:ext>
                  </a:extLst>
                </p:cNvPr>
                <p:cNvPicPr/>
                <p:nvPr/>
              </p:nvPicPr>
              <p:blipFill>
                <a:blip r:embed="rId116"/>
                <a:stretch>
                  <a:fillRect/>
                </a:stretch>
              </p:blipFill>
              <p:spPr>
                <a:xfrm>
                  <a:off x="10892670" y="3954225"/>
                  <a:ext cx="1306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0" name="Ink 69">
                  <a:extLst>
                    <a:ext uri="{FF2B5EF4-FFF2-40B4-BE49-F238E27FC236}">
                      <a16:creationId xmlns:a16="http://schemas.microsoft.com/office/drawing/2014/main" id="{BEF696A7-44F9-1097-3331-77A634858FA2}"/>
                    </a:ext>
                  </a:extLst>
                </p14:cNvPr>
                <p14:cNvContentPartPr/>
                <p14:nvPr/>
              </p14:nvContentPartPr>
              <p14:xfrm>
                <a:off x="10939470" y="3967905"/>
                <a:ext cx="65160" cy="101160"/>
              </p14:xfrm>
            </p:contentPart>
          </mc:Choice>
          <mc:Fallback>
            <p:pic>
              <p:nvPicPr>
                <p:cNvPr id="70" name="Ink 69">
                  <a:extLst>
                    <a:ext uri="{FF2B5EF4-FFF2-40B4-BE49-F238E27FC236}">
                      <a16:creationId xmlns:a16="http://schemas.microsoft.com/office/drawing/2014/main" id="{BEF696A7-44F9-1097-3331-77A634858FA2}"/>
                    </a:ext>
                  </a:extLst>
                </p:cNvPr>
                <p:cNvPicPr/>
                <p:nvPr/>
              </p:nvPicPr>
              <p:blipFill>
                <a:blip r:embed="rId118"/>
                <a:stretch>
                  <a:fillRect/>
                </a:stretch>
              </p:blipFill>
              <p:spPr>
                <a:xfrm>
                  <a:off x="10933350" y="3961785"/>
                  <a:ext cx="774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1" name="Ink 70">
                  <a:extLst>
                    <a:ext uri="{FF2B5EF4-FFF2-40B4-BE49-F238E27FC236}">
                      <a16:creationId xmlns:a16="http://schemas.microsoft.com/office/drawing/2014/main" id="{3F1747D8-2160-A69E-2AA4-41174156F750}"/>
                    </a:ext>
                  </a:extLst>
                </p14:cNvPr>
                <p14:cNvContentPartPr/>
                <p14:nvPr/>
              </p14:nvContentPartPr>
              <p14:xfrm>
                <a:off x="10977990" y="3895545"/>
                <a:ext cx="178560" cy="239760"/>
              </p14:xfrm>
            </p:contentPart>
          </mc:Choice>
          <mc:Fallback>
            <p:pic>
              <p:nvPicPr>
                <p:cNvPr id="71" name="Ink 70">
                  <a:extLst>
                    <a:ext uri="{FF2B5EF4-FFF2-40B4-BE49-F238E27FC236}">
                      <a16:creationId xmlns:a16="http://schemas.microsoft.com/office/drawing/2014/main" id="{3F1747D8-2160-A69E-2AA4-41174156F750}"/>
                    </a:ext>
                  </a:extLst>
                </p:cNvPr>
                <p:cNvPicPr/>
                <p:nvPr/>
              </p:nvPicPr>
              <p:blipFill>
                <a:blip r:embed="rId120"/>
                <a:stretch>
                  <a:fillRect/>
                </a:stretch>
              </p:blipFill>
              <p:spPr>
                <a:xfrm>
                  <a:off x="10971870" y="3889425"/>
                  <a:ext cx="1908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2" name="Ink 71">
                  <a:extLst>
                    <a:ext uri="{FF2B5EF4-FFF2-40B4-BE49-F238E27FC236}">
                      <a16:creationId xmlns:a16="http://schemas.microsoft.com/office/drawing/2014/main" id="{F7E2F154-A4A2-5649-C6A8-5EE1CC12E507}"/>
                    </a:ext>
                  </a:extLst>
                </p14:cNvPr>
                <p14:cNvContentPartPr/>
                <p14:nvPr/>
              </p14:nvContentPartPr>
              <p14:xfrm>
                <a:off x="10878630" y="3921465"/>
                <a:ext cx="172080" cy="213840"/>
              </p14:xfrm>
            </p:contentPart>
          </mc:Choice>
          <mc:Fallback>
            <p:pic>
              <p:nvPicPr>
                <p:cNvPr id="72" name="Ink 71">
                  <a:extLst>
                    <a:ext uri="{FF2B5EF4-FFF2-40B4-BE49-F238E27FC236}">
                      <a16:creationId xmlns:a16="http://schemas.microsoft.com/office/drawing/2014/main" id="{F7E2F154-A4A2-5649-C6A8-5EE1CC12E507}"/>
                    </a:ext>
                  </a:extLst>
                </p:cNvPr>
                <p:cNvPicPr/>
                <p:nvPr/>
              </p:nvPicPr>
              <p:blipFill>
                <a:blip r:embed="rId122"/>
                <a:stretch>
                  <a:fillRect/>
                </a:stretch>
              </p:blipFill>
              <p:spPr>
                <a:xfrm>
                  <a:off x="10872510" y="3915345"/>
                  <a:ext cx="1843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3" name="Ink 72">
                  <a:extLst>
                    <a:ext uri="{FF2B5EF4-FFF2-40B4-BE49-F238E27FC236}">
                      <a16:creationId xmlns:a16="http://schemas.microsoft.com/office/drawing/2014/main" id="{F00E60D6-D013-F99B-68DE-627F11BA77B0}"/>
                    </a:ext>
                  </a:extLst>
                </p14:cNvPr>
                <p14:cNvContentPartPr/>
                <p14:nvPr/>
              </p14:nvContentPartPr>
              <p14:xfrm>
                <a:off x="11040630" y="3866025"/>
                <a:ext cx="258480" cy="360000"/>
              </p14:xfrm>
            </p:contentPart>
          </mc:Choice>
          <mc:Fallback>
            <p:pic>
              <p:nvPicPr>
                <p:cNvPr id="73" name="Ink 72">
                  <a:extLst>
                    <a:ext uri="{FF2B5EF4-FFF2-40B4-BE49-F238E27FC236}">
                      <a16:creationId xmlns:a16="http://schemas.microsoft.com/office/drawing/2014/main" id="{F00E60D6-D013-F99B-68DE-627F11BA77B0}"/>
                    </a:ext>
                  </a:extLst>
                </p:cNvPr>
                <p:cNvPicPr/>
                <p:nvPr/>
              </p:nvPicPr>
              <p:blipFill>
                <a:blip r:embed="rId124"/>
                <a:stretch>
                  <a:fillRect/>
                </a:stretch>
              </p:blipFill>
              <p:spPr>
                <a:xfrm>
                  <a:off x="11034510" y="3859905"/>
                  <a:ext cx="27072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4" name="Ink 73">
                  <a:extLst>
                    <a:ext uri="{FF2B5EF4-FFF2-40B4-BE49-F238E27FC236}">
                      <a16:creationId xmlns:a16="http://schemas.microsoft.com/office/drawing/2014/main" id="{E6CC19BE-A443-ED09-C1AD-3BBB17B90D7A}"/>
                    </a:ext>
                  </a:extLst>
                </p14:cNvPr>
                <p14:cNvContentPartPr/>
                <p14:nvPr/>
              </p14:nvContentPartPr>
              <p14:xfrm>
                <a:off x="9914190" y="3888705"/>
                <a:ext cx="207360" cy="336960"/>
              </p14:xfrm>
            </p:contentPart>
          </mc:Choice>
          <mc:Fallback>
            <p:pic>
              <p:nvPicPr>
                <p:cNvPr id="74" name="Ink 73">
                  <a:extLst>
                    <a:ext uri="{FF2B5EF4-FFF2-40B4-BE49-F238E27FC236}">
                      <a16:creationId xmlns:a16="http://schemas.microsoft.com/office/drawing/2014/main" id="{E6CC19BE-A443-ED09-C1AD-3BBB17B90D7A}"/>
                    </a:ext>
                  </a:extLst>
                </p:cNvPr>
                <p:cNvPicPr/>
                <p:nvPr/>
              </p:nvPicPr>
              <p:blipFill>
                <a:blip r:embed="rId126"/>
                <a:stretch>
                  <a:fillRect/>
                </a:stretch>
              </p:blipFill>
              <p:spPr>
                <a:xfrm>
                  <a:off x="9908070" y="3882585"/>
                  <a:ext cx="2196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5" name="Ink 74">
                  <a:extLst>
                    <a:ext uri="{FF2B5EF4-FFF2-40B4-BE49-F238E27FC236}">
                      <a16:creationId xmlns:a16="http://schemas.microsoft.com/office/drawing/2014/main" id="{32ABF874-6E6C-EFDA-4FCF-9BF2C764B0AE}"/>
                    </a:ext>
                  </a:extLst>
                </p14:cNvPr>
                <p14:cNvContentPartPr/>
                <p14:nvPr/>
              </p14:nvContentPartPr>
              <p14:xfrm>
                <a:off x="10128750" y="4215945"/>
                <a:ext cx="118080" cy="83160"/>
              </p14:xfrm>
            </p:contentPart>
          </mc:Choice>
          <mc:Fallback>
            <p:pic>
              <p:nvPicPr>
                <p:cNvPr id="75" name="Ink 74">
                  <a:extLst>
                    <a:ext uri="{FF2B5EF4-FFF2-40B4-BE49-F238E27FC236}">
                      <a16:creationId xmlns:a16="http://schemas.microsoft.com/office/drawing/2014/main" id="{32ABF874-6E6C-EFDA-4FCF-9BF2C764B0AE}"/>
                    </a:ext>
                  </a:extLst>
                </p:cNvPr>
                <p:cNvPicPr/>
                <p:nvPr/>
              </p:nvPicPr>
              <p:blipFill>
                <a:blip r:embed="rId128"/>
                <a:stretch>
                  <a:fillRect/>
                </a:stretch>
              </p:blipFill>
              <p:spPr>
                <a:xfrm>
                  <a:off x="10122630" y="4209825"/>
                  <a:ext cx="1303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6" name="Ink 75">
                  <a:extLst>
                    <a:ext uri="{FF2B5EF4-FFF2-40B4-BE49-F238E27FC236}">
                      <a16:creationId xmlns:a16="http://schemas.microsoft.com/office/drawing/2014/main" id="{2884CE12-6D9B-BC74-6A5F-4DBBEF45B6FA}"/>
                    </a:ext>
                  </a:extLst>
                </p14:cNvPr>
                <p14:cNvContentPartPr/>
                <p14:nvPr/>
              </p14:nvContentPartPr>
              <p14:xfrm>
                <a:off x="10128750" y="4215945"/>
                <a:ext cx="94320" cy="105480"/>
              </p14:xfrm>
            </p:contentPart>
          </mc:Choice>
          <mc:Fallback>
            <p:pic>
              <p:nvPicPr>
                <p:cNvPr id="76" name="Ink 75">
                  <a:extLst>
                    <a:ext uri="{FF2B5EF4-FFF2-40B4-BE49-F238E27FC236}">
                      <a16:creationId xmlns:a16="http://schemas.microsoft.com/office/drawing/2014/main" id="{2884CE12-6D9B-BC74-6A5F-4DBBEF45B6FA}"/>
                    </a:ext>
                  </a:extLst>
                </p:cNvPr>
                <p:cNvPicPr/>
                <p:nvPr/>
              </p:nvPicPr>
              <p:blipFill>
                <a:blip r:embed="rId130"/>
                <a:stretch>
                  <a:fillRect/>
                </a:stretch>
              </p:blipFill>
              <p:spPr>
                <a:xfrm>
                  <a:off x="10122630" y="4209825"/>
                  <a:ext cx="1065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7" name="Ink 76">
                  <a:extLst>
                    <a:ext uri="{FF2B5EF4-FFF2-40B4-BE49-F238E27FC236}">
                      <a16:creationId xmlns:a16="http://schemas.microsoft.com/office/drawing/2014/main" id="{2B3E511A-1D11-4A08-BE1D-85F23280ABB1}"/>
                    </a:ext>
                  </a:extLst>
                </p14:cNvPr>
                <p14:cNvContentPartPr/>
                <p14:nvPr/>
              </p14:nvContentPartPr>
              <p14:xfrm>
                <a:off x="10337910" y="4273185"/>
                <a:ext cx="202680" cy="5760"/>
              </p14:xfrm>
            </p:contentPart>
          </mc:Choice>
          <mc:Fallback>
            <p:pic>
              <p:nvPicPr>
                <p:cNvPr id="77" name="Ink 76">
                  <a:extLst>
                    <a:ext uri="{FF2B5EF4-FFF2-40B4-BE49-F238E27FC236}">
                      <a16:creationId xmlns:a16="http://schemas.microsoft.com/office/drawing/2014/main" id="{2B3E511A-1D11-4A08-BE1D-85F23280ABB1}"/>
                    </a:ext>
                  </a:extLst>
                </p:cNvPr>
                <p:cNvPicPr/>
                <p:nvPr/>
              </p:nvPicPr>
              <p:blipFill>
                <a:blip r:embed="rId132"/>
                <a:stretch>
                  <a:fillRect/>
                </a:stretch>
              </p:blipFill>
              <p:spPr>
                <a:xfrm>
                  <a:off x="10331790" y="4267065"/>
                  <a:ext cx="214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8" name="Ink 77">
                  <a:extLst>
                    <a:ext uri="{FF2B5EF4-FFF2-40B4-BE49-F238E27FC236}">
                      <a16:creationId xmlns:a16="http://schemas.microsoft.com/office/drawing/2014/main" id="{F67F4102-C161-249C-6AE4-E83E34C40743}"/>
                    </a:ext>
                  </a:extLst>
                </p14:cNvPr>
                <p14:cNvContentPartPr/>
                <p14:nvPr/>
              </p14:nvContentPartPr>
              <p14:xfrm>
                <a:off x="10494510" y="4249425"/>
                <a:ext cx="29160" cy="66240"/>
              </p14:xfrm>
            </p:contentPart>
          </mc:Choice>
          <mc:Fallback>
            <p:pic>
              <p:nvPicPr>
                <p:cNvPr id="78" name="Ink 77">
                  <a:extLst>
                    <a:ext uri="{FF2B5EF4-FFF2-40B4-BE49-F238E27FC236}">
                      <a16:creationId xmlns:a16="http://schemas.microsoft.com/office/drawing/2014/main" id="{F67F4102-C161-249C-6AE4-E83E34C40743}"/>
                    </a:ext>
                  </a:extLst>
                </p:cNvPr>
                <p:cNvPicPr/>
                <p:nvPr/>
              </p:nvPicPr>
              <p:blipFill>
                <a:blip r:embed="rId134"/>
                <a:stretch>
                  <a:fillRect/>
                </a:stretch>
              </p:blipFill>
              <p:spPr>
                <a:xfrm>
                  <a:off x="10488390" y="4243305"/>
                  <a:ext cx="414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9" name="Ink 78">
                  <a:extLst>
                    <a:ext uri="{FF2B5EF4-FFF2-40B4-BE49-F238E27FC236}">
                      <a16:creationId xmlns:a16="http://schemas.microsoft.com/office/drawing/2014/main" id="{07D03253-920C-8852-6853-B84211AC3DCA}"/>
                    </a:ext>
                  </a:extLst>
                </p14:cNvPr>
                <p14:cNvContentPartPr/>
                <p14:nvPr/>
              </p14:nvContentPartPr>
              <p14:xfrm>
                <a:off x="10600350" y="4234665"/>
                <a:ext cx="270000" cy="88920"/>
              </p14:xfrm>
            </p:contentPart>
          </mc:Choice>
          <mc:Fallback>
            <p:pic>
              <p:nvPicPr>
                <p:cNvPr id="79" name="Ink 78">
                  <a:extLst>
                    <a:ext uri="{FF2B5EF4-FFF2-40B4-BE49-F238E27FC236}">
                      <a16:creationId xmlns:a16="http://schemas.microsoft.com/office/drawing/2014/main" id="{07D03253-920C-8852-6853-B84211AC3DCA}"/>
                    </a:ext>
                  </a:extLst>
                </p:cNvPr>
                <p:cNvPicPr/>
                <p:nvPr/>
              </p:nvPicPr>
              <p:blipFill>
                <a:blip r:embed="rId136"/>
                <a:stretch>
                  <a:fillRect/>
                </a:stretch>
              </p:blipFill>
              <p:spPr>
                <a:xfrm>
                  <a:off x="10594230" y="4228545"/>
                  <a:ext cx="282240" cy="10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7">
            <p14:nvContentPartPr>
              <p14:cNvPr id="82" name="Ink 81">
                <a:extLst>
                  <a:ext uri="{FF2B5EF4-FFF2-40B4-BE49-F238E27FC236}">
                    <a16:creationId xmlns:a16="http://schemas.microsoft.com/office/drawing/2014/main" id="{CE083E8E-37E1-F141-DFD0-246D734AD0E0}"/>
                  </a:ext>
                </a:extLst>
              </p14:cNvPr>
              <p14:cNvContentPartPr/>
              <p14:nvPr/>
            </p14:nvContentPartPr>
            <p14:xfrm>
              <a:off x="11259510" y="2114625"/>
              <a:ext cx="407160" cy="520200"/>
            </p14:xfrm>
          </p:contentPart>
        </mc:Choice>
        <mc:Fallback>
          <p:pic>
            <p:nvPicPr>
              <p:cNvPr id="82" name="Ink 81">
                <a:extLst>
                  <a:ext uri="{FF2B5EF4-FFF2-40B4-BE49-F238E27FC236}">
                    <a16:creationId xmlns:a16="http://schemas.microsoft.com/office/drawing/2014/main" id="{CE083E8E-37E1-F141-DFD0-246D734AD0E0}"/>
                  </a:ext>
                </a:extLst>
              </p:cNvPr>
              <p:cNvPicPr/>
              <p:nvPr/>
            </p:nvPicPr>
            <p:blipFill>
              <a:blip r:embed="rId138"/>
              <a:stretch>
                <a:fillRect/>
              </a:stretch>
            </p:blipFill>
            <p:spPr>
              <a:xfrm>
                <a:off x="11253390" y="2108505"/>
                <a:ext cx="419400" cy="532440"/>
              </a:xfrm>
              <a:prstGeom prst="rect">
                <a:avLst/>
              </a:prstGeom>
            </p:spPr>
          </p:pic>
        </mc:Fallback>
      </mc:AlternateContent>
      <p:grpSp>
        <p:nvGrpSpPr>
          <p:cNvPr id="94" name="Group 93">
            <a:extLst>
              <a:ext uri="{FF2B5EF4-FFF2-40B4-BE49-F238E27FC236}">
                <a16:creationId xmlns:a16="http://schemas.microsoft.com/office/drawing/2014/main" id="{FDEF1281-D3FB-280C-3341-66DB20C64736}"/>
              </a:ext>
            </a:extLst>
          </p:cNvPr>
          <p:cNvGrpSpPr/>
          <p:nvPr/>
        </p:nvGrpSpPr>
        <p:grpSpPr>
          <a:xfrm>
            <a:off x="8124270" y="2009865"/>
            <a:ext cx="2395080" cy="595440"/>
            <a:chOff x="8124270" y="2009865"/>
            <a:chExt cx="2395080" cy="595440"/>
          </a:xfrm>
        </p:grpSpPr>
        <mc:AlternateContent xmlns:mc="http://schemas.openxmlformats.org/markup-compatibility/2006">
          <mc:Choice xmlns:p14="http://schemas.microsoft.com/office/powerpoint/2010/main" Requires="p14">
            <p:contentPart p14:bwMode="auto" r:id="rId139">
              <p14:nvContentPartPr>
                <p14:cNvPr id="81" name="Ink 80">
                  <a:extLst>
                    <a:ext uri="{FF2B5EF4-FFF2-40B4-BE49-F238E27FC236}">
                      <a16:creationId xmlns:a16="http://schemas.microsoft.com/office/drawing/2014/main" id="{CD140E5A-ECAF-E2D1-F95C-A1F53F6AC777}"/>
                    </a:ext>
                  </a:extLst>
                </p14:cNvPr>
                <p14:cNvContentPartPr/>
                <p14:nvPr/>
              </p14:nvContentPartPr>
              <p14:xfrm>
                <a:off x="8124270" y="2009865"/>
                <a:ext cx="452880" cy="595440"/>
              </p14:xfrm>
            </p:contentPart>
          </mc:Choice>
          <mc:Fallback>
            <p:pic>
              <p:nvPicPr>
                <p:cNvPr id="81" name="Ink 80">
                  <a:extLst>
                    <a:ext uri="{FF2B5EF4-FFF2-40B4-BE49-F238E27FC236}">
                      <a16:creationId xmlns:a16="http://schemas.microsoft.com/office/drawing/2014/main" id="{CD140E5A-ECAF-E2D1-F95C-A1F53F6AC777}"/>
                    </a:ext>
                  </a:extLst>
                </p:cNvPr>
                <p:cNvPicPr/>
                <p:nvPr/>
              </p:nvPicPr>
              <p:blipFill>
                <a:blip r:embed="rId140"/>
                <a:stretch>
                  <a:fillRect/>
                </a:stretch>
              </p:blipFill>
              <p:spPr>
                <a:xfrm>
                  <a:off x="8118150" y="2003745"/>
                  <a:ext cx="46512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3" name="Ink 82">
                  <a:extLst>
                    <a:ext uri="{FF2B5EF4-FFF2-40B4-BE49-F238E27FC236}">
                      <a16:creationId xmlns:a16="http://schemas.microsoft.com/office/drawing/2014/main" id="{88CD1ADA-CE60-F263-7B98-D529883EA704}"/>
                    </a:ext>
                  </a:extLst>
                </p14:cNvPr>
                <p14:cNvContentPartPr/>
                <p14:nvPr/>
              </p14:nvContentPartPr>
              <p14:xfrm>
                <a:off x="8528550" y="2238825"/>
                <a:ext cx="243360" cy="156240"/>
              </p14:xfrm>
            </p:contentPart>
          </mc:Choice>
          <mc:Fallback>
            <p:pic>
              <p:nvPicPr>
                <p:cNvPr id="83" name="Ink 82">
                  <a:extLst>
                    <a:ext uri="{FF2B5EF4-FFF2-40B4-BE49-F238E27FC236}">
                      <a16:creationId xmlns:a16="http://schemas.microsoft.com/office/drawing/2014/main" id="{88CD1ADA-CE60-F263-7B98-D529883EA704}"/>
                    </a:ext>
                  </a:extLst>
                </p:cNvPr>
                <p:cNvPicPr/>
                <p:nvPr/>
              </p:nvPicPr>
              <p:blipFill>
                <a:blip r:embed="rId142"/>
                <a:stretch>
                  <a:fillRect/>
                </a:stretch>
              </p:blipFill>
              <p:spPr>
                <a:xfrm>
                  <a:off x="8522430" y="2232705"/>
                  <a:ext cx="2556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4" name="Ink 83">
                  <a:extLst>
                    <a:ext uri="{FF2B5EF4-FFF2-40B4-BE49-F238E27FC236}">
                      <a16:creationId xmlns:a16="http://schemas.microsoft.com/office/drawing/2014/main" id="{F88DDF85-6386-8138-4D54-ACC4FABC5937}"/>
                    </a:ext>
                  </a:extLst>
                </p14:cNvPr>
                <p14:cNvContentPartPr/>
                <p14:nvPr/>
              </p14:nvContentPartPr>
              <p14:xfrm>
                <a:off x="8851110" y="2333145"/>
                <a:ext cx="7560" cy="36720"/>
              </p14:xfrm>
            </p:contentPart>
          </mc:Choice>
          <mc:Fallback>
            <p:pic>
              <p:nvPicPr>
                <p:cNvPr id="84" name="Ink 83">
                  <a:extLst>
                    <a:ext uri="{FF2B5EF4-FFF2-40B4-BE49-F238E27FC236}">
                      <a16:creationId xmlns:a16="http://schemas.microsoft.com/office/drawing/2014/main" id="{F88DDF85-6386-8138-4D54-ACC4FABC5937}"/>
                    </a:ext>
                  </a:extLst>
                </p:cNvPr>
                <p:cNvPicPr/>
                <p:nvPr/>
              </p:nvPicPr>
              <p:blipFill>
                <a:blip r:embed="rId144"/>
                <a:stretch>
                  <a:fillRect/>
                </a:stretch>
              </p:blipFill>
              <p:spPr>
                <a:xfrm>
                  <a:off x="8844990" y="2327025"/>
                  <a:ext cx="19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5" name="Ink 84">
                  <a:extLst>
                    <a:ext uri="{FF2B5EF4-FFF2-40B4-BE49-F238E27FC236}">
                      <a16:creationId xmlns:a16="http://schemas.microsoft.com/office/drawing/2014/main" id="{EEFB836B-9548-3B9D-7341-57421A95CF7A}"/>
                    </a:ext>
                  </a:extLst>
                </p14:cNvPr>
                <p14:cNvContentPartPr/>
                <p14:nvPr/>
              </p14:nvContentPartPr>
              <p14:xfrm>
                <a:off x="8997630" y="2170425"/>
                <a:ext cx="34200" cy="262080"/>
              </p14:xfrm>
            </p:contentPart>
          </mc:Choice>
          <mc:Fallback>
            <p:pic>
              <p:nvPicPr>
                <p:cNvPr id="85" name="Ink 84">
                  <a:extLst>
                    <a:ext uri="{FF2B5EF4-FFF2-40B4-BE49-F238E27FC236}">
                      <a16:creationId xmlns:a16="http://schemas.microsoft.com/office/drawing/2014/main" id="{EEFB836B-9548-3B9D-7341-57421A95CF7A}"/>
                    </a:ext>
                  </a:extLst>
                </p:cNvPr>
                <p:cNvPicPr/>
                <p:nvPr/>
              </p:nvPicPr>
              <p:blipFill>
                <a:blip r:embed="rId146"/>
                <a:stretch>
                  <a:fillRect/>
                </a:stretch>
              </p:blipFill>
              <p:spPr>
                <a:xfrm>
                  <a:off x="8991510" y="2164305"/>
                  <a:ext cx="464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6" name="Ink 85">
                  <a:extLst>
                    <a:ext uri="{FF2B5EF4-FFF2-40B4-BE49-F238E27FC236}">
                      <a16:creationId xmlns:a16="http://schemas.microsoft.com/office/drawing/2014/main" id="{678B97DB-7F85-C553-BF3B-F87138B7E34E}"/>
                    </a:ext>
                  </a:extLst>
                </p14:cNvPr>
                <p14:cNvContentPartPr/>
                <p14:nvPr/>
              </p14:nvContentPartPr>
              <p14:xfrm>
                <a:off x="9154230" y="2309745"/>
                <a:ext cx="151920" cy="125280"/>
              </p14:xfrm>
            </p:contentPart>
          </mc:Choice>
          <mc:Fallback>
            <p:pic>
              <p:nvPicPr>
                <p:cNvPr id="86" name="Ink 85">
                  <a:extLst>
                    <a:ext uri="{FF2B5EF4-FFF2-40B4-BE49-F238E27FC236}">
                      <a16:creationId xmlns:a16="http://schemas.microsoft.com/office/drawing/2014/main" id="{678B97DB-7F85-C553-BF3B-F87138B7E34E}"/>
                    </a:ext>
                  </a:extLst>
                </p:cNvPr>
                <p:cNvPicPr/>
                <p:nvPr/>
              </p:nvPicPr>
              <p:blipFill>
                <a:blip r:embed="rId148"/>
                <a:stretch>
                  <a:fillRect/>
                </a:stretch>
              </p:blipFill>
              <p:spPr>
                <a:xfrm>
                  <a:off x="9148110" y="2303625"/>
                  <a:ext cx="1641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7" name="Ink 86">
                  <a:extLst>
                    <a:ext uri="{FF2B5EF4-FFF2-40B4-BE49-F238E27FC236}">
                      <a16:creationId xmlns:a16="http://schemas.microsoft.com/office/drawing/2014/main" id="{CF497866-6D3E-E5D4-06A2-85CD8C0C22E5}"/>
                    </a:ext>
                  </a:extLst>
                </p14:cNvPr>
                <p14:cNvContentPartPr/>
                <p14:nvPr/>
              </p14:nvContentPartPr>
              <p14:xfrm>
                <a:off x="9459870" y="2315505"/>
                <a:ext cx="154440" cy="125280"/>
              </p14:xfrm>
            </p:contentPart>
          </mc:Choice>
          <mc:Fallback>
            <p:pic>
              <p:nvPicPr>
                <p:cNvPr id="87" name="Ink 86">
                  <a:extLst>
                    <a:ext uri="{FF2B5EF4-FFF2-40B4-BE49-F238E27FC236}">
                      <a16:creationId xmlns:a16="http://schemas.microsoft.com/office/drawing/2014/main" id="{CF497866-6D3E-E5D4-06A2-85CD8C0C22E5}"/>
                    </a:ext>
                  </a:extLst>
                </p:cNvPr>
                <p:cNvPicPr/>
                <p:nvPr/>
              </p:nvPicPr>
              <p:blipFill>
                <a:blip r:embed="rId150"/>
                <a:stretch>
                  <a:fillRect/>
                </a:stretch>
              </p:blipFill>
              <p:spPr>
                <a:xfrm>
                  <a:off x="9453750" y="2309385"/>
                  <a:ext cx="1666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8" name="Ink 87">
                  <a:extLst>
                    <a:ext uri="{FF2B5EF4-FFF2-40B4-BE49-F238E27FC236}">
                      <a16:creationId xmlns:a16="http://schemas.microsoft.com/office/drawing/2014/main" id="{C73D20D3-703D-C489-BA43-60845D7BD963}"/>
                    </a:ext>
                  </a:extLst>
                </p14:cNvPr>
                <p14:cNvContentPartPr/>
                <p14:nvPr/>
              </p14:nvContentPartPr>
              <p14:xfrm>
                <a:off x="9471750" y="2299305"/>
                <a:ext cx="120600" cy="153000"/>
              </p14:xfrm>
            </p:contentPart>
          </mc:Choice>
          <mc:Fallback>
            <p:pic>
              <p:nvPicPr>
                <p:cNvPr id="88" name="Ink 87">
                  <a:extLst>
                    <a:ext uri="{FF2B5EF4-FFF2-40B4-BE49-F238E27FC236}">
                      <a16:creationId xmlns:a16="http://schemas.microsoft.com/office/drawing/2014/main" id="{C73D20D3-703D-C489-BA43-60845D7BD963}"/>
                    </a:ext>
                  </a:extLst>
                </p:cNvPr>
                <p:cNvPicPr/>
                <p:nvPr/>
              </p:nvPicPr>
              <p:blipFill>
                <a:blip r:embed="rId152"/>
                <a:stretch>
                  <a:fillRect/>
                </a:stretch>
              </p:blipFill>
              <p:spPr>
                <a:xfrm>
                  <a:off x="9465630" y="2293185"/>
                  <a:ext cx="1328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9" name="Ink 88">
                  <a:extLst>
                    <a:ext uri="{FF2B5EF4-FFF2-40B4-BE49-F238E27FC236}">
                      <a16:creationId xmlns:a16="http://schemas.microsoft.com/office/drawing/2014/main" id="{ADA6674F-04E0-2012-5C3B-292883B3E4FD}"/>
                    </a:ext>
                  </a:extLst>
                </p14:cNvPr>
                <p14:cNvContentPartPr/>
                <p14:nvPr/>
              </p14:nvContentPartPr>
              <p14:xfrm>
                <a:off x="9785310" y="2384985"/>
                <a:ext cx="432720" cy="7560"/>
              </p14:xfrm>
            </p:contentPart>
          </mc:Choice>
          <mc:Fallback>
            <p:pic>
              <p:nvPicPr>
                <p:cNvPr id="89" name="Ink 88">
                  <a:extLst>
                    <a:ext uri="{FF2B5EF4-FFF2-40B4-BE49-F238E27FC236}">
                      <a16:creationId xmlns:a16="http://schemas.microsoft.com/office/drawing/2014/main" id="{ADA6674F-04E0-2012-5C3B-292883B3E4FD}"/>
                    </a:ext>
                  </a:extLst>
                </p:cNvPr>
                <p:cNvPicPr/>
                <p:nvPr/>
              </p:nvPicPr>
              <p:blipFill>
                <a:blip r:embed="rId154"/>
                <a:stretch>
                  <a:fillRect/>
                </a:stretch>
              </p:blipFill>
              <p:spPr>
                <a:xfrm>
                  <a:off x="9779190" y="2378865"/>
                  <a:ext cx="444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0" name="Ink 89">
                  <a:extLst>
                    <a:ext uri="{FF2B5EF4-FFF2-40B4-BE49-F238E27FC236}">
                      <a16:creationId xmlns:a16="http://schemas.microsoft.com/office/drawing/2014/main" id="{32BD4BEC-0F46-CCAF-16F4-D045C3A60DFC}"/>
                    </a:ext>
                  </a:extLst>
                </p14:cNvPr>
                <p14:cNvContentPartPr/>
                <p14:nvPr/>
              </p14:nvContentPartPr>
              <p14:xfrm>
                <a:off x="10131270" y="2332065"/>
                <a:ext cx="74880" cy="134640"/>
              </p14:xfrm>
            </p:contentPart>
          </mc:Choice>
          <mc:Fallback>
            <p:pic>
              <p:nvPicPr>
                <p:cNvPr id="90" name="Ink 89">
                  <a:extLst>
                    <a:ext uri="{FF2B5EF4-FFF2-40B4-BE49-F238E27FC236}">
                      <a16:creationId xmlns:a16="http://schemas.microsoft.com/office/drawing/2014/main" id="{32BD4BEC-0F46-CCAF-16F4-D045C3A60DFC}"/>
                    </a:ext>
                  </a:extLst>
                </p:cNvPr>
                <p:cNvPicPr/>
                <p:nvPr/>
              </p:nvPicPr>
              <p:blipFill>
                <a:blip r:embed="rId156"/>
                <a:stretch>
                  <a:fillRect/>
                </a:stretch>
              </p:blipFill>
              <p:spPr>
                <a:xfrm>
                  <a:off x="10125150" y="2325945"/>
                  <a:ext cx="87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2" name="Ink 91">
                  <a:extLst>
                    <a:ext uri="{FF2B5EF4-FFF2-40B4-BE49-F238E27FC236}">
                      <a16:creationId xmlns:a16="http://schemas.microsoft.com/office/drawing/2014/main" id="{CD14B99A-1142-2774-B95D-CAF399775B30}"/>
                    </a:ext>
                  </a:extLst>
                </p14:cNvPr>
                <p14:cNvContentPartPr/>
                <p14:nvPr/>
              </p14:nvContentPartPr>
              <p14:xfrm>
                <a:off x="8701710" y="2535465"/>
                <a:ext cx="17280" cy="15120"/>
              </p14:xfrm>
            </p:contentPart>
          </mc:Choice>
          <mc:Fallback>
            <p:pic>
              <p:nvPicPr>
                <p:cNvPr id="92" name="Ink 91">
                  <a:extLst>
                    <a:ext uri="{FF2B5EF4-FFF2-40B4-BE49-F238E27FC236}">
                      <a16:creationId xmlns:a16="http://schemas.microsoft.com/office/drawing/2014/main" id="{CD14B99A-1142-2774-B95D-CAF399775B30}"/>
                    </a:ext>
                  </a:extLst>
                </p:cNvPr>
                <p:cNvPicPr/>
                <p:nvPr/>
              </p:nvPicPr>
              <p:blipFill>
                <a:blip r:embed="rId158"/>
                <a:stretch>
                  <a:fillRect/>
                </a:stretch>
              </p:blipFill>
              <p:spPr>
                <a:xfrm>
                  <a:off x="8695590" y="2529345"/>
                  <a:ext cx="29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3" name="Ink 92">
                  <a:extLst>
                    <a:ext uri="{FF2B5EF4-FFF2-40B4-BE49-F238E27FC236}">
                      <a16:creationId xmlns:a16="http://schemas.microsoft.com/office/drawing/2014/main" id="{AD5C3F13-4662-A54C-A9F3-B174A80D865A}"/>
                    </a:ext>
                  </a:extLst>
                </p14:cNvPr>
                <p14:cNvContentPartPr/>
                <p14:nvPr/>
              </p14:nvContentPartPr>
              <p14:xfrm>
                <a:off x="10340070" y="2321985"/>
                <a:ext cx="179280" cy="169920"/>
              </p14:xfrm>
            </p:contentPart>
          </mc:Choice>
          <mc:Fallback>
            <p:pic>
              <p:nvPicPr>
                <p:cNvPr id="93" name="Ink 92">
                  <a:extLst>
                    <a:ext uri="{FF2B5EF4-FFF2-40B4-BE49-F238E27FC236}">
                      <a16:creationId xmlns:a16="http://schemas.microsoft.com/office/drawing/2014/main" id="{AD5C3F13-4662-A54C-A9F3-B174A80D865A}"/>
                    </a:ext>
                  </a:extLst>
                </p:cNvPr>
                <p:cNvPicPr/>
                <p:nvPr/>
              </p:nvPicPr>
              <p:blipFill>
                <a:blip r:embed="rId160"/>
                <a:stretch>
                  <a:fillRect/>
                </a:stretch>
              </p:blipFill>
              <p:spPr>
                <a:xfrm>
                  <a:off x="10333950" y="2315865"/>
                  <a:ext cx="191520" cy="182160"/>
                </a:xfrm>
                <a:prstGeom prst="rect">
                  <a:avLst/>
                </a:prstGeom>
              </p:spPr>
            </p:pic>
          </mc:Fallback>
        </mc:AlternateContent>
      </p:grpSp>
      <p:grpSp>
        <p:nvGrpSpPr>
          <p:cNvPr id="100" name="Group 99">
            <a:extLst>
              <a:ext uri="{FF2B5EF4-FFF2-40B4-BE49-F238E27FC236}">
                <a16:creationId xmlns:a16="http://schemas.microsoft.com/office/drawing/2014/main" id="{C2D68188-2792-C9C3-C8C6-0D4CC6C0DCCB}"/>
              </a:ext>
            </a:extLst>
          </p:cNvPr>
          <p:cNvGrpSpPr/>
          <p:nvPr/>
        </p:nvGrpSpPr>
        <p:grpSpPr>
          <a:xfrm>
            <a:off x="10659390" y="2240265"/>
            <a:ext cx="750600" cy="342000"/>
            <a:chOff x="10659390" y="2240265"/>
            <a:chExt cx="750600" cy="342000"/>
          </a:xfrm>
        </p:grpSpPr>
        <mc:AlternateContent xmlns:mc="http://schemas.openxmlformats.org/markup-compatibility/2006">
          <mc:Choice xmlns:p14="http://schemas.microsoft.com/office/powerpoint/2010/main" Requires="p14">
            <p:contentPart p14:bwMode="auto" r:id="rId161">
              <p14:nvContentPartPr>
                <p14:cNvPr id="95" name="Ink 94">
                  <a:extLst>
                    <a:ext uri="{FF2B5EF4-FFF2-40B4-BE49-F238E27FC236}">
                      <a16:creationId xmlns:a16="http://schemas.microsoft.com/office/drawing/2014/main" id="{AA8050C2-16D7-4B2D-098A-19DA596370BF}"/>
                    </a:ext>
                  </a:extLst>
                </p14:cNvPr>
                <p14:cNvContentPartPr/>
                <p14:nvPr/>
              </p14:nvContentPartPr>
              <p14:xfrm>
                <a:off x="10659390" y="2376345"/>
                <a:ext cx="20520" cy="30600"/>
              </p14:xfrm>
            </p:contentPart>
          </mc:Choice>
          <mc:Fallback>
            <p:pic>
              <p:nvPicPr>
                <p:cNvPr id="95" name="Ink 94">
                  <a:extLst>
                    <a:ext uri="{FF2B5EF4-FFF2-40B4-BE49-F238E27FC236}">
                      <a16:creationId xmlns:a16="http://schemas.microsoft.com/office/drawing/2014/main" id="{AA8050C2-16D7-4B2D-098A-19DA596370BF}"/>
                    </a:ext>
                  </a:extLst>
                </p:cNvPr>
                <p:cNvPicPr/>
                <p:nvPr/>
              </p:nvPicPr>
              <p:blipFill>
                <a:blip r:embed="rId162"/>
                <a:stretch>
                  <a:fillRect/>
                </a:stretch>
              </p:blipFill>
              <p:spPr>
                <a:xfrm>
                  <a:off x="10653270" y="2370225"/>
                  <a:ext cx="327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6" name="Ink 95">
                  <a:extLst>
                    <a:ext uri="{FF2B5EF4-FFF2-40B4-BE49-F238E27FC236}">
                      <a16:creationId xmlns:a16="http://schemas.microsoft.com/office/drawing/2014/main" id="{31660149-589F-EE97-F4D2-71BF344AEAED}"/>
                    </a:ext>
                  </a:extLst>
                </p14:cNvPr>
                <p14:cNvContentPartPr/>
                <p14:nvPr/>
              </p14:nvContentPartPr>
              <p14:xfrm>
                <a:off x="10778190" y="2408745"/>
                <a:ext cx="144000" cy="9000"/>
              </p14:xfrm>
            </p:contentPart>
          </mc:Choice>
          <mc:Fallback>
            <p:pic>
              <p:nvPicPr>
                <p:cNvPr id="96" name="Ink 95">
                  <a:extLst>
                    <a:ext uri="{FF2B5EF4-FFF2-40B4-BE49-F238E27FC236}">
                      <a16:creationId xmlns:a16="http://schemas.microsoft.com/office/drawing/2014/main" id="{31660149-589F-EE97-F4D2-71BF344AEAED}"/>
                    </a:ext>
                  </a:extLst>
                </p:cNvPr>
                <p:cNvPicPr/>
                <p:nvPr/>
              </p:nvPicPr>
              <p:blipFill>
                <a:blip r:embed="rId164"/>
                <a:stretch>
                  <a:fillRect/>
                </a:stretch>
              </p:blipFill>
              <p:spPr>
                <a:xfrm>
                  <a:off x="10772070" y="2402625"/>
                  <a:ext cx="156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7" name="Ink 96">
                  <a:extLst>
                    <a:ext uri="{FF2B5EF4-FFF2-40B4-BE49-F238E27FC236}">
                      <a16:creationId xmlns:a16="http://schemas.microsoft.com/office/drawing/2014/main" id="{81D5D70F-C6D9-C1DE-EAAD-71516B0E3DD3}"/>
                    </a:ext>
                  </a:extLst>
                </p14:cNvPr>
                <p14:cNvContentPartPr/>
                <p14:nvPr/>
              </p14:nvContentPartPr>
              <p14:xfrm>
                <a:off x="11001750" y="2359065"/>
                <a:ext cx="283320" cy="110880"/>
              </p14:xfrm>
            </p:contentPart>
          </mc:Choice>
          <mc:Fallback>
            <p:pic>
              <p:nvPicPr>
                <p:cNvPr id="97" name="Ink 96">
                  <a:extLst>
                    <a:ext uri="{FF2B5EF4-FFF2-40B4-BE49-F238E27FC236}">
                      <a16:creationId xmlns:a16="http://schemas.microsoft.com/office/drawing/2014/main" id="{81D5D70F-C6D9-C1DE-EAAD-71516B0E3DD3}"/>
                    </a:ext>
                  </a:extLst>
                </p:cNvPr>
                <p:cNvPicPr/>
                <p:nvPr/>
              </p:nvPicPr>
              <p:blipFill>
                <a:blip r:embed="rId166"/>
                <a:stretch>
                  <a:fillRect/>
                </a:stretch>
              </p:blipFill>
              <p:spPr>
                <a:xfrm>
                  <a:off x="10995630" y="2352945"/>
                  <a:ext cx="2955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8" name="Ink 97">
                  <a:extLst>
                    <a:ext uri="{FF2B5EF4-FFF2-40B4-BE49-F238E27FC236}">
                      <a16:creationId xmlns:a16="http://schemas.microsoft.com/office/drawing/2014/main" id="{84C9EC6F-2B05-7FD8-84E8-CA68F9E2920C}"/>
                    </a:ext>
                  </a:extLst>
                </p14:cNvPr>
                <p14:cNvContentPartPr/>
                <p14:nvPr/>
              </p14:nvContentPartPr>
              <p14:xfrm>
                <a:off x="11209110" y="2240265"/>
                <a:ext cx="200880" cy="342000"/>
              </p14:xfrm>
            </p:contentPart>
          </mc:Choice>
          <mc:Fallback>
            <p:pic>
              <p:nvPicPr>
                <p:cNvPr id="98" name="Ink 97">
                  <a:extLst>
                    <a:ext uri="{FF2B5EF4-FFF2-40B4-BE49-F238E27FC236}">
                      <a16:creationId xmlns:a16="http://schemas.microsoft.com/office/drawing/2014/main" id="{84C9EC6F-2B05-7FD8-84E8-CA68F9E2920C}"/>
                    </a:ext>
                  </a:extLst>
                </p:cNvPr>
                <p:cNvPicPr/>
                <p:nvPr/>
              </p:nvPicPr>
              <p:blipFill>
                <a:blip r:embed="rId168"/>
                <a:stretch>
                  <a:fillRect/>
                </a:stretch>
              </p:blipFill>
              <p:spPr>
                <a:xfrm>
                  <a:off x="11202990" y="2234145"/>
                  <a:ext cx="2131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9" name="Ink 98">
                  <a:extLst>
                    <a:ext uri="{FF2B5EF4-FFF2-40B4-BE49-F238E27FC236}">
                      <a16:creationId xmlns:a16="http://schemas.microsoft.com/office/drawing/2014/main" id="{7DFF200E-3AB7-41B0-4DB3-4C836059FCBE}"/>
                    </a:ext>
                  </a:extLst>
                </p14:cNvPr>
                <p14:cNvContentPartPr/>
                <p14:nvPr/>
              </p14:nvContentPartPr>
              <p14:xfrm>
                <a:off x="10715550" y="2277705"/>
                <a:ext cx="234000" cy="304560"/>
              </p14:xfrm>
            </p:contentPart>
          </mc:Choice>
          <mc:Fallback>
            <p:pic>
              <p:nvPicPr>
                <p:cNvPr id="99" name="Ink 98">
                  <a:extLst>
                    <a:ext uri="{FF2B5EF4-FFF2-40B4-BE49-F238E27FC236}">
                      <a16:creationId xmlns:a16="http://schemas.microsoft.com/office/drawing/2014/main" id="{7DFF200E-3AB7-41B0-4DB3-4C836059FCBE}"/>
                    </a:ext>
                  </a:extLst>
                </p:cNvPr>
                <p:cNvPicPr/>
                <p:nvPr/>
              </p:nvPicPr>
              <p:blipFill>
                <a:blip r:embed="rId170"/>
                <a:stretch>
                  <a:fillRect/>
                </a:stretch>
              </p:blipFill>
              <p:spPr>
                <a:xfrm>
                  <a:off x="10709430" y="2271585"/>
                  <a:ext cx="246240" cy="316800"/>
                </a:xfrm>
                <a:prstGeom prst="rect">
                  <a:avLst/>
                </a:prstGeom>
              </p:spPr>
            </p:pic>
          </mc:Fallback>
        </mc:AlternateContent>
      </p:grpSp>
    </p:spTree>
    <p:extLst>
      <p:ext uri="{BB962C8B-B14F-4D97-AF65-F5344CB8AC3E}">
        <p14:creationId xmlns:p14="http://schemas.microsoft.com/office/powerpoint/2010/main" val="1678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5</a:t>
            </a:r>
            <a:endParaRPr lang="en-IN" b="0" dirty="0"/>
          </a:p>
        </p:txBody>
      </p:sp>
      <mc:AlternateContent xmlns:mc="http://schemas.openxmlformats.org/markup-compatibility/2006" xmlns:a14="http://schemas.microsoft.com/office/drawing/2010/main">
        <mc:Choice Requires="a14">
          <p:sp>
            <p:nvSpPr>
              <p:cNvPr id="9" name="TextBox 8"/>
              <p:cNvSpPr txBox="1"/>
              <p:nvPr/>
            </p:nvSpPr>
            <p:spPr>
              <a:xfrm>
                <a:off x="3081131" y="1166723"/>
                <a:ext cx="2511778" cy="103605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𝑒</m:t>
                          </m:r>
                        </m:e>
                        <m:sup>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f>
                                <m:f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ln</m:t>
                                      </m:r>
                                    </m:fName>
                                    <m:e>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e>
                                  </m:func>
                                </m:num>
                                <m:den>
                                  <m:r>
                                    <a:rPr lang="en-US" sz="4000" b="0" i="1" smtClean="0">
                                      <a:latin typeface="Cambria Math" panose="02040503050406030204" pitchFamily="18" charset="0"/>
                                      <a:ea typeface="Open Sans" panose="020B0606030504020204" pitchFamily="34" charset="0"/>
                                      <a:cs typeface="Open Sans" panose="020B0606030504020204" pitchFamily="34" charset="0"/>
                                    </a:rPr>
                                    <m:t>1/</m:t>
                                  </m:r>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den>
                              </m:f>
                            </m:e>
                          </m:func>
                        </m:sup>
                      </m:sSup>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081131" y="1166723"/>
                <a:ext cx="2511778" cy="1036053"/>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081131" y="2616789"/>
                <a:ext cx="2955681" cy="10503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𝑒</m:t>
                          </m:r>
                        </m:e>
                        <m:sup>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f>
                                <m:f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Pr>
                                <m:num>
                                  <m:d>
                                    <m:d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dPr>
                                    <m:e>
                                      <m:func>
                                        <m:funcPr>
                                          <m:ctrlPr>
                                            <a:rPr lang="en-US" sz="4000" i="1">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4000">
                                              <a:latin typeface="Cambria Math" panose="02040503050406030204" pitchFamily="18" charset="0"/>
                                              <a:ea typeface="Open Sans" panose="020B0606030504020204" pitchFamily="34" charset="0"/>
                                              <a:cs typeface="Open Sans" panose="020B0606030504020204" pitchFamily="34" charset="0"/>
                                            </a:rPr>
                                            <m:t>ln</m:t>
                                          </m:r>
                                        </m:fName>
                                        <m:e>
                                          <m:r>
                                            <a:rPr lang="en-US" sz="4000" i="1">
                                              <a:latin typeface="Cambria Math" panose="02040503050406030204" pitchFamily="18" charset="0"/>
                                              <a:ea typeface="Open Sans" panose="020B0606030504020204" pitchFamily="34" charset="0"/>
                                              <a:cs typeface="Open Sans" panose="020B0606030504020204" pitchFamily="34" charset="0"/>
                                            </a:rPr>
                                            <m:t>𝑥</m:t>
                                          </m:r>
                                        </m:e>
                                      </m:func>
                                    </m:e>
                                  </m:d>
                                  <m:r>
                                    <a:rPr lang="en-US" sz="4000" b="0" i="1" smtClean="0">
                                      <a:latin typeface="Cambria Math" panose="02040503050406030204" pitchFamily="18" charset="0"/>
                                      <a:ea typeface="Open Sans" panose="020B0606030504020204" pitchFamily="34" charset="0"/>
                                      <a:cs typeface="Open Sans" panose="020B0606030504020204" pitchFamily="34" charset="0"/>
                                    </a:rPr>
                                    <m:t>′</m:t>
                                  </m:r>
                                </m:num>
                                <m:den>
                                  <m:d>
                                    <m:d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dPr>
                                    <m:e>
                                      <m:r>
                                        <a:rPr lang="en-US" sz="4000" b="0" i="1" smtClean="0">
                                          <a:latin typeface="Cambria Math" panose="02040503050406030204" pitchFamily="18" charset="0"/>
                                          <a:ea typeface="Open Sans" panose="020B0606030504020204" pitchFamily="34" charset="0"/>
                                          <a:cs typeface="Open Sans" panose="020B0606030504020204" pitchFamily="34" charset="0"/>
                                        </a:rPr>
                                        <m:t>1/</m:t>
                                      </m:r>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e>
                                  </m:d>
                                  <m:r>
                                    <a:rPr lang="en-US" sz="4000" b="0" i="1" smtClean="0">
                                      <a:latin typeface="Cambria Math" panose="02040503050406030204" pitchFamily="18" charset="0"/>
                                      <a:ea typeface="Open Sans" panose="020B0606030504020204" pitchFamily="34" charset="0"/>
                                      <a:cs typeface="Open Sans" panose="020B0606030504020204" pitchFamily="34" charset="0"/>
                                    </a:rPr>
                                    <m:t>′</m:t>
                                  </m:r>
                                </m:den>
                              </m:f>
                            </m:e>
                          </m:func>
                        </m:sup>
                      </m:sSup>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081131" y="2616789"/>
                <a:ext cx="2955681" cy="1050352"/>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33531" y="4073524"/>
                <a:ext cx="3261727" cy="105798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𝑒</m:t>
                          </m:r>
                        </m:e>
                        <m:sup>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f>
                                <m:f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Pr>
                                <m:num>
                                  <m:d>
                                    <m:d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dPr>
                                    <m:e>
                                      <m:r>
                                        <a:rPr lang="en-US" sz="4000" i="1">
                                          <a:latin typeface="Cambria Math" panose="02040503050406030204" pitchFamily="18" charset="0"/>
                                          <a:ea typeface="Open Sans" panose="020B0606030504020204" pitchFamily="34" charset="0"/>
                                          <a:cs typeface="Open Sans" panose="020B0606030504020204" pitchFamily="34" charset="0"/>
                                        </a:rPr>
                                        <m:t>1/</m:t>
                                      </m:r>
                                      <m:r>
                                        <a:rPr lang="en-US" sz="4000" i="1">
                                          <a:latin typeface="Cambria Math" panose="02040503050406030204" pitchFamily="18" charset="0"/>
                                          <a:ea typeface="Open Sans" panose="020B0606030504020204" pitchFamily="34" charset="0"/>
                                          <a:cs typeface="Open Sans" panose="020B0606030504020204" pitchFamily="34" charset="0"/>
                                        </a:rPr>
                                        <m:t>𝑥</m:t>
                                      </m:r>
                                    </m:e>
                                  </m:d>
                                </m:num>
                                <m:den>
                                  <m:d>
                                    <m:d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dPr>
                                    <m:e>
                                      <m:r>
                                        <a:rPr lang="en-US" sz="4000" b="0" i="1" smtClean="0">
                                          <a:latin typeface="Cambria Math" panose="02040503050406030204" pitchFamily="18" charset="0"/>
                                          <a:ea typeface="Open Sans" panose="020B0606030504020204" pitchFamily="34" charset="0"/>
                                          <a:cs typeface="Open Sans" panose="020B0606030504020204" pitchFamily="34" charset="0"/>
                                        </a:rPr>
                                        <m:t>−1/</m:t>
                                      </m:r>
                                      <m:sSup>
                                        <m:sSupPr>
                                          <m:ctrlPr>
                                            <a:rPr lang="en-US" sz="40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4000" b="0" i="1" smtClean="0">
                                              <a:latin typeface="Cambria Math" panose="02040503050406030204" pitchFamily="18" charset="0"/>
                                              <a:ea typeface="Open Sans" panose="020B0606030504020204" pitchFamily="34" charset="0"/>
                                              <a:cs typeface="Open Sans" panose="020B0606030504020204" pitchFamily="34" charset="0"/>
                                            </a:rPr>
                                            <m:t>2</m:t>
                                          </m:r>
                                        </m:sup>
                                      </m:sSup>
                                    </m:e>
                                  </m:d>
                                </m:den>
                              </m:f>
                            </m:e>
                          </m:func>
                        </m:sup>
                      </m:sSup>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33531" y="4073524"/>
                <a:ext cx="3261727" cy="1057982"/>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04917" y="5394414"/>
                <a:ext cx="3036857" cy="109324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𝑒</m:t>
                          </m:r>
                        </m:e>
                        <m:sup>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f>
                                <m:f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40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4000" i="1" smtClean="0">
                                  <a:latin typeface="Cambria Math" panose="02040503050406030204" pitchFamily="18" charset="0"/>
                                  <a:ea typeface="Cambria Math" panose="02040503050406030204" pitchFamily="18" charset="0"/>
                                  <a:cs typeface="Open Sans" panose="020B0606030504020204" pitchFamily="34" charset="0"/>
                                </a:rPr>
                                <m:t>∙</m:t>
                              </m:r>
                              <m:d>
                                <m:dPr>
                                  <m:ctrlPr>
                                    <a:rPr lang="en-US" sz="40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4000" i="1" smtClean="0">
                                          <a:latin typeface="Cambria Math" panose="02040503050406030204" pitchFamily="18" charset="0"/>
                                          <a:ea typeface="Cambria Math" panose="02040503050406030204" pitchFamily="18" charset="0"/>
                                          <a:cs typeface="Open Sans" panose="020B0606030504020204" pitchFamily="34" charset="0"/>
                                        </a:rPr>
                                      </m:ctrlPr>
                                    </m:fPr>
                                    <m:num>
                                      <m:sSup>
                                        <m:sSupPr>
                                          <m:ctrlPr>
                                            <a:rPr lang="en-US" sz="40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𝑥</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US" sz="4000" b="0" i="1" smtClean="0">
                                          <a:latin typeface="Cambria Math" panose="02040503050406030204" pitchFamily="18" charset="0"/>
                                          <a:ea typeface="Cambria Math" panose="02040503050406030204" pitchFamily="18" charset="0"/>
                                          <a:cs typeface="Open Sans" panose="020B0606030504020204" pitchFamily="34" charset="0"/>
                                        </a:rPr>
                                        <m:t>−1</m:t>
                                      </m:r>
                                    </m:den>
                                  </m:f>
                                </m:e>
                              </m:d>
                            </m:e>
                          </m:func>
                        </m:sup>
                      </m:sSup>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304917" y="5394414"/>
                <a:ext cx="3036857" cy="1093248"/>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473439" y="1315256"/>
                <a:ext cx="1018869" cy="73898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r>
                                <a:rPr lang="en-US" sz="2800" i="1">
                                  <a:latin typeface="Cambria Math" panose="02040503050406030204" pitchFamily="18" charset="0"/>
                                  <a:ea typeface="Cambria Math" panose="02040503050406030204" pitchFamily="18" charset="0"/>
                                  <a:cs typeface="Open Sans" panose="020B0606030504020204" pitchFamily="34" charset="0"/>
                                </a:rPr>
                                <m:t>∞</m:t>
                              </m:r>
                            </m:num>
                            <m:den>
                              <m:r>
                                <a:rPr lang="en-US" sz="2800" i="1">
                                  <a:latin typeface="Cambria Math" panose="02040503050406030204" pitchFamily="18" charset="0"/>
                                  <a:ea typeface="Cambria Math" panose="02040503050406030204" pitchFamily="18" charset="0"/>
                                  <a:cs typeface="Open Sans" panose="020B0606030504020204" pitchFamily="34" charset="0"/>
                                </a:rPr>
                                <m:t>∞</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473439" y="1315256"/>
                <a:ext cx="1018869" cy="738985"/>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32315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5</a:t>
            </a:r>
            <a:endParaRPr lang="en-IN" b="0" dirty="0"/>
          </a:p>
        </p:txBody>
      </p:sp>
      <mc:AlternateContent xmlns:mc="http://schemas.openxmlformats.org/markup-compatibility/2006" xmlns:a14="http://schemas.microsoft.com/office/drawing/2010/main">
        <mc:Choice Requires="a14">
          <p:sp>
            <p:nvSpPr>
              <p:cNvPr id="16" name="TextBox 15"/>
              <p:cNvSpPr txBox="1"/>
              <p:nvPr/>
            </p:nvSpPr>
            <p:spPr>
              <a:xfrm>
                <a:off x="3574415" y="1259736"/>
                <a:ext cx="3036857" cy="109324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𝑒</m:t>
                          </m:r>
                        </m:e>
                        <m:sup>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f>
                                <m:f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40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4000" i="1" smtClean="0">
                                  <a:latin typeface="Cambria Math" panose="02040503050406030204" pitchFamily="18" charset="0"/>
                                  <a:ea typeface="Cambria Math" panose="02040503050406030204" pitchFamily="18" charset="0"/>
                                  <a:cs typeface="Open Sans" panose="020B0606030504020204" pitchFamily="34" charset="0"/>
                                </a:rPr>
                                <m:t>∙</m:t>
                              </m:r>
                              <m:d>
                                <m:dPr>
                                  <m:ctrlPr>
                                    <a:rPr lang="en-US" sz="40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4000" i="1" smtClean="0">
                                          <a:latin typeface="Cambria Math" panose="02040503050406030204" pitchFamily="18" charset="0"/>
                                          <a:ea typeface="Cambria Math" panose="02040503050406030204" pitchFamily="18" charset="0"/>
                                          <a:cs typeface="Open Sans" panose="020B0606030504020204" pitchFamily="34" charset="0"/>
                                        </a:rPr>
                                      </m:ctrlPr>
                                    </m:fPr>
                                    <m:num>
                                      <m:sSup>
                                        <m:sSupPr>
                                          <m:ctrlPr>
                                            <a:rPr lang="en-US" sz="40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𝑥</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US" sz="4000" b="0" i="1" smtClean="0">
                                          <a:latin typeface="Cambria Math" panose="02040503050406030204" pitchFamily="18" charset="0"/>
                                          <a:ea typeface="Cambria Math" panose="02040503050406030204" pitchFamily="18" charset="0"/>
                                          <a:cs typeface="Open Sans" panose="020B0606030504020204" pitchFamily="34" charset="0"/>
                                        </a:rPr>
                                        <m:t>−1</m:t>
                                      </m:r>
                                    </m:den>
                                  </m:f>
                                </m:e>
                              </m:d>
                            </m:e>
                          </m:func>
                        </m:sup>
                      </m:sSup>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574415" y="1259736"/>
                <a:ext cx="3036857" cy="1093248"/>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74415" y="2959912"/>
                <a:ext cx="2655406" cy="83093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𝑒</m:t>
                          </m:r>
                        </m:e>
                        <m:sup>
                          <m:func>
                            <m:func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4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40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40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d>
                                <m:d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dPr>
                                <m:e>
                                  <m:r>
                                    <a:rPr lang="en-US" sz="4000" b="0" i="1" smtClean="0">
                                      <a:latin typeface="Cambria Math" panose="02040503050406030204" pitchFamily="18" charset="0"/>
                                      <a:ea typeface="Open Sans" panose="020B0606030504020204" pitchFamily="34" charset="0"/>
                                      <a:cs typeface="Open Sans" panose="020B0606030504020204" pitchFamily="34" charset="0"/>
                                    </a:rPr>
                                    <m:t>−</m:t>
                                  </m:r>
                                  <m:r>
                                    <a:rPr lang="en-US" sz="4000" b="0" i="1" smtClean="0">
                                      <a:latin typeface="Cambria Math" panose="02040503050406030204" pitchFamily="18" charset="0"/>
                                      <a:ea typeface="Open Sans" panose="020B0606030504020204" pitchFamily="34" charset="0"/>
                                      <a:cs typeface="Open Sans" panose="020B0606030504020204" pitchFamily="34" charset="0"/>
                                    </a:rPr>
                                    <m:t>𝑥</m:t>
                                  </m:r>
                                </m:e>
                              </m:d>
                            </m:e>
                          </m:func>
                        </m:sup>
                      </m:sSup>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574415" y="2959912"/>
                <a:ext cx="2655406" cy="830933"/>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88407" y="4454127"/>
                <a:ext cx="1178784" cy="61555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4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4000" b="0" i="1" smtClean="0">
                              <a:latin typeface="Cambria Math" panose="02040503050406030204" pitchFamily="18" charset="0"/>
                              <a:ea typeface="Open Sans" panose="020B0606030504020204" pitchFamily="34" charset="0"/>
                              <a:cs typeface="Open Sans" panose="020B0606030504020204" pitchFamily="34" charset="0"/>
                            </a:rPr>
                            <m:t>𝑒</m:t>
                          </m:r>
                        </m:e>
                        <m:sup>
                          <m:r>
                            <a:rPr lang="en-US" sz="4000" i="1" smtClean="0">
                              <a:latin typeface="Cambria Math" panose="02040503050406030204" pitchFamily="18" charset="0"/>
                              <a:ea typeface="Open Sans" panose="020B0606030504020204" pitchFamily="34" charset="0"/>
                              <a:cs typeface="Open Sans" panose="020B0606030504020204" pitchFamily="34" charset="0"/>
                            </a:rPr>
                            <m:t>0</m:t>
                          </m:r>
                        </m:sup>
                      </m:sSup>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588407" y="4454127"/>
                <a:ext cx="1178784" cy="615553"/>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691163" y="5732962"/>
                <a:ext cx="942374" cy="61555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cs typeface="Open Sans" panose="020B0606030504020204" pitchFamily="34" charset="0"/>
                        </a:rPr>
                        <m:t>=</m:t>
                      </m:r>
                      <m:r>
                        <a:rPr lang="en-US" sz="400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691163" y="5732962"/>
                <a:ext cx="942374" cy="615553"/>
              </a:xfrm>
              <a:prstGeom prst="rect">
                <a:avLst/>
              </a:prstGeom>
              <a:blipFill rotWithShape="0">
                <a:blip r:embed="rId5"/>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46718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D62F53-C1BA-5DCC-6C13-740368648EC0}"/>
              </a:ext>
            </a:extLst>
          </p:cNvPr>
          <p:cNvSpPr>
            <a:spLocks noGrp="1"/>
          </p:cNvSpPr>
          <p:nvPr>
            <p:ph type="title"/>
          </p:nvPr>
        </p:nvSpPr>
        <p:spPr/>
        <p:txBody>
          <a:bodyPr/>
          <a:lstStyle/>
          <a:p>
            <a:endParaRPr lang="en-CA"/>
          </a:p>
        </p:txBody>
      </p:sp>
      <p:grpSp>
        <p:nvGrpSpPr>
          <p:cNvPr id="16" name="Group 15">
            <a:extLst>
              <a:ext uri="{FF2B5EF4-FFF2-40B4-BE49-F238E27FC236}">
                <a16:creationId xmlns:a16="http://schemas.microsoft.com/office/drawing/2014/main" id="{D986EE16-33C4-16E3-80BE-4EAFE19D0C15}"/>
              </a:ext>
            </a:extLst>
          </p:cNvPr>
          <p:cNvGrpSpPr/>
          <p:nvPr/>
        </p:nvGrpSpPr>
        <p:grpSpPr>
          <a:xfrm>
            <a:off x="2407470" y="1347825"/>
            <a:ext cx="724680" cy="684360"/>
            <a:chOff x="2407470" y="1347825"/>
            <a:chExt cx="724680" cy="684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FC6FC3A-120C-4240-0C29-94CC84E47A42}"/>
                    </a:ext>
                  </a:extLst>
                </p14:cNvPr>
                <p14:cNvContentPartPr/>
                <p14:nvPr/>
              </p14:nvContentPartPr>
              <p14:xfrm>
                <a:off x="2407470" y="1347825"/>
                <a:ext cx="585000" cy="684360"/>
              </p14:xfrm>
            </p:contentPart>
          </mc:Choice>
          <mc:Fallback>
            <p:pic>
              <p:nvPicPr>
                <p:cNvPr id="4" name="Ink 3">
                  <a:extLst>
                    <a:ext uri="{FF2B5EF4-FFF2-40B4-BE49-F238E27FC236}">
                      <a16:creationId xmlns:a16="http://schemas.microsoft.com/office/drawing/2014/main" id="{0FC6FC3A-120C-4240-0C29-94CC84E47A42}"/>
                    </a:ext>
                  </a:extLst>
                </p:cNvPr>
                <p:cNvPicPr/>
                <p:nvPr/>
              </p:nvPicPr>
              <p:blipFill>
                <a:blip r:embed="rId3"/>
                <a:stretch>
                  <a:fillRect/>
                </a:stretch>
              </p:blipFill>
              <p:spPr>
                <a:xfrm>
                  <a:off x="2401350" y="1341705"/>
                  <a:ext cx="597240" cy="696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7D2E3AE-7CB1-318E-1EDA-C8E05AE32130}"/>
                    </a:ext>
                  </a:extLst>
                </p14:cNvPr>
                <p14:cNvContentPartPr/>
                <p14:nvPr/>
              </p14:nvContentPartPr>
              <p14:xfrm>
                <a:off x="2977710" y="1354305"/>
                <a:ext cx="154440" cy="645840"/>
              </p14:xfrm>
            </p:contentPart>
          </mc:Choice>
          <mc:Fallback>
            <p:pic>
              <p:nvPicPr>
                <p:cNvPr id="5" name="Ink 4">
                  <a:extLst>
                    <a:ext uri="{FF2B5EF4-FFF2-40B4-BE49-F238E27FC236}">
                      <a16:creationId xmlns:a16="http://schemas.microsoft.com/office/drawing/2014/main" id="{97D2E3AE-7CB1-318E-1EDA-C8E05AE32130}"/>
                    </a:ext>
                  </a:extLst>
                </p:cNvPr>
                <p:cNvPicPr/>
                <p:nvPr/>
              </p:nvPicPr>
              <p:blipFill>
                <a:blip r:embed="rId5"/>
                <a:stretch>
                  <a:fillRect/>
                </a:stretch>
              </p:blipFill>
              <p:spPr>
                <a:xfrm>
                  <a:off x="2971590" y="1348185"/>
                  <a:ext cx="166680" cy="65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8C821A1-744C-01F6-C87B-7DB8749B0996}"/>
                    </a:ext>
                  </a:extLst>
                </p14:cNvPr>
                <p14:cNvContentPartPr/>
                <p14:nvPr/>
              </p14:nvContentPartPr>
              <p14:xfrm>
                <a:off x="2508270" y="1804305"/>
                <a:ext cx="558360" cy="5040"/>
              </p14:xfrm>
            </p:contentPart>
          </mc:Choice>
          <mc:Fallback>
            <p:pic>
              <p:nvPicPr>
                <p:cNvPr id="6" name="Ink 5">
                  <a:extLst>
                    <a:ext uri="{FF2B5EF4-FFF2-40B4-BE49-F238E27FC236}">
                      <a16:creationId xmlns:a16="http://schemas.microsoft.com/office/drawing/2014/main" id="{48C821A1-744C-01F6-C87B-7DB8749B0996}"/>
                    </a:ext>
                  </a:extLst>
                </p:cNvPr>
                <p:cNvPicPr/>
                <p:nvPr/>
              </p:nvPicPr>
              <p:blipFill>
                <a:blip r:embed="rId7"/>
                <a:stretch>
                  <a:fillRect/>
                </a:stretch>
              </p:blipFill>
              <p:spPr>
                <a:xfrm>
                  <a:off x="2502150" y="1798185"/>
                  <a:ext cx="570600" cy="17280"/>
                </a:xfrm>
                <a:prstGeom prst="rect">
                  <a:avLst/>
                </a:prstGeom>
              </p:spPr>
            </p:pic>
          </mc:Fallback>
        </mc:AlternateContent>
      </p:grpSp>
      <p:grpSp>
        <p:nvGrpSpPr>
          <p:cNvPr id="15" name="Group 14">
            <a:extLst>
              <a:ext uri="{FF2B5EF4-FFF2-40B4-BE49-F238E27FC236}">
                <a16:creationId xmlns:a16="http://schemas.microsoft.com/office/drawing/2014/main" id="{F007936D-07B5-70C6-0C9A-01B7E9FB2AC4}"/>
              </a:ext>
            </a:extLst>
          </p:cNvPr>
          <p:cNvGrpSpPr/>
          <p:nvPr/>
        </p:nvGrpSpPr>
        <p:grpSpPr>
          <a:xfrm>
            <a:off x="3660990" y="1749225"/>
            <a:ext cx="402120" cy="172440"/>
            <a:chOff x="3660990" y="1749225"/>
            <a:chExt cx="402120" cy="17244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E7459FD-397C-4489-4DC8-18A04A270084}"/>
                    </a:ext>
                  </a:extLst>
                </p14:cNvPr>
                <p14:cNvContentPartPr/>
                <p14:nvPr/>
              </p14:nvContentPartPr>
              <p14:xfrm>
                <a:off x="3660990" y="1878105"/>
                <a:ext cx="291600" cy="43560"/>
              </p14:xfrm>
            </p:contentPart>
          </mc:Choice>
          <mc:Fallback>
            <p:pic>
              <p:nvPicPr>
                <p:cNvPr id="7" name="Ink 6">
                  <a:extLst>
                    <a:ext uri="{FF2B5EF4-FFF2-40B4-BE49-F238E27FC236}">
                      <a16:creationId xmlns:a16="http://schemas.microsoft.com/office/drawing/2014/main" id="{8E7459FD-397C-4489-4DC8-18A04A270084}"/>
                    </a:ext>
                  </a:extLst>
                </p:cNvPr>
                <p:cNvPicPr/>
                <p:nvPr/>
              </p:nvPicPr>
              <p:blipFill>
                <a:blip r:embed="rId9"/>
                <a:stretch>
                  <a:fillRect/>
                </a:stretch>
              </p:blipFill>
              <p:spPr>
                <a:xfrm>
                  <a:off x="3654870" y="1871985"/>
                  <a:ext cx="3038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B5F8FC2-BA38-E7EE-8BD5-7695BDC1EC5B}"/>
                    </a:ext>
                  </a:extLst>
                </p14:cNvPr>
                <p14:cNvContentPartPr/>
                <p14:nvPr/>
              </p14:nvContentPartPr>
              <p14:xfrm>
                <a:off x="3706710" y="1749225"/>
                <a:ext cx="356400" cy="18720"/>
              </p14:xfrm>
            </p:contentPart>
          </mc:Choice>
          <mc:Fallback>
            <p:pic>
              <p:nvPicPr>
                <p:cNvPr id="8" name="Ink 7">
                  <a:extLst>
                    <a:ext uri="{FF2B5EF4-FFF2-40B4-BE49-F238E27FC236}">
                      <a16:creationId xmlns:a16="http://schemas.microsoft.com/office/drawing/2014/main" id="{2B5F8FC2-BA38-E7EE-8BD5-7695BDC1EC5B}"/>
                    </a:ext>
                  </a:extLst>
                </p:cNvPr>
                <p:cNvPicPr/>
                <p:nvPr/>
              </p:nvPicPr>
              <p:blipFill>
                <a:blip r:embed="rId11"/>
                <a:stretch>
                  <a:fillRect/>
                </a:stretch>
              </p:blipFill>
              <p:spPr>
                <a:xfrm>
                  <a:off x="3700590" y="1743105"/>
                  <a:ext cx="368640" cy="30960"/>
                </a:xfrm>
                <a:prstGeom prst="rect">
                  <a:avLst/>
                </a:prstGeom>
              </p:spPr>
            </p:pic>
          </mc:Fallback>
        </mc:AlternateContent>
      </p:grpSp>
      <p:grpSp>
        <p:nvGrpSpPr>
          <p:cNvPr id="14" name="Group 13">
            <a:extLst>
              <a:ext uri="{FF2B5EF4-FFF2-40B4-BE49-F238E27FC236}">
                <a16:creationId xmlns:a16="http://schemas.microsoft.com/office/drawing/2014/main" id="{E4686982-BE69-23F4-8469-C75D3D228B05}"/>
              </a:ext>
            </a:extLst>
          </p:cNvPr>
          <p:cNvGrpSpPr/>
          <p:nvPr/>
        </p:nvGrpSpPr>
        <p:grpSpPr>
          <a:xfrm>
            <a:off x="4668990" y="1303545"/>
            <a:ext cx="1997640" cy="703080"/>
            <a:chOff x="4668990" y="1303545"/>
            <a:chExt cx="1997640" cy="70308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F871088-5460-120F-A539-46D83CF02488}"/>
                    </a:ext>
                  </a:extLst>
                </p14:cNvPr>
                <p14:cNvContentPartPr/>
                <p14:nvPr/>
              </p14:nvContentPartPr>
              <p14:xfrm>
                <a:off x="4668990" y="1653105"/>
                <a:ext cx="650160" cy="353520"/>
              </p14:xfrm>
            </p:contentPart>
          </mc:Choice>
          <mc:Fallback>
            <p:pic>
              <p:nvPicPr>
                <p:cNvPr id="9" name="Ink 8">
                  <a:extLst>
                    <a:ext uri="{FF2B5EF4-FFF2-40B4-BE49-F238E27FC236}">
                      <a16:creationId xmlns:a16="http://schemas.microsoft.com/office/drawing/2014/main" id="{EF871088-5460-120F-A539-46D83CF02488}"/>
                    </a:ext>
                  </a:extLst>
                </p:cNvPr>
                <p:cNvPicPr/>
                <p:nvPr/>
              </p:nvPicPr>
              <p:blipFill>
                <a:blip r:embed="rId13"/>
                <a:stretch>
                  <a:fillRect/>
                </a:stretch>
              </p:blipFill>
              <p:spPr>
                <a:xfrm>
                  <a:off x="4662870" y="1646985"/>
                  <a:ext cx="6624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6E3E962-C204-CAD5-AA68-B453DB24E26A}"/>
                    </a:ext>
                  </a:extLst>
                </p14:cNvPr>
                <p14:cNvContentPartPr/>
                <p14:nvPr/>
              </p14:nvContentPartPr>
              <p14:xfrm>
                <a:off x="5612190" y="1313985"/>
                <a:ext cx="32040" cy="308880"/>
              </p14:xfrm>
            </p:contentPart>
          </mc:Choice>
          <mc:Fallback>
            <p:pic>
              <p:nvPicPr>
                <p:cNvPr id="10" name="Ink 9">
                  <a:extLst>
                    <a:ext uri="{FF2B5EF4-FFF2-40B4-BE49-F238E27FC236}">
                      <a16:creationId xmlns:a16="http://schemas.microsoft.com/office/drawing/2014/main" id="{36E3E962-C204-CAD5-AA68-B453DB24E26A}"/>
                    </a:ext>
                  </a:extLst>
                </p:cNvPr>
                <p:cNvPicPr/>
                <p:nvPr/>
              </p:nvPicPr>
              <p:blipFill>
                <a:blip r:embed="rId15"/>
                <a:stretch>
                  <a:fillRect/>
                </a:stretch>
              </p:blipFill>
              <p:spPr>
                <a:xfrm>
                  <a:off x="5606070" y="1307865"/>
                  <a:ext cx="442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7F7DFA64-E35C-E080-C0BB-D1571BB4E31B}"/>
                    </a:ext>
                  </a:extLst>
                </p14:cNvPr>
                <p14:cNvContentPartPr/>
                <p14:nvPr/>
              </p14:nvContentPartPr>
              <p14:xfrm>
                <a:off x="5795070" y="1433145"/>
                <a:ext cx="308520" cy="200520"/>
              </p14:xfrm>
            </p:contentPart>
          </mc:Choice>
          <mc:Fallback>
            <p:pic>
              <p:nvPicPr>
                <p:cNvPr id="11" name="Ink 10">
                  <a:extLst>
                    <a:ext uri="{FF2B5EF4-FFF2-40B4-BE49-F238E27FC236}">
                      <a16:creationId xmlns:a16="http://schemas.microsoft.com/office/drawing/2014/main" id="{7F7DFA64-E35C-E080-C0BB-D1571BB4E31B}"/>
                    </a:ext>
                  </a:extLst>
                </p:cNvPr>
                <p:cNvPicPr/>
                <p:nvPr/>
              </p:nvPicPr>
              <p:blipFill>
                <a:blip r:embed="rId17"/>
                <a:stretch>
                  <a:fillRect/>
                </a:stretch>
              </p:blipFill>
              <p:spPr>
                <a:xfrm>
                  <a:off x="5788950" y="1427025"/>
                  <a:ext cx="3207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F3E395C-2121-9C57-D83C-DF16D589E349}"/>
                    </a:ext>
                  </a:extLst>
                </p14:cNvPr>
                <p14:cNvContentPartPr/>
                <p14:nvPr/>
              </p14:nvContentPartPr>
              <p14:xfrm>
                <a:off x="6303030" y="1303545"/>
                <a:ext cx="363600" cy="359280"/>
              </p14:xfrm>
            </p:contentPart>
          </mc:Choice>
          <mc:Fallback>
            <p:pic>
              <p:nvPicPr>
                <p:cNvPr id="12" name="Ink 11">
                  <a:extLst>
                    <a:ext uri="{FF2B5EF4-FFF2-40B4-BE49-F238E27FC236}">
                      <a16:creationId xmlns:a16="http://schemas.microsoft.com/office/drawing/2014/main" id="{8F3E395C-2121-9C57-D83C-DF16D589E349}"/>
                    </a:ext>
                  </a:extLst>
                </p:cNvPr>
                <p:cNvPicPr/>
                <p:nvPr/>
              </p:nvPicPr>
              <p:blipFill>
                <a:blip r:embed="rId19"/>
                <a:stretch>
                  <a:fillRect/>
                </a:stretch>
              </p:blipFill>
              <p:spPr>
                <a:xfrm>
                  <a:off x="6296910" y="1297425"/>
                  <a:ext cx="3758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F1C32A36-D055-C39E-67C0-16CCE25D4AAA}"/>
                    </a:ext>
                  </a:extLst>
                </p14:cNvPr>
                <p14:cNvContentPartPr/>
                <p14:nvPr/>
              </p14:nvContentPartPr>
              <p14:xfrm>
                <a:off x="6353430" y="1541505"/>
                <a:ext cx="277200" cy="1440"/>
              </p14:xfrm>
            </p:contentPart>
          </mc:Choice>
          <mc:Fallback>
            <p:pic>
              <p:nvPicPr>
                <p:cNvPr id="13" name="Ink 12">
                  <a:extLst>
                    <a:ext uri="{FF2B5EF4-FFF2-40B4-BE49-F238E27FC236}">
                      <a16:creationId xmlns:a16="http://schemas.microsoft.com/office/drawing/2014/main" id="{F1C32A36-D055-C39E-67C0-16CCE25D4AAA}"/>
                    </a:ext>
                  </a:extLst>
                </p:cNvPr>
                <p:cNvPicPr/>
                <p:nvPr/>
              </p:nvPicPr>
              <p:blipFill>
                <a:blip r:embed="rId21"/>
                <a:stretch>
                  <a:fillRect/>
                </a:stretch>
              </p:blipFill>
              <p:spPr>
                <a:xfrm>
                  <a:off x="6347310" y="1535385"/>
                  <a:ext cx="289440" cy="13680"/>
                </a:xfrm>
                <a:prstGeom prst="rect">
                  <a:avLst/>
                </a:prstGeom>
              </p:spPr>
            </p:pic>
          </mc:Fallback>
        </mc:AlternateContent>
      </p:grpSp>
      <p:grpSp>
        <p:nvGrpSpPr>
          <p:cNvPr id="22" name="Group 21">
            <a:extLst>
              <a:ext uri="{FF2B5EF4-FFF2-40B4-BE49-F238E27FC236}">
                <a16:creationId xmlns:a16="http://schemas.microsoft.com/office/drawing/2014/main" id="{D9D9A9D7-37DE-8D71-6A25-5AD91095125F}"/>
              </a:ext>
            </a:extLst>
          </p:cNvPr>
          <p:cNvGrpSpPr/>
          <p:nvPr/>
        </p:nvGrpSpPr>
        <p:grpSpPr>
          <a:xfrm>
            <a:off x="2669550" y="2964225"/>
            <a:ext cx="1119240" cy="414000"/>
            <a:chOff x="2669550" y="2964225"/>
            <a:chExt cx="1119240" cy="414000"/>
          </a:xfrm>
        </p:grpSpPr>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7F4BA3FE-53FC-2A48-645F-A41DE6A33F48}"/>
                    </a:ext>
                  </a:extLst>
                </p14:cNvPr>
                <p14:cNvContentPartPr/>
                <p14:nvPr/>
              </p14:nvContentPartPr>
              <p14:xfrm>
                <a:off x="2669550" y="3124425"/>
                <a:ext cx="309240" cy="206640"/>
              </p14:xfrm>
            </p:contentPart>
          </mc:Choice>
          <mc:Fallback>
            <p:pic>
              <p:nvPicPr>
                <p:cNvPr id="17" name="Ink 16">
                  <a:extLst>
                    <a:ext uri="{FF2B5EF4-FFF2-40B4-BE49-F238E27FC236}">
                      <a16:creationId xmlns:a16="http://schemas.microsoft.com/office/drawing/2014/main" id="{7F4BA3FE-53FC-2A48-645F-A41DE6A33F48}"/>
                    </a:ext>
                  </a:extLst>
                </p:cNvPr>
                <p:cNvPicPr/>
                <p:nvPr/>
              </p:nvPicPr>
              <p:blipFill>
                <a:blip r:embed="rId23"/>
                <a:stretch>
                  <a:fillRect/>
                </a:stretch>
              </p:blipFill>
              <p:spPr>
                <a:xfrm>
                  <a:off x="2663430" y="3118305"/>
                  <a:ext cx="3214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49450F32-4897-A39E-D481-412A33259A5A}"/>
                    </a:ext>
                  </a:extLst>
                </p14:cNvPr>
                <p14:cNvContentPartPr/>
                <p14:nvPr/>
              </p14:nvContentPartPr>
              <p14:xfrm>
                <a:off x="3100110" y="2964225"/>
                <a:ext cx="231480" cy="174600"/>
              </p14:xfrm>
            </p:contentPart>
          </mc:Choice>
          <mc:Fallback>
            <p:pic>
              <p:nvPicPr>
                <p:cNvPr id="18" name="Ink 17">
                  <a:extLst>
                    <a:ext uri="{FF2B5EF4-FFF2-40B4-BE49-F238E27FC236}">
                      <a16:creationId xmlns:a16="http://schemas.microsoft.com/office/drawing/2014/main" id="{49450F32-4897-A39E-D481-412A33259A5A}"/>
                    </a:ext>
                  </a:extLst>
                </p:cNvPr>
                <p:cNvPicPr/>
                <p:nvPr/>
              </p:nvPicPr>
              <p:blipFill>
                <a:blip r:embed="rId25"/>
                <a:stretch>
                  <a:fillRect/>
                </a:stretch>
              </p:blipFill>
              <p:spPr>
                <a:xfrm>
                  <a:off x="3093990" y="2958105"/>
                  <a:ext cx="2437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A0D9AA3C-096F-F665-A9A8-99DB758FA579}"/>
                    </a:ext>
                  </a:extLst>
                </p14:cNvPr>
                <p14:cNvContentPartPr/>
                <p14:nvPr/>
              </p14:nvContentPartPr>
              <p14:xfrm>
                <a:off x="3579270" y="3348705"/>
                <a:ext cx="151920" cy="29520"/>
              </p14:xfrm>
            </p:contentPart>
          </mc:Choice>
          <mc:Fallback>
            <p:pic>
              <p:nvPicPr>
                <p:cNvPr id="19" name="Ink 18">
                  <a:extLst>
                    <a:ext uri="{FF2B5EF4-FFF2-40B4-BE49-F238E27FC236}">
                      <a16:creationId xmlns:a16="http://schemas.microsoft.com/office/drawing/2014/main" id="{A0D9AA3C-096F-F665-A9A8-99DB758FA579}"/>
                    </a:ext>
                  </a:extLst>
                </p:cNvPr>
                <p:cNvPicPr/>
                <p:nvPr/>
              </p:nvPicPr>
              <p:blipFill>
                <a:blip r:embed="rId27"/>
                <a:stretch>
                  <a:fillRect/>
                </a:stretch>
              </p:blipFill>
              <p:spPr>
                <a:xfrm>
                  <a:off x="3573150" y="3342585"/>
                  <a:ext cx="1641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BA84D97C-D29E-F2EB-1AFD-F80D410D4E04}"/>
                    </a:ext>
                  </a:extLst>
                </p14:cNvPr>
                <p14:cNvContentPartPr/>
                <p14:nvPr/>
              </p14:nvContentPartPr>
              <p14:xfrm>
                <a:off x="3579270" y="3293265"/>
                <a:ext cx="209520" cy="70560"/>
              </p14:xfrm>
            </p:contentPart>
          </mc:Choice>
          <mc:Fallback>
            <p:pic>
              <p:nvPicPr>
                <p:cNvPr id="20" name="Ink 19">
                  <a:extLst>
                    <a:ext uri="{FF2B5EF4-FFF2-40B4-BE49-F238E27FC236}">
                      <a16:creationId xmlns:a16="http://schemas.microsoft.com/office/drawing/2014/main" id="{BA84D97C-D29E-F2EB-1AFD-F80D410D4E04}"/>
                    </a:ext>
                  </a:extLst>
                </p:cNvPr>
                <p:cNvPicPr/>
                <p:nvPr/>
              </p:nvPicPr>
              <p:blipFill>
                <a:blip r:embed="rId29"/>
                <a:stretch>
                  <a:fillRect/>
                </a:stretch>
              </p:blipFill>
              <p:spPr>
                <a:xfrm>
                  <a:off x="3573150" y="3287145"/>
                  <a:ext cx="221760" cy="82800"/>
                </a:xfrm>
                <a:prstGeom prst="rect">
                  <a:avLst/>
                </a:prstGeom>
              </p:spPr>
            </p:pic>
          </mc:Fallback>
        </mc:AlternateContent>
      </p:grpSp>
      <p:grpSp>
        <p:nvGrpSpPr>
          <p:cNvPr id="33" name="Group 32">
            <a:extLst>
              <a:ext uri="{FF2B5EF4-FFF2-40B4-BE49-F238E27FC236}">
                <a16:creationId xmlns:a16="http://schemas.microsoft.com/office/drawing/2014/main" id="{A8A874EF-C2A4-D1A6-D13B-719E457F57F6}"/>
              </a:ext>
            </a:extLst>
          </p:cNvPr>
          <p:cNvGrpSpPr/>
          <p:nvPr/>
        </p:nvGrpSpPr>
        <p:grpSpPr>
          <a:xfrm>
            <a:off x="6904230" y="3508905"/>
            <a:ext cx="347040" cy="98640"/>
            <a:chOff x="6904230" y="3508905"/>
            <a:chExt cx="347040" cy="98640"/>
          </a:xfrm>
        </p:grpSpPr>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3792A4C3-E775-8CF5-095A-1B8471E9F7A5}"/>
                    </a:ext>
                  </a:extLst>
                </p14:cNvPr>
                <p14:cNvContentPartPr/>
                <p14:nvPr/>
              </p14:nvContentPartPr>
              <p14:xfrm>
                <a:off x="6904230" y="3597465"/>
                <a:ext cx="289080" cy="10080"/>
              </p14:xfrm>
            </p:contentPart>
          </mc:Choice>
          <mc:Fallback>
            <p:pic>
              <p:nvPicPr>
                <p:cNvPr id="31" name="Ink 30">
                  <a:extLst>
                    <a:ext uri="{FF2B5EF4-FFF2-40B4-BE49-F238E27FC236}">
                      <a16:creationId xmlns:a16="http://schemas.microsoft.com/office/drawing/2014/main" id="{3792A4C3-E775-8CF5-095A-1B8471E9F7A5}"/>
                    </a:ext>
                  </a:extLst>
                </p:cNvPr>
                <p:cNvPicPr/>
                <p:nvPr/>
              </p:nvPicPr>
              <p:blipFill>
                <a:blip r:embed="rId31"/>
                <a:stretch>
                  <a:fillRect/>
                </a:stretch>
              </p:blipFill>
              <p:spPr>
                <a:xfrm>
                  <a:off x="6898110" y="3591345"/>
                  <a:ext cx="3013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2" name="Ink 31">
                  <a:extLst>
                    <a:ext uri="{FF2B5EF4-FFF2-40B4-BE49-F238E27FC236}">
                      <a16:creationId xmlns:a16="http://schemas.microsoft.com/office/drawing/2014/main" id="{BCA11DF6-6FA9-22CB-8328-2BB57D6BE5C9}"/>
                    </a:ext>
                  </a:extLst>
                </p14:cNvPr>
                <p14:cNvContentPartPr/>
                <p14:nvPr/>
              </p14:nvContentPartPr>
              <p14:xfrm>
                <a:off x="6928350" y="3508905"/>
                <a:ext cx="322920" cy="14400"/>
              </p14:xfrm>
            </p:contentPart>
          </mc:Choice>
          <mc:Fallback>
            <p:pic>
              <p:nvPicPr>
                <p:cNvPr id="32" name="Ink 31">
                  <a:extLst>
                    <a:ext uri="{FF2B5EF4-FFF2-40B4-BE49-F238E27FC236}">
                      <a16:creationId xmlns:a16="http://schemas.microsoft.com/office/drawing/2014/main" id="{BCA11DF6-6FA9-22CB-8328-2BB57D6BE5C9}"/>
                    </a:ext>
                  </a:extLst>
                </p:cNvPr>
                <p:cNvPicPr/>
                <p:nvPr/>
              </p:nvPicPr>
              <p:blipFill>
                <a:blip r:embed="rId33"/>
                <a:stretch>
                  <a:fillRect/>
                </a:stretch>
              </p:blipFill>
              <p:spPr>
                <a:xfrm>
                  <a:off x="6922230" y="3502785"/>
                  <a:ext cx="335160" cy="26640"/>
                </a:xfrm>
                <a:prstGeom prst="rect">
                  <a:avLst/>
                </a:prstGeom>
              </p:spPr>
            </p:pic>
          </mc:Fallback>
        </mc:AlternateContent>
      </p:grpSp>
      <p:grpSp>
        <p:nvGrpSpPr>
          <p:cNvPr id="42" name="Group 41">
            <a:extLst>
              <a:ext uri="{FF2B5EF4-FFF2-40B4-BE49-F238E27FC236}">
                <a16:creationId xmlns:a16="http://schemas.microsoft.com/office/drawing/2014/main" id="{7190902A-A7CD-2B62-BD7F-EA18CF733537}"/>
              </a:ext>
            </a:extLst>
          </p:cNvPr>
          <p:cNvGrpSpPr/>
          <p:nvPr/>
        </p:nvGrpSpPr>
        <p:grpSpPr>
          <a:xfrm>
            <a:off x="4621110" y="2815185"/>
            <a:ext cx="1578600" cy="764640"/>
            <a:chOff x="4621110" y="2815185"/>
            <a:chExt cx="1578600" cy="764640"/>
          </a:xfrm>
        </p:grpSpPr>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012D5837-C8E5-241F-397C-9E898D411795}"/>
                    </a:ext>
                  </a:extLst>
                </p14:cNvPr>
                <p14:cNvContentPartPr/>
                <p14:nvPr/>
              </p14:nvContentPartPr>
              <p14:xfrm>
                <a:off x="4621110" y="3309465"/>
                <a:ext cx="594720" cy="270360"/>
              </p14:xfrm>
            </p:contentPart>
          </mc:Choice>
          <mc:Fallback>
            <p:pic>
              <p:nvPicPr>
                <p:cNvPr id="23" name="Ink 22">
                  <a:extLst>
                    <a:ext uri="{FF2B5EF4-FFF2-40B4-BE49-F238E27FC236}">
                      <a16:creationId xmlns:a16="http://schemas.microsoft.com/office/drawing/2014/main" id="{012D5837-C8E5-241F-397C-9E898D411795}"/>
                    </a:ext>
                  </a:extLst>
                </p:cNvPr>
                <p:cNvPicPr/>
                <p:nvPr/>
              </p:nvPicPr>
              <p:blipFill>
                <a:blip r:embed="rId35"/>
                <a:stretch>
                  <a:fillRect/>
                </a:stretch>
              </p:blipFill>
              <p:spPr>
                <a:xfrm>
                  <a:off x="4614990" y="3303345"/>
                  <a:ext cx="6069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EAC55388-D836-F868-0ECB-D0E6046512C9}"/>
                    </a:ext>
                  </a:extLst>
                </p14:cNvPr>
                <p14:cNvContentPartPr/>
                <p14:nvPr/>
              </p14:nvContentPartPr>
              <p14:xfrm>
                <a:off x="5335710" y="3120465"/>
                <a:ext cx="99000" cy="223920"/>
              </p14:xfrm>
            </p:contentPart>
          </mc:Choice>
          <mc:Fallback>
            <p:pic>
              <p:nvPicPr>
                <p:cNvPr id="24" name="Ink 23">
                  <a:extLst>
                    <a:ext uri="{FF2B5EF4-FFF2-40B4-BE49-F238E27FC236}">
                      <a16:creationId xmlns:a16="http://schemas.microsoft.com/office/drawing/2014/main" id="{EAC55388-D836-F868-0ECB-D0E6046512C9}"/>
                    </a:ext>
                  </a:extLst>
                </p:cNvPr>
                <p:cNvPicPr/>
                <p:nvPr/>
              </p:nvPicPr>
              <p:blipFill>
                <a:blip r:embed="rId37"/>
                <a:stretch>
                  <a:fillRect/>
                </a:stretch>
              </p:blipFill>
              <p:spPr>
                <a:xfrm>
                  <a:off x="5329590" y="3114345"/>
                  <a:ext cx="1112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8895A914-FF62-1823-C6C4-10833ADE5A10}"/>
                    </a:ext>
                  </a:extLst>
                </p14:cNvPr>
                <p14:cNvContentPartPr/>
                <p14:nvPr/>
              </p14:nvContentPartPr>
              <p14:xfrm>
                <a:off x="5499150" y="3220905"/>
                <a:ext cx="168840" cy="105840"/>
              </p14:xfrm>
            </p:contentPart>
          </mc:Choice>
          <mc:Fallback>
            <p:pic>
              <p:nvPicPr>
                <p:cNvPr id="25" name="Ink 24">
                  <a:extLst>
                    <a:ext uri="{FF2B5EF4-FFF2-40B4-BE49-F238E27FC236}">
                      <a16:creationId xmlns:a16="http://schemas.microsoft.com/office/drawing/2014/main" id="{8895A914-FF62-1823-C6C4-10833ADE5A10}"/>
                    </a:ext>
                  </a:extLst>
                </p:cNvPr>
                <p:cNvPicPr/>
                <p:nvPr/>
              </p:nvPicPr>
              <p:blipFill>
                <a:blip r:embed="rId39"/>
                <a:stretch>
                  <a:fillRect/>
                </a:stretch>
              </p:blipFill>
              <p:spPr>
                <a:xfrm>
                  <a:off x="5493030" y="3214785"/>
                  <a:ext cx="1810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D7A38E80-8903-748F-B4D2-65C0E4D62F51}"/>
                    </a:ext>
                  </a:extLst>
                </p14:cNvPr>
                <p14:cNvContentPartPr/>
                <p14:nvPr/>
              </p14:nvContentPartPr>
              <p14:xfrm>
                <a:off x="5896230" y="3169785"/>
                <a:ext cx="159120" cy="140040"/>
              </p14:xfrm>
            </p:contentPart>
          </mc:Choice>
          <mc:Fallback>
            <p:pic>
              <p:nvPicPr>
                <p:cNvPr id="26" name="Ink 25">
                  <a:extLst>
                    <a:ext uri="{FF2B5EF4-FFF2-40B4-BE49-F238E27FC236}">
                      <a16:creationId xmlns:a16="http://schemas.microsoft.com/office/drawing/2014/main" id="{D7A38E80-8903-748F-B4D2-65C0E4D62F51}"/>
                    </a:ext>
                  </a:extLst>
                </p:cNvPr>
                <p:cNvPicPr/>
                <p:nvPr/>
              </p:nvPicPr>
              <p:blipFill>
                <a:blip r:embed="rId41"/>
                <a:stretch>
                  <a:fillRect/>
                </a:stretch>
              </p:blipFill>
              <p:spPr>
                <a:xfrm>
                  <a:off x="5890110" y="3163665"/>
                  <a:ext cx="1713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FF0F5165-D724-2F1A-6431-7B3A76212954}"/>
                    </a:ext>
                  </a:extLst>
                </p14:cNvPr>
                <p14:cNvContentPartPr/>
                <p14:nvPr/>
              </p14:nvContentPartPr>
              <p14:xfrm>
                <a:off x="5843310" y="3196065"/>
                <a:ext cx="168480" cy="121680"/>
              </p14:xfrm>
            </p:contentPart>
          </mc:Choice>
          <mc:Fallback>
            <p:pic>
              <p:nvPicPr>
                <p:cNvPr id="27" name="Ink 26">
                  <a:extLst>
                    <a:ext uri="{FF2B5EF4-FFF2-40B4-BE49-F238E27FC236}">
                      <a16:creationId xmlns:a16="http://schemas.microsoft.com/office/drawing/2014/main" id="{FF0F5165-D724-2F1A-6431-7B3A76212954}"/>
                    </a:ext>
                  </a:extLst>
                </p:cNvPr>
                <p:cNvPicPr/>
                <p:nvPr/>
              </p:nvPicPr>
              <p:blipFill>
                <a:blip r:embed="rId43"/>
                <a:stretch>
                  <a:fillRect/>
                </a:stretch>
              </p:blipFill>
              <p:spPr>
                <a:xfrm>
                  <a:off x="5837190" y="3189945"/>
                  <a:ext cx="1807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284689E7-8335-2BAD-5E0C-D35B9323C7BD}"/>
                    </a:ext>
                  </a:extLst>
                </p14:cNvPr>
                <p14:cNvContentPartPr/>
                <p14:nvPr/>
              </p14:nvContentPartPr>
              <p14:xfrm>
                <a:off x="6079110" y="3057465"/>
                <a:ext cx="120600" cy="134280"/>
              </p14:xfrm>
            </p:contentPart>
          </mc:Choice>
          <mc:Fallback>
            <p:pic>
              <p:nvPicPr>
                <p:cNvPr id="28" name="Ink 27">
                  <a:extLst>
                    <a:ext uri="{FF2B5EF4-FFF2-40B4-BE49-F238E27FC236}">
                      <a16:creationId xmlns:a16="http://schemas.microsoft.com/office/drawing/2014/main" id="{284689E7-8335-2BAD-5E0C-D35B9323C7BD}"/>
                    </a:ext>
                  </a:extLst>
                </p:cNvPr>
                <p:cNvPicPr/>
                <p:nvPr/>
              </p:nvPicPr>
              <p:blipFill>
                <a:blip r:embed="rId45"/>
                <a:stretch>
                  <a:fillRect/>
                </a:stretch>
              </p:blipFill>
              <p:spPr>
                <a:xfrm>
                  <a:off x="6072990" y="3051345"/>
                  <a:ext cx="1328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57E3A565-0142-3245-33B9-038EF2E88FEA}"/>
                    </a:ext>
                  </a:extLst>
                </p14:cNvPr>
                <p14:cNvContentPartPr/>
                <p14:nvPr/>
              </p14:nvContentPartPr>
              <p14:xfrm>
                <a:off x="6057510" y="3065025"/>
                <a:ext cx="130320" cy="132480"/>
              </p14:xfrm>
            </p:contentPart>
          </mc:Choice>
          <mc:Fallback>
            <p:pic>
              <p:nvPicPr>
                <p:cNvPr id="29" name="Ink 28">
                  <a:extLst>
                    <a:ext uri="{FF2B5EF4-FFF2-40B4-BE49-F238E27FC236}">
                      <a16:creationId xmlns:a16="http://schemas.microsoft.com/office/drawing/2014/main" id="{57E3A565-0142-3245-33B9-038EF2E88FEA}"/>
                    </a:ext>
                  </a:extLst>
                </p:cNvPr>
                <p:cNvPicPr/>
                <p:nvPr/>
              </p:nvPicPr>
              <p:blipFill>
                <a:blip r:embed="rId47"/>
                <a:stretch>
                  <a:fillRect/>
                </a:stretch>
              </p:blipFill>
              <p:spPr>
                <a:xfrm>
                  <a:off x="6051390" y="3058905"/>
                  <a:ext cx="1425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6468F2AA-EEE1-2FBE-5A9D-4B57FC61EE2A}"/>
                    </a:ext>
                  </a:extLst>
                </p14:cNvPr>
                <p14:cNvContentPartPr/>
                <p14:nvPr/>
              </p14:nvContentPartPr>
              <p14:xfrm>
                <a:off x="5215470" y="2815185"/>
                <a:ext cx="912240" cy="371520"/>
              </p14:xfrm>
            </p:contentPart>
          </mc:Choice>
          <mc:Fallback>
            <p:pic>
              <p:nvPicPr>
                <p:cNvPr id="34" name="Ink 33">
                  <a:extLst>
                    <a:ext uri="{FF2B5EF4-FFF2-40B4-BE49-F238E27FC236}">
                      <a16:creationId xmlns:a16="http://schemas.microsoft.com/office/drawing/2014/main" id="{6468F2AA-EEE1-2FBE-5A9D-4B57FC61EE2A}"/>
                    </a:ext>
                  </a:extLst>
                </p:cNvPr>
                <p:cNvPicPr/>
                <p:nvPr/>
              </p:nvPicPr>
              <p:blipFill>
                <a:blip r:embed="rId49"/>
                <a:stretch>
                  <a:fillRect/>
                </a:stretch>
              </p:blipFill>
              <p:spPr>
                <a:xfrm>
                  <a:off x="5209350" y="2809065"/>
                  <a:ext cx="92448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BAC921B0-726E-72F1-678F-992CB93A3256}"/>
                    </a:ext>
                  </a:extLst>
                </p14:cNvPr>
                <p14:cNvContentPartPr/>
                <p14:nvPr/>
              </p14:nvContentPartPr>
              <p14:xfrm>
                <a:off x="5196030" y="3136305"/>
                <a:ext cx="130680" cy="68400"/>
              </p14:xfrm>
            </p:contentPart>
          </mc:Choice>
          <mc:Fallback>
            <p:pic>
              <p:nvPicPr>
                <p:cNvPr id="35" name="Ink 34">
                  <a:extLst>
                    <a:ext uri="{FF2B5EF4-FFF2-40B4-BE49-F238E27FC236}">
                      <a16:creationId xmlns:a16="http://schemas.microsoft.com/office/drawing/2014/main" id="{BAC921B0-726E-72F1-678F-992CB93A3256}"/>
                    </a:ext>
                  </a:extLst>
                </p:cNvPr>
                <p:cNvPicPr/>
                <p:nvPr/>
              </p:nvPicPr>
              <p:blipFill>
                <a:blip r:embed="rId51"/>
                <a:stretch>
                  <a:fillRect/>
                </a:stretch>
              </p:blipFill>
              <p:spPr>
                <a:xfrm>
                  <a:off x="5189910" y="3130185"/>
                  <a:ext cx="142920" cy="80640"/>
                </a:xfrm>
                <a:prstGeom prst="rect">
                  <a:avLst/>
                </a:prstGeom>
              </p:spPr>
            </p:pic>
          </mc:Fallback>
        </mc:AlternateContent>
      </p:grpSp>
      <p:grpSp>
        <p:nvGrpSpPr>
          <p:cNvPr id="41" name="Group 40">
            <a:extLst>
              <a:ext uri="{FF2B5EF4-FFF2-40B4-BE49-F238E27FC236}">
                <a16:creationId xmlns:a16="http://schemas.microsoft.com/office/drawing/2014/main" id="{055EE736-08B8-D4F6-6785-370F03469C87}"/>
              </a:ext>
            </a:extLst>
          </p:cNvPr>
          <p:cNvGrpSpPr/>
          <p:nvPr/>
        </p:nvGrpSpPr>
        <p:grpSpPr>
          <a:xfrm>
            <a:off x="7546830" y="3103905"/>
            <a:ext cx="1841040" cy="655920"/>
            <a:chOff x="7546830" y="3103905"/>
            <a:chExt cx="1841040" cy="655920"/>
          </a:xfrm>
        </p:grpSpPr>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1C3C1530-A4D6-5DEF-A276-E64AFE92A6FC}"/>
                    </a:ext>
                  </a:extLst>
                </p14:cNvPr>
                <p14:cNvContentPartPr/>
                <p14:nvPr/>
              </p14:nvContentPartPr>
              <p14:xfrm>
                <a:off x="7546830" y="3468945"/>
                <a:ext cx="460080" cy="290880"/>
              </p14:xfrm>
            </p:contentPart>
          </mc:Choice>
          <mc:Fallback>
            <p:pic>
              <p:nvPicPr>
                <p:cNvPr id="36" name="Ink 35">
                  <a:extLst>
                    <a:ext uri="{FF2B5EF4-FFF2-40B4-BE49-F238E27FC236}">
                      <a16:creationId xmlns:a16="http://schemas.microsoft.com/office/drawing/2014/main" id="{1C3C1530-A4D6-5DEF-A276-E64AFE92A6FC}"/>
                    </a:ext>
                  </a:extLst>
                </p:cNvPr>
                <p:cNvPicPr/>
                <p:nvPr/>
              </p:nvPicPr>
              <p:blipFill>
                <a:blip r:embed="rId53"/>
                <a:stretch>
                  <a:fillRect/>
                </a:stretch>
              </p:blipFill>
              <p:spPr>
                <a:xfrm>
                  <a:off x="7540710" y="3462825"/>
                  <a:ext cx="4723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ADC0772D-9449-DD2C-9D99-6649E3F0E82D}"/>
                    </a:ext>
                  </a:extLst>
                </p14:cNvPr>
                <p14:cNvContentPartPr/>
                <p14:nvPr/>
              </p14:nvContentPartPr>
              <p14:xfrm>
                <a:off x="8105190" y="3267345"/>
                <a:ext cx="438120" cy="157320"/>
              </p14:xfrm>
            </p:contentPart>
          </mc:Choice>
          <mc:Fallback>
            <p:pic>
              <p:nvPicPr>
                <p:cNvPr id="37" name="Ink 36">
                  <a:extLst>
                    <a:ext uri="{FF2B5EF4-FFF2-40B4-BE49-F238E27FC236}">
                      <a16:creationId xmlns:a16="http://schemas.microsoft.com/office/drawing/2014/main" id="{ADC0772D-9449-DD2C-9D99-6649E3F0E82D}"/>
                    </a:ext>
                  </a:extLst>
                </p:cNvPr>
                <p:cNvPicPr/>
                <p:nvPr/>
              </p:nvPicPr>
              <p:blipFill>
                <a:blip r:embed="rId55"/>
                <a:stretch>
                  <a:fillRect/>
                </a:stretch>
              </p:blipFill>
              <p:spPr>
                <a:xfrm>
                  <a:off x="8099070" y="3261225"/>
                  <a:ext cx="4503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A0F656BA-31FA-F140-10CB-C0566073A942}"/>
                    </a:ext>
                  </a:extLst>
                </p14:cNvPr>
                <p14:cNvContentPartPr/>
                <p14:nvPr/>
              </p14:nvContentPartPr>
              <p14:xfrm>
                <a:off x="8573910" y="3103905"/>
                <a:ext cx="63000" cy="313200"/>
              </p14:xfrm>
            </p:contentPart>
          </mc:Choice>
          <mc:Fallback>
            <p:pic>
              <p:nvPicPr>
                <p:cNvPr id="38" name="Ink 37">
                  <a:extLst>
                    <a:ext uri="{FF2B5EF4-FFF2-40B4-BE49-F238E27FC236}">
                      <a16:creationId xmlns:a16="http://schemas.microsoft.com/office/drawing/2014/main" id="{A0F656BA-31FA-F140-10CB-C0566073A942}"/>
                    </a:ext>
                  </a:extLst>
                </p:cNvPr>
                <p:cNvPicPr/>
                <p:nvPr/>
              </p:nvPicPr>
              <p:blipFill>
                <a:blip r:embed="rId57"/>
                <a:stretch>
                  <a:fillRect/>
                </a:stretch>
              </p:blipFill>
              <p:spPr>
                <a:xfrm>
                  <a:off x="8567790" y="3097785"/>
                  <a:ext cx="752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B0E12F8A-3BC4-3410-7FDC-737D5173511D}"/>
                    </a:ext>
                  </a:extLst>
                </p14:cNvPr>
                <p14:cNvContentPartPr/>
                <p14:nvPr/>
              </p14:nvContentPartPr>
              <p14:xfrm>
                <a:off x="8694510" y="3218745"/>
                <a:ext cx="159480" cy="175320"/>
              </p14:xfrm>
            </p:contentPart>
          </mc:Choice>
          <mc:Fallback>
            <p:pic>
              <p:nvPicPr>
                <p:cNvPr id="39" name="Ink 38">
                  <a:extLst>
                    <a:ext uri="{FF2B5EF4-FFF2-40B4-BE49-F238E27FC236}">
                      <a16:creationId xmlns:a16="http://schemas.microsoft.com/office/drawing/2014/main" id="{B0E12F8A-3BC4-3410-7FDC-737D5173511D}"/>
                    </a:ext>
                  </a:extLst>
                </p:cNvPr>
                <p:cNvPicPr/>
                <p:nvPr/>
              </p:nvPicPr>
              <p:blipFill>
                <a:blip r:embed="rId59"/>
                <a:stretch>
                  <a:fillRect/>
                </a:stretch>
              </p:blipFill>
              <p:spPr>
                <a:xfrm>
                  <a:off x="8688390" y="3212625"/>
                  <a:ext cx="1717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2F32D760-BEF2-C5FD-108B-19CD69E4A559}"/>
                    </a:ext>
                  </a:extLst>
                </p14:cNvPr>
                <p14:cNvContentPartPr/>
                <p14:nvPr/>
              </p14:nvContentPartPr>
              <p14:xfrm>
                <a:off x="9055590" y="3212265"/>
                <a:ext cx="332280" cy="186480"/>
              </p14:xfrm>
            </p:contentPart>
          </mc:Choice>
          <mc:Fallback>
            <p:pic>
              <p:nvPicPr>
                <p:cNvPr id="40" name="Ink 39">
                  <a:extLst>
                    <a:ext uri="{FF2B5EF4-FFF2-40B4-BE49-F238E27FC236}">
                      <a16:creationId xmlns:a16="http://schemas.microsoft.com/office/drawing/2014/main" id="{2F32D760-BEF2-C5FD-108B-19CD69E4A559}"/>
                    </a:ext>
                  </a:extLst>
                </p:cNvPr>
                <p:cNvPicPr/>
                <p:nvPr/>
              </p:nvPicPr>
              <p:blipFill>
                <a:blip r:embed="rId61"/>
                <a:stretch>
                  <a:fillRect/>
                </a:stretch>
              </p:blipFill>
              <p:spPr>
                <a:xfrm>
                  <a:off x="9049470" y="3206145"/>
                  <a:ext cx="344520" cy="198720"/>
                </a:xfrm>
                <a:prstGeom prst="rect">
                  <a:avLst/>
                </a:prstGeom>
              </p:spPr>
            </p:pic>
          </mc:Fallback>
        </mc:AlternateContent>
      </p:grpSp>
    </p:spTree>
    <p:extLst>
      <p:ext uri="{BB962C8B-B14F-4D97-AF65-F5344CB8AC3E}">
        <p14:creationId xmlns:p14="http://schemas.microsoft.com/office/powerpoint/2010/main" val="124977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6</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2837639" y="1611886"/>
                <a:ext cx="2398285" cy="101816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sup>
                              <m:r>
                                <a:rPr lang="en-US" sz="2800" i="1">
                                  <a:latin typeface="Cambria Math" panose="02040503050406030204" pitchFamily="18" charset="0"/>
                                  <a:ea typeface="Open Sans" panose="020B0606030504020204" pitchFamily="34" charset="0"/>
                                  <a:cs typeface="Open Sans" panose="020B0606030504020204" pitchFamily="34" charset="0"/>
                                </a:rPr>
                                <m:t>𝑥</m:t>
                              </m:r>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837639" y="1611886"/>
                <a:ext cx="2398285" cy="1018164"/>
              </a:xfrm>
              <a:prstGeom prst="rect">
                <a:avLst/>
              </a:prstGeom>
              <a:blipFill rotWithShape="0">
                <a:blip r:embed="rId2"/>
                <a:stretch>
                  <a:fillRect b="-59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03352" y="1851711"/>
                <a:ext cx="84670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e>
                            <m:sup>
                              <m:r>
                                <a:rPr lang="en-US" sz="2800" i="1" smtClean="0">
                                  <a:latin typeface="Cambria Math" panose="02040503050406030204" pitchFamily="18" charset="0"/>
                                  <a:ea typeface="Cambria Math" panose="02040503050406030204" pitchFamily="18" charset="0"/>
                                  <a:cs typeface="Open Sans" panose="020B0606030504020204" pitchFamily="34" charset="0"/>
                                </a:rPr>
                                <m:t>∞</m:t>
                              </m:r>
                            </m:sup>
                          </m:sSup>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503352" y="1851711"/>
                <a:ext cx="846707" cy="43088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503352" y="5685995"/>
                <a:ext cx="703782" cy="9681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503352" y="5685995"/>
                <a:ext cx="703782" cy="968150"/>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649257" y="2948959"/>
                <a:ext cx="2656753" cy="82676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i="0" smtClean="0">
                                      <a:latin typeface="Cambria Math" panose="02040503050406030204" pitchFamily="18" charset="0"/>
                                      <a:ea typeface="Cambria Math" panose="02040503050406030204" pitchFamily="18" charset="0"/>
                                      <a:cs typeface="Open Sans" panose="020B0606030504020204" pitchFamily="34" charset="0"/>
                                    </a:rPr>
                                    <m:t>ln</m:t>
                                  </m:r>
                                </m:fName>
                                <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sup>
                                      <m:r>
                                        <a:rPr lang="en-US" sz="2800" i="1">
                                          <a:latin typeface="Cambria Math" panose="02040503050406030204" pitchFamily="18" charset="0"/>
                                          <a:ea typeface="Open Sans" panose="020B0606030504020204" pitchFamily="34" charset="0"/>
                                          <a:cs typeface="Open Sans" panose="020B0606030504020204" pitchFamily="34" charset="0"/>
                                        </a:rPr>
                                        <m:t>𝑥</m:t>
                                      </m:r>
                                    </m:sup>
                                  </m:sSup>
                                </m:e>
                              </m:func>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649257" y="2948959"/>
                <a:ext cx="2656753" cy="826765"/>
              </a:xfrm>
              <a:prstGeom prst="rect">
                <a:avLst/>
              </a:prstGeom>
              <a:blipFill rotWithShape="0">
                <a:blip r:embed="rId5"/>
                <a:stretch>
                  <a:fillRect b="-741"/>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649257" y="4307468"/>
                <a:ext cx="2653932" cy="77482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b="0" i="0" smtClean="0">
                                      <a:latin typeface="Cambria Math" panose="02040503050406030204" pitchFamily="18" charset="0"/>
                                      <a:ea typeface="Cambria Math" panose="02040503050406030204" pitchFamily="18" charset="0"/>
                                      <a:cs typeface="Open Sans" panose="020B0606030504020204" pitchFamily="34" charset="0"/>
                                    </a:rPr>
                                    <m:t>x</m:t>
                                  </m:r>
                                  <m:r>
                                    <m:rPr>
                                      <m:sty m:val="p"/>
                                    </m:rPr>
                                    <a:rPr lang="en-US" sz="2800" i="0" smtClean="0">
                                      <a:latin typeface="Cambria Math" panose="02040503050406030204" pitchFamily="18" charset="0"/>
                                      <a:ea typeface="Cambria Math" panose="02040503050406030204" pitchFamily="18" charset="0"/>
                                      <a:cs typeface="Open Sans" panose="020B0606030504020204" pitchFamily="34" charset="0"/>
                                    </a:rPr>
                                    <m:t>ln</m:t>
                                  </m:r>
                                </m:fName>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func>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649257" y="4307468"/>
                <a:ext cx="2653932" cy="774827"/>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649257" y="5453142"/>
                <a:ext cx="2362634" cy="92403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ln</m:t>
                                  </m:r>
                                </m:fName>
                                <m:e>
                                  <m:d>
                                    <m:dPr>
                                      <m:ctrlPr>
                                        <a:rPr lang="en-US" sz="2800" i="1">
                                          <a:latin typeface="Cambria Math" panose="02040503050406030204" pitchFamily="18" charset="0"/>
                                          <a:ea typeface="Cambria Math" panose="02040503050406030204" pitchFamily="18"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func>
                            </m:num>
                            <m:den>
                              <m:r>
                                <a:rPr lang="en-US" sz="2800" i="1">
                                  <a:latin typeface="Cambria Math" panose="02040503050406030204" pitchFamily="18" charset="0"/>
                                  <a:ea typeface="Cambria Math" panose="02040503050406030204" pitchFamily="18" charset="0"/>
                                  <a:cs typeface="Open Sans" panose="020B0606030504020204" pitchFamily="34" charset="0"/>
                                </a:rPr>
                                <m:t>1/</m:t>
                              </m:r>
                              <m:r>
                                <a:rPr lang="en-US" sz="2800" i="1">
                                  <a:latin typeface="Cambria Math" panose="02040503050406030204" pitchFamily="18" charset="0"/>
                                  <a:ea typeface="Cambria Math" panose="02040503050406030204" pitchFamily="18" charset="0"/>
                                  <a:cs typeface="Open Sans" panose="020B0606030504020204" pitchFamily="34" charset="0"/>
                                </a:rPr>
                                <m:t>𝑥</m:t>
                              </m:r>
                            </m:den>
                          </m:f>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649257" y="5453142"/>
                <a:ext cx="2362634" cy="924036"/>
              </a:xfrm>
              <a:prstGeom prst="rect">
                <a:avLst/>
              </a:prstGeom>
              <a:blipFill rotWithShape="0">
                <a:blip r:embed="rId7"/>
                <a:stretch>
                  <a:fillRect/>
                </a:stretch>
              </a:blipFill>
              <a:effectLst/>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A8D61A11-AFDC-44CA-7942-108809FCC80B}"/>
              </a:ext>
            </a:extLst>
          </p:cNvPr>
          <p:cNvGrpSpPr/>
          <p:nvPr/>
        </p:nvGrpSpPr>
        <p:grpSpPr>
          <a:xfrm>
            <a:off x="8766870" y="4392345"/>
            <a:ext cx="2072880" cy="599040"/>
            <a:chOff x="8766870" y="4392345"/>
            <a:chExt cx="2072880" cy="59904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477FCFA-5558-8833-FEFA-63297361F968}"/>
                    </a:ext>
                  </a:extLst>
                </p14:cNvPr>
                <p14:cNvContentPartPr/>
                <p14:nvPr/>
              </p14:nvContentPartPr>
              <p14:xfrm>
                <a:off x="9045870" y="4514745"/>
                <a:ext cx="650160" cy="277560"/>
              </p14:xfrm>
            </p:contentPart>
          </mc:Choice>
          <mc:Fallback>
            <p:pic>
              <p:nvPicPr>
                <p:cNvPr id="7" name="Ink 6">
                  <a:extLst>
                    <a:ext uri="{FF2B5EF4-FFF2-40B4-BE49-F238E27FC236}">
                      <a16:creationId xmlns:a16="http://schemas.microsoft.com/office/drawing/2014/main" id="{2477FCFA-5558-8833-FEFA-63297361F968}"/>
                    </a:ext>
                  </a:extLst>
                </p:cNvPr>
                <p:cNvPicPr/>
                <p:nvPr/>
              </p:nvPicPr>
              <p:blipFill>
                <a:blip r:embed="rId9"/>
                <a:stretch>
                  <a:fillRect/>
                </a:stretch>
              </p:blipFill>
              <p:spPr>
                <a:xfrm>
                  <a:off x="9039750" y="4508625"/>
                  <a:ext cx="6624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FA4AFAB-BC93-A494-F0A5-7FD132FE52BE}"/>
                    </a:ext>
                  </a:extLst>
                </p14:cNvPr>
                <p14:cNvContentPartPr/>
                <p14:nvPr/>
              </p14:nvContentPartPr>
              <p14:xfrm>
                <a:off x="9861630" y="4653345"/>
                <a:ext cx="58320" cy="54360"/>
              </p14:xfrm>
            </p:contentPart>
          </mc:Choice>
          <mc:Fallback>
            <p:pic>
              <p:nvPicPr>
                <p:cNvPr id="8" name="Ink 7">
                  <a:extLst>
                    <a:ext uri="{FF2B5EF4-FFF2-40B4-BE49-F238E27FC236}">
                      <a16:creationId xmlns:a16="http://schemas.microsoft.com/office/drawing/2014/main" id="{9FA4AFAB-BC93-A494-F0A5-7FD132FE52BE}"/>
                    </a:ext>
                  </a:extLst>
                </p:cNvPr>
                <p:cNvPicPr/>
                <p:nvPr/>
              </p:nvPicPr>
              <p:blipFill>
                <a:blip r:embed="rId11"/>
                <a:stretch>
                  <a:fillRect/>
                </a:stretch>
              </p:blipFill>
              <p:spPr>
                <a:xfrm>
                  <a:off x="9855510" y="4647225"/>
                  <a:ext cx="705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A7266AE-489C-53F1-D39A-55A2AA5648E4}"/>
                    </a:ext>
                  </a:extLst>
                </p14:cNvPr>
                <p14:cNvContentPartPr/>
                <p14:nvPr/>
              </p14:nvContentPartPr>
              <p14:xfrm>
                <a:off x="10155030" y="4543905"/>
                <a:ext cx="363960" cy="245160"/>
              </p14:xfrm>
            </p:contentPart>
          </mc:Choice>
          <mc:Fallback>
            <p:pic>
              <p:nvPicPr>
                <p:cNvPr id="9" name="Ink 8">
                  <a:extLst>
                    <a:ext uri="{FF2B5EF4-FFF2-40B4-BE49-F238E27FC236}">
                      <a16:creationId xmlns:a16="http://schemas.microsoft.com/office/drawing/2014/main" id="{EA7266AE-489C-53F1-D39A-55A2AA5648E4}"/>
                    </a:ext>
                  </a:extLst>
                </p:cNvPr>
                <p:cNvPicPr/>
                <p:nvPr/>
              </p:nvPicPr>
              <p:blipFill>
                <a:blip r:embed="rId13"/>
                <a:stretch>
                  <a:fillRect/>
                </a:stretch>
              </p:blipFill>
              <p:spPr>
                <a:xfrm>
                  <a:off x="10148910" y="4537785"/>
                  <a:ext cx="3762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4AB25D3C-8BAA-4DBF-F233-1190582DC6FF}"/>
                    </a:ext>
                  </a:extLst>
                </p14:cNvPr>
                <p14:cNvContentPartPr/>
                <p14:nvPr/>
              </p14:nvContentPartPr>
              <p14:xfrm>
                <a:off x="10292190" y="4392345"/>
                <a:ext cx="547560" cy="599040"/>
              </p14:xfrm>
            </p:contentPart>
          </mc:Choice>
          <mc:Fallback>
            <p:pic>
              <p:nvPicPr>
                <p:cNvPr id="15" name="Ink 14">
                  <a:extLst>
                    <a:ext uri="{FF2B5EF4-FFF2-40B4-BE49-F238E27FC236}">
                      <a16:creationId xmlns:a16="http://schemas.microsoft.com/office/drawing/2014/main" id="{4AB25D3C-8BAA-4DBF-F233-1190582DC6FF}"/>
                    </a:ext>
                  </a:extLst>
                </p:cNvPr>
                <p:cNvPicPr/>
                <p:nvPr/>
              </p:nvPicPr>
              <p:blipFill>
                <a:blip r:embed="rId15"/>
                <a:stretch>
                  <a:fillRect/>
                </a:stretch>
              </p:blipFill>
              <p:spPr>
                <a:xfrm>
                  <a:off x="10286070" y="4386225"/>
                  <a:ext cx="559800" cy="611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AA871B01-8564-261B-8F48-3EA3E2B3B193}"/>
                    </a:ext>
                  </a:extLst>
                </p14:cNvPr>
                <p14:cNvContentPartPr/>
                <p14:nvPr/>
              </p14:nvContentPartPr>
              <p14:xfrm>
                <a:off x="8766870" y="4433385"/>
                <a:ext cx="274320" cy="457200"/>
              </p14:xfrm>
            </p:contentPart>
          </mc:Choice>
          <mc:Fallback>
            <p:pic>
              <p:nvPicPr>
                <p:cNvPr id="16" name="Ink 15">
                  <a:extLst>
                    <a:ext uri="{FF2B5EF4-FFF2-40B4-BE49-F238E27FC236}">
                      <a16:creationId xmlns:a16="http://schemas.microsoft.com/office/drawing/2014/main" id="{AA871B01-8564-261B-8F48-3EA3E2B3B193}"/>
                    </a:ext>
                  </a:extLst>
                </p:cNvPr>
                <p:cNvPicPr/>
                <p:nvPr/>
              </p:nvPicPr>
              <p:blipFill>
                <a:blip r:embed="rId17"/>
                <a:stretch>
                  <a:fillRect/>
                </a:stretch>
              </p:blipFill>
              <p:spPr>
                <a:xfrm>
                  <a:off x="8760750" y="4427265"/>
                  <a:ext cx="286560" cy="469440"/>
                </a:xfrm>
                <a:prstGeom prst="rect">
                  <a:avLst/>
                </a:prstGeom>
              </p:spPr>
            </p:pic>
          </mc:Fallback>
        </mc:AlternateContent>
      </p:grpSp>
    </p:spTree>
    <p:extLst>
      <p:ext uri="{BB962C8B-B14F-4D97-AF65-F5344CB8AC3E}">
        <p14:creationId xmlns:p14="http://schemas.microsoft.com/office/powerpoint/2010/main" val="313783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0"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a:bodyPr>
          <a:lstStyle/>
          <a:p>
            <a:r>
              <a:rPr lang="en-IN" altLang="en-US" dirty="0"/>
              <a:t>L’ Hospital’s Rule </a:t>
            </a:r>
            <a:endParaRPr lang="en-IN" dirty="0"/>
          </a:p>
        </p:txBody>
      </p:sp>
      <p:sp>
        <p:nvSpPr>
          <p:cNvPr id="8"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360125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6</a:t>
            </a:r>
            <a:endParaRPr lang="en-IN" b="0" dirty="0"/>
          </a:p>
        </p:txBody>
      </p:sp>
      <mc:AlternateContent xmlns:mc="http://schemas.openxmlformats.org/markup-compatibility/2006" xmlns:a14="http://schemas.microsoft.com/office/drawing/2010/main">
        <mc:Choice Requires="a14">
          <p:sp>
            <p:nvSpPr>
              <p:cNvPr id="14" name="TextBox 13"/>
              <p:cNvSpPr txBox="1"/>
              <p:nvPr/>
            </p:nvSpPr>
            <p:spPr>
              <a:xfrm>
                <a:off x="2649257" y="1322733"/>
                <a:ext cx="2721834" cy="102335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ln</m:t>
                                          </m:r>
                                        </m:fName>
                                        <m:e>
                                          <m:d>
                                            <m:dPr>
                                              <m:ctrlPr>
                                                <a:rPr lang="en-US" sz="2800" i="1">
                                                  <a:latin typeface="Cambria Math" panose="02040503050406030204" pitchFamily="18" charset="0"/>
                                                  <a:ea typeface="Cambria Math" panose="02040503050406030204" pitchFamily="18"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e>
                                          </m:d>
                                        </m:e>
                                      </m:func>
                                    </m:e>
                                  </m:d>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num>
                            <m:den>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b="0" i="1" smtClean="0">
                                          <a:latin typeface="Cambria Math" panose="02040503050406030204" pitchFamily="18" charset="0"/>
                                          <a:ea typeface="Open Sans" panose="020B0606030504020204" pitchFamily="34" charset="0"/>
                                          <a:cs typeface="Open Sans" panose="020B0606030504020204" pitchFamily="34" charset="0"/>
                                        </a:rPr>
                                        <m:t>1/</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d>
                                </m:e>
                                <m:sup>
                                  <m:r>
                                    <a:rPr lang="en-US" sz="2800" b="0" i="1" smtClean="0">
                                      <a:latin typeface="Cambria Math" panose="02040503050406030204" pitchFamily="18" charset="0"/>
                                      <a:ea typeface="Open Sans" panose="020B0606030504020204" pitchFamily="34" charset="0"/>
                                      <a:cs typeface="Open Sans" panose="020B0606030504020204" pitchFamily="34" charset="0"/>
                                    </a:rPr>
                                    <m:t>′</m:t>
                                  </m:r>
                                </m:sup>
                              </m:sSup>
                            </m:den>
                          </m:f>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649257" y="1322733"/>
                <a:ext cx="2721834" cy="1023357"/>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649257" y="2857668"/>
                <a:ext cx="2646365" cy="11862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−12</m:t>
                                  </m:r>
                                </m:num>
                                <m:den>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2</m:t>
                                      </m:r>
                                    </m:sup>
                                  </m:sSup>
                                </m:den>
                              </m:f>
                            </m:num>
                            <m:den>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den>
                          </m:f>
                          <m:r>
                            <a:rPr lang="en-US" sz="2800" b="0" i="1" smtClean="0">
                              <a:latin typeface="Cambria Math" panose="02040503050406030204" pitchFamily="18" charset="0"/>
                              <a:ea typeface="Open Sans" panose="020B0606030504020204" pitchFamily="34" charset="0"/>
                              <a:cs typeface="Open Sans" panose="020B0606030504020204" pitchFamily="34" charset="0"/>
                            </a:rPr>
                            <m:t> </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 </m:t>
                          </m:r>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1</m:t>
                              </m:r>
                            </m:num>
                            <m:den>
                              <m:d>
                                <m:dPr>
                                  <m:ctrlPr>
                                    <a:rPr lang="en-US" sz="2800" i="1">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r>
                                        <a:rPr lang="en-US" sz="2800" i="1">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𝑥</m:t>
                                          </m:r>
                                        </m:e>
                                        <m:sup>
                                          <m:r>
                                            <a:rPr lang="en-US" sz="2800" i="1">
                                              <a:latin typeface="Cambria Math" panose="02040503050406030204" pitchFamily="18" charset="0"/>
                                              <a:ea typeface="Cambria Math" panose="02040503050406030204" pitchFamily="18" charset="0"/>
                                              <a:cs typeface="Open Sans" panose="020B0606030504020204" pitchFamily="34" charset="0"/>
                                            </a:rPr>
                                            <m:t>2</m:t>
                                          </m:r>
                                        </m:sup>
                                      </m:sSup>
                                    </m:den>
                                  </m:f>
                                </m:e>
                              </m:d>
                            </m:den>
                          </m:f>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649257" y="2857668"/>
                <a:ext cx="2646365" cy="118628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649257" y="4843455"/>
                <a:ext cx="1857175" cy="89620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r>
                                <a:rPr lang="en-US" sz="2800" i="1" smtClean="0">
                                  <a:latin typeface="Cambria Math" panose="02040503050406030204" pitchFamily="18" charset="0"/>
                                  <a:ea typeface="Cambria Math" panose="02040503050406030204" pitchFamily="18" charset="0"/>
                                  <a:cs typeface="Open Sans" panose="020B0606030504020204" pitchFamily="34" charset="0"/>
                                </a:rPr>
                                <m:t>1</m:t>
                              </m:r>
                              <m:r>
                                <a:rPr lang="en-US" sz="2800" b="0" i="1" smtClean="0">
                                  <a:latin typeface="Cambria Math" panose="02040503050406030204" pitchFamily="18" charset="0"/>
                                  <a:ea typeface="Cambria Math" panose="02040503050406030204" pitchFamily="18" charset="0"/>
                                  <a:cs typeface="Open Sans" panose="020B0606030504020204" pitchFamily="34" charset="0"/>
                                </a:rPr>
                                <m:t>2</m:t>
                              </m:r>
                            </m:num>
                            <m:den>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den>
                          </m:f>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649257" y="4843455"/>
                <a:ext cx="1857175" cy="89620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C95AFD5-C93B-C719-CC88-AFDA59AEDD60}"/>
                  </a:ext>
                </a:extLst>
              </p14:cNvPr>
              <p14:cNvContentPartPr/>
              <p14:nvPr/>
            </p14:nvContentPartPr>
            <p14:xfrm>
              <a:off x="7192950" y="1677945"/>
              <a:ext cx="315360" cy="4195800"/>
            </p14:xfrm>
          </p:contentPart>
        </mc:Choice>
        <mc:Fallback>
          <p:pic>
            <p:nvPicPr>
              <p:cNvPr id="3" name="Ink 2">
                <a:extLst>
                  <a:ext uri="{FF2B5EF4-FFF2-40B4-BE49-F238E27FC236}">
                    <a16:creationId xmlns:a16="http://schemas.microsoft.com/office/drawing/2014/main" id="{FC95AFD5-C93B-C719-CC88-AFDA59AEDD60}"/>
                  </a:ext>
                </a:extLst>
              </p:cNvPr>
              <p:cNvPicPr/>
              <p:nvPr/>
            </p:nvPicPr>
            <p:blipFill>
              <a:blip r:embed="rId6"/>
              <a:stretch>
                <a:fillRect/>
              </a:stretch>
            </p:blipFill>
            <p:spPr>
              <a:xfrm>
                <a:off x="7186830" y="1671825"/>
                <a:ext cx="327600" cy="4208040"/>
              </a:xfrm>
              <a:prstGeom prst="rect">
                <a:avLst/>
              </a:prstGeom>
            </p:spPr>
          </p:pic>
        </mc:Fallback>
      </mc:AlternateContent>
      <p:grpSp>
        <p:nvGrpSpPr>
          <p:cNvPr id="24" name="Group 23">
            <a:extLst>
              <a:ext uri="{FF2B5EF4-FFF2-40B4-BE49-F238E27FC236}">
                <a16:creationId xmlns:a16="http://schemas.microsoft.com/office/drawing/2014/main" id="{35D778BF-17D1-C181-C745-5CEA5B499DEB}"/>
              </a:ext>
            </a:extLst>
          </p:cNvPr>
          <p:cNvGrpSpPr/>
          <p:nvPr/>
        </p:nvGrpSpPr>
        <p:grpSpPr>
          <a:xfrm>
            <a:off x="9021750" y="1667145"/>
            <a:ext cx="501120" cy="519120"/>
            <a:chOff x="9021750" y="1667145"/>
            <a:chExt cx="501120" cy="519120"/>
          </a:xfrm>
        </p:grpSpPr>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2DB10E05-7085-3BC7-AA1F-B47D50228EF8}"/>
                    </a:ext>
                  </a:extLst>
                </p14:cNvPr>
                <p14:cNvContentPartPr/>
                <p14:nvPr/>
              </p14:nvContentPartPr>
              <p14:xfrm>
                <a:off x="9175830" y="1756065"/>
                <a:ext cx="34200" cy="199440"/>
              </p14:xfrm>
            </p:contentPart>
          </mc:Choice>
          <mc:Fallback>
            <p:pic>
              <p:nvPicPr>
                <p:cNvPr id="6" name="Ink 5">
                  <a:extLst>
                    <a:ext uri="{FF2B5EF4-FFF2-40B4-BE49-F238E27FC236}">
                      <a16:creationId xmlns:a16="http://schemas.microsoft.com/office/drawing/2014/main" id="{2DB10E05-7085-3BC7-AA1F-B47D50228EF8}"/>
                    </a:ext>
                  </a:extLst>
                </p:cNvPr>
                <p:cNvPicPr/>
                <p:nvPr/>
              </p:nvPicPr>
              <p:blipFill>
                <a:blip r:embed="rId8"/>
                <a:stretch>
                  <a:fillRect/>
                </a:stretch>
              </p:blipFill>
              <p:spPr>
                <a:xfrm>
                  <a:off x="9169710" y="1749945"/>
                  <a:ext cx="464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48DD48C8-2D80-4D5A-9386-C1E1B237A783}"/>
                    </a:ext>
                  </a:extLst>
                </p14:cNvPr>
                <p14:cNvContentPartPr/>
                <p14:nvPr/>
              </p14:nvContentPartPr>
              <p14:xfrm>
                <a:off x="9305790" y="1858665"/>
                <a:ext cx="217080" cy="21960"/>
              </p14:xfrm>
            </p:contentPart>
          </mc:Choice>
          <mc:Fallback>
            <p:pic>
              <p:nvPicPr>
                <p:cNvPr id="7" name="Ink 6">
                  <a:extLst>
                    <a:ext uri="{FF2B5EF4-FFF2-40B4-BE49-F238E27FC236}">
                      <a16:creationId xmlns:a16="http://schemas.microsoft.com/office/drawing/2014/main" id="{48DD48C8-2D80-4D5A-9386-C1E1B237A783}"/>
                    </a:ext>
                  </a:extLst>
                </p:cNvPr>
                <p:cNvPicPr/>
                <p:nvPr/>
              </p:nvPicPr>
              <p:blipFill>
                <a:blip r:embed="rId10"/>
                <a:stretch>
                  <a:fillRect/>
                </a:stretch>
              </p:blipFill>
              <p:spPr>
                <a:xfrm>
                  <a:off x="9299670" y="1852545"/>
                  <a:ext cx="2293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A09CA52B-59AE-8797-35BB-68CFECBE2DAF}"/>
                    </a:ext>
                  </a:extLst>
                </p14:cNvPr>
                <p14:cNvContentPartPr/>
                <p14:nvPr/>
              </p14:nvContentPartPr>
              <p14:xfrm>
                <a:off x="9435750" y="1804665"/>
                <a:ext cx="67680" cy="164880"/>
              </p14:xfrm>
            </p:contentPart>
          </mc:Choice>
          <mc:Fallback>
            <p:pic>
              <p:nvPicPr>
                <p:cNvPr id="8" name="Ink 7">
                  <a:extLst>
                    <a:ext uri="{FF2B5EF4-FFF2-40B4-BE49-F238E27FC236}">
                      <a16:creationId xmlns:a16="http://schemas.microsoft.com/office/drawing/2014/main" id="{A09CA52B-59AE-8797-35BB-68CFECBE2DAF}"/>
                    </a:ext>
                  </a:extLst>
                </p:cNvPr>
                <p:cNvPicPr/>
                <p:nvPr/>
              </p:nvPicPr>
              <p:blipFill>
                <a:blip r:embed="rId12"/>
                <a:stretch>
                  <a:fillRect/>
                </a:stretch>
              </p:blipFill>
              <p:spPr>
                <a:xfrm>
                  <a:off x="9429630" y="1798545"/>
                  <a:ext cx="799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7EFA95FA-53C9-274B-B50C-6769EFEC1677}"/>
                    </a:ext>
                  </a:extLst>
                </p14:cNvPr>
                <p14:cNvContentPartPr/>
                <p14:nvPr/>
              </p14:nvContentPartPr>
              <p14:xfrm>
                <a:off x="9021750" y="1667145"/>
                <a:ext cx="414360" cy="519120"/>
              </p14:xfrm>
            </p:contentPart>
          </mc:Choice>
          <mc:Fallback>
            <p:pic>
              <p:nvPicPr>
                <p:cNvPr id="18" name="Ink 17">
                  <a:extLst>
                    <a:ext uri="{FF2B5EF4-FFF2-40B4-BE49-F238E27FC236}">
                      <a16:creationId xmlns:a16="http://schemas.microsoft.com/office/drawing/2014/main" id="{7EFA95FA-53C9-274B-B50C-6769EFEC1677}"/>
                    </a:ext>
                  </a:extLst>
                </p:cNvPr>
                <p:cNvPicPr/>
                <p:nvPr/>
              </p:nvPicPr>
              <p:blipFill>
                <a:blip r:embed="rId14"/>
                <a:stretch>
                  <a:fillRect/>
                </a:stretch>
              </p:blipFill>
              <p:spPr>
                <a:xfrm>
                  <a:off x="9015630" y="1661025"/>
                  <a:ext cx="426600" cy="531360"/>
                </a:xfrm>
                <a:prstGeom prst="rect">
                  <a:avLst/>
                </a:prstGeom>
              </p:spPr>
            </p:pic>
          </mc:Fallback>
        </mc:AlternateContent>
      </p:grpSp>
      <p:grpSp>
        <p:nvGrpSpPr>
          <p:cNvPr id="23" name="Group 22">
            <a:extLst>
              <a:ext uri="{FF2B5EF4-FFF2-40B4-BE49-F238E27FC236}">
                <a16:creationId xmlns:a16="http://schemas.microsoft.com/office/drawing/2014/main" id="{E09F8687-74F0-F0CA-996A-2B94A33077C2}"/>
              </a:ext>
            </a:extLst>
          </p:cNvPr>
          <p:cNvGrpSpPr/>
          <p:nvPr/>
        </p:nvGrpSpPr>
        <p:grpSpPr>
          <a:xfrm>
            <a:off x="8067030" y="1563105"/>
            <a:ext cx="664200" cy="700920"/>
            <a:chOff x="8067030" y="1563105"/>
            <a:chExt cx="664200" cy="700920"/>
          </a:xfrm>
        </p:grpSpPr>
        <mc:AlternateContent xmlns:mc="http://schemas.openxmlformats.org/markup-compatibility/2006">
          <mc:Choice xmlns:p14="http://schemas.microsoft.com/office/powerpoint/2010/main" Requires="p14">
            <p:contentPart p14:bwMode="auto" r:id="rId15">
              <p14:nvContentPartPr>
                <p14:cNvPr id="4" name="Ink 3">
                  <a:extLst>
                    <a:ext uri="{FF2B5EF4-FFF2-40B4-BE49-F238E27FC236}">
                      <a16:creationId xmlns:a16="http://schemas.microsoft.com/office/drawing/2014/main" id="{B6988776-90B7-D64A-F006-6CB74C7516DE}"/>
                    </a:ext>
                  </a:extLst>
                </p14:cNvPr>
                <p14:cNvContentPartPr/>
                <p14:nvPr/>
              </p14:nvContentPartPr>
              <p14:xfrm>
                <a:off x="8285550" y="1650585"/>
                <a:ext cx="103680" cy="294840"/>
              </p14:xfrm>
            </p:contentPart>
          </mc:Choice>
          <mc:Fallback>
            <p:pic>
              <p:nvPicPr>
                <p:cNvPr id="4" name="Ink 3">
                  <a:extLst>
                    <a:ext uri="{FF2B5EF4-FFF2-40B4-BE49-F238E27FC236}">
                      <a16:creationId xmlns:a16="http://schemas.microsoft.com/office/drawing/2014/main" id="{B6988776-90B7-D64A-F006-6CB74C7516DE}"/>
                    </a:ext>
                  </a:extLst>
                </p:cNvPr>
                <p:cNvPicPr/>
                <p:nvPr/>
              </p:nvPicPr>
              <p:blipFill>
                <a:blip r:embed="rId16"/>
                <a:stretch>
                  <a:fillRect/>
                </a:stretch>
              </p:blipFill>
              <p:spPr>
                <a:xfrm>
                  <a:off x="8279430" y="1644465"/>
                  <a:ext cx="1159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 name="Ink 4">
                  <a:extLst>
                    <a:ext uri="{FF2B5EF4-FFF2-40B4-BE49-F238E27FC236}">
                      <a16:creationId xmlns:a16="http://schemas.microsoft.com/office/drawing/2014/main" id="{2BCB28E8-9DAC-B680-1CB2-E6F37CCE8101}"/>
                    </a:ext>
                  </a:extLst>
                </p14:cNvPr>
                <p14:cNvContentPartPr/>
                <p14:nvPr/>
              </p14:nvContentPartPr>
              <p14:xfrm>
                <a:off x="8478150" y="1792785"/>
                <a:ext cx="253080" cy="158400"/>
              </p14:xfrm>
            </p:contentPart>
          </mc:Choice>
          <mc:Fallback>
            <p:pic>
              <p:nvPicPr>
                <p:cNvPr id="5" name="Ink 4">
                  <a:extLst>
                    <a:ext uri="{FF2B5EF4-FFF2-40B4-BE49-F238E27FC236}">
                      <a16:creationId xmlns:a16="http://schemas.microsoft.com/office/drawing/2014/main" id="{2BCB28E8-9DAC-B680-1CB2-E6F37CCE8101}"/>
                    </a:ext>
                  </a:extLst>
                </p:cNvPr>
                <p:cNvPicPr/>
                <p:nvPr/>
              </p:nvPicPr>
              <p:blipFill>
                <a:blip r:embed="rId18"/>
                <a:stretch>
                  <a:fillRect/>
                </a:stretch>
              </p:blipFill>
              <p:spPr>
                <a:xfrm>
                  <a:off x="8472030" y="1786665"/>
                  <a:ext cx="2653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F90C5040-AB4E-1DE2-C920-A9FF3AE29FC8}"/>
                    </a:ext>
                  </a:extLst>
                </p14:cNvPr>
                <p14:cNvContentPartPr/>
                <p14:nvPr/>
              </p14:nvContentPartPr>
              <p14:xfrm>
                <a:off x="8067030" y="1563105"/>
                <a:ext cx="625680" cy="700920"/>
              </p14:xfrm>
            </p:contentPart>
          </mc:Choice>
          <mc:Fallback>
            <p:pic>
              <p:nvPicPr>
                <p:cNvPr id="20" name="Ink 19">
                  <a:extLst>
                    <a:ext uri="{FF2B5EF4-FFF2-40B4-BE49-F238E27FC236}">
                      <a16:creationId xmlns:a16="http://schemas.microsoft.com/office/drawing/2014/main" id="{F90C5040-AB4E-1DE2-C920-A9FF3AE29FC8}"/>
                    </a:ext>
                  </a:extLst>
                </p:cNvPr>
                <p:cNvPicPr/>
                <p:nvPr/>
              </p:nvPicPr>
              <p:blipFill>
                <a:blip r:embed="rId20"/>
                <a:stretch>
                  <a:fillRect/>
                </a:stretch>
              </p:blipFill>
              <p:spPr>
                <a:xfrm>
                  <a:off x="8060910" y="1556985"/>
                  <a:ext cx="637920" cy="713160"/>
                </a:xfrm>
                <a:prstGeom prst="rect">
                  <a:avLst/>
                </a:prstGeom>
              </p:spPr>
            </p:pic>
          </mc:Fallback>
        </mc:AlternateContent>
      </p:grpSp>
      <p:grpSp>
        <p:nvGrpSpPr>
          <p:cNvPr id="22" name="Group 21">
            <a:extLst>
              <a:ext uri="{FF2B5EF4-FFF2-40B4-BE49-F238E27FC236}">
                <a16:creationId xmlns:a16="http://schemas.microsoft.com/office/drawing/2014/main" id="{2537F131-EDD7-74BF-1A2D-DDF97FA37A75}"/>
              </a:ext>
            </a:extLst>
          </p:cNvPr>
          <p:cNvGrpSpPr/>
          <p:nvPr/>
        </p:nvGrpSpPr>
        <p:grpSpPr>
          <a:xfrm>
            <a:off x="9844710" y="1339185"/>
            <a:ext cx="958680" cy="920880"/>
            <a:chOff x="9844710" y="1339185"/>
            <a:chExt cx="958680" cy="920880"/>
          </a:xfrm>
        </p:grpSpPr>
        <mc:AlternateContent xmlns:mc="http://schemas.openxmlformats.org/markup-compatibility/2006">
          <mc:Choice xmlns:p14="http://schemas.microsoft.com/office/powerpoint/2010/main" Requires="p14">
            <p:contentPart p14:bwMode="auto" r:id="rId21">
              <p14:nvContentPartPr>
                <p14:cNvPr id="10" name="Ink 9">
                  <a:extLst>
                    <a:ext uri="{FF2B5EF4-FFF2-40B4-BE49-F238E27FC236}">
                      <a16:creationId xmlns:a16="http://schemas.microsoft.com/office/drawing/2014/main" id="{E5C9893C-9184-8115-F44D-DB32E9E7913D}"/>
                    </a:ext>
                  </a:extLst>
                </p14:cNvPr>
                <p14:cNvContentPartPr/>
                <p14:nvPr/>
              </p14:nvContentPartPr>
              <p14:xfrm>
                <a:off x="9856950" y="1666065"/>
                <a:ext cx="14760" cy="162720"/>
              </p14:xfrm>
            </p:contentPart>
          </mc:Choice>
          <mc:Fallback>
            <p:pic>
              <p:nvPicPr>
                <p:cNvPr id="10" name="Ink 9">
                  <a:extLst>
                    <a:ext uri="{FF2B5EF4-FFF2-40B4-BE49-F238E27FC236}">
                      <a16:creationId xmlns:a16="http://schemas.microsoft.com/office/drawing/2014/main" id="{E5C9893C-9184-8115-F44D-DB32E9E7913D}"/>
                    </a:ext>
                  </a:extLst>
                </p:cNvPr>
                <p:cNvPicPr/>
                <p:nvPr/>
              </p:nvPicPr>
              <p:blipFill>
                <a:blip r:embed="rId22"/>
                <a:stretch>
                  <a:fillRect/>
                </a:stretch>
              </p:blipFill>
              <p:spPr>
                <a:xfrm>
                  <a:off x="9850830" y="1659945"/>
                  <a:ext cx="27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1" name="Ink 10">
                  <a:extLst>
                    <a:ext uri="{FF2B5EF4-FFF2-40B4-BE49-F238E27FC236}">
                      <a16:creationId xmlns:a16="http://schemas.microsoft.com/office/drawing/2014/main" id="{E7958805-C19C-BF86-4FFA-B50A565BF19B}"/>
                    </a:ext>
                  </a:extLst>
                </p14:cNvPr>
                <p14:cNvContentPartPr/>
                <p14:nvPr/>
              </p14:nvContentPartPr>
              <p14:xfrm>
                <a:off x="9977190" y="1698465"/>
                <a:ext cx="180720" cy="144360"/>
              </p14:xfrm>
            </p:contentPart>
          </mc:Choice>
          <mc:Fallback>
            <p:pic>
              <p:nvPicPr>
                <p:cNvPr id="11" name="Ink 10">
                  <a:extLst>
                    <a:ext uri="{FF2B5EF4-FFF2-40B4-BE49-F238E27FC236}">
                      <a16:creationId xmlns:a16="http://schemas.microsoft.com/office/drawing/2014/main" id="{E7958805-C19C-BF86-4FFA-B50A565BF19B}"/>
                    </a:ext>
                  </a:extLst>
                </p:cNvPr>
                <p:cNvPicPr/>
                <p:nvPr/>
              </p:nvPicPr>
              <p:blipFill>
                <a:blip r:embed="rId24"/>
                <a:stretch>
                  <a:fillRect/>
                </a:stretch>
              </p:blipFill>
              <p:spPr>
                <a:xfrm>
                  <a:off x="9971070" y="1692345"/>
                  <a:ext cx="1929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2" name="Ink 11">
                  <a:extLst>
                    <a:ext uri="{FF2B5EF4-FFF2-40B4-BE49-F238E27FC236}">
                      <a16:creationId xmlns:a16="http://schemas.microsoft.com/office/drawing/2014/main" id="{14E07ED3-3937-3EE1-D4E6-55443B90B3E8}"/>
                    </a:ext>
                  </a:extLst>
                </p14:cNvPr>
                <p14:cNvContentPartPr/>
                <p14:nvPr/>
              </p14:nvContentPartPr>
              <p14:xfrm>
                <a:off x="9844710" y="1928145"/>
                <a:ext cx="457560" cy="25200"/>
              </p14:xfrm>
            </p:contentPart>
          </mc:Choice>
          <mc:Fallback>
            <p:pic>
              <p:nvPicPr>
                <p:cNvPr id="12" name="Ink 11">
                  <a:extLst>
                    <a:ext uri="{FF2B5EF4-FFF2-40B4-BE49-F238E27FC236}">
                      <a16:creationId xmlns:a16="http://schemas.microsoft.com/office/drawing/2014/main" id="{14E07ED3-3937-3EE1-D4E6-55443B90B3E8}"/>
                    </a:ext>
                  </a:extLst>
                </p:cNvPr>
                <p:cNvPicPr/>
                <p:nvPr/>
              </p:nvPicPr>
              <p:blipFill>
                <a:blip r:embed="rId26"/>
                <a:stretch>
                  <a:fillRect/>
                </a:stretch>
              </p:blipFill>
              <p:spPr>
                <a:xfrm>
                  <a:off x="9838590" y="1922025"/>
                  <a:ext cx="4698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3" name="Ink 12">
                  <a:extLst>
                    <a:ext uri="{FF2B5EF4-FFF2-40B4-BE49-F238E27FC236}">
                      <a16:creationId xmlns:a16="http://schemas.microsoft.com/office/drawing/2014/main" id="{5BC4D919-D351-EC89-0519-749A5C742158}"/>
                    </a:ext>
                  </a:extLst>
                </p14:cNvPr>
                <p14:cNvContentPartPr/>
                <p14:nvPr/>
              </p14:nvContentPartPr>
              <p14:xfrm>
                <a:off x="9931470" y="2011305"/>
                <a:ext cx="199800" cy="124200"/>
              </p14:xfrm>
            </p:contentPart>
          </mc:Choice>
          <mc:Fallback>
            <p:pic>
              <p:nvPicPr>
                <p:cNvPr id="13" name="Ink 12">
                  <a:extLst>
                    <a:ext uri="{FF2B5EF4-FFF2-40B4-BE49-F238E27FC236}">
                      <a16:creationId xmlns:a16="http://schemas.microsoft.com/office/drawing/2014/main" id="{5BC4D919-D351-EC89-0519-749A5C742158}"/>
                    </a:ext>
                  </a:extLst>
                </p:cNvPr>
                <p:cNvPicPr/>
                <p:nvPr/>
              </p:nvPicPr>
              <p:blipFill>
                <a:blip r:embed="rId28"/>
                <a:stretch>
                  <a:fillRect/>
                </a:stretch>
              </p:blipFill>
              <p:spPr>
                <a:xfrm>
                  <a:off x="9925350" y="2005185"/>
                  <a:ext cx="2120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61FA92AF-ECFF-6756-4232-5E0010B32A7D}"/>
                    </a:ext>
                  </a:extLst>
                </p14:cNvPr>
                <p14:cNvContentPartPr/>
                <p14:nvPr/>
              </p14:nvContentPartPr>
              <p14:xfrm>
                <a:off x="10001310" y="2014545"/>
                <a:ext cx="103680" cy="122760"/>
              </p14:xfrm>
            </p:contentPart>
          </mc:Choice>
          <mc:Fallback>
            <p:pic>
              <p:nvPicPr>
                <p:cNvPr id="16" name="Ink 15">
                  <a:extLst>
                    <a:ext uri="{FF2B5EF4-FFF2-40B4-BE49-F238E27FC236}">
                      <a16:creationId xmlns:a16="http://schemas.microsoft.com/office/drawing/2014/main" id="{61FA92AF-ECFF-6756-4232-5E0010B32A7D}"/>
                    </a:ext>
                  </a:extLst>
                </p:cNvPr>
                <p:cNvPicPr/>
                <p:nvPr/>
              </p:nvPicPr>
              <p:blipFill>
                <a:blip r:embed="rId30"/>
                <a:stretch>
                  <a:fillRect/>
                </a:stretch>
              </p:blipFill>
              <p:spPr>
                <a:xfrm>
                  <a:off x="9995190" y="2008425"/>
                  <a:ext cx="1159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030D5337-9DC9-C76E-D815-2694A697A655}"/>
                    </a:ext>
                  </a:extLst>
                </p14:cNvPr>
                <p14:cNvContentPartPr/>
                <p14:nvPr/>
              </p14:nvContentPartPr>
              <p14:xfrm>
                <a:off x="10099950" y="1615305"/>
                <a:ext cx="407160" cy="614160"/>
              </p14:xfrm>
            </p:contentPart>
          </mc:Choice>
          <mc:Fallback>
            <p:pic>
              <p:nvPicPr>
                <p:cNvPr id="17" name="Ink 16">
                  <a:extLst>
                    <a:ext uri="{FF2B5EF4-FFF2-40B4-BE49-F238E27FC236}">
                      <a16:creationId xmlns:a16="http://schemas.microsoft.com/office/drawing/2014/main" id="{030D5337-9DC9-C76E-D815-2694A697A655}"/>
                    </a:ext>
                  </a:extLst>
                </p:cNvPr>
                <p:cNvPicPr/>
                <p:nvPr/>
              </p:nvPicPr>
              <p:blipFill>
                <a:blip r:embed="rId32"/>
                <a:stretch>
                  <a:fillRect/>
                </a:stretch>
              </p:blipFill>
              <p:spPr>
                <a:xfrm>
                  <a:off x="10093830" y="1609185"/>
                  <a:ext cx="419400" cy="6264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8210B60C-272F-BDBE-69D5-5EBC6253D03C}"/>
                    </a:ext>
                  </a:extLst>
                </p14:cNvPr>
                <p14:cNvContentPartPr/>
                <p14:nvPr/>
              </p14:nvContentPartPr>
              <p14:xfrm>
                <a:off x="10398030" y="1610985"/>
                <a:ext cx="405360" cy="649080"/>
              </p14:xfrm>
            </p:contentPart>
          </mc:Choice>
          <mc:Fallback>
            <p:pic>
              <p:nvPicPr>
                <p:cNvPr id="19" name="Ink 18">
                  <a:extLst>
                    <a:ext uri="{FF2B5EF4-FFF2-40B4-BE49-F238E27FC236}">
                      <a16:creationId xmlns:a16="http://schemas.microsoft.com/office/drawing/2014/main" id="{8210B60C-272F-BDBE-69D5-5EBC6253D03C}"/>
                    </a:ext>
                  </a:extLst>
                </p:cNvPr>
                <p:cNvPicPr/>
                <p:nvPr/>
              </p:nvPicPr>
              <p:blipFill>
                <a:blip r:embed="rId34"/>
                <a:stretch>
                  <a:fillRect/>
                </a:stretch>
              </p:blipFill>
              <p:spPr>
                <a:xfrm>
                  <a:off x="10391910" y="1604865"/>
                  <a:ext cx="417600" cy="6613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185F87FD-08E1-C9E7-08F0-BFE0F6831E07}"/>
                    </a:ext>
                  </a:extLst>
                </p14:cNvPr>
                <p14:cNvContentPartPr/>
                <p14:nvPr/>
              </p14:nvContentPartPr>
              <p14:xfrm>
                <a:off x="10689270" y="1339185"/>
                <a:ext cx="60480" cy="185400"/>
              </p14:xfrm>
            </p:contentPart>
          </mc:Choice>
          <mc:Fallback>
            <p:pic>
              <p:nvPicPr>
                <p:cNvPr id="21" name="Ink 20">
                  <a:extLst>
                    <a:ext uri="{FF2B5EF4-FFF2-40B4-BE49-F238E27FC236}">
                      <a16:creationId xmlns:a16="http://schemas.microsoft.com/office/drawing/2014/main" id="{185F87FD-08E1-C9E7-08F0-BFE0F6831E07}"/>
                    </a:ext>
                  </a:extLst>
                </p:cNvPr>
                <p:cNvPicPr/>
                <p:nvPr/>
              </p:nvPicPr>
              <p:blipFill>
                <a:blip r:embed="rId36"/>
                <a:stretch>
                  <a:fillRect/>
                </a:stretch>
              </p:blipFill>
              <p:spPr>
                <a:xfrm>
                  <a:off x="10683150" y="1333065"/>
                  <a:ext cx="72720" cy="197640"/>
                </a:xfrm>
                <a:prstGeom prst="rect">
                  <a:avLst/>
                </a:prstGeom>
              </p:spPr>
            </p:pic>
          </mc:Fallback>
        </mc:AlternateContent>
      </p:grpSp>
      <p:grpSp>
        <p:nvGrpSpPr>
          <p:cNvPr id="27" name="Group 26">
            <a:extLst>
              <a:ext uri="{FF2B5EF4-FFF2-40B4-BE49-F238E27FC236}">
                <a16:creationId xmlns:a16="http://schemas.microsoft.com/office/drawing/2014/main" id="{C28035DD-7E83-89E0-F60A-52538F5E9187}"/>
              </a:ext>
            </a:extLst>
          </p:cNvPr>
          <p:cNvGrpSpPr/>
          <p:nvPr/>
        </p:nvGrpSpPr>
        <p:grpSpPr>
          <a:xfrm>
            <a:off x="7849950" y="2898345"/>
            <a:ext cx="236520" cy="108360"/>
            <a:chOff x="7849950" y="2898345"/>
            <a:chExt cx="236520" cy="108360"/>
          </a:xfrm>
        </p:grpSpPr>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DB9BC3EC-1FB7-6976-6270-6C693D4AE131}"/>
                    </a:ext>
                  </a:extLst>
                </p14:cNvPr>
                <p14:cNvContentPartPr/>
                <p14:nvPr/>
              </p14:nvContentPartPr>
              <p14:xfrm>
                <a:off x="7907910" y="2898345"/>
                <a:ext cx="178560" cy="4680"/>
              </p14:xfrm>
            </p:contentPart>
          </mc:Choice>
          <mc:Fallback>
            <p:pic>
              <p:nvPicPr>
                <p:cNvPr id="25" name="Ink 24">
                  <a:extLst>
                    <a:ext uri="{FF2B5EF4-FFF2-40B4-BE49-F238E27FC236}">
                      <a16:creationId xmlns:a16="http://schemas.microsoft.com/office/drawing/2014/main" id="{DB9BC3EC-1FB7-6976-6270-6C693D4AE131}"/>
                    </a:ext>
                  </a:extLst>
                </p:cNvPr>
                <p:cNvPicPr/>
                <p:nvPr/>
              </p:nvPicPr>
              <p:blipFill>
                <a:blip r:embed="rId38"/>
                <a:stretch>
                  <a:fillRect/>
                </a:stretch>
              </p:blipFill>
              <p:spPr>
                <a:xfrm>
                  <a:off x="7901790" y="2892225"/>
                  <a:ext cx="1908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32226394-0C7B-FAD7-FE4C-86BED377B8E6}"/>
                    </a:ext>
                  </a:extLst>
                </p14:cNvPr>
                <p14:cNvContentPartPr/>
                <p14:nvPr/>
              </p14:nvContentPartPr>
              <p14:xfrm>
                <a:off x="7849950" y="2999865"/>
                <a:ext cx="173520" cy="6840"/>
              </p14:xfrm>
            </p:contentPart>
          </mc:Choice>
          <mc:Fallback>
            <p:pic>
              <p:nvPicPr>
                <p:cNvPr id="26" name="Ink 25">
                  <a:extLst>
                    <a:ext uri="{FF2B5EF4-FFF2-40B4-BE49-F238E27FC236}">
                      <a16:creationId xmlns:a16="http://schemas.microsoft.com/office/drawing/2014/main" id="{32226394-0C7B-FAD7-FE4C-86BED377B8E6}"/>
                    </a:ext>
                  </a:extLst>
                </p:cNvPr>
                <p:cNvPicPr/>
                <p:nvPr/>
              </p:nvPicPr>
              <p:blipFill>
                <a:blip r:embed="rId40"/>
                <a:stretch>
                  <a:fillRect/>
                </a:stretch>
              </p:blipFill>
              <p:spPr>
                <a:xfrm>
                  <a:off x="7843830" y="2993745"/>
                  <a:ext cx="185760" cy="19080"/>
                </a:xfrm>
                <a:prstGeom prst="rect">
                  <a:avLst/>
                </a:prstGeom>
              </p:spPr>
            </p:pic>
          </mc:Fallback>
        </mc:AlternateContent>
      </p:grpSp>
      <p:grpSp>
        <p:nvGrpSpPr>
          <p:cNvPr id="37" name="Group 36">
            <a:extLst>
              <a:ext uri="{FF2B5EF4-FFF2-40B4-BE49-F238E27FC236}">
                <a16:creationId xmlns:a16="http://schemas.microsoft.com/office/drawing/2014/main" id="{7D735204-74EE-B726-34E8-25A61A3E1FE1}"/>
              </a:ext>
            </a:extLst>
          </p:cNvPr>
          <p:cNvGrpSpPr/>
          <p:nvPr/>
        </p:nvGrpSpPr>
        <p:grpSpPr>
          <a:xfrm>
            <a:off x="8340990" y="2692425"/>
            <a:ext cx="1711080" cy="1110240"/>
            <a:chOff x="8340990" y="2692425"/>
            <a:chExt cx="1711080" cy="1110240"/>
          </a:xfrm>
        </p:grpSpPr>
        <mc:AlternateContent xmlns:mc="http://schemas.openxmlformats.org/markup-compatibility/2006">
          <mc:Choice xmlns:p14="http://schemas.microsoft.com/office/powerpoint/2010/main" Requires="p14">
            <p:contentPart p14:bwMode="auto" r:id="rId41">
              <p14:nvContentPartPr>
                <p14:cNvPr id="28" name="Ink 27">
                  <a:extLst>
                    <a:ext uri="{FF2B5EF4-FFF2-40B4-BE49-F238E27FC236}">
                      <a16:creationId xmlns:a16="http://schemas.microsoft.com/office/drawing/2014/main" id="{57A3DAE2-CBAF-5D8E-4A08-762BE223B40C}"/>
                    </a:ext>
                  </a:extLst>
                </p14:cNvPr>
                <p14:cNvContentPartPr/>
                <p14:nvPr/>
              </p14:nvContentPartPr>
              <p14:xfrm>
                <a:off x="8992950" y="2692425"/>
                <a:ext cx="19440" cy="247320"/>
              </p14:xfrm>
            </p:contentPart>
          </mc:Choice>
          <mc:Fallback>
            <p:pic>
              <p:nvPicPr>
                <p:cNvPr id="28" name="Ink 27">
                  <a:extLst>
                    <a:ext uri="{FF2B5EF4-FFF2-40B4-BE49-F238E27FC236}">
                      <a16:creationId xmlns:a16="http://schemas.microsoft.com/office/drawing/2014/main" id="{57A3DAE2-CBAF-5D8E-4A08-762BE223B40C}"/>
                    </a:ext>
                  </a:extLst>
                </p:cNvPr>
                <p:cNvPicPr/>
                <p:nvPr/>
              </p:nvPicPr>
              <p:blipFill>
                <a:blip r:embed="rId42"/>
                <a:stretch>
                  <a:fillRect/>
                </a:stretch>
              </p:blipFill>
              <p:spPr>
                <a:xfrm>
                  <a:off x="8986830" y="2686305"/>
                  <a:ext cx="316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23938A3A-E7C8-2F37-0D53-DDA6FC67F8CE}"/>
                    </a:ext>
                  </a:extLst>
                </p14:cNvPr>
                <p14:cNvContentPartPr/>
                <p14:nvPr/>
              </p14:nvContentPartPr>
              <p14:xfrm>
                <a:off x="8340990" y="3083385"/>
                <a:ext cx="1711080" cy="108720"/>
              </p14:xfrm>
            </p:contentPart>
          </mc:Choice>
          <mc:Fallback>
            <p:pic>
              <p:nvPicPr>
                <p:cNvPr id="29" name="Ink 28">
                  <a:extLst>
                    <a:ext uri="{FF2B5EF4-FFF2-40B4-BE49-F238E27FC236}">
                      <a16:creationId xmlns:a16="http://schemas.microsoft.com/office/drawing/2014/main" id="{23938A3A-E7C8-2F37-0D53-DDA6FC67F8CE}"/>
                    </a:ext>
                  </a:extLst>
                </p:cNvPr>
                <p:cNvPicPr/>
                <p:nvPr/>
              </p:nvPicPr>
              <p:blipFill>
                <a:blip r:embed="rId44"/>
                <a:stretch>
                  <a:fillRect/>
                </a:stretch>
              </p:blipFill>
              <p:spPr>
                <a:xfrm>
                  <a:off x="8334870" y="3077265"/>
                  <a:ext cx="17233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Ink 29">
                  <a:extLst>
                    <a:ext uri="{FF2B5EF4-FFF2-40B4-BE49-F238E27FC236}">
                      <a16:creationId xmlns:a16="http://schemas.microsoft.com/office/drawing/2014/main" id="{4545EED6-78D9-3096-42D9-83D03CDD3D4B}"/>
                    </a:ext>
                  </a:extLst>
                </p14:cNvPr>
                <p14:cNvContentPartPr/>
                <p14:nvPr/>
              </p14:nvContentPartPr>
              <p14:xfrm>
                <a:off x="8716110" y="3256545"/>
                <a:ext cx="89280" cy="289440"/>
              </p14:xfrm>
            </p:contentPart>
          </mc:Choice>
          <mc:Fallback>
            <p:pic>
              <p:nvPicPr>
                <p:cNvPr id="30" name="Ink 29">
                  <a:extLst>
                    <a:ext uri="{FF2B5EF4-FFF2-40B4-BE49-F238E27FC236}">
                      <a16:creationId xmlns:a16="http://schemas.microsoft.com/office/drawing/2014/main" id="{4545EED6-78D9-3096-42D9-83D03CDD3D4B}"/>
                    </a:ext>
                  </a:extLst>
                </p:cNvPr>
                <p:cNvPicPr/>
                <p:nvPr/>
              </p:nvPicPr>
              <p:blipFill>
                <a:blip r:embed="rId46"/>
                <a:stretch>
                  <a:fillRect/>
                </a:stretch>
              </p:blipFill>
              <p:spPr>
                <a:xfrm>
                  <a:off x="8709990" y="3250425"/>
                  <a:ext cx="10152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Ink 30">
                  <a:extLst>
                    <a:ext uri="{FF2B5EF4-FFF2-40B4-BE49-F238E27FC236}">
                      <a16:creationId xmlns:a16="http://schemas.microsoft.com/office/drawing/2014/main" id="{B9228442-8EC2-4F80-84E4-865DC6C55DA8}"/>
                    </a:ext>
                  </a:extLst>
                </p14:cNvPr>
                <p14:cNvContentPartPr/>
                <p14:nvPr/>
              </p14:nvContentPartPr>
              <p14:xfrm>
                <a:off x="8879910" y="3445905"/>
                <a:ext cx="264960" cy="30600"/>
              </p14:xfrm>
            </p:contentPart>
          </mc:Choice>
          <mc:Fallback>
            <p:pic>
              <p:nvPicPr>
                <p:cNvPr id="31" name="Ink 30">
                  <a:extLst>
                    <a:ext uri="{FF2B5EF4-FFF2-40B4-BE49-F238E27FC236}">
                      <a16:creationId xmlns:a16="http://schemas.microsoft.com/office/drawing/2014/main" id="{B9228442-8EC2-4F80-84E4-865DC6C55DA8}"/>
                    </a:ext>
                  </a:extLst>
                </p:cNvPr>
                <p:cNvPicPr/>
                <p:nvPr/>
              </p:nvPicPr>
              <p:blipFill>
                <a:blip r:embed="rId48"/>
                <a:stretch>
                  <a:fillRect/>
                </a:stretch>
              </p:blipFill>
              <p:spPr>
                <a:xfrm>
                  <a:off x="8873790" y="3439785"/>
                  <a:ext cx="2772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2" name="Ink 31">
                  <a:extLst>
                    <a:ext uri="{FF2B5EF4-FFF2-40B4-BE49-F238E27FC236}">
                      <a16:creationId xmlns:a16="http://schemas.microsoft.com/office/drawing/2014/main" id="{75BB7A1B-BC13-0448-AF65-61E819978891}"/>
                    </a:ext>
                  </a:extLst>
                </p14:cNvPr>
                <p14:cNvContentPartPr/>
                <p14:nvPr/>
              </p14:nvContentPartPr>
              <p14:xfrm>
                <a:off x="9004830" y="3395145"/>
                <a:ext cx="70200" cy="186480"/>
              </p14:xfrm>
            </p:contentPart>
          </mc:Choice>
          <mc:Fallback>
            <p:pic>
              <p:nvPicPr>
                <p:cNvPr id="32" name="Ink 31">
                  <a:extLst>
                    <a:ext uri="{FF2B5EF4-FFF2-40B4-BE49-F238E27FC236}">
                      <a16:creationId xmlns:a16="http://schemas.microsoft.com/office/drawing/2014/main" id="{75BB7A1B-BC13-0448-AF65-61E819978891}"/>
                    </a:ext>
                  </a:extLst>
                </p:cNvPr>
                <p:cNvPicPr/>
                <p:nvPr/>
              </p:nvPicPr>
              <p:blipFill>
                <a:blip r:embed="rId50"/>
                <a:stretch>
                  <a:fillRect/>
                </a:stretch>
              </p:blipFill>
              <p:spPr>
                <a:xfrm>
                  <a:off x="8998710" y="3389025"/>
                  <a:ext cx="824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Ink 32">
                  <a:extLst>
                    <a:ext uri="{FF2B5EF4-FFF2-40B4-BE49-F238E27FC236}">
                      <a16:creationId xmlns:a16="http://schemas.microsoft.com/office/drawing/2014/main" id="{8DF63D61-BE07-F73B-9C58-90EEE7C01349}"/>
                    </a:ext>
                  </a:extLst>
                </p14:cNvPr>
                <p14:cNvContentPartPr/>
                <p14:nvPr/>
              </p14:nvContentPartPr>
              <p14:xfrm>
                <a:off x="9471750" y="3320265"/>
                <a:ext cx="41400" cy="149760"/>
              </p14:xfrm>
            </p:contentPart>
          </mc:Choice>
          <mc:Fallback>
            <p:pic>
              <p:nvPicPr>
                <p:cNvPr id="33" name="Ink 32">
                  <a:extLst>
                    <a:ext uri="{FF2B5EF4-FFF2-40B4-BE49-F238E27FC236}">
                      <a16:creationId xmlns:a16="http://schemas.microsoft.com/office/drawing/2014/main" id="{8DF63D61-BE07-F73B-9C58-90EEE7C01349}"/>
                    </a:ext>
                  </a:extLst>
                </p:cNvPr>
                <p:cNvPicPr/>
                <p:nvPr/>
              </p:nvPicPr>
              <p:blipFill>
                <a:blip r:embed="rId52"/>
                <a:stretch>
                  <a:fillRect/>
                </a:stretch>
              </p:blipFill>
              <p:spPr>
                <a:xfrm>
                  <a:off x="9465630" y="3314145"/>
                  <a:ext cx="536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4" name="Ink 33">
                  <a:extLst>
                    <a:ext uri="{FF2B5EF4-FFF2-40B4-BE49-F238E27FC236}">
                      <a16:creationId xmlns:a16="http://schemas.microsoft.com/office/drawing/2014/main" id="{01663466-C595-2B6C-F52B-8097AEB9AFEB}"/>
                    </a:ext>
                  </a:extLst>
                </p14:cNvPr>
                <p14:cNvContentPartPr/>
                <p14:nvPr/>
              </p14:nvContentPartPr>
              <p14:xfrm>
                <a:off x="9373110" y="3332505"/>
                <a:ext cx="507960" cy="216000"/>
              </p14:xfrm>
            </p:contentPart>
          </mc:Choice>
          <mc:Fallback>
            <p:pic>
              <p:nvPicPr>
                <p:cNvPr id="34" name="Ink 33">
                  <a:extLst>
                    <a:ext uri="{FF2B5EF4-FFF2-40B4-BE49-F238E27FC236}">
                      <a16:creationId xmlns:a16="http://schemas.microsoft.com/office/drawing/2014/main" id="{01663466-C595-2B6C-F52B-8097AEB9AFEB}"/>
                    </a:ext>
                  </a:extLst>
                </p:cNvPr>
                <p:cNvPicPr/>
                <p:nvPr/>
              </p:nvPicPr>
              <p:blipFill>
                <a:blip r:embed="rId54"/>
                <a:stretch>
                  <a:fillRect/>
                </a:stretch>
              </p:blipFill>
              <p:spPr>
                <a:xfrm>
                  <a:off x="9366990" y="3326385"/>
                  <a:ext cx="5202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5" name="Ink 34">
                  <a:extLst>
                    <a:ext uri="{FF2B5EF4-FFF2-40B4-BE49-F238E27FC236}">
                      <a16:creationId xmlns:a16="http://schemas.microsoft.com/office/drawing/2014/main" id="{75BFCB2B-099C-5CED-D3E4-21543B770036}"/>
                    </a:ext>
                  </a:extLst>
                </p14:cNvPr>
                <p14:cNvContentPartPr/>
                <p14:nvPr/>
              </p14:nvContentPartPr>
              <p14:xfrm>
                <a:off x="9539070" y="3642105"/>
                <a:ext cx="253080" cy="160560"/>
              </p14:xfrm>
            </p:contentPart>
          </mc:Choice>
          <mc:Fallback>
            <p:pic>
              <p:nvPicPr>
                <p:cNvPr id="35" name="Ink 34">
                  <a:extLst>
                    <a:ext uri="{FF2B5EF4-FFF2-40B4-BE49-F238E27FC236}">
                      <a16:creationId xmlns:a16="http://schemas.microsoft.com/office/drawing/2014/main" id="{75BFCB2B-099C-5CED-D3E4-21543B770036}"/>
                    </a:ext>
                  </a:extLst>
                </p:cNvPr>
                <p:cNvPicPr/>
                <p:nvPr/>
              </p:nvPicPr>
              <p:blipFill>
                <a:blip r:embed="rId56"/>
                <a:stretch>
                  <a:fillRect/>
                </a:stretch>
              </p:blipFill>
              <p:spPr>
                <a:xfrm>
                  <a:off x="9532950" y="3635985"/>
                  <a:ext cx="2653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6" name="Ink 35">
                  <a:extLst>
                    <a:ext uri="{FF2B5EF4-FFF2-40B4-BE49-F238E27FC236}">
                      <a16:creationId xmlns:a16="http://schemas.microsoft.com/office/drawing/2014/main" id="{EC57FA34-B7F8-5F35-D566-D965172C68BB}"/>
                    </a:ext>
                  </a:extLst>
                </p14:cNvPr>
                <p14:cNvContentPartPr/>
                <p14:nvPr/>
              </p14:nvContentPartPr>
              <p14:xfrm>
                <a:off x="9512790" y="3668025"/>
                <a:ext cx="219240" cy="120600"/>
              </p14:xfrm>
            </p:contentPart>
          </mc:Choice>
          <mc:Fallback>
            <p:pic>
              <p:nvPicPr>
                <p:cNvPr id="36" name="Ink 35">
                  <a:extLst>
                    <a:ext uri="{FF2B5EF4-FFF2-40B4-BE49-F238E27FC236}">
                      <a16:creationId xmlns:a16="http://schemas.microsoft.com/office/drawing/2014/main" id="{EC57FA34-B7F8-5F35-D566-D965172C68BB}"/>
                    </a:ext>
                  </a:extLst>
                </p:cNvPr>
                <p:cNvPicPr/>
                <p:nvPr/>
              </p:nvPicPr>
              <p:blipFill>
                <a:blip r:embed="rId58"/>
                <a:stretch>
                  <a:fillRect/>
                </a:stretch>
              </p:blipFill>
              <p:spPr>
                <a:xfrm>
                  <a:off x="9506670" y="3661905"/>
                  <a:ext cx="231480" cy="132840"/>
                </a:xfrm>
                <a:prstGeom prst="rect">
                  <a:avLst/>
                </a:prstGeom>
              </p:spPr>
            </p:pic>
          </mc:Fallback>
        </mc:AlternateContent>
      </p:grpSp>
      <p:grpSp>
        <p:nvGrpSpPr>
          <p:cNvPr id="49" name="Group 48">
            <a:extLst>
              <a:ext uri="{FF2B5EF4-FFF2-40B4-BE49-F238E27FC236}">
                <a16:creationId xmlns:a16="http://schemas.microsoft.com/office/drawing/2014/main" id="{3221D6A0-40C9-9213-0F37-6DBF7278D07F}"/>
              </a:ext>
            </a:extLst>
          </p:cNvPr>
          <p:cNvGrpSpPr/>
          <p:nvPr/>
        </p:nvGrpSpPr>
        <p:grpSpPr>
          <a:xfrm>
            <a:off x="10378950" y="2665425"/>
            <a:ext cx="1704600" cy="987840"/>
            <a:chOff x="10378950" y="2665425"/>
            <a:chExt cx="1704600" cy="987840"/>
          </a:xfrm>
        </p:grpSpPr>
        <mc:AlternateContent xmlns:mc="http://schemas.openxmlformats.org/markup-compatibility/2006">
          <mc:Choice xmlns:p14="http://schemas.microsoft.com/office/powerpoint/2010/main" Requires="p14">
            <p:contentPart p14:bwMode="auto" r:id="rId59">
              <p14:nvContentPartPr>
                <p14:cNvPr id="38" name="Ink 37">
                  <a:extLst>
                    <a:ext uri="{FF2B5EF4-FFF2-40B4-BE49-F238E27FC236}">
                      <a16:creationId xmlns:a16="http://schemas.microsoft.com/office/drawing/2014/main" id="{866CDD7F-AEFF-8B77-DF62-BD3B5B09FCC7}"/>
                    </a:ext>
                  </a:extLst>
                </p14:cNvPr>
                <p14:cNvContentPartPr/>
                <p14:nvPr/>
              </p14:nvContentPartPr>
              <p14:xfrm>
                <a:off x="10378950" y="3202545"/>
                <a:ext cx="62280" cy="24840"/>
              </p14:xfrm>
            </p:contentPart>
          </mc:Choice>
          <mc:Fallback>
            <p:pic>
              <p:nvPicPr>
                <p:cNvPr id="38" name="Ink 37">
                  <a:extLst>
                    <a:ext uri="{FF2B5EF4-FFF2-40B4-BE49-F238E27FC236}">
                      <a16:creationId xmlns:a16="http://schemas.microsoft.com/office/drawing/2014/main" id="{866CDD7F-AEFF-8B77-DF62-BD3B5B09FCC7}"/>
                    </a:ext>
                  </a:extLst>
                </p:cNvPr>
                <p:cNvPicPr/>
                <p:nvPr/>
              </p:nvPicPr>
              <p:blipFill>
                <a:blip r:embed="rId60"/>
                <a:stretch>
                  <a:fillRect/>
                </a:stretch>
              </p:blipFill>
              <p:spPr>
                <a:xfrm>
                  <a:off x="10372830" y="3196425"/>
                  <a:ext cx="745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9" name="Ink 38">
                  <a:extLst>
                    <a:ext uri="{FF2B5EF4-FFF2-40B4-BE49-F238E27FC236}">
                      <a16:creationId xmlns:a16="http://schemas.microsoft.com/office/drawing/2014/main" id="{35E24D4D-C11E-6969-E612-B5FCF1EEEE0C}"/>
                    </a:ext>
                  </a:extLst>
                </p14:cNvPr>
                <p14:cNvContentPartPr/>
                <p14:nvPr/>
              </p14:nvContentPartPr>
              <p14:xfrm>
                <a:off x="10833270" y="3054225"/>
                <a:ext cx="23040" cy="264240"/>
              </p14:xfrm>
            </p:contentPart>
          </mc:Choice>
          <mc:Fallback>
            <p:pic>
              <p:nvPicPr>
                <p:cNvPr id="39" name="Ink 38">
                  <a:extLst>
                    <a:ext uri="{FF2B5EF4-FFF2-40B4-BE49-F238E27FC236}">
                      <a16:creationId xmlns:a16="http://schemas.microsoft.com/office/drawing/2014/main" id="{35E24D4D-C11E-6969-E612-B5FCF1EEEE0C}"/>
                    </a:ext>
                  </a:extLst>
                </p:cNvPr>
                <p:cNvPicPr/>
                <p:nvPr/>
              </p:nvPicPr>
              <p:blipFill>
                <a:blip r:embed="rId62"/>
                <a:stretch>
                  <a:fillRect/>
                </a:stretch>
              </p:blipFill>
              <p:spPr>
                <a:xfrm>
                  <a:off x="10827150" y="3048105"/>
                  <a:ext cx="35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0" name="Ink 39">
                  <a:extLst>
                    <a:ext uri="{FF2B5EF4-FFF2-40B4-BE49-F238E27FC236}">
                      <a16:creationId xmlns:a16="http://schemas.microsoft.com/office/drawing/2014/main" id="{85C1E6A9-FE99-FFC7-8965-AC678B395493}"/>
                    </a:ext>
                  </a:extLst>
                </p14:cNvPr>
                <p14:cNvContentPartPr/>
                <p14:nvPr/>
              </p14:nvContentPartPr>
              <p14:xfrm>
                <a:off x="10994910" y="3223065"/>
                <a:ext cx="274680" cy="16560"/>
              </p14:xfrm>
            </p:contentPart>
          </mc:Choice>
          <mc:Fallback>
            <p:pic>
              <p:nvPicPr>
                <p:cNvPr id="40" name="Ink 39">
                  <a:extLst>
                    <a:ext uri="{FF2B5EF4-FFF2-40B4-BE49-F238E27FC236}">
                      <a16:creationId xmlns:a16="http://schemas.microsoft.com/office/drawing/2014/main" id="{85C1E6A9-FE99-FFC7-8965-AC678B395493}"/>
                    </a:ext>
                  </a:extLst>
                </p:cNvPr>
                <p:cNvPicPr/>
                <p:nvPr/>
              </p:nvPicPr>
              <p:blipFill>
                <a:blip r:embed="rId64"/>
                <a:stretch>
                  <a:fillRect/>
                </a:stretch>
              </p:blipFill>
              <p:spPr>
                <a:xfrm>
                  <a:off x="10988790" y="3216945"/>
                  <a:ext cx="2869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1" name="Ink 40">
                  <a:extLst>
                    <a:ext uri="{FF2B5EF4-FFF2-40B4-BE49-F238E27FC236}">
                      <a16:creationId xmlns:a16="http://schemas.microsoft.com/office/drawing/2014/main" id="{7DF884C1-E179-FCC2-2DAF-366EBB201138}"/>
                    </a:ext>
                  </a:extLst>
                </p14:cNvPr>
                <p14:cNvContentPartPr/>
                <p14:nvPr/>
              </p14:nvContentPartPr>
              <p14:xfrm>
                <a:off x="11129550" y="3178425"/>
                <a:ext cx="29160" cy="151920"/>
              </p14:xfrm>
            </p:contentPart>
          </mc:Choice>
          <mc:Fallback>
            <p:pic>
              <p:nvPicPr>
                <p:cNvPr id="41" name="Ink 40">
                  <a:extLst>
                    <a:ext uri="{FF2B5EF4-FFF2-40B4-BE49-F238E27FC236}">
                      <a16:creationId xmlns:a16="http://schemas.microsoft.com/office/drawing/2014/main" id="{7DF884C1-E179-FCC2-2DAF-366EBB201138}"/>
                    </a:ext>
                  </a:extLst>
                </p:cNvPr>
                <p:cNvPicPr/>
                <p:nvPr/>
              </p:nvPicPr>
              <p:blipFill>
                <a:blip r:embed="rId66"/>
                <a:stretch>
                  <a:fillRect/>
                </a:stretch>
              </p:blipFill>
              <p:spPr>
                <a:xfrm>
                  <a:off x="11123430" y="3172305"/>
                  <a:ext cx="414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2" name="Ink 41">
                  <a:extLst>
                    <a:ext uri="{FF2B5EF4-FFF2-40B4-BE49-F238E27FC236}">
                      <a16:creationId xmlns:a16="http://schemas.microsoft.com/office/drawing/2014/main" id="{50317F56-1849-C196-4B3E-CD41E7E7C950}"/>
                    </a:ext>
                  </a:extLst>
                </p14:cNvPr>
                <p14:cNvContentPartPr/>
                <p14:nvPr/>
              </p14:nvContentPartPr>
              <p14:xfrm>
                <a:off x="11478390" y="2940465"/>
                <a:ext cx="19440" cy="228960"/>
              </p14:xfrm>
            </p:contentPart>
          </mc:Choice>
          <mc:Fallback>
            <p:pic>
              <p:nvPicPr>
                <p:cNvPr id="42" name="Ink 41">
                  <a:extLst>
                    <a:ext uri="{FF2B5EF4-FFF2-40B4-BE49-F238E27FC236}">
                      <a16:creationId xmlns:a16="http://schemas.microsoft.com/office/drawing/2014/main" id="{50317F56-1849-C196-4B3E-CD41E7E7C950}"/>
                    </a:ext>
                  </a:extLst>
                </p:cNvPr>
                <p:cNvPicPr/>
                <p:nvPr/>
              </p:nvPicPr>
              <p:blipFill>
                <a:blip r:embed="rId68"/>
                <a:stretch>
                  <a:fillRect/>
                </a:stretch>
              </p:blipFill>
              <p:spPr>
                <a:xfrm>
                  <a:off x="11472270" y="2934345"/>
                  <a:ext cx="316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3" name="Ink 42">
                  <a:extLst>
                    <a:ext uri="{FF2B5EF4-FFF2-40B4-BE49-F238E27FC236}">
                      <a16:creationId xmlns:a16="http://schemas.microsoft.com/office/drawing/2014/main" id="{F0087BAF-CE12-2518-BAA3-53D03F43B001}"/>
                    </a:ext>
                  </a:extLst>
                </p14:cNvPr>
                <p14:cNvContentPartPr/>
                <p14:nvPr/>
              </p14:nvContentPartPr>
              <p14:xfrm>
                <a:off x="11546070" y="3018225"/>
                <a:ext cx="221400" cy="164880"/>
              </p14:xfrm>
            </p:contentPart>
          </mc:Choice>
          <mc:Fallback>
            <p:pic>
              <p:nvPicPr>
                <p:cNvPr id="43" name="Ink 42">
                  <a:extLst>
                    <a:ext uri="{FF2B5EF4-FFF2-40B4-BE49-F238E27FC236}">
                      <a16:creationId xmlns:a16="http://schemas.microsoft.com/office/drawing/2014/main" id="{F0087BAF-CE12-2518-BAA3-53D03F43B001}"/>
                    </a:ext>
                  </a:extLst>
                </p:cNvPr>
                <p:cNvPicPr/>
                <p:nvPr/>
              </p:nvPicPr>
              <p:blipFill>
                <a:blip r:embed="rId70"/>
                <a:stretch>
                  <a:fillRect/>
                </a:stretch>
              </p:blipFill>
              <p:spPr>
                <a:xfrm>
                  <a:off x="11539950" y="3012105"/>
                  <a:ext cx="2336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4" name="Ink 43">
                  <a:extLst>
                    <a:ext uri="{FF2B5EF4-FFF2-40B4-BE49-F238E27FC236}">
                      <a16:creationId xmlns:a16="http://schemas.microsoft.com/office/drawing/2014/main" id="{0258CF92-5367-AF1D-3989-BCC57B47AB68}"/>
                    </a:ext>
                  </a:extLst>
                </p14:cNvPr>
                <p14:cNvContentPartPr/>
                <p14:nvPr/>
              </p14:nvContentPartPr>
              <p14:xfrm>
                <a:off x="11459310" y="3255465"/>
                <a:ext cx="274680" cy="27360"/>
              </p14:xfrm>
            </p:contentPart>
          </mc:Choice>
          <mc:Fallback>
            <p:pic>
              <p:nvPicPr>
                <p:cNvPr id="44" name="Ink 43">
                  <a:extLst>
                    <a:ext uri="{FF2B5EF4-FFF2-40B4-BE49-F238E27FC236}">
                      <a16:creationId xmlns:a16="http://schemas.microsoft.com/office/drawing/2014/main" id="{0258CF92-5367-AF1D-3989-BCC57B47AB68}"/>
                    </a:ext>
                  </a:extLst>
                </p:cNvPr>
                <p:cNvPicPr/>
                <p:nvPr/>
              </p:nvPicPr>
              <p:blipFill>
                <a:blip r:embed="rId72"/>
                <a:stretch>
                  <a:fillRect/>
                </a:stretch>
              </p:blipFill>
              <p:spPr>
                <a:xfrm>
                  <a:off x="11453190" y="3249345"/>
                  <a:ext cx="2869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5" name="Ink 44">
                  <a:extLst>
                    <a:ext uri="{FF2B5EF4-FFF2-40B4-BE49-F238E27FC236}">
                      <a16:creationId xmlns:a16="http://schemas.microsoft.com/office/drawing/2014/main" id="{9E1DE2EA-9393-7F89-F94F-565B1EB43FC3}"/>
                    </a:ext>
                  </a:extLst>
                </p14:cNvPr>
                <p14:cNvContentPartPr/>
                <p14:nvPr/>
              </p14:nvContentPartPr>
              <p14:xfrm>
                <a:off x="11516910" y="3358425"/>
                <a:ext cx="154440" cy="142200"/>
              </p14:xfrm>
            </p:contentPart>
          </mc:Choice>
          <mc:Fallback>
            <p:pic>
              <p:nvPicPr>
                <p:cNvPr id="45" name="Ink 44">
                  <a:extLst>
                    <a:ext uri="{FF2B5EF4-FFF2-40B4-BE49-F238E27FC236}">
                      <a16:creationId xmlns:a16="http://schemas.microsoft.com/office/drawing/2014/main" id="{9E1DE2EA-9393-7F89-F94F-565B1EB43FC3}"/>
                    </a:ext>
                  </a:extLst>
                </p:cNvPr>
                <p:cNvPicPr/>
                <p:nvPr/>
              </p:nvPicPr>
              <p:blipFill>
                <a:blip r:embed="rId74"/>
                <a:stretch>
                  <a:fillRect/>
                </a:stretch>
              </p:blipFill>
              <p:spPr>
                <a:xfrm>
                  <a:off x="11510790" y="3352305"/>
                  <a:ext cx="1666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6" name="Ink 45">
                  <a:extLst>
                    <a:ext uri="{FF2B5EF4-FFF2-40B4-BE49-F238E27FC236}">
                      <a16:creationId xmlns:a16="http://schemas.microsoft.com/office/drawing/2014/main" id="{38C0BCDB-DD88-9D62-FC86-2D93DE4386B5}"/>
                    </a:ext>
                  </a:extLst>
                </p14:cNvPr>
                <p14:cNvContentPartPr/>
                <p14:nvPr/>
              </p14:nvContentPartPr>
              <p14:xfrm>
                <a:off x="11584230" y="2929665"/>
                <a:ext cx="423000" cy="723600"/>
              </p14:xfrm>
            </p:contentPart>
          </mc:Choice>
          <mc:Fallback>
            <p:pic>
              <p:nvPicPr>
                <p:cNvPr id="46" name="Ink 45">
                  <a:extLst>
                    <a:ext uri="{FF2B5EF4-FFF2-40B4-BE49-F238E27FC236}">
                      <a16:creationId xmlns:a16="http://schemas.microsoft.com/office/drawing/2014/main" id="{38C0BCDB-DD88-9D62-FC86-2D93DE4386B5}"/>
                    </a:ext>
                  </a:extLst>
                </p:cNvPr>
                <p:cNvPicPr/>
                <p:nvPr/>
              </p:nvPicPr>
              <p:blipFill>
                <a:blip r:embed="rId76"/>
                <a:stretch>
                  <a:fillRect/>
                </a:stretch>
              </p:blipFill>
              <p:spPr>
                <a:xfrm>
                  <a:off x="11578110" y="2923545"/>
                  <a:ext cx="435240" cy="7358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7" name="Ink 46">
                  <a:extLst>
                    <a:ext uri="{FF2B5EF4-FFF2-40B4-BE49-F238E27FC236}">
                      <a16:creationId xmlns:a16="http://schemas.microsoft.com/office/drawing/2014/main" id="{C501EA2B-00E4-0DDE-01E0-8DB8C2068A5B}"/>
                    </a:ext>
                  </a:extLst>
                </p14:cNvPr>
                <p14:cNvContentPartPr/>
                <p14:nvPr/>
              </p14:nvContentPartPr>
              <p14:xfrm>
                <a:off x="10623750" y="2971785"/>
                <a:ext cx="359640" cy="630360"/>
              </p14:xfrm>
            </p:contentPart>
          </mc:Choice>
          <mc:Fallback>
            <p:pic>
              <p:nvPicPr>
                <p:cNvPr id="47" name="Ink 46">
                  <a:extLst>
                    <a:ext uri="{FF2B5EF4-FFF2-40B4-BE49-F238E27FC236}">
                      <a16:creationId xmlns:a16="http://schemas.microsoft.com/office/drawing/2014/main" id="{C501EA2B-00E4-0DDE-01E0-8DB8C2068A5B}"/>
                    </a:ext>
                  </a:extLst>
                </p:cNvPr>
                <p:cNvPicPr/>
                <p:nvPr/>
              </p:nvPicPr>
              <p:blipFill>
                <a:blip r:embed="rId78"/>
                <a:stretch>
                  <a:fillRect/>
                </a:stretch>
              </p:blipFill>
              <p:spPr>
                <a:xfrm>
                  <a:off x="10617630" y="2965665"/>
                  <a:ext cx="371880" cy="6426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8" name="Ink 47">
                  <a:extLst>
                    <a:ext uri="{FF2B5EF4-FFF2-40B4-BE49-F238E27FC236}">
                      <a16:creationId xmlns:a16="http://schemas.microsoft.com/office/drawing/2014/main" id="{23E6646B-CED6-3312-3619-174E4C3111A3}"/>
                    </a:ext>
                  </a:extLst>
                </p14:cNvPr>
                <p14:cNvContentPartPr/>
                <p14:nvPr/>
              </p14:nvContentPartPr>
              <p14:xfrm>
                <a:off x="11923710" y="2665425"/>
                <a:ext cx="159840" cy="212040"/>
              </p14:xfrm>
            </p:contentPart>
          </mc:Choice>
          <mc:Fallback>
            <p:pic>
              <p:nvPicPr>
                <p:cNvPr id="48" name="Ink 47">
                  <a:extLst>
                    <a:ext uri="{FF2B5EF4-FFF2-40B4-BE49-F238E27FC236}">
                      <a16:creationId xmlns:a16="http://schemas.microsoft.com/office/drawing/2014/main" id="{23E6646B-CED6-3312-3619-174E4C3111A3}"/>
                    </a:ext>
                  </a:extLst>
                </p:cNvPr>
                <p:cNvPicPr/>
                <p:nvPr/>
              </p:nvPicPr>
              <p:blipFill>
                <a:blip r:embed="rId80"/>
                <a:stretch>
                  <a:fillRect/>
                </a:stretch>
              </p:blipFill>
              <p:spPr>
                <a:xfrm>
                  <a:off x="11917590" y="2659305"/>
                  <a:ext cx="172080" cy="22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49BFEA3F-DCC5-D3DF-9FC6-47D86153808D}"/>
                  </a:ext>
                </a:extLst>
              </p14:cNvPr>
              <p14:cNvContentPartPr/>
              <p14:nvPr/>
            </p14:nvContentPartPr>
            <p14:xfrm>
              <a:off x="9056670" y="1506585"/>
              <a:ext cx="1458000" cy="761760"/>
            </p14:xfrm>
          </p:contentPart>
        </mc:Choice>
        <mc:Fallback>
          <p:pic>
            <p:nvPicPr>
              <p:cNvPr id="50" name="Ink 49">
                <a:extLst>
                  <a:ext uri="{FF2B5EF4-FFF2-40B4-BE49-F238E27FC236}">
                    <a16:creationId xmlns:a16="http://schemas.microsoft.com/office/drawing/2014/main" id="{49BFEA3F-DCC5-D3DF-9FC6-47D86153808D}"/>
                  </a:ext>
                </a:extLst>
              </p:cNvPr>
              <p:cNvPicPr/>
              <p:nvPr/>
            </p:nvPicPr>
            <p:blipFill>
              <a:blip r:embed="rId82"/>
              <a:stretch>
                <a:fillRect/>
              </a:stretch>
            </p:blipFill>
            <p:spPr>
              <a:xfrm>
                <a:off x="9050550" y="1500465"/>
                <a:ext cx="1470240" cy="774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Ink 56">
                <a:extLst>
                  <a:ext uri="{FF2B5EF4-FFF2-40B4-BE49-F238E27FC236}">
                    <a16:creationId xmlns:a16="http://schemas.microsoft.com/office/drawing/2014/main" id="{59E534EE-9348-646C-F37F-F19670E7AE02}"/>
                  </a:ext>
                </a:extLst>
              </p14:cNvPr>
              <p14:cNvContentPartPr/>
              <p14:nvPr/>
            </p14:nvContentPartPr>
            <p14:xfrm>
              <a:off x="8537190" y="3187425"/>
              <a:ext cx="1546560" cy="754200"/>
            </p14:xfrm>
          </p:contentPart>
        </mc:Choice>
        <mc:Fallback>
          <p:pic>
            <p:nvPicPr>
              <p:cNvPr id="57" name="Ink 56">
                <a:extLst>
                  <a:ext uri="{FF2B5EF4-FFF2-40B4-BE49-F238E27FC236}">
                    <a16:creationId xmlns:a16="http://schemas.microsoft.com/office/drawing/2014/main" id="{59E534EE-9348-646C-F37F-F19670E7AE02}"/>
                  </a:ext>
                </a:extLst>
              </p:cNvPr>
              <p:cNvPicPr/>
              <p:nvPr/>
            </p:nvPicPr>
            <p:blipFill>
              <a:blip r:embed="rId84"/>
              <a:stretch>
                <a:fillRect/>
              </a:stretch>
            </p:blipFill>
            <p:spPr>
              <a:xfrm>
                <a:off x="8531070" y="3181305"/>
                <a:ext cx="1558800" cy="766440"/>
              </a:xfrm>
              <a:prstGeom prst="rect">
                <a:avLst/>
              </a:prstGeom>
            </p:spPr>
          </p:pic>
        </mc:Fallback>
      </mc:AlternateContent>
      <p:grpSp>
        <p:nvGrpSpPr>
          <p:cNvPr id="69" name="Group 68">
            <a:extLst>
              <a:ext uri="{FF2B5EF4-FFF2-40B4-BE49-F238E27FC236}">
                <a16:creationId xmlns:a16="http://schemas.microsoft.com/office/drawing/2014/main" id="{397C5F47-D075-9353-6258-DFB9E7141F84}"/>
              </a:ext>
            </a:extLst>
          </p:cNvPr>
          <p:cNvGrpSpPr/>
          <p:nvPr/>
        </p:nvGrpSpPr>
        <p:grpSpPr>
          <a:xfrm>
            <a:off x="7821150" y="4064385"/>
            <a:ext cx="1935000" cy="991800"/>
            <a:chOff x="7821150" y="4064385"/>
            <a:chExt cx="1935000" cy="991800"/>
          </a:xfrm>
        </p:grpSpPr>
        <mc:AlternateContent xmlns:mc="http://schemas.openxmlformats.org/markup-compatibility/2006">
          <mc:Choice xmlns:p14="http://schemas.microsoft.com/office/powerpoint/2010/main" Requires="p14">
            <p:contentPart p14:bwMode="auto" r:id="rId85">
              <p14:nvContentPartPr>
                <p14:cNvPr id="58" name="Ink 57">
                  <a:extLst>
                    <a:ext uri="{FF2B5EF4-FFF2-40B4-BE49-F238E27FC236}">
                      <a16:creationId xmlns:a16="http://schemas.microsoft.com/office/drawing/2014/main" id="{BB0EBB80-5D1A-FD89-A4A2-B50AD619E944}"/>
                    </a:ext>
                  </a:extLst>
                </p14:cNvPr>
                <p14:cNvContentPartPr/>
                <p14:nvPr/>
              </p14:nvContentPartPr>
              <p14:xfrm>
                <a:off x="7821150" y="4265625"/>
                <a:ext cx="180720" cy="20880"/>
              </p14:xfrm>
            </p:contentPart>
          </mc:Choice>
          <mc:Fallback>
            <p:pic>
              <p:nvPicPr>
                <p:cNvPr id="58" name="Ink 57">
                  <a:extLst>
                    <a:ext uri="{FF2B5EF4-FFF2-40B4-BE49-F238E27FC236}">
                      <a16:creationId xmlns:a16="http://schemas.microsoft.com/office/drawing/2014/main" id="{BB0EBB80-5D1A-FD89-A4A2-B50AD619E944}"/>
                    </a:ext>
                  </a:extLst>
                </p:cNvPr>
                <p:cNvPicPr/>
                <p:nvPr/>
              </p:nvPicPr>
              <p:blipFill>
                <a:blip r:embed="rId86"/>
                <a:stretch>
                  <a:fillRect/>
                </a:stretch>
              </p:blipFill>
              <p:spPr>
                <a:xfrm>
                  <a:off x="7815030" y="4259505"/>
                  <a:ext cx="1929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Ink 58">
                  <a:extLst>
                    <a:ext uri="{FF2B5EF4-FFF2-40B4-BE49-F238E27FC236}">
                      <a16:creationId xmlns:a16="http://schemas.microsoft.com/office/drawing/2014/main" id="{E56E86AA-FF56-3254-2ACD-0E4824F3BEC2}"/>
                    </a:ext>
                  </a:extLst>
                </p14:cNvPr>
                <p14:cNvContentPartPr/>
                <p14:nvPr/>
              </p14:nvContentPartPr>
              <p14:xfrm>
                <a:off x="7924470" y="4391265"/>
                <a:ext cx="245880" cy="17640"/>
              </p14:xfrm>
            </p:contentPart>
          </mc:Choice>
          <mc:Fallback>
            <p:pic>
              <p:nvPicPr>
                <p:cNvPr id="59" name="Ink 58">
                  <a:extLst>
                    <a:ext uri="{FF2B5EF4-FFF2-40B4-BE49-F238E27FC236}">
                      <a16:creationId xmlns:a16="http://schemas.microsoft.com/office/drawing/2014/main" id="{E56E86AA-FF56-3254-2ACD-0E4824F3BEC2}"/>
                    </a:ext>
                  </a:extLst>
                </p:cNvPr>
                <p:cNvPicPr/>
                <p:nvPr/>
              </p:nvPicPr>
              <p:blipFill>
                <a:blip r:embed="rId88"/>
                <a:stretch>
                  <a:fillRect/>
                </a:stretch>
              </p:blipFill>
              <p:spPr>
                <a:xfrm>
                  <a:off x="7918350" y="4385145"/>
                  <a:ext cx="2581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Ink 59">
                  <a:extLst>
                    <a:ext uri="{FF2B5EF4-FFF2-40B4-BE49-F238E27FC236}">
                      <a16:creationId xmlns:a16="http://schemas.microsoft.com/office/drawing/2014/main" id="{5966E8DA-36BB-174E-16C9-BFC73ECB1893}"/>
                    </a:ext>
                  </a:extLst>
                </p14:cNvPr>
                <p14:cNvContentPartPr/>
                <p14:nvPr/>
              </p14:nvContentPartPr>
              <p14:xfrm>
                <a:off x="8877390" y="4064385"/>
                <a:ext cx="34200" cy="238680"/>
              </p14:xfrm>
            </p:contentPart>
          </mc:Choice>
          <mc:Fallback>
            <p:pic>
              <p:nvPicPr>
                <p:cNvPr id="60" name="Ink 59">
                  <a:extLst>
                    <a:ext uri="{FF2B5EF4-FFF2-40B4-BE49-F238E27FC236}">
                      <a16:creationId xmlns:a16="http://schemas.microsoft.com/office/drawing/2014/main" id="{5966E8DA-36BB-174E-16C9-BFC73ECB1893}"/>
                    </a:ext>
                  </a:extLst>
                </p:cNvPr>
                <p:cNvPicPr/>
                <p:nvPr/>
              </p:nvPicPr>
              <p:blipFill>
                <a:blip r:embed="rId90"/>
                <a:stretch>
                  <a:fillRect/>
                </a:stretch>
              </p:blipFill>
              <p:spPr>
                <a:xfrm>
                  <a:off x="8871270" y="4058265"/>
                  <a:ext cx="464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Ink 60">
                  <a:extLst>
                    <a:ext uri="{FF2B5EF4-FFF2-40B4-BE49-F238E27FC236}">
                      <a16:creationId xmlns:a16="http://schemas.microsoft.com/office/drawing/2014/main" id="{E751DD7E-9C31-375C-16B4-EB303F744CE0}"/>
                    </a:ext>
                  </a:extLst>
                </p14:cNvPr>
                <p14:cNvContentPartPr/>
                <p14:nvPr/>
              </p14:nvContentPartPr>
              <p14:xfrm>
                <a:off x="8391390" y="4420425"/>
                <a:ext cx="1364760" cy="17640"/>
              </p14:xfrm>
            </p:contentPart>
          </mc:Choice>
          <mc:Fallback>
            <p:pic>
              <p:nvPicPr>
                <p:cNvPr id="61" name="Ink 60">
                  <a:extLst>
                    <a:ext uri="{FF2B5EF4-FFF2-40B4-BE49-F238E27FC236}">
                      <a16:creationId xmlns:a16="http://schemas.microsoft.com/office/drawing/2014/main" id="{E751DD7E-9C31-375C-16B4-EB303F744CE0}"/>
                    </a:ext>
                  </a:extLst>
                </p:cNvPr>
                <p:cNvPicPr/>
                <p:nvPr/>
              </p:nvPicPr>
              <p:blipFill>
                <a:blip r:embed="rId92"/>
                <a:stretch>
                  <a:fillRect/>
                </a:stretch>
              </p:blipFill>
              <p:spPr>
                <a:xfrm>
                  <a:off x="8385270" y="4414305"/>
                  <a:ext cx="13770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2" name="Ink 61">
                  <a:extLst>
                    <a:ext uri="{FF2B5EF4-FFF2-40B4-BE49-F238E27FC236}">
                      <a16:creationId xmlns:a16="http://schemas.microsoft.com/office/drawing/2014/main" id="{4000F314-ACD8-C1B6-4306-1B999AB03074}"/>
                    </a:ext>
                  </a:extLst>
                </p14:cNvPr>
                <p14:cNvContentPartPr/>
                <p14:nvPr/>
              </p14:nvContentPartPr>
              <p14:xfrm>
                <a:off x="8675430" y="4561185"/>
                <a:ext cx="50760" cy="220320"/>
              </p14:xfrm>
            </p:contentPart>
          </mc:Choice>
          <mc:Fallback>
            <p:pic>
              <p:nvPicPr>
                <p:cNvPr id="62" name="Ink 61">
                  <a:extLst>
                    <a:ext uri="{FF2B5EF4-FFF2-40B4-BE49-F238E27FC236}">
                      <a16:creationId xmlns:a16="http://schemas.microsoft.com/office/drawing/2014/main" id="{4000F314-ACD8-C1B6-4306-1B999AB03074}"/>
                    </a:ext>
                  </a:extLst>
                </p:cNvPr>
                <p:cNvPicPr/>
                <p:nvPr/>
              </p:nvPicPr>
              <p:blipFill>
                <a:blip r:embed="rId94"/>
                <a:stretch>
                  <a:fillRect/>
                </a:stretch>
              </p:blipFill>
              <p:spPr>
                <a:xfrm>
                  <a:off x="8669310" y="4555065"/>
                  <a:ext cx="630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3" name="Ink 62">
                  <a:extLst>
                    <a:ext uri="{FF2B5EF4-FFF2-40B4-BE49-F238E27FC236}">
                      <a16:creationId xmlns:a16="http://schemas.microsoft.com/office/drawing/2014/main" id="{52364C66-6604-EFD7-C968-B78E31710846}"/>
                    </a:ext>
                  </a:extLst>
                </p14:cNvPr>
                <p14:cNvContentPartPr/>
                <p14:nvPr/>
              </p14:nvContentPartPr>
              <p14:xfrm>
                <a:off x="8862990" y="4673865"/>
                <a:ext cx="233640" cy="16560"/>
              </p14:xfrm>
            </p:contentPart>
          </mc:Choice>
          <mc:Fallback>
            <p:pic>
              <p:nvPicPr>
                <p:cNvPr id="63" name="Ink 62">
                  <a:extLst>
                    <a:ext uri="{FF2B5EF4-FFF2-40B4-BE49-F238E27FC236}">
                      <a16:creationId xmlns:a16="http://schemas.microsoft.com/office/drawing/2014/main" id="{52364C66-6604-EFD7-C968-B78E31710846}"/>
                    </a:ext>
                  </a:extLst>
                </p:cNvPr>
                <p:cNvPicPr/>
                <p:nvPr/>
              </p:nvPicPr>
              <p:blipFill>
                <a:blip r:embed="rId96"/>
                <a:stretch>
                  <a:fillRect/>
                </a:stretch>
              </p:blipFill>
              <p:spPr>
                <a:xfrm>
                  <a:off x="8856870" y="4667745"/>
                  <a:ext cx="2458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4" name="Ink 63">
                  <a:extLst>
                    <a:ext uri="{FF2B5EF4-FFF2-40B4-BE49-F238E27FC236}">
                      <a16:creationId xmlns:a16="http://schemas.microsoft.com/office/drawing/2014/main" id="{391BC598-C33F-ACAD-C897-05582E5A25AE}"/>
                    </a:ext>
                  </a:extLst>
                </p14:cNvPr>
                <p14:cNvContentPartPr/>
                <p14:nvPr/>
              </p14:nvContentPartPr>
              <p14:xfrm>
                <a:off x="8940030" y="4633905"/>
                <a:ext cx="46080" cy="172440"/>
              </p14:xfrm>
            </p:contentPart>
          </mc:Choice>
          <mc:Fallback>
            <p:pic>
              <p:nvPicPr>
                <p:cNvPr id="64" name="Ink 63">
                  <a:extLst>
                    <a:ext uri="{FF2B5EF4-FFF2-40B4-BE49-F238E27FC236}">
                      <a16:creationId xmlns:a16="http://schemas.microsoft.com/office/drawing/2014/main" id="{391BC598-C33F-ACAD-C897-05582E5A25AE}"/>
                    </a:ext>
                  </a:extLst>
                </p:cNvPr>
                <p:cNvPicPr/>
                <p:nvPr/>
              </p:nvPicPr>
              <p:blipFill>
                <a:blip r:embed="rId98"/>
                <a:stretch>
                  <a:fillRect/>
                </a:stretch>
              </p:blipFill>
              <p:spPr>
                <a:xfrm>
                  <a:off x="8933910" y="4627785"/>
                  <a:ext cx="583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5" name="Ink 64">
                  <a:extLst>
                    <a:ext uri="{FF2B5EF4-FFF2-40B4-BE49-F238E27FC236}">
                      <a16:creationId xmlns:a16="http://schemas.microsoft.com/office/drawing/2014/main" id="{20EDD54C-BA4F-409D-4A87-3422E63A4993}"/>
                    </a:ext>
                  </a:extLst>
                </p14:cNvPr>
                <p14:cNvContentPartPr/>
                <p14:nvPr/>
              </p14:nvContentPartPr>
              <p14:xfrm>
                <a:off x="9219030" y="4543905"/>
                <a:ext cx="67680" cy="154080"/>
              </p14:xfrm>
            </p:contentPart>
          </mc:Choice>
          <mc:Fallback>
            <p:pic>
              <p:nvPicPr>
                <p:cNvPr id="65" name="Ink 64">
                  <a:extLst>
                    <a:ext uri="{FF2B5EF4-FFF2-40B4-BE49-F238E27FC236}">
                      <a16:creationId xmlns:a16="http://schemas.microsoft.com/office/drawing/2014/main" id="{20EDD54C-BA4F-409D-4A87-3422E63A4993}"/>
                    </a:ext>
                  </a:extLst>
                </p:cNvPr>
                <p:cNvPicPr/>
                <p:nvPr/>
              </p:nvPicPr>
              <p:blipFill>
                <a:blip r:embed="rId100"/>
                <a:stretch>
                  <a:fillRect/>
                </a:stretch>
              </p:blipFill>
              <p:spPr>
                <a:xfrm>
                  <a:off x="9212910" y="4537785"/>
                  <a:ext cx="799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6" name="Ink 65">
                  <a:extLst>
                    <a:ext uri="{FF2B5EF4-FFF2-40B4-BE49-F238E27FC236}">
                      <a16:creationId xmlns:a16="http://schemas.microsoft.com/office/drawing/2014/main" id="{7B5C9282-7F9A-A366-AD9E-D69E35C53314}"/>
                    </a:ext>
                  </a:extLst>
                </p14:cNvPr>
                <p14:cNvContentPartPr/>
                <p14:nvPr/>
              </p14:nvContentPartPr>
              <p14:xfrm>
                <a:off x="9322710" y="4555065"/>
                <a:ext cx="243000" cy="137880"/>
              </p14:xfrm>
            </p:contentPart>
          </mc:Choice>
          <mc:Fallback>
            <p:pic>
              <p:nvPicPr>
                <p:cNvPr id="66" name="Ink 65">
                  <a:extLst>
                    <a:ext uri="{FF2B5EF4-FFF2-40B4-BE49-F238E27FC236}">
                      <a16:creationId xmlns:a16="http://schemas.microsoft.com/office/drawing/2014/main" id="{7B5C9282-7F9A-A366-AD9E-D69E35C53314}"/>
                    </a:ext>
                  </a:extLst>
                </p:cNvPr>
                <p:cNvPicPr/>
                <p:nvPr/>
              </p:nvPicPr>
              <p:blipFill>
                <a:blip r:embed="rId102"/>
                <a:stretch>
                  <a:fillRect/>
                </a:stretch>
              </p:blipFill>
              <p:spPr>
                <a:xfrm>
                  <a:off x="9316590" y="4548945"/>
                  <a:ext cx="2552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7" name="Ink 66">
                  <a:extLst>
                    <a:ext uri="{FF2B5EF4-FFF2-40B4-BE49-F238E27FC236}">
                      <a16:creationId xmlns:a16="http://schemas.microsoft.com/office/drawing/2014/main" id="{DF88018B-95AD-B632-2976-35FC7D2AA6FE}"/>
                    </a:ext>
                  </a:extLst>
                </p14:cNvPr>
                <p14:cNvContentPartPr/>
                <p14:nvPr/>
              </p14:nvContentPartPr>
              <p14:xfrm>
                <a:off x="9171150" y="4788705"/>
                <a:ext cx="385200" cy="7920"/>
              </p14:xfrm>
            </p:contentPart>
          </mc:Choice>
          <mc:Fallback>
            <p:pic>
              <p:nvPicPr>
                <p:cNvPr id="67" name="Ink 66">
                  <a:extLst>
                    <a:ext uri="{FF2B5EF4-FFF2-40B4-BE49-F238E27FC236}">
                      <a16:creationId xmlns:a16="http://schemas.microsoft.com/office/drawing/2014/main" id="{DF88018B-95AD-B632-2976-35FC7D2AA6FE}"/>
                    </a:ext>
                  </a:extLst>
                </p:cNvPr>
                <p:cNvPicPr/>
                <p:nvPr/>
              </p:nvPicPr>
              <p:blipFill>
                <a:blip r:embed="rId104"/>
                <a:stretch>
                  <a:fillRect/>
                </a:stretch>
              </p:blipFill>
              <p:spPr>
                <a:xfrm>
                  <a:off x="9165030" y="4782585"/>
                  <a:ext cx="3974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8" name="Ink 67">
                  <a:extLst>
                    <a:ext uri="{FF2B5EF4-FFF2-40B4-BE49-F238E27FC236}">
                      <a16:creationId xmlns:a16="http://schemas.microsoft.com/office/drawing/2014/main" id="{E8E15232-6BBF-5C0A-B929-C3A608833958}"/>
                    </a:ext>
                  </a:extLst>
                </p14:cNvPr>
                <p14:cNvContentPartPr/>
                <p14:nvPr/>
              </p14:nvContentPartPr>
              <p14:xfrm>
                <a:off x="9279150" y="4884825"/>
                <a:ext cx="250560" cy="171360"/>
              </p14:xfrm>
            </p:contentPart>
          </mc:Choice>
          <mc:Fallback>
            <p:pic>
              <p:nvPicPr>
                <p:cNvPr id="68" name="Ink 67">
                  <a:extLst>
                    <a:ext uri="{FF2B5EF4-FFF2-40B4-BE49-F238E27FC236}">
                      <a16:creationId xmlns:a16="http://schemas.microsoft.com/office/drawing/2014/main" id="{E8E15232-6BBF-5C0A-B929-C3A608833958}"/>
                    </a:ext>
                  </a:extLst>
                </p:cNvPr>
                <p:cNvPicPr/>
                <p:nvPr/>
              </p:nvPicPr>
              <p:blipFill>
                <a:blip r:embed="rId106"/>
                <a:stretch>
                  <a:fillRect/>
                </a:stretch>
              </p:blipFill>
              <p:spPr>
                <a:xfrm>
                  <a:off x="9273030" y="4878705"/>
                  <a:ext cx="262800" cy="183600"/>
                </a:xfrm>
                <a:prstGeom prst="rect">
                  <a:avLst/>
                </a:prstGeom>
              </p:spPr>
            </p:pic>
          </mc:Fallback>
        </mc:AlternateContent>
      </p:grpSp>
      <p:grpSp>
        <p:nvGrpSpPr>
          <p:cNvPr id="85" name="Group 84">
            <a:extLst>
              <a:ext uri="{FF2B5EF4-FFF2-40B4-BE49-F238E27FC236}">
                <a16:creationId xmlns:a16="http://schemas.microsoft.com/office/drawing/2014/main" id="{B810436F-8A7D-3E58-D35E-9B1B65D4A3C1}"/>
              </a:ext>
            </a:extLst>
          </p:cNvPr>
          <p:cNvGrpSpPr/>
          <p:nvPr/>
        </p:nvGrpSpPr>
        <p:grpSpPr>
          <a:xfrm>
            <a:off x="10975830" y="4192185"/>
            <a:ext cx="1119240" cy="829440"/>
            <a:chOff x="10975830" y="4192185"/>
            <a:chExt cx="1119240" cy="829440"/>
          </a:xfrm>
        </p:grpSpPr>
        <mc:AlternateContent xmlns:mc="http://schemas.openxmlformats.org/markup-compatibility/2006">
          <mc:Choice xmlns:p14="http://schemas.microsoft.com/office/powerpoint/2010/main" Requires="p14">
            <p:contentPart p14:bwMode="auto" r:id="rId107">
              <p14:nvContentPartPr>
                <p14:cNvPr id="74" name="Ink 73">
                  <a:extLst>
                    <a:ext uri="{FF2B5EF4-FFF2-40B4-BE49-F238E27FC236}">
                      <a16:creationId xmlns:a16="http://schemas.microsoft.com/office/drawing/2014/main" id="{53E94EC7-81BB-6B4E-7B52-49E632FF4215}"/>
                    </a:ext>
                  </a:extLst>
                </p14:cNvPr>
                <p14:cNvContentPartPr/>
                <p14:nvPr/>
              </p14:nvContentPartPr>
              <p14:xfrm>
                <a:off x="10975830" y="4395585"/>
                <a:ext cx="10080" cy="193680"/>
              </p14:xfrm>
            </p:contentPart>
          </mc:Choice>
          <mc:Fallback>
            <p:pic>
              <p:nvPicPr>
                <p:cNvPr id="74" name="Ink 73">
                  <a:extLst>
                    <a:ext uri="{FF2B5EF4-FFF2-40B4-BE49-F238E27FC236}">
                      <a16:creationId xmlns:a16="http://schemas.microsoft.com/office/drawing/2014/main" id="{53E94EC7-81BB-6B4E-7B52-49E632FF4215}"/>
                    </a:ext>
                  </a:extLst>
                </p:cNvPr>
                <p:cNvPicPr/>
                <p:nvPr/>
              </p:nvPicPr>
              <p:blipFill>
                <a:blip r:embed="rId108"/>
                <a:stretch>
                  <a:fillRect/>
                </a:stretch>
              </p:blipFill>
              <p:spPr>
                <a:xfrm>
                  <a:off x="10969710" y="4389465"/>
                  <a:ext cx="223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5" name="Ink 74">
                  <a:extLst>
                    <a:ext uri="{FF2B5EF4-FFF2-40B4-BE49-F238E27FC236}">
                      <a16:creationId xmlns:a16="http://schemas.microsoft.com/office/drawing/2014/main" id="{DE2899EE-8483-8573-08AE-46D719CE1081}"/>
                    </a:ext>
                  </a:extLst>
                </p14:cNvPr>
                <p14:cNvContentPartPr/>
                <p14:nvPr/>
              </p14:nvContentPartPr>
              <p14:xfrm>
                <a:off x="11110470" y="4433385"/>
                <a:ext cx="151920" cy="161640"/>
              </p14:xfrm>
            </p:contentPart>
          </mc:Choice>
          <mc:Fallback>
            <p:pic>
              <p:nvPicPr>
                <p:cNvPr id="75" name="Ink 74">
                  <a:extLst>
                    <a:ext uri="{FF2B5EF4-FFF2-40B4-BE49-F238E27FC236}">
                      <a16:creationId xmlns:a16="http://schemas.microsoft.com/office/drawing/2014/main" id="{DE2899EE-8483-8573-08AE-46D719CE1081}"/>
                    </a:ext>
                  </a:extLst>
                </p:cNvPr>
                <p:cNvPicPr/>
                <p:nvPr/>
              </p:nvPicPr>
              <p:blipFill>
                <a:blip r:embed="rId110"/>
                <a:stretch>
                  <a:fillRect/>
                </a:stretch>
              </p:blipFill>
              <p:spPr>
                <a:xfrm>
                  <a:off x="11104350" y="4427265"/>
                  <a:ext cx="1641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6" name="Ink 75">
                  <a:extLst>
                    <a:ext uri="{FF2B5EF4-FFF2-40B4-BE49-F238E27FC236}">
                      <a16:creationId xmlns:a16="http://schemas.microsoft.com/office/drawing/2014/main" id="{819B5D5C-6674-D1C6-F9FA-E41632281BE0}"/>
                    </a:ext>
                  </a:extLst>
                </p14:cNvPr>
                <p14:cNvContentPartPr/>
                <p14:nvPr/>
              </p14:nvContentPartPr>
              <p14:xfrm>
                <a:off x="11334030" y="4514745"/>
                <a:ext cx="12240" cy="12240"/>
              </p14:xfrm>
            </p:contentPart>
          </mc:Choice>
          <mc:Fallback>
            <p:pic>
              <p:nvPicPr>
                <p:cNvPr id="76" name="Ink 75">
                  <a:extLst>
                    <a:ext uri="{FF2B5EF4-FFF2-40B4-BE49-F238E27FC236}">
                      <a16:creationId xmlns:a16="http://schemas.microsoft.com/office/drawing/2014/main" id="{819B5D5C-6674-D1C6-F9FA-E41632281BE0}"/>
                    </a:ext>
                  </a:extLst>
                </p:cNvPr>
                <p:cNvPicPr/>
                <p:nvPr/>
              </p:nvPicPr>
              <p:blipFill>
                <a:blip r:embed="rId112"/>
                <a:stretch>
                  <a:fillRect/>
                </a:stretch>
              </p:blipFill>
              <p:spPr>
                <a:xfrm>
                  <a:off x="11327910" y="4508625"/>
                  <a:ext cx="244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7" name="Ink 76">
                  <a:extLst>
                    <a:ext uri="{FF2B5EF4-FFF2-40B4-BE49-F238E27FC236}">
                      <a16:creationId xmlns:a16="http://schemas.microsoft.com/office/drawing/2014/main" id="{F5E97D13-E3B8-9BDE-700F-8357C64FE57F}"/>
                    </a:ext>
                  </a:extLst>
                </p14:cNvPr>
                <p14:cNvContentPartPr/>
                <p14:nvPr/>
              </p14:nvContentPartPr>
              <p14:xfrm>
                <a:off x="11504310" y="4390185"/>
                <a:ext cx="39240" cy="122400"/>
              </p14:xfrm>
            </p:contentPart>
          </mc:Choice>
          <mc:Fallback>
            <p:pic>
              <p:nvPicPr>
                <p:cNvPr id="77" name="Ink 76">
                  <a:extLst>
                    <a:ext uri="{FF2B5EF4-FFF2-40B4-BE49-F238E27FC236}">
                      <a16:creationId xmlns:a16="http://schemas.microsoft.com/office/drawing/2014/main" id="{F5E97D13-E3B8-9BDE-700F-8357C64FE57F}"/>
                    </a:ext>
                  </a:extLst>
                </p:cNvPr>
                <p:cNvPicPr/>
                <p:nvPr/>
              </p:nvPicPr>
              <p:blipFill>
                <a:blip r:embed="rId114"/>
                <a:stretch>
                  <a:fillRect/>
                </a:stretch>
              </p:blipFill>
              <p:spPr>
                <a:xfrm>
                  <a:off x="11498190" y="4384065"/>
                  <a:ext cx="514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8" name="Ink 77">
                  <a:extLst>
                    <a:ext uri="{FF2B5EF4-FFF2-40B4-BE49-F238E27FC236}">
                      <a16:creationId xmlns:a16="http://schemas.microsoft.com/office/drawing/2014/main" id="{69067EC8-99FB-1FFD-B164-943E9C6B18B9}"/>
                    </a:ext>
                  </a:extLst>
                </p14:cNvPr>
                <p14:cNvContentPartPr/>
                <p14:nvPr/>
              </p14:nvContentPartPr>
              <p14:xfrm>
                <a:off x="11430510" y="4559025"/>
                <a:ext cx="214560" cy="9000"/>
              </p14:xfrm>
            </p:contentPart>
          </mc:Choice>
          <mc:Fallback>
            <p:pic>
              <p:nvPicPr>
                <p:cNvPr id="78" name="Ink 77">
                  <a:extLst>
                    <a:ext uri="{FF2B5EF4-FFF2-40B4-BE49-F238E27FC236}">
                      <a16:creationId xmlns:a16="http://schemas.microsoft.com/office/drawing/2014/main" id="{69067EC8-99FB-1FFD-B164-943E9C6B18B9}"/>
                    </a:ext>
                  </a:extLst>
                </p:cNvPr>
                <p:cNvPicPr/>
                <p:nvPr/>
              </p:nvPicPr>
              <p:blipFill>
                <a:blip r:embed="rId116"/>
                <a:stretch>
                  <a:fillRect/>
                </a:stretch>
              </p:blipFill>
              <p:spPr>
                <a:xfrm>
                  <a:off x="11424390" y="4552905"/>
                  <a:ext cx="2268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9" name="Ink 78">
                  <a:extLst>
                    <a:ext uri="{FF2B5EF4-FFF2-40B4-BE49-F238E27FC236}">
                      <a16:creationId xmlns:a16="http://schemas.microsoft.com/office/drawing/2014/main" id="{9A85E64A-D014-1F2A-403C-81EDEC3C1A2B}"/>
                    </a:ext>
                  </a:extLst>
                </p14:cNvPr>
                <p14:cNvContentPartPr/>
                <p14:nvPr/>
              </p14:nvContentPartPr>
              <p14:xfrm>
                <a:off x="11490630" y="4642545"/>
                <a:ext cx="156600" cy="111960"/>
              </p14:xfrm>
            </p:contentPart>
          </mc:Choice>
          <mc:Fallback>
            <p:pic>
              <p:nvPicPr>
                <p:cNvPr id="79" name="Ink 78">
                  <a:extLst>
                    <a:ext uri="{FF2B5EF4-FFF2-40B4-BE49-F238E27FC236}">
                      <a16:creationId xmlns:a16="http://schemas.microsoft.com/office/drawing/2014/main" id="{9A85E64A-D014-1F2A-403C-81EDEC3C1A2B}"/>
                    </a:ext>
                  </a:extLst>
                </p:cNvPr>
                <p:cNvPicPr/>
                <p:nvPr/>
              </p:nvPicPr>
              <p:blipFill>
                <a:blip r:embed="rId118"/>
                <a:stretch>
                  <a:fillRect/>
                </a:stretch>
              </p:blipFill>
              <p:spPr>
                <a:xfrm>
                  <a:off x="11484510" y="4636425"/>
                  <a:ext cx="1688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0" name="Ink 79">
                  <a:extLst>
                    <a:ext uri="{FF2B5EF4-FFF2-40B4-BE49-F238E27FC236}">
                      <a16:creationId xmlns:a16="http://schemas.microsoft.com/office/drawing/2014/main" id="{A4850EDB-0D46-C320-7191-218475E6BD38}"/>
                    </a:ext>
                  </a:extLst>
                </p14:cNvPr>
                <p14:cNvContentPartPr/>
                <p14:nvPr/>
              </p14:nvContentPartPr>
              <p14:xfrm>
                <a:off x="11512230" y="4636065"/>
                <a:ext cx="125640" cy="119520"/>
              </p14:xfrm>
            </p:contentPart>
          </mc:Choice>
          <mc:Fallback>
            <p:pic>
              <p:nvPicPr>
                <p:cNvPr id="80" name="Ink 79">
                  <a:extLst>
                    <a:ext uri="{FF2B5EF4-FFF2-40B4-BE49-F238E27FC236}">
                      <a16:creationId xmlns:a16="http://schemas.microsoft.com/office/drawing/2014/main" id="{A4850EDB-0D46-C320-7191-218475E6BD38}"/>
                    </a:ext>
                  </a:extLst>
                </p:cNvPr>
                <p:cNvPicPr/>
                <p:nvPr/>
              </p:nvPicPr>
              <p:blipFill>
                <a:blip r:embed="rId120"/>
                <a:stretch>
                  <a:fillRect/>
                </a:stretch>
              </p:blipFill>
              <p:spPr>
                <a:xfrm>
                  <a:off x="11506110" y="4629945"/>
                  <a:ext cx="1378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1" name="Ink 80">
                  <a:extLst>
                    <a:ext uri="{FF2B5EF4-FFF2-40B4-BE49-F238E27FC236}">
                      <a16:creationId xmlns:a16="http://schemas.microsoft.com/office/drawing/2014/main" id="{F7515B1F-2FCF-A626-6072-FD129110275A}"/>
                    </a:ext>
                  </a:extLst>
                </p14:cNvPr>
                <p14:cNvContentPartPr/>
                <p14:nvPr/>
              </p14:nvContentPartPr>
              <p14:xfrm>
                <a:off x="11343390" y="4382625"/>
                <a:ext cx="212400" cy="466560"/>
              </p14:xfrm>
            </p:contentPart>
          </mc:Choice>
          <mc:Fallback>
            <p:pic>
              <p:nvPicPr>
                <p:cNvPr id="81" name="Ink 80">
                  <a:extLst>
                    <a:ext uri="{FF2B5EF4-FFF2-40B4-BE49-F238E27FC236}">
                      <a16:creationId xmlns:a16="http://schemas.microsoft.com/office/drawing/2014/main" id="{F7515B1F-2FCF-A626-6072-FD129110275A}"/>
                    </a:ext>
                  </a:extLst>
                </p:cNvPr>
                <p:cNvPicPr/>
                <p:nvPr/>
              </p:nvPicPr>
              <p:blipFill>
                <a:blip r:embed="rId122"/>
                <a:stretch>
                  <a:fillRect/>
                </a:stretch>
              </p:blipFill>
              <p:spPr>
                <a:xfrm>
                  <a:off x="11337270" y="4376505"/>
                  <a:ext cx="22464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2" name="Ink 81">
                  <a:extLst>
                    <a:ext uri="{FF2B5EF4-FFF2-40B4-BE49-F238E27FC236}">
                      <a16:creationId xmlns:a16="http://schemas.microsoft.com/office/drawing/2014/main" id="{4432483C-D5CA-CFB0-356B-B8873D2F77DB}"/>
                    </a:ext>
                  </a:extLst>
                </p14:cNvPr>
                <p14:cNvContentPartPr/>
                <p14:nvPr/>
              </p14:nvContentPartPr>
              <p14:xfrm>
                <a:off x="11632470" y="4432305"/>
                <a:ext cx="109080" cy="381600"/>
              </p14:xfrm>
            </p:contentPart>
          </mc:Choice>
          <mc:Fallback>
            <p:pic>
              <p:nvPicPr>
                <p:cNvPr id="82" name="Ink 81">
                  <a:extLst>
                    <a:ext uri="{FF2B5EF4-FFF2-40B4-BE49-F238E27FC236}">
                      <a16:creationId xmlns:a16="http://schemas.microsoft.com/office/drawing/2014/main" id="{4432483C-D5CA-CFB0-356B-B8873D2F77DB}"/>
                    </a:ext>
                  </a:extLst>
                </p:cNvPr>
                <p:cNvPicPr/>
                <p:nvPr/>
              </p:nvPicPr>
              <p:blipFill>
                <a:blip r:embed="rId124"/>
                <a:stretch>
                  <a:fillRect/>
                </a:stretch>
              </p:blipFill>
              <p:spPr>
                <a:xfrm>
                  <a:off x="11626350" y="4426185"/>
                  <a:ext cx="12132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3" name="Ink 82">
                  <a:extLst>
                    <a:ext uri="{FF2B5EF4-FFF2-40B4-BE49-F238E27FC236}">
                      <a16:creationId xmlns:a16="http://schemas.microsoft.com/office/drawing/2014/main" id="{692CB4EC-0FB6-5FBC-CAB4-66B4E450B55F}"/>
                    </a:ext>
                  </a:extLst>
                </p14:cNvPr>
                <p14:cNvContentPartPr/>
                <p14:nvPr/>
              </p14:nvContentPartPr>
              <p14:xfrm>
                <a:off x="11721390" y="4291545"/>
                <a:ext cx="50760" cy="145440"/>
              </p14:xfrm>
            </p:contentPart>
          </mc:Choice>
          <mc:Fallback>
            <p:pic>
              <p:nvPicPr>
                <p:cNvPr id="83" name="Ink 82">
                  <a:extLst>
                    <a:ext uri="{FF2B5EF4-FFF2-40B4-BE49-F238E27FC236}">
                      <a16:creationId xmlns:a16="http://schemas.microsoft.com/office/drawing/2014/main" id="{692CB4EC-0FB6-5FBC-CAB4-66B4E450B55F}"/>
                    </a:ext>
                  </a:extLst>
                </p:cNvPr>
                <p:cNvPicPr/>
                <p:nvPr/>
              </p:nvPicPr>
              <p:blipFill>
                <a:blip r:embed="rId126"/>
                <a:stretch>
                  <a:fillRect/>
                </a:stretch>
              </p:blipFill>
              <p:spPr>
                <a:xfrm>
                  <a:off x="11715270" y="4285425"/>
                  <a:ext cx="630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4" name="Ink 83">
                  <a:extLst>
                    <a:ext uri="{FF2B5EF4-FFF2-40B4-BE49-F238E27FC236}">
                      <a16:creationId xmlns:a16="http://schemas.microsoft.com/office/drawing/2014/main" id="{11A4E9CD-1C82-F9F5-9C8B-CE0C930BE5E7}"/>
                    </a:ext>
                  </a:extLst>
                </p14:cNvPr>
                <p14:cNvContentPartPr/>
                <p14:nvPr/>
              </p14:nvContentPartPr>
              <p14:xfrm>
                <a:off x="11772150" y="4192185"/>
                <a:ext cx="322920" cy="829440"/>
              </p14:xfrm>
            </p:contentPart>
          </mc:Choice>
          <mc:Fallback>
            <p:pic>
              <p:nvPicPr>
                <p:cNvPr id="84" name="Ink 83">
                  <a:extLst>
                    <a:ext uri="{FF2B5EF4-FFF2-40B4-BE49-F238E27FC236}">
                      <a16:creationId xmlns:a16="http://schemas.microsoft.com/office/drawing/2014/main" id="{11A4E9CD-1C82-F9F5-9C8B-CE0C930BE5E7}"/>
                    </a:ext>
                  </a:extLst>
                </p:cNvPr>
                <p:cNvPicPr/>
                <p:nvPr/>
              </p:nvPicPr>
              <p:blipFill>
                <a:blip r:embed="rId128"/>
                <a:stretch>
                  <a:fillRect/>
                </a:stretch>
              </p:blipFill>
              <p:spPr>
                <a:xfrm>
                  <a:off x="11766030" y="4186065"/>
                  <a:ext cx="335160" cy="84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9">
            <p14:nvContentPartPr>
              <p14:cNvPr id="86" name="Ink 85">
                <a:extLst>
                  <a:ext uri="{FF2B5EF4-FFF2-40B4-BE49-F238E27FC236}">
                    <a16:creationId xmlns:a16="http://schemas.microsoft.com/office/drawing/2014/main" id="{214F0E03-563F-582A-343F-66C33BB470F0}"/>
                  </a:ext>
                </a:extLst>
              </p14:cNvPr>
              <p14:cNvContentPartPr/>
              <p14:nvPr/>
            </p14:nvContentPartPr>
            <p14:xfrm>
              <a:off x="9928590" y="4135305"/>
              <a:ext cx="494280" cy="743760"/>
            </p14:xfrm>
          </p:contentPart>
        </mc:Choice>
        <mc:Fallback>
          <p:pic>
            <p:nvPicPr>
              <p:cNvPr id="86" name="Ink 85">
                <a:extLst>
                  <a:ext uri="{FF2B5EF4-FFF2-40B4-BE49-F238E27FC236}">
                    <a16:creationId xmlns:a16="http://schemas.microsoft.com/office/drawing/2014/main" id="{214F0E03-563F-582A-343F-66C33BB470F0}"/>
                  </a:ext>
                </a:extLst>
              </p:cNvPr>
              <p:cNvPicPr/>
              <p:nvPr/>
            </p:nvPicPr>
            <p:blipFill>
              <a:blip r:embed="rId130"/>
              <a:stretch>
                <a:fillRect/>
              </a:stretch>
            </p:blipFill>
            <p:spPr>
              <a:xfrm>
                <a:off x="9922470" y="4129185"/>
                <a:ext cx="506520" cy="756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8" name="Ink 87">
                <a:extLst>
                  <a:ext uri="{FF2B5EF4-FFF2-40B4-BE49-F238E27FC236}">
                    <a16:creationId xmlns:a16="http://schemas.microsoft.com/office/drawing/2014/main" id="{76620DA6-5EDB-E1B0-0D12-E6C720F4BA7D}"/>
                  </a:ext>
                </a:extLst>
              </p14:cNvPr>
              <p14:cNvContentPartPr/>
              <p14:nvPr/>
            </p14:nvContentPartPr>
            <p14:xfrm>
              <a:off x="7895310" y="5523825"/>
              <a:ext cx="188280" cy="21960"/>
            </p14:xfrm>
          </p:contentPart>
        </mc:Choice>
        <mc:Fallback>
          <p:pic>
            <p:nvPicPr>
              <p:cNvPr id="88" name="Ink 87">
                <a:extLst>
                  <a:ext uri="{FF2B5EF4-FFF2-40B4-BE49-F238E27FC236}">
                    <a16:creationId xmlns:a16="http://schemas.microsoft.com/office/drawing/2014/main" id="{76620DA6-5EDB-E1B0-0D12-E6C720F4BA7D}"/>
                  </a:ext>
                </a:extLst>
              </p:cNvPr>
              <p:cNvPicPr/>
              <p:nvPr/>
            </p:nvPicPr>
            <p:blipFill>
              <a:blip r:embed="rId132"/>
              <a:stretch>
                <a:fillRect/>
              </a:stretch>
            </p:blipFill>
            <p:spPr>
              <a:xfrm>
                <a:off x="7889190" y="5517705"/>
                <a:ext cx="2005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9" name="Ink 88">
                <a:extLst>
                  <a:ext uri="{FF2B5EF4-FFF2-40B4-BE49-F238E27FC236}">
                    <a16:creationId xmlns:a16="http://schemas.microsoft.com/office/drawing/2014/main" id="{8E25DBE3-BD21-8860-BFFD-C63AA3B3E890}"/>
                  </a:ext>
                </a:extLst>
              </p14:cNvPr>
              <p14:cNvContentPartPr/>
              <p14:nvPr/>
            </p14:nvContentPartPr>
            <p14:xfrm>
              <a:off x="7932030" y="5668905"/>
              <a:ext cx="171360" cy="7920"/>
            </p14:xfrm>
          </p:contentPart>
        </mc:Choice>
        <mc:Fallback>
          <p:pic>
            <p:nvPicPr>
              <p:cNvPr id="89" name="Ink 88">
                <a:extLst>
                  <a:ext uri="{FF2B5EF4-FFF2-40B4-BE49-F238E27FC236}">
                    <a16:creationId xmlns:a16="http://schemas.microsoft.com/office/drawing/2014/main" id="{8E25DBE3-BD21-8860-BFFD-C63AA3B3E890}"/>
                  </a:ext>
                </a:extLst>
              </p:cNvPr>
              <p:cNvPicPr/>
              <p:nvPr/>
            </p:nvPicPr>
            <p:blipFill>
              <a:blip r:embed="rId134"/>
              <a:stretch>
                <a:fillRect/>
              </a:stretch>
            </p:blipFill>
            <p:spPr>
              <a:xfrm>
                <a:off x="7925910" y="5662785"/>
                <a:ext cx="1836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0" name="Ink 89">
                <a:extLst>
                  <a:ext uri="{FF2B5EF4-FFF2-40B4-BE49-F238E27FC236}">
                    <a16:creationId xmlns:a16="http://schemas.microsoft.com/office/drawing/2014/main" id="{40E81253-37F8-8600-518F-5A8E92BAD71B}"/>
                  </a:ext>
                </a:extLst>
              </p14:cNvPr>
              <p14:cNvContentPartPr/>
              <p14:nvPr/>
            </p14:nvContentPartPr>
            <p14:xfrm>
              <a:off x="8879910" y="5394945"/>
              <a:ext cx="31680" cy="171360"/>
            </p14:xfrm>
          </p:contentPart>
        </mc:Choice>
        <mc:Fallback>
          <p:pic>
            <p:nvPicPr>
              <p:cNvPr id="90" name="Ink 89">
                <a:extLst>
                  <a:ext uri="{FF2B5EF4-FFF2-40B4-BE49-F238E27FC236}">
                    <a16:creationId xmlns:a16="http://schemas.microsoft.com/office/drawing/2014/main" id="{40E81253-37F8-8600-518F-5A8E92BAD71B}"/>
                  </a:ext>
                </a:extLst>
              </p:cNvPr>
              <p:cNvPicPr/>
              <p:nvPr/>
            </p:nvPicPr>
            <p:blipFill>
              <a:blip r:embed="rId136"/>
              <a:stretch>
                <a:fillRect/>
              </a:stretch>
            </p:blipFill>
            <p:spPr>
              <a:xfrm>
                <a:off x="8873790" y="5388825"/>
                <a:ext cx="43920" cy="183600"/>
              </a:xfrm>
              <a:prstGeom prst="rect">
                <a:avLst/>
              </a:prstGeom>
            </p:spPr>
          </p:pic>
        </mc:Fallback>
      </mc:AlternateContent>
      <p:grpSp>
        <p:nvGrpSpPr>
          <p:cNvPr id="99" name="Group 98">
            <a:extLst>
              <a:ext uri="{FF2B5EF4-FFF2-40B4-BE49-F238E27FC236}">
                <a16:creationId xmlns:a16="http://schemas.microsoft.com/office/drawing/2014/main" id="{A7FBAC1B-C640-9DD5-EB60-AC5253C2D28B}"/>
              </a:ext>
            </a:extLst>
          </p:cNvPr>
          <p:cNvGrpSpPr/>
          <p:nvPr/>
        </p:nvGrpSpPr>
        <p:grpSpPr>
          <a:xfrm>
            <a:off x="8533230" y="5691585"/>
            <a:ext cx="1056600" cy="541800"/>
            <a:chOff x="8533230" y="5691585"/>
            <a:chExt cx="1056600" cy="541800"/>
          </a:xfrm>
        </p:grpSpPr>
        <mc:AlternateContent xmlns:mc="http://schemas.openxmlformats.org/markup-compatibility/2006">
          <mc:Choice xmlns:p14="http://schemas.microsoft.com/office/powerpoint/2010/main" Requires="p14">
            <p:contentPart p14:bwMode="auto" r:id="rId137">
              <p14:nvContentPartPr>
                <p14:cNvPr id="91" name="Ink 90">
                  <a:extLst>
                    <a:ext uri="{FF2B5EF4-FFF2-40B4-BE49-F238E27FC236}">
                      <a16:creationId xmlns:a16="http://schemas.microsoft.com/office/drawing/2014/main" id="{8556E65A-DB1F-8239-B564-BEFE1ECFCE7B}"/>
                    </a:ext>
                  </a:extLst>
                </p14:cNvPr>
                <p14:cNvContentPartPr/>
                <p14:nvPr/>
              </p14:nvContentPartPr>
              <p14:xfrm>
                <a:off x="8533230" y="5691585"/>
                <a:ext cx="1056600" cy="28440"/>
              </p14:xfrm>
            </p:contentPart>
          </mc:Choice>
          <mc:Fallback>
            <p:pic>
              <p:nvPicPr>
                <p:cNvPr id="91" name="Ink 90">
                  <a:extLst>
                    <a:ext uri="{FF2B5EF4-FFF2-40B4-BE49-F238E27FC236}">
                      <a16:creationId xmlns:a16="http://schemas.microsoft.com/office/drawing/2014/main" id="{8556E65A-DB1F-8239-B564-BEFE1ECFCE7B}"/>
                    </a:ext>
                  </a:extLst>
                </p:cNvPr>
                <p:cNvPicPr/>
                <p:nvPr/>
              </p:nvPicPr>
              <p:blipFill>
                <a:blip r:embed="rId138"/>
                <a:stretch>
                  <a:fillRect/>
                </a:stretch>
              </p:blipFill>
              <p:spPr>
                <a:xfrm>
                  <a:off x="8527110" y="5685465"/>
                  <a:ext cx="1068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2" name="Ink 91">
                  <a:extLst>
                    <a:ext uri="{FF2B5EF4-FFF2-40B4-BE49-F238E27FC236}">
                      <a16:creationId xmlns:a16="http://schemas.microsoft.com/office/drawing/2014/main" id="{E76BF077-5F9E-9A3A-75EF-5417AEBD9805}"/>
                    </a:ext>
                  </a:extLst>
                </p14:cNvPr>
                <p14:cNvContentPartPr/>
                <p14:nvPr/>
              </p14:nvContentPartPr>
              <p14:xfrm>
                <a:off x="8636910" y="5859345"/>
                <a:ext cx="62640" cy="194040"/>
              </p14:xfrm>
            </p:contentPart>
          </mc:Choice>
          <mc:Fallback>
            <p:pic>
              <p:nvPicPr>
                <p:cNvPr id="92" name="Ink 91">
                  <a:extLst>
                    <a:ext uri="{FF2B5EF4-FFF2-40B4-BE49-F238E27FC236}">
                      <a16:creationId xmlns:a16="http://schemas.microsoft.com/office/drawing/2014/main" id="{E76BF077-5F9E-9A3A-75EF-5417AEBD9805}"/>
                    </a:ext>
                  </a:extLst>
                </p:cNvPr>
                <p:cNvPicPr/>
                <p:nvPr/>
              </p:nvPicPr>
              <p:blipFill>
                <a:blip r:embed="rId140"/>
                <a:stretch>
                  <a:fillRect/>
                </a:stretch>
              </p:blipFill>
              <p:spPr>
                <a:xfrm>
                  <a:off x="8630790" y="5853225"/>
                  <a:ext cx="748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3" name="Ink 92">
                  <a:extLst>
                    <a:ext uri="{FF2B5EF4-FFF2-40B4-BE49-F238E27FC236}">
                      <a16:creationId xmlns:a16="http://schemas.microsoft.com/office/drawing/2014/main" id="{8931C699-BA7E-974B-89E3-8D256E54F4E1}"/>
                    </a:ext>
                  </a:extLst>
                </p14:cNvPr>
                <p14:cNvContentPartPr/>
                <p14:nvPr/>
              </p14:nvContentPartPr>
              <p14:xfrm>
                <a:off x="8814750" y="5967705"/>
                <a:ext cx="197640" cy="19800"/>
              </p14:xfrm>
            </p:contentPart>
          </mc:Choice>
          <mc:Fallback>
            <p:pic>
              <p:nvPicPr>
                <p:cNvPr id="93" name="Ink 92">
                  <a:extLst>
                    <a:ext uri="{FF2B5EF4-FFF2-40B4-BE49-F238E27FC236}">
                      <a16:creationId xmlns:a16="http://schemas.microsoft.com/office/drawing/2014/main" id="{8931C699-BA7E-974B-89E3-8D256E54F4E1}"/>
                    </a:ext>
                  </a:extLst>
                </p:cNvPr>
                <p:cNvPicPr/>
                <p:nvPr/>
              </p:nvPicPr>
              <p:blipFill>
                <a:blip r:embed="rId142"/>
                <a:stretch>
                  <a:fillRect/>
                </a:stretch>
              </p:blipFill>
              <p:spPr>
                <a:xfrm>
                  <a:off x="8808630" y="5961585"/>
                  <a:ext cx="2098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4" name="Ink 93">
                  <a:extLst>
                    <a:ext uri="{FF2B5EF4-FFF2-40B4-BE49-F238E27FC236}">
                      <a16:creationId xmlns:a16="http://schemas.microsoft.com/office/drawing/2014/main" id="{BDBE43F3-549F-7510-D50F-8F0526C6E0F5}"/>
                    </a:ext>
                  </a:extLst>
                </p14:cNvPr>
                <p14:cNvContentPartPr/>
                <p14:nvPr/>
              </p14:nvContentPartPr>
              <p14:xfrm>
                <a:off x="8968830" y="5932065"/>
                <a:ext cx="41400" cy="120600"/>
              </p14:xfrm>
            </p:contentPart>
          </mc:Choice>
          <mc:Fallback>
            <p:pic>
              <p:nvPicPr>
                <p:cNvPr id="94" name="Ink 93">
                  <a:extLst>
                    <a:ext uri="{FF2B5EF4-FFF2-40B4-BE49-F238E27FC236}">
                      <a16:creationId xmlns:a16="http://schemas.microsoft.com/office/drawing/2014/main" id="{BDBE43F3-549F-7510-D50F-8F0526C6E0F5}"/>
                    </a:ext>
                  </a:extLst>
                </p:cNvPr>
                <p:cNvPicPr/>
                <p:nvPr/>
              </p:nvPicPr>
              <p:blipFill>
                <a:blip r:embed="rId144"/>
                <a:stretch>
                  <a:fillRect/>
                </a:stretch>
              </p:blipFill>
              <p:spPr>
                <a:xfrm>
                  <a:off x="8962710" y="5925945"/>
                  <a:ext cx="536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5" name="Ink 94">
                  <a:extLst>
                    <a:ext uri="{FF2B5EF4-FFF2-40B4-BE49-F238E27FC236}">
                      <a16:creationId xmlns:a16="http://schemas.microsoft.com/office/drawing/2014/main" id="{52485579-4D55-E9BC-C10B-719228C3C0E9}"/>
                    </a:ext>
                  </a:extLst>
                </p14:cNvPr>
                <p14:cNvContentPartPr/>
                <p14:nvPr/>
              </p14:nvContentPartPr>
              <p14:xfrm>
                <a:off x="9202470" y="5823705"/>
                <a:ext cx="12240" cy="132480"/>
              </p14:xfrm>
            </p:contentPart>
          </mc:Choice>
          <mc:Fallback>
            <p:pic>
              <p:nvPicPr>
                <p:cNvPr id="95" name="Ink 94">
                  <a:extLst>
                    <a:ext uri="{FF2B5EF4-FFF2-40B4-BE49-F238E27FC236}">
                      <a16:creationId xmlns:a16="http://schemas.microsoft.com/office/drawing/2014/main" id="{52485579-4D55-E9BC-C10B-719228C3C0E9}"/>
                    </a:ext>
                  </a:extLst>
                </p:cNvPr>
                <p:cNvPicPr/>
                <p:nvPr/>
              </p:nvPicPr>
              <p:blipFill>
                <a:blip r:embed="rId146"/>
                <a:stretch>
                  <a:fillRect/>
                </a:stretch>
              </p:blipFill>
              <p:spPr>
                <a:xfrm>
                  <a:off x="9196350" y="5817585"/>
                  <a:ext cx="244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6" name="Ink 95">
                  <a:extLst>
                    <a:ext uri="{FF2B5EF4-FFF2-40B4-BE49-F238E27FC236}">
                      <a16:creationId xmlns:a16="http://schemas.microsoft.com/office/drawing/2014/main" id="{4608B5B0-59B5-E021-E223-7D1544F62FEC}"/>
                    </a:ext>
                  </a:extLst>
                </p14:cNvPr>
                <p14:cNvContentPartPr/>
                <p14:nvPr/>
              </p14:nvContentPartPr>
              <p14:xfrm>
                <a:off x="9296070" y="5845305"/>
                <a:ext cx="221760" cy="99000"/>
              </p14:xfrm>
            </p:contentPart>
          </mc:Choice>
          <mc:Fallback>
            <p:pic>
              <p:nvPicPr>
                <p:cNvPr id="96" name="Ink 95">
                  <a:extLst>
                    <a:ext uri="{FF2B5EF4-FFF2-40B4-BE49-F238E27FC236}">
                      <a16:creationId xmlns:a16="http://schemas.microsoft.com/office/drawing/2014/main" id="{4608B5B0-59B5-E021-E223-7D1544F62FEC}"/>
                    </a:ext>
                  </a:extLst>
                </p:cNvPr>
                <p:cNvPicPr/>
                <p:nvPr/>
              </p:nvPicPr>
              <p:blipFill>
                <a:blip r:embed="rId148"/>
                <a:stretch>
                  <a:fillRect/>
                </a:stretch>
              </p:blipFill>
              <p:spPr>
                <a:xfrm>
                  <a:off x="9289950" y="5839185"/>
                  <a:ext cx="2340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7" name="Ink 96">
                  <a:extLst>
                    <a:ext uri="{FF2B5EF4-FFF2-40B4-BE49-F238E27FC236}">
                      <a16:creationId xmlns:a16="http://schemas.microsoft.com/office/drawing/2014/main" id="{0D6BC636-E3DD-F210-7B5E-08366954DD57}"/>
                    </a:ext>
                  </a:extLst>
                </p14:cNvPr>
                <p14:cNvContentPartPr/>
                <p14:nvPr/>
              </p14:nvContentPartPr>
              <p14:xfrm>
                <a:off x="9127590" y="5999025"/>
                <a:ext cx="334800" cy="12240"/>
              </p14:xfrm>
            </p:contentPart>
          </mc:Choice>
          <mc:Fallback>
            <p:pic>
              <p:nvPicPr>
                <p:cNvPr id="97" name="Ink 96">
                  <a:extLst>
                    <a:ext uri="{FF2B5EF4-FFF2-40B4-BE49-F238E27FC236}">
                      <a16:creationId xmlns:a16="http://schemas.microsoft.com/office/drawing/2014/main" id="{0D6BC636-E3DD-F210-7B5E-08366954DD57}"/>
                    </a:ext>
                  </a:extLst>
                </p:cNvPr>
                <p:cNvPicPr/>
                <p:nvPr/>
              </p:nvPicPr>
              <p:blipFill>
                <a:blip r:embed="rId150"/>
                <a:stretch>
                  <a:fillRect/>
                </a:stretch>
              </p:blipFill>
              <p:spPr>
                <a:xfrm>
                  <a:off x="9121470" y="5992905"/>
                  <a:ext cx="3470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8" name="Ink 97">
                  <a:extLst>
                    <a:ext uri="{FF2B5EF4-FFF2-40B4-BE49-F238E27FC236}">
                      <a16:creationId xmlns:a16="http://schemas.microsoft.com/office/drawing/2014/main" id="{24AF87D7-7547-5AF7-ADEE-8D73B81CBA9D}"/>
                    </a:ext>
                  </a:extLst>
                </p14:cNvPr>
                <p14:cNvContentPartPr/>
                <p14:nvPr/>
              </p14:nvContentPartPr>
              <p14:xfrm>
                <a:off x="9231270" y="6106305"/>
                <a:ext cx="214560" cy="127080"/>
              </p14:xfrm>
            </p:contentPart>
          </mc:Choice>
          <mc:Fallback>
            <p:pic>
              <p:nvPicPr>
                <p:cNvPr id="98" name="Ink 97">
                  <a:extLst>
                    <a:ext uri="{FF2B5EF4-FFF2-40B4-BE49-F238E27FC236}">
                      <a16:creationId xmlns:a16="http://schemas.microsoft.com/office/drawing/2014/main" id="{24AF87D7-7547-5AF7-ADEE-8D73B81CBA9D}"/>
                    </a:ext>
                  </a:extLst>
                </p:cNvPr>
                <p:cNvPicPr/>
                <p:nvPr/>
              </p:nvPicPr>
              <p:blipFill>
                <a:blip r:embed="rId152"/>
                <a:stretch>
                  <a:fillRect/>
                </a:stretch>
              </p:blipFill>
              <p:spPr>
                <a:xfrm>
                  <a:off x="9225150" y="6100185"/>
                  <a:ext cx="226800" cy="139320"/>
                </a:xfrm>
                <a:prstGeom prst="rect">
                  <a:avLst/>
                </a:prstGeom>
              </p:spPr>
            </p:pic>
          </mc:Fallback>
        </mc:AlternateContent>
      </p:grpSp>
      <p:grpSp>
        <p:nvGrpSpPr>
          <p:cNvPr id="101" name="Group 100">
            <a:extLst>
              <a:ext uri="{FF2B5EF4-FFF2-40B4-BE49-F238E27FC236}">
                <a16:creationId xmlns:a16="http://schemas.microsoft.com/office/drawing/2014/main" id="{351DB4AB-1742-5592-4C30-A473F5432E6C}"/>
              </a:ext>
            </a:extLst>
          </p:cNvPr>
          <p:cNvGrpSpPr/>
          <p:nvPr/>
        </p:nvGrpSpPr>
        <p:grpSpPr>
          <a:xfrm>
            <a:off x="10032270" y="4282905"/>
            <a:ext cx="780120" cy="441000"/>
            <a:chOff x="10032270" y="4282905"/>
            <a:chExt cx="780120" cy="441000"/>
          </a:xfrm>
        </p:grpSpPr>
        <mc:AlternateContent xmlns:mc="http://schemas.openxmlformats.org/markup-compatibility/2006">
          <mc:Choice xmlns:p14="http://schemas.microsoft.com/office/powerpoint/2010/main" Requires="p14">
            <p:contentPart p14:bwMode="auto" r:id="rId153">
              <p14:nvContentPartPr>
                <p14:cNvPr id="70" name="Ink 69">
                  <a:extLst>
                    <a:ext uri="{FF2B5EF4-FFF2-40B4-BE49-F238E27FC236}">
                      <a16:creationId xmlns:a16="http://schemas.microsoft.com/office/drawing/2014/main" id="{1BC6417E-2C72-C495-FECF-1672E839AF4D}"/>
                    </a:ext>
                  </a:extLst>
                </p14:cNvPr>
                <p14:cNvContentPartPr/>
                <p14:nvPr/>
              </p14:nvContentPartPr>
              <p14:xfrm>
                <a:off x="10138110" y="4368585"/>
                <a:ext cx="229320" cy="192240"/>
              </p14:xfrm>
            </p:contentPart>
          </mc:Choice>
          <mc:Fallback>
            <p:pic>
              <p:nvPicPr>
                <p:cNvPr id="70" name="Ink 69">
                  <a:extLst>
                    <a:ext uri="{FF2B5EF4-FFF2-40B4-BE49-F238E27FC236}">
                      <a16:creationId xmlns:a16="http://schemas.microsoft.com/office/drawing/2014/main" id="{1BC6417E-2C72-C495-FECF-1672E839AF4D}"/>
                    </a:ext>
                  </a:extLst>
                </p:cNvPr>
                <p:cNvPicPr/>
                <p:nvPr/>
              </p:nvPicPr>
              <p:blipFill>
                <a:blip r:embed="rId154"/>
                <a:stretch>
                  <a:fillRect/>
                </a:stretch>
              </p:blipFill>
              <p:spPr>
                <a:xfrm>
                  <a:off x="10131990" y="4362465"/>
                  <a:ext cx="2415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71" name="Ink 70">
                  <a:extLst>
                    <a:ext uri="{FF2B5EF4-FFF2-40B4-BE49-F238E27FC236}">
                      <a16:creationId xmlns:a16="http://schemas.microsoft.com/office/drawing/2014/main" id="{3993E55E-0630-D290-F707-F1B8FE67D9DB}"/>
                    </a:ext>
                  </a:extLst>
                </p14:cNvPr>
                <p14:cNvContentPartPr/>
                <p14:nvPr/>
              </p14:nvContentPartPr>
              <p14:xfrm>
                <a:off x="10518270" y="4507185"/>
                <a:ext cx="294120" cy="11520"/>
              </p14:xfrm>
            </p:contentPart>
          </mc:Choice>
          <mc:Fallback>
            <p:pic>
              <p:nvPicPr>
                <p:cNvPr id="71" name="Ink 70">
                  <a:extLst>
                    <a:ext uri="{FF2B5EF4-FFF2-40B4-BE49-F238E27FC236}">
                      <a16:creationId xmlns:a16="http://schemas.microsoft.com/office/drawing/2014/main" id="{3993E55E-0630-D290-F707-F1B8FE67D9DB}"/>
                    </a:ext>
                  </a:extLst>
                </p:cNvPr>
                <p:cNvPicPr/>
                <p:nvPr/>
              </p:nvPicPr>
              <p:blipFill>
                <a:blip r:embed="rId156"/>
                <a:stretch>
                  <a:fillRect/>
                </a:stretch>
              </p:blipFill>
              <p:spPr>
                <a:xfrm>
                  <a:off x="10512150" y="4501065"/>
                  <a:ext cx="3063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72" name="Ink 71">
                  <a:extLst>
                    <a:ext uri="{FF2B5EF4-FFF2-40B4-BE49-F238E27FC236}">
                      <a16:creationId xmlns:a16="http://schemas.microsoft.com/office/drawing/2014/main" id="{A66BB407-0581-0F6C-3320-6F5815BC93D7}"/>
                    </a:ext>
                  </a:extLst>
                </p14:cNvPr>
                <p14:cNvContentPartPr/>
                <p14:nvPr/>
              </p14:nvContentPartPr>
              <p14:xfrm>
                <a:off x="10646070" y="4442025"/>
                <a:ext cx="29160" cy="146520"/>
              </p14:xfrm>
            </p:contentPart>
          </mc:Choice>
          <mc:Fallback>
            <p:pic>
              <p:nvPicPr>
                <p:cNvPr id="72" name="Ink 71">
                  <a:extLst>
                    <a:ext uri="{FF2B5EF4-FFF2-40B4-BE49-F238E27FC236}">
                      <a16:creationId xmlns:a16="http://schemas.microsoft.com/office/drawing/2014/main" id="{A66BB407-0581-0F6C-3320-6F5815BC93D7}"/>
                    </a:ext>
                  </a:extLst>
                </p:cNvPr>
                <p:cNvPicPr/>
                <p:nvPr/>
              </p:nvPicPr>
              <p:blipFill>
                <a:blip r:embed="rId158"/>
                <a:stretch>
                  <a:fillRect/>
                </a:stretch>
              </p:blipFill>
              <p:spPr>
                <a:xfrm>
                  <a:off x="10639950" y="4435905"/>
                  <a:ext cx="414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0" name="Ink 99">
                  <a:extLst>
                    <a:ext uri="{FF2B5EF4-FFF2-40B4-BE49-F238E27FC236}">
                      <a16:creationId xmlns:a16="http://schemas.microsoft.com/office/drawing/2014/main" id="{72BDA370-E532-645E-CB77-2E842C4D87FE}"/>
                    </a:ext>
                  </a:extLst>
                </p14:cNvPr>
                <p14:cNvContentPartPr/>
                <p14:nvPr/>
              </p14:nvContentPartPr>
              <p14:xfrm>
                <a:off x="10032270" y="4282905"/>
                <a:ext cx="392400" cy="441000"/>
              </p14:xfrm>
            </p:contentPart>
          </mc:Choice>
          <mc:Fallback>
            <p:pic>
              <p:nvPicPr>
                <p:cNvPr id="100" name="Ink 99">
                  <a:extLst>
                    <a:ext uri="{FF2B5EF4-FFF2-40B4-BE49-F238E27FC236}">
                      <a16:creationId xmlns:a16="http://schemas.microsoft.com/office/drawing/2014/main" id="{72BDA370-E532-645E-CB77-2E842C4D87FE}"/>
                    </a:ext>
                  </a:extLst>
                </p:cNvPr>
                <p:cNvPicPr/>
                <p:nvPr/>
              </p:nvPicPr>
              <p:blipFill>
                <a:blip r:embed="rId160"/>
                <a:stretch>
                  <a:fillRect/>
                </a:stretch>
              </p:blipFill>
              <p:spPr>
                <a:xfrm>
                  <a:off x="10026150" y="4276785"/>
                  <a:ext cx="404640" cy="453240"/>
                </a:xfrm>
                <a:prstGeom prst="rect">
                  <a:avLst/>
                </a:prstGeom>
              </p:spPr>
            </p:pic>
          </mc:Fallback>
        </mc:AlternateContent>
      </p:grpSp>
      <p:grpSp>
        <p:nvGrpSpPr>
          <p:cNvPr id="117" name="Group 116">
            <a:extLst>
              <a:ext uri="{FF2B5EF4-FFF2-40B4-BE49-F238E27FC236}">
                <a16:creationId xmlns:a16="http://schemas.microsoft.com/office/drawing/2014/main" id="{1FAB944D-BC58-0974-154C-8D600BDC879C}"/>
              </a:ext>
            </a:extLst>
          </p:cNvPr>
          <p:cNvGrpSpPr/>
          <p:nvPr/>
        </p:nvGrpSpPr>
        <p:grpSpPr>
          <a:xfrm>
            <a:off x="9823110" y="5303865"/>
            <a:ext cx="1889640" cy="780120"/>
            <a:chOff x="9823110" y="5303865"/>
            <a:chExt cx="1889640" cy="780120"/>
          </a:xfrm>
        </p:grpSpPr>
        <mc:AlternateContent xmlns:mc="http://schemas.openxmlformats.org/markup-compatibility/2006">
          <mc:Choice xmlns:p14="http://schemas.microsoft.com/office/powerpoint/2010/main" Requires="p14">
            <p:contentPart p14:bwMode="auto" r:id="rId161">
              <p14:nvContentPartPr>
                <p14:cNvPr id="102" name="Ink 101">
                  <a:extLst>
                    <a:ext uri="{FF2B5EF4-FFF2-40B4-BE49-F238E27FC236}">
                      <a16:creationId xmlns:a16="http://schemas.microsoft.com/office/drawing/2014/main" id="{E529D559-E14C-E984-E489-E89E451F5481}"/>
                    </a:ext>
                  </a:extLst>
                </p14:cNvPr>
                <p14:cNvContentPartPr/>
                <p14:nvPr/>
              </p14:nvContentPartPr>
              <p14:xfrm>
                <a:off x="10009950" y="5501145"/>
                <a:ext cx="37080" cy="246240"/>
              </p14:xfrm>
            </p:contentPart>
          </mc:Choice>
          <mc:Fallback>
            <p:pic>
              <p:nvPicPr>
                <p:cNvPr id="102" name="Ink 101">
                  <a:extLst>
                    <a:ext uri="{FF2B5EF4-FFF2-40B4-BE49-F238E27FC236}">
                      <a16:creationId xmlns:a16="http://schemas.microsoft.com/office/drawing/2014/main" id="{E529D559-E14C-E984-E489-E89E451F5481}"/>
                    </a:ext>
                  </a:extLst>
                </p:cNvPr>
                <p:cNvPicPr/>
                <p:nvPr/>
              </p:nvPicPr>
              <p:blipFill>
                <a:blip r:embed="rId162"/>
                <a:stretch>
                  <a:fillRect/>
                </a:stretch>
              </p:blipFill>
              <p:spPr>
                <a:xfrm>
                  <a:off x="10003830" y="5495025"/>
                  <a:ext cx="493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3" name="Ink 102">
                  <a:extLst>
                    <a:ext uri="{FF2B5EF4-FFF2-40B4-BE49-F238E27FC236}">
                      <a16:creationId xmlns:a16="http://schemas.microsoft.com/office/drawing/2014/main" id="{6FC7F063-0BAF-C6A0-F09E-D9B9FA9E7C6D}"/>
                    </a:ext>
                  </a:extLst>
                </p14:cNvPr>
                <p14:cNvContentPartPr/>
                <p14:nvPr/>
              </p14:nvContentPartPr>
              <p14:xfrm>
                <a:off x="10131270" y="5493945"/>
                <a:ext cx="224280" cy="267840"/>
              </p14:xfrm>
            </p:contentPart>
          </mc:Choice>
          <mc:Fallback>
            <p:pic>
              <p:nvPicPr>
                <p:cNvPr id="103" name="Ink 102">
                  <a:extLst>
                    <a:ext uri="{FF2B5EF4-FFF2-40B4-BE49-F238E27FC236}">
                      <a16:creationId xmlns:a16="http://schemas.microsoft.com/office/drawing/2014/main" id="{6FC7F063-0BAF-C6A0-F09E-D9B9FA9E7C6D}"/>
                    </a:ext>
                  </a:extLst>
                </p:cNvPr>
                <p:cNvPicPr/>
                <p:nvPr/>
              </p:nvPicPr>
              <p:blipFill>
                <a:blip r:embed="rId164"/>
                <a:stretch>
                  <a:fillRect/>
                </a:stretch>
              </p:blipFill>
              <p:spPr>
                <a:xfrm>
                  <a:off x="10125150" y="5487825"/>
                  <a:ext cx="23652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4" name="Ink 103">
                  <a:extLst>
                    <a:ext uri="{FF2B5EF4-FFF2-40B4-BE49-F238E27FC236}">
                      <a16:creationId xmlns:a16="http://schemas.microsoft.com/office/drawing/2014/main" id="{C7696E49-0C35-159E-94D0-796DC91E8222}"/>
                    </a:ext>
                  </a:extLst>
                </p14:cNvPr>
                <p14:cNvContentPartPr/>
                <p14:nvPr/>
              </p14:nvContentPartPr>
              <p14:xfrm>
                <a:off x="10465710" y="5627865"/>
                <a:ext cx="46080" cy="29520"/>
              </p14:xfrm>
            </p:contentPart>
          </mc:Choice>
          <mc:Fallback>
            <p:pic>
              <p:nvPicPr>
                <p:cNvPr id="104" name="Ink 103">
                  <a:extLst>
                    <a:ext uri="{FF2B5EF4-FFF2-40B4-BE49-F238E27FC236}">
                      <a16:creationId xmlns:a16="http://schemas.microsoft.com/office/drawing/2014/main" id="{C7696E49-0C35-159E-94D0-796DC91E8222}"/>
                    </a:ext>
                  </a:extLst>
                </p:cNvPr>
                <p:cNvPicPr/>
                <p:nvPr/>
              </p:nvPicPr>
              <p:blipFill>
                <a:blip r:embed="rId166"/>
                <a:stretch>
                  <a:fillRect/>
                </a:stretch>
              </p:blipFill>
              <p:spPr>
                <a:xfrm>
                  <a:off x="10459590" y="5621745"/>
                  <a:ext cx="583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6" name="Ink 105">
                  <a:extLst>
                    <a:ext uri="{FF2B5EF4-FFF2-40B4-BE49-F238E27FC236}">
                      <a16:creationId xmlns:a16="http://schemas.microsoft.com/office/drawing/2014/main" id="{B9AAFAE3-C811-56DC-7228-5D4A6E250823}"/>
                    </a:ext>
                  </a:extLst>
                </p14:cNvPr>
                <p14:cNvContentPartPr/>
                <p14:nvPr/>
              </p14:nvContentPartPr>
              <p14:xfrm>
                <a:off x="10826430" y="5647305"/>
                <a:ext cx="144720" cy="7560"/>
              </p14:xfrm>
            </p:contentPart>
          </mc:Choice>
          <mc:Fallback>
            <p:pic>
              <p:nvPicPr>
                <p:cNvPr id="106" name="Ink 105">
                  <a:extLst>
                    <a:ext uri="{FF2B5EF4-FFF2-40B4-BE49-F238E27FC236}">
                      <a16:creationId xmlns:a16="http://schemas.microsoft.com/office/drawing/2014/main" id="{B9AAFAE3-C811-56DC-7228-5D4A6E250823}"/>
                    </a:ext>
                  </a:extLst>
                </p:cNvPr>
                <p:cNvPicPr/>
                <p:nvPr/>
              </p:nvPicPr>
              <p:blipFill>
                <a:blip r:embed="rId168"/>
                <a:stretch>
                  <a:fillRect/>
                </a:stretch>
              </p:blipFill>
              <p:spPr>
                <a:xfrm>
                  <a:off x="10820310" y="5641185"/>
                  <a:ext cx="156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7" name="Ink 106">
                  <a:extLst>
                    <a:ext uri="{FF2B5EF4-FFF2-40B4-BE49-F238E27FC236}">
                      <a16:creationId xmlns:a16="http://schemas.microsoft.com/office/drawing/2014/main" id="{6A14DFC3-C1E1-77C2-7F3E-CD1A7C461443}"/>
                    </a:ext>
                  </a:extLst>
                </p14:cNvPr>
                <p14:cNvContentPartPr/>
                <p14:nvPr/>
              </p14:nvContentPartPr>
              <p14:xfrm>
                <a:off x="10822110" y="5628945"/>
                <a:ext cx="173160" cy="25200"/>
              </p14:xfrm>
            </p:contentPart>
          </mc:Choice>
          <mc:Fallback>
            <p:pic>
              <p:nvPicPr>
                <p:cNvPr id="107" name="Ink 106">
                  <a:extLst>
                    <a:ext uri="{FF2B5EF4-FFF2-40B4-BE49-F238E27FC236}">
                      <a16:creationId xmlns:a16="http://schemas.microsoft.com/office/drawing/2014/main" id="{6A14DFC3-C1E1-77C2-7F3E-CD1A7C461443}"/>
                    </a:ext>
                  </a:extLst>
                </p:cNvPr>
                <p:cNvPicPr/>
                <p:nvPr/>
              </p:nvPicPr>
              <p:blipFill>
                <a:blip r:embed="rId170"/>
                <a:stretch>
                  <a:fillRect/>
                </a:stretch>
              </p:blipFill>
              <p:spPr>
                <a:xfrm>
                  <a:off x="10815990" y="5622825"/>
                  <a:ext cx="185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8" name="Ink 107">
                  <a:extLst>
                    <a:ext uri="{FF2B5EF4-FFF2-40B4-BE49-F238E27FC236}">
                      <a16:creationId xmlns:a16="http://schemas.microsoft.com/office/drawing/2014/main" id="{F083B367-6FC8-A06C-C0E5-6F5F4F174D4C}"/>
                    </a:ext>
                  </a:extLst>
                </p14:cNvPr>
                <p14:cNvContentPartPr/>
                <p14:nvPr/>
              </p14:nvContentPartPr>
              <p14:xfrm>
                <a:off x="11151150" y="5466225"/>
                <a:ext cx="21960" cy="137880"/>
              </p14:xfrm>
            </p:contentPart>
          </mc:Choice>
          <mc:Fallback>
            <p:pic>
              <p:nvPicPr>
                <p:cNvPr id="108" name="Ink 107">
                  <a:extLst>
                    <a:ext uri="{FF2B5EF4-FFF2-40B4-BE49-F238E27FC236}">
                      <a16:creationId xmlns:a16="http://schemas.microsoft.com/office/drawing/2014/main" id="{F083B367-6FC8-A06C-C0E5-6F5F4F174D4C}"/>
                    </a:ext>
                  </a:extLst>
                </p:cNvPr>
                <p:cNvPicPr/>
                <p:nvPr/>
              </p:nvPicPr>
              <p:blipFill>
                <a:blip r:embed="rId172"/>
                <a:stretch>
                  <a:fillRect/>
                </a:stretch>
              </p:blipFill>
              <p:spPr>
                <a:xfrm>
                  <a:off x="11145030" y="5460105"/>
                  <a:ext cx="342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9" name="Ink 108">
                  <a:extLst>
                    <a:ext uri="{FF2B5EF4-FFF2-40B4-BE49-F238E27FC236}">
                      <a16:creationId xmlns:a16="http://schemas.microsoft.com/office/drawing/2014/main" id="{2247F4C5-D4D7-DDFB-1C58-1790FE2396DD}"/>
                    </a:ext>
                  </a:extLst>
                </p14:cNvPr>
                <p14:cNvContentPartPr/>
                <p14:nvPr/>
              </p14:nvContentPartPr>
              <p14:xfrm>
                <a:off x="11057550" y="5678625"/>
                <a:ext cx="217080" cy="12240"/>
              </p14:xfrm>
            </p:contentPart>
          </mc:Choice>
          <mc:Fallback>
            <p:pic>
              <p:nvPicPr>
                <p:cNvPr id="109" name="Ink 108">
                  <a:extLst>
                    <a:ext uri="{FF2B5EF4-FFF2-40B4-BE49-F238E27FC236}">
                      <a16:creationId xmlns:a16="http://schemas.microsoft.com/office/drawing/2014/main" id="{2247F4C5-D4D7-DDFB-1C58-1790FE2396DD}"/>
                    </a:ext>
                  </a:extLst>
                </p:cNvPr>
                <p:cNvPicPr/>
                <p:nvPr/>
              </p:nvPicPr>
              <p:blipFill>
                <a:blip r:embed="rId174"/>
                <a:stretch>
                  <a:fillRect/>
                </a:stretch>
              </p:blipFill>
              <p:spPr>
                <a:xfrm>
                  <a:off x="11051430" y="5672505"/>
                  <a:ext cx="2293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0" name="Ink 109">
                  <a:extLst>
                    <a:ext uri="{FF2B5EF4-FFF2-40B4-BE49-F238E27FC236}">
                      <a16:creationId xmlns:a16="http://schemas.microsoft.com/office/drawing/2014/main" id="{D8209D71-67FD-1DE7-1266-2496D22C48BC}"/>
                    </a:ext>
                  </a:extLst>
                </p14:cNvPr>
                <p14:cNvContentPartPr/>
                <p14:nvPr/>
              </p14:nvContentPartPr>
              <p14:xfrm>
                <a:off x="11033430" y="5799945"/>
                <a:ext cx="144360" cy="107280"/>
              </p14:xfrm>
            </p:contentPart>
          </mc:Choice>
          <mc:Fallback>
            <p:pic>
              <p:nvPicPr>
                <p:cNvPr id="110" name="Ink 109">
                  <a:extLst>
                    <a:ext uri="{FF2B5EF4-FFF2-40B4-BE49-F238E27FC236}">
                      <a16:creationId xmlns:a16="http://schemas.microsoft.com/office/drawing/2014/main" id="{D8209D71-67FD-1DE7-1266-2496D22C48BC}"/>
                    </a:ext>
                  </a:extLst>
                </p:cNvPr>
                <p:cNvPicPr/>
                <p:nvPr/>
              </p:nvPicPr>
              <p:blipFill>
                <a:blip r:embed="rId176"/>
                <a:stretch>
                  <a:fillRect/>
                </a:stretch>
              </p:blipFill>
              <p:spPr>
                <a:xfrm>
                  <a:off x="11027310" y="5793825"/>
                  <a:ext cx="1566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1" name="Ink 110">
                  <a:extLst>
                    <a:ext uri="{FF2B5EF4-FFF2-40B4-BE49-F238E27FC236}">
                      <a16:creationId xmlns:a16="http://schemas.microsoft.com/office/drawing/2014/main" id="{528E674C-D7E9-22BF-83F0-57D2052B3004}"/>
                    </a:ext>
                  </a:extLst>
                </p14:cNvPr>
                <p14:cNvContentPartPr/>
                <p14:nvPr/>
              </p14:nvContentPartPr>
              <p14:xfrm>
                <a:off x="10997430" y="5811825"/>
                <a:ext cx="125640" cy="117360"/>
              </p14:xfrm>
            </p:contentPart>
          </mc:Choice>
          <mc:Fallback>
            <p:pic>
              <p:nvPicPr>
                <p:cNvPr id="111" name="Ink 110">
                  <a:extLst>
                    <a:ext uri="{FF2B5EF4-FFF2-40B4-BE49-F238E27FC236}">
                      <a16:creationId xmlns:a16="http://schemas.microsoft.com/office/drawing/2014/main" id="{528E674C-D7E9-22BF-83F0-57D2052B3004}"/>
                    </a:ext>
                  </a:extLst>
                </p:cNvPr>
                <p:cNvPicPr/>
                <p:nvPr/>
              </p:nvPicPr>
              <p:blipFill>
                <a:blip r:embed="rId178"/>
                <a:stretch>
                  <a:fillRect/>
                </a:stretch>
              </p:blipFill>
              <p:spPr>
                <a:xfrm>
                  <a:off x="10991310" y="5805705"/>
                  <a:ext cx="1378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2" name="Ink 111">
                  <a:extLst>
                    <a:ext uri="{FF2B5EF4-FFF2-40B4-BE49-F238E27FC236}">
                      <a16:creationId xmlns:a16="http://schemas.microsoft.com/office/drawing/2014/main" id="{DDA8B36B-6624-196B-FF65-09293B75EAD2}"/>
                    </a:ext>
                  </a:extLst>
                </p14:cNvPr>
                <p14:cNvContentPartPr/>
                <p14:nvPr/>
              </p14:nvContentPartPr>
              <p14:xfrm>
                <a:off x="11143950" y="5794545"/>
                <a:ext cx="176040" cy="70560"/>
              </p14:xfrm>
            </p:contentPart>
          </mc:Choice>
          <mc:Fallback>
            <p:pic>
              <p:nvPicPr>
                <p:cNvPr id="112" name="Ink 111">
                  <a:extLst>
                    <a:ext uri="{FF2B5EF4-FFF2-40B4-BE49-F238E27FC236}">
                      <a16:creationId xmlns:a16="http://schemas.microsoft.com/office/drawing/2014/main" id="{DDA8B36B-6624-196B-FF65-09293B75EAD2}"/>
                    </a:ext>
                  </a:extLst>
                </p:cNvPr>
                <p:cNvPicPr/>
                <p:nvPr/>
              </p:nvPicPr>
              <p:blipFill>
                <a:blip r:embed="rId180"/>
                <a:stretch>
                  <a:fillRect/>
                </a:stretch>
              </p:blipFill>
              <p:spPr>
                <a:xfrm>
                  <a:off x="11137830" y="5788425"/>
                  <a:ext cx="1882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3" name="Ink 112">
                  <a:extLst>
                    <a:ext uri="{FF2B5EF4-FFF2-40B4-BE49-F238E27FC236}">
                      <a16:creationId xmlns:a16="http://schemas.microsoft.com/office/drawing/2014/main" id="{B73D9518-3EB1-C19F-8A56-2A03CF946B05}"/>
                    </a:ext>
                  </a:extLst>
                </p14:cNvPr>
                <p14:cNvContentPartPr/>
                <p14:nvPr/>
              </p14:nvContentPartPr>
              <p14:xfrm>
                <a:off x="11206590" y="5497905"/>
                <a:ext cx="342000" cy="586080"/>
              </p14:xfrm>
            </p:contentPart>
          </mc:Choice>
          <mc:Fallback>
            <p:pic>
              <p:nvPicPr>
                <p:cNvPr id="113" name="Ink 112">
                  <a:extLst>
                    <a:ext uri="{FF2B5EF4-FFF2-40B4-BE49-F238E27FC236}">
                      <a16:creationId xmlns:a16="http://schemas.microsoft.com/office/drawing/2014/main" id="{B73D9518-3EB1-C19F-8A56-2A03CF946B05}"/>
                    </a:ext>
                  </a:extLst>
                </p:cNvPr>
                <p:cNvPicPr/>
                <p:nvPr/>
              </p:nvPicPr>
              <p:blipFill>
                <a:blip r:embed="rId182"/>
                <a:stretch>
                  <a:fillRect/>
                </a:stretch>
              </p:blipFill>
              <p:spPr>
                <a:xfrm>
                  <a:off x="11200470" y="5491785"/>
                  <a:ext cx="35424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4" name="Ink 113">
                  <a:extLst>
                    <a:ext uri="{FF2B5EF4-FFF2-40B4-BE49-F238E27FC236}">
                      <a16:creationId xmlns:a16="http://schemas.microsoft.com/office/drawing/2014/main" id="{D2048692-A10B-5F8E-5241-D01C87B7AF8A}"/>
                    </a:ext>
                  </a:extLst>
                </p14:cNvPr>
                <p14:cNvContentPartPr/>
                <p14:nvPr/>
              </p14:nvContentPartPr>
              <p14:xfrm>
                <a:off x="10657950" y="5532465"/>
                <a:ext cx="253080" cy="443160"/>
              </p14:xfrm>
            </p:contentPart>
          </mc:Choice>
          <mc:Fallback>
            <p:pic>
              <p:nvPicPr>
                <p:cNvPr id="114" name="Ink 113">
                  <a:extLst>
                    <a:ext uri="{FF2B5EF4-FFF2-40B4-BE49-F238E27FC236}">
                      <a16:creationId xmlns:a16="http://schemas.microsoft.com/office/drawing/2014/main" id="{D2048692-A10B-5F8E-5241-D01C87B7AF8A}"/>
                    </a:ext>
                  </a:extLst>
                </p:cNvPr>
                <p:cNvPicPr/>
                <p:nvPr/>
              </p:nvPicPr>
              <p:blipFill>
                <a:blip r:embed="rId184"/>
                <a:stretch>
                  <a:fillRect/>
                </a:stretch>
              </p:blipFill>
              <p:spPr>
                <a:xfrm>
                  <a:off x="10651830" y="5526345"/>
                  <a:ext cx="26532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6" name="Ink 115">
                  <a:extLst>
                    <a:ext uri="{FF2B5EF4-FFF2-40B4-BE49-F238E27FC236}">
                      <a16:creationId xmlns:a16="http://schemas.microsoft.com/office/drawing/2014/main" id="{CCDEA37C-D98D-0A92-5B6C-11FA4940331F}"/>
                    </a:ext>
                  </a:extLst>
                </p14:cNvPr>
                <p14:cNvContentPartPr/>
                <p14:nvPr/>
              </p14:nvContentPartPr>
              <p14:xfrm>
                <a:off x="9823110" y="5303865"/>
                <a:ext cx="1889640" cy="763920"/>
              </p14:xfrm>
            </p:contentPart>
          </mc:Choice>
          <mc:Fallback>
            <p:pic>
              <p:nvPicPr>
                <p:cNvPr id="116" name="Ink 115">
                  <a:extLst>
                    <a:ext uri="{FF2B5EF4-FFF2-40B4-BE49-F238E27FC236}">
                      <a16:creationId xmlns:a16="http://schemas.microsoft.com/office/drawing/2014/main" id="{CCDEA37C-D98D-0A92-5B6C-11FA4940331F}"/>
                    </a:ext>
                  </a:extLst>
                </p:cNvPr>
                <p:cNvPicPr/>
                <p:nvPr/>
              </p:nvPicPr>
              <p:blipFill>
                <a:blip r:embed="rId186"/>
                <a:stretch>
                  <a:fillRect/>
                </a:stretch>
              </p:blipFill>
              <p:spPr>
                <a:xfrm>
                  <a:off x="9816990" y="5297745"/>
                  <a:ext cx="1901880" cy="776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7">
            <p14:nvContentPartPr>
              <p14:cNvPr id="118" name="Ink 117">
                <a:extLst>
                  <a:ext uri="{FF2B5EF4-FFF2-40B4-BE49-F238E27FC236}">
                    <a16:creationId xmlns:a16="http://schemas.microsoft.com/office/drawing/2014/main" id="{011B3934-FA00-4542-B059-67FA07ED2E49}"/>
                  </a:ext>
                </a:extLst>
              </p14:cNvPr>
              <p14:cNvContentPartPr/>
              <p14:nvPr/>
            </p14:nvContentPartPr>
            <p14:xfrm>
              <a:off x="4099830" y="1956225"/>
              <a:ext cx="1007640" cy="371160"/>
            </p14:xfrm>
          </p:contentPart>
        </mc:Choice>
        <mc:Fallback>
          <p:pic>
            <p:nvPicPr>
              <p:cNvPr id="118" name="Ink 117">
                <a:extLst>
                  <a:ext uri="{FF2B5EF4-FFF2-40B4-BE49-F238E27FC236}">
                    <a16:creationId xmlns:a16="http://schemas.microsoft.com/office/drawing/2014/main" id="{011B3934-FA00-4542-B059-67FA07ED2E49}"/>
                  </a:ext>
                </a:extLst>
              </p:cNvPr>
              <p:cNvPicPr/>
              <p:nvPr/>
            </p:nvPicPr>
            <p:blipFill>
              <a:blip r:embed="rId188"/>
              <a:stretch>
                <a:fillRect/>
              </a:stretch>
            </p:blipFill>
            <p:spPr>
              <a:xfrm>
                <a:off x="4093710" y="1950105"/>
                <a:ext cx="101988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9" name="Ink 118">
                <a:extLst>
                  <a:ext uri="{FF2B5EF4-FFF2-40B4-BE49-F238E27FC236}">
                    <a16:creationId xmlns:a16="http://schemas.microsoft.com/office/drawing/2014/main" id="{52B3456C-8ACF-3AC6-C46D-E8423EB88B22}"/>
                  </a:ext>
                </a:extLst>
              </p14:cNvPr>
              <p14:cNvContentPartPr/>
              <p14:nvPr/>
            </p14:nvContentPartPr>
            <p14:xfrm>
              <a:off x="4555950" y="3394065"/>
              <a:ext cx="774000" cy="672120"/>
            </p14:xfrm>
          </p:contentPart>
        </mc:Choice>
        <mc:Fallback>
          <p:pic>
            <p:nvPicPr>
              <p:cNvPr id="119" name="Ink 118">
                <a:extLst>
                  <a:ext uri="{FF2B5EF4-FFF2-40B4-BE49-F238E27FC236}">
                    <a16:creationId xmlns:a16="http://schemas.microsoft.com/office/drawing/2014/main" id="{52B3456C-8ACF-3AC6-C46D-E8423EB88B22}"/>
                  </a:ext>
                </a:extLst>
              </p:cNvPr>
              <p:cNvPicPr/>
              <p:nvPr/>
            </p:nvPicPr>
            <p:blipFill>
              <a:blip r:embed="rId190"/>
              <a:stretch>
                <a:fillRect/>
              </a:stretch>
            </p:blipFill>
            <p:spPr>
              <a:xfrm>
                <a:off x="4549830" y="3387945"/>
                <a:ext cx="78624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20" name="Ink 119">
                <a:extLst>
                  <a:ext uri="{FF2B5EF4-FFF2-40B4-BE49-F238E27FC236}">
                    <a16:creationId xmlns:a16="http://schemas.microsoft.com/office/drawing/2014/main" id="{823C45D0-85C1-10FC-67C1-B613607FC669}"/>
                  </a:ext>
                </a:extLst>
              </p14:cNvPr>
              <p14:cNvContentPartPr/>
              <p14:nvPr/>
            </p14:nvContentPartPr>
            <p14:xfrm>
              <a:off x="9923910" y="5369745"/>
              <a:ext cx="1824480" cy="743760"/>
            </p14:xfrm>
          </p:contentPart>
        </mc:Choice>
        <mc:Fallback>
          <p:pic>
            <p:nvPicPr>
              <p:cNvPr id="120" name="Ink 119">
                <a:extLst>
                  <a:ext uri="{FF2B5EF4-FFF2-40B4-BE49-F238E27FC236}">
                    <a16:creationId xmlns:a16="http://schemas.microsoft.com/office/drawing/2014/main" id="{823C45D0-85C1-10FC-67C1-B613607FC669}"/>
                  </a:ext>
                </a:extLst>
              </p:cNvPr>
              <p:cNvPicPr/>
              <p:nvPr/>
            </p:nvPicPr>
            <p:blipFill>
              <a:blip r:embed="rId192"/>
              <a:stretch>
                <a:fillRect/>
              </a:stretch>
            </p:blipFill>
            <p:spPr>
              <a:xfrm>
                <a:off x="9917790" y="5363625"/>
                <a:ext cx="1836720" cy="756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1" name="Ink 120">
                <a:extLst>
                  <a:ext uri="{FF2B5EF4-FFF2-40B4-BE49-F238E27FC236}">
                    <a16:creationId xmlns:a16="http://schemas.microsoft.com/office/drawing/2014/main" id="{D6E8CCAB-8B66-A6E7-04C9-70B870981A16}"/>
                  </a:ext>
                </a:extLst>
              </p14:cNvPr>
              <p14:cNvContentPartPr/>
              <p14:nvPr/>
            </p14:nvContentPartPr>
            <p14:xfrm>
              <a:off x="3759630" y="2798985"/>
              <a:ext cx="842400" cy="592920"/>
            </p14:xfrm>
          </p:contentPart>
        </mc:Choice>
        <mc:Fallback>
          <p:pic>
            <p:nvPicPr>
              <p:cNvPr id="121" name="Ink 120">
                <a:extLst>
                  <a:ext uri="{FF2B5EF4-FFF2-40B4-BE49-F238E27FC236}">
                    <a16:creationId xmlns:a16="http://schemas.microsoft.com/office/drawing/2014/main" id="{D6E8CCAB-8B66-A6E7-04C9-70B870981A16}"/>
                  </a:ext>
                </a:extLst>
              </p:cNvPr>
              <p:cNvPicPr/>
              <p:nvPr/>
            </p:nvPicPr>
            <p:blipFill>
              <a:blip r:embed="rId194"/>
              <a:stretch>
                <a:fillRect/>
              </a:stretch>
            </p:blipFill>
            <p:spPr>
              <a:xfrm>
                <a:off x="3753510" y="2792865"/>
                <a:ext cx="85464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22" name="Ink 121">
                <a:extLst>
                  <a:ext uri="{FF2B5EF4-FFF2-40B4-BE49-F238E27FC236}">
                    <a16:creationId xmlns:a16="http://schemas.microsoft.com/office/drawing/2014/main" id="{CCAC74B7-2832-DB70-619A-464EBA7DD56D}"/>
                  </a:ext>
                </a:extLst>
              </p14:cNvPr>
              <p14:cNvContentPartPr/>
              <p14:nvPr/>
            </p14:nvContentPartPr>
            <p14:xfrm>
              <a:off x="8297430" y="5780145"/>
              <a:ext cx="1608120" cy="639000"/>
            </p14:xfrm>
          </p:contentPart>
        </mc:Choice>
        <mc:Fallback>
          <p:pic>
            <p:nvPicPr>
              <p:cNvPr id="122" name="Ink 121">
                <a:extLst>
                  <a:ext uri="{FF2B5EF4-FFF2-40B4-BE49-F238E27FC236}">
                    <a16:creationId xmlns:a16="http://schemas.microsoft.com/office/drawing/2014/main" id="{CCAC74B7-2832-DB70-619A-464EBA7DD56D}"/>
                  </a:ext>
                </a:extLst>
              </p:cNvPr>
              <p:cNvPicPr/>
              <p:nvPr/>
            </p:nvPicPr>
            <p:blipFill>
              <a:blip r:embed="rId196"/>
              <a:stretch>
                <a:fillRect/>
              </a:stretch>
            </p:blipFill>
            <p:spPr>
              <a:xfrm>
                <a:off x="8291310" y="5774025"/>
                <a:ext cx="162036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23" name="Ink 122">
                <a:extLst>
                  <a:ext uri="{FF2B5EF4-FFF2-40B4-BE49-F238E27FC236}">
                    <a16:creationId xmlns:a16="http://schemas.microsoft.com/office/drawing/2014/main" id="{F4194723-D535-F5F4-EA87-8358DA1A2C1E}"/>
                  </a:ext>
                </a:extLst>
              </p14:cNvPr>
              <p14:cNvContentPartPr/>
              <p14:nvPr/>
            </p14:nvContentPartPr>
            <p14:xfrm>
              <a:off x="3687270" y="3436905"/>
              <a:ext cx="813600" cy="628920"/>
            </p14:xfrm>
          </p:contentPart>
        </mc:Choice>
        <mc:Fallback>
          <p:pic>
            <p:nvPicPr>
              <p:cNvPr id="123" name="Ink 122">
                <a:extLst>
                  <a:ext uri="{FF2B5EF4-FFF2-40B4-BE49-F238E27FC236}">
                    <a16:creationId xmlns:a16="http://schemas.microsoft.com/office/drawing/2014/main" id="{F4194723-D535-F5F4-EA87-8358DA1A2C1E}"/>
                  </a:ext>
                </a:extLst>
              </p:cNvPr>
              <p:cNvPicPr/>
              <p:nvPr/>
            </p:nvPicPr>
            <p:blipFill>
              <a:blip r:embed="rId198"/>
              <a:stretch>
                <a:fillRect/>
              </a:stretch>
            </p:blipFill>
            <p:spPr>
              <a:xfrm>
                <a:off x="3681150" y="3430785"/>
                <a:ext cx="825840" cy="641160"/>
              </a:xfrm>
              <a:prstGeom prst="rect">
                <a:avLst/>
              </a:prstGeom>
            </p:spPr>
          </p:pic>
        </mc:Fallback>
      </mc:AlternateContent>
    </p:spTree>
    <p:extLst>
      <p:ext uri="{BB962C8B-B14F-4D97-AF65-F5344CB8AC3E}">
        <p14:creationId xmlns:p14="http://schemas.microsoft.com/office/powerpoint/2010/main" val="37259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6</a:t>
            </a:r>
            <a:endParaRPr lang="en-IN" b="0" dirty="0"/>
          </a:p>
        </p:txBody>
      </p:sp>
      <mc:AlternateContent xmlns:mc="http://schemas.openxmlformats.org/markup-compatibility/2006" xmlns:a14="http://schemas.microsoft.com/office/drawing/2010/main">
        <mc:Choice Requires="a14">
          <p:sp>
            <p:nvSpPr>
              <p:cNvPr id="15" name="TextBox 14"/>
              <p:cNvSpPr txBox="1"/>
              <p:nvPr/>
            </p:nvSpPr>
            <p:spPr>
              <a:xfrm>
                <a:off x="2391679" y="1353281"/>
                <a:ext cx="1857175" cy="89620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r>
                                <a:rPr lang="en-US" sz="2800" i="1" smtClean="0">
                                  <a:latin typeface="Cambria Math" panose="02040503050406030204" pitchFamily="18" charset="0"/>
                                  <a:ea typeface="Cambria Math" panose="02040503050406030204" pitchFamily="18" charset="0"/>
                                  <a:cs typeface="Open Sans" panose="020B0606030504020204" pitchFamily="34" charset="0"/>
                                </a:rPr>
                                <m:t>1</m:t>
                              </m:r>
                              <m:r>
                                <a:rPr lang="en-US" sz="2800" b="0" i="1" smtClean="0">
                                  <a:latin typeface="Cambria Math" panose="02040503050406030204" pitchFamily="18" charset="0"/>
                                  <a:ea typeface="Cambria Math" panose="02040503050406030204" pitchFamily="18" charset="0"/>
                                  <a:cs typeface="Open Sans" panose="020B0606030504020204" pitchFamily="34" charset="0"/>
                                </a:rPr>
                                <m:t>2</m:t>
                              </m:r>
                            </m:num>
                            <m:den>
                              <m:r>
                                <a:rPr lang="en-US" sz="2800" i="1">
                                  <a:latin typeface="Cambria Math" panose="02040503050406030204" pitchFamily="18" charset="0"/>
                                  <a:ea typeface="Open Sans" panose="020B0606030504020204" pitchFamily="34" charset="0"/>
                                  <a:cs typeface="Open Sans" panose="020B0606030504020204" pitchFamily="34" charset="0"/>
                                </a:rPr>
                                <m:t>1+</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12</m:t>
                                  </m:r>
                                </m:num>
                                <m:den>
                                  <m:r>
                                    <a:rPr lang="en-US" sz="2800" i="1">
                                      <a:latin typeface="Cambria Math" panose="02040503050406030204" pitchFamily="18" charset="0"/>
                                      <a:ea typeface="Open Sans" panose="020B0606030504020204" pitchFamily="34" charset="0"/>
                                      <a:cs typeface="Open Sans" panose="020B0606030504020204" pitchFamily="34" charset="0"/>
                                    </a:rPr>
                                    <m:t>𝑥</m:t>
                                  </m:r>
                                </m:den>
                              </m:f>
                            </m:den>
                          </m:f>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391679" y="1353281"/>
                <a:ext cx="1857175" cy="896207"/>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91678" y="2972016"/>
                <a:ext cx="1167884" cy="62760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r>
                                <a:rPr lang="en-US" sz="2800" i="1" smtClean="0">
                                  <a:latin typeface="Cambria Math" panose="02040503050406030204" pitchFamily="18" charset="0"/>
                                  <a:ea typeface="Cambria Math" panose="02040503050406030204" pitchFamily="18" charset="0"/>
                                  <a:cs typeface="Open Sans" panose="020B0606030504020204" pitchFamily="34" charset="0"/>
                                </a:rPr>
                                <m:t>1</m:t>
                              </m:r>
                              <m:r>
                                <a:rPr lang="en-US" sz="2800" b="0" i="1" smtClean="0">
                                  <a:latin typeface="Cambria Math" panose="02040503050406030204" pitchFamily="18" charset="0"/>
                                  <a:ea typeface="Cambria Math" panose="02040503050406030204" pitchFamily="18" charset="0"/>
                                  <a:cs typeface="Open Sans" panose="020B0606030504020204" pitchFamily="34" charset="0"/>
                                </a:rPr>
                                <m:t>2</m:t>
                              </m:r>
                            </m:num>
                            <m:den>
                              <m:r>
                                <a:rPr lang="en-US" sz="2800" i="1">
                                  <a:latin typeface="Cambria Math" panose="02040503050406030204" pitchFamily="18" charset="0"/>
                                  <a:ea typeface="Open Sans" panose="020B0606030504020204" pitchFamily="34" charset="0"/>
                                  <a:cs typeface="Open Sans" panose="020B0606030504020204" pitchFamily="34" charset="0"/>
                                </a:rPr>
                                <m:t>1+</m:t>
                              </m:r>
                              <m:r>
                                <a:rPr lang="en-US" sz="2800" b="0" i="1" smtClean="0">
                                  <a:latin typeface="Cambria Math" panose="02040503050406030204" pitchFamily="18" charset="0"/>
                                  <a:ea typeface="Open Sans" panose="020B0606030504020204" pitchFamily="34" charset="0"/>
                                  <a:cs typeface="Open Sans" panose="020B0606030504020204" pitchFamily="34" charset="0"/>
                                </a:rPr>
                                <m:t>0</m:t>
                              </m:r>
                            </m:den>
                          </m:f>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391678" y="2972016"/>
                <a:ext cx="1167884" cy="62760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391679" y="4362072"/>
                <a:ext cx="969433"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r>
                            <a:rPr lang="en-US" sz="2800" i="1" smtClean="0">
                              <a:latin typeface="Cambria Math" panose="02040503050406030204" pitchFamily="18" charset="0"/>
                              <a:ea typeface="Cambria Math" panose="02040503050406030204" pitchFamily="18" charset="0"/>
                              <a:cs typeface="Open Sans" panose="020B0606030504020204" pitchFamily="34" charset="0"/>
                            </a:rPr>
                            <m:t>1</m:t>
                          </m:r>
                          <m:r>
                            <a:rPr lang="en-US" sz="2800" b="0" i="1" smtClean="0">
                              <a:latin typeface="Cambria Math" panose="02040503050406030204" pitchFamily="18" charset="0"/>
                              <a:ea typeface="Cambria Math" panose="02040503050406030204" pitchFamily="18" charset="0"/>
                              <a:cs typeface="Open Sans" panose="020B0606030504020204" pitchFamily="34" charset="0"/>
                            </a:rPr>
                            <m:t>2</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91679" y="4362072"/>
                <a:ext cx="969433" cy="430887"/>
              </a:xfrm>
              <a:prstGeom prst="rect">
                <a:avLst/>
              </a:prstGeom>
              <a:blipFill rotWithShape="0">
                <a:blip r:embed="rId4"/>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91854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7</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2837639" y="1083188"/>
                <a:ext cx="1516249" cy="58695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 </m:t>
                          </m:r>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1/</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837639" y="1083188"/>
                <a:ext cx="1516249" cy="586956"/>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59119" y="1947780"/>
                <a:ext cx="2213683" cy="65017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i="0" smtClean="0">
                                      <a:latin typeface="Cambria Math" panose="02040503050406030204" pitchFamily="18" charset="0"/>
                                      <a:ea typeface="Cambria Math" panose="02040503050406030204" pitchFamily="18" charset="0"/>
                                      <a:cs typeface="Open Sans" panose="020B0606030504020204" pitchFamily="34" charset="0"/>
                                    </a:rPr>
                                    <m:t>ln</m:t>
                                  </m:r>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sup>
                                  </m:sSup>
                                </m:e>
                              </m:func>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59119" y="1947780"/>
                <a:ext cx="2213683" cy="65017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459119" y="3174320"/>
                <a:ext cx="1827423" cy="808491"/>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𝑒</m:t>
                              </m:r>
                            </m:e>
                            <m:sup>
                              <m:f>
                                <m:f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fPr>
                                <m:num>
                                  <m:func>
                                    <m:func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b="0" i="0" smtClean="0">
                                          <a:latin typeface="Cambria Math" panose="02040503050406030204" pitchFamily="18" charset="0"/>
                                          <a:ea typeface="Cambria Math" panose="02040503050406030204" pitchFamily="18" charset="0"/>
                                          <a:cs typeface="Open Sans" panose="020B0606030504020204" pitchFamily="34" charset="0"/>
                                        </a:rPr>
                                        <m:t>ln</m:t>
                                      </m:r>
                                    </m:fName>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func>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den>
                              </m:f>
                            </m:sup>
                          </m:sSup>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59119" y="3174320"/>
                <a:ext cx="1827423" cy="808491"/>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03352" y="1174238"/>
                <a:ext cx="86433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sSup>
                            <m:sSup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sup>
                          </m:sSup>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503352" y="1174238"/>
                <a:ext cx="864339" cy="43088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745695" y="4495593"/>
                <a:ext cx="775212" cy="73898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i="1">
                                  <a:latin typeface="Cambria Math" panose="02040503050406030204" pitchFamily="18" charset="0"/>
                                  <a:ea typeface="Cambria Math" panose="02040503050406030204" pitchFamily="18" charset="0"/>
                                  <a:cs typeface="Open Sans" panose="020B0606030504020204" pitchFamily="34" charset="0"/>
                                </a:rPr>
                                <m:t>∞</m:t>
                              </m:r>
                            </m:num>
                            <m:den>
                              <m:r>
                                <a:rPr lang="en-US" sz="2800" i="1">
                                  <a:latin typeface="Cambria Math" panose="02040503050406030204" pitchFamily="18" charset="0"/>
                                  <a:ea typeface="Cambria Math" panose="02040503050406030204" pitchFamily="18" charset="0"/>
                                  <a:cs typeface="Open Sans" panose="020B0606030504020204" pitchFamily="34" charset="0"/>
                                </a:rPr>
                                <m:t>∞</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745695" y="4495593"/>
                <a:ext cx="775212" cy="738985"/>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459118" y="4560226"/>
                <a:ext cx="1680396" cy="6743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limLow>
                                <m:limLowPr>
                                  <m:ctrlPr>
                                    <a:rPr lang="en-US" sz="2800" i="1">
                                      <a:latin typeface="Cambria Math" panose="02040503050406030204" pitchFamily="18" charset="0"/>
                                      <a:ea typeface="Cambria Math" panose="02040503050406030204" pitchFamily="18" charset="0"/>
                                      <a:cs typeface="Open Sans" panose="020B0606030504020204" pitchFamily="34" charset="0"/>
                                    </a:rPr>
                                  </m:ctrlPr>
                                </m:limLowPr>
                                <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lim</m:t>
                                  </m:r>
                                </m:e>
                                <m:lim>
                                  <m:r>
                                    <a:rPr lang="en-US" sz="2800" i="1">
                                      <a:latin typeface="Cambria Math" panose="02040503050406030204" pitchFamily="18" charset="0"/>
                                      <a:ea typeface="Cambria Math" panose="02040503050406030204" pitchFamily="18"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ln</m:t>
                                      </m:r>
                                    </m:fName>
                                    <m:e>
                                      <m:r>
                                        <a:rPr lang="en-US" sz="2800" i="1">
                                          <a:latin typeface="Cambria Math" panose="02040503050406030204" pitchFamily="18" charset="0"/>
                                          <a:ea typeface="Cambria Math" panose="02040503050406030204" pitchFamily="18" charset="0"/>
                                          <a:cs typeface="Open Sans" panose="020B0606030504020204" pitchFamily="34" charset="0"/>
                                        </a:rPr>
                                        <m:t>𝑥</m:t>
                                      </m:r>
                                    </m:e>
                                  </m:func>
                                </m:num>
                                <m:den>
                                  <m:r>
                                    <a:rPr lang="en-US" sz="2800" i="1">
                                      <a:latin typeface="Cambria Math" panose="02040503050406030204" pitchFamily="18" charset="0"/>
                                      <a:ea typeface="Cambria Math" panose="02040503050406030204" pitchFamily="18" charset="0"/>
                                      <a:cs typeface="Open Sans" panose="020B0606030504020204" pitchFamily="34" charset="0"/>
                                    </a:rPr>
                                    <m:t>𝑥</m:t>
                                  </m:r>
                                </m:den>
                              </m:f>
                            </m:e>
                          </m:func>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459118" y="4560226"/>
                <a:ext cx="1680396" cy="674352"/>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459118" y="5739061"/>
                <a:ext cx="1990994" cy="72513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limLow>
                                <m:limLowPr>
                                  <m:ctrlPr>
                                    <a:rPr lang="en-US" sz="2800" i="1">
                                      <a:latin typeface="Cambria Math" panose="02040503050406030204" pitchFamily="18" charset="0"/>
                                      <a:ea typeface="Cambria Math" panose="02040503050406030204" pitchFamily="18" charset="0"/>
                                      <a:cs typeface="Open Sans" panose="020B0606030504020204" pitchFamily="34" charset="0"/>
                                    </a:rPr>
                                  </m:ctrlPr>
                                </m:limLowPr>
                                <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lim</m:t>
                                  </m:r>
                                </m:e>
                                <m:lim>
                                  <m:r>
                                    <a:rPr lang="en-US" sz="2800" i="1">
                                      <a:latin typeface="Cambria Math" panose="02040503050406030204" pitchFamily="18" charset="0"/>
                                      <a:ea typeface="Cambria Math" panose="02040503050406030204" pitchFamily="18"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ln</m:t>
                                          </m:r>
                                        </m:fName>
                                        <m:e>
                                          <m:r>
                                            <a:rPr lang="en-US" sz="2800" i="1">
                                              <a:latin typeface="Cambria Math" panose="02040503050406030204" pitchFamily="18" charset="0"/>
                                              <a:ea typeface="Cambria Math" panose="02040503050406030204" pitchFamily="18" charset="0"/>
                                              <a:cs typeface="Open Sans" panose="020B0606030504020204" pitchFamily="34" charset="0"/>
                                            </a:rPr>
                                            <m:t>𝑥</m:t>
                                          </m:r>
                                        </m:e>
                                      </m:func>
                                    </m:e>
                                  </m:d>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num>
                                <m:den>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d>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den>
                              </m:f>
                            </m:e>
                          </m:func>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59118" y="5739061"/>
                <a:ext cx="1990994" cy="725135"/>
              </a:xfrm>
              <a:prstGeom prst="rect">
                <a:avLst/>
              </a:prstGeom>
              <a:blipFill rotWithShape="0">
                <a:blip r:embed="rId8"/>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22437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7</a:t>
            </a:r>
            <a:endParaRPr lang="en-IN" b="0" dirty="0"/>
          </a:p>
        </p:txBody>
      </p:sp>
      <mc:AlternateContent xmlns:mc="http://schemas.openxmlformats.org/markup-compatibility/2006" xmlns:a14="http://schemas.microsoft.com/office/drawing/2010/main">
        <mc:Choice Requires="a14">
          <p:sp>
            <p:nvSpPr>
              <p:cNvPr id="14" name="TextBox 13"/>
              <p:cNvSpPr txBox="1"/>
              <p:nvPr/>
            </p:nvSpPr>
            <p:spPr>
              <a:xfrm>
                <a:off x="2639422" y="1325651"/>
                <a:ext cx="1990994" cy="72513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limLow>
                                <m:limLowPr>
                                  <m:ctrlPr>
                                    <a:rPr lang="en-US" sz="2800" i="1">
                                      <a:latin typeface="Cambria Math" panose="02040503050406030204" pitchFamily="18" charset="0"/>
                                      <a:ea typeface="Cambria Math" panose="02040503050406030204" pitchFamily="18" charset="0"/>
                                      <a:cs typeface="Open Sans" panose="020B0606030504020204" pitchFamily="34" charset="0"/>
                                    </a:rPr>
                                  </m:ctrlPr>
                                </m:limLowPr>
                                <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lim</m:t>
                                  </m:r>
                                </m:e>
                                <m:lim>
                                  <m:r>
                                    <a:rPr lang="en-US" sz="2800" i="1">
                                      <a:latin typeface="Cambria Math" panose="02040503050406030204" pitchFamily="18" charset="0"/>
                                      <a:ea typeface="Cambria Math" panose="02040503050406030204" pitchFamily="18"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ln</m:t>
                                          </m:r>
                                        </m:fName>
                                        <m:e>
                                          <m:r>
                                            <a:rPr lang="en-US" sz="2800" i="1">
                                              <a:latin typeface="Cambria Math" panose="02040503050406030204" pitchFamily="18" charset="0"/>
                                              <a:ea typeface="Cambria Math" panose="02040503050406030204" pitchFamily="18" charset="0"/>
                                              <a:cs typeface="Open Sans" panose="020B0606030504020204" pitchFamily="34" charset="0"/>
                                            </a:rPr>
                                            <m:t>𝑥</m:t>
                                          </m:r>
                                        </m:e>
                                      </m:func>
                                    </m:e>
                                  </m:d>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num>
                                <m:den>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e>
                                  </m:d>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den>
                              </m:f>
                            </m:e>
                          </m:func>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639422" y="1325651"/>
                <a:ext cx="1990994" cy="725135"/>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639422" y="2521662"/>
                <a:ext cx="1652632" cy="67319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func>
                            <m:funcPr>
                              <m:ctrlPr>
                                <a:rPr lang="en-US" sz="2800" i="1">
                                  <a:latin typeface="Cambria Math" panose="02040503050406030204" pitchFamily="18" charset="0"/>
                                  <a:ea typeface="Cambria Math" panose="02040503050406030204" pitchFamily="18" charset="0"/>
                                  <a:cs typeface="Open Sans" panose="020B0606030504020204" pitchFamily="34" charset="0"/>
                                </a:rPr>
                              </m:ctrlPr>
                            </m:funcPr>
                            <m:fName>
                              <m:limLow>
                                <m:limLowPr>
                                  <m:ctrlPr>
                                    <a:rPr lang="en-US" sz="2800" i="1">
                                      <a:latin typeface="Cambria Math" panose="02040503050406030204" pitchFamily="18" charset="0"/>
                                      <a:ea typeface="Cambria Math" panose="02040503050406030204" pitchFamily="18" charset="0"/>
                                      <a:cs typeface="Open Sans" panose="020B0606030504020204" pitchFamily="34" charset="0"/>
                                    </a:rPr>
                                  </m:ctrlPr>
                                </m:limLowPr>
                                <m:e>
                                  <m:r>
                                    <m:rPr>
                                      <m:sty m:val="p"/>
                                    </m:rPr>
                                    <a:rPr lang="en-US" sz="2800">
                                      <a:latin typeface="Cambria Math" panose="02040503050406030204" pitchFamily="18" charset="0"/>
                                      <a:ea typeface="Cambria Math" panose="02040503050406030204" pitchFamily="18" charset="0"/>
                                      <a:cs typeface="Open Sans" panose="020B0606030504020204" pitchFamily="34" charset="0"/>
                                    </a:rPr>
                                    <m:t>lim</m:t>
                                  </m:r>
                                </m:e>
                                <m:lim>
                                  <m:r>
                                    <a:rPr lang="en-US" sz="2800" i="1">
                                      <a:latin typeface="Cambria Math" panose="02040503050406030204" pitchFamily="18" charset="0"/>
                                      <a:ea typeface="Cambria Math" panose="02040503050406030204" pitchFamily="18"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800" i="1">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r>
                                    <a:rPr lang="en-US" sz="2800" b="0" i="1" smtClean="0">
                                      <a:latin typeface="Cambria Math" panose="02040503050406030204" pitchFamily="18" charset="0"/>
                                      <a:ea typeface="Cambria Math" panose="02040503050406030204" pitchFamily="18" charset="0"/>
                                      <a:cs typeface="Open Sans" panose="020B0606030504020204" pitchFamily="34" charset="0"/>
                                    </a:rPr>
                                    <m:t>𝑥</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den>
                              </m:f>
                            </m:e>
                          </m:func>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639422" y="2521662"/>
                <a:ext cx="1652632" cy="67319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640743" y="3714019"/>
                <a:ext cx="824841" cy="62491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den>
                          </m:f>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640743" y="3714019"/>
                <a:ext cx="824841" cy="624915"/>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639422" y="4871816"/>
                <a:ext cx="824841"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𝑒</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639422" y="4871816"/>
                <a:ext cx="824841" cy="43088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640743" y="5800446"/>
                <a:ext cx="65921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=1</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640743" y="5800446"/>
                <a:ext cx="659219" cy="430887"/>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07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5"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8</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2770934" y="1226243"/>
                <a:ext cx="3094180" cy="9681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 </m:t>
                          </m:r>
                          <m:d>
                            <m:d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dPr>
                            <m:e>
                              <m:f>
                                <m:f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2800" b="0" i="1" smtClean="0">
                                  <a:latin typeface="Cambria Math" panose="02040503050406030204" pitchFamily="18" charset="0"/>
                                  <a:ea typeface="Open Sans" panose="020B0606030504020204" pitchFamily="34" charset="0"/>
                                  <a:cs typeface="Open Sans" panose="020B0606030504020204" pitchFamily="34" charset="0"/>
                                </a:rPr>
                                <m:t>−</m:t>
                              </m:r>
                              <m:f>
                                <m:f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1</m:t>
                                  </m:r>
                                </m:num>
                                <m:den>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tan</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den>
                              </m:f>
                            </m:e>
                          </m:d>
                        </m:e>
                      </m:func>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70934" y="1226243"/>
                <a:ext cx="3094180" cy="968150"/>
              </a:xfrm>
              <a:prstGeom prst="rect">
                <a:avLst/>
              </a:prstGeom>
              <a:blipFill rotWithShape="0">
                <a:blip r:embed="rId2"/>
                <a:stretch>
                  <a:fillRect b="-62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82008" y="2509463"/>
                <a:ext cx="3383106" cy="97590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0</m:t>
                              </m:r>
                            </m:e>
                            <m:sup>
                              <m:r>
                                <a:rPr lang="en-US" sz="2800" i="1">
                                  <a:latin typeface="Cambria Math" panose="02040503050406030204" pitchFamily="18" charset="0"/>
                                  <a:ea typeface="Cambria Math" panose="02040503050406030204" pitchFamily="18" charset="0"/>
                                  <a:cs typeface="Open Sans" panose="020B0606030504020204" pitchFamily="34" charset="0"/>
                                </a:rPr>
                                <m:t>+</m:t>
                              </m:r>
                            </m:sup>
                          </m:sSup>
                        </m:lim>
                      </m:limLow>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i="0" smtClean="0">
                                          <a:latin typeface="Cambria Math" panose="02040503050406030204" pitchFamily="18" charset="0"/>
                                          <a:ea typeface="Open Sans" panose="020B0606030504020204" pitchFamily="34" charset="0"/>
                                          <a:cs typeface="Open Sans" panose="020B0606030504020204" pitchFamily="34" charset="0"/>
                                        </a:rPr>
                                        <m:t>tan</m:t>
                                      </m:r>
                                    </m:e>
                                    <m:sup>
                                      <m:r>
                                        <a:rPr lang="en-US" sz="2800" i="1" smtClean="0">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82008" y="2509463"/>
                <a:ext cx="3383106" cy="97590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03352" y="1174238"/>
                <a:ext cx="1430584"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503352" y="1174238"/>
                <a:ext cx="1430584" cy="43088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041909" y="2176829"/>
                <a:ext cx="703782" cy="9681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dPr>
                        <m:e>
                          <m:f>
                            <m:fPr>
                              <m:ctrlPr>
                                <a:rPr lang="en-US" sz="28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num>
                            <m:den>
                              <m:r>
                                <a:rPr lang="en-US" sz="2800" b="0" i="1" smtClean="0">
                                  <a:latin typeface="Cambria Math" panose="02040503050406030204" pitchFamily="18" charset="0"/>
                                  <a:ea typeface="Cambria Math" panose="02040503050406030204" pitchFamily="18" charset="0"/>
                                  <a:cs typeface="Open Sans" panose="020B0606030504020204" pitchFamily="34" charset="0"/>
                                </a:rPr>
                                <m:t>0</m:t>
                              </m:r>
                            </m:den>
                          </m:f>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041909" y="2176829"/>
                <a:ext cx="703782" cy="968150"/>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482008" y="4011425"/>
                <a:ext cx="3376950" cy="92461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0</m:t>
                              </m:r>
                            </m:e>
                            <m:sup>
                              <m:r>
                                <a:rPr lang="en-US" sz="2800" i="1">
                                  <a:latin typeface="Cambria Math" panose="02040503050406030204" pitchFamily="18" charset="0"/>
                                  <a:ea typeface="Cambria Math" panose="02040503050406030204" pitchFamily="18" charset="0"/>
                                  <a:cs typeface="Open Sans" panose="020B0606030504020204" pitchFamily="34" charset="0"/>
                                </a:rPr>
                                <m:t>+</m:t>
                              </m:r>
                            </m:sup>
                          </m:sSup>
                        </m:lim>
                      </m:limLow>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Open Sans" panose="020B0606030504020204" pitchFamily="34" charset="0"/>
                                          <a:cs typeface="Open Sans" panose="020B0606030504020204" pitchFamily="34" charset="0"/>
                                        </a:rPr>
                                        <m:t>−</m:t>
                                      </m:r>
                                      <m:r>
                                        <a:rPr lang="en-US" sz="2800" i="1">
                                          <a:latin typeface="Cambria Math" panose="02040503050406030204" pitchFamily="18" charset="0"/>
                                          <a:ea typeface="Open Sans" panose="020B0606030504020204" pitchFamily="34" charset="0"/>
                                          <a:cs typeface="Open Sans" panose="020B0606030504020204" pitchFamily="34" charset="0"/>
                                        </a:rPr>
                                        <m:t>𝑥</m:t>
                                      </m:r>
                                    </m:e>
                                  </m:func>
                                </m:e>
                              </m:d>
                            </m:e>
                            <m:sup>
                              <m:r>
                                <a:rPr lang="en-US" sz="2800" i="1">
                                  <a:latin typeface="Cambria Math" panose="02040503050406030204" pitchFamily="18" charset="0"/>
                                  <a:ea typeface="Open Sans" panose="020B0606030504020204" pitchFamily="34" charset="0"/>
                                  <a:cs typeface="Open Sans" panose="020B0606030504020204" pitchFamily="34" charset="0"/>
                                </a:rPr>
                                <m:t>′</m:t>
                              </m:r>
                            </m:sup>
                          </m:sSup>
                        </m:num>
                        <m:den>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𝑥</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e>
                              </m:d>
                            </m:e>
                            <m:sup>
                              <m:r>
                                <a:rPr lang="en-US" sz="2800" i="1">
                                  <a:latin typeface="Cambria Math" panose="02040503050406030204" pitchFamily="18" charset="0"/>
                                  <a:ea typeface="Open Sans" panose="020B0606030504020204" pitchFamily="34" charset="0"/>
                                  <a:cs typeface="Open Sans" panose="020B0606030504020204" pitchFamily="34" charset="0"/>
                                </a:rPr>
                                <m:t>′</m:t>
                              </m:r>
                            </m:sup>
                          </m:sSup>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482008" y="4011425"/>
                <a:ext cx="3376950" cy="924612"/>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5070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8</a:t>
            </a:r>
            <a:endParaRPr lang="en-IN" b="0" dirty="0"/>
          </a:p>
        </p:txBody>
      </p:sp>
      <mc:AlternateContent xmlns:mc="http://schemas.openxmlformats.org/markup-compatibility/2006" xmlns:a14="http://schemas.microsoft.com/office/drawing/2010/main">
        <mc:Choice Requires="a14">
          <p:sp>
            <p:nvSpPr>
              <p:cNvPr id="15" name="TextBox 14"/>
              <p:cNvSpPr txBox="1"/>
              <p:nvPr/>
            </p:nvSpPr>
            <p:spPr>
              <a:xfrm>
                <a:off x="2572160" y="1319740"/>
                <a:ext cx="3376950" cy="92461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0</m:t>
                              </m:r>
                            </m:e>
                            <m:sup>
                              <m:r>
                                <a:rPr lang="en-US" sz="2800" i="1">
                                  <a:latin typeface="Cambria Math" panose="02040503050406030204" pitchFamily="18" charset="0"/>
                                  <a:ea typeface="Cambria Math" panose="02040503050406030204" pitchFamily="18" charset="0"/>
                                  <a:cs typeface="Open Sans" panose="020B0606030504020204" pitchFamily="34" charset="0"/>
                                </a:rPr>
                                <m:t>+</m:t>
                              </m:r>
                            </m:sup>
                          </m:sSup>
                        </m:lim>
                      </m:limLow>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Open Sans" panose="020B0606030504020204" pitchFamily="34" charset="0"/>
                                          <a:cs typeface="Open Sans" panose="020B0606030504020204" pitchFamily="34" charset="0"/>
                                        </a:rPr>
                                        <m:t>−</m:t>
                                      </m:r>
                                      <m:r>
                                        <a:rPr lang="en-US" sz="2800" i="1">
                                          <a:latin typeface="Cambria Math" panose="02040503050406030204" pitchFamily="18" charset="0"/>
                                          <a:ea typeface="Open Sans" panose="020B0606030504020204" pitchFamily="34" charset="0"/>
                                          <a:cs typeface="Open Sans" panose="020B0606030504020204" pitchFamily="34" charset="0"/>
                                        </a:rPr>
                                        <m:t>𝑥</m:t>
                                      </m:r>
                                    </m:e>
                                  </m:func>
                                </m:e>
                              </m:d>
                            </m:e>
                            <m:sup>
                              <m:r>
                                <a:rPr lang="en-US" sz="2800" i="1">
                                  <a:latin typeface="Cambria Math" panose="02040503050406030204" pitchFamily="18" charset="0"/>
                                  <a:ea typeface="Open Sans" panose="020B0606030504020204" pitchFamily="34" charset="0"/>
                                  <a:cs typeface="Open Sans" panose="020B0606030504020204" pitchFamily="34" charset="0"/>
                                </a:rPr>
                                <m:t>′</m:t>
                              </m:r>
                            </m:sup>
                          </m:sSup>
                        </m:num>
                        <m:den>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𝑥</m:t>
                                  </m:r>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e>
                              </m:d>
                            </m:e>
                            <m:sup>
                              <m:r>
                                <a:rPr lang="en-US" sz="2800" i="1">
                                  <a:latin typeface="Cambria Math" panose="02040503050406030204" pitchFamily="18" charset="0"/>
                                  <a:ea typeface="Open Sans" panose="020B0606030504020204" pitchFamily="34" charset="0"/>
                                  <a:cs typeface="Open Sans" panose="020B0606030504020204" pitchFamily="34" charset="0"/>
                                </a:rPr>
                                <m:t>′</m:t>
                              </m:r>
                            </m:sup>
                          </m:sSup>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572160" y="1319740"/>
                <a:ext cx="3376950" cy="924612"/>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72160" y="2780038"/>
                <a:ext cx="3773021" cy="143263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0</m:t>
                              </m:r>
                            </m:e>
                            <m:sup>
                              <m:r>
                                <a:rPr lang="en-US" sz="2800" i="1">
                                  <a:latin typeface="Cambria Math" panose="02040503050406030204" pitchFamily="18" charset="0"/>
                                  <a:ea typeface="Cambria Math" panose="02040503050406030204" pitchFamily="18" charset="0"/>
                                  <a:cs typeface="Open Sans" panose="020B0606030504020204" pitchFamily="34" charset="0"/>
                                </a:rPr>
                                <m:t>+</m:t>
                              </m:r>
                            </m:sup>
                          </m:sSup>
                        </m:lim>
                      </m:limLow>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1+</m:t>
                              </m:r>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2</m:t>
                                  </m:r>
                                </m:sup>
                              </m:sSup>
                            </m:den>
                          </m:f>
                          <m:r>
                            <a:rPr lang="en-US" sz="2800" b="0" i="1" smtClean="0">
                              <a:latin typeface="Cambria Math" panose="02040503050406030204" pitchFamily="18" charset="0"/>
                              <a:ea typeface="Open Sans" panose="020B0606030504020204" pitchFamily="34" charset="0"/>
                              <a:cs typeface="Open Sans" panose="020B0606030504020204" pitchFamily="34" charset="0"/>
                            </a:rPr>
                            <m:t>−1</m:t>
                          </m:r>
                        </m:num>
                        <m:den>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r>
                            <a:rPr lang="en-US" sz="2800" b="0" i="1" smtClean="0">
                              <a:latin typeface="Cambria Math" panose="02040503050406030204" pitchFamily="18" charset="0"/>
                              <a:ea typeface="Open Sans" panose="020B0606030504020204" pitchFamily="34" charset="0"/>
                              <a:cs typeface="Open Sans" panose="020B0606030504020204" pitchFamily="34" charset="0"/>
                            </a:rPr>
                            <m:t>+</m:t>
                          </m:r>
                          <m:f>
                            <m:f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num>
                            <m:den>
                              <m:r>
                                <a:rPr lang="en-US" sz="2800" i="1">
                                  <a:latin typeface="Cambria Math" panose="02040503050406030204" pitchFamily="18" charset="0"/>
                                  <a:ea typeface="Open Sans" panose="020B0606030504020204" pitchFamily="34" charset="0"/>
                                  <a:cs typeface="Open Sans" panose="020B0606030504020204" pitchFamily="34" charset="0"/>
                                </a:rPr>
                                <m:t>1+</m:t>
                              </m:r>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i="1">
                                      <a:latin typeface="Cambria Math" panose="02040503050406030204" pitchFamily="18" charset="0"/>
                                      <a:ea typeface="Open Sans" panose="020B0606030504020204" pitchFamily="34" charset="0"/>
                                      <a:cs typeface="Open Sans" panose="020B0606030504020204" pitchFamily="34" charset="0"/>
                                    </a:rPr>
                                    <m:t>𝑥</m:t>
                                  </m:r>
                                </m:e>
                                <m:sup>
                                  <m:r>
                                    <a:rPr lang="en-US" sz="2800" i="1">
                                      <a:latin typeface="Cambria Math" panose="02040503050406030204" pitchFamily="18" charset="0"/>
                                      <a:ea typeface="Open Sans" panose="020B0606030504020204" pitchFamily="34" charset="0"/>
                                      <a:cs typeface="Open Sans" panose="020B0606030504020204" pitchFamily="34" charset="0"/>
                                    </a:rPr>
                                    <m:t>2</m:t>
                                  </m:r>
                                </m:sup>
                              </m:sSup>
                            </m:den>
                          </m:f>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72160" y="2780038"/>
                <a:ext cx="3773021" cy="1432636"/>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2159" y="5106166"/>
                <a:ext cx="4272708" cy="92551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0</m:t>
                              </m:r>
                            </m:e>
                            <m:sup>
                              <m:r>
                                <a:rPr lang="en-US" sz="2800" i="1">
                                  <a:latin typeface="Cambria Math" panose="02040503050406030204" pitchFamily="18" charset="0"/>
                                  <a:ea typeface="Cambria Math" panose="02040503050406030204" pitchFamily="18" charset="0"/>
                                  <a:cs typeface="Open Sans" panose="020B0606030504020204" pitchFamily="34" charset="0"/>
                                </a:rPr>
                                <m:t>+</m:t>
                              </m:r>
                            </m:sup>
                          </m:sSup>
                        </m:lim>
                      </m:limLow>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1−1−</m:t>
                          </m:r>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2</m:t>
                              </m:r>
                            </m:sup>
                          </m:sSup>
                        </m:num>
                        <m:den>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1+</m:t>
                                      </m:r>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i="1">
                                              <a:latin typeface="Cambria Math" panose="02040503050406030204" pitchFamily="18" charset="0"/>
                                              <a:ea typeface="Open Sans" panose="020B0606030504020204" pitchFamily="34" charset="0"/>
                                              <a:cs typeface="Open Sans" panose="020B0606030504020204" pitchFamily="34" charset="0"/>
                                            </a:rPr>
                                            <m:t>𝑥</m:t>
                                          </m:r>
                                        </m:e>
                                        <m:sup>
                                          <m:r>
                                            <a:rPr lang="en-US" sz="2800" i="1">
                                              <a:latin typeface="Cambria Math" panose="02040503050406030204" pitchFamily="18" charset="0"/>
                                              <a:ea typeface="Open Sans" panose="020B0606030504020204" pitchFamily="34" charset="0"/>
                                              <a:cs typeface="Open Sans" panose="020B0606030504020204" pitchFamily="34" charset="0"/>
                                            </a:rPr>
                                            <m:t>2</m:t>
                                          </m:r>
                                        </m:sup>
                                      </m:sSup>
                                    </m:e>
                                  </m:d>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572159" y="5106166"/>
                <a:ext cx="4272708" cy="925510"/>
              </a:xfrm>
              <a:prstGeom prst="rect">
                <a:avLst/>
              </a:prstGeom>
              <a:blipFill rotWithShape="0">
                <a:blip r:embed="rId4"/>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39406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dirty="0"/>
              <a:t>Examp</a:t>
            </a:r>
            <a:r>
              <a:rPr lang="en-US" altLang="en-US" dirty="0"/>
              <a:t>le 8</a:t>
            </a:r>
            <a:endParaRPr lang="en-IN" b="0" dirty="0"/>
          </a:p>
        </p:txBody>
      </p:sp>
      <mc:AlternateContent xmlns:mc="http://schemas.openxmlformats.org/markup-compatibility/2006" xmlns:a14="http://schemas.microsoft.com/office/drawing/2010/main">
        <mc:Choice Requires="a14">
          <p:sp>
            <p:nvSpPr>
              <p:cNvPr id="9" name="TextBox 8"/>
              <p:cNvSpPr txBox="1"/>
              <p:nvPr/>
            </p:nvSpPr>
            <p:spPr>
              <a:xfrm>
                <a:off x="2572159" y="1332189"/>
                <a:ext cx="4826065" cy="95173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0</m:t>
                              </m:r>
                            </m:e>
                            <m:sup>
                              <m:r>
                                <a:rPr lang="en-US" sz="2800" i="1">
                                  <a:latin typeface="Cambria Math" panose="02040503050406030204" pitchFamily="18" charset="0"/>
                                  <a:ea typeface="Cambria Math" panose="02040503050406030204" pitchFamily="18" charset="0"/>
                                  <a:cs typeface="Open Sans" panose="020B0606030504020204" pitchFamily="34" charset="0"/>
                                </a:rPr>
                                <m:t>+</m:t>
                              </m:r>
                            </m:sup>
                          </m:sSup>
                        </m:lim>
                      </m:limLow>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m:t>
                              </m:r>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i="1">
                                      <a:latin typeface="Cambria Math" panose="02040503050406030204" pitchFamily="18" charset="0"/>
                                      <a:ea typeface="Open Sans" panose="020B0606030504020204" pitchFamily="34" charset="0"/>
                                      <a:cs typeface="Open Sans" panose="020B0606030504020204" pitchFamily="34" charset="0"/>
                                    </a:rPr>
                                    <m:t>𝑥</m:t>
                                  </m:r>
                                </m:e>
                                <m:sup>
                                  <m:r>
                                    <a:rPr lang="en-US" sz="2800" i="1">
                                      <a:latin typeface="Cambria Math" panose="02040503050406030204" pitchFamily="18" charset="0"/>
                                      <a:ea typeface="Open Sans" panose="020B0606030504020204" pitchFamily="34" charset="0"/>
                                      <a:cs typeface="Open Sans" panose="020B0606030504020204" pitchFamily="34" charset="0"/>
                                    </a:rPr>
                                    <m:t>2</m:t>
                                  </m:r>
                                </m:sup>
                              </m:sSup>
                            </m:e>
                          </m:d>
                          <m:r>
                            <a:rPr lang="en-US" sz="2800" b="0" i="1" smtClean="0">
                              <a:latin typeface="Cambria Math" panose="02040503050406030204" pitchFamily="18" charset="0"/>
                              <a:ea typeface="Open Sans" panose="020B0606030504020204" pitchFamily="34" charset="0"/>
                              <a:cs typeface="Open Sans" panose="020B0606030504020204" pitchFamily="34" charset="0"/>
                            </a:rPr>
                            <m:t>′</m:t>
                          </m:r>
                        </m:num>
                        <m:den>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dPr>
                                <m:e>
                                  <m:func>
                                    <m:funcPr>
                                      <m:ctrlPr>
                                        <a:rPr lang="en-US" sz="2800" i="1">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800" i="1">
                                                  <a:latin typeface="Cambria Math" panose="02040503050406030204" pitchFamily="18" charset="0"/>
                                                  <a:ea typeface="Open Sans" panose="020B0606030504020204" pitchFamily="34" charset="0"/>
                                                  <a:cs typeface="Open Sans" panose="020B0606030504020204" pitchFamily="34" charset="0"/>
                                                </a:rPr>
                                              </m:ctrlPr>
                                            </m:dPr>
                                            <m:e>
                                              <m:r>
                                                <a:rPr lang="en-US" sz="2800" i="1">
                                                  <a:latin typeface="Cambria Math" panose="02040503050406030204" pitchFamily="18" charset="0"/>
                                                  <a:ea typeface="Open Sans" panose="020B0606030504020204" pitchFamily="34" charset="0"/>
                                                  <a:cs typeface="Open Sans" panose="020B0606030504020204" pitchFamily="34" charset="0"/>
                                                </a:rPr>
                                                <m:t>1+</m:t>
                                              </m:r>
                                              <m:sSup>
                                                <m:sSupPr>
                                                  <m:ctrlPr>
                                                    <a:rPr lang="en-US" sz="2800" i="1">
                                                      <a:latin typeface="Cambria Math" panose="02040503050406030204" pitchFamily="18" charset="0"/>
                                                      <a:ea typeface="Open Sans" panose="020B0606030504020204" pitchFamily="34" charset="0"/>
                                                      <a:cs typeface="Open Sans" panose="020B0606030504020204" pitchFamily="34" charset="0"/>
                                                    </a:rPr>
                                                  </m:ctrlPr>
                                                </m:sSupPr>
                                                <m:e>
                                                  <m:r>
                                                    <a:rPr lang="en-US" sz="2800" i="1">
                                                      <a:latin typeface="Cambria Math" panose="02040503050406030204" pitchFamily="18" charset="0"/>
                                                      <a:ea typeface="Open Sans" panose="020B0606030504020204" pitchFamily="34" charset="0"/>
                                                      <a:cs typeface="Open Sans" panose="020B0606030504020204" pitchFamily="34" charset="0"/>
                                                    </a:rPr>
                                                    <m:t>𝑥</m:t>
                                                  </m:r>
                                                </m:e>
                                                <m:sup>
                                                  <m:r>
                                                    <a:rPr lang="en-US" sz="2800" i="1">
                                                      <a:latin typeface="Cambria Math" panose="02040503050406030204" pitchFamily="18" charset="0"/>
                                                      <a:ea typeface="Open Sans" panose="020B0606030504020204" pitchFamily="34" charset="0"/>
                                                      <a:cs typeface="Open Sans" panose="020B0606030504020204" pitchFamily="34" charset="0"/>
                                                    </a:rPr>
                                                    <m:t>2</m:t>
                                                  </m:r>
                                                </m:sup>
                                              </m:sSup>
                                            </m:e>
                                          </m:d>
                                          <m:r>
                                            <m:rPr>
                                              <m:sty m:val="p"/>
                                            </m:rPr>
                                            <a:rPr lang="en-US" sz="2800">
                                              <a:latin typeface="Cambria Math" panose="02040503050406030204" pitchFamily="18" charset="0"/>
                                              <a:ea typeface="Open Sans" panose="020B0606030504020204" pitchFamily="34" charset="0"/>
                                              <a:cs typeface="Open Sans" panose="020B0606030504020204" pitchFamily="34" charset="0"/>
                                            </a:rPr>
                                            <m:t>tan</m:t>
                                          </m:r>
                                        </m:e>
                                        <m:sup>
                                          <m:r>
                                            <a:rPr lang="en-US" sz="2800" i="1">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i="1">
                                          <a:latin typeface="Cambria Math" panose="02040503050406030204" pitchFamily="18" charset="0"/>
                                          <a:ea typeface="Open Sans" panose="020B0606030504020204" pitchFamily="34" charset="0"/>
                                          <a:cs typeface="Open Sans" panose="020B0606030504020204" pitchFamily="34" charset="0"/>
                                        </a:rPr>
                                        <m:t>𝑥</m:t>
                                      </m:r>
                                    </m:e>
                                  </m:func>
                                  <m:r>
                                    <a:rPr lang="en-US" sz="2800" i="1">
                                      <a:latin typeface="Cambria Math" panose="02040503050406030204" pitchFamily="18" charset="0"/>
                                      <a:ea typeface="Open Sans" panose="020B0606030504020204" pitchFamily="34" charset="0"/>
                                      <a:cs typeface="Open Sans" panose="020B0606030504020204" pitchFamily="34" charset="0"/>
                                    </a:rPr>
                                    <m:t>+</m:t>
                                  </m:r>
                                  <m:r>
                                    <a:rPr lang="en-US" sz="2800" i="1">
                                      <a:latin typeface="Cambria Math" panose="02040503050406030204" pitchFamily="18" charset="0"/>
                                      <a:ea typeface="Open Sans" panose="020B0606030504020204" pitchFamily="34" charset="0"/>
                                      <a:cs typeface="Open Sans" panose="020B0606030504020204" pitchFamily="34" charset="0"/>
                                    </a:rPr>
                                    <m:t>𝑥</m:t>
                                  </m:r>
                                </m:e>
                              </m:d>
                            </m:e>
                            <m:sup>
                              <m:r>
                                <a:rPr lang="en-US" sz="2800" b="0" i="1" smtClean="0">
                                  <a:latin typeface="Cambria Math" panose="02040503050406030204" pitchFamily="18" charset="0"/>
                                  <a:ea typeface="Open Sans" panose="020B0606030504020204" pitchFamily="34" charset="0"/>
                                  <a:cs typeface="Open Sans" panose="020B0606030504020204" pitchFamily="34" charset="0"/>
                                </a:rPr>
                                <m:t>′</m:t>
                              </m:r>
                            </m:sup>
                          </m:sSup>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572159" y="1332189"/>
                <a:ext cx="4826065" cy="951735"/>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72159" y="3319701"/>
                <a:ext cx="4054443" cy="81663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800" i="1">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latin typeface="Cambria Math" panose="02040503050406030204" pitchFamily="18" charset="0"/>
                              <a:ea typeface="Open Sans" panose="020B0606030504020204" pitchFamily="34" charset="0"/>
                              <a:cs typeface="Open Sans" panose="020B0606030504020204" pitchFamily="34" charset="0"/>
                            </a:rPr>
                            <m:t>lim</m:t>
                          </m:r>
                        </m:e>
                        <m:lim>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800" i="1">
                                  <a:latin typeface="Cambria Math" panose="02040503050406030204" pitchFamily="18" charset="0"/>
                                  <a:ea typeface="Cambria Math" panose="02040503050406030204" pitchFamily="18" charset="0"/>
                                  <a:cs typeface="Open Sans" panose="020B0606030504020204" pitchFamily="34" charset="0"/>
                                </a:rPr>
                              </m:ctrlPr>
                            </m:sSupPr>
                            <m:e>
                              <m:r>
                                <a:rPr lang="en-US" sz="2800" i="1">
                                  <a:latin typeface="Cambria Math" panose="02040503050406030204" pitchFamily="18" charset="0"/>
                                  <a:ea typeface="Cambria Math" panose="02040503050406030204" pitchFamily="18" charset="0"/>
                                  <a:cs typeface="Open Sans" panose="020B0606030504020204" pitchFamily="34" charset="0"/>
                                </a:rPr>
                                <m:t>0</m:t>
                              </m:r>
                            </m:e>
                            <m:sup>
                              <m:r>
                                <a:rPr lang="en-US" sz="2800" i="1">
                                  <a:latin typeface="Cambria Math" panose="02040503050406030204" pitchFamily="18" charset="0"/>
                                  <a:ea typeface="Cambria Math" panose="02040503050406030204" pitchFamily="18" charset="0"/>
                                  <a:cs typeface="Open Sans" panose="020B0606030504020204" pitchFamily="34" charset="0"/>
                                </a:rPr>
                                <m:t>+</m:t>
                              </m:r>
                            </m:sup>
                          </m:sSup>
                        </m:lim>
                      </m:limLow>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2</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2</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func>
                            <m:func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funcPr>
                            <m:fName>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sz="2800" b="0" i="0" smtClean="0">
                                      <a:latin typeface="Cambria Math" panose="02040503050406030204" pitchFamily="18" charset="0"/>
                                      <a:ea typeface="Open Sans" panose="020B0606030504020204" pitchFamily="34" charset="0"/>
                                      <a:cs typeface="Open Sans" panose="020B0606030504020204" pitchFamily="34" charset="0"/>
                                    </a:rPr>
                                    <m:t>tan</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−1</m:t>
                                  </m:r>
                                </m:sup>
                              </m:sSup>
                            </m:fName>
                            <m:e>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e>
                          </m:func>
                          <m:r>
                            <a:rPr lang="en-US" sz="2800" b="0" i="1" smtClean="0">
                              <a:latin typeface="Cambria Math" panose="02040503050406030204" pitchFamily="18" charset="0"/>
                              <a:ea typeface="Open Sans" panose="020B0606030504020204" pitchFamily="34" charset="0"/>
                              <a:cs typeface="Open Sans" panose="020B0606030504020204" pitchFamily="34" charset="0"/>
                            </a:rPr>
                            <m:t>+1+1</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72159" y="3319701"/>
                <a:ext cx="4054443" cy="816634"/>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572159" y="4763795"/>
                <a:ext cx="1911228" cy="81663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2800" i="1">
                              <a:latin typeface="Cambria Math" panose="02040503050406030204" pitchFamily="18" charset="0"/>
                              <a:ea typeface="Open Sans" panose="020B0606030504020204" pitchFamily="34" charset="0"/>
                              <a:cs typeface="Open Sans" panose="020B0606030504020204" pitchFamily="34" charset="0"/>
                            </a:rPr>
                          </m:ctrlPr>
                        </m:fPr>
                        <m:num>
                          <m:r>
                            <a:rPr lang="en-US" sz="2800" i="1" smtClean="0">
                              <a:latin typeface="Cambria Math" panose="02040503050406030204" pitchFamily="18" charset="0"/>
                              <a:ea typeface="Open Sans" panose="020B0606030504020204" pitchFamily="34" charset="0"/>
                              <a:cs typeface="Open Sans" panose="020B0606030504020204" pitchFamily="34" charset="0"/>
                            </a:rPr>
                            <m:t>0</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0+1+1</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72159" y="4763795"/>
                <a:ext cx="1911228" cy="816634"/>
              </a:xfrm>
              <a:prstGeom prst="rect">
                <a:avLst/>
              </a:prstGeom>
              <a:blipFill rotWithShape="0">
                <a:blip r:embed="rId4"/>
                <a:stretch>
                  <a:fillRect b="-746"/>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572159" y="6185319"/>
                <a:ext cx="65921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572159" y="6185319"/>
                <a:ext cx="659219" cy="430887"/>
              </a:xfrm>
              <a:prstGeom prst="rect">
                <a:avLst/>
              </a:prstGeom>
              <a:blipFill rotWithShape="0">
                <a:blip r:embed="rId5"/>
                <a:stretch>
                  <a:fillRect/>
                </a:stretch>
              </a:blipFill>
              <a:effectLst/>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6AA5A411-F1F9-E4C9-F2C5-24B9EAE3B073}"/>
              </a:ext>
            </a:extLst>
          </p:cNvPr>
          <p:cNvGrpSpPr/>
          <p:nvPr/>
        </p:nvGrpSpPr>
        <p:grpSpPr>
          <a:xfrm>
            <a:off x="7542150" y="1626105"/>
            <a:ext cx="4136400" cy="4390920"/>
            <a:chOff x="7542150" y="1626105"/>
            <a:chExt cx="4136400" cy="4390920"/>
          </a:xfrm>
        </p:grpSpPr>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48BC74B9-0BB8-B085-77F4-6ADBD3E923D8}"/>
                    </a:ext>
                  </a:extLst>
                </p14:cNvPr>
                <p14:cNvContentPartPr/>
                <p14:nvPr/>
              </p14:nvContentPartPr>
              <p14:xfrm>
                <a:off x="7542150" y="1626105"/>
                <a:ext cx="370800" cy="4390920"/>
              </p14:xfrm>
            </p:contentPart>
          </mc:Choice>
          <mc:Fallback>
            <p:pic>
              <p:nvPicPr>
                <p:cNvPr id="3" name="Ink 2">
                  <a:extLst>
                    <a:ext uri="{FF2B5EF4-FFF2-40B4-BE49-F238E27FC236}">
                      <a16:creationId xmlns:a16="http://schemas.microsoft.com/office/drawing/2014/main" id="{48BC74B9-0BB8-B085-77F4-6ADBD3E923D8}"/>
                    </a:ext>
                  </a:extLst>
                </p:cNvPr>
                <p:cNvPicPr/>
                <p:nvPr/>
              </p:nvPicPr>
              <p:blipFill>
                <a:blip r:embed="rId7"/>
                <a:stretch>
                  <a:fillRect/>
                </a:stretch>
              </p:blipFill>
              <p:spPr>
                <a:xfrm>
                  <a:off x="7536030" y="1619985"/>
                  <a:ext cx="383040" cy="4403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437B8864-6E5D-FB8C-A6D7-51715E2EAC4C}"/>
                    </a:ext>
                  </a:extLst>
                </p14:cNvPr>
                <p14:cNvContentPartPr/>
                <p14:nvPr/>
              </p14:nvContentPartPr>
              <p14:xfrm>
                <a:off x="8247030" y="3323505"/>
                <a:ext cx="94320" cy="185400"/>
              </p14:xfrm>
            </p:contentPart>
          </mc:Choice>
          <mc:Fallback>
            <p:pic>
              <p:nvPicPr>
                <p:cNvPr id="4" name="Ink 3">
                  <a:extLst>
                    <a:ext uri="{FF2B5EF4-FFF2-40B4-BE49-F238E27FC236}">
                      <a16:creationId xmlns:a16="http://schemas.microsoft.com/office/drawing/2014/main" id="{437B8864-6E5D-FB8C-A6D7-51715E2EAC4C}"/>
                    </a:ext>
                  </a:extLst>
                </p:cNvPr>
                <p:cNvPicPr/>
                <p:nvPr/>
              </p:nvPicPr>
              <p:blipFill>
                <a:blip r:embed="rId9"/>
                <a:stretch>
                  <a:fillRect/>
                </a:stretch>
              </p:blipFill>
              <p:spPr>
                <a:xfrm>
                  <a:off x="8240910" y="3317385"/>
                  <a:ext cx="1065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DD6B200C-2E48-DE56-002A-45C25C2A3338}"/>
                    </a:ext>
                  </a:extLst>
                </p14:cNvPr>
                <p14:cNvContentPartPr/>
                <p14:nvPr/>
              </p14:nvContentPartPr>
              <p14:xfrm>
                <a:off x="8441790" y="3428625"/>
                <a:ext cx="204840" cy="9000"/>
              </p14:xfrm>
            </p:contentPart>
          </mc:Choice>
          <mc:Fallback>
            <p:pic>
              <p:nvPicPr>
                <p:cNvPr id="5" name="Ink 4">
                  <a:extLst>
                    <a:ext uri="{FF2B5EF4-FFF2-40B4-BE49-F238E27FC236}">
                      <a16:creationId xmlns:a16="http://schemas.microsoft.com/office/drawing/2014/main" id="{DD6B200C-2E48-DE56-002A-45C25C2A3338}"/>
                    </a:ext>
                  </a:extLst>
                </p:cNvPr>
                <p:cNvPicPr/>
                <p:nvPr/>
              </p:nvPicPr>
              <p:blipFill>
                <a:blip r:embed="rId11"/>
                <a:stretch>
                  <a:fillRect/>
                </a:stretch>
              </p:blipFill>
              <p:spPr>
                <a:xfrm>
                  <a:off x="8435670" y="3422505"/>
                  <a:ext cx="2170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89F931B3-E956-A161-83C9-4EFA00D08B0C}"/>
                    </a:ext>
                  </a:extLst>
                </p14:cNvPr>
                <p14:cNvContentPartPr/>
                <p14:nvPr/>
              </p14:nvContentPartPr>
              <p14:xfrm>
                <a:off x="8542950" y="3403785"/>
                <a:ext cx="50760" cy="114120"/>
              </p14:xfrm>
            </p:contentPart>
          </mc:Choice>
          <mc:Fallback>
            <p:pic>
              <p:nvPicPr>
                <p:cNvPr id="6" name="Ink 5">
                  <a:extLst>
                    <a:ext uri="{FF2B5EF4-FFF2-40B4-BE49-F238E27FC236}">
                      <a16:creationId xmlns:a16="http://schemas.microsoft.com/office/drawing/2014/main" id="{89F931B3-E956-A161-83C9-4EFA00D08B0C}"/>
                    </a:ext>
                  </a:extLst>
                </p:cNvPr>
                <p:cNvPicPr/>
                <p:nvPr/>
              </p:nvPicPr>
              <p:blipFill>
                <a:blip r:embed="rId13"/>
                <a:stretch>
                  <a:fillRect/>
                </a:stretch>
              </p:blipFill>
              <p:spPr>
                <a:xfrm>
                  <a:off x="8536830" y="3397665"/>
                  <a:ext cx="630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76865B0A-A5A7-9C85-D468-8DF6C8957B61}"/>
                    </a:ext>
                  </a:extLst>
                </p14:cNvPr>
                <p14:cNvContentPartPr/>
                <p14:nvPr/>
              </p14:nvContentPartPr>
              <p14:xfrm>
                <a:off x="8706750" y="3373545"/>
                <a:ext cx="243360" cy="138960"/>
              </p14:xfrm>
            </p:contentPart>
          </mc:Choice>
          <mc:Fallback>
            <p:pic>
              <p:nvPicPr>
                <p:cNvPr id="8" name="Ink 7">
                  <a:extLst>
                    <a:ext uri="{FF2B5EF4-FFF2-40B4-BE49-F238E27FC236}">
                      <a16:creationId xmlns:a16="http://schemas.microsoft.com/office/drawing/2014/main" id="{76865B0A-A5A7-9C85-D468-8DF6C8957B61}"/>
                    </a:ext>
                  </a:extLst>
                </p:cNvPr>
                <p:cNvPicPr/>
                <p:nvPr/>
              </p:nvPicPr>
              <p:blipFill>
                <a:blip r:embed="rId15"/>
                <a:stretch>
                  <a:fillRect/>
                </a:stretch>
              </p:blipFill>
              <p:spPr>
                <a:xfrm>
                  <a:off x="8700630" y="3367425"/>
                  <a:ext cx="2556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FF777EDE-2E33-B5BC-774C-7935B398364E}"/>
                    </a:ext>
                  </a:extLst>
                </p14:cNvPr>
                <p14:cNvContentPartPr/>
                <p14:nvPr/>
              </p14:nvContentPartPr>
              <p14:xfrm>
                <a:off x="8795670" y="3401625"/>
                <a:ext cx="43560" cy="104400"/>
              </p14:xfrm>
            </p:contentPart>
          </mc:Choice>
          <mc:Fallback>
            <p:pic>
              <p:nvPicPr>
                <p:cNvPr id="11" name="Ink 10">
                  <a:extLst>
                    <a:ext uri="{FF2B5EF4-FFF2-40B4-BE49-F238E27FC236}">
                      <a16:creationId xmlns:a16="http://schemas.microsoft.com/office/drawing/2014/main" id="{FF777EDE-2E33-B5BC-774C-7935B398364E}"/>
                    </a:ext>
                  </a:extLst>
                </p:cNvPr>
                <p:cNvPicPr/>
                <p:nvPr/>
              </p:nvPicPr>
              <p:blipFill>
                <a:blip r:embed="rId17"/>
                <a:stretch>
                  <a:fillRect/>
                </a:stretch>
              </p:blipFill>
              <p:spPr>
                <a:xfrm>
                  <a:off x="8789550" y="3395505"/>
                  <a:ext cx="55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738FE5C9-1165-8CC2-D8ED-183F4B9DA162}"/>
                    </a:ext>
                  </a:extLst>
                </p14:cNvPr>
                <p14:cNvContentPartPr/>
                <p14:nvPr/>
              </p14:nvContentPartPr>
              <p14:xfrm>
                <a:off x="8928150" y="3311625"/>
                <a:ext cx="190440" cy="83160"/>
              </p14:xfrm>
            </p:contentPart>
          </mc:Choice>
          <mc:Fallback>
            <p:pic>
              <p:nvPicPr>
                <p:cNvPr id="13" name="Ink 12">
                  <a:extLst>
                    <a:ext uri="{FF2B5EF4-FFF2-40B4-BE49-F238E27FC236}">
                      <a16:creationId xmlns:a16="http://schemas.microsoft.com/office/drawing/2014/main" id="{738FE5C9-1165-8CC2-D8ED-183F4B9DA162}"/>
                    </a:ext>
                  </a:extLst>
                </p:cNvPr>
                <p:cNvPicPr/>
                <p:nvPr/>
              </p:nvPicPr>
              <p:blipFill>
                <a:blip r:embed="rId19"/>
                <a:stretch>
                  <a:fillRect/>
                </a:stretch>
              </p:blipFill>
              <p:spPr>
                <a:xfrm>
                  <a:off x="8922030" y="3305505"/>
                  <a:ext cx="2026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8B66823C-50A9-1061-36A9-FA66C5BF037D}"/>
                    </a:ext>
                  </a:extLst>
                </p14:cNvPr>
                <p14:cNvContentPartPr/>
                <p14:nvPr/>
              </p14:nvContentPartPr>
              <p14:xfrm>
                <a:off x="8877390" y="3243585"/>
                <a:ext cx="327600" cy="380520"/>
              </p14:xfrm>
            </p:contentPart>
          </mc:Choice>
          <mc:Fallback>
            <p:pic>
              <p:nvPicPr>
                <p:cNvPr id="14" name="Ink 13">
                  <a:extLst>
                    <a:ext uri="{FF2B5EF4-FFF2-40B4-BE49-F238E27FC236}">
                      <a16:creationId xmlns:a16="http://schemas.microsoft.com/office/drawing/2014/main" id="{8B66823C-50A9-1061-36A9-FA66C5BF037D}"/>
                    </a:ext>
                  </a:extLst>
                </p:cNvPr>
                <p:cNvPicPr/>
                <p:nvPr/>
              </p:nvPicPr>
              <p:blipFill>
                <a:blip r:embed="rId21"/>
                <a:stretch>
                  <a:fillRect/>
                </a:stretch>
              </p:blipFill>
              <p:spPr>
                <a:xfrm>
                  <a:off x="8871270" y="3237465"/>
                  <a:ext cx="33984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6E8305A6-3B87-0AEC-E139-DF8E8C7D6222}"/>
                    </a:ext>
                  </a:extLst>
                </p14:cNvPr>
                <p14:cNvContentPartPr/>
                <p14:nvPr/>
              </p14:nvContentPartPr>
              <p14:xfrm>
                <a:off x="8109150" y="3255465"/>
                <a:ext cx="222480" cy="348840"/>
              </p14:xfrm>
            </p:contentPart>
          </mc:Choice>
          <mc:Fallback>
            <p:pic>
              <p:nvPicPr>
                <p:cNvPr id="15" name="Ink 14">
                  <a:extLst>
                    <a:ext uri="{FF2B5EF4-FFF2-40B4-BE49-F238E27FC236}">
                      <a16:creationId xmlns:a16="http://schemas.microsoft.com/office/drawing/2014/main" id="{6E8305A6-3B87-0AEC-E139-DF8E8C7D6222}"/>
                    </a:ext>
                  </a:extLst>
                </p:cNvPr>
                <p:cNvPicPr/>
                <p:nvPr/>
              </p:nvPicPr>
              <p:blipFill>
                <a:blip r:embed="rId23"/>
                <a:stretch>
                  <a:fillRect/>
                </a:stretch>
              </p:blipFill>
              <p:spPr>
                <a:xfrm>
                  <a:off x="8103030" y="3249345"/>
                  <a:ext cx="2347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9FF2AF2F-B570-9F21-2CF3-0521120974B2}"/>
                    </a:ext>
                  </a:extLst>
                </p14:cNvPr>
                <p14:cNvContentPartPr/>
                <p14:nvPr/>
              </p14:nvContentPartPr>
              <p14:xfrm>
                <a:off x="9385350" y="3282465"/>
                <a:ext cx="125640" cy="224280"/>
              </p14:xfrm>
            </p:contentPart>
          </mc:Choice>
          <mc:Fallback>
            <p:pic>
              <p:nvPicPr>
                <p:cNvPr id="16" name="Ink 15">
                  <a:extLst>
                    <a:ext uri="{FF2B5EF4-FFF2-40B4-BE49-F238E27FC236}">
                      <a16:creationId xmlns:a16="http://schemas.microsoft.com/office/drawing/2014/main" id="{9FF2AF2F-B570-9F21-2CF3-0521120974B2}"/>
                    </a:ext>
                  </a:extLst>
                </p:cNvPr>
                <p:cNvPicPr/>
                <p:nvPr/>
              </p:nvPicPr>
              <p:blipFill>
                <a:blip r:embed="rId25"/>
                <a:stretch>
                  <a:fillRect/>
                </a:stretch>
              </p:blipFill>
              <p:spPr>
                <a:xfrm>
                  <a:off x="9379230" y="3276345"/>
                  <a:ext cx="1378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4C6BE092-FE8B-BFF0-B904-B81206734D12}"/>
                    </a:ext>
                  </a:extLst>
                </p14:cNvPr>
                <p14:cNvContentPartPr/>
                <p14:nvPr/>
              </p14:nvContentPartPr>
              <p14:xfrm>
                <a:off x="9293910" y="3378945"/>
                <a:ext cx="264960" cy="20880"/>
              </p14:xfrm>
            </p:contentPart>
          </mc:Choice>
          <mc:Fallback>
            <p:pic>
              <p:nvPicPr>
                <p:cNvPr id="17" name="Ink 16">
                  <a:extLst>
                    <a:ext uri="{FF2B5EF4-FFF2-40B4-BE49-F238E27FC236}">
                      <a16:creationId xmlns:a16="http://schemas.microsoft.com/office/drawing/2014/main" id="{4C6BE092-FE8B-BFF0-B904-B81206734D12}"/>
                    </a:ext>
                  </a:extLst>
                </p:cNvPr>
                <p:cNvPicPr/>
                <p:nvPr/>
              </p:nvPicPr>
              <p:blipFill>
                <a:blip r:embed="rId27"/>
                <a:stretch>
                  <a:fillRect/>
                </a:stretch>
              </p:blipFill>
              <p:spPr>
                <a:xfrm>
                  <a:off x="9287790" y="3372825"/>
                  <a:ext cx="2772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F40A1656-F95C-11A5-F59F-258ADF068062}"/>
                    </a:ext>
                  </a:extLst>
                </p14:cNvPr>
                <p14:cNvContentPartPr/>
                <p14:nvPr/>
              </p14:nvContentPartPr>
              <p14:xfrm>
                <a:off x="9565350" y="3380745"/>
                <a:ext cx="262800" cy="127080"/>
              </p14:xfrm>
            </p:contentPart>
          </mc:Choice>
          <mc:Fallback>
            <p:pic>
              <p:nvPicPr>
                <p:cNvPr id="18" name="Ink 17">
                  <a:extLst>
                    <a:ext uri="{FF2B5EF4-FFF2-40B4-BE49-F238E27FC236}">
                      <a16:creationId xmlns:a16="http://schemas.microsoft.com/office/drawing/2014/main" id="{F40A1656-F95C-11A5-F59F-258ADF068062}"/>
                    </a:ext>
                  </a:extLst>
                </p:cNvPr>
                <p:cNvPicPr/>
                <p:nvPr/>
              </p:nvPicPr>
              <p:blipFill>
                <a:blip r:embed="rId29"/>
                <a:stretch>
                  <a:fillRect/>
                </a:stretch>
              </p:blipFill>
              <p:spPr>
                <a:xfrm>
                  <a:off x="9559230" y="3374625"/>
                  <a:ext cx="2750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2F8DFFB-BC3F-52DE-ACB0-881D3010590A}"/>
                    </a:ext>
                  </a:extLst>
                </p14:cNvPr>
                <p14:cNvContentPartPr/>
                <p14:nvPr/>
              </p14:nvContentPartPr>
              <p14:xfrm>
                <a:off x="9820590" y="3375705"/>
                <a:ext cx="110880" cy="120240"/>
              </p14:xfrm>
            </p:contentPart>
          </mc:Choice>
          <mc:Fallback>
            <p:pic>
              <p:nvPicPr>
                <p:cNvPr id="19" name="Ink 18">
                  <a:extLst>
                    <a:ext uri="{FF2B5EF4-FFF2-40B4-BE49-F238E27FC236}">
                      <a16:creationId xmlns:a16="http://schemas.microsoft.com/office/drawing/2014/main" id="{B2F8DFFB-BC3F-52DE-ACB0-881D3010590A}"/>
                    </a:ext>
                  </a:extLst>
                </p:cNvPr>
                <p:cNvPicPr/>
                <p:nvPr/>
              </p:nvPicPr>
              <p:blipFill>
                <a:blip r:embed="rId31"/>
                <a:stretch>
                  <a:fillRect/>
                </a:stretch>
              </p:blipFill>
              <p:spPr>
                <a:xfrm>
                  <a:off x="9814470" y="3369585"/>
                  <a:ext cx="1231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4BCA8F87-C23A-966D-DFBA-DF72B4BAE333}"/>
                    </a:ext>
                  </a:extLst>
                </p14:cNvPr>
                <p14:cNvContentPartPr/>
                <p14:nvPr/>
              </p14:nvContentPartPr>
              <p14:xfrm>
                <a:off x="9924270" y="3294345"/>
                <a:ext cx="99000" cy="16560"/>
              </p14:xfrm>
            </p:contentPart>
          </mc:Choice>
          <mc:Fallback>
            <p:pic>
              <p:nvPicPr>
                <p:cNvPr id="20" name="Ink 19">
                  <a:extLst>
                    <a:ext uri="{FF2B5EF4-FFF2-40B4-BE49-F238E27FC236}">
                      <a16:creationId xmlns:a16="http://schemas.microsoft.com/office/drawing/2014/main" id="{4BCA8F87-C23A-966D-DFBA-DF72B4BAE333}"/>
                    </a:ext>
                  </a:extLst>
                </p:cNvPr>
                <p:cNvPicPr/>
                <p:nvPr/>
              </p:nvPicPr>
              <p:blipFill>
                <a:blip r:embed="rId33"/>
                <a:stretch>
                  <a:fillRect/>
                </a:stretch>
              </p:blipFill>
              <p:spPr>
                <a:xfrm>
                  <a:off x="9918150" y="3288225"/>
                  <a:ext cx="111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34A8045B-BF88-1B7C-442D-A32FFBD6F8A2}"/>
                    </a:ext>
                  </a:extLst>
                </p14:cNvPr>
                <p14:cNvContentPartPr/>
                <p14:nvPr/>
              </p14:nvContentPartPr>
              <p14:xfrm>
                <a:off x="9924270" y="3252225"/>
                <a:ext cx="505800" cy="285120"/>
              </p14:xfrm>
            </p:contentPart>
          </mc:Choice>
          <mc:Fallback>
            <p:pic>
              <p:nvPicPr>
                <p:cNvPr id="21" name="Ink 20">
                  <a:extLst>
                    <a:ext uri="{FF2B5EF4-FFF2-40B4-BE49-F238E27FC236}">
                      <a16:creationId xmlns:a16="http://schemas.microsoft.com/office/drawing/2014/main" id="{34A8045B-BF88-1B7C-442D-A32FFBD6F8A2}"/>
                    </a:ext>
                  </a:extLst>
                </p:cNvPr>
                <p:cNvPicPr/>
                <p:nvPr/>
              </p:nvPicPr>
              <p:blipFill>
                <a:blip r:embed="rId35"/>
                <a:stretch>
                  <a:fillRect/>
                </a:stretch>
              </p:blipFill>
              <p:spPr>
                <a:xfrm>
                  <a:off x="9918150" y="3246105"/>
                  <a:ext cx="5180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BFBDAAE5-263C-52DE-94CF-B959B38B3627}"/>
                    </a:ext>
                  </a:extLst>
                </p14:cNvPr>
                <p14:cNvContentPartPr/>
                <p14:nvPr/>
              </p14:nvContentPartPr>
              <p14:xfrm>
                <a:off x="10222350" y="3384345"/>
                <a:ext cx="161640" cy="141120"/>
              </p14:xfrm>
            </p:contentPart>
          </mc:Choice>
          <mc:Fallback>
            <p:pic>
              <p:nvPicPr>
                <p:cNvPr id="22" name="Ink 21">
                  <a:extLst>
                    <a:ext uri="{FF2B5EF4-FFF2-40B4-BE49-F238E27FC236}">
                      <a16:creationId xmlns:a16="http://schemas.microsoft.com/office/drawing/2014/main" id="{BFBDAAE5-263C-52DE-94CF-B959B38B3627}"/>
                    </a:ext>
                  </a:extLst>
                </p:cNvPr>
                <p:cNvPicPr/>
                <p:nvPr/>
              </p:nvPicPr>
              <p:blipFill>
                <a:blip r:embed="rId37"/>
                <a:stretch>
                  <a:fillRect/>
                </a:stretch>
              </p:blipFill>
              <p:spPr>
                <a:xfrm>
                  <a:off x="10216230" y="3378225"/>
                  <a:ext cx="1738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B8750118-8C5B-E634-6706-CC902D562C76}"/>
                    </a:ext>
                  </a:extLst>
                </p14:cNvPr>
                <p14:cNvContentPartPr/>
                <p14:nvPr/>
              </p14:nvContentPartPr>
              <p14:xfrm>
                <a:off x="7910070" y="3171585"/>
                <a:ext cx="356760" cy="548640"/>
              </p14:xfrm>
            </p:contentPart>
          </mc:Choice>
          <mc:Fallback>
            <p:pic>
              <p:nvPicPr>
                <p:cNvPr id="29" name="Ink 28">
                  <a:extLst>
                    <a:ext uri="{FF2B5EF4-FFF2-40B4-BE49-F238E27FC236}">
                      <a16:creationId xmlns:a16="http://schemas.microsoft.com/office/drawing/2014/main" id="{B8750118-8C5B-E634-6706-CC902D562C76}"/>
                    </a:ext>
                  </a:extLst>
                </p:cNvPr>
                <p:cNvPicPr/>
                <p:nvPr/>
              </p:nvPicPr>
              <p:blipFill>
                <a:blip r:embed="rId39"/>
                <a:stretch>
                  <a:fillRect/>
                </a:stretch>
              </p:blipFill>
              <p:spPr>
                <a:xfrm>
                  <a:off x="7903950" y="3165465"/>
                  <a:ext cx="369000" cy="560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79383459-B121-EACA-DED9-93F74C728ECF}"/>
                    </a:ext>
                  </a:extLst>
                </p14:cNvPr>
                <p14:cNvContentPartPr/>
                <p14:nvPr/>
              </p14:nvContentPartPr>
              <p14:xfrm>
                <a:off x="10650750" y="3486225"/>
                <a:ext cx="298800" cy="5760"/>
              </p14:xfrm>
            </p:contentPart>
          </mc:Choice>
          <mc:Fallback>
            <p:pic>
              <p:nvPicPr>
                <p:cNvPr id="23" name="Ink 22">
                  <a:extLst>
                    <a:ext uri="{FF2B5EF4-FFF2-40B4-BE49-F238E27FC236}">
                      <a16:creationId xmlns:a16="http://schemas.microsoft.com/office/drawing/2014/main" id="{79383459-B121-EACA-DED9-93F74C728ECF}"/>
                    </a:ext>
                  </a:extLst>
                </p:cNvPr>
                <p:cNvPicPr/>
                <p:nvPr/>
              </p:nvPicPr>
              <p:blipFill>
                <a:blip r:embed="rId41"/>
                <a:stretch>
                  <a:fillRect/>
                </a:stretch>
              </p:blipFill>
              <p:spPr>
                <a:xfrm>
                  <a:off x="10644630" y="3480105"/>
                  <a:ext cx="311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566E310B-BABB-5FCA-966D-D7A577C70546}"/>
                    </a:ext>
                  </a:extLst>
                </p14:cNvPr>
                <p14:cNvContentPartPr/>
                <p14:nvPr/>
              </p14:nvContentPartPr>
              <p14:xfrm>
                <a:off x="10776030" y="3444825"/>
                <a:ext cx="101520" cy="151920"/>
              </p14:xfrm>
            </p:contentPart>
          </mc:Choice>
          <mc:Fallback>
            <p:pic>
              <p:nvPicPr>
                <p:cNvPr id="24" name="Ink 23">
                  <a:extLst>
                    <a:ext uri="{FF2B5EF4-FFF2-40B4-BE49-F238E27FC236}">
                      <a16:creationId xmlns:a16="http://schemas.microsoft.com/office/drawing/2014/main" id="{566E310B-BABB-5FCA-966D-D7A577C70546}"/>
                    </a:ext>
                  </a:extLst>
                </p:cNvPr>
                <p:cNvPicPr/>
                <p:nvPr/>
              </p:nvPicPr>
              <p:blipFill>
                <a:blip r:embed="rId43"/>
                <a:stretch>
                  <a:fillRect/>
                </a:stretch>
              </p:blipFill>
              <p:spPr>
                <a:xfrm>
                  <a:off x="10769910" y="3438705"/>
                  <a:ext cx="1137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AE3F938D-A826-C65D-0CBD-320F48988A76}"/>
                    </a:ext>
                  </a:extLst>
                </p14:cNvPr>
                <p14:cNvContentPartPr/>
                <p14:nvPr/>
              </p14:nvContentPartPr>
              <p14:xfrm>
                <a:off x="11050350" y="3385425"/>
                <a:ext cx="303480" cy="160560"/>
              </p14:xfrm>
            </p:contentPart>
          </mc:Choice>
          <mc:Fallback>
            <p:pic>
              <p:nvPicPr>
                <p:cNvPr id="25" name="Ink 24">
                  <a:extLst>
                    <a:ext uri="{FF2B5EF4-FFF2-40B4-BE49-F238E27FC236}">
                      <a16:creationId xmlns:a16="http://schemas.microsoft.com/office/drawing/2014/main" id="{AE3F938D-A826-C65D-0CBD-320F48988A76}"/>
                    </a:ext>
                  </a:extLst>
                </p:cNvPr>
                <p:cNvPicPr/>
                <p:nvPr/>
              </p:nvPicPr>
              <p:blipFill>
                <a:blip r:embed="rId45"/>
                <a:stretch>
                  <a:fillRect/>
                </a:stretch>
              </p:blipFill>
              <p:spPr>
                <a:xfrm>
                  <a:off x="11044230" y="3379305"/>
                  <a:ext cx="3157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759C0D26-5535-CE2B-567F-B45780659BC7}"/>
                    </a:ext>
                  </a:extLst>
                </p14:cNvPr>
                <p14:cNvContentPartPr/>
                <p14:nvPr/>
              </p14:nvContentPartPr>
              <p14:xfrm>
                <a:off x="11062230" y="3405945"/>
                <a:ext cx="187920" cy="147600"/>
              </p14:xfrm>
            </p:contentPart>
          </mc:Choice>
          <mc:Fallback>
            <p:pic>
              <p:nvPicPr>
                <p:cNvPr id="26" name="Ink 25">
                  <a:extLst>
                    <a:ext uri="{FF2B5EF4-FFF2-40B4-BE49-F238E27FC236}">
                      <a16:creationId xmlns:a16="http://schemas.microsoft.com/office/drawing/2014/main" id="{759C0D26-5535-CE2B-567F-B45780659BC7}"/>
                    </a:ext>
                  </a:extLst>
                </p:cNvPr>
                <p:cNvPicPr/>
                <p:nvPr/>
              </p:nvPicPr>
              <p:blipFill>
                <a:blip r:embed="rId47"/>
                <a:stretch>
                  <a:fillRect/>
                </a:stretch>
              </p:blipFill>
              <p:spPr>
                <a:xfrm>
                  <a:off x="11056110" y="3399825"/>
                  <a:ext cx="2001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BB3600AB-7CEF-6DB3-2034-193EBFE6C6A0}"/>
                    </a:ext>
                  </a:extLst>
                </p14:cNvPr>
                <p14:cNvContentPartPr/>
                <p14:nvPr/>
              </p14:nvContentPartPr>
              <p14:xfrm>
                <a:off x="11281110" y="3219825"/>
                <a:ext cx="250920" cy="485280"/>
              </p14:xfrm>
            </p:contentPart>
          </mc:Choice>
          <mc:Fallback>
            <p:pic>
              <p:nvPicPr>
                <p:cNvPr id="30" name="Ink 29">
                  <a:extLst>
                    <a:ext uri="{FF2B5EF4-FFF2-40B4-BE49-F238E27FC236}">
                      <a16:creationId xmlns:a16="http://schemas.microsoft.com/office/drawing/2014/main" id="{BB3600AB-7CEF-6DB3-2034-193EBFE6C6A0}"/>
                    </a:ext>
                  </a:extLst>
                </p:cNvPr>
                <p:cNvPicPr/>
                <p:nvPr/>
              </p:nvPicPr>
              <p:blipFill>
                <a:blip r:embed="rId49"/>
                <a:stretch>
                  <a:fillRect/>
                </a:stretch>
              </p:blipFill>
              <p:spPr>
                <a:xfrm>
                  <a:off x="11274990" y="3213705"/>
                  <a:ext cx="26316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C8517EF4-C85A-5E30-5E3E-CB3597B466A9}"/>
                    </a:ext>
                  </a:extLst>
                </p14:cNvPr>
                <p14:cNvContentPartPr/>
                <p14:nvPr/>
              </p14:nvContentPartPr>
              <p14:xfrm>
                <a:off x="11572350" y="2977545"/>
                <a:ext cx="106200" cy="103680"/>
              </p14:xfrm>
            </p:contentPart>
          </mc:Choice>
          <mc:Fallback>
            <p:pic>
              <p:nvPicPr>
                <p:cNvPr id="31" name="Ink 30">
                  <a:extLst>
                    <a:ext uri="{FF2B5EF4-FFF2-40B4-BE49-F238E27FC236}">
                      <a16:creationId xmlns:a16="http://schemas.microsoft.com/office/drawing/2014/main" id="{C8517EF4-C85A-5E30-5E3E-CB3597B466A9}"/>
                    </a:ext>
                  </a:extLst>
                </p:cNvPr>
                <p:cNvPicPr/>
                <p:nvPr/>
              </p:nvPicPr>
              <p:blipFill>
                <a:blip r:embed="rId51"/>
                <a:stretch>
                  <a:fillRect/>
                </a:stretch>
              </p:blipFill>
              <p:spPr>
                <a:xfrm>
                  <a:off x="11566230" y="2971425"/>
                  <a:ext cx="118440" cy="115920"/>
                </a:xfrm>
                <a:prstGeom prst="rect">
                  <a:avLst/>
                </a:prstGeom>
              </p:spPr>
            </p:pic>
          </mc:Fallback>
        </mc:AlternateContent>
      </p:grpSp>
      <p:grpSp>
        <p:nvGrpSpPr>
          <p:cNvPr id="95" name="Group 94">
            <a:extLst>
              <a:ext uri="{FF2B5EF4-FFF2-40B4-BE49-F238E27FC236}">
                <a16:creationId xmlns:a16="http://schemas.microsoft.com/office/drawing/2014/main" id="{58FBB461-F2C6-D023-5B35-3B500D5501B5}"/>
              </a:ext>
            </a:extLst>
          </p:cNvPr>
          <p:cNvGrpSpPr/>
          <p:nvPr/>
        </p:nvGrpSpPr>
        <p:grpSpPr>
          <a:xfrm>
            <a:off x="7811430" y="3822825"/>
            <a:ext cx="4134240" cy="1212840"/>
            <a:chOff x="7811430" y="3822825"/>
            <a:chExt cx="4134240" cy="1212840"/>
          </a:xfrm>
        </p:grpSpPr>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CC4C98FE-744A-0019-2308-FF6DC2723346}"/>
                    </a:ext>
                  </a:extLst>
                </p14:cNvPr>
                <p14:cNvContentPartPr/>
                <p14:nvPr/>
              </p14:nvContentPartPr>
              <p14:xfrm>
                <a:off x="7811430" y="4098225"/>
                <a:ext cx="234000" cy="15120"/>
              </p14:xfrm>
            </p:contentPart>
          </mc:Choice>
          <mc:Fallback>
            <p:pic>
              <p:nvPicPr>
                <p:cNvPr id="34" name="Ink 33">
                  <a:extLst>
                    <a:ext uri="{FF2B5EF4-FFF2-40B4-BE49-F238E27FC236}">
                      <a16:creationId xmlns:a16="http://schemas.microsoft.com/office/drawing/2014/main" id="{CC4C98FE-744A-0019-2308-FF6DC2723346}"/>
                    </a:ext>
                  </a:extLst>
                </p:cNvPr>
                <p:cNvPicPr/>
                <p:nvPr/>
              </p:nvPicPr>
              <p:blipFill>
                <a:blip r:embed="rId53"/>
                <a:stretch>
                  <a:fillRect/>
                </a:stretch>
              </p:blipFill>
              <p:spPr>
                <a:xfrm>
                  <a:off x="7805310" y="4092105"/>
                  <a:ext cx="2462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C72B8672-125E-8772-C744-78CB8F438462}"/>
                    </a:ext>
                  </a:extLst>
                </p14:cNvPr>
                <p14:cNvContentPartPr/>
                <p14:nvPr/>
              </p14:nvContentPartPr>
              <p14:xfrm>
                <a:off x="7878750" y="4168065"/>
                <a:ext cx="233640" cy="360"/>
              </p14:xfrm>
            </p:contentPart>
          </mc:Choice>
          <mc:Fallback>
            <p:pic>
              <p:nvPicPr>
                <p:cNvPr id="35" name="Ink 34">
                  <a:extLst>
                    <a:ext uri="{FF2B5EF4-FFF2-40B4-BE49-F238E27FC236}">
                      <a16:creationId xmlns:a16="http://schemas.microsoft.com/office/drawing/2014/main" id="{C72B8672-125E-8772-C744-78CB8F438462}"/>
                    </a:ext>
                  </a:extLst>
                </p:cNvPr>
                <p:cNvPicPr/>
                <p:nvPr/>
              </p:nvPicPr>
              <p:blipFill>
                <a:blip r:embed="rId55"/>
                <a:stretch>
                  <a:fillRect/>
                </a:stretch>
              </p:blipFill>
              <p:spPr>
                <a:xfrm>
                  <a:off x="7872630" y="4161945"/>
                  <a:ext cx="2458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53CDED22-57B4-E85D-E029-42F4468E8B8F}"/>
                    </a:ext>
                  </a:extLst>
                </p14:cNvPr>
                <p14:cNvContentPartPr/>
                <p14:nvPr/>
              </p14:nvContentPartPr>
              <p14:xfrm>
                <a:off x="8381670" y="4031625"/>
                <a:ext cx="27000" cy="194400"/>
              </p14:xfrm>
            </p:contentPart>
          </mc:Choice>
          <mc:Fallback>
            <p:pic>
              <p:nvPicPr>
                <p:cNvPr id="37" name="Ink 36">
                  <a:extLst>
                    <a:ext uri="{FF2B5EF4-FFF2-40B4-BE49-F238E27FC236}">
                      <a16:creationId xmlns:a16="http://schemas.microsoft.com/office/drawing/2014/main" id="{53CDED22-57B4-E85D-E029-42F4468E8B8F}"/>
                    </a:ext>
                  </a:extLst>
                </p:cNvPr>
                <p:cNvPicPr/>
                <p:nvPr/>
              </p:nvPicPr>
              <p:blipFill>
                <a:blip r:embed="rId57"/>
                <a:stretch>
                  <a:fillRect/>
                </a:stretch>
              </p:blipFill>
              <p:spPr>
                <a:xfrm>
                  <a:off x="8375550" y="4025505"/>
                  <a:ext cx="392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6EFCCB11-A65B-0756-9654-53D657A663B8}"/>
                    </a:ext>
                  </a:extLst>
                </p14:cNvPr>
                <p14:cNvContentPartPr/>
                <p14:nvPr/>
              </p14:nvContentPartPr>
              <p14:xfrm>
                <a:off x="8528550" y="4152945"/>
                <a:ext cx="168840" cy="10080"/>
              </p14:xfrm>
            </p:contentPart>
          </mc:Choice>
          <mc:Fallback>
            <p:pic>
              <p:nvPicPr>
                <p:cNvPr id="38" name="Ink 37">
                  <a:extLst>
                    <a:ext uri="{FF2B5EF4-FFF2-40B4-BE49-F238E27FC236}">
                      <a16:creationId xmlns:a16="http://schemas.microsoft.com/office/drawing/2014/main" id="{6EFCCB11-A65B-0756-9654-53D657A663B8}"/>
                    </a:ext>
                  </a:extLst>
                </p:cNvPr>
                <p:cNvPicPr/>
                <p:nvPr/>
              </p:nvPicPr>
              <p:blipFill>
                <a:blip r:embed="rId59"/>
                <a:stretch>
                  <a:fillRect/>
                </a:stretch>
              </p:blipFill>
              <p:spPr>
                <a:xfrm>
                  <a:off x="8522430" y="4146825"/>
                  <a:ext cx="1810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42AF7510-DF8E-44A4-F889-7DD8A96F3D34}"/>
                    </a:ext>
                  </a:extLst>
                </p14:cNvPr>
                <p14:cNvContentPartPr/>
                <p14:nvPr/>
              </p14:nvContentPartPr>
              <p14:xfrm>
                <a:off x="8528550" y="4124505"/>
                <a:ext cx="110880" cy="98640"/>
              </p14:xfrm>
            </p:contentPart>
          </mc:Choice>
          <mc:Fallback>
            <p:pic>
              <p:nvPicPr>
                <p:cNvPr id="39" name="Ink 38">
                  <a:extLst>
                    <a:ext uri="{FF2B5EF4-FFF2-40B4-BE49-F238E27FC236}">
                      <a16:creationId xmlns:a16="http://schemas.microsoft.com/office/drawing/2014/main" id="{42AF7510-DF8E-44A4-F889-7DD8A96F3D34}"/>
                    </a:ext>
                  </a:extLst>
                </p:cNvPr>
                <p:cNvPicPr/>
                <p:nvPr/>
              </p:nvPicPr>
              <p:blipFill>
                <a:blip r:embed="rId61"/>
                <a:stretch>
                  <a:fillRect/>
                </a:stretch>
              </p:blipFill>
              <p:spPr>
                <a:xfrm>
                  <a:off x="8522430" y="4118385"/>
                  <a:ext cx="1231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9F8122AD-A164-BCEA-1910-F5F5621EDABF}"/>
                    </a:ext>
                  </a:extLst>
                </p14:cNvPr>
                <p14:cNvContentPartPr/>
                <p14:nvPr/>
              </p14:nvContentPartPr>
              <p14:xfrm>
                <a:off x="8725830" y="4117305"/>
                <a:ext cx="144720" cy="96840"/>
              </p14:xfrm>
            </p:contentPart>
          </mc:Choice>
          <mc:Fallback>
            <p:pic>
              <p:nvPicPr>
                <p:cNvPr id="40" name="Ink 39">
                  <a:extLst>
                    <a:ext uri="{FF2B5EF4-FFF2-40B4-BE49-F238E27FC236}">
                      <a16:creationId xmlns:a16="http://schemas.microsoft.com/office/drawing/2014/main" id="{9F8122AD-A164-BCEA-1910-F5F5621EDABF}"/>
                    </a:ext>
                  </a:extLst>
                </p:cNvPr>
                <p:cNvPicPr/>
                <p:nvPr/>
              </p:nvPicPr>
              <p:blipFill>
                <a:blip r:embed="rId63"/>
                <a:stretch>
                  <a:fillRect/>
                </a:stretch>
              </p:blipFill>
              <p:spPr>
                <a:xfrm>
                  <a:off x="8719710" y="4111185"/>
                  <a:ext cx="1569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C1CC1556-C807-1F52-EDA8-65C7D15E425B}"/>
                    </a:ext>
                  </a:extLst>
                </p14:cNvPr>
                <p14:cNvContentPartPr/>
                <p14:nvPr/>
              </p14:nvContentPartPr>
              <p14:xfrm>
                <a:off x="8898990" y="4024065"/>
                <a:ext cx="135000" cy="80640"/>
              </p14:xfrm>
            </p:contentPart>
          </mc:Choice>
          <mc:Fallback>
            <p:pic>
              <p:nvPicPr>
                <p:cNvPr id="41" name="Ink 40">
                  <a:extLst>
                    <a:ext uri="{FF2B5EF4-FFF2-40B4-BE49-F238E27FC236}">
                      <a16:creationId xmlns:a16="http://schemas.microsoft.com/office/drawing/2014/main" id="{C1CC1556-C807-1F52-EDA8-65C7D15E425B}"/>
                    </a:ext>
                  </a:extLst>
                </p:cNvPr>
                <p:cNvPicPr/>
                <p:nvPr/>
              </p:nvPicPr>
              <p:blipFill>
                <a:blip r:embed="rId65"/>
                <a:stretch>
                  <a:fillRect/>
                </a:stretch>
              </p:blipFill>
              <p:spPr>
                <a:xfrm>
                  <a:off x="8892870" y="4017945"/>
                  <a:ext cx="14724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6F42453B-1716-83C4-D4BB-8E0ED8E1D4FF}"/>
                    </a:ext>
                  </a:extLst>
                </p14:cNvPr>
                <p14:cNvContentPartPr/>
                <p14:nvPr/>
              </p14:nvContentPartPr>
              <p14:xfrm>
                <a:off x="8898990" y="3962865"/>
                <a:ext cx="208440" cy="422280"/>
              </p14:xfrm>
            </p:contentPart>
          </mc:Choice>
          <mc:Fallback>
            <p:pic>
              <p:nvPicPr>
                <p:cNvPr id="42" name="Ink 41">
                  <a:extLst>
                    <a:ext uri="{FF2B5EF4-FFF2-40B4-BE49-F238E27FC236}">
                      <a16:creationId xmlns:a16="http://schemas.microsoft.com/office/drawing/2014/main" id="{6F42453B-1716-83C4-D4BB-8E0ED8E1D4FF}"/>
                    </a:ext>
                  </a:extLst>
                </p:cNvPr>
                <p:cNvPicPr/>
                <p:nvPr/>
              </p:nvPicPr>
              <p:blipFill>
                <a:blip r:embed="rId67"/>
                <a:stretch>
                  <a:fillRect/>
                </a:stretch>
              </p:blipFill>
              <p:spPr>
                <a:xfrm>
                  <a:off x="8892870" y="3956745"/>
                  <a:ext cx="22068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F4A9E310-5F5B-A303-15C5-00BAC1B47A98}"/>
                    </a:ext>
                  </a:extLst>
                </p14:cNvPr>
                <p14:cNvContentPartPr/>
                <p14:nvPr/>
              </p14:nvContentPartPr>
              <p14:xfrm>
                <a:off x="8266470" y="4019745"/>
                <a:ext cx="327600" cy="348840"/>
              </p14:xfrm>
            </p:contentPart>
          </mc:Choice>
          <mc:Fallback>
            <p:pic>
              <p:nvPicPr>
                <p:cNvPr id="43" name="Ink 42">
                  <a:extLst>
                    <a:ext uri="{FF2B5EF4-FFF2-40B4-BE49-F238E27FC236}">
                      <a16:creationId xmlns:a16="http://schemas.microsoft.com/office/drawing/2014/main" id="{F4A9E310-5F5B-A303-15C5-00BAC1B47A98}"/>
                    </a:ext>
                  </a:extLst>
                </p:cNvPr>
                <p:cNvPicPr/>
                <p:nvPr/>
              </p:nvPicPr>
              <p:blipFill>
                <a:blip r:embed="rId69"/>
                <a:stretch>
                  <a:fillRect/>
                </a:stretch>
              </p:blipFill>
              <p:spPr>
                <a:xfrm>
                  <a:off x="8260350" y="4013625"/>
                  <a:ext cx="3398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183B78B5-ADAF-4C55-CDFA-6DFE3DEEDF13}"/>
                    </a:ext>
                  </a:extLst>
                </p14:cNvPr>
                <p14:cNvContentPartPr/>
                <p14:nvPr/>
              </p14:nvContentPartPr>
              <p14:xfrm>
                <a:off x="9224070" y="3822825"/>
                <a:ext cx="60480" cy="122760"/>
              </p14:xfrm>
            </p:contentPart>
          </mc:Choice>
          <mc:Fallback>
            <p:pic>
              <p:nvPicPr>
                <p:cNvPr id="45" name="Ink 44">
                  <a:extLst>
                    <a:ext uri="{FF2B5EF4-FFF2-40B4-BE49-F238E27FC236}">
                      <a16:creationId xmlns:a16="http://schemas.microsoft.com/office/drawing/2014/main" id="{183B78B5-ADAF-4C55-CDFA-6DFE3DEEDF13}"/>
                    </a:ext>
                  </a:extLst>
                </p:cNvPr>
                <p:cNvPicPr/>
                <p:nvPr/>
              </p:nvPicPr>
              <p:blipFill>
                <a:blip r:embed="rId71"/>
                <a:stretch>
                  <a:fillRect/>
                </a:stretch>
              </p:blipFill>
              <p:spPr>
                <a:xfrm>
                  <a:off x="9217950" y="3816705"/>
                  <a:ext cx="727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F5B544AD-DE60-3B7E-8DF5-8CFA20E26168}"/>
                    </a:ext>
                  </a:extLst>
                </p14:cNvPr>
                <p14:cNvContentPartPr/>
                <p14:nvPr/>
              </p14:nvContentPartPr>
              <p14:xfrm>
                <a:off x="9418830" y="4019745"/>
                <a:ext cx="94320" cy="236880"/>
              </p14:xfrm>
            </p:contentPart>
          </mc:Choice>
          <mc:Fallback>
            <p:pic>
              <p:nvPicPr>
                <p:cNvPr id="46" name="Ink 45">
                  <a:extLst>
                    <a:ext uri="{FF2B5EF4-FFF2-40B4-BE49-F238E27FC236}">
                      <a16:creationId xmlns:a16="http://schemas.microsoft.com/office/drawing/2014/main" id="{F5B544AD-DE60-3B7E-8DF5-8CFA20E26168}"/>
                    </a:ext>
                  </a:extLst>
                </p:cNvPr>
                <p:cNvPicPr/>
                <p:nvPr/>
              </p:nvPicPr>
              <p:blipFill>
                <a:blip r:embed="rId73"/>
                <a:stretch>
                  <a:fillRect/>
                </a:stretch>
              </p:blipFill>
              <p:spPr>
                <a:xfrm>
                  <a:off x="9412710" y="4013625"/>
                  <a:ext cx="1065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7222AEEA-B351-0277-1762-AA2BA8034C03}"/>
                    </a:ext>
                  </a:extLst>
                </p14:cNvPr>
                <p14:cNvContentPartPr/>
                <p14:nvPr/>
              </p14:nvContentPartPr>
              <p14:xfrm>
                <a:off x="9317670" y="4143225"/>
                <a:ext cx="264960" cy="26280"/>
              </p14:xfrm>
            </p:contentPart>
          </mc:Choice>
          <mc:Fallback>
            <p:pic>
              <p:nvPicPr>
                <p:cNvPr id="47" name="Ink 46">
                  <a:extLst>
                    <a:ext uri="{FF2B5EF4-FFF2-40B4-BE49-F238E27FC236}">
                      <a16:creationId xmlns:a16="http://schemas.microsoft.com/office/drawing/2014/main" id="{7222AEEA-B351-0277-1762-AA2BA8034C03}"/>
                    </a:ext>
                  </a:extLst>
                </p:cNvPr>
                <p:cNvPicPr/>
                <p:nvPr/>
              </p:nvPicPr>
              <p:blipFill>
                <a:blip r:embed="rId75"/>
                <a:stretch>
                  <a:fillRect/>
                </a:stretch>
              </p:blipFill>
              <p:spPr>
                <a:xfrm>
                  <a:off x="9311550" y="4137105"/>
                  <a:ext cx="2772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89AAF9C8-3C79-E8A0-638E-0CF47DDC9DD8}"/>
                    </a:ext>
                  </a:extLst>
                </p14:cNvPr>
                <p14:cNvContentPartPr/>
                <p14:nvPr/>
              </p14:nvContentPartPr>
              <p14:xfrm>
                <a:off x="9536550" y="4141065"/>
                <a:ext cx="149760" cy="120600"/>
              </p14:xfrm>
            </p:contentPart>
          </mc:Choice>
          <mc:Fallback>
            <p:pic>
              <p:nvPicPr>
                <p:cNvPr id="48" name="Ink 47">
                  <a:extLst>
                    <a:ext uri="{FF2B5EF4-FFF2-40B4-BE49-F238E27FC236}">
                      <a16:creationId xmlns:a16="http://schemas.microsoft.com/office/drawing/2014/main" id="{89AAF9C8-3C79-E8A0-638E-0CF47DDC9DD8}"/>
                    </a:ext>
                  </a:extLst>
                </p:cNvPr>
                <p:cNvPicPr/>
                <p:nvPr/>
              </p:nvPicPr>
              <p:blipFill>
                <a:blip r:embed="rId77"/>
                <a:stretch>
                  <a:fillRect/>
                </a:stretch>
              </p:blipFill>
              <p:spPr>
                <a:xfrm>
                  <a:off x="9530430" y="4134945"/>
                  <a:ext cx="1620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60E5490B-98AF-6D38-20E6-76980460863D}"/>
                    </a:ext>
                  </a:extLst>
                </p14:cNvPr>
                <p14:cNvContentPartPr/>
                <p14:nvPr/>
              </p14:nvContentPartPr>
              <p14:xfrm>
                <a:off x="9637710" y="4137825"/>
                <a:ext cx="248040" cy="120600"/>
              </p14:xfrm>
            </p:contentPart>
          </mc:Choice>
          <mc:Fallback>
            <p:pic>
              <p:nvPicPr>
                <p:cNvPr id="49" name="Ink 48">
                  <a:extLst>
                    <a:ext uri="{FF2B5EF4-FFF2-40B4-BE49-F238E27FC236}">
                      <a16:creationId xmlns:a16="http://schemas.microsoft.com/office/drawing/2014/main" id="{60E5490B-98AF-6D38-20E6-76980460863D}"/>
                    </a:ext>
                  </a:extLst>
                </p:cNvPr>
                <p:cNvPicPr/>
                <p:nvPr/>
              </p:nvPicPr>
              <p:blipFill>
                <a:blip r:embed="rId79"/>
                <a:stretch>
                  <a:fillRect/>
                </a:stretch>
              </p:blipFill>
              <p:spPr>
                <a:xfrm>
                  <a:off x="9631590" y="4131705"/>
                  <a:ext cx="2602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FCB4C6B3-9F0B-3D39-E6A7-61132D55EA1F}"/>
                    </a:ext>
                  </a:extLst>
                </p14:cNvPr>
                <p14:cNvContentPartPr/>
                <p14:nvPr/>
              </p14:nvContentPartPr>
              <p14:xfrm>
                <a:off x="9798990" y="4053585"/>
                <a:ext cx="317880" cy="207000"/>
              </p14:xfrm>
            </p:contentPart>
          </mc:Choice>
          <mc:Fallback>
            <p:pic>
              <p:nvPicPr>
                <p:cNvPr id="50" name="Ink 49">
                  <a:extLst>
                    <a:ext uri="{FF2B5EF4-FFF2-40B4-BE49-F238E27FC236}">
                      <a16:creationId xmlns:a16="http://schemas.microsoft.com/office/drawing/2014/main" id="{FCB4C6B3-9F0B-3D39-E6A7-61132D55EA1F}"/>
                    </a:ext>
                  </a:extLst>
                </p:cNvPr>
                <p:cNvPicPr/>
                <p:nvPr/>
              </p:nvPicPr>
              <p:blipFill>
                <a:blip r:embed="rId81"/>
                <a:stretch>
                  <a:fillRect/>
                </a:stretch>
              </p:blipFill>
              <p:spPr>
                <a:xfrm>
                  <a:off x="9792870" y="4047465"/>
                  <a:ext cx="3301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3EAD4F16-B7DA-5C6E-5D5E-090D07EA01E6}"/>
                    </a:ext>
                  </a:extLst>
                </p14:cNvPr>
                <p14:cNvContentPartPr/>
                <p14:nvPr/>
              </p14:nvContentPartPr>
              <p14:xfrm>
                <a:off x="10160070" y="4003545"/>
                <a:ext cx="356400" cy="267840"/>
              </p14:xfrm>
            </p:contentPart>
          </mc:Choice>
          <mc:Fallback>
            <p:pic>
              <p:nvPicPr>
                <p:cNvPr id="51" name="Ink 50">
                  <a:extLst>
                    <a:ext uri="{FF2B5EF4-FFF2-40B4-BE49-F238E27FC236}">
                      <a16:creationId xmlns:a16="http://schemas.microsoft.com/office/drawing/2014/main" id="{3EAD4F16-B7DA-5C6E-5D5E-090D07EA01E6}"/>
                    </a:ext>
                  </a:extLst>
                </p:cNvPr>
                <p:cNvPicPr/>
                <p:nvPr/>
              </p:nvPicPr>
              <p:blipFill>
                <a:blip r:embed="rId83"/>
                <a:stretch>
                  <a:fillRect/>
                </a:stretch>
              </p:blipFill>
              <p:spPr>
                <a:xfrm>
                  <a:off x="10153950" y="3997425"/>
                  <a:ext cx="36864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C55AC0EB-4944-91B7-00D5-EA3C0B439F26}"/>
                    </a:ext>
                  </a:extLst>
                </p14:cNvPr>
                <p14:cNvContentPartPr/>
                <p14:nvPr/>
              </p14:nvContentPartPr>
              <p14:xfrm>
                <a:off x="10321350" y="4169145"/>
                <a:ext cx="70200" cy="101160"/>
              </p14:xfrm>
            </p:contentPart>
          </mc:Choice>
          <mc:Fallback>
            <p:pic>
              <p:nvPicPr>
                <p:cNvPr id="52" name="Ink 51">
                  <a:extLst>
                    <a:ext uri="{FF2B5EF4-FFF2-40B4-BE49-F238E27FC236}">
                      <a16:creationId xmlns:a16="http://schemas.microsoft.com/office/drawing/2014/main" id="{C55AC0EB-4944-91B7-00D5-EA3C0B439F26}"/>
                    </a:ext>
                  </a:extLst>
                </p:cNvPr>
                <p:cNvPicPr/>
                <p:nvPr/>
              </p:nvPicPr>
              <p:blipFill>
                <a:blip r:embed="rId85"/>
                <a:stretch>
                  <a:fillRect/>
                </a:stretch>
              </p:blipFill>
              <p:spPr>
                <a:xfrm>
                  <a:off x="10315230" y="4163025"/>
                  <a:ext cx="824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6" name="Ink 65">
                  <a:extLst>
                    <a:ext uri="{FF2B5EF4-FFF2-40B4-BE49-F238E27FC236}">
                      <a16:creationId xmlns:a16="http://schemas.microsoft.com/office/drawing/2014/main" id="{5F3EBBCE-3AC8-864A-A5A7-CAB25484FE4F}"/>
                    </a:ext>
                  </a:extLst>
                </p14:cNvPr>
                <p14:cNvContentPartPr/>
                <p14:nvPr/>
              </p14:nvContentPartPr>
              <p14:xfrm>
                <a:off x="10316310" y="4132425"/>
                <a:ext cx="226440" cy="169200"/>
              </p14:xfrm>
            </p:contentPart>
          </mc:Choice>
          <mc:Fallback>
            <p:pic>
              <p:nvPicPr>
                <p:cNvPr id="66" name="Ink 65">
                  <a:extLst>
                    <a:ext uri="{FF2B5EF4-FFF2-40B4-BE49-F238E27FC236}">
                      <a16:creationId xmlns:a16="http://schemas.microsoft.com/office/drawing/2014/main" id="{5F3EBBCE-3AC8-864A-A5A7-CAB25484FE4F}"/>
                    </a:ext>
                  </a:extLst>
                </p:cNvPr>
                <p:cNvPicPr/>
                <p:nvPr/>
              </p:nvPicPr>
              <p:blipFill>
                <a:blip r:embed="rId87"/>
                <a:stretch>
                  <a:fillRect/>
                </a:stretch>
              </p:blipFill>
              <p:spPr>
                <a:xfrm>
                  <a:off x="10310190" y="4126305"/>
                  <a:ext cx="2386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7" name="Ink 66">
                  <a:extLst>
                    <a:ext uri="{FF2B5EF4-FFF2-40B4-BE49-F238E27FC236}">
                      <a16:creationId xmlns:a16="http://schemas.microsoft.com/office/drawing/2014/main" id="{35055B05-FF55-3355-39B1-F945DACBFBAA}"/>
                    </a:ext>
                  </a:extLst>
                </p14:cNvPr>
                <p14:cNvContentPartPr/>
                <p14:nvPr/>
              </p14:nvContentPartPr>
              <p14:xfrm>
                <a:off x="10268070" y="4127025"/>
                <a:ext cx="187920" cy="142200"/>
              </p14:xfrm>
            </p:contentPart>
          </mc:Choice>
          <mc:Fallback>
            <p:pic>
              <p:nvPicPr>
                <p:cNvPr id="67" name="Ink 66">
                  <a:extLst>
                    <a:ext uri="{FF2B5EF4-FFF2-40B4-BE49-F238E27FC236}">
                      <a16:creationId xmlns:a16="http://schemas.microsoft.com/office/drawing/2014/main" id="{35055B05-FF55-3355-39B1-F945DACBFBAA}"/>
                    </a:ext>
                  </a:extLst>
                </p:cNvPr>
                <p:cNvPicPr/>
                <p:nvPr/>
              </p:nvPicPr>
              <p:blipFill>
                <a:blip r:embed="rId89"/>
                <a:stretch>
                  <a:fillRect/>
                </a:stretch>
              </p:blipFill>
              <p:spPr>
                <a:xfrm>
                  <a:off x="10261950" y="4120905"/>
                  <a:ext cx="2001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9" name="Ink 68">
                  <a:extLst>
                    <a:ext uri="{FF2B5EF4-FFF2-40B4-BE49-F238E27FC236}">
                      <a16:creationId xmlns:a16="http://schemas.microsoft.com/office/drawing/2014/main" id="{47C92B0C-1A86-B578-40B0-C8A188718BD5}"/>
                    </a:ext>
                  </a:extLst>
                </p14:cNvPr>
                <p14:cNvContentPartPr/>
                <p14:nvPr/>
              </p14:nvContentPartPr>
              <p14:xfrm>
                <a:off x="8252430" y="4656585"/>
                <a:ext cx="253080" cy="21960"/>
              </p14:xfrm>
            </p:contentPart>
          </mc:Choice>
          <mc:Fallback>
            <p:pic>
              <p:nvPicPr>
                <p:cNvPr id="69" name="Ink 68">
                  <a:extLst>
                    <a:ext uri="{FF2B5EF4-FFF2-40B4-BE49-F238E27FC236}">
                      <a16:creationId xmlns:a16="http://schemas.microsoft.com/office/drawing/2014/main" id="{47C92B0C-1A86-B578-40B0-C8A188718BD5}"/>
                    </a:ext>
                  </a:extLst>
                </p:cNvPr>
                <p:cNvPicPr/>
                <p:nvPr/>
              </p:nvPicPr>
              <p:blipFill>
                <a:blip r:embed="rId91"/>
                <a:stretch>
                  <a:fillRect/>
                </a:stretch>
              </p:blipFill>
              <p:spPr>
                <a:xfrm>
                  <a:off x="8246310" y="4650465"/>
                  <a:ext cx="2653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0" name="Ink 69">
                  <a:extLst>
                    <a:ext uri="{FF2B5EF4-FFF2-40B4-BE49-F238E27FC236}">
                      <a16:creationId xmlns:a16="http://schemas.microsoft.com/office/drawing/2014/main" id="{5B32B541-995B-B3B2-C9F6-B97349461428}"/>
                    </a:ext>
                  </a:extLst>
                </p14:cNvPr>
                <p14:cNvContentPartPr/>
                <p14:nvPr/>
              </p14:nvContentPartPr>
              <p14:xfrm>
                <a:off x="8338110" y="4578465"/>
                <a:ext cx="34200" cy="200880"/>
              </p14:xfrm>
            </p:contentPart>
          </mc:Choice>
          <mc:Fallback>
            <p:pic>
              <p:nvPicPr>
                <p:cNvPr id="70" name="Ink 69">
                  <a:extLst>
                    <a:ext uri="{FF2B5EF4-FFF2-40B4-BE49-F238E27FC236}">
                      <a16:creationId xmlns:a16="http://schemas.microsoft.com/office/drawing/2014/main" id="{5B32B541-995B-B3B2-C9F6-B97349461428}"/>
                    </a:ext>
                  </a:extLst>
                </p:cNvPr>
                <p:cNvPicPr/>
                <p:nvPr/>
              </p:nvPicPr>
              <p:blipFill>
                <a:blip r:embed="rId93"/>
                <a:stretch>
                  <a:fillRect/>
                </a:stretch>
              </p:blipFill>
              <p:spPr>
                <a:xfrm>
                  <a:off x="8331990" y="4572345"/>
                  <a:ext cx="464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1" name="Ink 70">
                  <a:extLst>
                    <a:ext uri="{FF2B5EF4-FFF2-40B4-BE49-F238E27FC236}">
                      <a16:creationId xmlns:a16="http://schemas.microsoft.com/office/drawing/2014/main" id="{A9EFA5DE-92FA-FE31-9161-B607A234BB92}"/>
                    </a:ext>
                  </a:extLst>
                </p14:cNvPr>
                <p14:cNvContentPartPr/>
                <p14:nvPr/>
              </p14:nvContentPartPr>
              <p14:xfrm>
                <a:off x="8722950" y="4614465"/>
                <a:ext cx="15480" cy="186480"/>
              </p14:xfrm>
            </p:contentPart>
          </mc:Choice>
          <mc:Fallback>
            <p:pic>
              <p:nvPicPr>
                <p:cNvPr id="71" name="Ink 70">
                  <a:extLst>
                    <a:ext uri="{FF2B5EF4-FFF2-40B4-BE49-F238E27FC236}">
                      <a16:creationId xmlns:a16="http://schemas.microsoft.com/office/drawing/2014/main" id="{A9EFA5DE-92FA-FE31-9161-B607A234BB92}"/>
                    </a:ext>
                  </a:extLst>
                </p:cNvPr>
                <p:cNvPicPr/>
                <p:nvPr/>
              </p:nvPicPr>
              <p:blipFill>
                <a:blip r:embed="rId95"/>
                <a:stretch>
                  <a:fillRect/>
                </a:stretch>
              </p:blipFill>
              <p:spPr>
                <a:xfrm>
                  <a:off x="8716830" y="4608345"/>
                  <a:ext cx="277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2" name="Ink 71">
                  <a:extLst>
                    <a:ext uri="{FF2B5EF4-FFF2-40B4-BE49-F238E27FC236}">
                      <a16:creationId xmlns:a16="http://schemas.microsoft.com/office/drawing/2014/main" id="{ED679E0B-0529-6F53-8302-C4A62AF3D7AB}"/>
                    </a:ext>
                  </a:extLst>
                </p14:cNvPr>
                <p14:cNvContentPartPr/>
                <p14:nvPr/>
              </p14:nvContentPartPr>
              <p14:xfrm>
                <a:off x="8836710" y="4695465"/>
                <a:ext cx="156600" cy="24120"/>
              </p14:xfrm>
            </p:contentPart>
          </mc:Choice>
          <mc:Fallback>
            <p:pic>
              <p:nvPicPr>
                <p:cNvPr id="72" name="Ink 71">
                  <a:extLst>
                    <a:ext uri="{FF2B5EF4-FFF2-40B4-BE49-F238E27FC236}">
                      <a16:creationId xmlns:a16="http://schemas.microsoft.com/office/drawing/2014/main" id="{ED679E0B-0529-6F53-8302-C4A62AF3D7AB}"/>
                    </a:ext>
                  </a:extLst>
                </p:cNvPr>
                <p:cNvPicPr/>
                <p:nvPr/>
              </p:nvPicPr>
              <p:blipFill>
                <a:blip r:embed="rId97"/>
                <a:stretch>
                  <a:fillRect/>
                </a:stretch>
              </p:blipFill>
              <p:spPr>
                <a:xfrm>
                  <a:off x="8830590" y="4689345"/>
                  <a:ext cx="1688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3" name="Ink 72">
                  <a:extLst>
                    <a:ext uri="{FF2B5EF4-FFF2-40B4-BE49-F238E27FC236}">
                      <a16:creationId xmlns:a16="http://schemas.microsoft.com/office/drawing/2014/main" id="{C28528FC-9200-DC7F-31D0-C29A4D3389FC}"/>
                    </a:ext>
                  </a:extLst>
                </p14:cNvPr>
                <p14:cNvContentPartPr/>
                <p14:nvPr/>
              </p14:nvContentPartPr>
              <p14:xfrm>
                <a:off x="8836710" y="4670625"/>
                <a:ext cx="123120" cy="117360"/>
              </p14:xfrm>
            </p:contentPart>
          </mc:Choice>
          <mc:Fallback>
            <p:pic>
              <p:nvPicPr>
                <p:cNvPr id="73" name="Ink 72">
                  <a:extLst>
                    <a:ext uri="{FF2B5EF4-FFF2-40B4-BE49-F238E27FC236}">
                      <a16:creationId xmlns:a16="http://schemas.microsoft.com/office/drawing/2014/main" id="{C28528FC-9200-DC7F-31D0-C29A4D3389FC}"/>
                    </a:ext>
                  </a:extLst>
                </p:cNvPr>
                <p:cNvPicPr/>
                <p:nvPr/>
              </p:nvPicPr>
              <p:blipFill>
                <a:blip r:embed="rId99"/>
                <a:stretch>
                  <a:fillRect/>
                </a:stretch>
              </p:blipFill>
              <p:spPr>
                <a:xfrm>
                  <a:off x="8830590" y="4664505"/>
                  <a:ext cx="1353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4" name="Ink 73">
                  <a:extLst>
                    <a:ext uri="{FF2B5EF4-FFF2-40B4-BE49-F238E27FC236}">
                      <a16:creationId xmlns:a16="http://schemas.microsoft.com/office/drawing/2014/main" id="{10FF1392-7413-0C55-1BAD-991591A6F264}"/>
                    </a:ext>
                  </a:extLst>
                </p14:cNvPr>
                <p14:cNvContentPartPr/>
                <p14:nvPr/>
              </p14:nvContentPartPr>
              <p14:xfrm>
                <a:off x="9062790" y="4669545"/>
                <a:ext cx="168840" cy="131400"/>
              </p14:xfrm>
            </p:contentPart>
          </mc:Choice>
          <mc:Fallback>
            <p:pic>
              <p:nvPicPr>
                <p:cNvPr id="74" name="Ink 73">
                  <a:extLst>
                    <a:ext uri="{FF2B5EF4-FFF2-40B4-BE49-F238E27FC236}">
                      <a16:creationId xmlns:a16="http://schemas.microsoft.com/office/drawing/2014/main" id="{10FF1392-7413-0C55-1BAD-991591A6F264}"/>
                    </a:ext>
                  </a:extLst>
                </p:cNvPr>
                <p:cNvPicPr/>
                <p:nvPr/>
              </p:nvPicPr>
              <p:blipFill>
                <a:blip r:embed="rId101"/>
                <a:stretch>
                  <a:fillRect/>
                </a:stretch>
              </p:blipFill>
              <p:spPr>
                <a:xfrm>
                  <a:off x="9056670" y="4663425"/>
                  <a:ext cx="1810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5" name="Ink 74">
                  <a:extLst>
                    <a:ext uri="{FF2B5EF4-FFF2-40B4-BE49-F238E27FC236}">
                      <a16:creationId xmlns:a16="http://schemas.microsoft.com/office/drawing/2014/main" id="{A0BD077C-6F62-B9B3-1FC5-4D65ACA73688}"/>
                    </a:ext>
                  </a:extLst>
                </p14:cNvPr>
                <p14:cNvContentPartPr/>
                <p14:nvPr/>
              </p14:nvContentPartPr>
              <p14:xfrm>
                <a:off x="9207150" y="4628505"/>
                <a:ext cx="163800" cy="80280"/>
              </p14:xfrm>
            </p:contentPart>
          </mc:Choice>
          <mc:Fallback>
            <p:pic>
              <p:nvPicPr>
                <p:cNvPr id="75" name="Ink 74">
                  <a:extLst>
                    <a:ext uri="{FF2B5EF4-FFF2-40B4-BE49-F238E27FC236}">
                      <a16:creationId xmlns:a16="http://schemas.microsoft.com/office/drawing/2014/main" id="{A0BD077C-6F62-B9B3-1FC5-4D65ACA73688}"/>
                    </a:ext>
                  </a:extLst>
                </p:cNvPr>
                <p:cNvPicPr/>
                <p:nvPr/>
              </p:nvPicPr>
              <p:blipFill>
                <a:blip r:embed="rId103"/>
                <a:stretch>
                  <a:fillRect/>
                </a:stretch>
              </p:blipFill>
              <p:spPr>
                <a:xfrm>
                  <a:off x="9201030" y="4622385"/>
                  <a:ext cx="1760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6" name="Ink 75">
                  <a:extLst>
                    <a:ext uri="{FF2B5EF4-FFF2-40B4-BE49-F238E27FC236}">
                      <a16:creationId xmlns:a16="http://schemas.microsoft.com/office/drawing/2014/main" id="{6428C295-45DB-2D3F-3AB2-BB5DA4967651}"/>
                    </a:ext>
                  </a:extLst>
                </p14:cNvPr>
                <p14:cNvContentPartPr/>
                <p14:nvPr/>
              </p14:nvContentPartPr>
              <p14:xfrm>
                <a:off x="9288870" y="4557945"/>
                <a:ext cx="234000" cy="403200"/>
              </p14:xfrm>
            </p:contentPart>
          </mc:Choice>
          <mc:Fallback>
            <p:pic>
              <p:nvPicPr>
                <p:cNvPr id="76" name="Ink 75">
                  <a:extLst>
                    <a:ext uri="{FF2B5EF4-FFF2-40B4-BE49-F238E27FC236}">
                      <a16:creationId xmlns:a16="http://schemas.microsoft.com/office/drawing/2014/main" id="{6428C295-45DB-2D3F-3AB2-BB5DA4967651}"/>
                    </a:ext>
                  </a:extLst>
                </p:cNvPr>
                <p:cNvPicPr/>
                <p:nvPr/>
              </p:nvPicPr>
              <p:blipFill>
                <a:blip r:embed="rId105"/>
                <a:stretch>
                  <a:fillRect/>
                </a:stretch>
              </p:blipFill>
              <p:spPr>
                <a:xfrm>
                  <a:off x="9282750" y="4551825"/>
                  <a:ext cx="24624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7" name="Ink 76">
                  <a:extLst>
                    <a:ext uri="{FF2B5EF4-FFF2-40B4-BE49-F238E27FC236}">
                      <a16:creationId xmlns:a16="http://schemas.microsoft.com/office/drawing/2014/main" id="{9E83B3F6-903F-6E99-0D3D-7ECE95641D43}"/>
                    </a:ext>
                  </a:extLst>
                </p14:cNvPr>
                <p14:cNvContentPartPr/>
                <p14:nvPr/>
              </p14:nvContentPartPr>
              <p14:xfrm>
                <a:off x="8566710" y="4563345"/>
                <a:ext cx="431280" cy="394560"/>
              </p14:xfrm>
            </p:contentPart>
          </mc:Choice>
          <mc:Fallback>
            <p:pic>
              <p:nvPicPr>
                <p:cNvPr id="77" name="Ink 76">
                  <a:extLst>
                    <a:ext uri="{FF2B5EF4-FFF2-40B4-BE49-F238E27FC236}">
                      <a16:creationId xmlns:a16="http://schemas.microsoft.com/office/drawing/2014/main" id="{9E83B3F6-903F-6E99-0D3D-7ECE95641D43}"/>
                    </a:ext>
                  </a:extLst>
                </p:cNvPr>
                <p:cNvPicPr/>
                <p:nvPr/>
              </p:nvPicPr>
              <p:blipFill>
                <a:blip r:embed="rId107"/>
                <a:stretch>
                  <a:fillRect/>
                </a:stretch>
              </p:blipFill>
              <p:spPr>
                <a:xfrm>
                  <a:off x="8560590" y="4557225"/>
                  <a:ext cx="44352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8" name="Ink 77">
                  <a:extLst>
                    <a:ext uri="{FF2B5EF4-FFF2-40B4-BE49-F238E27FC236}">
                      <a16:creationId xmlns:a16="http://schemas.microsoft.com/office/drawing/2014/main" id="{863FB5A8-C30E-D6EC-C45B-2FF22AE82748}"/>
                    </a:ext>
                  </a:extLst>
                </p14:cNvPr>
                <p14:cNvContentPartPr/>
                <p14:nvPr/>
              </p14:nvContentPartPr>
              <p14:xfrm>
                <a:off x="9788910" y="4607625"/>
                <a:ext cx="159840" cy="290160"/>
              </p14:xfrm>
            </p:contentPart>
          </mc:Choice>
          <mc:Fallback>
            <p:pic>
              <p:nvPicPr>
                <p:cNvPr id="78" name="Ink 77">
                  <a:extLst>
                    <a:ext uri="{FF2B5EF4-FFF2-40B4-BE49-F238E27FC236}">
                      <a16:creationId xmlns:a16="http://schemas.microsoft.com/office/drawing/2014/main" id="{863FB5A8-C30E-D6EC-C45B-2FF22AE82748}"/>
                    </a:ext>
                  </a:extLst>
                </p:cNvPr>
                <p:cNvPicPr/>
                <p:nvPr/>
              </p:nvPicPr>
              <p:blipFill>
                <a:blip r:embed="rId109"/>
                <a:stretch>
                  <a:fillRect/>
                </a:stretch>
              </p:blipFill>
              <p:spPr>
                <a:xfrm>
                  <a:off x="9782790" y="4601505"/>
                  <a:ext cx="1720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9" name="Ink 78">
                  <a:extLst>
                    <a:ext uri="{FF2B5EF4-FFF2-40B4-BE49-F238E27FC236}">
                      <a16:creationId xmlns:a16="http://schemas.microsoft.com/office/drawing/2014/main" id="{5647D337-38EF-956F-BD81-8ED7478C965C}"/>
                    </a:ext>
                  </a:extLst>
                </p14:cNvPr>
                <p14:cNvContentPartPr/>
                <p14:nvPr/>
              </p14:nvContentPartPr>
              <p14:xfrm>
                <a:off x="9755790" y="4773585"/>
                <a:ext cx="315720" cy="10080"/>
              </p14:xfrm>
            </p:contentPart>
          </mc:Choice>
          <mc:Fallback>
            <p:pic>
              <p:nvPicPr>
                <p:cNvPr id="79" name="Ink 78">
                  <a:extLst>
                    <a:ext uri="{FF2B5EF4-FFF2-40B4-BE49-F238E27FC236}">
                      <a16:creationId xmlns:a16="http://schemas.microsoft.com/office/drawing/2014/main" id="{5647D337-38EF-956F-BD81-8ED7478C965C}"/>
                    </a:ext>
                  </a:extLst>
                </p:cNvPr>
                <p:cNvPicPr/>
                <p:nvPr/>
              </p:nvPicPr>
              <p:blipFill>
                <a:blip r:embed="rId111"/>
                <a:stretch>
                  <a:fillRect/>
                </a:stretch>
              </p:blipFill>
              <p:spPr>
                <a:xfrm>
                  <a:off x="9749670" y="4767465"/>
                  <a:ext cx="3279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CE9DD2D1-CBBD-3AF4-6D5B-FF6DC3B9A3CA}"/>
                    </a:ext>
                  </a:extLst>
                </p14:cNvPr>
                <p14:cNvContentPartPr/>
                <p14:nvPr/>
              </p14:nvContentPartPr>
              <p14:xfrm>
                <a:off x="9957030" y="4749465"/>
                <a:ext cx="275400" cy="156240"/>
              </p14:xfrm>
            </p:contentPart>
          </mc:Choice>
          <mc:Fallback>
            <p:pic>
              <p:nvPicPr>
                <p:cNvPr id="80" name="Ink 79">
                  <a:extLst>
                    <a:ext uri="{FF2B5EF4-FFF2-40B4-BE49-F238E27FC236}">
                      <a16:creationId xmlns:a16="http://schemas.microsoft.com/office/drawing/2014/main" id="{CE9DD2D1-CBBD-3AF4-6D5B-FF6DC3B9A3CA}"/>
                    </a:ext>
                  </a:extLst>
                </p:cNvPr>
                <p:cNvPicPr/>
                <p:nvPr/>
              </p:nvPicPr>
              <p:blipFill>
                <a:blip r:embed="rId113"/>
                <a:stretch>
                  <a:fillRect/>
                </a:stretch>
              </p:blipFill>
              <p:spPr>
                <a:xfrm>
                  <a:off x="9950910" y="4743345"/>
                  <a:ext cx="2876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5865062E-1B9B-6079-59B1-A8415ADFD17A}"/>
                    </a:ext>
                  </a:extLst>
                </p14:cNvPr>
                <p14:cNvContentPartPr/>
                <p14:nvPr/>
              </p14:nvContentPartPr>
              <p14:xfrm>
                <a:off x="10229910" y="4772505"/>
                <a:ext cx="142200" cy="129960"/>
              </p14:xfrm>
            </p:contentPart>
          </mc:Choice>
          <mc:Fallback>
            <p:pic>
              <p:nvPicPr>
                <p:cNvPr id="81" name="Ink 80">
                  <a:extLst>
                    <a:ext uri="{FF2B5EF4-FFF2-40B4-BE49-F238E27FC236}">
                      <a16:creationId xmlns:a16="http://schemas.microsoft.com/office/drawing/2014/main" id="{5865062E-1B9B-6079-59B1-A8415ADFD17A}"/>
                    </a:ext>
                  </a:extLst>
                </p:cNvPr>
                <p:cNvPicPr/>
                <p:nvPr/>
              </p:nvPicPr>
              <p:blipFill>
                <a:blip r:embed="rId115"/>
                <a:stretch>
                  <a:fillRect/>
                </a:stretch>
              </p:blipFill>
              <p:spPr>
                <a:xfrm>
                  <a:off x="10223790" y="4766385"/>
                  <a:ext cx="1544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4D0AA555-02DB-69CB-DC70-5236951E3AB9}"/>
                    </a:ext>
                  </a:extLst>
                </p14:cNvPr>
                <p14:cNvContentPartPr/>
                <p14:nvPr/>
              </p14:nvContentPartPr>
              <p14:xfrm>
                <a:off x="10229910" y="4691145"/>
                <a:ext cx="236160" cy="81720"/>
              </p14:xfrm>
            </p:contentPart>
          </mc:Choice>
          <mc:Fallback>
            <p:pic>
              <p:nvPicPr>
                <p:cNvPr id="82" name="Ink 81">
                  <a:extLst>
                    <a:ext uri="{FF2B5EF4-FFF2-40B4-BE49-F238E27FC236}">
                      <a16:creationId xmlns:a16="http://schemas.microsoft.com/office/drawing/2014/main" id="{4D0AA555-02DB-69CB-DC70-5236951E3AB9}"/>
                    </a:ext>
                  </a:extLst>
                </p:cNvPr>
                <p:cNvPicPr/>
                <p:nvPr/>
              </p:nvPicPr>
              <p:blipFill>
                <a:blip r:embed="rId117"/>
                <a:stretch>
                  <a:fillRect/>
                </a:stretch>
              </p:blipFill>
              <p:spPr>
                <a:xfrm>
                  <a:off x="10223790" y="4685025"/>
                  <a:ext cx="2484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Ink 82">
                  <a:extLst>
                    <a:ext uri="{FF2B5EF4-FFF2-40B4-BE49-F238E27FC236}">
                      <a16:creationId xmlns:a16="http://schemas.microsoft.com/office/drawing/2014/main" id="{ACBA5270-2F2C-F110-438E-410E2E6B3C04}"/>
                    </a:ext>
                  </a:extLst>
                </p14:cNvPr>
                <p14:cNvContentPartPr/>
                <p14:nvPr/>
              </p14:nvContentPartPr>
              <p14:xfrm>
                <a:off x="10501710" y="4618785"/>
                <a:ext cx="447840" cy="241920"/>
              </p14:xfrm>
            </p:contentPart>
          </mc:Choice>
          <mc:Fallback>
            <p:pic>
              <p:nvPicPr>
                <p:cNvPr id="83" name="Ink 82">
                  <a:extLst>
                    <a:ext uri="{FF2B5EF4-FFF2-40B4-BE49-F238E27FC236}">
                      <a16:creationId xmlns:a16="http://schemas.microsoft.com/office/drawing/2014/main" id="{ACBA5270-2F2C-F110-438E-410E2E6B3C04}"/>
                    </a:ext>
                  </a:extLst>
                </p:cNvPr>
                <p:cNvPicPr/>
                <p:nvPr/>
              </p:nvPicPr>
              <p:blipFill>
                <a:blip r:embed="rId119"/>
                <a:stretch>
                  <a:fillRect/>
                </a:stretch>
              </p:blipFill>
              <p:spPr>
                <a:xfrm>
                  <a:off x="10495590" y="4612665"/>
                  <a:ext cx="4600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4" name="Ink 83">
                  <a:extLst>
                    <a:ext uri="{FF2B5EF4-FFF2-40B4-BE49-F238E27FC236}">
                      <a16:creationId xmlns:a16="http://schemas.microsoft.com/office/drawing/2014/main" id="{E0A3CE7E-4974-C304-C057-ED8234A2166A}"/>
                    </a:ext>
                  </a:extLst>
                </p14:cNvPr>
                <p14:cNvContentPartPr/>
                <p14:nvPr/>
              </p14:nvContentPartPr>
              <p14:xfrm>
                <a:off x="10768830" y="4725705"/>
                <a:ext cx="123120" cy="151920"/>
              </p14:xfrm>
            </p:contentPart>
          </mc:Choice>
          <mc:Fallback>
            <p:pic>
              <p:nvPicPr>
                <p:cNvPr id="84" name="Ink 83">
                  <a:extLst>
                    <a:ext uri="{FF2B5EF4-FFF2-40B4-BE49-F238E27FC236}">
                      <a16:creationId xmlns:a16="http://schemas.microsoft.com/office/drawing/2014/main" id="{E0A3CE7E-4974-C304-C057-ED8234A2166A}"/>
                    </a:ext>
                  </a:extLst>
                </p:cNvPr>
                <p:cNvPicPr/>
                <p:nvPr/>
              </p:nvPicPr>
              <p:blipFill>
                <a:blip r:embed="rId121"/>
                <a:stretch>
                  <a:fillRect/>
                </a:stretch>
              </p:blipFill>
              <p:spPr>
                <a:xfrm>
                  <a:off x="10762710" y="4719585"/>
                  <a:ext cx="135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5" name="Ink 84">
                  <a:extLst>
                    <a:ext uri="{FF2B5EF4-FFF2-40B4-BE49-F238E27FC236}">
                      <a16:creationId xmlns:a16="http://schemas.microsoft.com/office/drawing/2014/main" id="{D21AFF36-AE1B-9E2A-C213-EEF3D0E48492}"/>
                    </a:ext>
                  </a:extLst>
                </p14:cNvPr>
                <p14:cNvContentPartPr/>
                <p14:nvPr/>
              </p14:nvContentPartPr>
              <p14:xfrm>
                <a:off x="10780710" y="4589265"/>
                <a:ext cx="316080" cy="423720"/>
              </p14:xfrm>
            </p:contentPart>
          </mc:Choice>
          <mc:Fallback>
            <p:pic>
              <p:nvPicPr>
                <p:cNvPr id="85" name="Ink 84">
                  <a:extLst>
                    <a:ext uri="{FF2B5EF4-FFF2-40B4-BE49-F238E27FC236}">
                      <a16:creationId xmlns:a16="http://schemas.microsoft.com/office/drawing/2014/main" id="{D21AFF36-AE1B-9E2A-C213-EEF3D0E48492}"/>
                    </a:ext>
                  </a:extLst>
                </p:cNvPr>
                <p:cNvPicPr/>
                <p:nvPr/>
              </p:nvPicPr>
              <p:blipFill>
                <a:blip r:embed="rId123"/>
                <a:stretch>
                  <a:fillRect/>
                </a:stretch>
              </p:blipFill>
              <p:spPr>
                <a:xfrm>
                  <a:off x="10774590" y="4583145"/>
                  <a:ext cx="32832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6" name="Ink 85">
                  <a:extLst>
                    <a:ext uri="{FF2B5EF4-FFF2-40B4-BE49-F238E27FC236}">
                      <a16:creationId xmlns:a16="http://schemas.microsoft.com/office/drawing/2014/main" id="{5BE9F2C3-E78E-4513-A7A4-C7DC36D746F9}"/>
                    </a:ext>
                  </a:extLst>
                </p14:cNvPr>
                <p14:cNvContentPartPr/>
                <p14:nvPr/>
              </p14:nvContentPartPr>
              <p14:xfrm>
                <a:off x="9665790" y="4577385"/>
                <a:ext cx="405360" cy="403200"/>
              </p14:xfrm>
            </p:contentPart>
          </mc:Choice>
          <mc:Fallback>
            <p:pic>
              <p:nvPicPr>
                <p:cNvPr id="86" name="Ink 85">
                  <a:extLst>
                    <a:ext uri="{FF2B5EF4-FFF2-40B4-BE49-F238E27FC236}">
                      <a16:creationId xmlns:a16="http://schemas.microsoft.com/office/drawing/2014/main" id="{5BE9F2C3-E78E-4513-A7A4-C7DC36D746F9}"/>
                    </a:ext>
                  </a:extLst>
                </p:cNvPr>
                <p:cNvPicPr/>
                <p:nvPr/>
              </p:nvPicPr>
              <p:blipFill>
                <a:blip r:embed="rId125"/>
                <a:stretch>
                  <a:fillRect/>
                </a:stretch>
              </p:blipFill>
              <p:spPr>
                <a:xfrm>
                  <a:off x="9659670" y="4571265"/>
                  <a:ext cx="41760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Ink 86">
                  <a:extLst>
                    <a:ext uri="{FF2B5EF4-FFF2-40B4-BE49-F238E27FC236}">
                      <a16:creationId xmlns:a16="http://schemas.microsoft.com/office/drawing/2014/main" id="{DAF8AA75-7ACC-527B-0471-39BCE3D43638}"/>
                    </a:ext>
                  </a:extLst>
                </p14:cNvPr>
                <p14:cNvContentPartPr/>
                <p14:nvPr/>
              </p14:nvContentPartPr>
              <p14:xfrm>
                <a:off x="10951710" y="4423665"/>
                <a:ext cx="110880" cy="181080"/>
              </p14:xfrm>
            </p:contentPart>
          </mc:Choice>
          <mc:Fallback>
            <p:pic>
              <p:nvPicPr>
                <p:cNvPr id="87" name="Ink 86">
                  <a:extLst>
                    <a:ext uri="{FF2B5EF4-FFF2-40B4-BE49-F238E27FC236}">
                      <a16:creationId xmlns:a16="http://schemas.microsoft.com/office/drawing/2014/main" id="{DAF8AA75-7ACC-527B-0471-39BCE3D43638}"/>
                    </a:ext>
                  </a:extLst>
                </p:cNvPr>
                <p:cNvPicPr/>
                <p:nvPr/>
              </p:nvPicPr>
              <p:blipFill>
                <a:blip r:embed="rId127"/>
                <a:stretch>
                  <a:fillRect/>
                </a:stretch>
              </p:blipFill>
              <p:spPr>
                <a:xfrm>
                  <a:off x="10945590" y="4417545"/>
                  <a:ext cx="1231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AB700F54-7800-4162-F144-380C39F963D4}"/>
                    </a:ext>
                  </a:extLst>
                </p14:cNvPr>
                <p14:cNvContentPartPr/>
                <p14:nvPr/>
              </p14:nvContentPartPr>
              <p14:xfrm>
                <a:off x="11257350" y="4839465"/>
                <a:ext cx="217080" cy="11160"/>
              </p14:xfrm>
            </p:contentPart>
          </mc:Choice>
          <mc:Fallback>
            <p:pic>
              <p:nvPicPr>
                <p:cNvPr id="88" name="Ink 87">
                  <a:extLst>
                    <a:ext uri="{FF2B5EF4-FFF2-40B4-BE49-F238E27FC236}">
                      <a16:creationId xmlns:a16="http://schemas.microsoft.com/office/drawing/2014/main" id="{AB700F54-7800-4162-F144-380C39F963D4}"/>
                    </a:ext>
                  </a:extLst>
                </p:cNvPr>
                <p:cNvPicPr/>
                <p:nvPr/>
              </p:nvPicPr>
              <p:blipFill>
                <a:blip r:embed="rId129"/>
                <a:stretch>
                  <a:fillRect/>
                </a:stretch>
              </p:blipFill>
              <p:spPr>
                <a:xfrm>
                  <a:off x="11251230" y="4833345"/>
                  <a:ext cx="2293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F9698AD0-46F0-CCAB-3526-BC09A6003183}"/>
                    </a:ext>
                  </a:extLst>
                </p14:cNvPr>
                <p14:cNvContentPartPr/>
                <p14:nvPr/>
              </p14:nvContentPartPr>
              <p14:xfrm>
                <a:off x="11375070" y="4782225"/>
                <a:ext cx="82080" cy="161640"/>
              </p14:xfrm>
            </p:contentPart>
          </mc:Choice>
          <mc:Fallback>
            <p:pic>
              <p:nvPicPr>
                <p:cNvPr id="89" name="Ink 88">
                  <a:extLst>
                    <a:ext uri="{FF2B5EF4-FFF2-40B4-BE49-F238E27FC236}">
                      <a16:creationId xmlns:a16="http://schemas.microsoft.com/office/drawing/2014/main" id="{F9698AD0-46F0-CCAB-3526-BC09A6003183}"/>
                    </a:ext>
                  </a:extLst>
                </p:cNvPr>
                <p:cNvPicPr/>
                <p:nvPr/>
              </p:nvPicPr>
              <p:blipFill>
                <a:blip r:embed="rId131"/>
                <a:stretch>
                  <a:fillRect/>
                </a:stretch>
              </p:blipFill>
              <p:spPr>
                <a:xfrm>
                  <a:off x="11368950" y="4776105"/>
                  <a:ext cx="943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Ink 89">
                  <a:extLst>
                    <a:ext uri="{FF2B5EF4-FFF2-40B4-BE49-F238E27FC236}">
                      <a16:creationId xmlns:a16="http://schemas.microsoft.com/office/drawing/2014/main" id="{0CCBE1B5-4288-8A52-DA1E-C192C811C42E}"/>
                    </a:ext>
                  </a:extLst>
                </p14:cNvPr>
                <p14:cNvContentPartPr/>
                <p14:nvPr/>
              </p14:nvContentPartPr>
              <p14:xfrm>
                <a:off x="11670990" y="4736505"/>
                <a:ext cx="243360" cy="188640"/>
              </p14:xfrm>
            </p:contentPart>
          </mc:Choice>
          <mc:Fallback>
            <p:pic>
              <p:nvPicPr>
                <p:cNvPr id="90" name="Ink 89">
                  <a:extLst>
                    <a:ext uri="{FF2B5EF4-FFF2-40B4-BE49-F238E27FC236}">
                      <a16:creationId xmlns:a16="http://schemas.microsoft.com/office/drawing/2014/main" id="{0CCBE1B5-4288-8A52-DA1E-C192C811C42E}"/>
                    </a:ext>
                  </a:extLst>
                </p:cNvPr>
                <p:cNvPicPr/>
                <p:nvPr/>
              </p:nvPicPr>
              <p:blipFill>
                <a:blip r:embed="rId133"/>
                <a:stretch>
                  <a:fillRect/>
                </a:stretch>
              </p:blipFill>
              <p:spPr>
                <a:xfrm>
                  <a:off x="11664870" y="4730385"/>
                  <a:ext cx="2556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1" name="Ink 90">
                  <a:extLst>
                    <a:ext uri="{FF2B5EF4-FFF2-40B4-BE49-F238E27FC236}">
                      <a16:creationId xmlns:a16="http://schemas.microsoft.com/office/drawing/2014/main" id="{38D006F6-F781-F9AC-7892-A488DE2171A4}"/>
                    </a:ext>
                  </a:extLst>
                </p14:cNvPr>
                <p14:cNvContentPartPr/>
                <p14:nvPr/>
              </p14:nvContentPartPr>
              <p14:xfrm>
                <a:off x="11728950" y="4801665"/>
                <a:ext cx="130320" cy="129240"/>
              </p14:xfrm>
            </p:contentPart>
          </mc:Choice>
          <mc:Fallback>
            <p:pic>
              <p:nvPicPr>
                <p:cNvPr id="91" name="Ink 90">
                  <a:extLst>
                    <a:ext uri="{FF2B5EF4-FFF2-40B4-BE49-F238E27FC236}">
                      <a16:creationId xmlns:a16="http://schemas.microsoft.com/office/drawing/2014/main" id="{38D006F6-F781-F9AC-7892-A488DE2171A4}"/>
                    </a:ext>
                  </a:extLst>
                </p:cNvPr>
                <p:cNvPicPr/>
                <p:nvPr/>
              </p:nvPicPr>
              <p:blipFill>
                <a:blip r:embed="rId135"/>
                <a:stretch>
                  <a:fillRect/>
                </a:stretch>
              </p:blipFill>
              <p:spPr>
                <a:xfrm>
                  <a:off x="11722830" y="4795545"/>
                  <a:ext cx="1425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2" name="Ink 91">
                  <a:extLst>
                    <a:ext uri="{FF2B5EF4-FFF2-40B4-BE49-F238E27FC236}">
                      <a16:creationId xmlns:a16="http://schemas.microsoft.com/office/drawing/2014/main" id="{32489D56-91C9-FABA-0C08-E37574449B98}"/>
                    </a:ext>
                  </a:extLst>
                </p14:cNvPr>
                <p14:cNvContentPartPr/>
                <p14:nvPr/>
              </p14:nvContentPartPr>
              <p14:xfrm>
                <a:off x="11619870" y="4734345"/>
                <a:ext cx="251280" cy="301320"/>
              </p14:xfrm>
            </p:contentPart>
          </mc:Choice>
          <mc:Fallback>
            <p:pic>
              <p:nvPicPr>
                <p:cNvPr id="92" name="Ink 91">
                  <a:extLst>
                    <a:ext uri="{FF2B5EF4-FFF2-40B4-BE49-F238E27FC236}">
                      <a16:creationId xmlns:a16="http://schemas.microsoft.com/office/drawing/2014/main" id="{32489D56-91C9-FABA-0C08-E37574449B98}"/>
                    </a:ext>
                  </a:extLst>
                </p:cNvPr>
                <p:cNvPicPr/>
                <p:nvPr/>
              </p:nvPicPr>
              <p:blipFill>
                <a:blip r:embed="rId137"/>
                <a:stretch>
                  <a:fillRect/>
                </a:stretch>
              </p:blipFill>
              <p:spPr>
                <a:xfrm>
                  <a:off x="11613750" y="4728225"/>
                  <a:ext cx="2635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3" name="Ink 92">
                  <a:extLst>
                    <a:ext uri="{FF2B5EF4-FFF2-40B4-BE49-F238E27FC236}">
                      <a16:creationId xmlns:a16="http://schemas.microsoft.com/office/drawing/2014/main" id="{57344B2A-AD04-D0A4-730B-AE2C1CC2F52E}"/>
                    </a:ext>
                  </a:extLst>
                </p14:cNvPr>
                <p14:cNvContentPartPr/>
                <p14:nvPr/>
              </p14:nvContentPartPr>
              <p14:xfrm>
                <a:off x="11858550" y="4730025"/>
                <a:ext cx="87120" cy="298080"/>
              </p14:xfrm>
            </p:contentPart>
          </mc:Choice>
          <mc:Fallback>
            <p:pic>
              <p:nvPicPr>
                <p:cNvPr id="93" name="Ink 92">
                  <a:extLst>
                    <a:ext uri="{FF2B5EF4-FFF2-40B4-BE49-F238E27FC236}">
                      <a16:creationId xmlns:a16="http://schemas.microsoft.com/office/drawing/2014/main" id="{57344B2A-AD04-D0A4-730B-AE2C1CC2F52E}"/>
                    </a:ext>
                  </a:extLst>
                </p:cNvPr>
                <p:cNvPicPr/>
                <p:nvPr/>
              </p:nvPicPr>
              <p:blipFill>
                <a:blip r:embed="rId139"/>
                <a:stretch>
                  <a:fillRect/>
                </a:stretch>
              </p:blipFill>
              <p:spPr>
                <a:xfrm>
                  <a:off x="11852430" y="4723905"/>
                  <a:ext cx="9936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4" name="Ink 93">
                  <a:extLst>
                    <a:ext uri="{FF2B5EF4-FFF2-40B4-BE49-F238E27FC236}">
                      <a16:creationId xmlns:a16="http://schemas.microsoft.com/office/drawing/2014/main" id="{73E54F90-8409-3AB5-FED9-087ACE68A0A7}"/>
                    </a:ext>
                  </a:extLst>
                </p14:cNvPr>
                <p14:cNvContentPartPr/>
                <p14:nvPr/>
              </p14:nvContentPartPr>
              <p14:xfrm>
                <a:off x="11875470" y="4533105"/>
                <a:ext cx="10080" cy="60840"/>
              </p14:xfrm>
            </p:contentPart>
          </mc:Choice>
          <mc:Fallback>
            <p:pic>
              <p:nvPicPr>
                <p:cNvPr id="94" name="Ink 93">
                  <a:extLst>
                    <a:ext uri="{FF2B5EF4-FFF2-40B4-BE49-F238E27FC236}">
                      <a16:creationId xmlns:a16="http://schemas.microsoft.com/office/drawing/2014/main" id="{73E54F90-8409-3AB5-FED9-087ACE68A0A7}"/>
                    </a:ext>
                  </a:extLst>
                </p:cNvPr>
                <p:cNvPicPr/>
                <p:nvPr/>
              </p:nvPicPr>
              <p:blipFill>
                <a:blip r:embed="rId141"/>
                <a:stretch>
                  <a:fillRect/>
                </a:stretch>
              </p:blipFill>
              <p:spPr>
                <a:xfrm>
                  <a:off x="11869350" y="4526985"/>
                  <a:ext cx="22320" cy="73080"/>
                </a:xfrm>
                <a:prstGeom prst="rect">
                  <a:avLst/>
                </a:prstGeom>
              </p:spPr>
            </p:pic>
          </mc:Fallback>
        </mc:AlternateContent>
      </p:grpSp>
      <p:grpSp>
        <p:nvGrpSpPr>
          <p:cNvPr id="98" name="Group 97">
            <a:extLst>
              <a:ext uri="{FF2B5EF4-FFF2-40B4-BE49-F238E27FC236}">
                <a16:creationId xmlns:a16="http://schemas.microsoft.com/office/drawing/2014/main" id="{0EC0F16D-417B-932C-2CEF-C30168FE5110}"/>
              </a:ext>
            </a:extLst>
          </p:cNvPr>
          <p:cNvGrpSpPr/>
          <p:nvPr/>
        </p:nvGrpSpPr>
        <p:grpSpPr>
          <a:xfrm>
            <a:off x="7780110" y="5464065"/>
            <a:ext cx="277200" cy="101160"/>
            <a:chOff x="7780110" y="5464065"/>
            <a:chExt cx="277200" cy="101160"/>
          </a:xfrm>
        </p:grpSpPr>
        <mc:AlternateContent xmlns:mc="http://schemas.openxmlformats.org/markup-compatibility/2006">
          <mc:Choice xmlns:p14="http://schemas.microsoft.com/office/powerpoint/2010/main" Requires="p14">
            <p:contentPart p14:bwMode="auto" r:id="rId142">
              <p14:nvContentPartPr>
                <p14:cNvPr id="96" name="Ink 95">
                  <a:extLst>
                    <a:ext uri="{FF2B5EF4-FFF2-40B4-BE49-F238E27FC236}">
                      <a16:creationId xmlns:a16="http://schemas.microsoft.com/office/drawing/2014/main" id="{004EE96E-42C3-33CC-E69B-0527497D3688}"/>
                    </a:ext>
                  </a:extLst>
                </p14:cNvPr>
                <p14:cNvContentPartPr/>
                <p14:nvPr/>
              </p14:nvContentPartPr>
              <p14:xfrm>
                <a:off x="7780110" y="5464065"/>
                <a:ext cx="277200" cy="12240"/>
              </p14:xfrm>
            </p:contentPart>
          </mc:Choice>
          <mc:Fallback>
            <p:pic>
              <p:nvPicPr>
                <p:cNvPr id="96" name="Ink 95">
                  <a:extLst>
                    <a:ext uri="{FF2B5EF4-FFF2-40B4-BE49-F238E27FC236}">
                      <a16:creationId xmlns:a16="http://schemas.microsoft.com/office/drawing/2014/main" id="{004EE96E-42C3-33CC-E69B-0527497D3688}"/>
                    </a:ext>
                  </a:extLst>
                </p:cNvPr>
                <p:cNvPicPr/>
                <p:nvPr/>
              </p:nvPicPr>
              <p:blipFill>
                <a:blip r:embed="rId143"/>
                <a:stretch>
                  <a:fillRect/>
                </a:stretch>
              </p:blipFill>
              <p:spPr>
                <a:xfrm>
                  <a:off x="7773990" y="5457945"/>
                  <a:ext cx="2894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 name="Ink 96">
                  <a:extLst>
                    <a:ext uri="{FF2B5EF4-FFF2-40B4-BE49-F238E27FC236}">
                      <a16:creationId xmlns:a16="http://schemas.microsoft.com/office/drawing/2014/main" id="{18F5A641-601C-620E-0B82-16CB6530C526}"/>
                    </a:ext>
                  </a:extLst>
                </p14:cNvPr>
                <p14:cNvContentPartPr/>
                <p14:nvPr/>
              </p14:nvContentPartPr>
              <p14:xfrm>
                <a:off x="7797030" y="5552985"/>
                <a:ext cx="200160" cy="12240"/>
              </p14:xfrm>
            </p:contentPart>
          </mc:Choice>
          <mc:Fallback>
            <p:pic>
              <p:nvPicPr>
                <p:cNvPr id="97" name="Ink 96">
                  <a:extLst>
                    <a:ext uri="{FF2B5EF4-FFF2-40B4-BE49-F238E27FC236}">
                      <a16:creationId xmlns:a16="http://schemas.microsoft.com/office/drawing/2014/main" id="{18F5A641-601C-620E-0B82-16CB6530C526}"/>
                    </a:ext>
                  </a:extLst>
                </p:cNvPr>
                <p:cNvPicPr/>
                <p:nvPr/>
              </p:nvPicPr>
              <p:blipFill>
                <a:blip r:embed="rId145"/>
                <a:stretch>
                  <a:fillRect/>
                </a:stretch>
              </p:blipFill>
              <p:spPr>
                <a:xfrm>
                  <a:off x="7790910" y="5546865"/>
                  <a:ext cx="212400" cy="24480"/>
                </a:xfrm>
                <a:prstGeom prst="rect">
                  <a:avLst/>
                </a:prstGeom>
              </p:spPr>
            </p:pic>
          </mc:Fallback>
        </mc:AlternateContent>
      </p:grpSp>
      <p:grpSp>
        <p:nvGrpSpPr>
          <p:cNvPr id="135" name="Group 134">
            <a:extLst>
              <a:ext uri="{FF2B5EF4-FFF2-40B4-BE49-F238E27FC236}">
                <a16:creationId xmlns:a16="http://schemas.microsoft.com/office/drawing/2014/main" id="{0FF22E50-9199-E979-2869-9A18C84CD730}"/>
              </a:ext>
            </a:extLst>
          </p:cNvPr>
          <p:cNvGrpSpPr/>
          <p:nvPr/>
        </p:nvGrpSpPr>
        <p:grpSpPr>
          <a:xfrm>
            <a:off x="5725590" y="4187865"/>
            <a:ext cx="327600" cy="58680"/>
            <a:chOff x="5725590" y="4187865"/>
            <a:chExt cx="327600" cy="58680"/>
          </a:xfrm>
        </p:grpSpPr>
        <mc:AlternateContent xmlns:mc="http://schemas.openxmlformats.org/markup-compatibility/2006">
          <mc:Choice xmlns:p14="http://schemas.microsoft.com/office/powerpoint/2010/main" Requires="p14">
            <p:contentPart p14:bwMode="auto" r:id="rId146">
              <p14:nvContentPartPr>
                <p14:cNvPr id="133" name="Ink 132">
                  <a:extLst>
                    <a:ext uri="{FF2B5EF4-FFF2-40B4-BE49-F238E27FC236}">
                      <a16:creationId xmlns:a16="http://schemas.microsoft.com/office/drawing/2014/main" id="{95D8CD9A-1BC2-FA65-4F43-C1A5AFC3CB3F}"/>
                    </a:ext>
                  </a:extLst>
                </p14:cNvPr>
                <p14:cNvContentPartPr/>
                <p14:nvPr/>
              </p14:nvContentPartPr>
              <p14:xfrm>
                <a:off x="5725590" y="4187865"/>
                <a:ext cx="268920" cy="6120"/>
              </p14:xfrm>
            </p:contentPart>
          </mc:Choice>
          <mc:Fallback>
            <p:pic>
              <p:nvPicPr>
                <p:cNvPr id="133" name="Ink 132">
                  <a:extLst>
                    <a:ext uri="{FF2B5EF4-FFF2-40B4-BE49-F238E27FC236}">
                      <a16:creationId xmlns:a16="http://schemas.microsoft.com/office/drawing/2014/main" id="{95D8CD9A-1BC2-FA65-4F43-C1A5AFC3CB3F}"/>
                    </a:ext>
                  </a:extLst>
                </p:cNvPr>
                <p:cNvPicPr/>
                <p:nvPr/>
              </p:nvPicPr>
              <p:blipFill>
                <a:blip r:embed="rId147"/>
                <a:stretch>
                  <a:fillRect/>
                </a:stretch>
              </p:blipFill>
              <p:spPr>
                <a:xfrm>
                  <a:off x="5719470" y="4181745"/>
                  <a:ext cx="2811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4" name="Ink 133">
                  <a:extLst>
                    <a:ext uri="{FF2B5EF4-FFF2-40B4-BE49-F238E27FC236}">
                      <a16:creationId xmlns:a16="http://schemas.microsoft.com/office/drawing/2014/main" id="{0D905F25-FE85-86DF-9FE0-C9F4365D63AC}"/>
                    </a:ext>
                  </a:extLst>
                </p14:cNvPr>
                <p14:cNvContentPartPr/>
                <p14:nvPr/>
              </p14:nvContentPartPr>
              <p14:xfrm>
                <a:off x="5725590" y="4193265"/>
                <a:ext cx="327600" cy="53280"/>
              </p14:xfrm>
            </p:contentPart>
          </mc:Choice>
          <mc:Fallback>
            <p:pic>
              <p:nvPicPr>
                <p:cNvPr id="134" name="Ink 133">
                  <a:extLst>
                    <a:ext uri="{FF2B5EF4-FFF2-40B4-BE49-F238E27FC236}">
                      <a16:creationId xmlns:a16="http://schemas.microsoft.com/office/drawing/2014/main" id="{0D905F25-FE85-86DF-9FE0-C9F4365D63AC}"/>
                    </a:ext>
                  </a:extLst>
                </p:cNvPr>
                <p:cNvPicPr/>
                <p:nvPr/>
              </p:nvPicPr>
              <p:blipFill>
                <a:blip r:embed="rId149"/>
                <a:stretch>
                  <a:fillRect/>
                </a:stretch>
              </p:blipFill>
              <p:spPr>
                <a:xfrm>
                  <a:off x="5719470" y="4187145"/>
                  <a:ext cx="339840" cy="65520"/>
                </a:xfrm>
                <a:prstGeom prst="rect">
                  <a:avLst/>
                </a:prstGeom>
              </p:spPr>
            </p:pic>
          </mc:Fallback>
        </mc:AlternateContent>
      </p:grpSp>
      <p:grpSp>
        <p:nvGrpSpPr>
          <p:cNvPr id="138" name="Group 137">
            <a:extLst>
              <a:ext uri="{FF2B5EF4-FFF2-40B4-BE49-F238E27FC236}">
                <a16:creationId xmlns:a16="http://schemas.microsoft.com/office/drawing/2014/main" id="{96F72424-2F2B-EE57-9990-4C024653671C}"/>
              </a:ext>
            </a:extLst>
          </p:cNvPr>
          <p:cNvGrpSpPr/>
          <p:nvPr/>
        </p:nvGrpSpPr>
        <p:grpSpPr>
          <a:xfrm>
            <a:off x="8295270" y="5387385"/>
            <a:ext cx="3956040" cy="988560"/>
            <a:chOff x="8295270" y="5387385"/>
            <a:chExt cx="3956040" cy="988560"/>
          </a:xfrm>
        </p:grpSpPr>
        <mc:AlternateContent xmlns:mc="http://schemas.openxmlformats.org/markup-compatibility/2006">
          <mc:Choice xmlns:p14="http://schemas.microsoft.com/office/powerpoint/2010/main" Requires="p14">
            <p:contentPart p14:bwMode="auto" r:id="rId150">
              <p14:nvContentPartPr>
                <p14:cNvPr id="99" name="Ink 98">
                  <a:extLst>
                    <a:ext uri="{FF2B5EF4-FFF2-40B4-BE49-F238E27FC236}">
                      <a16:creationId xmlns:a16="http://schemas.microsoft.com/office/drawing/2014/main" id="{4E37B6E1-B70E-7A44-FBB4-807A1C2D34BF}"/>
                    </a:ext>
                  </a:extLst>
                </p14:cNvPr>
                <p14:cNvContentPartPr/>
                <p14:nvPr/>
              </p14:nvContentPartPr>
              <p14:xfrm>
                <a:off x="8295270" y="5466225"/>
                <a:ext cx="308520" cy="196560"/>
              </p14:xfrm>
            </p:contentPart>
          </mc:Choice>
          <mc:Fallback>
            <p:pic>
              <p:nvPicPr>
                <p:cNvPr id="99" name="Ink 98">
                  <a:extLst>
                    <a:ext uri="{FF2B5EF4-FFF2-40B4-BE49-F238E27FC236}">
                      <a16:creationId xmlns:a16="http://schemas.microsoft.com/office/drawing/2014/main" id="{4E37B6E1-B70E-7A44-FBB4-807A1C2D34BF}"/>
                    </a:ext>
                  </a:extLst>
                </p:cNvPr>
                <p:cNvPicPr/>
                <p:nvPr/>
              </p:nvPicPr>
              <p:blipFill>
                <a:blip r:embed="rId151"/>
                <a:stretch>
                  <a:fillRect/>
                </a:stretch>
              </p:blipFill>
              <p:spPr>
                <a:xfrm>
                  <a:off x="8289150" y="5460105"/>
                  <a:ext cx="3207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0" name="Ink 99">
                  <a:extLst>
                    <a:ext uri="{FF2B5EF4-FFF2-40B4-BE49-F238E27FC236}">
                      <a16:creationId xmlns:a16="http://schemas.microsoft.com/office/drawing/2014/main" id="{592D8FAC-700B-692D-1A22-6F5CD7690F0E}"/>
                    </a:ext>
                  </a:extLst>
                </p14:cNvPr>
                <p14:cNvContentPartPr/>
                <p14:nvPr/>
              </p14:nvContentPartPr>
              <p14:xfrm>
                <a:off x="8661030" y="5516265"/>
                <a:ext cx="224280" cy="113400"/>
              </p14:xfrm>
            </p:contentPart>
          </mc:Choice>
          <mc:Fallback>
            <p:pic>
              <p:nvPicPr>
                <p:cNvPr id="100" name="Ink 99">
                  <a:extLst>
                    <a:ext uri="{FF2B5EF4-FFF2-40B4-BE49-F238E27FC236}">
                      <a16:creationId xmlns:a16="http://schemas.microsoft.com/office/drawing/2014/main" id="{592D8FAC-700B-692D-1A22-6F5CD7690F0E}"/>
                    </a:ext>
                  </a:extLst>
                </p:cNvPr>
                <p:cNvPicPr/>
                <p:nvPr/>
              </p:nvPicPr>
              <p:blipFill>
                <a:blip r:embed="rId153"/>
                <a:stretch>
                  <a:fillRect/>
                </a:stretch>
              </p:blipFill>
              <p:spPr>
                <a:xfrm>
                  <a:off x="8654910" y="5510145"/>
                  <a:ext cx="2365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1" name="Ink 100">
                  <a:extLst>
                    <a:ext uri="{FF2B5EF4-FFF2-40B4-BE49-F238E27FC236}">
                      <a16:creationId xmlns:a16="http://schemas.microsoft.com/office/drawing/2014/main" id="{2E2BC826-BE20-5879-61D8-315FA0D01A5E}"/>
                    </a:ext>
                  </a:extLst>
                </p14:cNvPr>
                <p14:cNvContentPartPr/>
                <p14:nvPr/>
              </p14:nvContentPartPr>
              <p14:xfrm>
                <a:off x="8692350" y="5531385"/>
                <a:ext cx="91800" cy="128160"/>
              </p14:xfrm>
            </p:contentPart>
          </mc:Choice>
          <mc:Fallback>
            <p:pic>
              <p:nvPicPr>
                <p:cNvPr id="101" name="Ink 100">
                  <a:extLst>
                    <a:ext uri="{FF2B5EF4-FFF2-40B4-BE49-F238E27FC236}">
                      <a16:creationId xmlns:a16="http://schemas.microsoft.com/office/drawing/2014/main" id="{2E2BC826-BE20-5879-61D8-315FA0D01A5E}"/>
                    </a:ext>
                  </a:extLst>
                </p:cNvPr>
                <p:cNvPicPr/>
                <p:nvPr/>
              </p:nvPicPr>
              <p:blipFill>
                <a:blip r:embed="rId155"/>
                <a:stretch>
                  <a:fillRect/>
                </a:stretch>
              </p:blipFill>
              <p:spPr>
                <a:xfrm>
                  <a:off x="8686230" y="5525265"/>
                  <a:ext cx="1040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D51614EC-AC59-B8CD-BA26-0384BA5F9F23}"/>
                    </a:ext>
                  </a:extLst>
                </p14:cNvPr>
                <p14:cNvContentPartPr/>
                <p14:nvPr/>
              </p14:nvContentPartPr>
              <p14:xfrm>
                <a:off x="9014550" y="5423025"/>
                <a:ext cx="91440" cy="247320"/>
              </p14:xfrm>
            </p:contentPart>
          </mc:Choice>
          <mc:Fallback>
            <p:pic>
              <p:nvPicPr>
                <p:cNvPr id="102" name="Ink 101">
                  <a:extLst>
                    <a:ext uri="{FF2B5EF4-FFF2-40B4-BE49-F238E27FC236}">
                      <a16:creationId xmlns:a16="http://schemas.microsoft.com/office/drawing/2014/main" id="{D51614EC-AC59-B8CD-BA26-0384BA5F9F23}"/>
                    </a:ext>
                  </a:extLst>
                </p:cNvPr>
                <p:cNvPicPr/>
                <p:nvPr/>
              </p:nvPicPr>
              <p:blipFill>
                <a:blip r:embed="rId157"/>
                <a:stretch>
                  <a:fillRect/>
                </a:stretch>
              </p:blipFill>
              <p:spPr>
                <a:xfrm>
                  <a:off x="9008430" y="5416905"/>
                  <a:ext cx="1036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E4CED820-CA9B-60C1-0AE3-91395D119440}"/>
                    </a:ext>
                  </a:extLst>
                </p14:cNvPr>
                <p14:cNvContentPartPr/>
                <p14:nvPr/>
              </p14:nvContentPartPr>
              <p14:xfrm>
                <a:off x="9004830" y="5550825"/>
                <a:ext cx="228960" cy="15480"/>
              </p14:xfrm>
            </p:contentPart>
          </mc:Choice>
          <mc:Fallback>
            <p:pic>
              <p:nvPicPr>
                <p:cNvPr id="103" name="Ink 102">
                  <a:extLst>
                    <a:ext uri="{FF2B5EF4-FFF2-40B4-BE49-F238E27FC236}">
                      <a16:creationId xmlns:a16="http://schemas.microsoft.com/office/drawing/2014/main" id="{E4CED820-CA9B-60C1-0AE3-91395D119440}"/>
                    </a:ext>
                  </a:extLst>
                </p:cNvPr>
                <p:cNvPicPr/>
                <p:nvPr/>
              </p:nvPicPr>
              <p:blipFill>
                <a:blip r:embed="rId159"/>
                <a:stretch>
                  <a:fillRect/>
                </a:stretch>
              </p:blipFill>
              <p:spPr>
                <a:xfrm>
                  <a:off x="8998710" y="5544705"/>
                  <a:ext cx="2412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4" name="Ink 103">
                  <a:extLst>
                    <a:ext uri="{FF2B5EF4-FFF2-40B4-BE49-F238E27FC236}">
                      <a16:creationId xmlns:a16="http://schemas.microsoft.com/office/drawing/2014/main" id="{EF9764AB-9DEF-0D14-962F-1177988F695B}"/>
                    </a:ext>
                  </a:extLst>
                </p14:cNvPr>
                <p14:cNvContentPartPr/>
                <p14:nvPr/>
              </p14:nvContentPartPr>
              <p14:xfrm>
                <a:off x="9153510" y="5531385"/>
                <a:ext cx="248760" cy="155520"/>
              </p14:xfrm>
            </p:contentPart>
          </mc:Choice>
          <mc:Fallback>
            <p:pic>
              <p:nvPicPr>
                <p:cNvPr id="104" name="Ink 103">
                  <a:extLst>
                    <a:ext uri="{FF2B5EF4-FFF2-40B4-BE49-F238E27FC236}">
                      <a16:creationId xmlns:a16="http://schemas.microsoft.com/office/drawing/2014/main" id="{EF9764AB-9DEF-0D14-962F-1177988F695B}"/>
                    </a:ext>
                  </a:extLst>
                </p:cNvPr>
                <p:cNvPicPr/>
                <p:nvPr/>
              </p:nvPicPr>
              <p:blipFill>
                <a:blip r:embed="rId161"/>
                <a:stretch>
                  <a:fillRect/>
                </a:stretch>
              </p:blipFill>
              <p:spPr>
                <a:xfrm>
                  <a:off x="9147390" y="5525265"/>
                  <a:ext cx="2610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5" name="Ink 104">
                  <a:extLst>
                    <a:ext uri="{FF2B5EF4-FFF2-40B4-BE49-F238E27FC236}">
                      <a16:creationId xmlns:a16="http://schemas.microsoft.com/office/drawing/2014/main" id="{95AF108B-E4AD-4450-6FB9-898FEEE6E5BD}"/>
                    </a:ext>
                  </a:extLst>
                </p14:cNvPr>
                <p14:cNvContentPartPr/>
                <p14:nvPr/>
              </p14:nvContentPartPr>
              <p14:xfrm>
                <a:off x="9394710" y="5556225"/>
                <a:ext cx="156600" cy="135720"/>
              </p14:xfrm>
            </p:contentPart>
          </mc:Choice>
          <mc:Fallback>
            <p:pic>
              <p:nvPicPr>
                <p:cNvPr id="105" name="Ink 104">
                  <a:extLst>
                    <a:ext uri="{FF2B5EF4-FFF2-40B4-BE49-F238E27FC236}">
                      <a16:creationId xmlns:a16="http://schemas.microsoft.com/office/drawing/2014/main" id="{95AF108B-E4AD-4450-6FB9-898FEEE6E5BD}"/>
                    </a:ext>
                  </a:extLst>
                </p:cNvPr>
                <p:cNvPicPr/>
                <p:nvPr/>
              </p:nvPicPr>
              <p:blipFill>
                <a:blip r:embed="rId163"/>
                <a:stretch>
                  <a:fillRect/>
                </a:stretch>
              </p:blipFill>
              <p:spPr>
                <a:xfrm>
                  <a:off x="9388590" y="5550105"/>
                  <a:ext cx="1688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CE3BF8C1-D5D7-B55D-FFED-76F52CEE5700}"/>
                    </a:ext>
                  </a:extLst>
                </p14:cNvPr>
                <p14:cNvContentPartPr/>
                <p14:nvPr/>
              </p14:nvContentPartPr>
              <p14:xfrm>
                <a:off x="9467070" y="5450025"/>
                <a:ext cx="168840" cy="26280"/>
              </p14:xfrm>
            </p:contentPart>
          </mc:Choice>
          <mc:Fallback>
            <p:pic>
              <p:nvPicPr>
                <p:cNvPr id="106" name="Ink 105">
                  <a:extLst>
                    <a:ext uri="{FF2B5EF4-FFF2-40B4-BE49-F238E27FC236}">
                      <a16:creationId xmlns:a16="http://schemas.microsoft.com/office/drawing/2014/main" id="{CE3BF8C1-D5D7-B55D-FFED-76F52CEE5700}"/>
                    </a:ext>
                  </a:extLst>
                </p:cNvPr>
                <p:cNvPicPr/>
                <p:nvPr/>
              </p:nvPicPr>
              <p:blipFill>
                <a:blip r:embed="rId165"/>
                <a:stretch>
                  <a:fillRect/>
                </a:stretch>
              </p:blipFill>
              <p:spPr>
                <a:xfrm>
                  <a:off x="9460950" y="5443905"/>
                  <a:ext cx="1810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7" name="Ink 106">
                  <a:extLst>
                    <a:ext uri="{FF2B5EF4-FFF2-40B4-BE49-F238E27FC236}">
                      <a16:creationId xmlns:a16="http://schemas.microsoft.com/office/drawing/2014/main" id="{118D4184-7B73-C244-34B0-296C430EE9C3}"/>
                    </a:ext>
                  </a:extLst>
                </p14:cNvPr>
                <p14:cNvContentPartPr/>
                <p14:nvPr/>
              </p14:nvContentPartPr>
              <p14:xfrm>
                <a:off x="9734190" y="5387385"/>
                <a:ext cx="392400" cy="289440"/>
              </p14:xfrm>
            </p:contentPart>
          </mc:Choice>
          <mc:Fallback>
            <p:pic>
              <p:nvPicPr>
                <p:cNvPr id="107" name="Ink 106">
                  <a:extLst>
                    <a:ext uri="{FF2B5EF4-FFF2-40B4-BE49-F238E27FC236}">
                      <a16:creationId xmlns:a16="http://schemas.microsoft.com/office/drawing/2014/main" id="{118D4184-7B73-C244-34B0-296C430EE9C3}"/>
                    </a:ext>
                  </a:extLst>
                </p:cNvPr>
                <p:cNvPicPr/>
                <p:nvPr/>
              </p:nvPicPr>
              <p:blipFill>
                <a:blip r:embed="rId167"/>
                <a:stretch>
                  <a:fillRect/>
                </a:stretch>
              </p:blipFill>
              <p:spPr>
                <a:xfrm>
                  <a:off x="9728070" y="5381265"/>
                  <a:ext cx="40464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8" name="Ink 107">
                  <a:extLst>
                    <a:ext uri="{FF2B5EF4-FFF2-40B4-BE49-F238E27FC236}">
                      <a16:creationId xmlns:a16="http://schemas.microsoft.com/office/drawing/2014/main" id="{8FF7280B-8A52-F453-DA3C-E223CEFD0C3D}"/>
                    </a:ext>
                  </a:extLst>
                </p14:cNvPr>
                <p14:cNvContentPartPr/>
                <p14:nvPr/>
              </p14:nvContentPartPr>
              <p14:xfrm>
                <a:off x="9892950" y="5552985"/>
                <a:ext cx="166320" cy="123840"/>
              </p14:xfrm>
            </p:contentPart>
          </mc:Choice>
          <mc:Fallback>
            <p:pic>
              <p:nvPicPr>
                <p:cNvPr id="108" name="Ink 107">
                  <a:extLst>
                    <a:ext uri="{FF2B5EF4-FFF2-40B4-BE49-F238E27FC236}">
                      <a16:creationId xmlns:a16="http://schemas.microsoft.com/office/drawing/2014/main" id="{8FF7280B-8A52-F453-DA3C-E223CEFD0C3D}"/>
                    </a:ext>
                  </a:extLst>
                </p:cNvPr>
                <p:cNvPicPr/>
                <p:nvPr/>
              </p:nvPicPr>
              <p:blipFill>
                <a:blip r:embed="rId169"/>
                <a:stretch>
                  <a:fillRect/>
                </a:stretch>
              </p:blipFill>
              <p:spPr>
                <a:xfrm>
                  <a:off x="9886830" y="5546865"/>
                  <a:ext cx="1785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0" name="Ink 109">
                  <a:extLst>
                    <a:ext uri="{FF2B5EF4-FFF2-40B4-BE49-F238E27FC236}">
                      <a16:creationId xmlns:a16="http://schemas.microsoft.com/office/drawing/2014/main" id="{A8599953-EBD5-C9A6-F715-339B6E9FC67C}"/>
                    </a:ext>
                  </a:extLst>
                </p14:cNvPr>
                <p14:cNvContentPartPr/>
                <p14:nvPr/>
              </p14:nvContentPartPr>
              <p14:xfrm>
                <a:off x="10222350" y="5584305"/>
                <a:ext cx="178920" cy="10080"/>
              </p14:xfrm>
            </p:contentPart>
          </mc:Choice>
          <mc:Fallback>
            <p:pic>
              <p:nvPicPr>
                <p:cNvPr id="110" name="Ink 109">
                  <a:extLst>
                    <a:ext uri="{FF2B5EF4-FFF2-40B4-BE49-F238E27FC236}">
                      <a16:creationId xmlns:a16="http://schemas.microsoft.com/office/drawing/2014/main" id="{A8599953-EBD5-C9A6-F715-339B6E9FC67C}"/>
                    </a:ext>
                  </a:extLst>
                </p:cNvPr>
                <p:cNvPicPr/>
                <p:nvPr/>
              </p:nvPicPr>
              <p:blipFill>
                <a:blip r:embed="rId171"/>
                <a:stretch>
                  <a:fillRect/>
                </a:stretch>
              </p:blipFill>
              <p:spPr>
                <a:xfrm>
                  <a:off x="10216230" y="5578185"/>
                  <a:ext cx="1911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1" name="Ink 110">
                  <a:extLst>
                    <a:ext uri="{FF2B5EF4-FFF2-40B4-BE49-F238E27FC236}">
                      <a16:creationId xmlns:a16="http://schemas.microsoft.com/office/drawing/2014/main" id="{48CFB791-8470-FFEB-8747-6BDB899B15FF}"/>
                    </a:ext>
                  </a:extLst>
                </p14:cNvPr>
                <p14:cNvContentPartPr/>
                <p14:nvPr/>
              </p14:nvContentPartPr>
              <p14:xfrm>
                <a:off x="10222350" y="5531385"/>
                <a:ext cx="139680" cy="159480"/>
              </p14:xfrm>
            </p:contentPart>
          </mc:Choice>
          <mc:Fallback>
            <p:pic>
              <p:nvPicPr>
                <p:cNvPr id="111" name="Ink 110">
                  <a:extLst>
                    <a:ext uri="{FF2B5EF4-FFF2-40B4-BE49-F238E27FC236}">
                      <a16:creationId xmlns:a16="http://schemas.microsoft.com/office/drawing/2014/main" id="{48CFB791-8470-FFEB-8747-6BDB899B15FF}"/>
                    </a:ext>
                  </a:extLst>
                </p:cNvPr>
                <p:cNvPicPr/>
                <p:nvPr/>
              </p:nvPicPr>
              <p:blipFill>
                <a:blip r:embed="rId173"/>
                <a:stretch>
                  <a:fillRect/>
                </a:stretch>
              </p:blipFill>
              <p:spPr>
                <a:xfrm>
                  <a:off x="10216230" y="5525265"/>
                  <a:ext cx="1519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2" name="Ink 111">
                  <a:extLst>
                    <a:ext uri="{FF2B5EF4-FFF2-40B4-BE49-F238E27FC236}">
                      <a16:creationId xmlns:a16="http://schemas.microsoft.com/office/drawing/2014/main" id="{13426734-5CE1-C5D8-F8E1-6988A2EB7733}"/>
                    </a:ext>
                  </a:extLst>
                </p14:cNvPr>
                <p14:cNvContentPartPr/>
                <p14:nvPr/>
              </p14:nvContentPartPr>
              <p14:xfrm>
                <a:off x="10585950" y="5519505"/>
                <a:ext cx="48600" cy="155160"/>
              </p14:xfrm>
            </p:contentPart>
          </mc:Choice>
          <mc:Fallback>
            <p:pic>
              <p:nvPicPr>
                <p:cNvPr id="112" name="Ink 111">
                  <a:extLst>
                    <a:ext uri="{FF2B5EF4-FFF2-40B4-BE49-F238E27FC236}">
                      <a16:creationId xmlns:a16="http://schemas.microsoft.com/office/drawing/2014/main" id="{13426734-5CE1-C5D8-F8E1-6988A2EB7733}"/>
                    </a:ext>
                  </a:extLst>
                </p:cNvPr>
                <p:cNvPicPr/>
                <p:nvPr/>
              </p:nvPicPr>
              <p:blipFill>
                <a:blip r:embed="rId175"/>
                <a:stretch>
                  <a:fillRect/>
                </a:stretch>
              </p:blipFill>
              <p:spPr>
                <a:xfrm>
                  <a:off x="10579830" y="5513385"/>
                  <a:ext cx="608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3" name="Ink 112">
                  <a:extLst>
                    <a:ext uri="{FF2B5EF4-FFF2-40B4-BE49-F238E27FC236}">
                      <a16:creationId xmlns:a16="http://schemas.microsoft.com/office/drawing/2014/main" id="{83771851-0374-315E-FC44-863DB422DE78}"/>
                    </a:ext>
                  </a:extLst>
                </p14:cNvPr>
                <p14:cNvContentPartPr/>
                <p14:nvPr/>
              </p14:nvContentPartPr>
              <p14:xfrm>
                <a:off x="10754430" y="5546505"/>
                <a:ext cx="103680" cy="132480"/>
              </p14:xfrm>
            </p:contentPart>
          </mc:Choice>
          <mc:Fallback>
            <p:pic>
              <p:nvPicPr>
                <p:cNvPr id="113" name="Ink 112">
                  <a:extLst>
                    <a:ext uri="{FF2B5EF4-FFF2-40B4-BE49-F238E27FC236}">
                      <a16:creationId xmlns:a16="http://schemas.microsoft.com/office/drawing/2014/main" id="{83771851-0374-315E-FC44-863DB422DE78}"/>
                    </a:ext>
                  </a:extLst>
                </p:cNvPr>
                <p:cNvPicPr/>
                <p:nvPr/>
              </p:nvPicPr>
              <p:blipFill>
                <a:blip r:embed="rId177"/>
                <a:stretch>
                  <a:fillRect/>
                </a:stretch>
              </p:blipFill>
              <p:spPr>
                <a:xfrm>
                  <a:off x="10748310" y="5540385"/>
                  <a:ext cx="1159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4" name="Ink 113">
                  <a:extLst>
                    <a:ext uri="{FF2B5EF4-FFF2-40B4-BE49-F238E27FC236}">
                      <a16:creationId xmlns:a16="http://schemas.microsoft.com/office/drawing/2014/main" id="{7A5313D9-A4B6-F82B-07A0-45AF531C9B22}"/>
                    </a:ext>
                  </a:extLst>
                </p14:cNvPr>
                <p14:cNvContentPartPr/>
                <p14:nvPr/>
              </p14:nvContentPartPr>
              <p14:xfrm>
                <a:off x="10958910" y="5552985"/>
                <a:ext cx="135000" cy="108720"/>
              </p14:xfrm>
            </p:contentPart>
          </mc:Choice>
          <mc:Fallback>
            <p:pic>
              <p:nvPicPr>
                <p:cNvPr id="114" name="Ink 113">
                  <a:extLst>
                    <a:ext uri="{FF2B5EF4-FFF2-40B4-BE49-F238E27FC236}">
                      <a16:creationId xmlns:a16="http://schemas.microsoft.com/office/drawing/2014/main" id="{7A5313D9-A4B6-F82B-07A0-45AF531C9B22}"/>
                    </a:ext>
                  </a:extLst>
                </p:cNvPr>
                <p:cNvPicPr/>
                <p:nvPr/>
              </p:nvPicPr>
              <p:blipFill>
                <a:blip r:embed="rId179"/>
                <a:stretch>
                  <a:fillRect/>
                </a:stretch>
              </p:blipFill>
              <p:spPr>
                <a:xfrm>
                  <a:off x="10952790" y="5546865"/>
                  <a:ext cx="1472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00135480-8D8C-157E-2918-44685D5FF19E}"/>
                    </a:ext>
                  </a:extLst>
                </p14:cNvPr>
                <p14:cNvContentPartPr/>
                <p14:nvPr/>
              </p14:nvContentPartPr>
              <p14:xfrm>
                <a:off x="10975830" y="5596185"/>
                <a:ext cx="57960" cy="75240"/>
              </p14:xfrm>
            </p:contentPart>
          </mc:Choice>
          <mc:Fallback>
            <p:pic>
              <p:nvPicPr>
                <p:cNvPr id="115" name="Ink 114">
                  <a:extLst>
                    <a:ext uri="{FF2B5EF4-FFF2-40B4-BE49-F238E27FC236}">
                      <a16:creationId xmlns:a16="http://schemas.microsoft.com/office/drawing/2014/main" id="{00135480-8D8C-157E-2918-44685D5FF19E}"/>
                    </a:ext>
                  </a:extLst>
                </p:cNvPr>
                <p:cNvPicPr/>
                <p:nvPr/>
              </p:nvPicPr>
              <p:blipFill>
                <a:blip r:embed="rId181"/>
                <a:stretch>
                  <a:fillRect/>
                </a:stretch>
              </p:blipFill>
              <p:spPr>
                <a:xfrm>
                  <a:off x="10969710" y="5590065"/>
                  <a:ext cx="702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6" name="Ink 115">
                  <a:extLst>
                    <a:ext uri="{FF2B5EF4-FFF2-40B4-BE49-F238E27FC236}">
                      <a16:creationId xmlns:a16="http://schemas.microsoft.com/office/drawing/2014/main" id="{F80FD416-D01F-EAB1-DF39-06647615E5FC}"/>
                    </a:ext>
                  </a:extLst>
                </p14:cNvPr>
                <p14:cNvContentPartPr/>
                <p14:nvPr/>
              </p14:nvContentPartPr>
              <p14:xfrm>
                <a:off x="11112630" y="5478465"/>
                <a:ext cx="176040" cy="109080"/>
              </p14:xfrm>
            </p:contentPart>
          </mc:Choice>
          <mc:Fallback>
            <p:pic>
              <p:nvPicPr>
                <p:cNvPr id="116" name="Ink 115">
                  <a:extLst>
                    <a:ext uri="{FF2B5EF4-FFF2-40B4-BE49-F238E27FC236}">
                      <a16:creationId xmlns:a16="http://schemas.microsoft.com/office/drawing/2014/main" id="{F80FD416-D01F-EAB1-DF39-06647615E5FC}"/>
                    </a:ext>
                  </a:extLst>
                </p:cNvPr>
                <p:cNvPicPr/>
                <p:nvPr/>
              </p:nvPicPr>
              <p:blipFill>
                <a:blip r:embed="rId183"/>
                <a:stretch>
                  <a:fillRect/>
                </a:stretch>
              </p:blipFill>
              <p:spPr>
                <a:xfrm>
                  <a:off x="11106510" y="5472345"/>
                  <a:ext cx="1882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7" name="Ink 116">
                  <a:extLst>
                    <a:ext uri="{FF2B5EF4-FFF2-40B4-BE49-F238E27FC236}">
                      <a16:creationId xmlns:a16="http://schemas.microsoft.com/office/drawing/2014/main" id="{D56CBF3B-73D8-27DB-B544-92E03E5B6959}"/>
                    </a:ext>
                  </a:extLst>
                </p14:cNvPr>
                <p14:cNvContentPartPr/>
                <p14:nvPr/>
              </p14:nvContentPartPr>
              <p14:xfrm>
                <a:off x="11170590" y="5434905"/>
                <a:ext cx="286920" cy="409680"/>
              </p14:xfrm>
            </p:contentPart>
          </mc:Choice>
          <mc:Fallback>
            <p:pic>
              <p:nvPicPr>
                <p:cNvPr id="117" name="Ink 116">
                  <a:extLst>
                    <a:ext uri="{FF2B5EF4-FFF2-40B4-BE49-F238E27FC236}">
                      <a16:creationId xmlns:a16="http://schemas.microsoft.com/office/drawing/2014/main" id="{D56CBF3B-73D8-27DB-B544-92E03E5B6959}"/>
                    </a:ext>
                  </a:extLst>
                </p:cNvPr>
                <p:cNvPicPr/>
                <p:nvPr/>
              </p:nvPicPr>
              <p:blipFill>
                <a:blip r:embed="rId185"/>
                <a:stretch>
                  <a:fillRect/>
                </a:stretch>
              </p:blipFill>
              <p:spPr>
                <a:xfrm>
                  <a:off x="11164470" y="5428785"/>
                  <a:ext cx="29916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A142FF7E-2D2F-9E72-733A-F98713D8F29D}"/>
                    </a:ext>
                  </a:extLst>
                </p14:cNvPr>
                <p14:cNvContentPartPr/>
                <p14:nvPr/>
              </p14:nvContentPartPr>
              <p14:xfrm>
                <a:off x="10566510" y="5453265"/>
                <a:ext cx="164160" cy="351000"/>
              </p14:xfrm>
            </p:contentPart>
          </mc:Choice>
          <mc:Fallback>
            <p:pic>
              <p:nvPicPr>
                <p:cNvPr id="118" name="Ink 117">
                  <a:extLst>
                    <a:ext uri="{FF2B5EF4-FFF2-40B4-BE49-F238E27FC236}">
                      <a16:creationId xmlns:a16="http://schemas.microsoft.com/office/drawing/2014/main" id="{A142FF7E-2D2F-9E72-733A-F98713D8F29D}"/>
                    </a:ext>
                  </a:extLst>
                </p:cNvPr>
                <p:cNvPicPr/>
                <p:nvPr/>
              </p:nvPicPr>
              <p:blipFill>
                <a:blip r:embed="rId187"/>
                <a:stretch>
                  <a:fillRect/>
                </a:stretch>
              </p:blipFill>
              <p:spPr>
                <a:xfrm>
                  <a:off x="10560390" y="5447145"/>
                  <a:ext cx="1764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0" name="Ink 119">
                  <a:extLst>
                    <a:ext uri="{FF2B5EF4-FFF2-40B4-BE49-F238E27FC236}">
                      <a16:creationId xmlns:a16="http://schemas.microsoft.com/office/drawing/2014/main" id="{9D96344E-F6D1-E493-433D-61B8F7222B88}"/>
                    </a:ext>
                  </a:extLst>
                </p14:cNvPr>
                <p14:cNvContentPartPr/>
                <p14:nvPr/>
              </p14:nvContentPartPr>
              <p14:xfrm>
                <a:off x="11781870" y="5437425"/>
                <a:ext cx="41400" cy="156600"/>
              </p14:xfrm>
            </p:contentPart>
          </mc:Choice>
          <mc:Fallback>
            <p:pic>
              <p:nvPicPr>
                <p:cNvPr id="120" name="Ink 119">
                  <a:extLst>
                    <a:ext uri="{FF2B5EF4-FFF2-40B4-BE49-F238E27FC236}">
                      <a16:creationId xmlns:a16="http://schemas.microsoft.com/office/drawing/2014/main" id="{9D96344E-F6D1-E493-433D-61B8F7222B88}"/>
                    </a:ext>
                  </a:extLst>
                </p:cNvPr>
                <p:cNvPicPr/>
                <p:nvPr/>
              </p:nvPicPr>
              <p:blipFill>
                <a:blip r:embed="rId189"/>
                <a:stretch>
                  <a:fillRect/>
                </a:stretch>
              </p:blipFill>
              <p:spPr>
                <a:xfrm>
                  <a:off x="11775750" y="5431305"/>
                  <a:ext cx="536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1" name="Ink 120">
                  <a:extLst>
                    <a:ext uri="{FF2B5EF4-FFF2-40B4-BE49-F238E27FC236}">
                      <a16:creationId xmlns:a16="http://schemas.microsoft.com/office/drawing/2014/main" id="{A756E27C-403F-DB8D-3190-570C32594BE6}"/>
                    </a:ext>
                  </a:extLst>
                </p14:cNvPr>
                <p14:cNvContentPartPr/>
                <p14:nvPr/>
              </p14:nvContentPartPr>
              <p14:xfrm>
                <a:off x="11639670" y="5707785"/>
                <a:ext cx="464760" cy="14400"/>
              </p14:xfrm>
            </p:contentPart>
          </mc:Choice>
          <mc:Fallback>
            <p:pic>
              <p:nvPicPr>
                <p:cNvPr id="121" name="Ink 120">
                  <a:extLst>
                    <a:ext uri="{FF2B5EF4-FFF2-40B4-BE49-F238E27FC236}">
                      <a16:creationId xmlns:a16="http://schemas.microsoft.com/office/drawing/2014/main" id="{A756E27C-403F-DB8D-3190-570C32594BE6}"/>
                    </a:ext>
                  </a:extLst>
                </p:cNvPr>
                <p:cNvPicPr/>
                <p:nvPr/>
              </p:nvPicPr>
              <p:blipFill>
                <a:blip r:embed="rId191"/>
                <a:stretch>
                  <a:fillRect/>
                </a:stretch>
              </p:blipFill>
              <p:spPr>
                <a:xfrm>
                  <a:off x="11633550" y="5701665"/>
                  <a:ext cx="4770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229AFE31-EFA5-5FF9-765C-5816D5E2705F}"/>
                    </a:ext>
                  </a:extLst>
                </p14:cNvPr>
                <p14:cNvContentPartPr/>
                <p14:nvPr/>
              </p14:nvContentPartPr>
              <p14:xfrm>
                <a:off x="11637510" y="5812905"/>
                <a:ext cx="36360" cy="146520"/>
              </p14:xfrm>
            </p:contentPart>
          </mc:Choice>
          <mc:Fallback>
            <p:pic>
              <p:nvPicPr>
                <p:cNvPr id="122" name="Ink 121">
                  <a:extLst>
                    <a:ext uri="{FF2B5EF4-FFF2-40B4-BE49-F238E27FC236}">
                      <a16:creationId xmlns:a16="http://schemas.microsoft.com/office/drawing/2014/main" id="{229AFE31-EFA5-5FF9-765C-5816D5E2705F}"/>
                    </a:ext>
                  </a:extLst>
                </p:cNvPr>
                <p:cNvPicPr/>
                <p:nvPr/>
              </p:nvPicPr>
              <p:blipFill>
                <a:blip r:embed="rId193"/>
                <a:stretch>
                  <a:fillRect/>
                </a:stretch>
              </p:blipFill>
              <p:spPr>
                <a:xfrm>
                  <a:off x="11631390" y="5806785"/>
                  <a:ext cx="486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3" name="Ink 122">
                  <a:extLst>
                    <a:ext uri="{FF2B5EF4-FFF2-40B4-BE49-F238E27FC236}">
                      <a16:creationId xmlns:a16="http://schemas.microsoft.com/office/drawing/2014/main" id="{DC487BD0-6E81-9902-09DC-8F86D296B167}"/>
                    </a:ext>
                  </a:extLst>
                </p14:cNvPr>
                <p14:cNvContentPartPr/>
                <p14:nvPr/>
              </p14:nvContentPartPr>
              <p14:xfrm>
                <a:off x="11678190" y="5896425"/>
                <a:ext cx="137520" cy="7920"/>
              </p14:xfrm>
            </p:contentPart>
          </mc:Choice>
          <mc:Fallback>
            <p:pic>
              <p:nvPicPr>
                <p:cNvPr id="123" name="Ink 122">
                  <a:extLst>
                    <a:ext uri="{FF2B5EF4-FFF2-40B4-BE49-F238E27FC236}">
                      <a16:creationId xmlns:a16="http://schemas.microsoft.com/office/drawing/2014/main" id="{DC487BD0-6E81-9902-09DC-8F86D296B167}"/>
                    </a:ext>
                  </a:extLst>
                </p:cNvPr>
                <p:cNvPicPr/>
                <p:nvPr/>
              </p:nvPicPr>
              <p:blipFill>
                <a:blip r:embed="rId195"/>
                <a:stretch>
                  <a:fillRect/>
                </a:stretch>
              </p:blipFill>
              <p:spPr>
                <a:xfrm>
                  <a:off x="11672070" y="5890305"/>
                  <a:ext cx="1497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2421AA68-3F02-B363-1203-9DB139016287}"/>
                    </a:ext>
                  </a:extLst>
                </p14:cNvPr>
                <p14:cNvContentPartPr/>
                <p14:nvPr/>
              </p14:nvContentPartPr>
              <p14:xfrm>
                <a:off x="11678190" y="5859345"/>
                <a:ext cx="313200" cy="94680"/>
              </p14:xfrm>
            </p:contentPart>
          </mc:Choice>
          <mc:Fallback>
            <p:pic>
              <p:nvPicPr>
                <p:cNvPr id="124" name="Ink 123">
                  <a:extLst>
                    <a:ext uri="{FF2B5EF4-FFF2-40B4-BE49-F238E27FC236}">
                      <a16:creationId xmlns:a16="http://schemas.microsoft.com/office/drawing/2014/main" id="{2421AA68-3F02-B363-1203-9DB139016287}"/>
                    </a:ext>
                  </a:extLst>
                </p:cNvPr>
                <p:cNvPicPr/>
                <p:nvPr/>
              </p:nvPicPr>
              <p:blipFill>
                <a:blip r:embed="rId197"/>
                <a:stretch>
                  <a:fillRect/>
                </a:stretch>
              </p:blipFill>
              <p:spPr>
                <a:xfrm>
                  <a:off x="11672070" y="5853225"/>
                  <a:ext cx="3254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5" name="Ink 124">
                  <a:extLst>
                    <a:ext uri="{FF2B5EF4-FFF2-40B4-BE49-F238E27FC236}">
                      <a16:creationId xmlns:a16="http://schemas.microsoft.com/office/drawing/2014/main" id="{3F00FBB7-3C11-31FF-6F64-31124FF8300D}"/>
                    </a:ext>
                  </a:extLst>
                </p14:cNvPr>
                <p14:cNvContentPartPr/>
                <p14:nvPr/>
              </p14:nvContentPartPr>
              <p14:xfrm>
                <a:off x="11889870" y="5876625"/>
                <a:ext cx="46080" cy="95760"/>
              </p14:xfrm>
            </p:contentPart>
          </mc:Choice>
          <mc:Fallback>
            <p:pic>
              <p:nvPicPr>
                <p:cNvPr id="125" name="Ink 124">
                  <a:extLst>
                    <a:ext uri="{FF2B5EF4-FFF2-40B4-BE49-F238E27FC236}">
                      <a16:creationId xmlns:a16="http://schemas.microsoft.com/office/drawing/2014/main" id="{3F00FBB7-3C11-31FF-6F64-31124FF8300D}"/>
                    </a:ext>
                  </a:extLst>
                </p:cNvPr>
                <p:cNvPicPr/>
                <p:nvPr/>
              </p:nvPicPr>
              <p:blipFill>
                <a:blip r:embed="rId199"/>
                <a:stretch>
                  <a:fillRect/>
                </a:stretch>
              </p:blipFill>
              <p:spPr>
                <a:xfrm>
                  <a:off x="11883750" y="5870505"/>
                  <a:ext cx="583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6" name="Ink 125">
                  <a:extLst>
                    <a:ext uri="{FF2B5EF4-FFF2-40B4-BE49-F238E27FC236}">
                      <a16:creationId xmlns:a16="http://schemas.microsoft.com/office/drawing/2014/main" id="{DBFD3371-0398-1F95-DFD0-5D5A8B7E805C}"/>
                    </a:ext>
                  </a:extLst>
                </p14:cNvPr>
                <p14:cNvContentPartPr/>
                <p14:nvPr/>
              </p14:nvContentPartPr>
              <p14:xfrm>
                <a:off x="12027030" y="5811825"/>
                <a:ext cx="224280" cy="58320"/>
              </p14:xfrm>
            </p:contentPart>
          </mc:Choice>
          <mc:Fallback>
            <p:pic>
              <p:nvPicPr>
                <p:cNvPr id="126" name="Ink 125">
                  <a:extLst>
                    <a:ext uri="{FF2B5EF4-FFF2-40B4-BE49-F238E27FC236}">
                      <a16:creationId xmlns:a16="http://schemas.microsoft.com/office/drawing/2014/main" id="{DBFD3371-0398-1F95-DFD0-5D5A8B7E805C}"/>
                    </a:ext>
                  </a:extLst>
                </p:cNvPr>
                <p:cNvPicPr/>
                <p:nvPr/>
              </p:nvPicPr>
              <p:blipFill>
                <a:blip r:embed="rId201"/>
                <a:stretch>
                  <a:fillRect/>
                </a:stretch>
              </p:blipFill>
              <p:spPr>
                <a:xfrm>
                  <a:off x="12020910" y="5805705"/>
                  <a:ext cx="2365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9" name="Ink 128">
                  <a:extLst>
                    <a:ext uri="{FF2B5EF4-FFF2-40B4-BE49-F238E27FC236}">
                      <a16:creationId xmlns:a16="http://schemas.microsoft.com/office/drawing/2014/main" id="{B94B97D2-FB4F-23E0-7183-E22E98CD79D6}"/>
                    </a:ext>
                  </a:extLst>
                </p14:cNvPr>
                <p14:cNvContentPartPr/>
                <p14:nvPr/>
              </p14:nvContentPartPr>
              <p14:xfrm>
                <a:off x="9255390" y="6195225"/>
                <a:ext cx="272160" cy="36360"/>
              </p14:xfrm>
            </p:contentPart>
          </mc:Choice>
          <mc:Fallback>
            <p:pic>
              <p:nvPicPr>
                <p:cNvPr id="129" name="Ink 128">
                  <a:extLst>
                    <a:ext uri="{FF2B5EF4-FFF2-40B4-BE49-F238E27FC236}">
                      <a16:creationId xmlns:a16="http://schemas.microsoft.com/office/drawing/2014/main" id="{B94B97D2-FB4F-23E0-7183-E22E98CD79D6}"/>
                    </a:ext>
                  </a:extLst>
                </p:cNvPr>
                <p:cNvPicPr/>
                <p:nvPr/>
              </p:nvPicPr>
              <p:blipFill>
                <a:blip r:embed="rId203"/>
                <a:stretch>
                  <a:fillRect/>
                </a:stretch>
              </p:blipFill>
              <p:spPr>
                <a:xfrm>
                  <a:off x="9249270" y="6189105"/>
                  <a:ext cx="2844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0" name="Ink 129">
                  <a:extLst>
                    <a:ext uri="{FF2B5EF4-FFF2-40B4-BE49-F238E27FC236}">
                      <a16:creationId xmlns:a16="http://schemas.microsoft.com/office/drawing/2014/main" id="{3624F6B7-A38F-0FBA-B75F-2A1BE8145824}"/>
                    </a:ext>
                  </a:extLst>
                </p14:cNvPr>
                <p14:cNvContentPartPr/>
                <p14:nvPr/>
              </p14:nvContentPartPr>
              <p14:xfrm>
                <a:off x="9442950" y="6149505"/>
                <a:ext cx="77400" cy="144360"/>
              </p14:xfrm>
            </p:contentPart>
          </mc:Choice>
          <mc:Fallback>
            <p:pic>
              <p:nvPicPr>
                <p:cNvPr id="130" name="Ink 129">
                  <a:extLst>
                    <a:ext uri="{FF2B5EF4-FFF2-40B4-BE49-F238E27FC236}">
                      <a16:creationId xmlns:a16="http://schemas.microsoft.com/office/drawing/2014/main" id="{3624F6B7-A38F-0FBA-B75F-2A1BE8145824}"/>
                    </a:ext>
                  </a:extLst>
                </p:cNvPr>
                <p:cNvPicPr/>
                <p:nvPr/>
              </p:nvPicPr>
              <p:blipFill>
                <a:blip r:embed="rId205"/>
                <a:stretch>
                  <a:fillRect/>
                </a:stretch>
              </p:blipFill>
              <p:spPr>
                <a:xfrm>
                  <a:off x="9436830" y="6143385"/>
                  <a:ext cx="896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2" name="Ink 131">
                  <a:extLst>
                    <a:ext uri="{FF2B5EF4-FFF2-40B4-BE49-F238E27FC236}">
                      <a16:creationId xmlns:a16="http://schemas.microsoft.com/office/drawing/2014/main" id="{5DCCCAED-611C-215C-5224-92A3403A9056}"/>
                    </a:ext>
                  </a:extLst>
                </p14:cNvPr>
                <p14:cNvContentPartPr/>
                <p14:nvPr/>
              </p14:nvContentPartPr>
              <p14:xfrm>
                <a:off x="9885390" y="6149505"/>
                <a:ext cx="19800" cy="226440"/>
              </p14:xfrm>
            </p:contentPart>
          </mc:Choice>
          <mc:Fallback>
            <p:pic>
              <p:nvPicPr>
                <p:cNvPr id="132" name="Ink 131">
                  <a:extLst>
                    <a:ext uri="{FF2B5EF4-FFF2-40B4-BE49-F238E27FC236}">
                      <a16:creationId xmlns:a16="http://schemas.microsoft.com/office/drawing/2014/main" id="{5DCCCAED-611C-215C-5224-92A3403A9056}"/>
                    </a:ext>
                  </a:extLst>
                </p:cNvPr>
                <p:cNvPicPr/>
                <p:nvPr/>
              </p:nvPicPr>
              <p:blipFill>
                <a:blip r:embed="rId207"/>
                <a:stretch>
                  <a:fillRect/>
                </a:stretch>
              </p:blipFill>
              <p:spPr>
                <a:xfrm>
                  <a:off x="9879270" y="6143385"/>
                  <a:ext cx="320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6" name="Ink 135">
                  <a:extLst>
                    <a:ext uri="{FF2B5EF4-FFF2-40B4-BE49-F238E27FC236}">
                      <a16:creationId xmlns:a16="http://schemas.microsoft.com/office/drawing/2014/main" id="{708612D6-F214-D1CA-1BB5-9D01AB5A2ABE}"/>
                    </a:ext>
                  </a:extLst>
                </p14:cNvPr>
                <p14:cNvContentPartPr/>
                <p14:nvPr/>
              </p14:nvContentPartPr>
              <p14:xfrm>
                <a:off x="10520790" y="5928825"/>
                <a:ext cx="1305360" cy="99720"/>
              </p14:xfrm>
            </p:contentPart>
          </mc:Choice>
          <mc:Fallback>
            <p:pic>
              <p:nvPicPr>
                <p:cNvPr id="136" name="Ink 135">
                  <a:extLst>
                    <a:ext uri="{FF2B5EF4-FFF2-40B4-BE49-F238E27FC236}">
                      <a16:creationId xmlns:a16="http://schemas.microsoft.com/office/drawing/2014/main" id="{708612D6-F214-D1CA-1BB5-9D01AB5A2ABE}"/>
                    </a:ext>
                  </a:extLst>
                </p:cNvPr>
                <p:cNvPicPr/>
                <p:nvPr/>
              </p:nvPicPr>
              <p:blipFill>
                <a:blip r:embed="rId209"/>
                <a:stretch>
                  <a:fillRect/>
                </a:stretch>
              </p:blipFill>
              <p:spPr>
                <a:xfrm>
                  <a:off x="10514670" y="5922705"/>
                  <a:ext cx="13176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7" name="Ink 136">
                  <a:extLst>
                    <a:ext uri="{FF2B5EF4-FFF2-40B4-BE49-F238E27FC236}">
                      <a16:creationId xmlns:a16="http://schemas.microsoft.com/office/drawing/2014/main" id="{25671CEE-F5D9-DFEB-3192-0F17287704CE}"/>
                    </a:ext>
                  </a:extLst>
                </p14:cNvPr>
                <p14:cNvContentPartPr/>
                <p14:nvPr/>
              </p14:nvContentPartPr>
              <p14:xfrm>
                <a:off x="10660470" y="5969865"/>
                <a:ext cx="1224000" cy="90360"/>
              </p14:xfrm>
            </p:contentPart>
          </mc:Choice>
          <mc:Fallback>
            <p:pic>
              <p:nvPicPr>
                <p:cNvPr id="137" name="Ink 136">
                  <a:extLst>
                    <a:ext uri="{FF2B5EF4-FFF2-40B4-BE49-F238E27FC236}">
                      <a16:creationId xmlns:a16="http://schemas.microsoft.com/office/drawing/2014/main" id="{25671CEE-F5D9-DFEB-3192-0F17287704CE}"/>
                    </a:ext>
                  </a:extLst>
                </p:cNvPr>
                <p:cNvPicPr/>
                <p:nvPr/>
              </p:nvPicPr>
              <p:blipFill>
                <a:blip r:embed="rId211"/>
                <a:stretch>
                  <a:fillRect/>
                </a:stretch>
              </p:blipFill>
              <p:spPr>
                <a:xfrm>
                  <a:off x="10654350" y="5963745"/>
                  <a:ext cx="1236240" cy="102600"/>
                </a:xfrm>
                <a:prstGeom prst="rect">
                  <a:avLst/>
                </a:prstGeom>
              </p:spPr>
            </p:pic>
          </mc:Fallback>
        </mc:AlternateContent>
      </p:grpSp>
    </p:spTree>
    <p:extLst>
      <p:ext uri="{BB962C8B-B14F-4D97-AF65-F5344CB8AC3E}">
        <p14:creationId xmlns:p14="http://schemas.microsoft.com/office/powerpoint/2010/main" val="249512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The Mean Value Theorem</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361149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B4AB-3138-480E-8533-0D2026BA3D7F}"/>
              </a:ext>
            </a:extLst>
          </p:cNvPr>
          <p:cNvSpPr>
            <a:spLocks noGrp="1"/>
          </p:cNvSpPr>
          <p:nvPr>
            <p:ph type="title"/>
          </p:nvPr>
        </p:nvSpPr>
        <p:spPr>
          <a:xfrm>
            <a:off x="841248" y="380891"/>
            <a:ext cx="10515600" cy="672105"/>
          </a:xfrm>
        </p:spPr>
        <p:txBody>
          <a:bodyPr/>
          <a:lstStyle/>
          <a:p>
            <a:r>
              <a:rPr lang="en-IN" dirty="0"/>
              <a:t>The Mean Value Theorem</a:t>
            </a:r>
            <a:endParaRPr lang="en-IN" b="0" dirty="0"/>
          </a:p>
        </p:txBody>
      </p:sp>
      <p:sp>
        <p:nvSpPr>
          <p:cNvPr id="3" name="Content Placeholder 2">
            <a:extLst>
              <a:ext uri="{FF2B5EF4-FFF2-40B4-BE49-F238E27FC236}">
                <a16:creationId xmlns:a16="http://schemas.microsoft.com/office/drawing/2014/main" id="{FB3A0D3E-944C-4EFC-99BD-43A750F1B71B}"/>
              </a:ext>
            </a:extLst>
          </p:cNvPr>
          <p:cNvSpPr>
            <a:spLocks noGrp="1"/>
          </p:cNvSpPr>
          <p:nvPr>
            <p:ph sz="quarter" idx="23"/>
          </p:nvPr>
        </p:nvSpPr>
        <p:spPr>
          <a:xfrm>
            <a:off x="736600" y="1289050"/>
            <a:ext cx="10718800" cy="1010805"/>
          </a:xfrm>
        </p:spPr>
        <p:txBody>
          <a:bodyPr/>
          <a:lstStyle/>
          <a:p>
            <a:pPr>
              <a:lnSpc>
                <a:spcPct val="100000"/>
              </a:lnSpc>
            </a:pPr>
            <a:r>
              <a:rPr lang="en-IN" dirty="0"/>
              <a:t>We will see that many of the results depend on one central fact, which is called the Mean Value Theorem.</a:t>
            </a:r>
          </a:p>
        </p:txBody>
      </p:sp>
    </p:spTree>
    <p:extLst>
      <p:ext uri="{BB962C8B-B14F-4D97-AF65-F5344CB8AC3E}">
        <p14:creationId xmlns:p14="http://schemas.microsoft.com/office/powerpoint/2010/main" val="588584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838200" y="3060442"/>
            <a:ext cx="10515600" cy="494127"/>
          </a:xfrm>
        </p:spPr>
        <p:txBody>
          <a:bodyPr/>
          <a:lstStyle/>
          <a:p>
            <a:pPr algn="ctr"/>
            <a:r>
              <a:rPr lang="en-IN" dirty="0">
                <a:solidFill>
                  <a:srgbClr val="0079C2"/>
                </a:solidFill>
              </a:rPr>
              <a:t>Rolle’s Theorem and Mean Value Theorem</a:t>
            </a:r>
            <a:endParaRPr lang="en-IN" sz="4000" dirty="0">
              <a:solidFill>
                <a:srgbClr val="0079C2"/>
              </a:solidFill>
            </a:endParaRPr>
          </a:p>
        </p:txBody>
      </p:sp>
    </p:spTree>
    <p:extLst>
      <p:ext uri="{BB962C8B-B14F-4D97-AF65-F5344CB8AC3E}">
        <p14:creationId xmlns:p14="http://schemas.microsoft.com/office/powerpoint/2010/main" val="84573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Forms</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838200" y="2719358"/>
                <a:ext cx="291747" cy="80945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0</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0</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8200" y="2719358"/>
                <a:ext cx="291747" cy="809452"/>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53056" y="2719358"/>
                <a:ext cx="666849" cy="83644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i="1">
                              <a:latin typeface="Cambria Math" panose="02040503050406030204" pitchFamily="18" charset="0"/>
                              <a:ea typeface="Open Sans" panose="020B0606030504020204" pitchFamily="34" charset="0"/>
                              <a:cs typeface="Open Sans" panose="020B0606030504020204" pitchFamily="34" charset="0"/>
                            </a:rPr>
                            <m:t>∞</m:t>
                          </m:r>
                        </m:num>
                        <m:den>
                          <m:r>
                            <a:rPr lang="en-US" sz="2800" i="1">
                              <a:latin typeface="Cambria Math" panose="02040503050406030204" pitchFamily="18" charset="0"/>
                              <a:ea typeface="Open Sans" panose="020B0606030504020204" pitchFamily="34" charset="0"/>
                              <a:cs typeface="Open Sans" panose="020B0606030504020204" pitchFamily="34" charset="0"/>
                            </a:rPr>
                            <m:t>±</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053056" y="2719358"/>
                <a:ext cx="666849" cy="836447"/>
              </a:xfrm>
              <a:prstGeom prst="rect">
                <a:avLst/>
              </a:prstGeom>
              <a:blipFill rotWithShape="0">
                <a:blip r:embed="rId3"/>
                <a:stretch>
                  <a:fillRect b="-73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615280" y="2922137"/>
                <a:ext cx="1424172"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0</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615280" y="2922137"/>
                <a:ext cx="1424172" cy="43088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19210" y="2922136"/>
                <a:ext cx="458908"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0</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0</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19210" y="2922136"/>
                <a:ext cx="458908" cy="43088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30201" y="2903254"/>
                <a:ext cx="744242" cy="43627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30201" y="2903254"/>
                <a:ext cx="744242" cy="436273"/>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354201" y="2922135"/>
                <a:ext cx="566309"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i="1" smtClean="0">
                              <a:latin typeface="Cambria Math" panose="02040503050406030204" pitchFamily="18" charset="0"/>
                              <a:ea typeface="Cambria Math" panose="02040503050406030204" pitchFamily="18" charset="0"/>
                              <a:cs typeface="Open Sans" panose="020B0606030504020204" pitchFamily="34" charset="0"/>
                            </a:rPr>
                            <m:t>∞</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0</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354201" y="2922135"/>
                <a:ext cx="566309" cy="430887"/>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706451" y="2922137"/>
                <a:ext cx="1132553"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Open Sans" panose="020B0606030504020204" pitchFamily="34" charset="0"/>
                        </a:rPr>
                        <m:t>∞</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706451" y="2922137"/>
                <a:ext cx="1132553" cy="430887"/>
              </a:xfrm>
              <a:prstGeom prst="rect">
                <a:avLst/>
              </a:prstGeom>
              <a:blipFill rotWithShape="0">
                <a:blip r:embed="rId8"/>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08688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645017" y="446031"/>
            <a:ext cx="9683839" cy="494127"/>
          </a:xfrm>
        </p:spPr>
        <p:txBody>
          <a:bodyPr/>
          <a:lstStyle/>
          <a:p>
            <a:pPr algn="ctr"/>
            <a:r>
              <a:rPr lang="en-IN" dirty="0">
                <a:solidFill>
                  <a:srgbClr val="0079C2"/>
                </a:solidFill>
              </a:rPr>
              <a:t>Rolle’s Theorem and Mean Value Theorem</a:t>
            </a:r>
            <a:endParaRPr lang="en-IN" sz="4000" dirty="0">
              <a:solidFill>
                <a:srgbClr val="0079C2"/>
              </a:solidFill>
            </a:endParaRPr>
          </a:p>
        </p:txBody>
      </p:sp>
      <p:cxnSp>
        <p:nvCxnSpPr>
          <p:cNvPr id="6" name="Straight Connector 5"/>
          <p:cNvCxnSpPr/>
          <p:nvPr/>
        </p:nvCxnSpPr>
        <p:spPr>
          <a:xfrm>
            <a:off x="1577009" y="5040678"/>
            <a:ext cx="4625008" cy="0"/>
          </a:xfrm>
          <a:prstGeom prst="line">
            <a:avLst/>
          </a:prstGeom>
          <a:ln w="222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35398" y="2438400"/>
            <a:ext cx="0" cy="2992653"/>
          </a:xfrm>
          <a:prstGeom prst="line">
            <a:avLst/>
          </a:prstGeom>
          <a:ln w="22225">
            <a:solidFill>
              <a:srgbClr val="000000"/>
            </a:solidFill>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35872" y="4356239"/>
            <a:ext cx="2969073" cy="16516"/>
          </a:xfrm>
          <a:prstGeom prst="line">
            <a:avLst/>
          </a:prstGeom>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317129" y="3518649"/>
            <a:ext cx="3288537" cy="4559"/>
          </a:xfrm>
          <a:prstGeom prst="line">
            <a:avLst/>
          </a:prstGeom>
          <a:ln>
            <a:solidFill>
              <a:srgbClr val="FF0000"/>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529647" y="4963592"/>
            <a:ext cx="0" cy="15062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26693" y="4952766"/>
            <a:ext cx="0" cy="15062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2459998" y="5123276"/>
                <a:ext cx="216278"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𝑎</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459998" y="5123276"/>
                <a:ext cx="216278" cy="307777"/>
              </a:xfrm>
              <a:prstGeom prst="rect">
                <a:avLst/>
              </a:prstGeom>
              <a:blipFill rotWithShape="0">
                <a:blip r:embed="rId2"/>
                <a:stretch>
                  <a:fillRect l="-14286" r="-1142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504945" y="5135882"/>
                <a:ext cx="21082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𝑏</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504945" y="5135882"/>
                <a:ext cx="210827" cy="307777"/>
              </a:xfrm>
              <a:prstGeom prst="rect">
                <a:avLst/>
              </a:prstGeom>
              <a:blipFill rotWithShape="0">
                <a:blip r:embed="rId3"/>
                <a:stretch>
                  <a:fillRect l="-25714" r="-25714" b="-8000"/>
                </a:stretch>
              </a:blipFill>
              <a:effectLst/>
            </p:spPr>
            <p:txBody>
              <a:bodyPr/>
              <a:lstStyle/>
              <a:p>
                <a:r>
                  <a:rPr lang="en-US">
                    <a:noFill/>
                  </a:rPr>
                  <a:t> </a:t>
                </a:r>
              </a:p>
            </p:txBody>
          </p:sp>
        </mc:Fallback>
      </mc:AlternateContent>
      <p:sp>
        <p:nvSpPr>
          <p:cNvPr id="37" name="Freeform 36"/>
          <p:cNvSpPr/>
          <p:nvPr/>
        </p:nvSpPr>
        <p:spPr>
          <a:xfrm>
            <a:off x="2549711" y="3524293"/>
            <a:ext cx="2955234" cy="821635"/>
          </a:xfrm>
          <a:custGeom>
            <a:avLst/>
            <a:gdLst>
              <a:gd name="connsiteX0" fmla="*/ 0 w 2955234"/>
              <a:gd name="connsiteY0" fmla="*/ 821635 h 821635"/>
              <a:gd name="connsiteX1" fmla="*/ 993913 w 2955234"/>
              <a:gd name="connsiteY1" fmla="*/ 0 h 821635"/>
              <a:gd name="connsiteX2" fmla="*/ 2955234 w 2955234"/>
              <a:gd name="connsiteY2" fmla="*/ 821635 h 821635"/>
            </a:gdLst>
            <a:ahLst/>
            <a:cxnLst>
              <a:cxn ang="0">
                <a:pos x="connsiteX0" y="connsiteY0"/>
              </a:cxn>
              <a:cxn ang="0">
                <a:pos x="connsiteX1" y="connsiteY1"/>
              </a:cxn>
              <a:cxn ang="0">
                <a:pos x="connsiteX2" y="connsiteY2"/>
              </a:cxn>
            </a:cxnLst>
            <a:rect l="l" t="t" r="r" b="b"/>
            <a:pathLst>
              <a:path w="2955234" h="821635">
                <a:moveTo>
                  <a:pt x="0" y="821635"/>
                </a:moveTo>
                <a:cubicBezTo>
                  <a:pt x="250687" y="410817"/>
                  <a:pt x="501374" y="0"/>
                  <a:pt x="993913" y="0"/>
                </a:cubicBezTo>
                <a:cubicBezTo>
                  <a:pt x="1486452" y="0"/>
                  <a:pt x="2220843" y="410817"/>
                  <a:pt x="2955234" y="821635"/>
                </a:cubicBezTo>
              </a:path>
            </a:pathLst>
          </a:cu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39" name="Straight Connector 38"/>
          <p:cNvCxnSpPr/>
          <p:nvPr/>
        </p:nvCxnSpPr>
        <p:spPr>
          <a:xfrm>
            <a:off x="1954368" y="4394411"/>
            <a:ext cx="17078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500833" y="4218866"/>
                <a:ext cx="1352814" cy="30777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𝑓</m:t>
                      </m:r>
                      <m:d>
                        <m:d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latin typeface="Cambria Math" panose="02040503050406030204" pitchFamily="18" charset="0"/>
                              <a:ea typeface="Open Sans" panose="020B0606030504020204" pitchFamily="34" charset="0"/>
                              <a:cs typeface="Open Sans" panose="020B0606030504020204" pitchFamily="34" charset="0"/>
                            </a:rPr>
                            <m:t>𝑎</m:t>
                          </m:r>
                        </m:e>
                      </m:d>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i="1">
                          <a:latin typeface="Cambria Math" panose="02040503050406030204" pitchFamily="18" charset="0"/>
                          <a:ea typeface="Open Sans" panose="020B0606030504020204" pitchFamily="34" charset="0"/>
                          <a:cs typeface="Open Sans" panose="020B0606030504020204" pitchFamily="34" charset="0"/>
                        </a:rPr>
                        <m:t>𝑓</m:t>
                      </m:r>
                      <m:d>
                        <m:dPr>
                          <m:ctrlPr>
                            <a:rPr lang="en-US" sz="2000" i="1">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latin typeface="Cambria Math" panose="02040503050406030204" pitchFamily="18" charset="0"/>
                              <a:ea typeface="Open Sans" panose="020B0606030504020204" pitchFamily="34" charset="0"/>
                              <a:cs typeface="Open Sans" panose="020B0606030504020204" pitchFamily="34" charset="0"/>
                            </a:rPr>
                            <m:t>𝑏</m:t>
                          </m:r>
                        </m:e>
                      </m:d>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500833" y="4218866"/>
                <a:ext cx="1352814" cy="307777"/>
              </a:xfrm>
              <a:prstGeom prst="rect">
                <a:avLst/>
              </a:prstGeom>
              <a:blipFill rotWithShape="0">
                <a:blip r:embed="rId4"/>
                <a:stretch>
                  <a:fillRect l="-8108" b="-3333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343471" y="4828105"/>
                <a:ext cx="211340"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343471" y="4828105"/>
                <a:ext cx="211340" cy="307777"/>
              </a:xfrm>
              <a:prstGeom prst="rect">
                <a:avLst/>
              </a:prstGeom>
              <a:blipFill rotWithShape="0">
                <a:blip r:embed="rId5"/>
                <a:stretch>
                  <a:fillRect l="-14706" r="-1176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927419" y="2031002"/>
                <a:ext cx="21595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𝑦</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927419" y="2031002"/>
                <a:ext cx="215957" cy="307777"/>
              </a:xfrm>
              <a:prstGeom prst="rect">
                <a:avLst/>
              </a:prstGeom>
              <a:blipFill rotWithShape="0">
                <a:blip r:embed="rId6"/>
                <a:stretch>
                  <a:fillRect l="-25000" r="-25000" b="-2549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2459998" y="4412458"/>
                <a:ext cx="866801" cy="27796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𝐴</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𝑎</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𝑎</m:t>
                              </m:r>
                            </m:e>
                          </m:d>
                        </m:e>
                      </m:d>
                    </m:oMath>
                  </m:oMathPara>
                </a14:m>
                <a:endParaRPr lang="en-US" sz="1600"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2459998" y="4412458"/>
                <a:ext cx="866801" cy="277961"/>
              </a:xfrm>
              <a:prstGeom prst="rect">
                <a:avLst/>
              </a:prstGeom>
              <a:blipFill rotWithShape="0">
                <a:blip r:embed="rId7"/>
                <a:stretch>
                  <a:fillRect l="-8451" r="-2817" b="-2888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464339" y="4444430"/>
                <a:ext cx="866801" cy="27796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𝐵</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𝑏</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𝑏</m:t>
                              </m:r>
                            </m:e>
                          </m:d>
                        </m:e>
                      </m:d>
                    </m:oMath>
                  </m:oMathPara>
                </a14:m>
                <a:endParaRPr lang="en-US" sz="1600"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464339" y="4444430"/>
                <a:ext cx="866801" cy="277961"/>
              </a:xfrm>
              <a:prstGeom prst="rect">
                <a:avLst/>
              </a:prstGeom>
              <a:blipFill rotWithShape="0">
                <a:blip r:embed="rId8"/>
                <a:stretch>
                  <a:fillRect l="-7692" r="-3497" b="-26087"/>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3369345" y="3126118"/>
                <a:ext cx="866801" cy="27796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𝑃</m:t>
                      </m:r>
                      <m:d>
                        <m:dPr>
                          <m:ctrlP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𝑐</m:t>
                          </m:r>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𝑐</m:t>
                              </m:r>
                            </m:e>
                          </m:d>
                        </m:e>
                      </m:d>
                    </m:oMath>
                  </m:oMathPara>
                </a14:m>
                <a:endPar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3369345" y="3126118"/>
                <a:ext cx="866801" cy="277961"/>
              </a:xfrm>
              <a:prstGeom prst="rect">
                <a:avLst/>
              </a:prstGeom>
              <a:blipFill rotWithShape="0">
                <a:blip r:embed="rId9"/>
                <a:stretch>
                  <a:fillRect l="-8451" b="-28889"/>
                </a:stretch>
              </a:blipFill>
              <a:effectLst/>
            </p:spPr>
            <p:txBody>
              <a:bodyPr/>
              <a:lstStyle/>
              <a:p>
                <a:r>
                  <a:rPr lang="en-US">
                    <a:noFill/>
                  </a:rPr>
                  <a:t> </a:t>
                </a:r>
              </a:p>
            </p:txBody>
          </p:sp>
        </mc:Fallback>
      </mc:AlternateContent>
      <p:cxnSp>
        <p:nvCxnSpPr>
          <p:cNvPr id="52" name="Straight Connector 51"/>
          <p:cNvCxnSpPr/>
          <p:nvPr/>
        </p:nvCxnSpPr>
        <p:spPr>
          <a:xfrm>
            <a:off x="3525974" y="4959398"/>
            <a:ext cx="0" cy="15062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a:off x="3428928" y="5110024"/>
                <a:ext cx="194091"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𝑐</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428928" y="5110024"/>
                <a:ext cx="194091" cy="307777"/>
              </a:xfrm>
              <a:prstGeom prst="rect">
                <a:avLst/>
              </a:prstGeom>
              <a:blipFill rotWithShape="0">
                <a:blip r:embed="rId10"/>
                <a:stretch>
                  <a:fillRect l="-12500" r="-1250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310432" y="3153587"/>
                <a:ext cx="1420069" cy="307777"/>
              </a:xfrm>
              <a:prstGeom prst="rect">
                <a:avLst/>
              </a:prstGeom>
              <a:noFill/>
              <a:effectLst/>
            </p:spPr>
            <p:txBody>
              <a:bodyPr wrap="none" lIns="0" tIns="0" rIns="0" bIns="0" rtlCol="0" anchor="b">
                <a:spAutoFit/>
              </a:bodyPr>
              <a:lstStyle/>
              <a:p>
                <a14:m>
                  <m:oMath xmlns:m="http://schemas.openxmlformats.org/officeDocument/2006/math">
                    <m:sSup>
                      <m:sSupPr>
                        <m:ctrlP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𝑚</m:t>
                        </m:r>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𝑓</m:t>
                        </m:r>
                      </m:e>
                      <m:sup>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up>
                    </m:sSup>
                    <m:d>
                      <m:dPr>
                        <m:ctrlP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𝑐</m:t>
                        </m:r>
                      </m:e>
                    </m:d>
                  </m:oMath>
                </a14:m>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=0</a:t>
                </a:r>
              </a:p>
            </p:txBody>
          </p:sp>
        </mc:Choice>
        <mc:Fallback xmlns="">
          <p:sp>
            <p:nvSpPr>
              <p:cNvPr id="54" name="TextBox 53"/>
              <p:cNvSpPr txBox="1">
                <a:spLocks noRot="1" noChangeAspect="1" noMove="1" noResize="1" noEditPoints="1" noAdjustHandles="1" noChangeArrowheads="1" noChangeShapeType="1" noTextEdit="1"/>
              </p:cNvSpPr>
              <p:nvPr/>
            </p:nvSpPr>
            <p:spPr>
              <a:xfrm>
                <a:off x="5310432" y="3153587"/>
                <a:ext cx="1420069" cy="307777"/>
              </a:xfrm>
              <a:prstGeom prst="rect">
                <a:avLst/>
              </a:prstGeom>
              <a:blipFill rotWithShape="0">
                <a:blip r:embed="rId11"/>
                <a:stretch>
                  <a:fillRect l="-4292" t="-23529" r="-10300" b="-49020"/>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5343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animBg="1"/>
      <p:bldP spid="41" grpId="0"/>
      <p:bldP spid="42" grpId="0"/>
      <p:bldP spid="43" grpId="0"/>
      <p:bldP spid="49" grpId="0"/>
      <p:bldP spid="50" grpId="0"/>
      <p:bldP spid="51" grpId="0"/>
      <p:bldP spid="53" grpId="0"/>
      <p:bldP spid="5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645017" y="446031"/>
            <a:ext cx="9683839" cy="494127"/>
          </a:xfrm>
        </p:spPr>
        <p:txBody>
          <a:bodyPr/>
          <a:lstStyle/>
          <a:p>
            <a:pPr algn="ctr"/>
            <a:r>
              <a:rPr lang="en-IN" dirty="0">
                <a:solidFill>
                  <a:srgbClr val="0079C2"/>
                </a:solidFill>
              </a:rPr>
              <a:t>Rolle’s Theorem and Mean Value Theorem</a:t>
            </a:r>
            <a:endParaRPr lang="en-IN" sz="4000" dirty="0">
              <a:solidFill>
                <a:srgbClr val="0079C2"/>
              </a:solidFill>
            </a:endParaRPr>
          </a:p>
        </p:txBody>
      </p:sp>
      <p:cxnSp>
        <p:nvCxnSpPr>
          <p:cNvPr id="6" name="Straight Connector 5"/>
          <p:cNvCxnSpPr/>
          <p:nvPr/>
        </p:nvCxnSpPr>
        <p:spPr>
          <a:xfrm>
            <a:off x="1577009" y="5040678"/>
            <a:ext cx="4625008" cy="0"/>
          </a:xfrm>
          <a:prstGeom prst="line">
            <a:avLst/>
          </a:prstGeom>
          <a:ln w="222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35398" y="2438400"/>
            <a:ext cx="0" cy="2992653"/>
          </a:xfrm>
          <a:prstGeom prst="line">
            <a:avLst/>
          </a:prstGeom>
          <a:ln w="22225">
            <a:solidFill>
              <a:srgbClr val="000000"/>
            </a:solidFill>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59998" y="4320672"/>
            <a:ext cx="2969073" cy="16516"/>
          </a:xfrm>
          <a:prstGeom prst="line">
            <a:avLst/>
          </a:prstGeom>
          <a:scene3d>
            <a:camera prst="orthographicFront">
              <a:rot lat="0" lon="0" rev="12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84547" y="3518649"/>
            <a:ext cx="3288537" cy="4559"/>
          </a:xfrm>
          <a:prstGeom prst="line">
            <a:avLst/>
          </a:prstGeom>
          <a:ln>
            <a:solidFill>
              <a:srgbClr val="FF0000"/>
            </a:solidFill>
          </a:ln>
          <a:scene3d>
            <a:camera prst="orthographicFront">
              <a:rot lat="0" lon="0" rev="12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529647" y="4963592"/>
            <a:ext cx="0" cy="15062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67669" y="4952766"/>
            <a:ext cx="0" cy="15062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2459998" y="5123276"/>
                <a:ext cx="216278"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𝑎</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459998" y="5123276"/>
                <a:ext cx="216278" cy="307777"/>
              </a:xfrm>
              <a:prstGeom prst="rect">
                <a:avLst/>
              </a:prstGeom>
              <a:blipFill rotWithShape="0">
                <a:blip r:embed="rId2"/>
                <a:stretch>
                  <a:fillRect l="-14286" r="-1142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266406" y="5135882"/>
                <a:ext cx="21082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𝑏</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266406" y="5135882"/>
                <a:ext cx="210827" cy="307777"/>
              </a:xfrm>
              <a:prstGeom prst="rect">
                <a:avLst/>
              </a:prstGeom>
              <a:blipFill rotWithShape="0">
                <a:blip r:embed="rId3"/>
                <a:stretch>
                  <a:fillRect l="-26471" r="-29412" b="-8000"/>
                </a:stretch>
              </a:blipFill>
              <a:effectLst/>
            </p:spPr>
            <p:txBody>
              <a:bodyPr/>
              <a:lstStyle/>
              <a:p>
                <a:r>
                  <a:rPr lang="en-US">
                    <a:noFill/>
                  </a:rPr>
                  <a:t> </a:t>
                </a:r>
              </a:p>
            </p:txBody>
          </p:sp>
        </mc:Fallback>
      </mc:AlternateContent>
      <p:sp>
        <p:nvSpPr>
          <p:cNvPr id="37" name="Freeform 36"/>
          <p:cNvSpPr/>
          <p:nvPr/>
        </p:nvSpPr>
        <p:spPr>
          <a:xfrm>
            <a:off x="2317129" y="3524293"/>
            <a:ext cx="2955234" cy="821635"/>
          </a:xfrm>
          <a:custGeom>
            <a:avLst/>
            <a:gdLst>
              <a:gd name="connsiteX0" fmla="*/ 0 w 2955234"/>
              <a:gd name="connsiteY0" fmla="*/ 821635 h 821635"/>
              <a:gd name="connsiteX1" fmla="*/ 993913 w 2955234"/>
              <a:gd name="connsiteY1" fmla="*/ 0 h 821635"/>
              <a:gd name="connsiteX2" fmla="*/ 2955234 w 2955234"/>
              <a:gd name="connsiteY2" fmla="*/ 821635 h 821635"/>
            </a:gdLst>
            <a:ahLst/>
            <a:cxnLst>
              <a:cxn ang="0">
                <a:pos x="connsiteX0" y="connsiteY0"/>
              </a:cxn>
              <a:cxn ang="0">
                <a:pos x="connsiteX1" y="connsiteY1"/>
              </a:cxn>
              <a:cxn ang="0">
                <a:pos x="connsiteX2" y="connsiteY2"/>
              </a:cxn>
            </a:cxnLst>
            <a:rect l="l" t="t" r="r" b="b"/>
            <a:pathLst>
              <a:path w="2955234" h="821635">
                <a:moveTo>
                  <a:pt x="0" y="821635"/>
                </a:moveTo>
                <a:cubicBezTo>
                  <a:pt x="250687" y="410817"/>
                  <a:pt x="501374" y="0"/>
                  <a:pt x="993913" y="0"/>
                </a:cubicBezTo>
                <a:cubicBezTo>
                  <a:pt x="1486452" y="0"/>
                  <a:pt x="2220843" y="410817"/>
                  <a:pt x="2955234" y="821635"/>
                </a:cubicBezTo>
              </a:path>
            </a:pathLst>
          </a:custGeom>
          <a:noFill/>
          <a:ln>
            <a:solidFill>
              <a:srgbClr val="000000"/>
            </a:solidFill>
          </a:ln>
          <a:scene3d>
            <a:camera prst="orthographicFront">
              <a:rot lat="0" lon="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39" name="Straight Connector 38"/>
          <p:cNvCxnSpPr/>
          <p:nvPr/>
        </p:nvCxnSpPr>
        <p:spPr>
          <a:xfrm>
            <a:off x="1941116" y="3823449"/>
            <a:ext cx="17078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1401113" y="3646325"/>
                <a:ext cx="511392" cy="30777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Open Sans" panose="020B0606030504020204" pitchFamily="34" charset="0"/>
                          <a:cs typeface="Open Sans" panose="020B0606030504020204" pitchFamily="34" charset="0"/>
                        </a:rPr>
                        <m:t>𝑓</m:t>
                      </m:r>
                      <m:d>
                        <m:dPr>
                          <m:ctrlPr>
                            <a:rPr lang="en-US" sz="2000" i="1">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latin typeface="Cambria Math" panose="02040503050406030204" pitchFamily="18" charset="0"/>
                              <a:ea typeface="Open Sans" panose="020B0606030504020204" pitchFamily="34" charset="0"/>
                              <a:cs typeface="Open Sans" panose="020B0606030504020204" pitchFamily="34" charset="0"/>
                            </a:rPr>
                            <m:t>𝑏</m:t>
                          </m:r>
                        </m:e>
                      </m:d>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401113" y="3646325"/>
                <a:ext cx="511392" cy="307777"/>
              </a:xfrm>
              <a:prstGeom prst="rect">
                <a:avLst/>
              </a:prstGeom>
              <a:blipFill rotWithShape="0">
                <a:blip r:embed="rId4"/>
                <a:stretch>
                  <a:fillRect l="-22619" b="-3333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343471" y="4828105"/>
                <a:ext cx="211340"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343471" y="4828105"/>
                <a:ext cx="211340" cy="307777"/>
              </a:xfrm>
              <a:prstGeom prst="rect">
                <a:avLst/>
              </a:prstGeom>
              <a:blipFill rotWithShape="0">
                <a:blip r:embed="rId5"/>
                <a:stretch>
                  <a:fillRect l="-14706" r="-1176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927419" y="2031002"/>
                <a:ext cx="21595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𝑦</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927419" y="2031002"/>
                <a:ext cx="215957" cy="307777"/>
              </a:xfrm>
              <a:prstGeom prst="rect">
                <a:avLst/>
              </a:prstGeom>
              <a:blipFill rotWithShape="0">
                <a:blip r:embed="rId6"/>
                <a:stretch>
                  <a:fillRect l="-25000" r="-25000" b="-2549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068358" y="5135874"/>
                <a:ext cx="194091"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𝑐</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068358" y="5135874"/>
                <a:ext cx="194091" cy="307777"/>
              </a:xfrm>
              <a:prstGeom prst="rect">
                <a:avLst/>
              </a:prstGeom>
              <a:blipFill rotWithShape="0">
                <a:blip r:embed="rId7"/>
                <a:stretch>
                  <a:fillRect l="-12500" r="-12500"/>
                </a:stretch>
              </a:blipFill>
              <a:effectLst/>
            </p:spPr>
            <p:txBody>
              <a:bodyPr/>
              <a:lstStyle/>
              <a:p>
                <a:r>
                  <a:rPr lang="en-US">
                    <a:noFill/>
                  </a:rPr>
                  <a:t> </a:t>
                </a:r>
              </a:p>
            </p:txBody>
          </p:sp>
        </mc:Fallback>
      </mc:AlternateContent>
      <p:cxnSp>
        <p:nvCxnSpPr>
          <p:cNvPr id="19" name="Straight Connector 18"/>
          <p:cNvCxnSpPr/>
          <p:nvPr/>
        </p:nvCxnSpPr>
        <p:spPr>
          <a:xfrm>
            <a:off x="3181414" y="4959398"/>
            <a:ext cx="0" cy="15062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3728815" y="2754826"/>
                <a:ext cx="119564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𝑚</m:t>
                          </m:r>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𝑓</m:t>
                          </m:r>
                        </m:e>
                        <m:sup>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up>
                      </m:sSup>
                      <m:d>
                        <m:dPr>
                          <m:ctrlP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𝑐</m:t>
                          </m:r>
                        </m:e>
                      </m:d>
                    </m:oMath>
                  </m:oMathPara>
                </a14:m>
                <a:endPar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728815" y="2754826"/>
                <a:ext cx="1195647" cy="307777"/>
              </a:xfrm>
              <a:prstGeom prst="rect">
                <a:avLst/>
              </a:prstGeom>
              <a:blipFill rotWithShape="0">
                <a:blip r:embed="rId8"/>
                <a:stretch>
                  <a:fillRect l="-2551" b="-3600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829048" y="3322599"/>
                <a:ext cx="866801" cy="27796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𝑃</m:t>
                      </m:r>
                      <m:d>
                        <m:dPr>
                          <m:ctrlP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𝑐</m:t>
                          </m:r>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𝑐</m:t>
                              </m:r>
                            </m:e>
                          </m:d>
                        </m:e>
                      </m:d>
                    </m:oMath>
                  </m:oMathPara>
                </a14:m>
                <a:endPar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829048" y="3322599"/>
                <a:ext cx="866801" cy="277961"/>
              </a:xfrm>
              <a:prstGeom prst="rect">
                <a:avLst/>
              </a:prstGeom>
              <a:blipFill rotWithShape="0">
                <a:blip r:embed="rId9"/>
                <a:stretch>
                  <a:fillRect l="-7746" b="-26087"/>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675402" y="4714846"/>
                <a:ext cx="866801" cy="27796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𝐴</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𝑎</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𝑎</m:t>
                              </m:r>
                            </m:e>
                          </m:d>
                        </m:e>
                      </m:d>
                    </m:oMath>
                  </m:oMathPara>
                </a14:m>
                <a:endParaRPr lang="en-US" sz="1600"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675402" y="4714846"/>
                <a:ext cx="866801" cy="277961"/>
              </a:xfrm>
              <a:prstGeom prst="rect">
                <a:avLst/>
              </a:prstGeom>
              <a:blipFill rotWithShape="0">
                <a:blip r:embed="rId10"/>
                <a:stretch>
                  <a:fillRect l="-8451" r="-2817" b="-26087"/>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464339" y="3661234"/>
                <a:ext cx="866801" cy="27796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𝐵</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𝑏</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m:t>
                          </m:r>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1600" b="0" i="1" smtClean="0">
                                  <a:solidFill>
                                    <a:srgbClr val="0070C0"/>
                                  </a:solidFill>
                                  <a:latin typeface="Cambria Math" panose="02040503050406030204" pitchFamily="18" charset="0"/>
                                  <a:ea typeface="Open Sans" panose="020B0606030504020204" pitchFamily="34" charset="0"/>
                                  <a:cs typeface="Open Sans" panose="020B0606030504020204" pitchFamily="34" charset="0"/>
                                </a:rPr>
                                <m:t>𝑏</m:t>
                              </m:r>
                            </m:e>
                          </m:d>
                        </m:e>
                      </m:d>
                    </m:oMath>
                  </m:oMathPara>
                </a14:m>
                <a:endParaRPr lang="en-US" sz="1600"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464339" y="3661234"/>
                <a:ext cx="866801" cy="277961"/>
              </a:xfrm>
              <a:prstGeom prst="rect">
                <a:avLst/>
              </a:prstGeom>
              <a:blipFill rotWithShape="0">
                <a:blip r:embed="rId11"/>
                <a:stretch>
                  <a:fillRect l="-7692" r="-3497" b="-28889"/>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172022" y="4126809"/>
                <a:ext cx="1941750" cy="59734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𝑚</m:t>
                      </m:r>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ctrlPr>
                        </m:fPr>
                        <m:num>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ctrlPr>
                            </m:dPr>
                            <m:e>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𝑏</m:t>
                              </m:r>
                            </m:e>
                          </m:d>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m:t>
                          </m:r>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𝑓</m:t>
                          </m:r>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m:t>
                          </m:r>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𝑎</m:t>
                          </m:r>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m:t>
                          </m:r>
                        </m:num>
                        <m:den>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𝑏</m:t>
                          </m:r>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m:t>
                          </m:r>
                          <m:r>
                            <a:rPr lang="en-US" sz="2000" i="1">
                              <a:solidFill>
                                <a:srgbClr val="0070C0"/>
                              </a:solidFill>
                              <a:latin typeface="Cambria Math" panose="02040503050406030204" pitchFamily="18" charset="0"/>
                              <a:ea typeface="Open Sans" panose="020B0606030504020204" pitchFamily="34" charset="0"/>
                              <a:cs typeface="Open Sans" panose="020B0606030504020204" pitchFamily="34" charset="0"/>
                            </a:rPr>
                            <m:t>𝑎</m:t>
                          </m:r>
                        </m:den>
                      </m:f>
                    </m:oMath>
                  </m:oMathPara>
                </a14:m>
                <a:endPar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172022" y="4126809"/>
                <a:ext cx="1941750" cy="597343"/>
              </a:xfrm>
              <a:prstGeom prst="rect">
                <a:avLst/>
              </a:prstGeom>
              <a:blipFill rotWithShape="0">
                <a:blip r:embed="rId12"/>
                <a:stretch>
                  <a:fillRect b="-102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436481" y="4620134"/>
                <a:ext cx="512134" cy="304800"/>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𝑓</m:t>
                      </m:r>
                      <m:d>
                        <m:d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latin typeface="Cambria Math" panose="02040503050406030204" pitchFamily="18" charset="0"/>
                              <a:ea typeface="Open Sans" panose="020B0606030504020204" pitchFamily="34" charset="0"/>
                              <a:cs typeface="Open Sans" panose="020B0606030504020204" pitchFamily="34" charset="0"/>
                            </a:rPr>
                            <m:t>𝑎</m:t>
                          </m:r>
                        </m:e>
                      </m:d>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436481" y="4620134"/>
                <a:ext cx="512134" cy="304800"/>
              </a:xfrm>
              <a:prstGeom prst="rect">
                <a:avLst/>
              </a:prstGeom>
              <a:blipFill rotWithShape="0">
                <a:blip r:embed="rId13"/>
                <a:stretch>
                  <a:fillRect l="-23810" b="-34000"/>
                </a:stretch>
              </a:blipFill>
              <a:effectLst/>
            </p:spPr>
            <p:txBody>
              <a:bodyPr/>
              <a:lstStyle/>
              <a:p>
                <a:r>
                  <a:rPr lang="en-US">
                    <a:noFill/>
                  </a:rPr>
                  <a:t> </a:t>
                </a:r>
              </a:p>
            </p:txBody>
          </p:sp>
        </mc:Fallback>
      </mc:AlternateContent>
      <p:cxnSp>
        <p:nvCxnSpPr>
          <p:cNvPr id="28" name="Straight Connector 27"/>
          <p:cNvCxnSpPr/>
          <p:nvPr/>
        </p:nvCxnSpPr>
        <p:spPr>
          <a:xfrm>
            <a:off x="1947744" y="4823988"/>
            <a:ext cx="1707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303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645017" y="446031"/>
            <a:ext cx="9683839" cy="494127"/>
          </a:xfrm>
        </p:spPr>
        <p:txBody>
          <a:bodyPr/>
          <a:lstStyle/>
          <a:p>
            <a:pPr algn="ctr"/>
            <a:r>
              <a:rPr lang="en-IN" dirty="0">
                <a:solidFill>
                  <a:srgbClr val="0079C2"/>
                </a:solidFill>
              </a:rPr>
              <a:t>Rolle’s Theorem and Mean Value Theorem</a:t>
            </a:r>
            <a:endParaRPr lang="en-IN" sz="4000" dirty="0">
              <a:solidFill>
                <a:srgbClr val="0079C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50718531"/>
              </p:ext>
            </p:extLst>
          </p:nvPr>
        </p:nvGraphicFramePr>
        <p:xfrm>
          <a:off x="1555481" y="1187746"/>
          <a:ext cx="10022626" cy="5664058"/>
        </p:xfrm>
        <a:graphic>
          <a:graphicData uri="http://schemas.openxmlformats.org/drawingml/2006/table">
            <a:tbl>
              <a:tblPr firstRow="1" bandRow="1">
                <a:tableStyleId>{5C22544A-7EE6-4342-B048-85BDC9FD1C3A}</a:tableStyleId>
              </a:tblPr>
              <a:tblGrid>
                <a:gridCol w="4626378">
                  <a:extLst>
                    <a:ext uri="{9D8B030D-6E8A-4147-A177-3AD203B41FA5}">
                      <a16:colId xmlns:a16="http://schemas.microsoft.com/office/drawing/2014/main" val="20000"/>
                    </a:ext>
                  </a:extLst>
                </a:gridCol>
                <a:gridCol w="5396248">
                  <a:extLst>
                    <a:ext uri="{9D8B030D-6E8A-4147-A177-3AD203B41FA5}">
                      <a16:colId xmlns:a16="http://schemas.microsoft.com/office/drawing/2014/main" val="20001"/>
                    </a:ext>
                  </a:extLst>
                </a:gridCol>
              </a:tblGrid>
              <a:tr h="852827">
                <a:tc>
                  <a:txBody>
                    <a:bodyPr/>
                    <a:lstStyle/>
                    <a:p>
                      <a:r>
                        <a:rPr lang="en-US" dirty="0"/>
                        <a:t>Rolle’s Theorem</a:t>
                      </a:r>
                    </a:p>
                  </a:txBody>
                  <a:tcPr/>
                </a:tc>
                <a:tc>
                  <a:txBody>
                    <a:bodyPr/>
                    <a:lstStyle/>
                    <a:p>
                      <a:r>
                        <a:rPr lang="en-US" dirty="0"/>
                        <a:t>Mean Value Theorem</a:t>
                      </a:r>
                    </a:p>
                  </a:txBody>
                  <a:tcPr/>
                </a:tc>
                <a:extLst>
                  <a:ext uri="{0D108BD9-81ED-4DB2-BD59-A6C34878D82A}">
                    <a16:rowId xmlns:a16="http://schemas.microsoft.com/office/drawing/2014/main" val="10000"/>
                  </a:ext>
                </a:extLst>
              </a:tr>
              <a:tr h="225091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864673">
                <a:tc>
                  <a:txBody>
                    <a:bodyPr/>
                    <a:lstStyle/>
                    <a:p>
                      <a:endParaRPr lang="en-US" dirty="0"/>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745510" y="4470066"/>
            <a:ext cx="4211109" cy="600164"/>
          </a:xfrm>
          <a:prstGeom prst="rect">
            <a:avLst/>
          </a:prstGeom>
          <a:noFill/>
          <a:effectLst/>
        </p:spPr>
        <p:txBody>
          <a:bodyPr wrap="square" lIns="0" tIns="0" rIns="0" rtlCol="0" anchor="b">
            <a:spAutoFit/>
          </a:bodyPr>
          <a:lstStyle/>
          <a:p>
            <a:r>
              <a:rPr lang="en-IN" dirty="0"/>
              <a:t>Let </a:t>
            </a:r>
            <a:r>
              <a:rPr lang="en-IN" i="1" dirty="0"/>
              <a:t>f </a:t>
            </a:r>
            <a:r>
              <a:rPr lang="en-IN" dirty="0"/>
              <a:t>be a function that satisfies the following hypotheses:</a:t>
            </a:r>
          </a:p>
        </p:txBody>
      </p:sp>
      <p:sp>
        <p:nvSpPr>
          <p:cNvPr id="7" name="TextBox 6"/>
          <p:cNvSpPr txBox="1"/>
          <p:nvPr/>
        </p:nvSpPr>
        <p:spPr>
          <a:xfrm>
            <a:off x="1745510" y="4986630"/>
            <a:ext cx="4252175" cy="323165"/>
          </a:xfrm>
          <a:prstGeom prst="rect">
            <a:avLst/>
          </a:prstGeom>
          <a:noFill/>
          <a:effectLst/>
        </p:spPr>
        <p:txBody>
          <a:bodyPr wrap="square" lIns="0" tIns="0" rIns="0" rtlCol="0" anchor="b">
            <a:spAutoFit/>
          </a:bodyPr>
          <a:lstStyle/>
          <a:p>
            <a:r>
              <a:rPr lang="en-IN" dirty="0"/>
              <a:t>1. </a:t>
            </a:r>
            <a:r>
              <a:rPr lang="en-IN" i="1" dirty="0"/>
              <a:t>f </a:t>
            </a:r>
            <a:r>
              <a:rPr lang="en-IN" dirty="0"/>
              <a:t>is continuous on the closed interval [</a:t>
            </a:r>
            <a:r>
              <a:rPr lang="en-IN" i="1" dirty="0"/>
              <a:t>a</a:t>
            </a:r>
            <a:r>
              <a:rPr lang="en-IN" dirty="0"/>
              <a:t>, </a:t>
            </a:r>
            <a:r>
              <a:rPr lang="en-IN" i="1" dirty="0"/>
              <a:t>b</a:t>
            </a:r>
            <a:r>
              <a:rPr lang="en-IN" dirty="0"/>
              <a:t>]. </a:t>
            </a:r>
          </a:p>
        </p:txBody>
      </p:sp>
      <p:sp>
        <p:nvSpPr>
          <p:cNvPr id="8" name="TextBox 7"/>
          <p:cNvSpPr txBox="1"/>
          <p:nvPr/>
        </p:nvSpPr>
        <p:spPr>
          <a:xfrm>
            <a:off x="1745510" y="5292597"/>
            <a:ext cx="4393843" cy="323165"/>
          </a:xfrm>
          <a:prstGeom prst="rect">
            <a:avLst/>
          </a:prstGeom>
          <a:noFill/>
          <a:effectLst/>
        </p:spPr>
        <p:txBody>
          <a:bodyPr wrap="square" lIns="0" tIns="0" rIns="0" rtlCol="0" anchor="b">
            <a:spAutoFit/>
          </a:bodyPr>
          <a:lstStyle/>
          <a:p>
            <a:r>
              <a:rPr lang="en-IN" dirty="0"/>
              <a:t>2. </a:t>
            </a:r>
            <a:r>
              <a:rPr lang="en-IN" i="1" dirty="0"/>
              <a:t>f </a:t>
            </a:r>
            <a:r>
              <a:rPr lang="en-IN" dirty="0"/>
              <a:t>is differentiable on the open interval (</a:t>
            </a:r>
            <a:r>
              <a:rPr lang="en-IN" i="1" dirty="0"/>
              <a:t>a</a:t>
            </a:r>
            <a:r>
              <a:rPr lang="en-IN" dirty="0"/>
              <a:t>, </a:t>
            </a:r>
            <a:r>
              <a:rPr lang="en-IN" i="1" dirty="0"/>
              <a:t>b</a:t>
            </a:r>
            <a:r>
              <a:rPr lang="en-IN" dirty="0"/>
              <a:t>).. </a:t>
            </a:r>
          </a:p>
        </p:txBody>
      </p:sp>
      <p:sp>
        <p:nvSpPr>
          <p:cNvPr id="9" name="TextBox 8"/>
          <p:cNvSpPr txBox="1"/>
          <p:nvPr/>
        </p:nvSpPr>
        <p:spPr>
          <a:xfrm>
            <a:off x="1745509" y="5632125"/>
            <a:ext cx="4393843" cy="323165"/>
          </a:xfrm>
          <a:prstGeom prst="rect">
            <a:avLst/>
          </a:prstGeom>
          <a:noFill/>
          <a:effectLst/>
        </p:spPr>
        <p:txBody>
          <a:bodyPr wrap="square" lIns="0" tIns="0" rIns="0" rtlCol="0" anchor="b">
            <a:spAutoFit/>
          </a:bodyPr>
          <a:lstStyle/>
          <a:p>
            <a:r>
              <a:rPr lang="en-IN" dirty="0"/>
              <a:t>3. </a:t>
            </a:r>
            <a:r>
              <a:rPr lang="en-IN" i="1" dirty="0"/>
              <a:t>f</a:t>
            </a:r>
            <a:r>
              <a:rPr lang="en-IN" sz="200" i="1" dirty="0"/>
              <a:t> </a:t>
            </a:r>
            <a:r>
              <a:rPr lang="en-IN" dirty="0"/>
              <a:t>(</a:t>
            </a:r>
            <a:r>
              <a:rPr lang="en-IN" i="1" dirty="0"/>
              <a:t>a</a:t>
            </a:r>
            <a:r>
              <a:rPr lang="en-IN" dirty="0"/>
              <a:t>) = </a:t>
            </a:r>
            <a:r>
              <a:rPr lang="en-IN" i="1" dirty="0"/>
              <a:t>f</a:t>
            </a:r>
            <a:r>
              <a:rPr lang="en-IN" sz="200" i="1" dirty="0"/>
              <a:t> </a:t>
            </a:r>
            <a:r>
              <a:rPr lang="en-IN" dirty="0"/>
              <a:t>(</a:t>
            </a:r>
            <a:r>
              <a:rPr lang="en-IN" i="1" dirty="0"/>
              <a:t>b</a:t>
            </a:r>
            <a:r>
              <a:rPr lang="en-IN" dirty="0"/>
              <a:t>)</a:t>
            </a:r>
            <a:endParaRPr lang="en-US" altLang="en-US" dirty="0"/>
          </a:p>
        </p:txBody>
      </p:sp>
      <mc:AlternateContent xmlns:mc="http://schemas.openxmlformats.org/markup-compatibility/2006" xmlns:a14="http://schemas.microsoft.com/office/drawing/2010/main">
        <mc:Choice Requires="a14">
          <p:sp>
            <p:nvSpPr>
              <p:cNvPr id="10" name="TextBox 9"/>
              <p:cNvSpPr txBox="1"/>
              <p:nvPr/>
            </p:nvSpPr>
            <p:spPr>
              <a:xfrm>
                <a:off x="1745508" y="5977250"/>
                <a:ext cx="4393843" cy="600164"/>
              </a:xfrm>
              <a:prstGeom prst="rect">
                <a:avLst/>
              </a:prstGeom>
              <a:noFill/>
              <a:effectLst/>
            </p:spPr>
            <p:txBody>
              <a:bodyPr wrap="square" lIns="0" tIns="0" rIns="0" rtlCol="0" anchor="b">
                <a:spAutoFit/>
              </a:bodyPr>
              <a:lstStyle/>
              <a:p>
                <a:pPr lvl="0" eaLnBrk="1" fontAlgn="auto" hangingPunct="1">
                  <a:spcBef>
                    <a:spcPts val="0"/>
                  </a:spcBef>
                  <a:spcAft>
                    <a:spcPts val="0"/>
                  </a:spcAft>
                  <a:defRPr/>
                </a:pPr>
                <a:r>
                  <a:rPr lang="en-IN" dirty="0"/>
                  <a:t>Then there is a number </a:t>
                </a:r>
                <a:r>
                  <a:rPr lang="en-IN" i="1" dirty="0"/>
                  <a:t>c </a:t>
                </a:r>
                <a:r>
                  <a:rPr lang="en-IN" dirty="0"/>
                  <a:t>in (</a:t>
                </a:r>
                <a:r>
                  <a:rPr lang="en-IN" i="1" dirty="0"/>
                  <a:t>a</a:t>
                </a:r>
                <a:r>
                  <a:rPr lang="en-IN" dirty="0"/>
                  <a:t>, </a:t>
                </a:r>
                <a:r>
                  <a:rPr lang="en-IN" i="1" dirty="0"/>
                  <a:t>b</a:t>
                </a:r>
                <a:r>
                  <a:rPr lang="en-IN" dirty="0"/>
                  <a:t>) such that</a:t>
                </a:r>
                <a:endParaRPr lang="en-US" dirty="0"/>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𝑐</m:t>
                          </m:r>
                        </m:e>
                      </m:d>
                      <m:r>
                        <a:rPr lang="en-US" i="1">
                          <a:latin typeface="Cambria Math" panose="02040503050406030204" pitchFamily="18" charset="0"/>
                        </a:rPr>
                        <m:t>=0</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745508" y="5977250"/>
                <a:ext cx="4393843" cy="600164"/>
              </a:xfrm>
              <a:prstGeom prst="rect">
                <a:avLst/>
              </a:prstGeom>
              <a:blipFill rotWithShape="0">
                <a:blip r:embed="rId2"/>
                <a:stretch>
                  <a:fillRect l="-3190" t="-13265" b="-816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38346" y="5771757"/>
                <a:ext cx="5029788" cy="1137684"/>
              </a:xfrm>
              <a:prstGeom prst="rect">
                <a:avLst/>
              </a:prstGeom>
              <a:noFill/>
              <a:effectLst/>
            </p:spPr>
            <p:txBody>
              <a:bodyPr wrap="square" lIns="0" tIns="0" rIns="0" rtlCol="0" anchor="b">
                <a:spAutoFit/>
              </a:bodyPr>
              <a:lstStyle/>
              <a:p>
                <a:pPr lvl="0" eaLnBrk="1" fontAlgn="auto" hangingPunct="1">
                  <a:spcBef>
                    <a:spcPts val="0"/>
                  </a:spcBef>
                  <a:spcAft>
                    <a:spcPts val="0"/>
                  </a:spcAft>
                  <a:defRPr/>
                </a:pPr>
                <a:r>
                  <a:rPr lang="en-IN" dirty="0"/>
                  <a:t>Then there is a number </a:t>
                </a:r>
                <a:r>
                  <a:rPr lang="en-IN" i="1" dirty="0"/>
                  <a:t>c </a:t>
                </a:r>
                <a:r>
                  <a:rPr lang="en-IN" dirty="0"/>
                  <a:t>in (</a:t>
                </a:r>
                <a:r>
                  <a:rPr lang="en-IN" i="1" dirty="0"/>
                  <a:t>a</a:t>
                </a:r>
                <a:r>
                  <a:rPr lang="en-IN" dirty="0"/>
                  <a:t>, </a:t>
                </a:r>
                <a:r>
                  <a:rPr lang="en-IN" i="1" dirty="0"/>
                  <a:t>b</a:t>
                </a:r>
                <a:r>
                  <a:rPr lang="en-IN" dirty="0"/>
                  <a:t>) such that</a:t>
                </a:r>
                <a:endParaRPr lang="en-US" dirty="0"/>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𝑐</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den>
                      </m:f>
                    </m:oMath>
                  </m:oMathPara>
                </a14:m>
                <a:endParaRPr lang="en-US" dirty="0"/>
              </a:p>
              <a:p>
                <a:pPr algn="ctr"/>
                <a:r>
                  <a:rPr lang="en-US" dirty="0"/>
                  <a:t>Equivalently,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𝑐</m:t>
                        </m:r>
                      </m:e>
                    </m:d>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738346" y="5771757"/>
                <a:ext cx="5029788" cy="1137684"/>
              </a:xfrm>
              <a:prstGeom prst="rect">
                <a:avLst/>
              </a:prstGeom>
              <a:blipFill rotWithShape="0">
                <a:blip r:embed="rId3"/>
                <a:stretch>
                  <a:fillRect l="-2788" t="-5914" b="-9140"/>
                </a:stretch>
              </a:blipFill>
              <a:effectLst/>
            </p:spPr>
            <p:txBody>
              <a:bodyPr/>
              <a:lstStyle/>
              <a:p>
                <a:r>
                  <a:rPr lang="en-US">
                    <a:noFill/>
                  </a:rPr>
                  <a:t> </a:t>
                </a:r>
              </a:p>
            </p:txBody>
          </p:sp>
        </mc:Fallback>
      </mc:AlternateContent>
      <p:sp>
        <p:nvSpPr>
          <p:cNvPr id="12" name="TextBox 11"/>
          <p:cNvSpPr txBox="1"/>
          <p:nvPr/>
        </p:nvSpPr>
        <p:spPr>
          <a:xfrm>
            <a:off x="6738717" y="4470066"/>
            <a:ext cx="4211109" cy="600164"/>
          </a:xfrm>
          <a:prstGeom prst="rect">
            <a:avLst/>
          </a:prstGeom>
          <a:noFill/>
          <a:effectLst/>
        </p:spPr>
        <p:txBody>
          <a:bodyPr wrap="square" lIns="0" tIns="0" rIns="0" rtlCol="0" anchor="b">
            <a:spAutoFit/>
          </a:bodyPr>
          <a:lstStyle/>
          <a:p>
            <a:r>
              <a:rPr lang="en-IN" dirty="0"/>
              <a:t>Let </a:t>
            </a:r>
            <a:r>
              <a:rPr lang="en-IN" i="1" dirty="0"/>
              <a:t>f </a:t>
            </a:r>
            <a:r>
              <a:rPr lang="en-IN" dirty="0"/>
              <a:t>be a function that satisfies the following hypotheses:</a:t>
            </a:r>
          </a:p>
        </p:txBody>
      </p:sp>
      <p:sp>
        <p:nvSpPr>
          <p:cNvPr id="13" name="TextBox 12"/>
          <p:cNvSpPr txBox="1"/>
          <p:nvPr/>
        </p:nvSpPr>
        <p:spPr>
          <a:xfrm>
            <a:off x="6718183" y="5003072"/>
            <a:ext cx="4252175" cy="323165"/>
          </a:xfrm>
          <a:prstGeom prst="rect">
            <a:avLst/>
          </a:prstGeom>
          <a:noFill/>
          <a:effectLst/>
        </p:spPr>
        <p:txBody>
          <a:bodyPr wrap="square" lIns="0" tIns="0" rIns="0" rtlCol="0" anchor="b">
            <a:spAutoFit/>
          </a:bodyPr>
          <a:lstStyle/>
          <a:p>
            <a:r>
              <a:rPr lang="en-IN" dirty="0"/>
              <a:t>1. </a:t>
            </a:r>
            <a:r>
              <a:rPr lang="en-IN" i="1" dirty="0"/>
              <a:t>f </a:t>
            </a:r>
            <a:r>
              <a:rPr lang="en-IN" dirty="0"/>
              <a:t>is continuous on the closed interval [</a:t>
            </a:r>
            <a:r>
              <a:rPr lang="en-IN" i="1" dirty="0"/>
              <a:t>a</a:t>
            </a:r>
            <a:r>
              <a:rPr lang="en-IN" dirty="0"/>
              <a:t>, </a:t>
            </a:r>
            <a:r>
              <a:rPr lang="en-IN" i="1" dirty="0"/>
              <a:t>b</a:t>
            </a:r>
            <a:r>
              <a:rPr lang="en-IN" dirty="0"/>
              <a:t>]. </a:t>
            </a:r>
          </a:p>
        </p:txBody>
      </p:sp>
      <p:sp>
        <p:nvSpPr>
          <p:cNvPr id="14" name="TextBox 13"/>
          <p:cNvSpPr txBox="1"/>
          <p:nvPr/>
        </p:nvSpPr>
        <p:spPr>
          <a:xfrm>
            <a:off x="6718183" y="5304721"/>
            <a:ext cx="4393843" cy="323165"/>
          </a:xfrm>
          <a:prstGeom prst="rect">
            <a:avLst/>
          </a:prstGeom>
          <a:noFill/>
          <a:effectLst/>
        </p:spPr>
        <p:txBody>
          <a:bodyPr wrap="square" lIns="0" tIns="0" rIns="0" rtlCol="0" anchor="b">
            <a:spAutoFit/>
          </a:bodyPr>
          <a:lstStyle/>
          <a:p>
            <a:r>
              <a:rPr lang="en-IN" dirty="0"/>
              <a:t>2. </a:t>
            </a:r>
            <a:r>
              <a:rPr lang="en-IN" i="1" dirty="0"/>
              <a:t>f </a:t>
            </a:r>
            <a:r>
              <a:rPr lang="en-IN" dirty="0"/>
              <a:t>is differentiable on the open interval (</a:t>
            </a:r>
            <a:r>
              <a:rPr lang="en-IN" i="1" dirty="0"/>
              <a:t>a</a:t>
            </a:r>
            <a:r>
              <a:rPr lang="en-IN" dirty="0"/>
              <a:t>, </a:t>
            </a:r>
            <a:r>
              <a:rPr lang="en-IN" i="1" dirty="0"/>
              <a:t>b</a:t>
            </a:r>
            <a:r>
              <a:rPr lang="en-IN" dirty="0"/>
              <a:t>).. </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611" y="1956041"/>
            <a:ext cx="3688660" cy="239677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1250" y="1956879"/>
            <a:ext cx="4628101" cy="2455550"/>
          </a:xfrm>
          <a:prstGeom prst="rect">
            <a:avLst/>
          </a:prstGeom>
        </p:spPr>
      </p:pic>
    </p:spTree>
    <p:extLst>
      <p:ext uri="{BB962C8B-B14F-4D97-AF65-F5344CB8AC3E}">
        <p14:creationId xmlns:p14="http://schemas.microsoft.com/office/powerpoint/2010/main" val="31427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40E3-5B5E-434B-A428-FA2493444C7D}"/>
              </a:ext>
            </a:extLst>
          </p:cNvPr>
          <p:cNvSpPr>
            <a:spLocks noGrp="1"/>
          </p:cNvSpPr>
          <p:nvPr>
            <p:ph type="title"/>
          </p:nvPr>
        </p:nvSpPr>
        <p:spPr/>
        <p:txBody>
          <a:bodyPr/>
          <a:lstStyle/>
          <a:p>
            <a:r>
              <a:rPr lang="en-US" dirty="0"/>
              <a:t>Rolle’s Theorem</a:t>
            </a:r>
            <a:endParaRPr lang="en-IN" dirty="0"/>
          </a:p>
        </p:txBody>
      </p:sp>
      <p:sp>
        <p:nvSpPr>
          <p:cNvPr id="3" name="Content Placeholder 2">
            <a:extLst>
              <a:ext uri="{FF2B5EF4-FFF2-40B4-BE49-F238E27FC236}">
                <a16:creationId xmlns:a16="http://schemas.microsoft.com/office/drawing/2014/main" id="{C91D6391-95E9-4D25-9128-249A0C35C4E6}"/>
              </a:ext>
            </a:extLst>
          </p:cNvPr>
          <p:cNvSpPr>
            <a:spLocks noGrp="1"/>
          </p:cNvSpPr>
          <p:nvPr>
            <p:ph sz="quarter" idx="23"/>
          </p:nvPr>
        </p:nvSpPr>
        <p:spPr>
          <a:xfrm>
            <a:off x="736600" y="1289049"/>
            <a:ext cx="10617200" cy="732933"/>
          </a:xfrm>
        </p:spPr>
        <p:txBody>
          <a:bodyPr/>
          <a:lstStyle/>
          <a:p>
            <a:pPr>
              <a:lnSpc>
                <a:spcPct val="100000"/>
              </a:lnSpc>
            </a:pPr>
            <a:r>
              <a:rPr lang="en-US" altLang="en-US" dirty="0"/>
              <a:t>Figure 1 shows the graphs of four functions which illustrates the Rolle’s theorem.</a:t>
            </a:r>
            <a:endParaRPr lang="en-IN" dirty="0"/>
          </a:p>
        </p:txBody>
      </p:sp>
      <p:sp>
        <p:nvSpPr>
          <p:cNvPr id="13" name="Content Placeholder 12">
            <a:extLst>
              <a:ext uri="{FF2B5EF4-FFF2-40B4-BE49-F238E27FC236}">
                <a16:creationId xmlns:a16="http://schemas.microsoft.com/office/drawing/2014/main" id="{BDA37D54-43C2-4932-8E93-7DA2DA68FA13}"/>
              </a:ext>
            </a:extLst>
          </p:cNvPr>
          <p:cNvSpPr>
            <a:spLocks noGrp="1"/>
          </p:cNvSpPr>
          <p:nvPr>
            <p:ph sz="quarter" idx="32"/>
          </p:nvPr>
        </p:nvSpPr>
        <p:spPr>
          <a:xfrm>
            <a:off x="736600" y="5771951"/>
            <a:ext cx="10617200" cy="333350"/>
          </a:xfrm>
        </p:spPr>
        <p:txBody>
          <a:bodyPr/>
          <a:lstStyle/>
          <a:p>
            <a:pPr algn="ctr"/>
            <a:r>
              <a:rPr lang="en-US" altLang="en-US" sz="1200" b="1" dirty="0"/>
              <a:t>Figure 1</a:t>
            </a:r>
          </a:p>
        </p:txBody>
      </p:sp>
      <p:sp>
        <p:nvSpPr>
          <p:cNvPr id="7" name="Content Placeholder 6">
            <a:extLst>
              <a:ext uri="{FF2B5EF4-FFF2-40B4-BE49-F238E27FC236}">
                <a16:creationId xmlns:a16="http://schemas.microsoft.com/office/drawing/2014/main" id="{973F71BB-A78D-4649-9515-CCC569876846}"/>
              </a:ext>
            </a:extLst>
          </p:cNvPr>
          <p:cNvSpPr>
            <a:spLocks noGrp="1"/>
          </p:cNvSpPr>
          <p:nvPr>
            <p:ph sz="quarter" idx="26"/>
          </p:nvPr>
        </p:nvSpPr>
        <p:spPr>
          <a:xfrm>
            <a:off x="736600" y="3437346"/>
            <a:ext cx="5150594" cy="331559"/>
          </a:xfrm>
        </p:spPr>
        <p:txBody>
          <a:bodyPr/>
          <a:lstStyle/>
          <a:p>
            <a:pPr algn="ctr"/>
            <a:r>
              <a:rPr lang="en-US" altLang="en-US" sz="1400" dirty="0"/>
              <a:t>(a)</a:t>
            </a:r>
          </a:p>
        </p:txBody>
      </p:sp>
      <p:pic>
        <p:nvPicPr>
          <p:cNvPr id="19" name="Content Placeholder 18" descr="A horizontal line is drawn on the first quadrant of the x y coordinate plane. Two vertical lines are dropped down from the horizontal line to the points (c _1, 0), and (c_2, 0) on the positive x-axis.">
            <a:extLst>
              <a:ext uri="{FF2B5EF4-FFF2-40B4-BE49-F238E27FC236}">
                <a16:creationId xmlns:a16="http://schemas.microsoft.com/office/drawing/2014/main" id="{E2459EC2-C424-4C91-8F58-72822F4D3D79}"/>
              </a:ext>
            </a:extLst>
          </p:cNvPr>
          <p:cNvPicPr>
            <a:picLocks noGrp="1" noChangeAspect="1"/>
          </p:cNvPicPr>
          <p:nvPr>
            <p:ph sz="quarter" idx="24"/>
          </p:nvPr>
        </p:nvPicPr>
        <p:blipFill>
          <a:blip r:embed="rId2"/>
          <a:stretch>
            <a:fillRect/>
          </a:stretch>
        </p:blipFill>
        <p:spPr>
          <a:xfrm>
            <a:off x="2487309" y="1752229"/>
            <a:ext cx="1898463" cy="1507136"/>
          </a:xfrm>
          <a:prstGeom prst="rect">
            <a:avLst/>
          </a:prstGeom>
        </p:spPr>
      </p:pic>
      <p:sp>
        <p:nvSpPr>
          <p:cNvPr id="8" name="Content Placeholder 7">
            <a:extLst>
              <a:ext uri="{FF2B5EF4-FFF2-40B4-BE49-F238E27FC236}">
                <a16:creationId xmlns:a16="http://schemas.microsoft.com/office/drawing/2014/main" id="{567765F1-C608-426D-98DD-4E381D55A981}"/>
              </a:ext>
            </a:extLst>
          </p:cNvPr>
          <p:cNvSpPr>
            <a:spLocks noGrp="1"/>
          </p:cNvSpPr>
          <p:nvPr>
            <p:ph sz="quarter" idx="27"/>
          </p:nvPr>
        </p:nvSpPr>
        <p:spPr>
          <a:xfrm>
            <a:off x="6089648" y="3437347"/>
            <a:ext cx="5359401" cy="331559"/>
          </a:xfrm>
        </p:spPr>
        <p:txBody>
          <a:bodyPr/>
          <a:lstStyle/>
          <a:p>
            <a:pPr algn="ctr"/>
            <a:r>
              <a:rPr lang="en-US" altLang="en-US" sz="1400" dirty="0"/>
              <a:t>(b)</a:t>
            </a:r>
          </a:p>
        </p:txBody>
      </p:sp>
      <p:pic>
        <p:nvPicPr>
          <p:cNvPr id="20" name="Content Placeholder 19" descr="A concave downward curve is graphed on the first quadrant of the x y coordinate plane. It enters from mid left of the window, goes up to the right and reaches the high point whose x-coordinate is c. Then it exits from the mid right of the window. A horizontal line passes through the high  point of the curve. A vertical line is dropped down from the high point of the curve to the point (c, 0) on the positive x-axis.">
            <a:extLst>
              <a:ext uri="{FF2B5EF4-FFF2-40B4-BE49-F238E27FC236}">
                <a16:creationId xmlns:a16="http://schemas.microsoft.com/office/drawing/2014/main" id="{186981A9-119B-4BA7-B018-CE057407B5F3}"/>
              </a:ext>
            </a:extLst>
          </p:cNvPr>
          <p:cNvPicPr>
            <a:picLocks noGrp="1" noChangeAspect="1"/>
          </p:cNvPicPr>
          <p:nvPr>
            <p:ph sz="quarter" idx="25"/>
          </p:nvPr>
        </p:nvPicPr>
        <p:blipFill>
          <a:blip r:embed="rId3"/>
          <a:stretch>
            <a:fillRect/>
          </a:stretch>
        </p:blipFill>
        <p:spPr>
          <a:xfrm>
            <a:off x="7781114" y="1784621"/>
            <a:ext cx="1867627" cy="1549515"/>
          </a:xfrm>
          <a:prstGeom prst="rect">
            <a:avLst/>
          </a:prstGeom>
        </p:spPr>
      </p:pic>
      <p:sp>
        <p:nvSpPr>
          <p:cNvPr id="11" name="Content Placeholder 10">
            <a:extLst>
              <a:ext uri="{FF2B5EF4-FFF2-40B4-BE49-F238E27FC236}">
                <a16:creationId xmlns:a16="http://schemas.microsoft.com/office/drawing/2014/main" id="{4FE39E1D-51CD-4032-BCAE-A5E97B7FFC77}"/>
              </a:ext>
            </a:extLst>
          </p:cNvPr>
          <p:cNvSpPr>
            <a:spLocks noGrp="1"/>
          </p:cNvSpPr>
          <p:nvPr>
            <p:ph sz="quarter" idx="30"/>
          </p:nvPr>
        </p:nvSpPr>
        <p:spPr>
          <a:xfrm>
            <a:off x="736600" y="5332396"/>
            <a:ext cx="5151016" cy="339086"/>
          </a:xfrm>
        </p:spPr>
        <p:txBody>
          <a:bodyPr/>
          <a:lstStyle/>
          <a:p>
            <a:pPr algn="ctr"/>
            <a:r>
              <a:rPr lang="en-US" altLang="en-US" sz="1400" dirty="0"/>
              <a:t>(c)</a:t>
            </a:r>
          </a:p>
        </p:txBody>
      </p:sp>
      <p:pic>
        <p:nvPicPr>
          <p:cNvPr id="21" name="Content Placeholder 20" descr="A curve is graphed on the first quadrant of the x y coordinate plane. It enters from the mid left of the window and goes up to the right to a high point and then goes down to a low point. It then goes up and exits from the mid right of the viewing window. Two horizontal lines are drawn on the curve. One passes through the high point of the curve and another one passes through the low point of the curve. Two vertical lines are dropped down from the high and low points of the curve to the points (c_1, 0) and (c_2, 0) respectively.">
            <a:extLst>
              <a:ext uri="{FF2B5EF4-FFF2-40B4-BE49-F238E27FC236}">
                <a16:creationId xmlns:a16="http://schemas.microsoft.com/office/drawing/2014/main" id="{B221D436-D33D-417F-8F6B-09EC2F4504AD}"/>
              </a:ext>
            </a:extLst>
          </p:cNvPr>
          <p:cNvPicPr>
            <a:picLocks noGrp="1" noChangeAspect="1"/>
          </p:cNvPicPr>
          <p:nvPr>
            <p:ph sz="quarter" idx="28"/>
          </p:nvPr>
        </p:nvPicPr>
        <p:blipFill>
          <a:blip r:embed="rId4"/>
          <a:stretch>
            <a:fillRect/>
          </a:stretch>
        </p:blipFill>
        <p:spPr>
          <a:xfrm>
            <a:off x="2451471" y="3690275"/>
            <a:ext cx="1898463" cy="1615031"/>
          </a:xfrm>
          <a:prstGeom prst="rect">
            <a:avLst/>
          </a:prstGeom>
        </p:spPr>
      </p:pic>
      <p:sp>
        <p:nvSpPr>
          <p:cNvPr id="12" name="Content Placeholder 11">
            <a:extLst>
              <a:ext uri="{FF2B5EF4-FFF2-40B4-BE49-F238E27FC236}">
                <a16:creationId xmlns:a16="http://schemas.microsoft.com/office/drawing/2014/main" id="{76FB3E69-BC7D-4400-A283-C0890D9FD052}"/>
              </a:ext>
            </a:extLst>
          </p:cNvPr>
          <p:cNvSpPr>
            <a:spLocks noGrp="1"/>
          </p:cNvSpPr>
          <p:nvPr>
            <p:ph sz="quarter" idx="31"/>
          </p:nvPr>
        </p:nvSpPr>
        <p:spPr>
          <a:xfrm>
            <a:off x="6096000" y="5331432"/>
            <a:ext cx="5353050" cy="335926"/>
          </a:xfrm>
        </p:spPr>
        <p:txBody>
          <a:bodyPr/>
          <a:lstStyle/>
          <a:p>
            <a:pPr algn="ctr"/>
            <a:r>
              <a:rPr lang="en-US" altLang="en-US" sz="1400" dirty="0"/>
              <a:t>(d)</a:t>
            </a:r>
          </a:p>
        </p:txBody>
      </p:sp>
      <p:pic>
        <p:nvPicPr>
          <p:cNvPr id="22" name="Content Placeholder 21" descr="A concave upward curve is graphed on the first quadrant of the x y coordinate plane. A horizontal line passes through the vertex of the curve. A vertical line is dropped down from the vertex of the curve to the point (c, 0).">
            <a:extLst>
              <a:ext uri="{FF2B5EF4-FFF2-40B4-BE49-F238E27FC236}">
                <a16:creationId xmlns:a16="http://schemas.microsoft.com/office/drawing/2014/main" id="{F2F31D6F-D296-4D4C-8D7E-5F77C06DDBC9}"/>
              </a:ext>
            </a:extLst>
          </p:cNvPr>
          <p:cNvPicPr>
            <a:picLocks noGrp="1" noChangeAspect="1"/>
          </p:cNvPicPr>
          <p:nvPr>
            <p:ph sz="quarter" idx="29"/>
          </p:nvPr>
        </p:nvPicPr>
        <p:blipFill>
          <a:blip r:embed="rId5"/>
          <a:stretch>
            <a:fillRect/>
          </a:stretch>
        </p:blipFill>
        <p:spPr>
          <a:xfrm>
            <a:off x="7806537" y="3745442"/>
            <a:ext cx="1924493" cy="1545017"/>
          </a:xfrm>
          <a:prstGeom prst="rect">
            <a:avLst/>
          </a:prstGeom>
        </p:spPr>
      </p:pic>
    </p:spTree>
    <p:extLst>
      <p:ext uri="{BB962C8B-B14F-4D97-AF65-F5344CB8AC3E}">
        <p14:creationId xmlns:p14="http://schemas.microsoft.com/office/powerpoint/2010/main" val="3854480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96BD-D4E3-4581-848D-F91606C8D29D}"/>
              </a:ext>
            </a:extLst>
          </p:cNvPr>
          <p:cNvSpPr>
            <a:spLocks noGrp="1"/>
          </p:cNvSpPr>
          <p:nvPr>
            <p:ph type="title"/>
          </p:nvPr>
        </p:nvSpPr>
        <p:spPr>
          <a:xfrm>
            <a:off x="838200" y="384048"/>
            <a:ext cx="10515600" cy="672105"/>
          </a:xfrm>
        </p:spPr>
        <p:txBody>
          <a:bodyPr/>
          <a:lstStyle/>
          <a:p>
            <a:r>
              <a:rPr lang="en-US" dirty="0"/>
              <a:t>Rolle’s Theorem</a:t>
            </a:r>
            <a:endParaRPr lang="en-IN" dirty="0"/>
          </a:p>
        </p:txBody>
      </p:sp>
      <p:sp>
        <p:nvSpPr>
          <p:cNvPr id="3" name="Text Placeholder 2">
            <a:extLst>
              <a:ext uri="{FF2B5EF4-FFF2-40B4-BE49-F238E27FC236}">
                <a16:creationId xmlns:a16="http://schemas.microsoft.com/office/drawing/2014/main" id="{0AB07CB1-F29F-4D89-B7EC-DF49C79AB604}"/>
              </a:ext>
            </a:extLst>
          </p:cNvPr>
          <p:cNvSpPr>
            <a:spLocks noGrp="1"/>
          </p:cNvSpPr>
          <p:nvPr>
            <p:ph type="body" sz="quarter" idx="15"/>
          </p:nvPr>
        </p:nvSpPr>
        <p:spPr>
          <a:xfrm>
            <a:off x="743576" y="1289684"/>
            <a:ext cx="10711543" cy="737516"/>
          </a:xfrm>
        </p:spPr>
        <p:txBody>
          <a:bodyPr/>
          <a:lstStyle/>
          <a:p>
            <a:pPr>
              <a:lnSpc>
                <a:spcPct val="100000"/>
              </a:lnSpc>
            </a:pPr>
            <a:r>
              <a:rPr lang="en-US" altLang="en-US" dirty="0"/>
              <a:t>In each case it appears that there is at least one point (</a:t>
            </a:r>
            <a:r>
              <a:rPr lang="en-US" altLang="en-US" i="1" dirty="0"/>
              <a:t>c</a:t>
            </a:r>
            <a:r>
              <a:rPr lang="en-US" altLang="en-US" dirty="0"/>
              <a:t>, </a:t>
            </a:r>
            <a:r>
              <a:rPr lang="en-US" altLang="en-US" i="1" dirty="0"/>
              <a:t>f</a:t>
            </a:r>
            <a:r>
              <a:rPr lang="en-US" altLang="en-US" sz="400" i="1" dirty="0"/>
              <a:t> </a:t>
            </a:r>
            <a:r>
              <a:rPr lang="en-US" altLang="en-US" dirty="0"/>
              <a:t>(</a:t>
            </a:r>
            <a:r>
              <a:rPr lang="en-US" altLang="en-US" i="1" dirty="0"/>
              <a:t>c</a:t>
            </a:r>
            <a:r>
              <a:rPr lang="en-US" altLang="en-US" dirty="0"/>
              <a:t>)) on the graph where the tangent is horizontal and therefore</a:t>
            </a:r>
            <a:endParaRPr lang="en-US" altLang="en-US" b="1" dirty="0"/>
          </a:p>
        </p:txBody>
      </p:sp>
      <p:graphicFrame>
        <p:nvGraphicFramePr>
          <p:cNvPr id="7" name="Content Placeholder 6" descr="f prime (c) = 0."/>
          <p:cNvGraphicFramePr>
            <a:graphicFrameLocks noGrp="1" noChangeAspect="1"/>
          </p:cNvGraphicFramePr>
          <p:nvPr>
            <p:ph sz="quarter" idx="16"/>
          </p:nvPr>
        </p:nvGraphicFramePr>
        <p:xfrm>
          <a:off x="6865938" y="1684565"/>
          <a:ext cx="1223962" cy="407988"/>
        </p:xfrm>
        <a:graphic>
          <a:graphicData uri="http://schemas.openxmlformats.org/presentationml/2006/ole">
            <mc:AlternateContent xmlns:mc="http://schemas.openxmlformats.org/markup-compatibility/2006">
              <mc:Choice xmlns:v="urn:schemas-microsoft-com:vml" Requires="v">
                <p:oleObj name="Equation" r:id="rId2" imgW="609480" imgH="203040" progId="Equation.DSMT4">
                  <p:embed/>
                </p:oleObj>
              </mc:Choice>
              <mc:Fallback>
                <p:oleObj name="Equation" r:id="rId2" imgW="609480" imgH="2030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938" y="1684565"/>
                        <a:ext cx="12239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8"/>
          <p:cNvSpPr>
            <a:spLocks noGrp="1"/>
          </p:cNvSpPr>
          <p:nvPr>
            <p:ph sz="quarter" idx="17"/>
          </p:nvPr>
        </p:nvSpPr>
        <p:spPr>
          <a:xfrm>
            <a:off x="699589" y="2300663"/>
            <a:ext cx="5227216" cy="444296"/>
          </a:xfrm>
          <a:prstGeom prst="rect">
            <a:avLst/>
          </a:prstGeom>
        </p:spPr>
        <p:txBody>
          <a:bodyPr/>
          <a:lstStyle/>
          <a:p>
            <a:r>
              <a:rPr lang="en-US" altLang="en-US" sz="2400" dirty="0"/>
              <a:t>Thus Rolle’s Theorem is plausible.</a:t>
            </a:r>
            <a:endParaRPr lang="en-US" sz="2400" dirty="0"/>
          </a:p>
        </p:txBody>
      </p:sp>
    </p:spTree>
    <p:extLst>
      <p:ext uri="{BB962C8B-B14F-4D97-AF65-F5344CB8AC3E}">
        <p14:creationId xmlns:p14="http://schemas.microsoft.com/office/powerpoint/2010/main" val="315489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8B04-CBEA-430E-A162-1DF275934B20}"/>
              </a:ext>
            </a:extLst>
          </p:cNvPr>
          <p:cNvSpPr>
            <a:spLocks noGrp="1"/>
          </p:cNvSpPr>
          <p:nvPr>
            <p:ph type="title"/>
          </p:nvPr>
        </p:nvSpPr>
        <p:spPr/>
        <p:txBody>
          <a:bodyPr/>
          <a:lstStyle/>
          <a:p>
            <a:r>
              <a:rPr lang="en-US" altLang="en-US" dirty="0"/>
              <a:t>The Mean Value Theorem</a:t>
            </a:r>
            <a:endParaRPr lang="en-IN" dirty="0"/>
          </a:p>
        </p:txBody>
      </p:sp>
      <p:sp>
        <p:nvSpPr>
          <p:cNvPr id="3" name="Content Placeholder 2">
            <a:extLst>
              <a:ext uri="{FF2B5EF4-FFF2-40B4-BE49-F238E27FC236}">
                <a16:creationId xmlns:a16="http://schemas.microsoft.com/office/drawing/2014/main" id="{A9109CCE-336C-4786-8743-84AAF548DBEA}"/>
              </a:ext>
            </a:extLst>
          </p:cNvPr>
          <p:cNvSpPr>
            <a:spLocks noGrp="1"/>
          </p:cNvSpPr>
          <p:nvPr>
            <p:ph sz="quarter" idx="12"/>
          </p:nvPr>
        </p:nvSpPr>
        <p:spPr>
          <a:xfrm>
            <a:off x="741971" y="1292277"/>
            <a:ext cx="10721975" cy="1133682"/>
          </a:xfrm>
        </p:spPr>
        <p:txBody>
          <a:bodyPr/>
          <a:lstStyle/>
          <a:p>
            <a:pPr>
              <a:lnSpc>
                <a:spcPct val="100000"/>
              </a:lnSpc>
            </a:pPr>
            <a:r>
              <a:rPr lang="en-US" altLang="en-US" dirty="0"/>
              <a:t>We can see that this theorem is reasonable by interpreting it geometrically. Figures 3 and 4 show the points </a:t>
            </a:r>
            <a:r>
              <a:rPr lang="en-US" altLang="en-US" i="1" dirty="0"/>
              <a:t>A</a:t>
            </a:r>
            <a:r>
              <a:rPr lang="en-US" altLang="en-US" sz="400" i="1" dirty="0"/>
              <a:t> </a:t>
            </a:r>
            <a:r>
              <a:rPr lang="en-US" altLang="en-US" dirty="0"/>
              <a:t>(</a:t>
            </a:r>
            <a:r>
              <a:rPr lang="en-US" altLang="en-US" i="1" dirty="0"/>
              <a:t>a</a:t>
            </a:r>
            <a:r>
              <a:rPr lang="en-US" altLang="en-US" dirty="0"/>
              <a:t>, </a:t>
            </a:r>
            <a:r>
              <a:rPr lang="en-US" altLang="en-US" i="1" dirty="0"/>
              <a:t>f</a:t>
            </a:r>
            <a:r>
              <a:rPr lang="en-US" altLang="en-US" sz="400" i="1" dirty="0"/>
              <a:t> </a:t>
            </a:r>
            <a:r>
              <a:rPr lang="en-US" altLang="en-US" dirty="0"/>
              <a:t>(</a:t>
            </a:r>
            <a:r>
              <a:rPr lang="en-US" altLang="en-US" i="1" dirty="0"/>
              <a:t>a</a:t>
            </a:r>
            <a:r>
              <a:rPr lang="en-US" altLang="en-US" dirty="0"/>
              <a:t>)) and </a:t>
            </a:r>
            <a:r>
              <a:rPr lang="en-US" altLang="en-US" i="1" dirty="0"/>
              <a:t>B</a:t>
            </a:r>
            <a:r>
              <a:rPr lang="en-US" altLang="en-US" sz="400" i="1" dirty="0"/>
              <a:t> </a:t>
            </a:r>
            <a:r>
              <a:rPr lang="en-US" altLang="en-US" dirty="0"/>
              <a:t>(</a:t>
            </a:r>
            <a:r>
              <a:rPr lang="en-US" altLang="en-US" i="1" dirty="0"/>
              <a:t>b</a:t>
            </a:r>
            <a:r>
              <a:rPr lang="en-US" altLang="en-US" dirty="0"/>
              <a:t>, </a:t>
            </a:r>
            <a:r>
              <a:rPr lang="en-US" altLang="en-US" i="1" dirty="0"/>
              <a:t>f</a:t>
            </a:r>
            <a:r>
              <a:rPr lang="en-US" altLang="en-US" sz="400" i="1" dirty="0"/>
              <a:t> </a:t>
            </a:r>
            <a:r>
              <a:rPr lang="en-US" altLang="en-US" dirty="0"/>
              <a:t>(</a:t>
            </a:r>
            <a:r>
              <a:rPr lang="en-US" altLang="en-US" i="1" dirty="0"/>
              <a:t>b</a:t>
            </a:r>
            <a:r>
              <a:rPr lang="en-US" altLang="en-US" dirty="0"/>
              <a:t>)) on the graphs of two differentiable functions.</a:t>
            </a:r>
            <a:endParaRPr lang="en-IN" dirty="0"/>
          </a:p>
        </p:txBody>
      </p:sp>
      <p:sp>
        <p:nvSpPr>
          <p:cNvPr id="5" name="Content Placeholder 4">
            <a:extLst>
              <a:ext uri="{FF2B5EF4-FFF2-40B4-BE49-F238E27FC236}">
                <a16:creationId xmlns:a16="http://schemas.microsoft.com/office/drawing/2014/main" id="{E5576C7A-9A07-4C83-AECF-C885A3279229}"/>
              </a:ext>
            </a:extLst>
          </p:cNvPr>
          <p:cNvSpPr>
            <a:spLocks noGrp="1"/>
          </p:cNvSpPr>
          <p:nvPr>
            <p:ph sz="quarter" idx="14"/>
          </p:nvPr>
        </p:nvSpPr>
        <p:spPr>
          <a:xfrm>
            <a:off x="2640050" y="5565723"/>
            <a:ext cx="1638911" cy="340555"/>
          </a:xfrm>
        </p:spPr>
        <p:txBody>
          <a:bodyPr/>
          <a:lstStyle/>
          <a:p>
            <a:pPr algn="ctr"/>
            <a:r>
              <a:rPr lang="en-US" altLang="en-US" sz="1200" b="1" dirty="0"/>
              <a:t>Figure 3</a:t>
            </a:r>
          </a:p>
        </p:txBody>
      </p:sp>
      <p:pic>
        <p:nvPicPr>
          <p:cNvPr id="11" name="Content Placeholder 10" descr="A concave downward curve is graphed on the first quadrant of the x y coordinate plane. The curve enters from mid left of the viewing window at the point labeled Upper A (a, f(a)), and goes up to reach a high point labeled P (c, f(c)). From that point, to goes down and exist from the mid right of the viewing window at the point labeled Upper B (b, f(b)). The points Upper A (a, f(a) and Upper B (b, f(b)) are joined by a line. Another line passes through the high point the curve. A vertical line is dropped down from the high point of the curve to the point (c, 0).">
            <a:extLst>
              <a:ext uri="{FF2B5EF4-FFF2-40B4-BE49-F238E27FC236}">
                <a16:creationId xmlns:a16="http://schemas.microsoft.com/office/drawing/2014/main" id="{330CC5F6-12B1-4138-9A83-22CFF4A3FC6F}"/>
              </a:ext>
            </a:extLst>
          </p:cNvPr>
          <p:cNvPicPr>
            <a:picLocks noGrp="1" noChangeAspect="1"/>
          </p:cNvPicPr>
          <p:nvPr>
            <p:ph sz="quarter" idx="13"/>
          </p:nvPr>
        </p:nvPicPr>
        <p:blipFill>
          <a:blip r:embed="rId2"/>
          <a:stretch>
            <a:fillRect/>
          </a:stretch>
        </p:blipFill>
        <p:spPr>
          <a:xfrm>
            <a:off x="1687635" y="2575908"/>
            <a:ext cx="3801968" cy="2737416"/>
          </a:xfrm>
          <a:prstGeom prst="rect">
            <a:avLst/>
          </a:prstGeom>
        </p:spPr>
      </p:pic>
      <p:sp>
        <p:nvSpPr>
          <p:cNvPr id="8" name="Content Placeholder 7">
            <a:extLst>
              <a:ext uri="{FF2B5EF4-FFF2-40B4-BE49-F238E27FC236}">
                <a16:creationId xmlns:a16="http://schemas.microsoft.com/office/drawing/2014/main" id="{99189838-01CB-4ED9-B5DC-5EDD47A39B7F}"/>
              </a:ext>
            </a:extLst>
          </p:cNvPr>
          <p:cNvSpPr>
            <a:spLocks noGrp="1"/>
          </p:cNvSpPr>
          <p:nvPr>
            <p:ph sz="quarter" idx="16"/>
          </p:nvPr>
        </p:nvSpPr>
        <p:spPr>
          <a:xfrm>
            <a:off x="8187894" y="5565723"/>
            <a:ext cx="1640124" cy="261144"/>
          </a:xfrm>
        </p:spPr>
        <p:txBody>
          <a:bodyPr/>
          <a:lstStyle/>
          <a:p>
            <a:pPr algn="ctr"/>
            <a:r>
              <a:rPr lang="en-US" altLang="en-US" sz="1200" b="1" dirty="0"/>
              <a:t>Figure 4</a:t>
            </a:r>
          </a:p>
        </p:txBody>
      </p:sp>
      <p:pic>
        <p:nvPicPr>
          <p:cNvPr id="12" name="Content Placeholder 11" descr="A curve and two tangents are graphed on the first quadrant of the x y coordinate plane. The curve enters from mid left of the viewing window at  point A, then goes up to reach a high point P_1, and then goes down to a low point P_2. It then goes up and exits top left of the viewing window at the point B. A line joins the points A and B. A tangent passes through the point P_1, and another tangent passes through the point P_2. A vertical line is dropped down from the point P_1 to the point (c_1, 0) on the positive x-axis. Another vertical line dropped dowm from the point P_2 to the point (c_2, 0) on the positive x-axis.">
            <a:extLst>
              <a:ext uri="{FF2B5EF4-FFF2-40B4-BE49-F238E27FC236}">
                <a16:creationId xmlns:a16="http://schemas.microsoft.com/office/drawing/2014/main" id="{89905254-E77E-4582-B7FB-A0913119D2CD}"/>
              </a:ext>
            </a:extLst>
          </p:cNvPr>
          <p:cNvPicPr>
            <a:picLocks noGrp="1" noChangeAspect="1"/>
          </p:cNvPicPr>
          <p:nvPr>
            <p:ph sz="quarter" idx="15"/>
          </p:nvPr>
        </p:nvPicPr>
        <p:blipFill>
          <a:blip r:embed="rId3"/>
          <a:stretch>
            <a:fillRect/>
          </a:stretch>
        </p:blipFill>
        <p:spPr>
          <a:xfrm>
            <a:off x="7326556" y="2745727"/>
            <a:ext cx="3280483" cy="2468114"/>
          </a:xfrm>
          <a:prstGeom prst="rect">
            <a:avLst/>
          </a:prstGeom>
        </p:spPr>
      </p:pic>
    </p:spTree>
    <p:extLst>
      <p:ext uri="{BB962C8B-B14F-4D97-AF65-F5344CB8AC3E}">
        <p14:creationId xmlns:p14="http://schemas.microsoft.com/office/powerpoint/2010/main" val="4050031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DD43-68DD-434B-926B-9AC2EB5478A9}"/>
              </a:ext>
            </a:extLst>
          </p:cNvPr>
          <p:cNvSpPr>
            <a:spLocks noGrp="1"/>
          </p:cNvSpPr>
          <p:nvPr>
            <p:ph type="title"/>
          </p:nvPr>
        </p:nvSpPr>
        <p:spPr/>
        <p:txBody>
          <a:bodyPr/>
          <a:lstStyle/>
          <a:p>
            <a:r>
              <a:rPr lang="en-US" altLang="en-US" dirty="0"/>
              <a:t>The Mean Value Theorem</a:t>
            </a:r>
            <a:endParaRPr lang="en-IN" dirty="0"/>
          </a:p>
        </p:txBody>
      </p:sp>
      <p:sp>
        <p:nvSpPr>
          <p:cNvPr id="3" name="Content Placeholder 2">
            <a:extLst>
              <a:ext uri="{FF2B5EF4-FFF2-40B4-BE49-F238E27FC236}">
                <a16:creationId xmlns:a16="http://schemas.microsoft.com/office/drawing/2014/main" id="{CD92ED9F-5AA0-4C36-9F4D-8F66A727A28B}"/>
              </a:ext>
            </a:extLst>
          </p:cNvPr>
          <p:cNvSpPr>
            <a:spLocks noGrp="1"/>
          </p:cNvSpPr>
          <p:nvPr>
            <p:ph sz="quarter" idx="23"/>
          </p:nvPr>
        </p:nvSpPr>
        <p:spPr>
          <a:xfrm>
            <a:off x="736600" y="1289050"/>
            <a:ext cx="10718800" cy="401638"/>
          </a:xfrm>
        </p:spPr>
        <p:txBody>
          <a:bodyPr/>
          <a:lstStyle/>
          <a:p>
            <a:pPr>
              <a:lnSpc>
                <a:spcPct val="100000"/>
              </a:lnSpc>
            </a:pPr>
            <a:r>
              <a:rPr lang="en-US" altLang="en-US" dirty="0"/>
              <a:t>The slope of the secant line </a:t>
            </a:r>
            <a:r>
              <a:rPr lang="en-US" altLang="en-US" i="1" dirty="0"/>
              <a:t>AB</a:t>
            </a:r>
            <a:r>
              <a:rPr lang="en-US" altLang="en-US" dirty="0"/>
              <a:t> is</a:t>
            </a:r>
            <a:endParaRPr lang="en-IN" dirty="0"/>
          </a:p>
        </p:txBody>
      </p:sp>
      <p:graphicFrame>
        <p:nvGraphicFramePr>
          <p:cNvPr id="8" name="Content Placeholder 7" descr="Equation label 3. m_(upper A upper B) = (f(b) minus f(a))∕(b minus a).">
            <a:extLst>
              <a:ext uri="{FF2B5EF4-FFF2-40B4-BE49-F238E27FC236}">
                <a16:creationId xmlns:a16="http://schemas.microsoft.com/office/drawing/2014/main" id="{9028F125-8B6F-435A-832B-BA198652D770}"/>
              </a:ext>
            </a:extLst>
          </p:cNvPr>
          <p:cNvGraphicFramePr>
            <a:graphicFrameLocks noGrp="1" noChangeAspect="1"/>
          </p:cNvGraphicFramePr>
          <p:nvPr>
            <p:ph sz="quarter" idx="24"/>
          </p:nvPr>
        </p:nvGraphicFramePr>
        <p:xfrm>
          <a:off x="4530725" y="2014129"/>
          <a:ext cx="2683174" cy="689882"/>
        </p:xfrm>
        <a:graphic>
          <a:graphicData uri="http://schemas.openxmlformats.org/presentationml/2006/ole">
            <mc:AlternateContent xmlns:mc="http://schemas.openxmlformats.org/markup-compatibility/2006">
              <mc:Choice xmlns:v="urn:schemas-microsoft-com:vml" Requires="v">
                <p:oleObj name="Equation" r:id="rId2" imgW="3111480" imgH="799920" progId="Equation.DSMT4">
                  <p:embed/>
                </p:oleObj>
              </mc:Choice>
              <mc:Fallback>
                <p:oleObj name="Equation" r:id="rId2" imgW="3111480" imgH="799920" progId="Equation.DSMT4">
                  <p:embed/>
                  <p:pic>
                    <p:nvPicPr>
                      <p:cNvPr id="0" name=""/>
                      <p:cNvPicPr>
                        <a:picLocks noGrp="1" noChangeAspect="1" noChangeArrowheads="1"/>
                      </p:cNvPicPr>
                      <p:nvPr/>
                    </p:nvPicPr>
                    <p:blipFill>
                      <a:blip r:embed="rId3"/>
                      <a:srcRect/>
                      <a:stretch>
                        <a:fillRect/>
                      </a:stretch>
                    </p:blipFill>
                    <p:spPr bwMode="auto">
                      <a:xfrm>
                        <a:off x="4530725" y="2014129"/>
                        <a:ext cx="2683174" cy="689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5E504741-AD25-48FC-A63A-506388EC8F7E}"/>
              </a:ext>
            </a:extLst>
          </p:cNvPr>
          <p:cNvSpPr>
            <a:spLocks noGrp="1"/>
          </p:cNvSpPr>
          <p:nvPr>
            <p:ph sz="quarter" idx="25"/>
          </p:nvPr>
        </p:nvSpPr>
        <p:spPr>
          <a:xfrm>
            <a:off x="736600" y="3201006"/>
            <a:ext cx="10712450" cy="392403"/>
          </a:xfrm>
        </p:spPr>
        <p:txBody>
          <a:bodyPr/>
          <a:lstStyle/>
          <a:p>
            <a:r>
              <a:rPr lang="en-US" altLang="en-US" dirty="0"/>
              <a:t>which is the same expression as on the right side of Equation 1.</a:t>
            </a:r>
          </a:p>
        </p:txBody>
      </p:sp>
    </p:spTree>
    <p:extLst>
      <p:ext uri="{BB962C8B-B14F-4D97-AF65-F5344CB8AC3E}">
        <p14:creationId xmlns:p14="http://schemas.microsoft.com/office/powerpoint/2010/main" val="4060967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4ABD-A235-4F00-A674-180DE436E72B}"/>
              </a:ext>
            </a:extLst>
          </p:cNvPr>
          <p:cNvSpPr>
            <a:spLocks noGrp="1"/>
          </p:cNvSpPr>
          <p:nvPr>
            <p:ph type="title"/>
          </p:nvPr>
        </p:nvSpPr>
        <p:spPr>
          <a:xfrm>
            <a:off x="838200" y="384048"/>
            <a:ext cx="10515600" cy="672105"/>
          </a:xfrm>
        </p:spPr>
        <p:txBody>
          <a:bodyPr/>
          <a:lstStyle/>
          <a:p>
            <a:r>
              <a:rPr lang="en-US" altLang="en-US" dirty="0"/>
              <a:t>The Mean Value Theorem</a:t>
            </a:r>
            <a:endParaRPr lang="en-IN" dirty="0"/>
          </a:p>
        </p:txBody>
      </p:sp>
      <p:sp>
        <p:nvSpPr>
          <p:cNvPr id="3" name="Text Placeholder 2">
            <a:extLst>
              <a:ext uri="{FF2B5EF4-FFF2-40B4-BE49-F238E27FC236}">
                <a16:creationId xmlns:a16="http://schemas.microsoft.com/office/drawing/2014/main" id="{9A3D0BE9-2D8E-458C-9401-E9956B994BEC}"/>
              </a:ext>
            </a:extLst>
          </p:cNvPr>
          <p:cNvSpPr>
            <a:spLocks noGrp="1"/>
          </p:cNvSpPr>
          <p:nvPr>
            <p:ph type="body" sz="quarter" idx="15"/>
          </p:nvPr>
        </p:nvSpPr>
        <p:spPr>
          <a:xfrm>
            <a:off x="743577" y="1289683"/>
            <a:ext cx="814636" cy="404711"/>
          </a:xfrm>
        </p:spPr>
        <p:txBody>
          <a:bodyPr/>
          <a:lstStyle/>
          <a:p>
            <a:pPr>
              <a:lnSpc>
                <a:spcPct val="100000"/>
              </a:lnSpc>
            </a:pPr>
            <a:r>
              <a:rPr lang="en-US" altLang="en-US" dirty="0"/>
              <a:t>Since</a:t>
            </a:r>
          </a:p>
        </p:txBody>
      </p:sp>
      <p:graphicFrame>
        <p:nvGraphicFramePr>
          <p:cNvPr id="8" name="Content Placeholder 7" descr="f prime (c)"/>
          <p:cNvGraphicFramePr>
            <a:graphicFrameLocks noGrp="1" noChangeAspect="1"/>
          </p:cNvGraphicFramePr>
          <p:nvPr>
            <p:ph sz="quarter" idx="16"/>
          </p:nvPr>
        </p:nvGraphicFramePr>
        <p:xfrm>
          <a:off x="1526086" y="1307239"/>
          <a:ext cx="668338" cy="411162"/>
        </p:xfrm>
        <a:graphic>
          <a:graphicData uri="http://schemas.openxmlformats.org/presentationml/2006/ole">
            <mc:AlternateContent xmlns:mc="http://schemas.openxmlformats.org/markup-compatibility/2006">
              <mc:Choice xmlns:v="urn:schemas-microsoft-com:vml" Requires="v">
                <p:oleObj name="Equation" r:id="rId2" imgW="330120" imgH="203040" progId="Equation.DSMT4">
                  <p:embed/>
                </p:oleObj>
              </mc:Choice>
              <mc:Fallback>
                <p:oleObj name="Equation" r:id="rId2" imgW="330120" imgH="2030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086" y="1307239"/>
                        <a:ext cx="668338"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10"/>
          <p:cNvSpPr>
            <a:spLocks noGrp="1"/>
          </p:cNvSpPr>
          <p:nvPr>
            <p:ph sz="quarter" idx="17"/>
          </p:nvPr>
        </p:nvSpPr>
        <p:spPr>
          <a:xfrm>
            <a:off x="2244948" y="1285920"/>
            <a:ext cx="9274628" cy="447707"/>
          </a:xfrm>
          <a:prstGeom prst="rect">
            <a:avLst/>
          </a:prstGeom>
        </p:spPr>
        <p:txBody>
          <a:bodyPr/>
          <a:lstStyle/>
          <a:p>
            <a:pPr>
              <a:lnSpc>
                <a:spcPct val="100000"/>
              </a:lnSpc>
            </a:pPr>
            <a:r>
              <a:rPr lang="en-US" altLang="en-US" sz="2400" dirty="0"/>
              <a:t>is the slope of the tangent line at the point (</a:t>
            </a:r>
            <a:r>
              <a:rPr lang="en-US" altLang="en-US" sz="2400" i="1" dirty="0"/>
              <a:t>c</a:t>
            </a:r>
            <a:r>
              <a:rPr lang="en-US" altLang="en-US" sz="2400" dirty="0"/>
              <a:t>, </a:t>
            </a:r>
            <a:r>
              <a:rPr lang="en-US" altLang="en-US" sz="2400" i="1" dirty="0"/>
              <a:t>f</a:t>
            </a:r>
            <a:r>
              <a:rPr lang="en-US" altLang="en-US" sz="400" i="1" dirty="0"/>
              <a:t> </a:t>
            </a:r>
            <a:r>
              <a:rPr lang="en-US" altLang="en-US" sz="2400" dirty="0"/>
              <a:t>(</a:t>
            </a:r>
            <a:r>
              <a:rPr lang="en-US" altLang="en-US" sz="2400" i="1" dirty="0"/>
              <a:t>c</a:t>
            </a:r>
            <a:r>
              <a:rPr lang="en-US" altLang="en-US" sz="2400" dirty="0"/>
              <a:t>)), the Mean Value</a:t>
            </a:r>
            <a:endParaRPr lang="en-US" sz="2400" dirty="0"/>
          </a:p>
        </p:txBody>
      </p:sp>
      <p:sp>
        <p:nvSpPr>
          <p:cNvPr id="5" name="Content Placeholder 12"/>
          <p:cNvSpPr>
            <a:spLocks noGrp="1"/>
          </p:cNvSpPr>
          <p:nvPr>
            <p:ph sz="quarter" idx="18"/>
          </p:nvPr>
        </p:nvSpPr>
        <p:spPr>
          <a:xfrm>
            <a:off x="717374" y="1694208"/>
            <a:ext cx="10525448" cy="2919356"/>
          </a:xfrm>
          <a:prstGeom prst="rect">
            <a:avLst/>
          </a:prstGeom>
        </p:spPr>
        <p:txBody>
          <a:bodyPr/>
          <a:lstStyle/>
          <a:p>
            <a:pPr>
              <a:lnSpc>
                <a:spcPct val="100000"/>
              </a:lnSpc>
              <a:spcAft>
                <a:spcPts val="600"/>
              </a:spcAft>
            </a:pPr>
            <a:r>
              <a:rPr lang="en-US" altLang="en-US" sz="2400" dirty="0"/>
              <a:t>Theorem, in the form given by Equation 1, says that there is at least one point </a:t>
            </a:r>
            <a:r>
              <a:rPr lang="en-US" altLang="en-US" sz="2400" i="1" dirty="0"/>
              <a:t>P </a:t>
            </a:r>
            <a:r>
              <a:rPr lang="en-US" altLang="en-US" sz="2400" dirty="0"/>
              <a:t>(</a:t>
            </a:r>
            <a:r>
              <a:rPr lang="en-US" altLang="en-US" sz="2400" i="1" dirty="0"/>
              <a:t>c</a:t>
            </a:r>
            <a:r>
              <a:rPr lang="en-US" altLang="en-US" sz="2400" dirty="0"/>
              <a:t>, </a:t>
            </a:r>
            <a:r>
              <a:rPr lang="en-US" altLang="en-US" sz="2400" i="1" dirty="0"/>
              <a:t>f</a:t>
            </a:r>
            <a:r>
              <a:rPr lang="en-US" altLang="en-US" sz="400" i="1" dirty="0"/>
              <a:t> </a:t>
            </a:r>
            <a:r>
              <a:rPr lang="en-US" altLang="en-US" sz="2400" dirty="0"/>
              <a:t>(</a:t>
            </a:r>
            <a:r>
              <a:rPr lang="en-US" altLang="en-US" sz="2400" i="1" dirty="0"/>
              <a:t>c</a:t>
            </a:r>
            <a:r>
              <a:rPr lang="en-US" altLang="en-US" sz="2400" dirty="0"/>
              <a:t>)) on the graph where the slope of the tangent line is the same as the slope of the secant line </a:t>
            </a:r>
            <a:r>
              <a:rPr lang="en-US" altLang="en-US" sz="2400" i="1" dirty="0"/>
              <a:t>AB</a:t>
            </a:r>
            <a:r>
              <a:rPr lang="en-US" altLang="en-US" sz="2400" dirty="0"/>
              <a:t>.</a:t>
            </a:r>
          </a:p>
          <a:p>
            <a:pPr>
              <a:lnSpc>
                <a:spcPct val="100000"/>
              </a:lnSpc>
              <a:spcAft>
                <a:spcPts val="600"/>
              </a:spcAft>
            </a:pPr>
            <a:endParaRPr lang="en-US" altLang="en-US" sz="1600" dirty="0"/>
          </a:p>
          <a:p>
            <a:pPr>
              <a:lnSpc>
                <a:spcPct val="100000"/>
              </a:lnSpc>
              <a:spcAft>
                <a:spcPts val="600"/>
              </a:spcAft>
            </a:pPr>
            <a:r>
              <a:rPr lang="en-US" altLang="en-US" sz="2400" dirty="0"/>
              <a:t>In other words, there is a point </a:t>
            </a:r>
            <a:r>
              <a:rPr lang="en-US" altLang="en-US" sz="2400" i="1" dirty="0"/>
              <a:t>P</a:t>
            </a:r>
            <a:r>
              <a:rPr lang="en-US" altLang="en-US" sz="2400" dirty="0"/>
              <a:t> where the tangent line is parallel to the secant line </a:t>
            </a:r>
            <a:r>
              <a:rPr lang="en-US" altLang="en-US" sz="2400" i="1" dirty="0"/>
              <a:t>AB</a:t>
            </a:r>
            <a:r>
              <a:rPr lang="en-US" altLang="en-US" sz="2400" dirty="0"/>
              <a:t>.</a:t>
            </a:r>
            <a:endParaRPr lang="en-US" sz="2400" dirty="0"/>
          </a:p>
        </p:txBody>
      </p:sp>
    </p:spTree>
    <p:extLst>
      <p:ext uri="{BB962C8B-B14F-4D97-AF65-F5344CB8AC3E}">
        <p14:creationId xmlns:p14="http://schemas.microsoft.com/office/powerpoint/2010/main" val="1336560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B18F-E630-4A25-A446-3718D2985E7C}"/>
              </a:ext>
            </a:extLst>
          </p:cNvPr>
          <p:cNvSpPr>
            <a:spLocks noGrp="1"/>
          </p:cNvSpPr>
          <p:nvPr>
            <p:ph type="title"/>
          </p:nvPr>
        </p:nvSpPr>
        <p:spPr>
          <a:xfrm>
            <a:off x="838200" y="384048"/>
            <a:ext cx="10515600" cy="590686"/>
          </a:xfrm>
        </p:spPr>
        <p:txBody>
          <a:bodyPr/>
          <a:lstStyle/>
          <a:p>
            <a:r>
              <a:rPr lang="en-US" altLang="en-US" dirty="0"/>
              <a:t>Example 2</a:t>
            </a:r>
            <a:endParaRPr lang="en-IN" dirty="0"/>
          </a:p>
        </p:txBody>
      </p:sp>
      <p:sp>
        <p:nvSpPr>
          <p:cNvPr id="3" name="Content Placeholder 2">
            <a:extLst>
              <a:ext uri="{FF2B5EF4-FFF2-40B4-BE49-F238E27FC236}">
                <a16:creationId xmlns:a16="http://schemas.microsoft.com/office/drawing/2014/main" id="{7F92AC6F-152A-4797-B341-0DCE1FCB09F4}"/>
              </a:ext>
            </a:extLst>
          </p:cNvPr>
          <p:cNvSpPr>
            <a:spLocks noGrp="1"/>
          </p:cNvSpPr>
          <p:nvPr>
            <p:ph sz="quarter" idx="23"/>
          </p:nvPr>
        </p:nvSpPr>
        <p:spPr>
          <a:xfrm>
            <a:off x="736600" y="1289050"/>
            <a:ext cx="3173919" cy="352427"/>
          </a:xfrm>
        </p:spPr>
        <p:txBody>
          <a:bodyPr/>
          <a:lstStyle/>
          <a:p>
            <a:pPr>
              <a:lnSpc>
                <a:spcPct val="100000"/>
              </a:lnSpc>
            </a:pPr>
            <a:r>
              <a:rPr lang="en-US" altLang="en-US" dirty="0"/>
              <a:t>Prove that the equation</a:t>
            </a:r>
            <a:endParaRPr lang="en-IN" dirty="0"/>
          </a:p>
        </p:txBody>
      </p:sp>
      <p:graphicFrame>
        <p:nvGraphicFramePr>
          <p:cNvPr id="12" name="Content Placeholder 11" descr="x^3 + x minus 1 = 0">
            <a:extLst>
              <a:ext uri="{FF2B5EF4-FFF2-40B4-BE49-F238E27FC236}">
                <a16:creationId xmlns:a16="http://schemas.microsoft.com/office/drawing/2014/main" id="{40B770B7-4A3A-4CD0-A9BE-C6E6737049DD}"/>
              </a:ext>
            </a:extLst>
          </p:cNvPr>
          <p:cNvGraphicFramePr>
            <a:graphicFrameLocks noGrp="1" noChangeAspect="1"/>
          </p:cNvGraphicFramePr>
          <p:nvPr>
            <p:ph sz="quarter" idx="24"/>
          </p:nvPr>
        </p:nvGraphicFramePr>
        <p:xfrm>
          <a:off x="3959225" y="1271089"/>
          <a:ext cx="1819275" cy="366713"/>
        </p:xfrm>
        <a:graphic>
          <a:graphicData uri="http://schemas.openxmlformats.org/presentationml/2006/ole">
            <mc:AlternateContent xmlns:mc="http://schemas.openxmlformats.org/markup-compatibility/2006">
              <mc:Choice xmlns:v="urn:schemas-microsoft-com:vml" Requires="v">
                <p:oleObj name="Equation" r:id="rId2" imgW="1701720" imgH="342720" progId="Equation.DSMT4">
                  <p:embed/>
                </p:oleObj>
              </mc:Choice>
              <mc:Fallback>
                <p:oleObj name="Equation" r:id="rId2" imgW="1701720" imgH="34272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271089"/>
                        <a:ext cx="18192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9A0E3D3B-8871-4401-9A21-50F34A6EB682}"/>
              </a:ext>
            </a:extLst>
          </p:cNvPr>
          <p:cNvSpPr>
            <a:spLocks noGrp="1"/>
          </p:cNvSpPr>
          <p:nvPr>
            <p:ph sz="quarter" idx="25"/>
          </p:nvPr>
        </p:nvSpPr>
        <p:spPr>
          <a:xfrm>
            <a:off x="5850109" y="1300601"/>
            <a:ext cx="5054597" cy="340875"/>
          </a:xfrm>
        </p:spPr>
        <p:txBody>
          <a:bodyPr/>
          <a:lstStyle/>
          <a:p>
            <a:pPr>
              <a:lnSpc>
                <a:spcPct val="100000"/>
              </a:lnSpc>
            </a:pPr>
            <a:r>
              <a:rPr lang="en-US" altLang="en-US" dirty="0"/>
              <a:t>has exactly one real </a:t>
            </a:r>
            <a:r>
              <a:rPr lang="en-US" dirty="0"/>
              <a:t>solution.</a:t>
            </a:r>
            <a:endParaRPr lang="en-IN" dirty="0"/>
          </a:p>
        </p:txBody>
      </p:sp>
      <p:sp>
        <p:nvSpPr>
          <p:cNvPr id="6" name="Content Placeholder 5">
            <a:extLst>
              <a:ext uri="{FF2B5EF4-FFF2-40B4-BE49-F238E27FC236}">
                <a16:creationId xmlns:a16="http://schemas.microsoft.com/office/drawing/2014/main" id="{E75775D7-303B-4543-AC3C-17FF1C793B00}"/>
              </a:ext>
            </a:extLst>
          </p:cNvPr>
          <p:cNvSpPr>
            <a:spLocks noGrp="1"/>
          </p:cNvSpPr>
          <p:nvPr>
            <p:ph sz="quarter" idx="26"/>
          </p:nvPr>
        </p:nvSpPr>
        <p:spPr>
          <a:xfrm>
            <a:off x="736600" y="1974716"/>
            <a:ext cx="10168106" cy="804998"/>
          </a:xfrm>
        </p:spPr>
        <p:txBody>
          <a:bodyPr/>
          <a:lstStyle/>
          <a:p>
            <a:r>
              <a:rPr lang="en-US" altLang="en-US" dirty="0">
                <a:solidFill>
                  <a:srgbClr val="0079C2"/>
                </a:solidFill>
              </a:rPr>
              <a:t>Solution:</a:t>
            </a:r>
          </a:p>
          <a:p>
            <a:r>
              <a:rPr lang="en-US" altLang="en-US" dirty="0"/>
              <a:t>First we use the Intermediate Value Theorem to show that a root exists.</a:t>
            </a:r>
            <a:endParaRPr lang="en-IN" dirty="0"/>
          </a:p>
        </p:txBody>
      </p:sp>
      <p:graphicFrame>
        <p:nvGraphicFramePr>
          <p:cNvPr id="14" name="Content Placeholder 13" descr="f(x) = x^3 + x minus 1">
            <a:extLst>
              <a:ext uri="{FF2B5EF4-FFF2-40B4-BE49-F238E27FC236}">
                <a16:creationId xmlns:a16="http://schemas.microsoft.com/office/drawing/2014/main" id="{B1B5D214-0419-4B66-8D1C-EAAD98E6AF68}"/>
              </a:ext>
            </a:extLst>
          </p:cNvPr>
          <p:cNvGraphicFramePr>
            <a:graphicFrameLocks noGrp="1" noChangeAspect="1"/>
          </p:cNvGraphicFramePr>
          <p:nvPr>
            <p:ph sz="quarter" idx="27"/>
            <p:extLst>
              <p:ext uri="{D42A27DB-BD31-4B8C-83A1-F6EECF244321}">
                <p14:modId xmlns:p14="http://schemas.microsoft.com/office/powerpoint/2010/main" val="1556121253"/>
              </p:ext>
            </p:extLst>
          </p:nvPr>
        </p:nvGraphicFramePr>
        <p:xfrm>
          <a:off x="1463764" y="2879590"/>
          <a:ext cx="2346325" cy="466725"/>
        </p:xfrm>
        <a:graphic>
          <a:graphicData uri="http://schemas.openxmlformats.org/presentationml/2006/ole">
            <mc:AlternateContent xmlns:mc="http://schemas.openxmlformats.org/markup-compatibility/2006">
              <mc:Choice xmlns:v="urn:schemas-microsoft-com:vml" Requires="v">
                <p:oleObj name="Equation" r:id="rId4" imgW="2234880" imgH="444240" progId="Equation.DSMT4">
                  <p:embed/>
                </p:oleObj>
              </mc:Choice>
              <mc:Fallback>
                <p:oleObj name="Equation" r:id="rId4" imgW="2234880" imgH="4442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764" y="2879590"/>
                        <a:ext cx="23463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87E7410-2427-4FD0-9B35-5C09AE8E1851}"/>
              </a:ext>
            </a:extLst>
          </p:cNvPr>
          <p:cNvSpPr>
            <a:spLocks noGrp="1"/>
          </p:cNvSpPr>
          <p:nvPr>
            <p:ph sz="quarter" idx="28"/>
          </p:nvPr>
        </p:nvSpPr>
        <p:spPr>
          <a:xfrm>
            <a:off x="4134015" y="2972638"/>
            <a:ext cx="5226780" cy="313716"/>
          </a:xfrm>
        </p:spPr>
        <p:txBody>
          <a:bodyPr/>
          <a:lstStyle/>
          <a:p>
            <a:r>
              <a:rPr lang="en-US" altLang="en-US" dirty="0"/>
              <a:t>Then </a:t>
            </a:r>
            <a:r>
              <a:rPr lang="en-US" altLang="en-US" i="1" dirty="0"/>
              <a:t>f</a:t>
            </a:r>
            <a:r>
              <a:rPr lang="en-US" altLang="en-US" sz="400" i="1" dirty="0"/>
              <a:t>  </a:t>
            </a:r>
            <a:r>
              <a:rPr lang="en-US" altLang="en-US" dirty="0"/>
              <a:t>(0)</a:t>
            </a:r>
            <a:r>
              <a:rPr lang="en-US" altLang="en-US" i="1" dirty="0"/>
              <a:t> </a:t>
            </a:r>
            <a:r>
              <a:rPr lang="en-US" altLang="en-US" dirty="0"/>
              <a:t>=</a:t>
            </a:r>
            <a:r>
              <a:rPr lang="en-US" altLang="en-US" i="1" dirty="0"/>
              <a:t> </a:t>
            </a:r>
            <a:r>
              <a:rPr lang="en-US" altLang="en-US" dirty="0"/>
              <a:t>−1 &lt; 0 and </a:t>
            </a:r>
            <a:r>
              <a:rPr lang="en-US" altLang="en-US" i="1" dirty="0"/>
              <a:t>f</a:t>
            </a:r>
            <a:r>
              <a:rPr lang="en-US" altLang="en-US" sz="400" i="1" dirty="0"/>
              <a:t> </a:t>
            </a:r>
            <a:r>
              <a:rPr lang="en-US" altLang="en-US" dirty="0"/>
              <a:t>(1)</a:t>
            </a:r>
            <a:r>
              <a:rPr lang="en-US" altLang="en-US" i="1" dirty="0"/>
              <a:t> </a:t>
            </a:r>
            <a:r>
              <a:rPr lang="en-US" altLang="en-US" dirty="0"/>
              <a:t>=</a:t>
            </a:r>
            <a:r>
              <a:rPr lang="en-US" altLang="en-US" i="1" dirty="0"/>
              <a:t> </a:t>
            </a:r>
            <a:r>
              <a:rPr lang="en-US" altLang="en-US" dirty="0"/>
              <a:t>1 &gt; 0.</a:t>
            </a:r>
            <a:endParaRPr lang="en-IN" dirty="0"/>
          </a:p>
        </p:txBody>
      </p:sp>
      <p:sp>
        <p:nvSpPr>
          <p:cNvPr id="9" name="Content Placeholder 8">
            <a:extLst>
              <a:ext uri="{FF2B5EF4-FFF2-40B4-BE49-F238E27FC236}">
                <a16:creationId xmlns:a16="http://schemas.microsoft.com/office/drawing/2014/main" id="{C2970FB4-B3B0-4680-9E73-285ADEA1AF40}"/>
              </a:ext>
            </a:extLst>
          </p:cNvPr>
          <p:cNvSpPr>
            <a:spLocks noGrp="1"/>
          </p:cNvSpPr>
          <p:nvPr>
            <p:ph sz="quarter" idx="29"/>
          </p:nvPr>
        </p:nvSpPr>
        <p:spPr>
          <a:xfrm>
            <a:off x="736600" y="3605442"/>
            <a:ext cx="10712450" cy="721860"/>
          </a:xfrm>
        </p:spPr>
        <p:txBody>
          <a:bodyPr/>
          <a:lstStyle/>
          <a:p>
            <a:pPr>
              <a:lnSpc>
                <a:spcPct val="100000"/>
              </a:lnSpc>
              <a:spcAft>
                <a:spcPts val="600"/>
              </a:spcAft>
            </a:pPr>
            <a:r>
              <a:rPr lang="en-US" altLang="en-US" dirty="0"/>
              <a:t>Since </a:t>
            </a:r>
            <a:r>
              <a:rPr lang="en-US" altLang="en-US" i="1" dirty="0"/>
              <a:t>f </a:t>
            </a:r>
            <a:r>
              <a:rPr lang="en-US" altLang="en-US" dirty="0"/>
              <a:t>is a polynomial, it is continuous, so the Intermediate Value Theorem states that there is a number </a:t>
            </a:r>
            <a:r>
              <a:rPr lang="en-US" altLang="en-US" i="1" dirty="0"/>
              <a:t>c</a:t>
            </a:r>
            <a:r>
              <a:rPr lang="en-US" altLang="en-US" dirty="0"/>
              <a:t> between 0 and 1 such that </a:t>
            </a:r>
            <a:r>
              <a:rPr lang="en-US" altLang="en-US" i="1" dirty="0"/>
              <a:t>f</a:t>
            </a:r>
            <a:r>
              <a:rPr lang="en-US" altLang="en-US" sz="400" i="1" dirty="0"/>
              <a:t> </a:t>
            </a:r>
            <a:r>
              <a:rPr lang="en-US" altLang="en-US" dirty="0"/>
              <a:t>(</a:t>
            </a:r>
            <a:r>
              <a:rPr lang="en-US" altLang="en-US" i="1" dirty="0"/>
              <a:t>c</a:t>
            </a:r>
            <a:r>
              <a:rPr lang="en-US" altLang="en-US" dirty="0"/>
              <a:t>) = 0.</a:t>
            </a:r>
          </a:p>
        </p:txBody>
      </p:sp>
      <p:sp>
        <p:nvSpPr>
          <p:cNvPr id="10" name="Content Placeholder 5">
            <a:extLst>
              <a:ext uri="{FF2B5EF4-FFF2-40B4-BE49-F238E27FC236}">
                <a16:creationId xmlns:a16="http://schemas.microsoft.com/office/drawing/2014/main" id="{E75775D7-303B-4543-AC3C-17FF1C793B00}"/>
              </a:ext>
            </a:extLst>
          </p:cNvPr>
          <p:cNvSpPr>
            <a:spLocks noGrp="1"/>
          </p:cNvSpPr>
          <p:nvPr>
            <p:ph sz="quarter" idx="26"/>
          </p:nvPr>
        </p:nvSpPr>
        <p:spPr>
          <a:xfrm>
            <a:off x="736600" y="2949941"/>
            <a:ext cx="553434" cy="336413"/>
          </a:xfrm>
        </p:spPr>
        <p:txBody>
          <a:bodyPr/>
          <a:lstStyle/>
          <a:p>
            <a:r>
              <a:rPr lang="en-US" altLang="en-US" dirty="0"/>
              <a:t>Let</a:t>
            </a:r>
            <a:endParaRPr lang="en-IN" dirty="0"/>
          </a:p>
        </p:txBody>
      </p:sp>
      <p:sp>
        <p:nvSpPr>
          <p:cNvPr id="11" name="Content Placeholder 8">
            <a:extLst>
              <a:ext uri="{FF2B5EF4-FFF2-40B4-BE49-F238E27FC236}">
                <a16:creationId xmlns:a16="http://schemas.microsoft.com/office/drawing/2014/main" id="{C2970FB4-B3B0-4680-9E73-285ADEA1AF40}"/>
              </a:ext>
            </a:extLst>
          </p:cNvPr>
          <p:cNvSpPr>
            <a:spLocks noGrp="1"/>
          </p:cNvSpPr>
          <p:nvPr>
            <p:ph sz="quarter" idx="29"/>
          </p:nvPr>
        </p:nvSpPr>
        <p:spPr>
          <a:xfrm>
            <a:off x="736600" y="4646390"/>
            <a:ext cx="10712450" cy="374027"/>
          </a:xfrm>
        </p:spPr>
        <p:txBody>
          <a:bodyPr/>
          <a:lstStyle/>
          <a:p>
            <a:pPr>
              <a:spcAft>
                <a:spcPts val="600"/>
              </a:spcAft>
            </a:pPr>
            <a:r>
              <a:rPr lang="en-US" altLang="en-US" dirty="0"/>
              <a:t>Thus the given equation has a root.</a:t>
            </a:r>
          </a:p>
        </p:txBody>
      </p:sp>
    </p:spTree>
    <p:extLst>
      <p:ext uri="{BB962C8B-B14F-4D97-AF65-F5344CB8AC3E}">
        <p14:creationId xmlns:p14="http://schemas.microsoft.com/office/powerpoint/2010/main" val="179623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build="p"/>
      <p:bldP spid="10" grpId="0" build="p"/>
      <p:bldP spid="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AA2C-8717-4005-AEDC-965C517A01E5}"/>
              </a:ext>
            </a:extLst>
          </p:cNvPr>
          <p:cNvSpPr>
            <a:spLocks noGrp="1"/>
          </p:cNvSpPr>
          <p:nvPr>
            <p:ph type="title"/>
          </p:nvPr>
        </p:nvSpPr>
        <p:spPr>
          <a:xfrm>
            <a:off x="838200" y="384048"/>
            <a:ext cx="10515600" cy="672105"/>
          </a:xfrm>
        </p:spPr>
        <p:txBody>
          <a:bodyPr/>
          <a:lstStyle/>
          <a:p>
            <a:r>
              <a:rPr lang="en-US" altLang="en-US" dirty="0"/>
              <a:t>Example 2 – Solution</a:t>
            </a:r>
            <a:r>
              <a:rPr lang="en-US" altLang="en-US" i="1" dirty="0"/>
              <a:t> </a:t>
            </a:r>
            <a:r>
              <a:rPr lang="en-US" altLang="en-US" b="0" dirty="0"/>
              <a:t>(1 of 2)</a:t>
            </a:r>
            <a:endParaRPr lang="en-IN" b="0" dirty="0"/>
          </a:p>
        </p:txBody>
      </p:sp>
      <p:sp>
        <p:nvSpPr>
          <p:cNvPr id="3" name="Text Placeholder 2">
            <a:extLst>
              <a:ext uri="{FF2B5EF4-FFF2-40B4-BE49-F238E27FC236}">
                <a16:creationId xmlns:a16="http://schemas.microsoft.com/office/drawing/2014/main" id="{6BE09727-C55F-4C19-95C0-20528D83A439}"/>
              </a:ext>
            </a:extLst>
          </p:cNvPr>
          <p:cNvSpPr>
            <a:spLocks noGrp="1"/>
          </p:cNvSpPr>
          <p:nvPr>
            <p:ph type="body" sz="quarter" idx="15"/>
          </p:nvPr>
        </p:nvSpPr>
        <p:spPr>
          <a:xfrm>
            <a:off x="742323" y="1250719"/>
            <a:ext cx="10220080" cy="700452"/>
          </a:xfrm>
        </p:spPr>
        <p:txBody>
          <a:bodyPr/>
          <a:lstStyle/>
          <a:p>
            <a:pPr>
              <a:lnSpc>
                <a:spcPct val="100000"/>
              </a:lnSpc>
              <a:spcAft>
                <a:spcPts val="600"/>
              </a:spcAft>
            </a:pPr>
            <a:r>
              <a:rPr lang="en-US" altLang="en-US" dirty="0"/>
              <a:t>To show that the equation has no other real solution, we use Rolle’s Theorem and argue by contradiction.</a:t>
            </a:r>
          </a:p>
          <a:p>
            <a:pPr>
              <a:lnSpc>
                <a:spcPct val="100000"/>
              </a:lnSpc>
              <a:spcAft>
                <a:spcPts val="600"/>
              </a:spcAft>
            </a:pPr>
            <a:endParaRPr lang="en-US" altLang="en-US" dirty="0"/>
          </a:p>
        </p:txBody>
      </p:sp>
      <p:graphicFrame>
        <p:nvGraphicFramePr>
          <p:cNvPr id="6" name="Content Placeholder 5" descr="f prime (c) = 0."/>
          <p:cNvGraphicFramePr>
            <a:graphicFrameLocks noGrp="1" noChangeAspect="1"/>
          </p:cNvGraphicFramePr>
          <p:nvPr>
            <p:ph sz="quarter" idx="16"/>
            <p:extLst>
              <p:ext uri="{D42A27DB-BD31-4B8C-83A1-F6EECF244321}">
                <p14:modId xmlns:p14="http://schemas.microsoft.com/office/powerpoint/2010/main" val="4007314620"/>
              </p:ext>
            </p:extLst>
          </p:nvPr>
        </p:nvGraphicFramePr>
        <p:xfrm>
          <a:off x="4604731" y="4786186"/>
          <a:ext cx="1176338" cy="392113"/>
        </p:xfrm>
        <a:graphic>
          <a:graphicData uri="http://schemas.openxmlformats.org/presentationml/2006/ole">
            <mc:AlternateContent xmlns:mc="http://schemas.openxmlformats.org/markup-compatibility/2006">
              <mc:Choice xmlns:v="urn:schemas-microsoft-com:vml" Requires="v">
                <p:oleObj name="Equation" r:id="rId2" imgW="609480" imgH="203040" progId="Equation.DSMT4">
                  <p:embed/>
                </p:oleObj>
              </mc:Choice>
              <mc:Fallback>
                <p:oleObj name="Equation" r:id="rId2" imgW="609480" imgH="2030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731" y="4786186"/>
                        <a:ext cx="11763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2">
            <a:extLst>
              <a:ext uri="{FF2B5EF4-FFF2-40B4-BE49-F238E27FC236}">
                <a16:creationId xmlns:a16="http://schemas.microsoft.com/office/drawing/2014/main" id="{6BE09727-C55F-4C19-95C0-20528D83A439}"/>
              </a:ext>
            </a:extLst>
          </p:cNvPr>
          <p:cNvSpPr txBox="1">
            <a:spLocks/>
          </p:cNvSpPr>
          <p:nvPr/>
        </p:nvSpPr>
        <p:spPr bwMode="auto">
          <a:xfrm>
            <a:off x="741696" y="2902327"/>
            <a:ext cx="10220080" cy="11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ts val="1000"/>
              </a:spcBef>
              <a:spcAft>
                <a:spcPct val="0"/>
              </a:spcAft>
              <a:buFont typeface="Arial" charset="0"/>
              <a:buNone/>
              <a:defRPr sz="2400" b="0" i="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chemeClr val="bg1"/>
                </a:solidFill>
                <a:latin typeface="Summer Font" charset="0"/>
                <a:ea typeface="Summer Font" charset="0"/>
                <a:cs typeface="Summer Font"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chemeClr val="bg1"/>
                </a:solidFill>
                <a:latin typeface="Summer Font" charset="0"/>
                <a:ea typeface="Summer Font" charset="0"/>
                <a:cs typeface="Summer Font"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600"/>
              </a:spcAft>
            </a:pPr>
            <a:r>
              <a:rPr lang="en-US" altLang="en-US" dirty="0"/>
              <a:t>Suppose that </a:t>
            </a:r>
            <a:r>
              <a:rPr lang="en-US" altLang="en-US" i="1" dirty="0"/>
              <a:t>a</a:t>
            </a:r>
            <a:r>
              <a:rPr lang="en-US" altLang="en-US" dirty="0"/>
              <a:t> and </a:t>
            </a:r>
            <a:r>
              <a:rPr lang="en-US" altLang="en-US" i="1" dirty="0"/>
              <a:t>b </a:t>
            </a:r>
            <a:r>
              <a:rPr lang="en-US" altLang="en-US" dirty="0"/>
              <a:t>are two roots for this </a:t>
            </a:r>
            <a:r>
              <a:rPr lang="en-US" altLang="en-US" dirty="0" err="1"/>
              <a:t>equaiton</a:t>
            </a:r>
            <a:r>
              <a:rPr lang="en-US" altLang="en-US" dirty="0"/>
              <a:t>. Then </a:t>
            </a:r>
            <a:r>
              <a:rPr lang="en-US" altLang="en-US" i="1" dirty="0"/>
              <a:t>f</a:t>
            </a:r>
            <a:r>
              <a:rPr lang="en-US" altLang="en-US" sz="400" i="1" dirty="0"/>
              <a:t> </a:t>
            </a:r>
            <a:r>
              <a:rPr lang="en-US" altLang="en-US" dirty="0"/>
              <a:t>(</a:t>
            </a:r>
            <a:r>
              <a:rPr lang="en-US" altLang="en-US" i="1" dirty="0"/>
              <a:t>a</a:t>
            </a:r>
            <a:r>
              <a:rPr lang="en-US" altLang="en-US" dirty="0"/>
              <a:t>) = 0 = </a:t>
            </a:r>
            <a:r>
              <a:rPr lang="en-US" altLang="en-US" i="1" dirty="0"/>
              <a:t>f</a:t>
            </a:r>
            <a:r>
              <a:rPr lang="en-US" altLang="en-US" sz="400" i="1" dirty="0"/>
              <a:t> </a:t>
            </a:r>
            <a:r>
              <a:rPr lang="en-US" altLang="en-US" dirty="0"/>
              <a:t>(</a:t>
            </a:r>
            <a:r>
              <a:rPr lang="en-US" altLang="en-US" i="1" dirty="0"/>
              <a:t>b</a:t>
            </a:r>
            <a:r>
              <a:rPr lang="en-US" altLang="en-US" dirty="0"/>
              <a:t>) and, since </a:t>
            </a:r>
            <a:r>
              <a:rPr lang="en-US" altLang="en-US" i="1" dirty="0"/>
              <a:t>f </a:t>
            </a:r>
            <a:r>
              <a:rPr lang="en-US" altLang="en-US" dirty="0"/>
              <a:t>is a polynomial, it is differentiable on (</a:t>
            </a:r>
            <a:r>
              <a:rPr lang="en-US" altLang="en-US" i="1" dirty="0"/>
              <a:t>a</a:t>
            </a:r>
            <a:r>
              <a:rPr lang="en-US" altLang="en-US" dirty="0"/>
              <a:t>, </a:t>
            </a:r>
            <a:r>
              <a:rPr lang="en-US" altLang="en-US" i="1" dirty="0"/>
              <a:t>b</a:t>
            </a:r>
            <a:r>
              <a:rPr lang="en-US" altLang="en-US" dirty="0"/>
              <a:t>) and continuous on [</a:t>
            </a:r>
            <a:r>
              <a:rPr lang="en-US" altLang="en-US" i="1" dirty="0"/>
              <a:t>a</a:t>
            </a:r>
            <a:r>
              <a:rPr lang="en-US" altLang="en-US" dirty="0"/>
              <a:t>, </a:t>
            </a:r>
            <a:r>
              <a:rPr lang="en-US" altLang="en-US" i="1" dirty="0"/>
              <a:t>b</a:t>
            </a:r>
            <a:r>
              <a:rPr lang="en-US" altLang="en-US" dirty="0"/>
              <a:t>].</a:t>
            </a:r>
          </a:p>
        </p:txBody>
      </p:sp>
      <p:sp>
        <p:nvSpPr>
          <p:cNvPr id="8" name="Text Placeholder 2">
            <a:extLst>
              <a:ext uri="{FF2B5EF4-FFF2-40B4-BE49-F238E27FC236}">
                <a16:creationId xmlns:a16="http://schemas.microsoft.com/office/drawing/2014/main" id="{6BE09727-C55F-4C19-95C0-20528D83A439}"/>
              </a:ext>
            </a:extLst>
          </p:cNvPr>
          <p:cNvSpPr txBox="1">
            <a:spLocks/>
          </p:cNvSpPr>
          <p:nvPr/>
        </p:nvSpPr>
        <p:spPr bwMode="auto">
          <a:xfrm>
            <a:off x="741069" y="4185546"/>
            <a:ext cx="10220080" cy="39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ts val="1000"/>
              </a:spcBef>
              <a:spcAft>
                <a:spcPct val="0"/>
              </a:spcAft>
              <a:buFont typeface="Arial" charset="0"/>
              <a:buNone/>
              <a:defRPr sz="2400" b="0" i="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chemeClr val="bg1"/>
                </a:solidFill>
                <a:latin typeface="Summer Font" charset="0"/>
                <a:ea typeface="Summer Font" charset="0"/>
                <a:cs typeface="Summer Font"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chemeClr val="bg1"/>
                </a:solidFill>
                <a:latin typeface="Summer Font" charset="0"/>
                <a:ea typeface="Summer Font" charset="0"/>
                <a:cs typeface="Summer Font"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600"/>
              </a:spcAft>
            </a:pPr>
            <a:r>
              <a:rPr lang="en-US" altLang="en-US" dirty="0"/>
              <a:t>Thus, by Rolle’s Theorem, there is a number </a:t>
            </a:r>
            <a:r>
              <a:rPr lang="en-US" altLang="en-US" i="1" dirty="0"/>
              <a:t>c</a:t>
            </a:r>
            <a:r>
              <a:rPr lang="en-US" altLang="en-US" dirty="0"/>
              <a:t> between </a:t>
            </a:r>
            <a:r>
              <a:rPr lang="en-US" altLang="en-US" i="1" dirty="0"/>
              <a:t>a</a:t>
            </a:r>
            <a:r>
              <a:rPr lang="en-US" altLang="en-US" dirty="0"/>
              <a:t> and </a:t>
            </a:r>
            <a:r>
              <a:rPr lang="en-US" altLang="en-US" i="1" dirty="0"/>
              <a:t>b</a:t>
            </a:r>
            <a:r>
              <a:rPr lang="en-US" altLang="en-US" dirty="0"/>
              <a:t> such that </a:t>
            </a:r>
          </a:p>
        </p:txBody>
      </p:sp>
      <p:sp>
        <p:nvSpPr>
          <p:cNvPr id="9" name="Text Placeholder 2">
            <a:extLst>
              <a:ext uri="{FF2B5EF4-FFF2-40B4-BE49-F238E27FC236}">
                <a16:creationId xmlns:a16="http://schemas.microsoft.com/office/drawing/2014/main" id="{6BE09727-C55F-4C19-95C0-20528D83A439}"/>
              </a:ext>
            </a:extLst>
          </p:cNvPr>
          <p:cNvSpPr txBox="1">
            <a:spLocks/>
          </p:cNvSpPr>
          <p:nvPr/>
        </p:nvSpPr>
        <p:spPr bwMode="auto">
          <a:xfrm>
            <a:off x="741069" y="2107555"/>
            <a:ext cx="10220080" cy="7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ts val="1000"/>
              </a:spcBef>
              <a:spcAft>
                <a:spcPct val="0"/>
              </a:spcAft>
              <a:buFont typeface="Arial" charset="0"/>
              <a:buNone/>
              <a:defRPr sz="2400" b="0" i="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chemeClr val="bg1"/>
                </a:solidFill>
                <a:latin typeface="Summer Font" charset="0"/>
                <a:ea typeface="Summer Font" charset="0"/>
                <a:cs typeface="Summer Font"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chemeClr val="bg1"/>
                </a:solidFill>
                <a:latin typeface="Summer Font" charset="0"/>
                <a:ea typeface="Summer Font" charset="0"/>
                <a:cs typeface="Summer Font"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600"/>
              </a:spcAft>
            </a:pPr>
            <a:r>
              <a:rPr lang="en-US" altLang="en-US" dirty="0"/>
              <a:t>Suppose that it had more than one solution.</a:t>
            </a:r>
          </a:p>
        </p:txBody>
      </p:sp>
    </p:spTree>
    <p:extLst>
      <p:ext uri="{BB962C8B-B14F-4D97-AF65-F5344CB8AC3E}">
        <p14:creationId xmlns:p14="http://schemas.microsoft.com/office/powerpoint/2010/main" val="21192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5538002" y="246701"/>
                <a:ext cx="291747" cy="809452"/>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b="0" i="1" smtClean="0">
                              <a:latin typeface="Cambria Math" panose="02040503050406030204" pitchFamily="18" charset="0"/>
                              <a:ea typeface="Open Sans" panose="020B0606030504020204" pitchFamily="34" charset="0"/>
                              <a:cs typeface="Open Sans" panose="020B0606030504020204" pitchFamily="34" charset="0"/>
                            </a:rPr>
                            <m:t>0</m:t>
                          </m:r>
                        </m:num>
                        <m:den>
                          <m:r>
                            <a:rPr lang="en-US" sz="2800" b="0" i="1" smtClean="0">
                              <a:latin typeface="Cambria Math" panose="02040503050406030204" pitchFamily="18" charset="0"/>
                              <a:ea typeface="Open Sans" panose="020B0606030504020204" pitchFamily="34" charset="0"/>
                              <a:cs typeface="Open Sans" panose="020B0606030504020204" pitchFamily="34" charset="0"/>
                            </a:rPr>
                            <m:t>0</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538002" y="246701"/>
                <a:ext cx="291747" cy="809452"/>
              </a:xfrm>
              <a:prstGeom prst="rect">
                <a:avLst/>
              </a:prstGeom>
              <a:blipFill rotWithShape="0">
                <a:blip r:embed="rId2"/>
                <a:stretch>
                  <a:fillRect b="-752"/>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91673" y="1612313"/>
                <a:ext cx="2853923" cy="104073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f>
                            <m:f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num>
                            <m:den>
                              <m:r>
                                <a:rPr lang="en-US" sz="3600" b="0" i="1" smtClean="0">
                                  <a:latin typeface="Cambria Math" panose="02040503050406030204" pitchFamily="18" charset="0"/>
                                  <a:ea typeface="Open Sans" panose="020B0606030504020204" pitchFamily="34" charset="0"/>
                                  <a:cs typeface="Open Sans" panose="020B0606030504020204" pitchFamily="34" charset="0"/>
                                </a:rPr>
                                <m:t>5</m:t>
                              </m:r>
                            </m:den>
                          </m:f>
                          <m:r>
                            <a:rPr lang="en-US" sz="3600" i="1" smtClean="0">
                              <a:latin typeface="Cambria Math" panose="02040503050406030204" pitchFamily="18" charset="0"/>
                              <a:ea typeface="Cambria Math" panose="02040503050406030204" pitchFamily="18" charset="0"/>
                              <a:cs typeface="Open Sans" panose="020B0606030504020204" pitchFamily="34" charset="0"/>
                            </a:rPr>
                            <m:t>=</m:t>
                          </m:r>
                          <m:f>
                            <m:fPr>
                              <m:ctrlPr>
                                <a:rPr lang="en-US" sz="36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num>
                            <m:den>
                              <m:r>
                                <a:rPr lang="en-US" sz="3600" b="0" i="1" smtClean="0">
                                  <a:latin typeface="Cambria Math" panose="02040503050406030204" pitchFamily="18" charset="0"/>
                                  <a:ea typeface="Cambria Math" panose="02040503050406030204" pitchFamily="18" charset="0"/>
                                  <a:cs typeface="Open Sans" panose="020B0606030504020204" pitchFamily="34" charset="0"/>
                                </a:rPr>
                                <m:t>5</m:t>
                              </m:r>
                            </m:den>
                          </m:f>
                          <m:r>
                            <a:rPr lang="en-US" sz="3600" i="1" smtClean="0">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e>
                      </m:func>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91673" y="1612313"/>
                <a:ext cx="2853923" cy="1040734"/>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91673" y="3067074"/>
                <a:ext cx="2356543" cy="1052019"/>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36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e>
                                <m:sup>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sup>
                              </m:sSup>
                            </m:lim>
                          </m:limLow>
                        </m:fName>
                        <m:e>
                          <m:f>
                            <m:f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3600" b="0" i="1" smtClean="0">
                                  <a:latin typeface="Cambria Math" panose="02040503050406030204" pitchFamily="18" charset="0"/>
                                  <a:ea typeface="Open Sans" panose="020B0606030504020204" pitchFamily="34" charset="0"/>
                                  <a:cs typeface="Open Sans" panose="020B0606030504020204" pitchFamily="34" charset="0"/>
                                </a:rPr>
                                <m:t>5</m:t>
                              </m:r>
                            </m:num>
                            <m:den>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91673" y="3067074"/>
                <a:ext cx="2356543" cy="1052019"/>
              </a:xfrm>
              <a:prstGeom prst="rect">
                <a:avLst/>
              </a:prstGeom>
              <a:blipFill rotWithShape="0">
                <a:blip r:embed="rId4"/>
                <a:stretch>
                  <a:fillRect/>
                </a:stretch>
              </a:blipFill>
              <a:effectLst/>
            </p:spPr>
            <p:txBody>
              <a:bodyPr/>
              <a:lstStyle/>
              <a:p>
                <a:r>
                  <a:rPr lang="en-US">
                    <a:noFill/>
                  </a:rPr>
                  <a:t> </a:t>
                </a:r>
              </a:p>
            </p:txBody>
          </p:sp>
        </mc:Fallback>
      </mc:AlternateContent>
      <p:cxnSp>
        <p:nvCxnSpPr>
          <p:cNvPr id="13" name="Straight Arrow Connector 12"/>
          <p:cNvCxnSpPr/>
          <p:nvPr/>
        </p:nvCxnSpPr>
        <p:spPr>
          <a:xfrm flipH="1">
            <a:off x="3078051" y="1612314"/>
            <a:ext cx="1262130" cy="1520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299364" y="4094764"/>
            <a:ext cx="1262130" cy="4383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53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763B-6F44-4929-BE7B-09FDDA04439A}"/>
              </a:ext>
            </a:extLst>
          </p:cNvPr>
          <p:cNvSpPr>
            <a:spLocks noGrp="1"/>
          </p:cNvSpPr>
          <p:nvPr>
            <p:ph type="title"/>
          </p:nvPr>
        </p:nvSpPr>
        <p:spPr/>
        <p:txBody>
          <a:bodyPr/>
          <a:lstStyle/>
          <a:p>
            <a:r>
              <a:rPr lang="en-US" altLang="en-US" dirty="0"/>
              <a:t>Example 2 – Solution</a:t>
            </a:r>
            <a:r>
              <a:rPr lang="en-US" altLang="en-US" i="1" dirty="0"/>
              <a:t> </a:t>
            </a:r>
            <a:r>
              <a:rPr lang="en-US" altLang="en-US" b="0" dirty="0"/>
              <a:t>(2 of 2)</a:t>
            </a:r>
            <a:endParaRPr lang="en-IN" dirty="0"/>
          </a:p>
        </p:txBody>
      </p:sp>
      <p:sp>
        <p:nvSpPr>
          <p:cNvPr id="3" name="Content Placeholder 2">
            <a:extLst>
              <a:ext uri="{FF2B5EF4-FFF2-40B4-BE49-F238E27FC236}">
                <a16:creationId xmlns:a16="http://schemas.microsoft.com/office/drawing/2014/main" id="{9FA6DB06-3363-4612-82D3-D9E840E713BA}"/>
              </a:ext>
            </a:extLst>
          </p:cNvPr>
          <p:cNvSpPr>
            <a:spLocks noGrp="1"/>
          </p:cNvSpPr>
          <p:nvPr>
            <p:ph sz="quarter" idx="23"/>
          </p:nvPr>
        </p:nvSpPr>
        <p:spPr>
          <a:xfrm>
            <a:off x="736600" y="1289050"/>
            <a:ext cx="654455" cy="352427"/>
          </a:xfrm>
        </p:spPr>
        <p:txBody>
          <a:bodyPr/>
          <a:lstStyle/>
          <a:p>
            <a:pPr>
              <a:lnSpc>
                <a:spcPct val="100000"/>
              </a:lnSpc>
            </a:pPr>
            <a:r>
              <a:rPr lang="en-US" altLang="en-US" dirty="0"/>
              <a:t>But</a:t>
            </a:r>
            <a:endParaRPr lang="en-IN" dirty="0"/>
          </a:p>
        </p:txBody>
      </p:sp>
      <p:sp>
        <p:nvSpPr>
          <p:cNvPr id="5" name="Content Placeholder 4"/>
          <p:cNvSpPr>
            <a:spLocks noGrp="1"/>
          </p:cNvSpPr>
          <p:nvPr>
            <p:ph sz="quarter" idx="26"/>
          </p:nvPr>
        </p:nvSpPr>
        <p:spPr>
          <a:xfrm>
            <a:off x="955286" y="2590074"/>
            <a:ext cx="435769" cy="336550"/>
          </a:xfrm>
        </p:spPr>
        <p:txBody>
          <a:bodyPr/>
          <a:lstStyle/>
          <a:p>
            <a:r>
              <a:rPr lang="en-US" dirty="0"/>
              <a:t>so</a:t>
            </a:r>
          </a:p>
        </p:txBody>
      </p:sp>
      <p:sp>
        <p:nvSpPr>
          <p:cNvPr id="9" name="Content Placeholder 12"/>
          <p:cNvSpPr>
            <a:spLocks noGrp="1"/>
          </p:cNvSpPr>
          <p:nvPr>
            <p:ph sz="quarter" idx="29"/>
          </p:nvPr>
        </p:nvSpPr>
        <p:spPr>
          <a:xfrm>
            <a:off x="2726296" y="2562771"/>
            <a:ext cx="5924938" cy="429620"/>
          </a:xfrm>
          <a:prstGeom prst="rect">
            <a:avLst/>
          </a:prstGeom>
        </p:spPr>
        <p:txBody>
          <a:bodyPr/>
          <a:lstStyle/>
          <a:p>
            <a:r>
              <a:rPr lang="en-US" altLang="en-US" sz="2400" dirty="0"/>
              <a:t>can never be 0.</a:t>
            </a:r>
            <a:endParaRPr lang="en-US" sz="2400" dirty="0"/>
          </a:p>
        </p:txBody>
      </p:sp>
      <p:sp>
        <p:nvSpPr>
          <p:cNvPr id="7" name="Content Placeholder 6">
            <a:extLst>
              <a:ext uri="{FF2B5EF4-FFF2-40B4-BE49-F238E27FC236}">
                <a16:creationId xmlns:a16="http://schemas.microsoft.com/office/drawing/2014/main" id="{19F97A3B-246D-4F6C-BB47-61757332ED94}"/>
              </a:ext>
            </a:extLst>
          </p:cNvPr>
          <p:cNvSpPr>
            <a:spLocks noGrp="1"/>
          </p:cNvSpPr>
          <p:nvPr>
            <p:ph sz="quarter" idx="27"/>
          </p:nvPr>
        </p:nvSpPr>
        <p:spPr>
          <a:xfrm>
            <a:off x="736600" y="4275168"/>
            <a:ext cx="7203751" cy="416800"/>
          </a:xfrm>
        </p:spPr>
        <p:txBody>
          <a:bodyPr/>
          <a:lstStyle/>
          <a:p>
            <a:r>
              <a:rPr lang="en-US" altLang="en-US" dirty="0"/>
              <a:t>Therefore the equation can’t have two real roots.</a:t>
            </a:r>
          </a:p>
        </p:txBody>
      </p:sp>
      <mc:AlternateContent xmlns:mc="http://schemas.openxmlformats.org/markup-compatibility/2006" xmlns:a14="http://schemas.microsoft.com/office/drawing/2010/main">
        <mc:Choice Requires="a14">
          <p:sp>
            <p:nvSpPr>
              <p:cNvPr id="4" name="TextBox 3"/>
              <p:cNvSpPr txBox="1"/>
              <p:nvPr/>
            </p:nvSpPr>
            <p:spPr>
              <a:xfrm>
                <a:off x="3028867" y="1587900"/>
                <a:ext cx="2536335"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𝑓</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m:t>
                          </m:r>
                        </m:sup>
                      </m:sSup>
                      <m:d>
                        <m:d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b="0" i="1" smtClean="0">
                              <a:latin typeface="Cambria Math" panose="02040503050406030204" pitchFamily="18" charset="0"/>
                              <a:ea typeface="Open Sans" panose="020B0606030504020204" pitchFamily="34" charset="0"/>
                              <a:cs typeface="Open Sans" panose="020B0606030504020204" pitchFamily="34" charset="0"/>
                            </a:rPr>
                            <m:t>𝑐</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=3</m:t>
                      </m:r>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𝑐</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2</m:t>
                          </m:r>
                        </m:sup>
                      </m:sSup>
                      <m:r>
                        <a:rPr lang="en-US" sz="2800" b="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28867" y="1587900"/>
                <a:ext cx="2536335" cy="430887"/>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527128" y="2542906"/>
                <a:ext cx="894476"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𝑓</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m:t>
                          </m:r>
                        </m:sup>
                      </m:sSup>
                      <m:d>
                        <m:d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b="0" i="1" smtClean="0">
                              <a:latin typeface="Cambria Math" panose="02040503050406030204" pitchFamily="18" charset="0"/>
                              <a:ea typeface="Open Sans" panose="020B0606030504020204" pitchFamily="34" charset="0"/>
                              <a:cs typeface="Open Sans" panose="020B0606030504020204" pitchFamily="34" charset="0"/>
                            </a:rPr>
                            <m:t>𝑐</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527128" y="2542906"/>
                <a:ext cx="894476" cy="43088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88765" y="1587899"/>
                <a:ext cx="660822"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688765" y="1587899"/>
                <a:ext cx="660822" cy="430887"/>
              </a:xfrm>
              <a:prstGeom prst="rect">
                <a:avLst/>
              </a:prstGeom>
              <a:blipFill rotWithShape="0">
                <a:blip r:embed="rId4"/>
                <a:stretch>
                  <a:fillRect/>
                </a:stretch>
              </a:blipFill>
              <a:effectLst/>
            </p:spPr>
            <p:txBody>
              <a:bodyPr/>
              <a:lstStyle/>
              <a:p>
                <a:r>
                  <a:rPr lang="en-US">
                    <a:noFill/>
                  </a:rPr>
                  <a:t> </a:t>
                </a:r>
              </a:p>
            </p:txBody>
          </p:sp>
        </mc:Fallback>
      </mc:AlternateContent>
      <p:sp>
        <p:nvSpPr>
          <p:cNvPr id="11" name="Content Placeholder 12"/>
          <p:cNvSpPr>
            <a:spLocks noGrp="1"/>
          </p:cNvSpPr>
          <p:nvPr>
            <p:ph sz="quarter" idx="29"/>
          </p:nvPr>
        </p:nvSpPr>
        <p:spPr>
          <a:xfrm>
            <a:off x="955286" y="3505149"/>
            <a:ext cx="5924938" cy="429620"/>
          </a:xfrm>
          <a:prstGeom prst="rect">
            <a:avLst/>
          </a:prstGeom>
        </p:spPr>
        <p:txBody>
          <a:bodyPr/>
          <a:lstStyle/>
          <a:p>
            <a:r>
              <a:rPr lang="en-US" altLang="en-US" sz="2400" dirty="0"/>
              <a:t>This gives a contradiction.</a:t>
            </a:r>
            <a:endParaRPr lang="en-US" sz="2400" dirty="0"/>
          </a:p>
        </p:txBody>
      </p:sp>
    </p:spTree>
    <p:extLst>
      <p:ext uri="{BB962C8B-B14F-4D97-AF65-F5344CB8AC3E}">
        <p14:creationId xmlns:p14="http://schemas.microsoft.com/office/powerpoint/2010/main" val="32096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P spid="7" grpId="0" build="p"/>
      <p:bldP spid="4" grpId="0"/>
      <p:bldP spid="15" grpId="0"/>
      <p:bldP spid="10" grpId="0"/>
      <p:bldP spid="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D873-347C-4CF8-BB3F-D7311EC0447C}"/>
              </a:ext>
            </a:extLst>
          </p:cNvPr>
          <p:cNvSpPr>
            <a:spLocks noGrp="1"/>
          </p:cNvSpPr>
          <p:nvPr>
            <p:ph type="title"/>
          </p:nvPr>
        </p:nvSpPr>
        <p:spPr/>
        <p:txBody>
          <a:bodyPr/>
          <a:lstStyle/>
          <a:p>
            <a:r>
              <a:rPr lang="en-US" altLang="en-US" dirty="0"/>
              <a:t>Example 3</a:t>
            </a:r>
            <a:endParaRPr lang="en-IN" b="0" dirty="0"/>
          </a:p>
        </p:txBody>
      </p:sp>
      <p:sp>
        <p:nvSpPr>
          <p:cNvPr id="3" name="Content Placeholder 2">
            <a:extLst>
              <a:ext uri="{FF2B5EF4-FFF2-40B4-BE49-F238E27FC236}">
                <a16:creationId xmlns:a16="http://schemas.microsoft.com/office/drawing/2014/main" id="{ACF452AB-8AB2-4307-8641-8CBB7288A05B}"/>
              </a:ext>
            </a:extLst>
          </p:cNvPr>
          <p:cNvSpPr>
            <a:spLocks noGrp="1"/>
          </p:cNvSpPr>
          <p:nvPr>
            <p:ph sz="quarter" idx="23"/>
          </p:nvPr>
        </p:nvSpPr>
        <p:spPr>
          <a:xfrm>
            <a:off x="736600" y="1289050"/>
            <a:ext cx="10718800" cy="326174"/>
          </a:xfrm>
        </p:spPr>
        <p:txBody>
          <a:bodyPr/>
          <a:lstStyle/>
          <a:p>
            <a:pPr>
              <a:lnSpc>
                <a:spcPct val="100000"/>
              </a:lnSpc>
              <a:spcAft>
                <a:spcPts val="600"/>
              </a:spcAft>
            </a:pPr>
            <a:r>
              <a:rPr lang="en-US" altLang="en-US" dirty="0"/>
              <a:t>To illustrate the Mean Value Theorem with a specific function, let’s consider</a:t>
            </a:r>
            <a:endParaRPr lang="en-IN" dirty="0"/>
          </a:p>
        </p:txBody>
      </p:sp>
      <p:graphicFrame>
        <p:nvGraphicFramePr>
          <p:cNvPr id="8" name="Content Placeholder 7" descr="f (x) = x^3 minus x, a= 0, b= 2.">
            <a:extLst>
              <a:ext uri="{FF2B5EF4-FFF2-40B4-BE49-F238E27FC236}">
                <a16:creationId xmlns:a16="http://schemas.microsoft.com/office/drawing/2014/main" id="{936953E6-CF8C-4EBD-B31C-41A5AE8A6858}"/>
              </a:ext>
            </a:extLst>
          </p:cNvPr>
          <p:cNvGraphicFramePr>
            <a:graphicFrameLocks noGrp="1" noChangeAspect="1"/>
          </p:cNvGraphicFramePr>
          <p:nvPr>
            <p:ph sz="quarter" idx="24"/>
          </p:nvPr>
        </p:nvGraphicFramePr>
        <p:xfrm>
          <a:off x="3586595" y="1888033"/>
          <a:ext cx="3687042" cy="469227"/>
        </p:xfrm>
        <a:graphic>
          <a:graphicData uri="http://schemas.openxmlformats.org/presentationml/2006/ole">
            <mc:AlternateContent xmlns:mc="http://schemas.openxmlformats.org/markup-compatibility/2006">
              <mc:Choice xmlns:v="urn:schemas-microsoft-com:vml" Requires="v">
                <p:oleObj name="Equation" r:id="rId2" imgW="3492360" imgH="444240" progId="Equation.DSMT4">
                  <p:embed/>
                </p:oleObj>
              </mc:Choice>
              <mc:Fallback>
                <p:oleObj name="Equation" r:id="rId2" imgW="3492360" imgH="4442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595" y="1888033"/>
                        <a:ext cx="3687042" cy="469227"/>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DB85CDEC-10FE-48C8-9D78-678A8A05C961}"/>
              </a:ext>
            </a:extLst>
          </p:cNvPr>
          <p:cNvSpPr>
            <a:spLocks noGrp="1"/>
          </p:cNvSpPr>
          <p:nvPr>
            <p:ph sz="quarter" idx="25"/>
          </p:nvPr>
        </p:nvSpPr>
        <p:spPr>
          <a:xfrm>
            <a:off x="736600" y="2653925"/>
            <a:ext cx="10712450" cy="1904219"/>
          </a:xfrm>
        </p:spPr>
        <p:txBody>
          <a:bodyPr/>
          <a:lstStyle/>
          <a:p>
            <a:pPr>
              <a:lnSpc>
                <a:spcPct val="100000"/>
              </a:lnSpc>
              <a:spcAft>
                <a:spcPts val="600"/>
              </a:spcAft>
            </a:pPr>
            <a:r>
              <a:rPr lang="en-US" altLang="en-US" dirty="0"/>
              <a:t>Since </a:t>
            </a:r>
            <a:r>
              <a:rPr lang="en-US" altLang="en-US" i="1" dirty="0"/>
              <a:t>f</a:t>
            </a:r>
            <a:r>
              <a:rPr lang="en-US" altLang="en-US" dirty="0"/>
              <a:t> is a polynomial, it is continuous and differentiable for all </a:t>
            </a:r>
            <a:r>
              <a:rPr lang="en-US" altLang="en-US" i="1" dirty="0"/>
              <a:t>x</a:t>
            </a:r>
            <a:r>
              <a:rPr lang="en-US" altLang="en-US" dirty="0"/>
              <a:t>, so it is certainly continuous on [0, 2] and differentiable on (0, 2).</a:t>
            </a:r>
          </a:p>
          <a:p>
            <a:pPr>
              <a:lnSpc>
                <a:spcPct val="100000"/>
              </a:lnSpc>
              <a:spcAft>
                <a:spcPts val="600"/>
              </a:spcAft>
            </a:pPr>
            <a:endParaRPr lang="en-US" altLang="en-US" dirty="0"/>
          </a:p>
          <a:p>
            <a:pPr>
              <a:lnSpc>
                <a:spcPct val="100000"/>
              </a:lnSpc>
              <a:spcAft>
                <a:spcPts val="600"/>
              </a:spcAft>
            </a:pPr>
            <a:r>
              <a:rPr lang="en-US" altLang="en-US" dirty="0"/>
              <a:t>Therefore, by the Mean Value Theorem, there is a number </a:t>
            </a:r>
            <a:r>
              <a:rPr lang="en-US" altLang="en-US" i="1" dirty="0"/>
              <a:t>c</a:t>
            </a:r>
            <a:r>
              <a:rPr lang="en-US" altLang="en-US" dirty="0"/>
              <a:t> in (0, 2) such that</a:t>
            </a:r>
            <a:endParaRPr lang="en-IN" dirty="0"/>
          </a:p>
        </p:txBody>
      </p:sp>
      <p:graphicFrame>
        <p:nvGraphicFramePr>
          <p:cNvPr id="10" name="Content Placeholder 9" descr="f(2) minus f(0) = f prime (c) (2 minus 0)">
            <a:extLst>
              <a:ext uri="{FF2B5EF4-FFF2-40B4-BE49-F238E27FC236}">
                <a16:creationId xmlns:a16="http://schemas.microsoft.com/office/drawing/2014/main" id="{7DF48CB6-2666-4B91-AC67-8BFFB30403E4}"/>
              </a:ext>
            </a:extLst>
          </p:cNvPr>
          <p:cNvGraphicFramePr>
            <a:graphicFrameLocks noGrp="1" noChangeAspect="1"/>
          </p:cNvGraphicFramePr>
          <p:nvPr>
            <p:ph sz="quarter" idx="26"/>
          </p:nvPr>
        </p:nvGraphicFramePr>
        <p:xfrm>
          <a:off x="3813175" y="4903388"/>
          <a:ext cx="3321916" cy="438055"/>
        </p:xfrm>
        <a:graphic>
          <a:graphicData uri="http://schemas.openxmlformats.org/presentationml/2006/ole">
            <mc:AlternateContent xmlns:mc="http://schemas.openxmlformats.org/markup-compatibility/2006">
              <mc:Choice xmlns:v="urn:schemas-microsoft-com:vml" Requires="v">
                <p:oleObj name="Equation" r:id="rId4" imgW="3276360" imgH="431640" progId="Equation.DSMT4">
                  <p:embed/>
                </p:oleObj>
              </mc:Choice>
              <mc:Fallback>
                <p:oleObj name="Equation" r:id="rId4" imgW="3276360" imgH="4316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3175" y="4903388"/>
                        <a:ext cx="3321916" cy="438055"/>
                      </a:xfrm>
                      <a:prstGeom prst="rect">
                        <a:avLst/>
                      </a:prstGeom>
                      <a:noFill/>
                    </p:spPr>
                  </p:pic>
                </p:oleObj>
              </mc:Fallback>
            </mc:AlternateContent>
          </a:graphicData>
        </a:graphic>
      </p:graphicFrame>
    </p:spTree>
    <p:extLst>
      <p:ext uri="{BB962C8B-B14F-4D97-AF65-F5344CB8AC3E}">
        <p14:creationId xmlns:p14="http://schemas.microsoft.com/office/powerpoint/2010/main" val="4286761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5FD938-433F-4CEC-A437-7971C9F1F9AA}"/>
              </a:ext>
            </a:extLst>
          </p:cNvPr>
          <p:cNvSpPr>
            <a:spLocks noGrp="1"/>
          </p:cNvSpPr>
          <p:nvPr>
            <p:ph type="title"/>
          </p:nvPr>
        </p:nvSpPr>
        <p:spPr/>
        <p:txBody>
          <a:bodyPr/>
          <a:lstStyle/>
          <a:p>
            <a:r>
              <a:rPr lang="en-US" altLang="en-US" dirty="0"/>
              <a:t>Example 3</a:t>
            </a:r>
            <a:endParaRPr lang="en-IN" dirty="0"/>
          </a:p>
        </p:txBody>
      </p:sp>
      <p:sp>
        <p:nvSpPr>
          <p:cNvPr id="8" name="Content Placeholder 7">
            <a:extLst>
              <a:ext uri="{FF2B5EF4-FFF2-40B4-BE49-F238E27FC236}">
                <a16:creationId xmlns:a16="http://schemas.microsoft.com/office/drawing/2014/main" id="{8B7741BF-FB83-433C-821F-4AB1864B29FF}"/>
              </a:ext>
            </a:extLst>
          </p:cNvPr>
          <p:cNvSpPr>
            <a:spLocks noGrp="1"/>
          </p:cNvSpPr>
          <p:nvPr>
            <p:ph sz="quarter" idx="23"/>
          </p:nvPr>
        </p:nvSpPr>
        <p:spPr>
          <a:xfrm>
            <a:off x="736600" y="1289049"/>
            <a:ext cx="10718800" cy="884984"/>
          </a:xfrm>
        </p:spPr>
        <p:txBody>
          <a:bodyPr/>
          <a:lstStyle/>
          <a:p>
            <a:pPr>
              <a:lnSpc>
                <a:spcPct val="100000"/>
              </a:lnSpc>
            </a:pPr>
            <a:r>
              <a:rPr lang="en-US" altLang="en-US" dirty="0"/>
              <a:t>Now </a:t>
            </a:r>
            <a:r>
              <a:rPr lang="en-US" altLang="en-US" i="1" dirty="0"/>
              <a:t>f</a:t>
            </a:r>
            <a:r>
              <a:rPr lang="en-US" altLang="en-US" sz="400" dirty="0"/>
              <a:t> </a:t>
            </a:r>
            <a:r>
              <a:rPr lang="en-US" altLang="en-US" dirty="0"/>
              <a:t>(2) = 6, </a:t>
            </a:r>
          </a:p>
          <a:p>
            <a:pPr marL="690563">
              <a:lnSpc>
                <a:spcPct val="100000"/>
              </a:lnSpc>
            </a:pPr>
            <a:r>
              <a:rPr lang="en-US" altLang="en-US" i="1" dirty="0"/>
              <a:t>f</a:t>
            </a:r>
            <a:r>
              <a:rPr lang="en-US" altLang="en-US" sz="400" dirty="0"/>
              <a:t> </a:t>
            </a:r>
            <a:r>
              <a:rPr lang="en-US" altLang="en-US" dirty="0"/>
              <a:t>(0) = 0, and</a:t>
            </a:r>
          </a:p>
        </p:txBody>
      </p:sp>
      <p:graphicFrame>
        <p:nvGraphicFramePr>
          <p:cNvPr id="17" name="Content Placeholder 16" descr="f prime (x) = 3 x^2 minus 1,">
            <a:extLst>
              <a:ext uri="{FF2B5EF4-FFF2-40B4-BE49-F238E27FC236}">
                <a16:creationId xmlns:a16="http://schemas.microsoft.com/office/drawing/2014/main" id="{CEEFB708-DAD2-4BE3-97F6-EFDAB1058B7E}"/>
              </a:ext>
            </a:extLst>
          </p:cNvPr>
          <p:cNvGraphicFramePr>
            <a:graphicFrameLocks noGrp="1" noChangeAspect="1"/>
          </p:cNvGraphicFramePr>
          <p:nvPr>
            <p:ph sz="quarter" idx="24"/>
          </p:nvPr>
        </p:nvGraphicFramePr>
        <p:xfrm>
          <a:off x="1250950" y="2235200"/>
          <a:ext cx="1930400" cy="444500"/>
        </p:xfrm>
        <a:graphic>
          <a:graphicData uri="http://schemas.openxmlformats.org/presentationml/2006/ole">
            <mc:AlternateContent xmlns:mc="http://schemas.openxmlformats.org/markup-compatibility/2006">
              <mc:Choice xmlns:v="urn:schemas-microsoft-com:vml" Requires="v">
                <p:oleObj name="Equation" r:id="rId2" imgW="1930320" imgH="444240" progId="Equation.DSMT4">
                  <p:embed/>
                </p:oleObj>
              </mc:Choice>
              <mc:Fallback>
                <p:oleObj name="Equation" r:id="rId2" imgW="1930320" imgH="4442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2235200"/>
                        <a:ext cx="19304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FB815B41-EB75-4364-9F64-4D4595C6F68F}"/>
              </a:ext>
            </a:extLst>
          </p:cNvPr>
          <p:cNvSpPr>
            <a:spLocks noGrp="1"/>
          </p:cNvSpPr>
          <p:nvPr>
            <p:ph sz="quarter" idx="25"/>
          </p:nvPr>
        </p:nvSpPr>
        <p:spPr>
          <a:xfrm>
            <a:off x="3295293" y="2297009"/>
            <a:ext cx="3506723" cy="325217"/>
          </a:xfrm>
        </p:spPr>
        <p:txBody>
          <a:bodyPr/>
          <a:lstStyle/>
          <a:p>
            <a:r>
              <a:rPr lang="en-US" altLang="en-US" dirty="0"/>
              <a:t>so this equation becomes</a:t>
            </a:r>
            <a:endParaRPr lang="en-IN" dirty="0"/>
          </a:p>
        </p:txBody>
      </p:sp>
      <p:graphicFrame>
        <p:nvGraphicFramePr>
          <p:cNvPr id="19" name="Content Placeholder 18" descr="6 = (3 c^2 minus 1) 2.&#10;= 6 c^2 minus 2.">
            <a:extLst>
              <a:ext uri="{FF2B5EF4-FFF2-40B4-BE49-F238E27FC236}">
                <a16:creationId xmlns:a16="http://schemas.microsoft.com/office/drawing/2014/main" id="{D995AD1D-8A19-4CF0-B42E-8BE961EF7E3E}"/>
              </a:ext>
            </a:extLst>
          </p:cNvPr>
          <p:cNvGraphicFramePr>
            <a:graphicFrameLocks noGrp="1" noChangeAspect="1"/>
          </p:cNvGraphicFramePr>
          <p:nvPr>
            <p:ph sz="quarter" idx="26"/>
          </p:nvPr>
        </p:nvGraphicFramePr>
        <p:xfrm>
          <a:off x="4638675" y="2824163"/>
          <a:ext cx="1830388" cy="1023937"/>
        </p:xfrm>
        <a:graphic>
          <a:graphicData uri="http://schemas.openxmlformats.org/presentationml/2006/ole">
            <mc:AlternateContent xmlns:mc="http://schemas.openxmlformats.org/markup-compatibility/2006">
              <mc:Choice xmlns:v="urn:schemas-microsoft-com:vml" Requires="v">
                <p:oleObj name="Equation" r:id="rId4" imgW="1815840" imgH="1015920" progId="Equation.DSMT4">
                  <p:embed/>
                </p:oleObj>
              </mc:Choice>
              <mc:Fallback>
                <p:oleObj name="Equation" r:id="rId4" imgW="1815840" imgH="101592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824163"/>
                        <a:ext cx="1830388"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23180D9B-6EFD-4BFC-9BA7-A116B7DAC143}"/>
              </a:ext>
            </a:extLst>
          </p:cNvPr>
          <p:cNvSpPr>
            <a:spLocks noGrp="1"/>
          </p:cNvSpPr>
          <p:nvPr>
            <p:ph sz="quarter" idx="27"/>
          </p:nvPr>
        </p:nvSpPr>
        <p:spPr>
          <a:xfrm>
            <a:off x="736600" y="4280763"/>
            <a:ext cx="1578583" cy="326523"/>
          </a:xfrm>
        </p:spPr>
        <p:txBody>
          <a:bodyPr/>
          <a:lstStyle/>
          <a:p>
            <a:r>
              <a:rPr lang="en-US" altLang="en-US" dirty="0"/>
              <a:t>which gives</a:t>
            </a:r>
            <a:endParaRPr lang="en-IN" dirty="0"/>
          </a:p>
        </p:txBody>
      </p:sp>
      <p:graphicFrame>
        <p:nvGraphicFramePr>
          <p:cNvPr id="21" name="Content Placeholder 20" descr="(c^2) =(4∕3), that is, c = plus-minus (2∕sqrt(3)).">
            <a:extLst>
              <a:ext uri="{FF2B5EF4-FFF2-40B4-BE49-F238E27FC236}">
                <a16:creationId xmlns:a16="http://schemas.microsoft.com/office/drawing/2014/main" id="{4F0191FE-08D6-47D8-B1AA-051A8B5C8ED5}"/>
              </a:ext>
            </a:extLst>
          </p:cNvPr>
          <p:cNvGraphicFramePr>
            <a:graphicFrameLocks noGrp="1" noChangeAspect="1"/>
          </p:cNvGraphicFramePr>
          <p:nvPr>
            <p:ph sz="quarter" idx="28"/>
          </p:nvPr>
        </p:nvGraphicFramePr>
        <p:xfrm>
          <a:off x="2403475" y="4098925"/>
          <a:ext cx="3238500" cy="766763"/>
        </p:xfrm>
        <a:graphic>
          <a:graphicData uri="http://schemas.openxmlformats.org/presentationml/2006/ole">
            <mc:AlternateContent xmlns:mc="http://schemas.openxmlformats.org/markup-compatibility/2006">
              <mc:Choice xmlns:v="urn:schemas-microsoft-com:vml" Requires="v">
                <p:oleObj name="Equation" r:id="rId6" imgW="3327120" imgH="787320" progId="Equation.DSMT4">
                  <p:embed/>
                </p:oleObj>
              </mc:Choice>
              <mc:Fallback>
                <p:oleObj name="Equation" r:id="rId6" imgW="3327120" imgH="78732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3475" y="4098925"/>
                        <a:ext cx="32385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a16="http://schemas.microsoft.com/office/drawing/2014/main" id="{87474F5E-C7B9-44F0-BF33-5FF06BC6B8A3}"/>
              </a:ext>
            </a:extLst>
          </p:cNvPr>
          <p:cNvSpPr>
            <a:spLocks noGrp="1"/>
          </p:cNvSpPr>
          <p:nvPr>
            <p:ph sz="quarter" idx="29"/>
          </p:nvPr>
        </p:nvSpPr>
        <p:spPr>
          <a:xfrm>
            <a:off x="5740584" y="4282069"/>
            <a:ext cx="3466148" cy="325217"/>
          </a:xfrm>
        </p:spPr>
        <p:txBody>
          <a:bodyPr/>
          <a:lstStyle/>
          <a:p>
            <a:r>
              <a:rPr lang="en-US" altLang="en-US" dirty="0"/>
              <a:t>But </a:t>
            </a:r>
            <a:r>
              <a:rPr lang="en-US" altLang="en-US" i="1" dirty="0"/>
              <a:t>c</a:t>
            </a:r>
            <a:r>
              <a:rPr lang="en-US" altLang="en-US" dirty="0"/>
              <a:t> must lie in (0, 2), so</a:t>
            </a:r>
            <a:endParaRPr lang="en-IN" dirty="0"/>
          </a:p>
        </p:txBody>
      </p:sp>
      <p:graphicFrame>
        <p:nvGraphicFramePr>
          <p:cNvPr id="23" name="Content Placeholder 22" descr="c = 2∕sqrt(3).">
            <a:extLst>
              <a:ext uri="{FF2B5EF4-FFF2-40B4-BE49-F238E27FC236}">
                <a16:creationId xmlns:a16="http://schemas.microsoft.com/office/drawing/2014/main" id="{0FCAECD4-101C-482D-B442-FFF2D19351A0}"/>
              </a:ext>
            </a:extLst>
          </p:cNvPr>
          <p:cNvGraphicFramePr>
            <a:graphicFrameLocks noGrp="1" noChangeAspect="1"/>
          </p:cNvGraphicFramePr>
          <p:nvPr>
            <p:ph sz="quarter" idx="30"/>
          </p:nvPr>
        </p:nvGraphicFramePr>
        <p:xfrm>
          <a:off x="9271000" y="4090988"/>
          <a:ext cx="1020763" cy="762000"/>
        </p:xfrm>
        <a:graphic>
          <a:graphicData uri="http://schemas.openxmlformats.org/presentationml/2006/ole">
            <mc:AlternateContent xmlns:mc="http://schemas.openxmlformats.org/markup-compatibility/2006">
              <mc:Choice xmlns:v="urn:schemas-microsoft-com:vml" Requires="v">
                <p:oleObj name="Equation" r:id="rId8" imgW="1054080" imgH="787320" progId="Equation.DSMT4">
                  <p:embed/>
                </p:oleObj>
              </mc:Choice>
              <mc:Fallback>
                <p:oleObj name="Equation" r:id="rId8" imgW="1054080" imgH="787320"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1000" y="4090988"/>
                        <a:ext cx="10207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5770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C445-577E-4832-86C6-BF1291D820AD}"/>
              </a:ext>
            </a:extLst>
          </p:cNvPr>
          <p:cNvSpPr>
            <a:spLocks noGrp="1"/>
          </p:cNvSpPr>
          <p:nvPr>
            <p:ph type="title"/>
          </p:nvPr>
        </p:nvSpPr>
        <p:spPr/>
        <p:txBody>
          <a:bodyPr/>
          <a:lstStyle/>
          <a:p>
            <a:r>
              <a:rPr lang="en-US" altLang="en-US" dirty="0"/>
              <a:t>Example 3 </a:t>
            </a:r>
            <a:r>
              <a:rPr lang="en-US" altLang="en-US" b="0" dirty="0"/>
              <a:t>(3 of 3)</a:t>
            </a:r>
            <a:endParaRPr lang="en-IN" dirty="0"/>
          </a:p>
        </p:txBody>
      </p:sp>
      <p:sp>
        <p:nvSpPr>
          <p:cNvPr id="3" name="Content Placeholder 2">
            <a:extLst>
              <a:ext uri="{FF2B5EF4-FFF2-40B4-BE49-F238E27FC236}">
                <a16:creationId xmlns:a16="http://schemas.microsoft.com/office/drawing/2014/main" id="{BF4A61A6-46BC-4E32-9768-1F27CA0435BD}"/>
              </a:ext>
            </a:extLst>
          </p:cNvPr>
          <p:cNvSpPr>
            <a:spLocks noGrp="1"/>
          </p:cNvSpPr>
          <p:nvPr>
            <p:ph sz="quarter" idx="12"/>
          </p:nvPr>
        </p:nvSpPr>
        <p:spPr>
          <a:xfrm>
            <a:off x="741971" y="1292277"/>
            <a:ext cx="10721975" cy="1042216"/>
          </a:xfrm>
        </p:spPr>
        <p:txBody>
          <a:bodyPr/>
          <a:lstStyle/>
          <a:p>
            <a:pPr>
              <a:lnSpc>
                <a:spcPct val="100000"/>
              </a:lnSpc>
              <a:spcAft>
                <a:spcPts val="600"/>
              </a:spcAft>
            </a:pPr>
            <a:r>
              <a:rPr lang="en-US" altLang="en-US" dirty="0"/>
              <a:t>Figure 6 illustrates this calculation:</a:t>
            </a:r>
          </a:p>
          <a:p>
            <a:pPr>
              <a:lnSpc>
                <a:spcPct val="100000"/>
              </a:lnSpc>
              <a:spcAft>
                <a:spcPts val="600"/>
              </a:spcAft>
            </a:pPr>
            <a:r>
              <a:rPr lang="en-US" altLang="en-US" dirty="0"/>
              <a:t>the tangent line at this value of </a:t>
            </a:r>
            <a:r>
              <a:rPr lang="en-US" altLang="en-US" i="1" dirty="0"/>
              <a:t>c</a:t>
            </a:r>
            <a:r>
              <a:rPr lang="en-US" altLang="en-US" dirty="0"/>
              <a:t> is parallel to the secant line </a:t>
            </a:r>
            <a:r>
              <a:rPr lang="en-US" altLang="en-US" i="1" dirty="0"/>
              <a:t>O</a:t>
            </a:r>
            <a:r>
              <a:rPr lang="en-US" altLang="en-US" sz="100" i="1" dirty="0"/>
              <a:t> </a:t>
            </a:r>
            <a:r>
              <a:rPr lang="en-US" altLang="en-US" i="1" dirty="0"/>
              <a:t>B</a:t>
            </a:r>
            <a:r>
              <a:rPr lang="en-US" altLang="en-US" dirty="0"/>
              <a:t>.</a:t>
            </a:r>
            <a:endParaRPr lang="en-IN" dirty="0"/>
          </a:p>
        </p:txBody>
      </p:sp>
      <p:sp>
        <p:nvSpPr>
          <p:cNvPr id="5" name="Content Placeholder 4">
            <a:extLst>
              <a:ext uri="{FF2B5EF4-FFF2-40B4-BE49-F238E27FC236}">
                <a16:creationId xmlns:a16="http://schemas.microsoft.com/office/drawing/2014/main" id="{49B20630-6FF0-445B-AE9F-092ACFA25782}"/>
              </a:ext>
            </a:extLst>
          </p:cNvPr>
          <p:cNvSpPr>
            <a:spLocks noGrp="1"/>
          </p:cNvSpPr>
          <p:nvPr>
            <p:ph sz="quarter" idx="14"/>
          </p:nvPr>
        </p:nvSpPr>
        <p:spPr>
          <a:xfrm>
            <a:off x="733425" y="5745127"/>
            <a:ext cx="10721975" cy="305732"/>
          </a:xfrm>
        </p:spPr>
        <p:txBody>
          <a:bodyPr/>
          <a:lstStyle/>
          <a:p>
            <a:pPr algn="ctr"/>
            <a:r>
              <a:rPr lang="en-US" altLang="en-US" sz="1200" b="1" dirty="0"/>
              <a:t>Figure 6</a:t>
            </a:r>
          </a:p>
        </p:txBody>
      </p:sp>
      <p:pic>
        <p:nvPicPr>
          <p:cNvPr id="11" name="Content Placeholder 10" descr="A curve and two lines are graphed on the x y coordinate plane. The curve starts from a point on the negative x-axis, and goes up and to reach a high point. Then again its goes down and passes through the origin and reaches a low point in the fourth quadrant. It then goes up crosses the positive x-axis, and exits to the top of the viewing window on the first quadrant. It is labeled B. The first line starts from the third quadrant, goes up and to the right through the origin, cuts a point on the curve and exits to the top right of the viewing window on the first quadrant. The second line starts from the fourth quadrant, is tangent to the curve at x = c and a little above the x axis, and it exits to the top right of the viewing window on the first quadrant. The equation of the graph is y = x^3  minus x.">
            <a:extLst>
              <a:ext uri="{FF2B5EF4-FFF2-40B4-BE49-F238E27FC236}">
                <a16:creationId xmlns:a16="http://schemas.microsoft.com/office/drawing/2014/main" id="{78F671FC-9D65-4166-8F5D-B8AEF1AB6B6A}"/>
              </a:ext>
            </a:extLst>
          </p:cNvPr>
          <p:cNvPicPr>
            <a:picLocks noGrp="1" noChangeAspect="1"/>
          </p:cNvPicPr>
          <p:nvPr>
            <p:ph sz="quarter" idx="13"/>
          </p:nvPr>
        </p:nvPicPr>
        <p:blipFill>
          <a:blip r:embed="rId2"/>
          <a:stretch>
            <a:fillRect/>
          </a:stretch>
        </p:blipFill>
        <p:spPr>
          <a:xfrm>
            <a:off x="3877776" y="2334493"/>
            <a:ext cx="4180353" cy="3133424"/>
          </a:xfrm>
          <a:prstGeom prst="rect">
            <a:avLst/>
          </a:prstGeom>
        </p:spPr>
      </p:pic>
    </p:spTree>
    <p:extLst>
      <p:ext uri="{BB962C8B-B14F-4D97-AF65-F5344CB8AC3E}">
        <p14:creationId xmlns:p14="http://schemas.microsoft.com/office/powerpoint/2010/main" val="794933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8"/>
            <a:ext cx="10515600" cy="633414"/>
          </a:xfrm>
        </p:spPr>
        <p:txBody>
          <a:bodyPr/>
          <a:lstStyle/>
          <a:p>
            <a:r>
              <a:rPr lang="en-US" altLang="en-US" dirty="0"/>
              <a:t>Example 5</a:t>
            </a:r>
            <a:endParaRPr lang="en-US" dirty="0"/>
          </a:p>
        </p:txBody>
      </p:sp>
      <p:sp>
        <p:nvSpPr>
          <p:cNvPr id="3" name="Content Placeholder 2"/>
          <p:cNvSpPr>
            <a:spLocks noGrp="1"/>
          </p:cNvSpPr>
          <p:nvPr>
            <p:ph sz="quarter" idx="23"/>
          </p:nvPr>
        </p:nvSpPr>
        <p:spPr>
          <a:xfrm>
            <a:off x="736601" y="1289050"/>
            <a:ext cx="3691840" cy="364128"/>
          </a:xfrm>
        </p:spPr>
        <p:txBody>
          <a:bodyPr/>
          <a:lstStyle/>
          <a:p>
            <a:pPr>
              <a:lnSpc>
                <a:spcPct val="100000"/>
              </a:lnSpc>
              <a:spcAft>
                <a:spcPts val="600"/>
              </a:spcAft>
            </a:pPr>
            <a:r>
              <a:rPr lang="en-US" altLang="en-US" dirty="0"/>
              <a:t>Suppose that </a:t>
            </a:r>
            <a:r>
              <a:rPr lang="en-US" altLang="en-US" i="1" dirty="0"/>
              <a:t>f</a:t>
            </a:r>
            <a:r>
              <a:rPr lang="en-US" altLang="en-US" sz="400" i="1" dirty="0"/>
              <a:t> </a:t>
            </a:r>
            <a:r>
              <a:rPr lang="en-US" altLang="en-US" dirty="0"/>
              <a:t>(0) = −3 and</a:t>
            </a:r>
            <a:endParaRPr lang="en-US" dirty="0"/>
          </a:p>
        </p:txBody>
      </p:sp>
      <p:graphicFrame>
        <p:nvGraphicFramePr>
          <p:cNvPr id="12" name="Content Placeholder 11" descr="f prime (x) &lt; = 5"/>
          <p:cNvGraphicFramePr>
            <a:graphicFrameLocks noGrp="1" noChangeAspect="1"/>
          </p:cNvGraphicFramePr>
          <p:nvPr>
            <p:ph sz="quarter" idx="26"/>
          </p:nvPr>
        </p:nvGraphicFramePr>
        <p:xfrm>
          <a:off x="4429125" y="1304427"/>
          <a:ext cx="1203325" cy="419100"/>
        </p:xfrm>
        <a:graphic>
          <a:graphicData uri="http://schemas.openxmlformats.org/presentationml/2006/ole">
            <mc:AlternateContent xmlns:mc="http://schemas.openxmlformats.org/markup-compatibility/2006">
              <mc:Choice xmlns:v="urn:schemas-microsoft-com:vml" Requires="v">
                <p:oleObj name="Equation" r:id="rId2" imgW="583920" imgH="203040" progId="Equation.DSMT4">
                  <p:embed/>
                </p:oleObj>
              </mc:Choice>
              <mc:Fallback>
                <p:oleObj name="Equation" r:id="rId2" imgW="583920" imgH="2030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304427"/>
                        <a:ext cx="12033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4"/>
          </p:nvPr>
        </p:nvSpPr>
        <p:spPr>
          <a:xfrm>
            <a:off x="5644011" y="1295825"/>
            <a:ext cx="5580715" cy="376015"/>
          </a:xfrm>
        </p:spPr>
        <p:txBody>
          <a:bodyPr/>
          <a:lstStyle/>
          <a:p>
            <a:pPr>
              <a:lnSpc>
                <a:spcPct val="100000"/>
              </a:lnSpc>
              <a:spcAft>
                <a:spcPts val="600"/>
              </a:spcAft>
            </a:pPr>
            <a:r>
              <a:rPr lang="en-US" altLang="en-US" dirty="0"/>
              <a:t>for all values of </a:t>
            </a:r>
            <a:r>
              <a:rPr lang="en-US" altLang="en-US" i="1" dirty="0"/>
              <a:t>x</a:t>
            </a:r>
            <a:r>
              <a:rPr lang="en-US" altLang="en-US" dirty="0"/>
              <a:t>. How large can </a:t>
            </a:r>
            <a:r>
              <a:rPr lang="en-US" altLang="en-US" i="1" dirty="0"/>
              <a:t>f</a:t>
            </a:r>
            <a:r>
              <a:rPr lang="en-US" altLang="en-US" dirty="0"/>
              <a:t>(2)</a:t>
            </a:r>
            <a:endParaRPr lang="en-US" dirty="0"/>
          </a:p>
        </p:txBody>
      </p:sp>
      <p:sp>
        <p:nvSpPr>
          <p:cNvPr id="5" name="Content Placeholder 4"/>
          <p:cNvSpPr>
            <a:spLocks noGrp="1"/>
          </p:cNvSpPr>
          <p:nvPr>
            <p:ph sz="quarter" idx="25"/>
          </p:nvPr>
        </p:nvSpPr>
        <p:spPr>
          <a:xfrm>
            <a:off x="736600" y="1725025"/>
            <a:ext cx="10712450" cy="2791557"/>
          </a:xfrm>
        </p:spPr>
        <p:txBody>
          <a:bodyPr/>
          <a:lstStyle/>
          <a:p>
            <a:pPr>
              <a:lnSpc>
                <a:spcPct val="100000"/>
              </a:lnSpc>
              <a:spcAft>
                <a:spcPts val="600"/>
              </a:spcAft>
            </a:pPr>
            <a:r>
              <a:rPr lang="en-US" altLang="en-US" dirty="0"/>
              <a:t>possibly be?</a:t>
            </a:r>
          </a:p>
          <a:p>
            <a:pPr>
              <a:lnSpc>
                <a:spcPct val="100000"/>
              </a:lnSpc>
              <a:spcAft>
                <a:spcPts val="600"/>
              </a:spcAft>
            </a:pPr>
            <a:endParaRPr lang="en-US" altLang="en-US" sz="1100" b="1" dirty="0">
              <a:solidFill>
                <a:srgbClr val="0000A3"/>
              </a:solidFill>
            </a:endParaRPr>
          </a:p>
          <a:p>
            <a:pPr>
              <a:lnSpc>
                <a:spcPct val="100000"/>
              </a:lnSpc>
              <a:spcAft>
                <a:spcPts val="600"/>
              </a:spcAft>
            </a:pPr>
            <a:r>
              <a:rPr lang="en-US" altLang="en-US" dirty="0">
                <a:solidFill>
                  <a:srgbClr val="0079C2"/>
                </a:solidFill>
              </a:rPr>
              <a:t>Solution:</a:t>
            </a:r>
          </a:p>
          <a:p>
            <a:pPr>
              <a:lnSpc>
                <a:spcPct val="100000"/>
              </a:lnSpc>
              <a:spcAft>
                <a:spcPts val="600"/>
              </a:spcAft>
            </a:pPr>
            <a:r>
              <a:rPr lang="en-US" altLang="en-US" dirty="0"/>
              <a:t>We are given that </a:t>
            </a:r>
            <a:r>
              <a:rPr lang="en-US" altLang="en-US" i="1" dirty="0"/>
              <a:t>f</a:t>
            </a:r>
            <a:r>
              <a:rPr lang="en-US" altLang="en-US" dirty="0"/>
              <a:t> is differentiable (and therefore continuous) everywhere.</a:t>
            </a:r>
          </a:p>
          <a:p>
            <a:pPr>
              <a:lnSpc>
                <a:spcPct val="100000"/>
              </a:lnSpc>
              <a:spcAft>
                <a:spcPts val="600"/>
              </a:spcAft>
            </a:pPr>
            <a:r>
              <a:rPr lang="en-US" altLang="en-US" dirty="0"/>
              <a:t>In particular, we can apply the Mean Value Theorem on the interval [0, 2]. There exists a number </a:t>
            </a:r>
            <a:r>
              <a:rPr lang="en-US" altLang="en-US" i="1" dirty="0"/>
              <a:t>c</a:t>
            </a:r>
            <a:r>
              <a:rPr lang="en-US" altLang="en-US" dirty="0"/>
              <a:t> such that</a:t>
            </a:r>
            <a:endParaRPr lang="en-US" dirty="0"/>
          </a:p>
        </p:txBody>
      </p:sp>
      <p:graphicFrame>
        <p:nvGraphicFramePr>
          <p:cNvPr id="11" name="Content Placeholder 10" descr="f(2) minus f(0) =  f prime (c) (2 minus 0)"/>
          <p:cNvGraphicFramePr>
            <a:graphicFrameLocks noGrp="1" noChangeAspect="1"/>
          </p:cNvGraphicFramePr>
          <p:nvPr>
            <p:ph sz="quarter" idx="27"/>
          </p:nvPr>
        </p:nvGraphicFramePr>
        <p:xfrm>
          <a:off x="4283075" y="4781614"/>
          <a:ext cx="3055938" cy="404813"/>
        </p:xfrm>
        <a:graphic>
          <a:graphicData uri="http://schemas.openxmlformats.org/presentationml/2006/ole">
            <mc:AlternateContent xmlns:mc="http://schemas.openxmlformats.org/markup-compatibility/2006">
              <mc:Choice xmlns:v="urn:schemas-microsoft-com:vml" Requires="v">
                <p:oleObj name="Equation" r:id="rId4" imgW="1536480" imgH="203040" progId="Equation.DSMT4">
                  <p:embed/>
                </p:oleObj>
              </mc:Choice>
              <mc:Fallback>
                <p:oleObj name="Equation" r:id="rId4" imgW="1536480" imgH="2030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075" y="4781614"/>
                        <a:ext cx="30559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1573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8"/>
            <a:ext cx="10515600" cy="537362"/>
          </a:xfrm>
        </p:spPr>
        <p:txBody>
          <a:bodyPr/>
          <a:lstStyle/>
          <a:p>
            <a:r>
              <a:rPr lang="en-US" altLang="en-US" dirty="0"/>
              <a:t>Example 5 – Solution</a:t>
            </a:r>
            <a:endParaRPr lang="en-US" dirty="0"/>
          </a:p>
        </p:txBody>
      </p:sp>
      <p:sp>
        <p:nvSpPr>
          <p:cNvPr id="3" name="Content Placeholder 2"/>
          <p:cNvSpPr>
            <a:spLocks noGrp="1"/>
          </p:cNvSpPr>
          <p:nvPr>
            <p:ph sz="quarter" idx="23"/>
          </p:nvPr>
        </p:nvSpPr>
        <p:spPr>
          <a:xfrm>
            <a:off x="736600" y="1289050"/>
            <a:ext cx="467049" cy="417513"/>
          </a:xfrm>
        </p:spPr>
        <p:txBody>
          <a:bodyPr/>
          <a:lstStyle/>
          <a:p>
            <a:pPr>
              <a:lnSpc>
                <a:spcPct val="100000"/>
              </a:lnSpc>
              <a:spcAft>
                <a:spcPts val="600"/>
              </a:spcAft>
            </a:pPr>
            <a:r>
              <a:rPr lang="en-US" altLang="en-US" dirty="0"/>
              <a:t>So</a:t>
            </a:r>
            <a:endParaRPr lang="en-US" dirty="0"/>
          </a:p>
        </p:txBody>
      </p:sp>
      <p:graphicFrame>
        <p:nvGraphicFramePr>
          <p:cNvPr id="19" name="Content Placeholder 11" descr="f (2) = f(0) + 2 f prime (c) = negative 3 + 2 f prime (c)">
            <a:extLst>
              <a:ext uri="{FF2B5EF4-FFF2-40B4-BE49-F238E27FC236}">
                <a16:creationId xmlns:a16="http://schemas.microsoft.com/office/drawing/2014/main" id="{BE1CEB2F-C334-40CF-9FFC-242A8E05C55F}"/>
              </a:ext>
            </a:extLst>
          </p:cNvPr>
          <p:cNvGraphicFramePr>
            <a:graphicFrameLocks noGrp="1" noChangeAspect="1"/>
          </p:cNvGraphicFramePr>
          <p:nvPr>
            <p:ph sz="quarter" idx="24"/>
          </p:nvPr>
        </p:nvGraphicFramePr>
        <p:xfrm>
          <a:off x="3398838" y="1500188"/>
          <a:ext cx="4119562" cy="412750"/>
        </p:xfrm>
        <a:graphic>
          <a:graphicData uri="http://schemas.openxmlformats.org/presentationml/2006/ole">
            <mc:AlternateContent xmlns:mc="http://schemas.openxmlformats.org/markup-compatibility/2006">
              <mc:Choice xmlns:v="urn:schemas-microsoft-com:vml" Requires="v">
                <p:oleObj name="Equation" r:id="rId2" imgW="4317840" imgH="431640" progId="Equation.DSMT4">
                  <p:embed/>
                </p:oleObj>
              </mc:Choice>
              <mc:Fallback>
                <p:oleObj name="Equation" r:id="rId2" imgW="4317840" imgH="4316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838" y="1500188"/>
                        <a:ext cx="411956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5"/>
          </p:nvPr>
        </p:nvSpPr>
        <p:spPr>
          <a:xfrm>
            <a:off x="736600" y="2318335"/>
            <a:ext cx="2463800" cy="396874"/>
          </a:xfrm>
        </p:spPr>
        <p:txBody>
          <a:bodyPr/>
          <a:lstStyle/>
          <a:p>
            <a:r>
              <a:rPr lang="en-US" altLang="en-US" dirty="0"/>
              <a:t>We are given that</a:t>
            </a:r>
            <a:endParaRPr lang="en-US" dirty="0"/>
          </a:p>
        </p:txBody>
      </p:sp>
      <p:graphicFrame>
        <p:nvGraphicFramePr>
          <p:cNvPr id="20" name="Content Placeholder 19" descr="f prime (x) &lt; = 5"/>
          <p:cNvGraphicFramePr>
            <a:graphicFrameLocks noGrp="1" noChangeAspect="1"/>
          </p:cNvGraphicFramePr>
          <p:nvPr>
            <p:ph sz="quarter" idx="26"/>
          </p:nvPr>
        </p:nvGraphicFramePr>
        <p:xfrm>
          <a:off x="3195638" y="2305050"/>
          <a:ext cx="1136650" cy="395288"/>
        </p:xfrm>
        <a:graphic>
          <a:graphicData uri="http://schemas.openxmlformats.org/presentationml/2006/ole">
            <mc:AlternateContent xmlns:mc="http://schemas.openxmlformats.org/markup-compatibility/2006">
              <mc:Choice xmlns:v="urn:schemas-microsoft-com:vml" Requires="v">
                <p:oleObj name="Equation" r:id="rId4" imgW="583920" imgH="203040" progId="Equation.DSMT4">
                  <p:embed/>
                </p:oleObj>
              </mc:Choice>
              <mc:Fallback>
                <p:oleObj name="Equation" r:id="rId4" imgW="583920" imgH="2030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38" y="2305050"/>
                        <a:ext cx="11366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7"/>
          </p:nvPr>
        </p:nvSpPr>
        <p:spPr>
          <a:xfrm>
            <a:off x="4375538" y="2309742"/>
            <a:ext cx="5151016" cy="379469"/>
          </a:xfrm>
        </p:spPr>
        <p:txBody>
          <a:bodyPr/>
          <a:lstStyle/>
          <a:p>
            <a:r>
              <a:rPr lang="en-US" altLang="en-US" dirty="0"/>
              <a:t>for all </a:t>
            </a:r>
            <a:r>
              <a:rPr lang="en-US" altLang="en-US" i="1" dirty="0"/>
              <a:t>x</a:t>
            </a:r>
            <a:r>
              <a:rPr lang="en-US" altLang="en-US" dirty="0"/>
              <a:t>, so in particular we know that</a:t>
            </a:r>
            <a:endParaRPr lang="en-US" dirty="0"/>
          </a:p>
        </p:txBody>
      </p:sp>
      <p:graphicFrame>
        <p:nvGraphicFramePr>
          <p:cNvPr id="21" name="Content Placeholder 19" descr="f prime (c) &lt;= 5."/>
          <p:cNvGraphicFramePr>
            <a:graphicFrameLocks noGrp="1" noChangeAspect="1"/>
          </p:cNvGraphicFramePr>
          <p:nvPr>
            <p:ph sz="quarter" idx="28"/>
          </p:nvPr>
        </p:nvGraphicFramePr>
        <p:xfrm>
          <a:off x="9453563" y="2286000"/>
          <a:ext cx="1204912" cy="401638"/>
        </p:xfrm>
        <a:graphic>
          <a:graphicData uri="http://schemas.openxmlformats.org/presentationml/2006/ole">
            <mc:AlternateContent xmlns:mc="http://schemas.openxmlformats.org/markup-compatibility/2006">
              <mc:Choice xmlns:v="urn:schemas-microsoft-com:vml" Requires="v">
                <p:oleObj name="Equation" r:id="rId6" imgW="609480" imgH="203040" progId="Equation.DSMT4">
                  <p:embed/>
                </p:oleObj>
              </mc:Choice>
              <mc:Fallback>
                <p:oleObj name="Equation" r:id="rId6" imgW="609480" imgH="20304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3563" y="2286000"/>
                        <a:ext cx="120491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29"/>
          </p:nvPr>
        </p:nvSpPr>
        <p:spPr>
          <a:xfrm>
            <a:off x="736600" y="2756102"/>
            <a:ext cx="7231744" cy="365526"/>
          </a:xfrm>
        </p:spPr>
        <p:txBody>
          <a:bodyPr/>
          <a:lstStyle/>
          <a:p>
            <a:r>
              <a:rPr lang="en-US" altLang="en-US" dirty="0"/>
              <a:t>Multiplying both sides of this inequality by 2, we have</a:t>
            </a:r>
            <a:endParaRPr lang="en-US" dirty="0"/>
          </a:p>
        </p:txBody>
      </p:sp>
      <p:graphicFrame>
        <p:nvGraphicFramePr>
          <p:cNvPr id="22" name="Content Placeholder 21" descr="2 f prime (c) &lt;= 10, so"/>
          <p:cNvGraphicFramePr>
            <a:graphicFrameLocks noGrp="1" noChangeAspect="1"/>
          </p:cNvGraphicFramePr>
          <p:nvPr>
            <p:ph sz="quarter" idx="30"/>
          </p:nvPr>
        </p:nvGraphicFramePr>
        <p:xfrm>
          <a:off x="7964488" y="2743200"/>
          <a:ext cx="1903412" cy="400050"/>
        </p:xfrm>
        <a:graphic>
          <a:graphicData uri="http://schemas.openxmlformats.org/presentationml/2006/ole">
            <mc:AlternateContent xmlns:mc="http://schemas.openxmlformats.org/markup-compatibility/2006">
              <mc:Choice xmlns:v="urn:schemas-microsoft-com:vml" Requires="v">
                <p:oleObj name="Equation" r:id="rId8" imgW="965160" imgH="203040" progId="Equation.DSMT4">
                  <p:embed/>
                </p:oleObj>
              </mc:Choice>
              <mc:Fallback>
                <p:oleObj name="Equation" r:id="rId8" imgW="965160" imgH="203040"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64488" y="2743200"/>
                        <a:ext cx="19034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Content Placeholder 13" descr="f(2) = negative 3 + 2 f prime (c) &lt;= negative 3 + 10 = 7">
            <a:extLst>
              <a:ext uri="{FF2B5EF4-FFF2-40B4-BE49-F238E27FC236}">
                <a16:creationId xmlns:a16="http://schemas.microsoft.com/office/drawing/2014/main" id="{F309B1BF-AA90-4072-B6E7-585DD02E5ED6}"/>
              </a:ext>
            </a:extLst>
          </p:cNvPr>
          <p:cNvGraphicFramePr>
            <a:graphicFrameLocks noGrp="1" noChangeAspect="1"/>
          </p:cNvGraphicFramePr>
          <p:nvPr>
            <p:ph sz="quarter" idx="32"/>
          </p:nvPr>
        </p:nvGraphicFramePr>
        <p:xfrm>
          <a:off x="3763963" y="3460374"/>
          <a:ext cx="4089400" cy="431800"/>
        </p:xfrm>
        <a:graphic>
          <a:graphicData uri="http://schemas.openxmlformats.org/presentationml/2006/ole">
            <mc:AlternateContent xmlns:mc="http://schemas.openxmlformats.org/markup-compatibility/2006">
              <mc:Choice xmlns:v="urn:schemas-microsoft-com:vml" Requires="v">
                <p:oleObj name="Equation" r:id="rId10" imgW="4089240" imgH="431640" progId="Equation.DSMT4">
                  <p:embed/>
                </p:oleObj>
              </mc:Choice>
              <mc:Fallback>
                <p:oleObj name="Equation" r:id="rId10" imgW="4089240" imgH="431640" progId="Equation.DSMT4">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3963" y="3460374"/>
                        <a:ext cx="4089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31"/>
          </p:nvPr>
        </p:nvSpPr>
        <p:spPr>
          <a:xfrm>
            <a:off x="722952" y="4141605"/>
            <a:ext cx="5295413" cy="373062"/>
          </a:xfrm>
        </p:spPr>
        <p:txBody>
          <a:bodyPr/>
          <a:lstStyle/>
          <a:p>
            <a:r>
              <a:rPr lang="en-US" altLang="en-US" dirty="0">
                <a:sym typeface="Symbol" panose="05050102010706020507" pitchFamily="18" charset="2"/>
              </a:rPr>
              <a:t>The largest possible value for </a:t>
            </a:r>
            <a:r>
              <a:rPr lang="en-US" altLang="en-US" i="1" dirty="0"/>
              <a:t>f</a:t>
            </a:r>
            <a:r>
              <a:rPr lang="en-US" altLang="en-US" dirty="0"/>
              <a:t>(2)</a:t>
            </a:r>
            <a:r>
              <a:rPr lang="en-US" altLang="en-US" dirty="0">
                <a:sym typeface="Symbol" panose="05050102010706020507" pitchFamily="18" charset="2"/>
              </a:rPr>
              <a:t> is 7.</a:t>
            </a:r>
            <a:endParaRPr lang="en-US" dirty="0"/>
          </a:p>
        </p:txBody>
      </p:sp>
    </p:spTree>
    <p:extLst>
      <p:ext uri="{BB962C8B-B14F-4D97-AF65-F5344CB8AC3E}">
        <p14:creationId xmlns:p14="http://schemas.microsoft.com/office/powerpoint/2010/main" val="2151474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Applications of The Mean Value Theorem</a:t>
            </a:r>
            <a:endParaRPr lang="en-US" dirty="0"/>
          </a:p>
        </p:txBody>
      </p:sp>
      <p:sp>
        <p:nvSpPr>
          <p:cNvPr id="3" name="Content Placeholder 2"/>
          <p:cNvSpPr>
            <a:spLocks noGrp="1"/>
          </p:cNvSpPr>
          <p:nvPr>
            <p:ph sz="quarter" idx="23"/>
          </p:nvPr>
        </p:nvSpPr>
        <p:spPr>
          <a:xfrm>
            <a:off x="736600" y="1289050"/>
            <a:ext cx="10718800" cy="1937526"/>
          </a:xfrm>
        </p:spPr>
        <p:txBody>
          <a:bodyPr/>
          <a:lstStyle/>
          <a:p>
            <a:pPr>
              <a:lnSpc>
                <a:spcPct val="100000"/>
              </a:lnSpc>
              <a:spcAft>
                <a:spcPts val="600"/>
              </a:spcAft>
            </a:pPr>
            <a:r>
              <a:rPr lang="en-US" altLang="en-US" dirty="0">
                <a:latin typeface="Arial" panose="020B0604020202020204" pitchFamily="34" charset="0"/>
              </a:rPr>
              <a:t>The Mean Value Theorem can be used to establish some of the basic facts of differential calculus.</a:t>
            </a:r>
          </a:p>
          <a:p>
            <a:pPr>
              <a:lnSpc>
                <a:spcPct val="100000"/>
              </a:lnSpc>
              <a:spcAft>
                <a:spcPts val="600"/>
              </a:spcAft>
            </a:pPr>
            <a:endParaRPr lang="en-US" altLang="en-US" sz="1050" dirty="0">
              <a:latin typeface="Arial" panose="020B0604020202020204" pitchFamily="34" charset="0"/>
            </a:endParaRPr>
          </a:p>
          <a:p>
            <a:pPr>
              <a:lnSpc>
                <a:spcPct val="100000"/>
              </a:lnSpc>
              <a:spcAft>
                <a:spcPts val="600"/>
              </a:spcAft>
            </a:pPr>
            <a:r>
              <a:rPr lang="en-US" altLang="en-US" dirty="0">
                <a:latin typeface="Arial" panose="020B0604020202020204" pitchFamily="34" charset="0"/>
              </a:rPr>
              <a:t>One of these basic facts is the following theorem.</a:t>
            </a:r>
          </a:p>
          <a:p>
            <a:pPr>
              <a:lnSpc>
                <a:spcPct val="100000"/>
              </a:lnSpc>
              <a:spcAft>
                <a:spcPts val="600"/>
              </a:spcAft>
            </a:pPr>
            <a:r>
              <a:rPr lang="en-IN" b="1" dirty="0">
                <a:solidFill>
                  <a:srgbClr val="EF2E24"/>
                </a:solidFill>
                <a:latin typeface="Arial" panose="020B0604020202020204" pitchFamily="34" charset="0"/>
              </a:rPr>
              <a:t>Theorem </a:t>
            </a:r>
            <a:r>
              <a:rPr lang="en-IN" dirty="0">
                <a:latin typeface="Arial" panose="020B0604020202020204" pitchFamily="34" charset="0"/>
              </a:rPr>
              <a:t>If</a:t>
            </a:r>
            <a:endParaRPr lang="en-US" dirty="0"/>
          </a:p>
        </p:txBody>
      </p:sp>
      <p:graphicFrame>
        <p:nvGraphicFramePr>
          <p:cNvPr id="11" name="Content Placeholder 10" descr="f prime (x) = 0"/>
          <p:cNvGraphicFramePr>
            <a:graphicFrameLocks noGrp="1" noChangeAspect="1"/>
          </p:cNvGraphicFramePr>
          <p:nvPr>
            <p:ph sz="quarter" idx="28"/>
          </p:nvPr>
        </p:nvGraphicFramePr>
        <p:xfrm>
          <a:off x="2603500" y="3171298"/>
          <a:ext cx="1154113" cy="401638"/>
        </p:xfrm>
        <a:graphic>
          <a:graphicData uri="http://schemas.openxmlformats.org/presentationml/2006/ole">
            <mc:AlternateContent xmlns:mc="http://schemas.openxmlformats.org/markup-compatibility/2006">
              <mc:Choice xmlns:v="urn:schemas-microsoft-com:vml" Requires="v">
                <p:oleObj name="Equation" r:id="rId2" imgW="583920" imgH="203040" progId="Equation.DSMT4">
                  <p:embed/>
                </p:oleObj>
              </mc:Choice>
              <mc:Fallback>
                <p:oleObj name="Equation" r:id="rId2" imgW="583920" imgH="2030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0" y="3171298"/>
                        <a:ext cx="1154113"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4"/>
          </p:nvPr>
        </p:nvSpPr>
        <p:spPr>
          <a:xfrm>
            <a:off x="3806886" y="3189053"/>
            <a:ext cx="7586177" cy="401638"/>
          </a:xfrm>
        </p:spPr>
        <p:txBody>
          <a:bodyPr/>
          <a:lstStyle/>
          <a:p>
            <a:r>
              <a:rPr lang="en-IN" dirty="0">
                <a:latin typeface="Arial" panose="020B0604020202020204" pitchFamily="34" charset="0"/>
              </a:rPr>
              <a:t>for all </a:t>
            </a:r>
            <a:r>
              <a:rPr lang="en-IN" i="1" dirty="0">
                <a:latin typeface="Arial" panose="020B0604020202020204" pitchFamily="34" charset="0"/>
              </a:rPr>
              <a:t>x </a:t>
            </a:r>
            <a:r>
              <a:rPr lang="en-IN" dirty="0">
                <a:latin typeface="Arial" panose="020B0604020202020204" pitchFamily="34" charset="0"/>
              </a:rPr>
              <a:t>in an interval (</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 then </a:t>
            </a:r>
            <a:r>
              <a:rPr lang="en-IN" i="1" dirty="0">
                <a:latin typeface="Arial" panose="020B0604020202020204" pitchFamily="34" charset="0"/>
              </a:rPr>
              <a:t>f </a:t>
            </a:r>
            <a:r>
              <a:rPr lang="en-IN" dirty="0">
                <a:latin typeface="Arial" panose="020B0604020202020204" pitchFamily="34" charset="0"/>
              </a:rPr>
              <a:t>is constant on (</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a:t>
            </a:r>
            <a:endParaRPr lang="en-US" dirty="0"/>
          </a:p>
        </p:txBody>
      </p:sp>
      <p:sp>
        <p:nvSpPr>
          <p:cNvPr id="5" name="Content Placeholder 4"/>
          <p:cNvSpPr>
            <a:spLocks noGrp="1"/>
          </p:cNvSpPr>
          <p:nvPr>
            <p:ph sz="quarter" idx="25"/>
          </p:nvPr>
        </p:nvSpPr>
        <p:spPr>
          <a:xfrm>
            <a:off x="736600" y="4045409"/>
            <a:ext cx="1959947" cy="381228"/>
          </a:xfrm>
        </p:spPr>
        <p:txBody>
          <a:bodyPr/>
          <a:lstStyle/>
          <a:p>
            <a:r>
              <a:rPr lang="en-IN" b="1" dirty="0">
                <a:solidFill>
                  <a:srgbClr val="EF2E24"/>
                </a:solidFill>
                <a:latin typeface="Arial" panose="020B0604020202020204" pitchFamily="34" charset="0"/>
              </a:rPr>
              <a:t>Corollary </a:t>
            </a:r>
            <a:r>
              <a:rPr lang="en-IN" dirty="0">
                <a:latin typeface="Arial" panose="020B0604020202020204" pitchFamily="34" charset="0"/>
              </a:rPr>
              <a:t>If</a:t>
            </a:r>
            <a:endParaRPr lang="en-US" dirty="0"/>
          </a:p>
        </p:txBody>
      </p:sp>
      <p:graphicFrame>
        <p:nvGraphicFramePr>
          <p:cNvPr id="12" name="Content Placeholder 10" descr="f prime (x) = g prime (x)"/>
          <p:cNvGraphicFramePr>
            <a:graphicFrameLocks noGrp="1" noChangeAspect="1"/>
          </p:cNvGraphicFramePr>
          <p:nvPr>
            <p:ph sz="quarter" idx="29"/>
          </p:nvPr>
        </p:nvGraphicFramePr>
        <p:xfrm>
          <a:off x="2676525" y="4045443"/>
          <a:ext cx="1579563" cy="388937"/>
        </p:xfrm>
        <a:graphic>
          <a:graphicData uri="http://schemas.openxmlformats.org/presentationml/2006/ole">
            <mc:AlternateContent xmlns:mc="http://schemas.openxmlformats.org/markup-compatibility/2006">
              <mc:Choice xmlns:v="urn:schemas-microsoft-com:vml" Requires="v">
                <p:oleObj name="Equation" r:id="rId4" imgW="825480" imgH="203040" progId="Equation.DSMT4">
                  <p:embed/>
                </p:oleObj>
              </mc:Choice>
              <mc:Fallback>
                <p:oleObj name="Equation" r:id="rId4" imgW="825480" imgH="2030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4045443"/>
                        <a:ext cx="1579563"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4292083" y="4072531"/>
            <a:ext cx="7349931" cy="382652"/>
          </a:xfrm>
        </p:spPr>
        <p:txBody>
          <a:bodyPr/>
          <a:lstStyle/>
          <a:p>
            <a:r>
              <a:rPr lang="en-IN" dirty="0">
                <a:latin typeface="Arial" panose="020B0604020202020204" pitchFamily="34" charset="0"/>
              </a:rPr>
              <a:t>for all </a:t>
            </a:r>
            <a:r>
              <a:rPr lang="en-IN" i="1" dirty="0">
                <a:latin typeface="Arial" panose="020B0604020202020204" pitchFamily="34" charset="0"/>
              </a:rPr>
              <a:t>x </a:t>
            </a:r>
            <a:r>
              <a:rPr lang="en-IN" dirty="0">
                <a:latin typeface="Arial" panose="020B0604020202020204" pitchFamily="34" charset="0"/>
              </a:rPr>
              <a:t>in an interval (</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 then </a:t>
            </a:r>
            <a:r>
              <a:rPr lang="en-IN" i="1" dirty="0">
                <a:latin typeface="Arial" panose="020B0604020202020204" pitchFamily="34" charset="0"/>
              </a:rPr>
              <a:t>f </a:t>
            </a:r>
            <a:r>
              <a:rPr lang="en-IN" dirty="0">
                <a:latin typeface="Arial" panose="020B0604020202020204" pitchFamily="34" charset="0"/>
              </a:rPr>
              <a:t>− </a:t>
            </a:r>
            <a:r>
              <a:rPr lang="en-IN" i="1" dirty="0">
                <a:latin typeface="Arial" panose="020B0604020202020204" pitchFamily="34" charset="0"/>
              </a:rPr>
              <a:t>g</a:t>
            </a:r>
            <a:r>
              <a:rPr lang="en-IN" dirty="0">
                <a:latin typeface="Arial" panose="020B0604020202020204" pitchFamily="34" charset="0"/>
              </a:rPr>
              <a:t> is constant on</a:t>
            </a:r>
            <a:endParaRPr lang="en-US" dirty="0"/>
          </a:p>
        </p:txBody>
      </p:sp>
      <p:sp>
        <p:nvSpPr>
          <p:cNvPr id="7" name="Content Placeholder 6"/>
          <p:cNvSpPr>
            <a:spLocks noGrp="1"/>
          </p:cNvSpPr>
          <p:nvPr>
            <p:ph sz="quarter" idx="27"/>
          </p:nvPr>
        </p:nvSpPr>
        <p:spPr>
          <a:xfrm>
            <a:off x="736600" y="4529275"/>
            <a:ext cx="6737220" cy="401767"/>
          </a:xfrm>
        </p:spPr>
        <p:txBody>
          <a:bodyPr/>
          <a:lstStyle/>
          <a:p>
            <a:r>
              <a:rPr lang="en-IN" dirty="0">
                <a:latin typeface="Arial" panose="020B0604020202020204" pitchFamily="34" charset="0"/>
              </a:rPr>
              <a:t>(</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 that is, </a:t>
            </a:r>
            <a:r>
              <a:rPr lang="en-IN" i="1" dirty="0">
                <a:latin typeface="Arial" panose="020B0604020202020204" pitchFamily="34" charset="0"/>
              </a:rPr>
              <a:t>f</a:t>
            </a:r>
            <a:r>
              <a:rPr lang="en-IN" sz="400" i="1" dirty="0">
                <a:latin typeface="Arial" panose="020B0604020202020204" pitchFamily="34" charset="0"/>
              </a:rPr>
              <a:t> </a:t>
            </a:r>
            <a:r>
              <a:rPr lang="en-IN" dirty="0">
                <a:latin typeface="Arial" panose="020B0604020202020204" pitchFamily="34" charset="0"/>
              </a:rPr>
              <a:t>(</a:t>
            </a:r>
            <a:r>
              <a:rPr lang="en-IN" i="1" dirty="0">
                <a:latin typeface="Arial" panose="020B0604020202020204" pitchFamily="34" charset="0"/>
              </a:rPr>
              <a:t>x</a:t>
            </a:r>
            <a:r>
              <a:rPr lang="en-IN" dirty="0">
                <a:latin typeface="Arial" panose="020B0604020202020204" pitchFamily="34" charset="0"/>
              </a:rPr>
              <a:t>) = </a:t>
            </a:r>
            <a:r>
              <a:rPr lang="en-IN" i="1" dirty="0">
                <a:latin typeface="Arial" panose="020B0604020202020204" pitchFamily="34" charset="0"/>
              </a:rPr>
              <a:t>g</a:t>
            </a:r>
            <a:r>
              <a:rPr lang="en-IN" dirty="0">
                <a:latin typeface="Arial" panose="020B0604020202020204" pitchFamily="34" charset="0"/>
              </a:rPr>
              <a:t>(</a:t>
            </a:r>
            <a:r>
              <a:rPr lang="en-IN" i="1" dirty="0">
                <a:latin typeface="Arial" panose="020B0604020202020204" pitchFamily="34" charset="0"/>
              </a:rPr>
              <a:t>x</a:t>
            </a:r>
            <a:r>
              <a:rPr lang="en-IN" dirty="0">
                <a:latin typeface="Arial" panose="020B0604020202020204" pitchFamily="34" charset="0"/>
              </a:rPr>
              <a:t>) + </a:t>
            </a:r>
            <a:r>
              <a:rPr lang="en-IN" i="1" dirty="0">
                <a:latin typeface="Arial" panose="020B0604020202020204" pitchFamily="34" charset="0"/>
              </a:rPr>
              <a:t>c </a:t>
            </a:r>
            <a:r>
              <a:rPr lang="en-IN" dirty="0">
                <a:latin typeface="Arial" panose="020B0604020202020204" pitchFamily="34" charset="0"/>
              </a:rPr>
              <a:t>where </a:t>
            </a:r>
            <a:r>
              <a:rPr lang="en-IN" i="1" dirty="0">
                <a:latin typeface="Arial" panose="020B0604020202020204" pitchFamily="34" charset="0"/>
              </a:rPr>
              <a:t>c </a:t>
            </a:r>
            <a:r>
              <a:rPr lang="en-IN" dirty="0">
                <a:latin typeface="Arial" panose="020B0604020202020204" pitchFamily="34" charset="0"/>
              </a:rPr>
              <a:t>is a constant.</a:t>
            </a:r>
            <a:endParaRPr lang="en-US" dirty="0"/>
          </a:p>
        </p:txBody>
      </p:sp>
    </p:spTree>
    <p:extLst>
      <p:ext uri="{BB962C8B-B14F-4D97-AF65-F5344CB8AC3E}">
        <p14:creationId xmlns:p14="http://schemas.microsoft.com/office/powerpoint/2010/main" val="786684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7BC-7A49-43D8-BAA4-B0435E63F67C}"/>
              </a:ext>
            </a:extLst>
          </p:cNvPr>
          <p:cNvSpPr>
            <a:spLocks noGrp="1"/>
          </p:cNvSpPr>
          <p:nvPr>
            <p:ph type="title"/>
          </p:nvPr>
        </p:nvSpPr>
        <p:spPr/>
        <p:txBody>
          <a:bodyPr/>
          <a:lstStyle/>
          <a:p>
            <a:r>
              <a:rPr lang="en-US" altLang="en-US" dirty="0"/>
              <a:t>Applications of The Mean Value Theorem</a:t>
            </a:r>
            <a:endParaRPr lang="en-IN" dirty="0"/>
          </a:p>
        </p:txBody>
      </p:sp>
      <p:sp>
        <p:nvSpPr>
          <p:cNvPr id="3" name="Content Placeholder 2">
            <a:extLst>
              <a:ext uri="{FF2B5EF4-FFF2-40B4-BE49-F238E27FC236}">
                <a16:creationId xmlns:a16="http://schemas.microsoft.com/office/drawing/2014/main" id="{AA52071D-4B67-4C91-B4BC-B4B56D62B634}"/>
              </a:ext>
            </a:extLst>
          </p:cNvPr>
          <p:cNvSpPr>
            <a:spLocks noGrp="1"/>
          </p:cNvSpPr>
          <p:nvPr>
            <p:ph sz="quarter" idx="23"/>
          </p:nvPr>
        </p:nvSpPr>
        <p:spPr>
          <a:xfrm>
            <a:off x="736600" y="1289049"/>
            <a:ext cx="10718800" cy="1148423"/>
          </a:xfrm>
        </p:spPr>
        <p:txBody>
          <a:bodyPr/>
          <a:lstStyle/>
          <a:p>
            <a:pPr>
              <a:lnSpc>
                <a:spcPct val="100000"/>
              </a:lnSpc>
              <a:spcAft>
                <a:spcPts val="600"/>
              </a:spcAft>
            </a:pPr>
            <a:r>
              <a:rPr lang="en-US" altLang="en-US" b="1" dirty="0">
                <a:solidFill>
                  <a:srgbClr val="07944A"/>
                </a:solidFill>
              </a:rPr>
              <a:t>Note</a:t>
            </a:r>
          </a:p>
          <a:p>
            <a:pPr>
              <a:lnSpc>
                <a:spcPct val="100000"/>
              </a:lnSpc>
              <a:spcAft>
                <a:spcPts val="600"/>
              </a:spcAft>
            </a:pPr>
            <a:r>
              <a:rPr lang="en-US" altLang="en-US" dirty="0"/>
              <a:t>Care must be taken in applying Theorem 5. Let</a:t>
            </a:r>
            <a:endParaRPr lang="en-IN" dirty="0"/>
          </a:p>
        </p:txBody>
      </p:sp>
      <p:graphicFrame>
        <p:nvGraphicFramePr>
          <p:cNvPr id="12" name="Content Placeholder 11" descr="f(x) = x∕abs(x) = 1 if x &gt; 0 and f(x) = x∕abs(x) = (negative 1) if x &lt; 0.">
            <a:extLst>
              <a:ext uri="{FF2B5EF4-FFF2-40B4-BE49-F238E27FC236}">
                <a16:creationId xmlns:a16="http://schemas.microsoft.com/office/drawing/2014/main" id="{AB3ACAC2-ACFF-4680-AF64-E2EC0F6BAB1C}"/>
              </a:ext>
            </a:extLst>
          </p:cNvPr>
          <p:cNvGraphicFramePr>
            <a:graphicFrameLocks noGrp="1" noChangeAspect="1"/>
          </p:cNvGraphicFramePr>
          <p:nvPr>
            <p:ph sz="quarter" idx="24"/>
          </p:nvPr>
        </p:nvGraphicFramePr>
        <p:xfrm>
          <a:off x="4097995" y="2437473"/>
          <a:ext cx="3125765" cy="790030"/>
        </p:xfrm>
        <a:graphic>
          <a:graphicData uri="http://schemas.openxmlformats.org/presentationml/2006/ole">
            <mc:AlternateContent xmlns:mc="http://schemas.openxmlformats.org/markup-compatibility/2006">
              <mc:Choice xmlns:v="urn:schemas-microsoft-com:vml" Requires="v">
                <p:oleObj name="Equation" r:id="rId2" imgW="3517560" imgH="888840" progId="Equation.DSMT4">
                  <p:embed/>
                </p:oleObj>
              </mc:Choice>
              <mc:Fallback>
                <p:oleObj name="Equation" r:id="rId2" imgW="3517560" imgH="888840"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995" y="2437473"/>
                        <a:ext cx="3125765" cy="790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2D8A5BAC-B99F-4739-8F5C-A7321E0E3C2E}"/>
              </a:ext>
            </a:extLst>
          </p:cNvPr>
          <p:cNvSpPr>
            <a:spLocks noGrp="1"/>
          </p:cNvSpPr>
          <p:nvPr>
            <p:ph sz="quarter" idx="25"/>
          </p:nvPr>
        </p:nvSpPr>
        <p:spPr>
          <a:xfrm>
            <a:off x="736600" y="3647063"/>
            <a:ext cx="2492983" cy="312094"/>
          </a:xfrm>
        </p:spPr>
        <p:txBody>
          <a:bodyPr/>
          <a:lstStyle/>
          <a:p>
            <a:r>
              <a:rPr lang="en-US" altLang="en-US" dirty="0"/>
              <a:t>The domain of </a:t>
            </a:r>
            <a:r>
              <a:rPr lang="en-US" altLang="en-US" i="1" dirty="0"/>
              <a:t>f </a:t>
            </a:r>
            <a:r>
              <a:rPr lang="en-US" altLang="en-US" dirty="0"/>
              <a:t>is</a:t>
            </a:r>
            <a:endParaRPr lang="en-IN" dirty="0"/>
          </a:p>
        </p:txBody>
      </p:sp>
      <p:graphicFrame>
        <p:nvGraphicFramePr>
          <p:cNvPr id="14" name="Content Placeholder 13" descr="D= { x|x != 0} and f prime (x) = 0">
            <a:extLst>
              <a:ext uri="{FF2B5EF4-FFF2-40B4-BE49-F238E27FC236}">
                <a16:creationId xmlns:a16="http://schemas.microsoft.com/office/drawing/2014/main" id="{C8122F2F-955F-42F9-B929-27D642A0C9AF}"/>
              </a:ext>
            </a:extLst>
          </p:cNvPr>
          <p:cNvGraphicFramePr>
            <a:graphicFrameLocks noGrp="1" noChangeAspect="1"/>
          </p:cNvGraphicFramePr>
          <p:nvPr>
            <p:ph sz="quarter" idx="26"/>
          </p:nvPr>
        </p:nvGraphicFramePr>
        <p:xfrm>
          <a:off x="3233738" y="3603625"/>
          <a:ext cx="3738562" cy="446088"/>
        </p:xfrm>
        <a:graphic>
          <a:graphicData uri="http://schemas.openxmlformats.org/presentationml/2006/ole">
            <mc:AlternateContent xmlns:mc="http://schemas.openxmlformats.org/markup-compatibility/2006">
              <mc:Choice xmlns:v="urn:schemas-microsoft-com:vml" Requires="v">
                <p:oleObj name="Equation" r:id="rId4" imgW="3619440" imgH="431640" progId="Equation.DSMT4">
                  <p:embed/>
                </p:oleObj>
              </mc:Choice>
              <mc:Fallback>
                <p:oleObj name="Equation" r:id="rId4" imgW="3619440" imgH="4316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3738" y="3603625"/>
                        <a:ext cx="3738562"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id="{3B4CA9CF-940A-4823-B5BA-1E436C6A2ED2}"/>
              </a:ext>
            </a:extLst>
          </p:cNvPr>
          <p:cNvSpPr>
            <a:spLocks noGrp="1"/>
          </p:cNvSpPr>
          <p:nvPr>
            <p:ph sz="quarter" idx="27"/>
          </p:nvPr>
        </p:nvSpPr>
        <p:spPr>
          <a:xfrm>
            <a:off x="7035278" y="3628402"/>
            <a:ext cx="4587684" cy="420672"/>
          </a:xfrm>
        </p:spPr>
        <p:txBody>
          <a:bodyPr/>
          <a:lstStyle/>
          <a:p>
            <a:r>
              <a:rPr lang="en-US" altLang="en-US" dirty="0"/>
              <a:t>for all </a:t>
            </a:r>
            <a:r>
              <a:rPr lang="en-US" altLang="en-US" i="1" dirty="0"/>
              <a:t>x</a:t>
            </a:r>
            <a:r>
              <a:rPr lang="en-US" altLang="en-US" dirty="0"/>
              <a:t> in </a:t>
            </a:r>
            <a:r>
              <a:rPr lang="en-US" altLang="en-US" i="1" dirty="0"/>
              <a:t>D</a:t>
            </a:r>
            <a:r>
              <a:rPr lang="en-US" altLang="en-US" dirty="0"/>
              <a:t>. But </a:t>
            </a:r>
            <a:r>
              <a:rPr lang="en-US" altLang="en-US" i="1" dirty="0"/>
              <a:t>f</a:t>
            </a:r>
            <a:r>
              <a:rPr lang="en-US" altLang="en-US" dirty="0"/>
              <a:t> is obviously not</a:t>
            </a:r>
            <a:endParaRPr lang="en-IN" dirty="0"/>
          </a:p>
        </p:txBody>
      </p:sp>
      <p:sp>
        <p:nvSpPr>
          <p:cNvPr id="8" name="Content Placeholder 7">
            <a:extLst>
              <a:ext uri="{FF2B5EF4-FFF2-40B4-BE49-F238E27FC236}">
                <a16:creationId xmlns:a16="http://schemas.microsoft.com/office/drawing/2014/main" id="{C6E2F66F-616B-4BEF-A8C8-3DA11C91851C}"/>
              </a:ext>
            </a:extLst>
          </p:cNvPr>
          <p:cNvSpPr>
            <a:spLocks noGrp="1"/>
          </p:cNvSpPr>
          <p:nvPr>
            <p:ph sz="quarter" idx="28"/>
          </p:nvPr>
        </p:nvSpPr>
        <p:spPr>
          <a:xfrm>
            <a:off x="736600" y="4116983"/>
            <a:ext cx="10432143" cy="1341708"/>
          </a:xfrm>
        </p:spPr>
        <p:txBody>
          <a:bodyPr/>
          <a:lstStyle/>
          <a:p>
            <a:r>
              <a:rPr lang="en-US" altLang="en-US" dirty="0"/>
              <a:t>a constant function.</a:t>
            </a:r>
          </a:p>
          <a:p>
            <a:endParaRPr lang="en-US" altLang="en-US" dirty="0"/>
          </a:p>
          <a:p>
            <a:r>
              <a:rPr lang="en-US" altLang="en-US" dirty="0"/>
              <a:t>This does not contradict Theorem 5 because </a:t>
            </a:r>
            <a:r>
              <a:rPr lang="en-US" altLang="en-US" i="1" dirty="0"/>
              <a:t>D</a:t>
            </a:r>
            <a:r>
              <a:rPr lang="en-US" altLang="en-US" dirty="0"/>
              <a:t> is not an interval. </a:t>
            </a:r>
          </a:p>
        </p:txBody>
      </p:sp>
    </p:spTree>
    <p:extLst>
      <p:ext uri="{BB962C8B-B14F-4D97-AF65-F5344CB8AC3E}">
        <p14:creationId xmlns:p14="http://schemas.microsoft.com/office/powerpoint/2010/main" val="4102524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altLang="en-US" dirty="0"/>
              <a:t>Newton’s Method</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551410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1B96-36AD-454F-A8DB-1D53AF7F80D1}"/>
              </a:ext>
            </a:extLst>
          </p:cNvPr>
          <p:cNvSpPr>
            <a:spLocks noGrp="1"/>
          </p:cNvSpPr>
          <p:nvPr>
            <p:ph type="title"/>
          </p:nvPr>
        </p:nvSpPr>
        <p:spPr/>
        <p:txBody>
          <a:bodyPr/>
          <a:lstStyle/>
          <a:p>
            <a:r>
              <a:rPr lang="en-US" altLang="en-US" dirty="0"/>
              <a:t>Newton’s Method </a:t>
            </a:r>
            <a:r>
              <a:rPr lang="en-US" altLang="en-US" b="0" dirty="0"/>
              <a:t>(1 of 8)</a:t>
            </a:r>
            <a:endParaRPr lang="en-US" b="0" dirty="0"/>
          </a:p>
        </p:txBody>
      </p:sp>
      <p:sp>
        <p:nvSpPr>
          <p:cNvPr id="3" name="Content Placeholder 2">
            <a:extLst>
              <a:ext uri="{FF2B5EF4-FFF2-40B4-BE49-F238E27FC236}">
                <a16:creationId xmlns:a16="http://schemas.microsoft.com/office/drawing/2014/main" id="{F0E3B24D-C1EF-4F69-95F9-C1C46FD3A46C}"/>
              </a:ext>
            </a:extLst>
          </p:cNvPr>
          <p:cNvSpPr>
            <a:spLocks noGrp="1"/>
          </p:cNvSpPr>
          <p:nvPr>
            <p:ph sz="quarter" idx="23"/>
          </p:nvPr>
        </p:nvSpPr>
        <p:spPr>
          <a:xfrm>
            <a:off x="736600" y="1289050"/>
            <a:ext cx="10617200" cy="1792288"/>
          </a:xfrm>
        </p:spPr>
        <p:txBody>
          <a:bodyPr/>
          <a:lstStyle/>
          <a:p>
            <a:pPr>
              <a:lnSpc>
                <a:spcPct val="100000"/>
              </a:lnSpc>
              <a:spcAft>
                <a:spcPts val="600"/>
              </a:spcAft>
            </a:pPr>
            <a:r>
              <a:rPr lang="en-US" altLang="en-US" dirty="0"/>
              <a:t>Suppose that a car dealer offers to sell you a car for $18,000 or for payments of $375 per month for five years. You would like to know what monthly interest rate the dealer is, in effect, charging you.</a:t>
            </a:r>
          </a:p>
          <a:p>
            <a:pPr>
              <a:lnSpc>
                <a:spcPct val="100000"/>
              </a:lnSpc>
              <a:spcAft>
                <a:spcPts val="600"/>
              </a:spcAft>
            </a:pPr>
            <a:r>
              <a:rPr lang="en-US" altLang="en-US" dirty="0"/>
              <a:t>To find the answer, you have to solve the equation</a:t>
            </a:r>
          </a:p>
        </p:txBody>
      </p:sp>
      <p:graphicFrame>
        <p:nvGraphicFramePr>
          <p:cNvPr id="20" name="Content Placeholder 19" descr="Equation label 1. 48 x times (1 + x)^60 minus (1 + x) 60 + 1 = 0.">
            <a:extLst>
              <a:ext uri="{FF2B5EF4-FFF2-40B4-BE49-F238E27FC236}">
                <a16:creationId xmlns:a16="http://schemas.microsoft.com/office/drawing/2014/main" id="{D1444E96-A0D2-451B-8D05-0D3F50EF7346}"/>
              </a:ext>
            </a:extLst>
          </p:cNvPr>
          <p:cNvGraphicFramePr>
            <a:graphicFrameLocks noGrp="1" noChangeAspect="1"/>
          </p:cNvGraphicFramePr>
          <p:nvPr>
            <p:ph sz="quarter" idx="24"/>
          </p:nvPr>
        </p:nvGraphicFramePr>
        <p:xfrm>
          <a:off x="3859213" y="3082925"/>
          <a:ext cx="4370387" cy="423863"/>
        </p:xfrm>
        <a:graphic>
          <a:graphicData uri="http://schemas.openxmlformats.org/presentationml/2006/ole">
            <mc:AlternateContent xmlns:mc="http://schemas.openxmlformats.org/markup-compatibility/2006">
              <mc:Choice xmlns:v="urn:schemas-microsoft-com:vml" Requires="v">
                <p:oleObj name="Equation" r:id="rId3" imgW="3797280" imgH="368280" progId="Equation.DSMT4">
                  <p:embed/>
                </p:oleObj>
              </mc:Choice>
              <mc:Fallback>
                <p:oleObj name="Equation" r:id="rId3" imgW="3797280" imgH="368280" progId="Equation.DSMT4">
                  <p:embed/>
                  <p:pic>
                    <p:nvPicPr>
                      <p:cNvPr id="0" name=""/>
                      <p:cNvPicPr/>
                      <p:nvPr/>
                    </p:nvPicPr>
                    <p:blipFill>
                      <a:blip r:embed="rId4"/>
                      <a:stretch>
                        <a:fillRect/>
                      </a:stretch>
                    </p:blipFill>
                    <p:spPr>
                      <a:xfrm>
                        <a:off x="3859213" y="3082925"/>
                        <a:ext cx="4370387" cy="42386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85162F3-A7F0-4B70-9804-602F37750109}"/>
              </a:ext>
            </a:extLst>
          </p:cNvPr>
          <p:cNvSpPr>
            <a:spLocks noGrp="1"/>
          </p:cNvSpPr>
          <p:nvPr>
            <p:ph sz="quarter" idx="25"/>
          </p:nvPr>
        </p:nvSpPr>
        <p:spPr>
          <a:xfrm>
            <a:off x="736600" y="3876581"/>
            <a:ext cx="10617200" cy="765757"/>
          </a:xfrm>
        </p:spPr>
        <p:txBody>
          <a:bodyPr/>
          <a:lstStyle/>
          <a:p>
            <a:r>
              <a:rPr lang="en-US" altLang="en-US" dirty="0"/>
              <a:t>We can find an </a:t>
            </a:r>
            <a:r>
              <a:rPr lang="en-US" altLang="en-US" i="1" dirty="0"/>
              <a:t>approximate </a:t>
            </a:r>
            <a:r>
              <a:rPr lang="en-US" altLang="en-US" dirty="0"/>
              <a:t>solution to Equation 1 by plotting the left side of the equation </a:t>
            </a:r>
            <a:r>
              <a:rPr lang="en-US" dirty="0"/>
              <a:t>and finding the </a:t>
            </a:r>
            <a:r>
              <a:rPr lang="en-US" i="1" dirty="0"/>
              <a:t>x</a:t>
            </a:r>
            <a:r>
              <a:rPr lang="en-US" dirty="0"/>
              <a:t>-intercepts.</a:t>
            </a:r>
          </a:p>
        </p:txBody>
      </p:sp>
    </p:spTree>
    <p:extLst>
      <p:ext uri="{BB962C8B-B14F-4D97-AF65-F5344CB8AC3E}">
        <p14:creationId xmlns:p14="http://schemas.microsoft.com/office/powerpoint/2010/main" val="156797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a:t>
            </a:r>
            <a:endParaRPr lang="en-IN" b="0" dirty="0"/>
          </a:p>
        </p:txBody>
      </p:sp>
      <mc:AlternateContent xmlns:mc="http://schemas.openxmlformats.org/markup-compatibility/2006" xmlns:a14="http://schemas.microsoft.com/office/drawing/2010/main">
        <mc:Choice Requires="a14">
          <p:sp>
            <p:nvSpPr>
              <p:cNvPr id="5" name="TextBox 4"/>
              <p:cNvSpPr txBox="1"/>
              <p:nvPr/>
            </p:nvSpPr>
            <p:spPr>
              <a:xfrm>
                <a:off x="5538002" y="219706"/>
                <a:ext cx="291747" cy="83644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800" i="1">
                              <a:latin typeface="Cambria Math" panose="02040503050406030204" pitchFamily="18" charset="0"/>
                              <a:ea typeface="Open Sans" panose="020B0606030504020204" pitchFamily="34" charset="0"/>
                              <a:cs typeface="Open Sans" panose="020B0606030504020204" pitchFamily="34" charset="0"/>
                            </a:rPr>
                            <m:t>±</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num>
                        <m:den>
                          <m:r>
                            <a:rPr lang="en-US" sz="2800" i="1">
                              <a:latin typeface="Cambria Math" panose="02040503050406030204" pitchFamily="18" charset="0"/>
                              <a:ea typeface="Open Sans" panose="020B0606030504020204" pitchFamily="34" charset="0"/>
                              <a:cs typeface="Open Sans" panose="020B0606030504020204" pitchFamily="34" charset="0"/>
                            </a:rPr>
                            <m:t>±</m:t>
                          </m:r>
                          <m:r>
                            <a:rPr lang="en-US" sz="2800" i="1" smtClean="0">
                              <a:latin typeface="Cambria Math" panose="02040503050406030204" pitchFamily="18" charset="0"/>
                              <a:ea typeface="Cambria Math" panose="02040503050406030204" pitchFamily="18" charset="0"/>
                              <a:cs typeface="Open Sans" panose="020B0606030504020204" pitchFamily="34" charset="0"/>
                            </a:rPr>
                            <m:t>∞</m:t>
                          </m:r>
                        </m:den>
                      </m:f>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538002" y="219706"/>
                <a:ext cx="291747" cy="836447"/>
              </a:xfrm>
              <a:prstGeom prst="rect">
                <a:avLst/>
              </a:prstGeom>
              <a:blipFill rotWithShape="0">
                <a:blip r:embed="rId2"/>
                <a:stretch>
                  <a:fillRect r="-95833" b="-73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91673" y="1703620"/>
                <a:ext cx="2847511" cy="94942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num>
                            <m:den>
                              <m:r>
                                <a:rPr lang="en-US" sz="3600" b="0" i="1" smtClean="0">
                                  <a:latin typeface="Cambria Math" panose="02040503050406030204" pitchFamily="18" charset="0"/>
                                  <a:ea typeface="Open Sans" panose="020B0606030504020204" pitchFamily="34" charset="0"/>
                                  <a:cs typeface="Open Sans" panose="020B0606030504020204" pitchFamily="34" charset="0"/>
                                </a:rPr>
                                <m:t>5</m:t>
                              </m:r>
                            </m:den>
                          </m:f>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91673" y="1703620"/>
                <a:ext cx="2847511" cy="94942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91673" y="3066433"/>
                <a:ext cx="2365006" cy="105266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3600" b="0" i="1" smtClean="0">
                                  <a:latin typeface="Cambria Math" panose="02040503050406030204" pitchFamily="18" charset="0"/>
                                  <a:ea typeface="Open Sans" panose="020B0606030504020204" pitchFamily="34" charset="0"/>
                                  <a:cs typeface="Open Sans" panose="020B0606030504020204" pitchFamily="34" charset="0"/>
                                </a:rPr>
                                <m:t>5</m:t>
                              </m:r>
                            </m:num>
                            <m:den>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3600" i="1" smtClean="0">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e>
                      </m:func>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91673" y="3066433"/>
                <a:ext cx="2365006" cy="1052660"/>
              </a:xfrm>
              <a:prstGeom prst="rect">
                <a:avLst/>
              </a:prstGeom>
              <a:blipFill rotWithShape="0">
                <a:blip r:embed="rId4"/>
                <a:stretch>
                  <a:fillRect/>
                </a:stretch>
              </a:blipFill>
              <a:effectLst/>
            </p:spPr>
            <p:txBody>
              <a:bodyPr/>
              <a:lstStyle/>
              <a:p>
                <a:r>
                  <a:rPr lang="en-US">
                    <a:noFill/>
                  </a:rPr>
                  <a:t> </a:t>
                </a:r>
              </a:p>
            </p:txBody>
          </p:sp>
        </mc:Fallback>
      </mc:AlternateContent>
      <p:cxnSp>
        <p:nvCxnSpPr>
          <p:cNvPr id="13" name="Straight Arrow Connector 12"/>
          <p:cNvCxnSpPr/>
          <p:nvPr/>
        </p:nvCxnSpPr>
        <p:spPr>
          <a:xfrm flipH="1">
            <a:off x="2533351" y="1627574"/>
            <a:ext cx="1262130" cy="1520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415428" y="4063731"/>
            <a:ext cx="1262130" cy="4383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32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5915-3F23-4418-B9CE-DB3107049260}"/>
              </a:ext>
            </a:extLst>
          </p:cNvPr>
          <p:cNvSpPr>
            <a:spLocks noGrp="1"/>
          </p:cNvSpPr>
          <p:nvPr>
            <p:ph type="title"/>
          </p:nvPr>
        </p:nvSpPr>
        <p:spPr/>
        <p:txBody>
          <a:bodyPr/>
          <a:lstStyle/>
          <a:p>
            <a:r>
              <a:rPr lang="en-US" altLang="en-US" dirty="0"/>
              <a:t>Newton’s Method </a:t>
            </a:r>
            <a:r>
              <a:rPr lang="en-US" altLang="en-US" b="0" dirty="0"/>
              <a:t>(2 of 8)</a:t>
            </a:r>
            <a:endParaRPr lang="en-US" dirty="0"/>
          </a:p>
        </p:txBody>
      </p:sp>
      <p:sp>
        <p:nvSpPr>
          <p:cNvPr id="3" name="Content Placeholder 2">
            <a:extLst>
              <a:ext uri="{FF2B5EF4-FFF2-40B4-BE49-F238E27FC236}">
                <a16:creationId xmlns:a16="http://schemas.microsoft.com/office/drawing/2014/main" id="{75B4407C-BD19-4DFD-93C9-409601301FC0}"/>
              </a:ext>
            </a:extLst>
          </p:cNvPr>
          <p:cNvSpPr>
            <a:spLocks noGrp="1"/>
          </p:cNvSpPr>
          <p:nvPr>
            <p:ph sz="quarter" idx="23"/>
          </p:nvPr>
        </p:nvSpPr>
        <p:spPr>
          <a:xfrm>
            <a:off x="748146" y="1173632"/>
            <a:ext cx="10605654" cy="669335"/>
          </a:xfrm>
        </p:spPr>
        <p:txBody>
          <a:bodyPr/>
          <a:lstStyle/>
          <a:p>
            <a:r>
              <a:rPr lang="en-US" dirty="0"/>
              <a:t>Using a graphing calculator (or computer),</a:t>
            </a:r>
            <a:r>
              <a:rPr lang="en-US" altLang="en-US" dirty="0"/>
              <a:t> and after experimenting with viewing rectangles, we produce the graph in Figure 1.</a:t>
            </a:r>
            <a:endParaRPr lang="en-US" dirty="0"/>
          </a:p>
        </p:txBody>
      </p:sp>
      <p:sp>
        <p:nvSpPr>
          <p:cNvPr id="6" name="Content Placeholder 4">
            <a:extLst>
              <a:ext uri="{FF2B5EF4-FFF2-40B4-BE49-F238E27FC236}">
                <a16:creationId xmlns:a16="http://schemas.microsoft.com/office/drawing/2014/main" id="{95EACD4D-E35F-439F-A660-AB4466CCA9B9}"/>
              </a:ext>
            </a:extLst>
          </p:cNvPr>
          <p:cNvSpPr>
            <a:spLocks noGrp="1"/>
          </p:cNvSpPr>
          <p:nvPr>
            <p:ph sz="quarter" idx="25"/>
          </p:nvPr>
        </p:nvSpPr>
        <p:spPr>
          <a:xfrm>
            <a:off x="735656" y="3979682"/>
            <a:ext cx="10605654" cy="252687"/>
          </a:xfrm>
        </p:spPr>
        <p:txBody>
          <a:bodyPr/>
          <a:lstStyle/>
          <a:p>
            <a:pPr algn="ctr"/>
            <a:r>
              <a:rPr lang="en-US" altLang="en-US" sz="1200" b="1" dirty="0"/>
              <a:t>Figure 1</a:t>
            </a:r>
            <a:endParaRPr lang="en-US" sz="1400" dirty="0"/>
          </a:p>
        </p:txBody>
      </p:sp>
      <p:pic>
        <p:nvPicPr>
          <p:cNvPr id="25" name="Content Placeholder 24" descr="A curve is graphed on the x y coordinate plane. It starts from the origin, goes down to the right reaches a low point (0.004, negative 0.025). It again goes up and to the right cuts the x-axis to the left of (0.008, 0) and enters the first quadrant. Then it again goes up and to the right exits the top right of the viewing window.">
            <a:extLst>
              <a:ext uri="{FF2B5EF4-FFF2-40B4-BE49-F238E27FC236}">
                <a16:creationId xmlns:a16="http://schemas.microsoft.com/office/drawing/2014/main" id="{27B30E58-246B-40BA-8502-849D77C4BF82}"/>
              </a:ext>
            </a:extLst>
          </p:cNvPr>
          <p:cNvPicPr>
            <a:picLocks noGrp="1" noChangeAspect="1"/>
          </p:cNvPicPr>
          <p:nvPr>
            <p:ph sz="quarter" idx="24"/>
          </p:nvPr>
        </p:nvPicPr>
        <p:blipFill>
          <a:blip r:embed="rId3"/>
          <a:stretch>
            <a:fillRect/>
          </a:stretch>
        </p:blipFill>
        <p:spPr>
          <a:xfrm>
            <a:off x="4592318" y="1974470"/>
            <a:ext cx="2961102" cy="1996048"/>
          </a:xfrm>
          <a:prstGeom prst="rect">
            <a:avLst/>
          </a:prstGeom>
        </p:spPr>
      </p:pic>
      <p:sp>
        <p:nvSpPr>
          <p:cNvPr id="5" name="Content Placeholder 4">
            <a:extLst>
              <a:ext uri="{FF2B5EF4-FFF2-40B4-BE49-F238E27FC236}">
                <a16:creationId xmlns:a16="http://schemas.microsoft.com/office/drawing/2014/main" id="{95EACD4D-E35F-439F-A660-AB4466CCA9B9}"/>
              </a:ext>
            </a:extLst>
          </p:cNvPr>
          <p:cNvSpPr>
            <a:spLocks noGrp="1"/>
          </p:cNvSpPr>
          <p:nvPr>
            <p:ph sz="quarter" idx="25"/>
          </p:nvPr>
        </p:nvSpPr>
        <p:spPr>
          <a:xfrm>
            <a:off x="748146" y="4280024"/>
            <a:ext cx="10605654" cy="2083632"/>
          </a:xfrm>
        </p:spPr>
        <p:txBody>
          <a:bodyPr/>
          <a:lstStyle/>
          <a:p>
            <a:pPr>
              <a:lnSpc>
                <a:spcPct val="100000"/>
              </a:lnSpc>
              <a:spcAft>
                <a:spcPts val="600"/>
              </a:spcAft>
            </a:pPr>
            <a:r>
              <a:rPr lang="en-US" altLang="en-US" dirty="0"/>
              <a:t>We see that in addition to the solution </a:t>
            </a:r>
            <a:r>
              <a:rPr lang="en-US" altLang="en-US" i="1" dirty="0"/>
              <a:t>x</a:t>
            </a:r>
            <a:r>
              <a:rPr lang="en-US" altLang="en-US" dirty="0"/>
              <a:t> = 0, which doesn’t interest us, there is a solution between 0.007 and 0.008. Zooming in </a:t>
            </a:r>
            <a:r>
              <a:rPr lang="en-US" dirty="0"/>
              <a:t>that the </a:t>
            </a:r>
            <a:r>
              <a:rPr lang="en-US" i="1" dirty="0"/>
              <a:t>x</a:t>
            </a:r>
            <a:r>
              <a:rPr lang="en-US" dirty="0"/>
              <a:t>-intercept is approximately 0.0076.</a:t>
            </a:r>
            <a:endParaRPr lang="en-US" altLang="en-US" dirty="0"/>
          </a:p>
          <a:p>
            <a:pPr>
              <a:lnSpc>
                <a:spcPct val="100000"/>
              </a:lnSpc>
              <a:spcAft>
                <a:spcPts val="600"/>
              </a:spcAft>
            </a:pPr>
            <a:r>
              <a:rPr lang="en-US" dirty="0"/>
              <a:t>If we need more accuracy than graphing provides, we can use a calculator or computer algebra system to solve the equation numerically.</a:t>
            </a:r>
          </a:p>
        </p:txBody>
      </p:sp>
    </p:spTree>
    <p:extLst>
      <p:ext uri="{BB962C8B-B14F-4D97-AF65-F5344CB8AC3E}">
        <p14:creationId xmlns:p14="http://schemas.microsoft.com/office/powerpoint/2010/main" val="2873399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C0E2-B7BB-42AC-8B86-3AFCAF15460E}"/>
              </a:ext>
            </a:extLst>
          </p:cNvPr>
          <p:cNvSpPr>
            <a:spLocks noGrp="1"/>
          </p:cNvSpPr>
          <p:nvPr>
            <p:ph type="title"/>
          </p:nvPr>
        </p:nvSpPr>
        <p:spPr/>
        <p:txBody>
          <a:bodyPr/>
          <a:lstStyle/>
          <a:p>
            <a:r>
              <a:rPr lang="en-US" altLang="en-US" dirty="0"/>
              <a:t>Newton’s Method </a:t>
            </a:r>
            <a:r>
              <a:rPr lang="en-US" altLang="en-US" b="0" dirty="0"/>
              <a:t>(3 of 8)</a:t>
            </a:r>
            <a:endParaRPr lang="en-US" dirty="0"/>
          </a:p>
        </p:txBody>
      </p:sp>
      <p:sp>
        <p:nvSpPr>
          <p:cNvPr id="3" name="Content Placeholder 2">
            <a:extLst>
              <a:ext uri="{FF2B5EF4-FFF2-40B4-BE49-F238E27FC236}">
                <a16:creationId xmlns:a16="http://schemas.microsoft.com/office/drawing/2014/main" id="{E64C7934-D361-4872-8491-C5820A8BC895}"/>
              </a:ext>
            </a:extLst>
          </p:cNvPr>
          <p:cNvSpPr>
            <a:spLocks noGrp="1"/>
          </p:cNvSpPr>
          <p:nvPr>
            <p:ph sz="quarter" idx="23"/>
          </p:nvPr>
        </p:nvSpPr>
        <p:spPr>
          <a:xfrm>
            <a:off x="736600" y="1289050"/>
            <a:ext cx="10718800" cy="3238126"/>
          </a:xfrm>
        </p:spPr>
        <p:txBody>
          <a:bodyPr/>
          <a:lstStyle/>
          <a:p>
            <a:pPr>
              <a:lnSpc>
                <a:spcPct val="100000"/>
              </a:lnSpc>
              <a:spcAft>
                <a:spcPts val="600"/>
              </a:spcAft>
            </a:pPr>
            <a:r>
              <a:rPr lang="en-US" dirty="0"/>
              <a:t>If we do so, we find that the solution, correct to nine decimal places, is 0.007628603.</a:t>
            </a:r>
          </a:p>
          <a:p>
            <a:pPr>
              <a:lnSpc>
                <a:spcPct val="100000"/>
              </a:lnSpc>
              <a:spcAft>
                <a:spcPts val="600"/>
              </a:spcAft>
            </a:pPr>
            <a:r>
              <a:rPr lang="en-IN" altLang="en-US" dirty="0"/>
              <a:t>How do these devices solve equations</a:t>
            </a:r>
            <a:r>
              <a:rPr lang="en-US" altLang="en-US" dirty="0"/>
              <a:t>? They use a variety of methods, but most of them make some use of </a:t>
            </a:r>
            <a:r>
              <a:rPr lang="en-US" altLang="en-US" b="1" dirty="0"/>
              <a:t>Newton’s method</a:t>
            </a:r>
            <a:r>
              <a:rPr lang="en-US" altLang="en-US" dirty="0"/>
              <a:t>, also called the </a:t>
            </a:r>
            <a:r>
              <a:rPr lang="en-US" altLang="en-US" b="1" dirty="0"/>
              <a:t>Newton-Raphson method</a:t>
            </a:r>
            <a:r>
              <a:rPr lang="en-US" altLang="en-US" dirty="0"/>
              <a:t>.</a:t>
            </a:r>
          </a:p>
          <a:p>
            <a:pPr>
              <a:lnSpc>
                <a:spcPct val="100000"/>
              </a:lnSpc>
              <a:spcAft>
                <a:spcPts val="600"/>
              </a:spcAft>
            </a:pPr>
            <a:r>
              <a:rPr lang="en-US" altLang="en-US" dirty="0"/>
              <a:t>We will explain how this method works, partly to show what happens inside a calculator or computer, and partly as an application of the idea of linear approximation.</a:t>
            </a:r>
            <a:endParaRPr lang="en-US" dirty="0"/>
          </a:p>
        </p:txBody>
      </p:sp>
    </p:spTree>
    <p:extLst>
      <p:ext uri="{BB962C8B-B14F-4D97-AF65-F5344CB8AC3E}">
        <p14:creationId xmlns:p14="http://schemas.microsoft.com/office/powerpoint/2010/main" val="2287082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441A-BA79-4553-A4D6-51EC6F001B3B}"/>
              </a:ext>
            </a:extLst>
          </p:cNvPr>
          <p:cNvSpPr>
            <a:spLocks noGrp="1"/>
          </p:cNvSpPr>
          <p:nvPr>
            <p:ph type="title"/>
          </p:nvPr>
        </p:nvSpPr>
        <p:spPr/>
        <p:txBody>
          <a:bodyPr/>
          <a:lstStyle/>
          <a:p>
            <a:r>
              <a:rPr lang="en-US" altLang="en-US" dirty="0"/>
              <a:t>Newton’s Method </a:t>
            </a:r>
            <a:r>
              <a:rPr lang="en-US" altLang="en-US" b="0" dirty="0"/>
              <a:t>(4 of 8)</a:t>
            </a:r>
            <a:endParaRPr lang="en-US" dirty="0"/>
          </a:p>
        </p:txBody>
      </p:sp>
      <p:sp>
        <p:nvSpPr>
          <p:cNvPr id="3" name="Content Placeholder 2">
            <a:extLst>
              <a:ext uri="{FF2B5EF4-FFF2-40B4-BE49-F238E27FC236}">
                <a16:creationId xmlns:a16="http://schemas.microsoft.com/office/drawing/2014/main" id="{F0C9E57D-D3E0-48F3-A3A5-B1CCDC65D2F2}"/>
              </a:ext>
            </a:extLst>
          </p:cNvPr>
          <p:cNvSpPr>
            <a:spLocks noGrp="1"/>
          </p:cNvSpPr>
          <p:nvPr>
            <p:ph sz="quarter" idx="23"/>
          </p:nvPr>
        </p:nvSpPr>
        <p:spPr>
          <a:xfrm>
            <a:off x="736600" y="1289049"/>
            <a:ext cx="10718800" cy="672105"/>
          </a:xfrm>
        </p:spPr>
        <p:txBody>
          <a:bodyPr/>
          <a:lstStyle/>
          <a:p>
            <a:r>
              <a:rPr lang="en-US" altLang="en-US" dirty="0"/>
              <a:t>The geometry behind Newton’s method is shown in Figure 2, where the </a:t>
            </a:r>
            <a:r>
              <a:rPr lang="en-US" dirty="0"/>
              <a:t>solution </a:t>
            </a:r>
            <a:r>
              <a:rPr lang="en-US" altLang="en-US" dirty="0"/>
              <a:t>that we are trying to find is labeled </a:t>
            </a:r>
            <a:r>
              <a:rPr lang="en-US" altLang="en-US" i="1" dirty="0"/>
              <a:t>r </a:t>
            </a:r>
            <a:r>
              <a:rPr lang="en-US" dirty="0"/>
              <a:t>in the figure</a:t>
            </a:r>
            <a:r>
              <a:rPr lang="en-US" altLang="en-US" dirty="0"/>
              <a:t>.</a:t>
            </a:r>
            <a:endParaRPr lang="en-US" dirty="0"/>
          </a:p>
        </p:txBody>
      </p:sp>
      <p:sp>
        <p:nvSpPr>
          <p:cNvPr id="6" name="Content Placeholder 4">
            <a:extLst>
              <a:ext uri="{FF2B5EF4-FFF2-40B4-BE49-F238E27FC236}">
                <a16:creationId xmlns:a16="http://schemas.microsoft.com/office/drawing/2014/main" id="{95EACD4D-E35F-439F-A660-AB4466CCA9B9}"/>
              </a:ext>
            </a:extLst>
          </p:cNvPr>
          <p:cNvSpPr>
            <a:spLocks noGrp="1"/>
          </p:cNvSpPr>
          <p:nvPr>
            <p:ph sz="quarter" idx="25"/>
          </p:nvPr>
        </p:nvSpPr>
        <p:spPr>
          <a:xfrm>
            <a:off x="735656" y="4933902"/>
            <a:ext cx="10605654" cy="252687"/>
          </a:xfrm>
        </p:spPr>
        <p:txBody>
          <a:bodyPr/>
          <a:lstStyle/>
          <a:p>
            <a:pPr algn="ctr"/>
            <a:r>
              <a:rPr lang="en-US" altLang="en-US" sz="1200" b="1" dirty="0"/>
              <a:t>Figure 2</a:t>
            </a:r>
            <a:endParaRPr lang="en-US" sz="1400" dirty="0"/>
          </a:p>
        </p:txBody>
      </p:sp>
      <p:pic>
        <p:nvPicPr>
          <p:cNvPr id="7" name="Content Placeholder 6" descr="A curve labeled y = f(x) is graphed on the x y coordinate plane. It enters from the bottom left of the viewing window in the third quadrant, goes up and to the right cuts the x-axis at the point (r, 0) and enters the first quadrant. It again goes up and to the right passes through the point (x_1, f(x_1)) and exits the top right of the viewing window. A dotted perpendicular line is graphed from the point (x_1, f(x_1)) to the x-axis. It cuts the x-axis at the point (x_1, 0). Another increasing line labeled L is drawn through the points (x_1, f(x_1)) and (x_2, 0).">
            <a:extLst>
              <a:ext uri="{FF2B5EF4-FFF2-40B4-BE49-F238E27FC236}">
                <a16:creationId xmlns:a16="http://schemas.microsoft.com/office/drawing/2014/main" id="{93FFD26E-CD85-422E-99DE-29256B030A90}"/>
              </a:ext>
            </a:extLst>
          </p:cNvPr>
          <p:cNvPicPr>
            <a:picLocks noGrp="1" noChangeAspect="1" noChangeArrowheads="1"/>
          </p:cNvPicPr>
          <p:nvPr>
            <p:ph sz="quarter" idx="24"/>
          </p:nvPr>
        </p:nvPicPr>
        <p:blipFill>
          <a:blip r:embed="rId2">
            <a:extLst>
              <a:ext uri="{28A0092B-C50C-407E-A947-70E740481C1C}">
                <a14:useLocalDpi xmlns:a14="http://schemas.microsoft.com/office/drawing/2010/main" val="0"/>
              </a:ext>
            </a:extLst>
          </a:blip>
          <a:srcRect t="5525" b="3316"/>
          <a:stretch>
            <a:fillRect/>
          </a:stretch>
        </p:blipFill>
        <p:spPr bwMode="auto">
          <a:xfrm>
            <a:off x="4088100" y="2107017"/>
            <a:ext cx="3840191" cy="270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1C6C243D-B47B-488C-90CB-17F21107E0D2}"/>
              </a:ext>
            </a:extLst>
          </p:cNvPr>
          <p:cNvSpPr>
            <a:spLocks noGrp="1"/>
          </p:cNvSpPr>
          <p:nvPr>
            <p:ph sz="quarter" idx="25"/>
          </p:nvPr>
        </p:nvSpPr>
        <p:spPr>
          <a:xfrm>
            <a:off x="736600" y="5261539"/>
            <a:ext cx="10712450" cy="747486"/>
          </a:xfrm>
        </p:spPr>
        <p:txBody>
          <a:bodyPr/>
          <a:lstStyle/>
          <a:p>
            <a:r>
              <a:rPr lang="en-US" altLang="en-US" dirty="0"/>
              <a:t>We start with a first approximation </a:t>
            </a:r>
            <a:r>
              <a:rPr lang="en-US" altLang="en-US" i="1" dirty="0"/>
              <a:t>x</a:t>
            </a:r>
            <a:r>
              <a:rPr lang="en-US" altLang="en-US" baseline="-25000" dirty="0"/>
              <a:t>1</a:t>
            </a:r>
            <a:r>
              <a:rPr lang="en-US" altLang="en-US" dirty="0"/>
              <a:t>, which is obtained by guessing, or from a rough sketch of the graph of </a:t>
            </a:r>
            <a:r>
              <a:rPr lang="en-US" altLang="en-US" i="1" dirty="0"/>
              <a:t>f</a:t>
            </a:r>
            <a:r>
              <a:rPr lang="en-US" altLang="en-US" dirty="0"/>
              <a:t>, or from a computer-generated graph of </a:t>
            </a:r>
            <a:r>
              <a:rPr lang="en-US" altLang="en-US" i="1" dirty="0"/>
              <a:t>f</a:t>
            </a:r>
            <a:r>
              <a:rPr lang="en-US" altLang="en-US" dirty="0"/>
              <a:t>.</a:t>
            </a:r>
            <a:endParaRPr lang="en-US" dirty="0"/>
          </a:p>
        </p:txBody>
      </p:sp>
    </p:spTree>
    <p:extLst>
      <p:ext uri="{BB962C8B-B14F-4D97-AF65-F5344CB8AC3E}">
        <p14:creationId xmlns:p14="http://schemas.microsoft.com/office/powerpoint/2010/main" val="2309862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AD3005-6CA9-470E-AEA9-A569DA0A8E13}"/>
              </a:ext>
            </a:extLst>
          </p:cNvPr>
          <p:cNvSpPr>
            <a:spLocks noGrp="1"/>
          </p:cNvSpPr>
          <p:nvPr>
            <p:ph type="title"/>
          </p:nvPr>
        </p:nvSpPr>
        <p:spPr/>
        <p:txBody>
          <a:bodyPr/>
          <a:lstStyle/>
          <a:p>
            <a:r>
              <a:rPr lang="en-US" altLang="en-US" dirty="0"/>
              <a:t>Newton’s Method </a:t>
            </a:r>
            <a:r>
              <a:rPr lang="en-US" altLang="en-US" b="0" dirty="0"/>
              <a:t>(5 of 8)</a:t>
            </a:r>
            <a:endParaRPr lang="en-US" dirty="0"/>
          </a:p>
        </p:txBody>
      </p:sp>
      <p:sp>
        <p:nvSpPr>
          <p:cNvPr id="8" name="Content Placeholder 7">
            <a:extLst>
              <a:ext uri="{FF2B5EF4-FFF2-40B4-BE49-F238E27FC236}">
                <a16:creationId xmlns:a16="http://schemas.microsoft.com/office/drawing/2014/main" id="{AC46B3BF-629A-441F-8DA9-2216E386B60F}"/>
              </a:ext>
            </a:extLst>
          </p:cNvPr>
          <p:cNvSpPr>
            <a:spLocks noGrp="1"/>
          </p:cNvSpPr>
          <p:nvPr>
            <p:ph sz="quarter" idx="23"/>
          </p:nvPr>
        </p:nvSpPr>
        <p:spPr>
          <a:xfrm>
            <a:off x="736599" y="1289049"/>
            <a:ext cx="10809941" cy="2383541"/>
          </a:xfrm>
        </p:spPr>
        <p:txBody>
          <a:bodyPr/>
          <a:lstStyle/>
          <a:p>
            <a:pPr>
              <a:lnSpc>
                <a:spcPct val="100000"/>
              </a:lnSpc>
              <a:spcAft>
                <a:spcPts val="600"/>
              </a:spcAft>
            </a:pPr>
            <a:r>
              <a:rPr lang="en-US" altLang="en-US" dirty="0"/>
              <a:t>Consider the tangent line </a:t>
            </a:r>
            <a:r>
              <a:rPr lang="en-US" altLang="en-US" i="1" dirty="0"/>
              <a:t>L</a:t>
            </a:r>
            <a:r>
              <a:rPr lang="en-US" altLang="en-US" dirty="0"/>
              <a:t> to the curve </a:t>
            </a:r>
            <a:r>
              <a:rPr lang="en-US" altLang="en-US" i="1" dirty="0"/>
              <a:t>y</a:t>
            </a:r>
            <a:r>
              <a:rPr lang="en-US" altLang="en-US" dirty="0"/>
              <a:t> = </a:t>
            </a:r>
            <a:r>
              <a:rPr lang="en-US" altLang="en-US" i="1" dirty="0"/>
              <a:t>f</a:t>
            </a:r>
            <a:r>
              <a:rPr lang="en-US" altLang="en-US" sz="400" dirty="0"/>
              <a:t> </a:t>
            </a:r>
            <a:r>
              <a:rPr lang="en-US" altLang="en-US" dirty="0"/>
              <a:t>(</a:t>
            </a:r>
            <a:r>
              <a:rPr lang="en-US" altLang="en-US" i="1" dirty="0"/>
              <a:t>x</a:t>
            </a:r>
            <a:r>
              <a:rPr lang="en-US" altLang="en-US" dirty="0"/>
              <a:t>) at the point (</a:t>
            </a:r>
            <a:r>
              <a:rPr lang="en-US" altLang="en-US" i="1" dirty="0"/>
              <a:t>x</a:t>
            </a:r>
            <a:r>
              <a:rPr lang="en-US" altLang="en-US" baseline="-25000" dirty="0"/>
              <a:t>1</a:t>
            </a:r>
            <a:r>
              <a:rPr lang="en-US" altLang="en-US" dirty="0"/>
              <a:t>, </a:t>
            </a:r>
            <a:r>
              <a:rPr lang="en-US" altLang="en-US" i="1" dirty="0"/>
              <a:t>f</a:t>
            </a:r>
            <a:r>
              <a:rPr lang="en-US" altLang="en-US" sz="500" dirty="0"/>
              <a:t> </a:t>
            </a:r>
            <a:r>
              <a:rPr lang="en-US" altLang="en-US" dirty="0"/>
              <a:t>(</a:t>
            </a:r>
            <a:r>
              <a:rPr lang="en-US" altLang="en-US" i="1" dirty="0"/>
              <a:t>x</a:t>
            </a:r>
            <a:r>
              <a:rPr lang="en-US" altLang="en-US" baseline="-25000" dirty="0"/>
              <a:t>1</a:t>
            </a:r>
            <a:r>
              <a:rPr lang="en-US" altLang="en-US" dirty="0"/>
              <a:t>)) and look at the </a:t>
            </a:r>
            <a:r>
              <a:rPr lang="en-US" altLang="en-US" i="1" dirty="0"/>
              <a:t>x</a:t>
            </a:r>
            <a:r>
              <a:rPr lang="en-US" altLang="en-US" dirty="0"/>
              <a:t>-intercept of </a:t>
            </a:r>
            <a:r>
              <a:rPr lang="en-US" altLang="en-US" i="1" dirty="0"/>
              <a:t>L</a:t>
            </a:r>
            <a:r>
              <a:rPr lang="en-US" altLang="en-US" dirty="0"/>
              <a:t>, labeled </a:t>
            </a:r>
            <a:r>
              <a:rPr lang="en-US" altLang="en-US" i="1" dirty="0"/>
              <a:t>x</a:t>
            </a:r>
            <a:r>
              <a:rPr lang="en-US" altLang="en-US" baseline="-25000" dirty="0"/>
              <a:t>2</a:t>
            </a:r>
            <a:r>
              <a:rPr lang="en-US" altLang="en-US" dirty="0"/>
              <a:t>.</a:t>
            </a:r>
          </a:p>
          <a:p>
            <a:pPr>
              <a:lnSpc>
                <a:spcPct val="100000"/>
              </a:lnSpc>
              <a:spcAft>
                <a:spcPts val="600"/>
              </a:spcAft>
            </a:pPr>
            <a:r>
              <a:rPr lang="en-US" altLang="en-US" dirty="0"/>
              <a:t>The idea behind Newton’s method is that the tangent line is close to the curve and so its </a:t>
            </a:r>
            <a:r>
              <a:rPr lang="en-US" altLang="en-US" i="1" dirty="0"/>
              <a:t>x</a:t>
            </a:r>
            <a:r>
              <a:rPr lang="en-US" altLang="en-US" dirty="0"/>
              <a:t>-intercept, </a:t>
            </a:r>
            <a:r>
              <a:rPr lang="en-US" altLang="en-US" i="1" dirty="0"/>
              <a:t>x</a:t>
            </a:r>
            <a:r>
              <a:rPr lang="en-US" altLang="en-US" baseline="-25000" dirty="0"/>
              <a:t>2</a:t>
            </a:r>
            <a:r>
              <a:rPr lang="en-US" altLang="en-US" dirty="0"/>
              <a:t>, is close to the </a:t>
            </a:r>
            <a:r>
              <a:rPr lang="en-US" altLang="en-US" i="1" dirty="0"/>
              <a:t>x</a:t>
            </a:r>
            <a:r>
              <a:rPr lang="en-US" altLang="en-US" dirty="0"/>
              <a:t>-intercept of the curve (namely, the root </a:t>
            </a:r>
            <a:r>
              <a:rPr lang="en-US" altLang="en-US" i="1" dirty="0"/>
              <a:t>r </a:t>
            </a:r>
            <a:r>
              <a:rPr lang="en-US" altLang="en-US" dirty="0"/>
              <a:t>that we are seeking). Because the tangent is a line, we can easily find its </a:t>
            </a:r>
            <a:r>
              <a:rPr lang="en-US" altLang="en-US" i="1" dirty="0"/>
              <a:t>x</a:t>
            </a:r>
            <a:r>
              <a:rPr lang="en-US" altLang="en-US" dirty="0"/>
              <a:t>-intercept.</a:t>
            </a:r>
          </a:p>
        </p:txBody>
      </p:sp>
      <p:sp>
        <p:nvSpPr>
          <p:cNvPr id="2" name="Content Placeholder 1"/>
          <p:cNvSpPr>
            <a:spLocks noGrp="1"/>
          </p:cNvSpPr>
          <p:nvPr>
            <p:ph sz="quarter" idx="25"/>
          </p:nvPr>
        </p:nvSpPr>
        <p:spPr>
          <a:xfrm>
            <a:off x="736600" y="3872329"/>
            <a:ext cx="9886576" cy="392403"/>
          </a:xfrm>
        </p:spPr>
        <p:txBody>
          <a:bodyPr/>
          <a:lstStyle/>
          <a:p>
            <a:r>
              <a:rPr lang="en-US" altLang="en-US" dirty="0"/>
              <a:t>To find a formula for </a:t>
            </a:r>
            <a:r>
              <a:rPr lang="en-US" altLang="en-US" i="1" dirty="0"/>
              <a:t>x</a:t>
            </a:r>
            <a:r>
              <a:rPr lang="en-US" altLang="en-US" baseline="-25000" dirty="0"/>
              <a:t>2</a:t>
            </a:r>
            <a:r>
              <a:rPr lang="en-US" altLang="en-US" dirty="0"/>
              <a:t> in terms of </a:t>
            </a:r>
            <a:r>
              <a:rPr lang="en-US" altLang="en-US" i="1" dirty="0"/>
              <a:t>x</a:t>
            </a:r>
            <a:r>
              <a:rPr lang="en-US" altLang="en-US" baseline="-25000" dirty="0"/>
              <a:t>1</a:t>
            </a:r>
            <a:r>
              <a:rPr lang="en-US" altLang="en-US" dirty="0"/>
              <a:t> we use the fact that the slope of </a:t>
            </a:r>
            <a:r>
              <a:rPr lang="en-US" altLang="en-US" i="1" dirty="0"/>
              <a:t>L </a:t>
            </a:r>
            <a:r>
              <a:rPr lang="en-US" altLang="en-US" dirty="0"/>
              <a:t>is</a:t>
            </a:r>
            <a:endParaRPr lang="en-IN" dirty="0"/>
          </a:p>
        </p:txBody>
      </p:sp>
      <p:graphicFrame>
        <p:nvGraphicFramePr>
          <p:cNvPr id="11" name="Content Placeholder 16" descr="f prime (x_1),">
            <a:extLst>
              <a:ext uri="{FF2B5EF4-FFF2-40B4-BE49-F238E27FC236}">
                <a16:creationId xmlns:a16="http://schemas.microsoft.com/office/drawing/2014/main" id="{E7052852-D12C-4330-9880-3A9ACF3B0B66}"/>
              </a:ext>
            </a:extLst>
          </p:cNvPr>
          <p:cNvGraphicFramePr>
            <a:graphicFrameLocks noGrp="1" noChangeAspect="1"/>
          </p:cNvGraphicFramePr>
          <p:nvPr>
            <p:ph sz="quarter" idx="26"/>
          </p:nvPr>
        </p:nvGraphicFramePr>
        <p:xfrm>
          <a:off x="10655300" y="3872329"/>
          <a:ext cx="698500" cy="355600"/>
        </p:xfrm>
        <a:graphic>
          <a:graphicData uri="http://schemas.openxmlformats.org/presentationml/2006/ole">
            <mc:AlternateContent xmlns:mc="http://schemas.openxmlformats.org/markup-compatibility/2006">
              <mc:Choice xmlns:v="urn:schemas-microsoft-com:vml" Requires="v">
                <p:oleObj name="Equation" r:id="rId2" imgW="698400" imgH="355320" progId="Equation.DSMT4">
                  <p:embed/>
                </p:oleObj>
              </mc:Choice>
              <mc:Fallback>
                <p:oleObj name="Equation" r:id="rId2" imgW="698400" imgH="355320" progId="Equation.DSMT4">
                  <p:embed/>
                  <p:pic>
                    <p:nvPicPr>
                      <p:cNvPr id="0" name=""/>
                      <p:cNvPicPr/>
                      <p:nvPr/>
                    </p:nvPicPr>
                    <p:blipFill>
                      <a:blip r:embed="rId3"/>
                      <a:stretch>
                        <a:fillRect/>
                      </a:stretch>
                    </p:blipFill>
                    <p:spPr>
                      <a:xfrm>
                        <a:off x="10655300" y="3872329"/>
                        <a:ext cx="698500" cy="355600"/>
                      </a:xfrm>
                      <a:prstGeom prst="rect">
                        <a:avLst/>
                      </a:prstGeom>
                    </p:spPr>
                  </p:pic>
                </p:oleObj>
              </mc:Fallback>
            </mc:AlternateContent>
          </a:graphicData>
        </a:graphic>
      </p:graphicFrame>
      <p:sp>
        <p:nvSpPr>
          <p:cNvPr id="4" name="Content Placeholder 3"/>
          <p:cNvSpPr>
            <a:spLocks noGrp="1"/>
          </p:cNvSpPr>
          <p:nvPr>
            <p:ph sz="quarter" idx="27"/>
          </p:nvPr>
        </p:nvSpPr>
        <p:spPr>
          <a:xfrm>
            <a:off x="751590" y="4198704"/>
            <a:ext cx="2392082" cy="376246"/>
          </a:xfrm>
        </p:spPr>
        <p:txBody>
          <a:bodyPr/>
          <a:lstStyle/>
          <a:p>
            <a:r>
              <a:rPr lang="en-US" altLang="en-US" dirty="0"/>
              <a:t>so its equation is</a:t>
            </a:r>
            <a:endParaRPr lang="en-US" dirty="0"/>
          </a:p>
        </p:txBody>
      </p:sp>
      <p:graphicFrame>
        <p:nvGraphicFramePr>
          <p:cNvPr id="17" name="Content Placeholder 16" descr="y minus f(x_1) =  f prime (x_1) (x minus x_1)">
            <a:extLst>
              <a:ext uri="{FF2B5EF4-FFF2-40B4-BE49-F238E27FC236}">
                <a16:creationId xmlns:a16="http://schemas.microsoft.com/office/drawing/2014/main" id="{E7052852-D12C-4330-9880-3A9ACF3B0B66}"/>
              </a:ext>
            </a:extLst>
          </p:cNvPr>
          <p:cNvGraphicFramePr>
            <a:graphicFrameLocks noGrp="1" noChangeAspect="1"/>
          </p:cNvGraphicFramePr>
          <p:nvPr>
            <p:ph sz="quarter" idx="24"/>
          </p:nvPr>
        </p:nvGraphicFramePr>
        <p:xfrm>
          <a:off x="4511363" y="4663681"/>
          <a:ext cx="2743200" cy="355600"/>
        </p:xfrm>
        <a:graphic>
          <a:graphicData uri="http://schemas.openxmlformats.org/presentationml/2006/ole">
            <mc:AlternateContent xmlns:mc="http://schemas.openxmlformats.org/markup-compatibility/2006">
              <mc:Choice xmlns:v="urn:schemas-microsoft-com:vml" Requires="v">
                <p:oleObj name="Equation" r:id="rId4" imgW="2743200" imgH="355320" progId="Equation.DSMT4">
                  <p:embed/>
                </p:oleObj>
              </mc:Choice>
              <mc:Fallback>
                <p:oleObj name="Equation" r:id="rId4" imgW="2743200" imgH="355320" progId="Equation.DSMT4">
                  <p:embed/>
                  <p:pic>
                    <p:nvPicPr>
                      <p:cNvPr id="0" name=""/>
                      <p:cNvPicPr/>
                      <p:nvPr/>
                    </p:nvPicPr>
                    <p:blipFill>
                      <a:blip r:embed="rId5"/>
                      <a:stretch>
                        <a:fillRect/>
                      </a:stretch>
                    </p:blipFill>
                    <p:spPr>
                      <a:xfrm>
                        <a:off x="4511363" y="4663681"/>
                        <a:ext cx="2743200" cy="355600"/>
                      </a:xfrm>
                      <a:prstGeom prst="rect">
                        <a:avLst/>
                      </a:prstGeom>
                    </p:spPr>
                  </p:pic>
                </p:oleObj>
              </mc:Fallback>
            </mc:AlternateContent>
          </a:graphicData>
        </a:graphic>
      </p:graphicFrame>
    </p:spTree>
    <p:extLst>
      <p:ext uri="{BB962C8B-B14F-4D97-AF65-F5344CB8AC3E}">
        <p14:creationId xmlns:p14="http://schemas.microsoft.com/office/powerpoint/2010/main" val="2153029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D447-A36A-47FB-ABAB-7395AC28A08B}"/>
              </a:ext>
            </a:extLst>
          </p:cNvPr>
          <p:cNvSpPr>
            <a:spLocks noGrp="1"/>
          </p:cNvSpPr>
          <p:nvPr>
            <p:ph type="title"/>
          </p:nvPr>
        </p:nvSpPr>
        <p:spPr/>
        <p:txBody>
          <a:bodyPr/>
          <a:lstStyle/>
          <a:p>
            <a:r>
              <a:rPr lang="en-US" altLang="en-US" dirty="0"/>
              <a:t>Newton’s Method </a:t>
            </a:r>
            <a:r>
              <a:rPr lang="en-US" altLang="en-US" b="0" dirty="0"/>
              <a:t>(6 of 8)</a:t>
            </a:r>
            <a:endParaRPr lang="en-US" dirty="0"/>
          </a:p>
        </p:txBody>
      </p:sp>
      <p:sp>
        <p:nvSpPr>
          <p:cNvPr id="3" name="Content Placeholder 2">
            <a:extLst>
              <a:ext uri="{FF2B5EF4-FFF2-40B4-BE49-F238E27FC236}">
                <a16:creationId xmlns:a16="http://schemas.microsoft.com/office/drawing/2014/main" id="{A676E224-2596-41C9-8F97-29815708FADD}"/>
              </a:ext>
            </a:extLst>
          </p:cNvPr>
          <p:cNvSpPr>
            <a:spLocks noGrp="1"/>
          </p:cNvSpPr>
          <p:nvPr>
            <p:ph sz="quarter" idx="23"/>
          </p:nvPr>
        </p:nvSpPr>
        <p:spPr>
          <a:xfrm>
            <a:off x="736600" y="1289050"/>
            <a:ext cx="11078882" cy="423209"/>
          </a:xfrm>
        </p:spPr>
        <p:txBody>
          <a:bodyPr/>
          <a:lstStyle/>
          <a:p>
            <a:r>
              <a:rPr lang="en-US" altLang="en-US" dirty="0"/>
              <a:t>Since the </a:t>
            </a:r>
            <a:r>
              <a:rPr lang="en-US" altLang="en-US" i="1" dirty="0"/>
              <a:t>x</a:t>
            </a:r>
            <a:r>
              <a:rPr lang="en-US" altLang="en-US" dirty="0"/>
              <a:t>-intercept of </a:t>
            </a:r>
            <a:r>
              <a:rPr lang="en-US" altLang="en-US" i="1" dirty="0"/>
              <a:t>L</a:t>
            </a:r>
            <a:r>
              <a:rPr lang="en-US" altLang="en-US" dirty="0"/>
              <a:t> is </a:t>
            </a:r>
            <a:r>
              <a:rPr lang="en-US" altLang="en-US" i="1" dirty="0"/>
              <a:t>x</a:t>
            </a:r>
            <a:r>
              <a:rPr lang="en-US" altLang="en-US" baseline="-25000" dirty="0"/>
              <a:t>2</a:t>
            </a:r>
            <a:r>
              <a:rPr lang="en-US" altLang="en-US" dirty="0"/>
              <a:t>, </a:t>
            </a:r>
            <a:r>
              <a:rPr lang="en-IN" altLang="en-US" dirty="0"/>
              <a:t>we know that the point (</a:t>
            </a:r>
            <a:r>
              <a:rPr lang="en-IN" altLang="en-US" i="1" dirty="0"/>
              <a:t>x</a:t>
            </a:r>
            <a:r>
              <a:rPr lang="en-IN" altLang="en-US" baseline="-25000" dirty="0"/>
              <a:t>2</a:t>
            </a:r>
            <a:r>
              <a:rPr lang="en-IN" altLang="en-US" dirty="0"/>
              <a:t>, 0)</a:t>
            </a:r>
            <a:r>
              <a:rPr lang="en-IN" altLang="en-US" i="1" dirty="0"/>
              <a:t> </a:t>
            </a:r>
            <a:r>
              <a:rPr lang="en-IN" altLang="en-US" dirty="0"/>
              <a:t>is on the line, and so</a:t>
            </a:r>
            <a:endParaRPr lang="en-US" dirty="0"/>
          </a:p>
        </p:txBody>
      </p:sp>
      <p:graphicFrame>
        <p:nvGraphicFramePr>
          <p:cNvPr id="12" name="Content Placeholder 11" descr="0 minus f(x_1) = f prime (x_1) (x_2 minus x_1)">
            <a:extLst>
              <a:ext uri="{FF2B5EF4-FFF2-40B4-BE49-F238E27FC236}">
                <a16:creationId xmlns:a16="http://schemas.microsoft.com/office/drawing/2014/main" id="{F349790E-AE7E-4806-80BD-9EFC1BD16728}"/>
              </a:ext>
            </a:extLst>
          </p:cNvPr>
          <p:cNvGraphicFramePr>
            <a:graphicFrameLocks noGrp="1" noChangeAspect="1"/>
          </p:cNvGraphicFramePr>
          <p:nvPr>
            <p:ph sz="quarter" idx="24"/>
          </p:nvPr>
        </p:nvGraphicFramePr>
        <p:xfrm>
          <a:off x="4676775" y="1881188"/>
          <a:ext cx="2832100" cy="355600"/>
        </p:xfrm>
        <a:graphic>
          <a:graphicData uri="http://schemas.openxmlformats.org/presentationml/2006/ole">
            <mc:AlternateContent xmlns:mc="http://schemas.openxmlformats.org/markup-compatibility/2006">
              <mc:Choice xmlns:v="urn:schemas-microsoft-com:vml" Requires="v">
                <p:oleObj name="Equation" r:id="rId3" imgW="2831760" imgH="355320" progId="Equation.DSMT4">
                  <p:embed/>
                </p:oleObj>
              </mc:Choice>
              <mc:Fallback>
                <p:oleObj name="Equation" r:id="rId3" imgW="2831760" imgH="355320" progId="Equation.DSMT4">
                  <p:embed/>
                  <p:pic>
                    <p:nvPicPr>
                      <p:cNvPr id="0" name=""/>
                      <p:cNvPicPr/>
                      <p:nvPr/>
                    </p:nvPicPr>
                    <p:blipFill>
                      <a:blip r:embed="rId4"/>
                      <a:stretch>
                        <a:fillRect/>
                      </a:stretch>
                    </p:blipFill>
                    <p:spPr>
                      <a:xfrm>
                        <a:off x="4676775" y="1881188"/>
                        <a:ext cx="2832100" cy="355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69FCFE7-3C01-452B-892B-1F6E3560B9D9}"/>
              </a:ext>
            </a:extLst>
          </p:cNvPr>
          <p:cNvSpPr>
            <a:spLocks noGrp="1"/>
          </p:cNvSpPr>
          <p:nvPr>
            <p:ph sz="quarter" idx="27"/>
          </p:nvPr>
        </p:nvSpPr>
        <p:spPr>
          <a:xfrm>
            <a:off x="736600" y="2864595"/>
            <a:ext cx="237873" cy="303646"/>
          </a:xfrm>
        </p:spPr>
        <p:txBody>
          <a:bodyPr/>
          <a:lstStyle/>
          <a:p>
            <a:r>
              <a:rPr lang="en-US" altLang="en-US" dirty="0"/>
              <a:t>If</a:t>
            </a:r>
            <a:endParaRPr lang="en-US" dirty="0"/>
          </a:p>
        </p:txBody>
      </p:sp>
      <p:graphicFrame>
        <p:nvGraphicFramePr>
          <p:cNvPr id="10" name="Content Placeholder 11" descr="f prime (x_1) != 0">
            <a:extLst>
              <a:ext uri="{FF2B5EF4-FFF2-40B4-BE49-F238E27FC236}">
                <a16:creationId xmlns:a16="http://schemas.microsoft.com/office/drawing/2014/main" id="{F349790E-AE7E-4806-80BD-9EFC1BD16728}"/>
              </a:ext>
            </a:extLst>
          </p:cNvPr>
          <p:cNvGraphicFramePr>
            <a:graphicFrameLocks noGrp="1" noChangeAspect="1"/>
          </p:cNvGraphicFramePr>
          <p:nvPr>
            <p:ph sz="quarter" idx="25"/>
          </p:nvPr>
        </p:nvGraphicFramePr>
        <p:xfrm>
          <a:off x="992188" y="2840038"/>
          <a:ext cx="1254125" cy="398462"/>
        </p:xfrm>
        <a:graphic>
          <a:graphicData uri="http://schemas.openxmlformats.org/presentationml/2006/ole">
            <mc:AlternateContent xmlns:mc="http://schemas.openxmlformats.org/markup-compatibility/2006">
              <mc:Choice xmlns:v="urn:schemas-microsoft-com:vml" Requires="v">
                <p:oleObj name="Equation" r:id="rId5" imgW="1117440" imgH="355320" progId="Equation.DSMT4">
                  <p:embed/>
                </p:oleObj>
              </mc:Choice>
              <mc:Fallback>
                <p:oleObj name="Equation" r:id="rId5" imgW="1117440" imgH="355320" progId="Equation.DSMT4">
                  <p:embed/>
                  <p:pic>
                    <p:nvPicPr>
                      <p:cNvPr id="0" name=""/>
                      <p:cNvPicPr/>
                      <p:nvPr/>
                    </p:nvPicPr>
                    <p:blipFill>
                      <a:blip r:embed="rId6"/>
                      <a:stretch>
                        <a:fillRect/>
                      </a:stretch>
                    </p:blipFill>
                    <p:spPr>
                      <a:xfrm>
                        <a:off x="992188" y="2840038"/>
                        <a:ext cx="1254125" cy="398462"/>
                      </a:xfrm>
                      <a:prstGeom prst="rect">
                        <a:avLst/>
                      </a:prstGeom>
                    </p:spPr>
                  </p:pic>
                </p:oleObj>
              </mc:Fallback>
            </mc:AlternateContent>
          </a:graphicData>
        </a:graphic>
      </p:graphicFrame>
      <p:sp>
        <p:nvSpPr>
          <p:cNvPr id="6" name="Content Placeholder 5"/>
          <p:cNvSpPr>
            <a:spLocks noGrp="1"/>
          </p:cNvSpPr>
          <p:nvPr>
            <p:ph sz="quarter" idx="26"/>
          </p:nvPr>
        </p:nvSpPr>
        <p:spPr>
          <a:xfrm>
            <a:off x="2335840" y="2844433"/>
            <a:ext cx="4611807" cy="324300"/>
          </a:xfrm>
        </p:spPr>
        <p:txBody>
          <a:bodyPr/>
          <a:lstStyle/>
          <a:p>
            <a:r>
              <a:rPr lang="en-US" altLang="en-US" dirty="0"/>
              <a:t>we can solve this equation for </a:t>
            </a:r>
            <a:r>
              <a:rPr lang="en-US" altLang="en-US" i="1" dirty="0"/>
              <a:t>x</a:t>
            </a:r>
            <a:r>
              <a:rPr lang="en-US" altLang="en-US" baseline="-25000" dirty="0"/>
              <a:t>2</a:t>
            </a:r>
            <a:r>
              <a:rPr lang="en-US" altLang="en-US" dirty="0"/>
              <a:t>:</a:t>
            </a:r>
            <a:endParaRPr lang="en-US" dirty="0"/>
          </a:p>
        </p:txBody>
      </p:sp>
      <p:graphicFrame>
        <p:nvGraphicFramePr>
          <p:cNvPr id="14" name="Content Placeholder 13" descr="x_2 =  x_1 minus (f(x_1)∕f prime (x_1))">
            <a:extLst>
              <a:ext uri="{FF2B5EF4-FFF2-40B4-BE49-F238E27FC236}">
                <a16:creationId xmlns:a16="http://schemas.microsoft.com/office/drawing/2014/main" id="{58EB08DF-ACC8-4AB0-A683-F6A2E5BB2133}"/>
              </a:ext>
            </a:extLst>
          </p:cNvPr>
          <p:cNvGraphicFramePr>
            <a:graphicFrameLocks noGrp="1" noChangeAspect="1"/>
          </p:cNvGraphicFramePr>
          <p:nvPr>
            <p:ph sz="quarter" idx="28"/>
          </p:nvPr>
        </p:nvGraphicFramePr>
        <p:xfrm>
          <a:off x="5375275" y="3373438"/>
          <a:ext cx="1962150" cy="884237"/>
        </p:xfrm>
        <a:graphic>
          <a:graphicData uri="http://schemas.openxmlformats.org/presentationml/2006/ole">
            <mc:AlternateContent xmlns:mc="http://schemas.openxmlformats.org/markup-compatibility/2006">
              <mc:Choice xmlns:v="urn:schemas-microsoft-com:vml" Requires="v">
                <p:oleObj name="Equation" r:id="rId7" imgW="1803240" imgH="812520" progId="Equation.DSMT4">
                  <p:embed/>
                </p:oleObj>
              </mc:Choice>
              <mc:Fallback>
                <p:oleObj name="Equation" r:id="rId7" imgW="1803240" imgH="812520" progId="Equation.DSMT4">
                  <p:embed/>
                  <p:pic>
                    <p:nvPicPr>
                      <p:cNvPr id="0" name=""/>
                      <p:cNvPicPr/>
                      <p:nvPr/>
                    </p:nvPicPr>
                    <p:blipFill>
                      <a:blip r:embed="rId8"/>
                      <a:stretch>
                        <a:fillRect/>
                      </a:stretch>
                    </p:blipFill>
                    <p:spPr>
                      <a:xfrm>
                        <a:off x="5375275" y="3373438"/>
                        <a:ext cx="1962150" cy="88423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DFBA7401-4C92-4B07-9A53-FF4A64EAF47F}"/>
              </a:ext>
            </a:extLst>
          </p:cNvPr>
          <p:cNvSpPr>
            <a:spLocks noGrp="1"/>
          </p:cNvSpPr>
          <p:nvPr>
            <p:ph sz="quarter" idx="29"/>
          </p:nvPr>
        </p:nvSpPr>
        <p:spPr>
          <a:xfrm>
            <a:off x="736600" y="4591698"/>
            <a:ext cx="10718800" cy="1434348"/>
          </a:xfrm>
        </p:spPr>
        <p:txBody>
          <a:bodyPr/>
          <a:lstStyle/>
          <a:p>
            <a:pPr>
              <a:lnSpc>
                <a:spcPct val="100000"/>
              </a:lnSpc>
              <a:spcAft>
                <a:spcPts val="600"/>
              </a:spcAft>
            </a:pPr>
            <a:r>
              <a:rPr lang="en-US" altLang="en-US" dirty="0"/>
              <a:t>We use </a:t>
            </a:r>
            <a:r>
              <a:rPr lang="en-US" altLang="en-US" i="1" dirty="0"/>
              <a:t>x</a:t>
            </a:r>
            <a:r>
              <a:rPr lang="en-US" altLang="en-US" baseline="-25000" dirty="0"/>
              <a:t>2</a:t>
            </a:r>
            <a:r>
              <a:rPr lang="en-US" altLang="en-US" dirty="0"/>
              <a:t> as a second approximation to </a:t>
            </a:r>
            <a:r>
              <a:rPr lang="en-US" altLang="en-US" i="1" dirty="0"/>
              <a:t>r</a:t>
            </a:r>
            <a:r>
              <a:rPr lang="en-US" altLang="en-US" dirty="0"/>
              <a:t>.</a:t>
            </a:r>
            <a:endParaRPr lang="en-US" altLang="en-US" sz="1800" dirty="0"/>
          </a:p>
          <a:p>
            <a:pPr>
              <a:lnSpc>
                <a:spcPct val="100000"/>
              </a:lnSpc>
              <a:spcAft>
                <a:spcPts val="600"/>
              </a:spcAft>
            </a:pPr>
            <a:r>
              <a:rPr lang="en-US" altLang="en-US" dirty="0"/>
              <a:t>Next we repeat this procedure with </a:t>
            </a:r>
            <a:r>
              <a:rPr lang="en-US" altLang="en-US" i="1" dirty="0"/>
              <a:t>x</a:t>
            </a:r>
            <a:r>
              <a:rPr lang="en-US" altLang="en-US" baseline="-25000" dirty="0"/>
              <a:t>1</a:t>
            </a:r>
            <a:r>
              <a:rPr lang="en-US" altLang="en-US" dirty="0"/>
              <a:t> replaced by the second approximation </a:t>
            </a:r>
            <a:r>
              <a:rPr lang="en-US" altLang="en-US" i="1" dirty="0"/>
              <a:t>x</a:t>
            </a:r>
            <a:r>
              <a:rPr lang="en-US" altLang="en-US" baseline="-25000" dirty="0"/>
              <a:t>2</a:t>
            </a:r>
            <a:r>
              <a:rPr lang="en-US" altLang="en-US" dirty="0"/>
              <a:t>, using the tangent line at (</a:t>
            </a:r>
            <a:r>
              <a:rPr lang="en-US" altLang="en-US" i="1" dirty="0"/>
              <a:t>x</a:t>
            </a:r>
            <a:r>
              <a:rPr lang="en-US" altLang="en-US" baseline="-25000" dirty="0"/>
              <a:t>2</a:t>
            </a:r>
            <a:r>
              <a:rPr lang="en-US" altLang="en-US" dirty="0"/>
              <a:t>, </a:t>
            </a:r>
            <a:r>
              <a:rPr lang="en-US" altLang="en-US" i="1" dirty="0"/>
              <a:t>f</a:t>
            </a:r>
            <a:r>
              <a:rPr lang="en-US" altLang="en-US" sz="400" i="1" dirty="0"/>
              <a:t> </a:t>
            </a:r>
            <a:r>
              <a:rPr lang="en-US" altLang="en-US" dirty="0"/>
              <a:t>(</a:t>
            </a:r>
            <a:r>
              <a:rPr lang="en-US" altLang="en-US" i="1" dirty="0"/>
              <a:t>x</a:t>
            </a:r>
            <a:r>
              <a:rPr lang="en-US" altLang="en-US" baseline="-25000" dirty="0"/>
              <a:t>2</a:t>
            </a:r>
            <a:r>
              <a:rPr lang="en-US" altLang="en-US" dirty="0"/>
              <a:t>)).</a:t>
            </a:r>
            <a:endParaRPr lang="en-US" dirty="0"/>
          </a:p>
        </p:txBody>
      </p:sp>
    </p:spTree>
    <p:extLst>
      <p:ext uri="{BB962C8B-B14F-4D97-AF65-F5344CB8AC3E}">
        <p14:creationId xmlns:p14="http://schemas.microsoft.com/office/powerpoint/2010/main" val="1564620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7BBC-9B98-44BB-8137-5C7F74E2D584}"/>
              </a:ext>
            </a:extLst>
          </p:cNvPr>
          <p:cNvSpPr>
            <a:spLocks noGrp="1"/>
          </p:cNvSpPr>
          <p:nvPr>
            <p:ph type="title"/>
          </p:nvPr>
        </p:nvSpPr>
        <p:spPr/>
        <p:txBody>
          <a:bodyPr/>
          <a:lstStyle/>
          <a:p>
            <a:r>
              <a:rPr lang="en-US" altLang="en-US" dirty="0"/>
              <a:t>Newton’s Method </a:t>
            </a:r>
            <a:r>
              <a:rPr lang="en-US" altLang="en-US" b="0" dirty="0"/>
              <a:t>(7 of 8)</a:t>
            </a:r>
            <a:endParaRPr lang="en-US" dirty="0"/>
          </a:p>
        </p:txBody>
      </p:sp>
      <p:sp>
        <p:nvSpPr>
          <p:cNvPr id="3" name="Content Placeholder 2">
            <a:extLst>
              <a:ext uri="{FF2B5EF4-FFF2-40B4-BE49-F238E27FC236}">
                <a16:creationId xmlns:a16="http://schemas.microsoft.com/office/drawing/2014/main" id="{D5B4B799-8A9D-46F2-B0E3-5E6C45BF17AD}"/>
              </a:ext>
            </a:extLst>
          </p:cNvPr>
          <p:cNvSpPr>
            <a:spLocks noGrp="1"/>
          </p:cNvSpPr>
          <p:nvPr>
            <p:ph sz="quarter" idx="23"/>
          </p:nvPr>
        </p:nvSpPr>
        <p:spPr>
          <a:xfrm>
            <a:off x="736600" y="1232100"/>
            <a:ext cx="10718800" cy="448670"/>
          </a:xfrm>
        </p:spPr>
        <p:txBody>
          <a:bodyPr/>
          <a:lstStyle/>
          <a:p>
            <a:r>
              <a:rPr lang="en-US" altLang="en-US" dirty="0"/>
              <a:t>This gives a third approximation:</a:t>
            </a:r>
            <a:endParaRPr lang="en-US" dirty="0"/>
          </a:p>
        </p:txBody>
      </p:sp>
      <p:graphicFrame>
        <p:nvGraphicFramePr>
          <p:cNvPr id="12" name="Content Placeholder 11" descr="(x_3) = (x_2) minus (f(x_2)∕f prime (x_2))">
            <a:extLst>
              <a:ext uri="{FF2B5EF4-FFF2-40B4-BE49-F238E27FC236}">
                <a16:creationId xmlns:a16="http://schemas.microsoft.com/office/drawing/2014/main" id="{CBC288B0-12A3-4023-8070-83CF8B2AFB61}"/>
              </a:ext>
            </a:extLst>
          </p:cNvPr>
          <p:cNvGraphicFramePr>
            <a:graphicFrameLocks noGrp="1" noChangeAspect="1"/>
          </p:cNvGraphicFramePr>
          <p:nvPr>
            <p:ph sz="quarter" idx="24"/>
          </p:nvPr>
        </p:nvGraphicFramePr>
        <p:xfrm>
          <a:off x="4716463" y="1847850"/>
          <a:ext cx="2089150" cy="889000"/>
        </p:xfrm>
        <a:graphic>
          <a:graphicData uri="http://schemas.openxmlformats.org/presentationml/2006/ole">
            <mc:AlternateContent xmlns:mc="http://schemas.openxmlformats.org/markup-compatibility/2006">
              <mc:Choice xmlns:v="urn:schemas-microsoft-com:vml" Requires="v">
                <p:oleObj name="Equation" r:id="rId2" imgW="1790640" imgH="761760" progId="Equation.DSMT4">
                  <p:embed/>
                </p:oleObj>
              </mc:Choice>
              <mc:Fallback>
                <p:oleObj name="Equation" r:id="rId2" imgW="1790640" imgH="761760" progId="Equation.DSMT4">
                  <p:embed/>
                  <p:pic>
                    <p:nvPicPr>
                      <p:cNvPr id="0" name=""/>
                      <p:cNvPicPr/>
                      <p:nvPr/>
                    </p:nvPicPr>
                    <p:blipFill>
                      <a:blip r:embed="rId3"/>
                      <a:stretch>
                        <a:fillRect/>
                      </a:stretch>
                    </p:blipFill>
                    <p:spPr>
                      <a:xfrm>
                        <a:off x="4716463" y="1847850"/>
                        <a:ext cx="2089150" cy="889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88E76A4-879C-42C0-AAB2-C142E8D49D34}"/>
              </a:ext>
            </a:extLst>
          </p:cNvPr>
          <p:cNvSpPr>
            <a:spLocks noGrp="1"/>
          </p:cNvSpPr>
          <p:nvPr>
            <p:ph sz="quarter" idx="25"/>
          </p:nvPr>
        </p:nvSpPr>
        <p:spPr>
          <a:xfrm>
            <a:off x="838200" y="2968679"/>
            <a:ext cx="10712450" cy="703701"/>
          </a:xfrm>
        </p:spPr>
        <p:txBody>
          <a:bodyPr/>
          <a:lstStyle/>
          <a:p>
            <a:r>
              <a:rPr lang="en-US" altLang="en-US" dirty="0"/>
              <a:t>If we keep repeating this process, we obtain a sequence of approximations </a:t>
            </a:r>
            <a:r>
              <a:rPr lang="en-US" altLang="en-US" i="1" dirty="0"/>
              <a:t>x</a:t>
            </a:r>
            <a:r>
              <a:rPr lang="en-US" altLang="en-US" baseline="-25000" dirty="0"/>
              <a:t>1</a:t>
            </a:r>
            <a:r>
              <a:rPr lang="en-US" altLang="en-US" dirty="0"/>
              <a:t>, </a:t>
            </a:r>
            <a:r>
              <a:rPr lang="en-US" altLang="en-US" i="1" dirty="0"/>
              <a:t>x</a:t>
            </a:r>
            <a:r>
              <a:rPr lang="en-US" altLang="en-US" baseline="-25000" dirty="0"/>
              <a:t>2</a:t>
            </a:r>
            <a:r>
              <a:rPr lang="en-US" altLang="en-US" dirty="0"/>
              <a:t>, </a:t>
            </a:r>
            <a:r>
              <a:rPr lang="en-US" altLang="en-US" i="1" dirty="0"/>
              <a:t>x</a:t>
            </a:r>
            <a:r>
              <a:rPr lang="en-US" altLang="en-US" baseline="-25000" dirty="0"/>
              <a:t>3</a:t>
            </a:r>
            <a:r>
              <a:rPr lang="en-US" altLang="en-US" dirty="0"/>
              <a:t>, </a:t>
            </a:r>
            <a:r>
              <a:rPr lang="en-US" altLang="en-US" i="1" dirty="0"/>
              <a:t>x</a:t>
            </a:r>
            <a:r>
              <a:rPr lang="en-US" altLang="en-US" baseline="-25000" dirty="0"/>
              <a:t>4</a:t>
            </a:r>
            <a:r>
              <a:rPr lang="en-US" altLang="en-US" dirty="0"/>
              <a:t>, . . . as shown in Figure 3.</a:t>
            </a:r>
          </a:p>
        </p:txBody>
      </p:sp>
      <p:sp>
        <p:nvSpPr>
          <p:cNvPr id="7" name="Content Placeholder 6">
            <a:extLst>
              <a:ext uri="{FF2B5EF4-FFF2-40B4-BE49-F238E27FC236}">
                <a16:creationId xmlns:a16="http://schemas.microsoft.com/office/drawing/2014/main" id="{52D2D22F-32E6-43D6-92D2-3ED7065C3288}"/>
              </a:ext>
            </a:extLst>
          </p:cNvPr>
          <p:cNvSpPr>
            <a:spLocks noGrp="1"/>
          </p:cNvSpPr>
          <p:nvPr>
            <p:ph sz="quarter" idx="27"/>
          </p:nvPr>
        </p:nvSpPr>
        <p:spPr>
          <a:xfrm>
            <a:off x="5002605" y="6152857"/>
            <a:ext cx="1790700" cy="257031"/>
          </a:xfrm>
        </p:spPr>
        <p:txBody>
          <a:bodyPr/>
          <a:lstStyle/>
          <a:p>
            <a:pPr algn="ctr"/>
            <a:r>
              <a:rPr lang="en-US" altLang="en-US" sz="1200" b="1" dirty="0"/>
              <a:t>Figure 3</a:t>
            </a:r>
            <a:endParaRPr lang="en-US" sz="1200" dirty="0"/>
          </a:p>
        </p:txBody>
      </p:sp>
      <p:pic>
        <p:nvPicPr>
          <p:cNvPr id="16" name="Content Placeholder 15" descr="A curve labeled y = f(x) is graphed on the x y coordinate plane. It enters from the bottom left of the viewing window in the third quadrant, goes up and to the right cuts the x-axis at the point (r, 0) and enters the first quadrant. It again goes up and to the right passes through the point (x_1, f(x_1)) and exits the top right of the viewing window. Two dotted perpendicular lines are graphed from the points (x_2, f(x_2)) and (x_1, f(x_1)) to the x-axis. They cut the x-axis at the points (x_2, 0) and (x_1, 0). An increasing line is drawn through the points (x_1, f(x_1)) and (x_2, 0). Another two increasing lines are graphed through the point (x_2, f(x_2)). They cut the x-axis at the points (x_3, 0) and (x_4, 0) respectively from right to left.">
            <a:extLst>
              <a:ext uri="{FF2B5EF4-FFF2-40B4-BE49-F238E27FC236}">
                <a16:creationId xmlns:a16="http://schemas.microsoft.com/office/drawing/2014/main" id="{5891D010-5BA9-426E-8950-5EFA1CAEAAFA}"/>
              </a:ext>
            </a:extLst>
          </p:cNvPr>
          <p:cNvPicPr>
            <a:picLocks noGrp="1" noChangeAspect="1"/>
          </p:cNvPicPr>
          <p:nvPr>
            <p:ph sz="quarter" idx="26"/>
          </p:nvPr>
        </p:nvPicPr>
        <p:blipFill>
          <a:blip r:embed="rId4"/>
          <a:stretch>
            <a:fillRect/>
          </a:stretch>
        </p:blipFill>
        <p:spPr>
          <a:xfrm>
            <a:off x="4424778" y="3671577"/>
            <a:ext cx="3046081" cy="2408531"/>
          </a:xfrm>
          <a:prstGeom prst="rect">
            <a:avLst/>
          </a:prstGeom>
        </p:spPr>
      </p:pic>
    </p:spTree>
    <p:extLst>
      <p:ext uri="{BB962C8B-B14F-4D97-AF65-F5344CB8AC3E}">
        <p14:creationId xmlns:p14="http://schemas.microsoft.com/office/powerpoint/2010/main" val="3433791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0FC8-D518-4ACB-963B-620AE92F9222}"/>
              </a:ext>
            </a:extLst>
          </p:cNvPr>
          <p:cNvSpPr>
            <a:spLocks noGrp="1"/>
          </p:cNvSpPr>
          <p:nvPr>
            <p:ph type="title"/>
          </p:nvPr>
        </p:nvSpPr>
        <p:spPr/>
        <p:txBody>
          <a:bodyPr/>
          <a:lstStyle/>
          <a:p>
            <a:r>
              <a:rPr lang="en-US" altLang="en-US" dirty="0"/>
              <a:t>Newton’s Method </a:t>
            </a:r>
            <a:r>
              <a:rPr lang="en-US" altLang="en-US" b="0" dirty="0"/>
              <a:t>(8 of 8)</a:t>
            </a:r>
            <a:endParaRPr lang="en-US" dirty="0"/>
          </a:p>
        </p:txBody>
      </p:sp>
      <p:sp>
        <p:nvSpPr>
          <p:cNvPr id="3" name="Content Placeholder 2">
            <a:extLst>
              <a:ext uri="{FF2B5EF4-FFF2-40B4-BE49-F238E27FC236}">
                <a16:creationId xmlns:a16="http://schemas.microsoft.com/office/drawing/2014/main" id="{3A620665-FEA4-4962-858F-07B7CA9955B2}"/>
              </a:ext>
            </a:extLst>
          </p:cNvPr>
          <p:cNvSpPr>
            <a:spLocks noGrp="1"/>
          </p:cNvSpPr>
          <p:nvPr>
            <p:ph sz="quarter" idx="23"/>
          </p:nvPr>
        </p:nvSpPr>
        <p:spPr>
          <a:xfrm>
            <a:off x="736600" y="1289050"/>
            <a:ext cx="5981700" cy="343031"/>
          </a:xfrm>
        </p:spPr>
        <p:txBody>
          <a:bodyPr/>
          <a:lstStyle/>
          <a:p>
            <a:r>
              <a:rPr lang="en-US" altLang="en-US" dirty="0"/>
              <a:t>In general, if the </a:t>
            </a:r>
            <a:r>
              <a:rPr lang="en-US" altLang="en-US" i="1" dirty="0"/>
              <a:t>n</a:t>
            </a:r>
            <a:r>
              <a:rPr lang="en-US" altLang="en-US" dirty="0"/>
              <a:t>th approximation is </a:t>
            </a:r>
            <a:r>
              <a:rPr lang="en-US" altLang="en-US" i="1" dirty="0"/>
              <a:t>x</a:t>
            </a:r>
            <a:r>
              <a:rPr lang="en-US" altLang="en-US" i="1" baseline="-25000" dirty="0"/>
              <a:t>n</a:t>
            </a:r>
            <a:r>
              <a:rPr lang="en-US" altLang="en-US" dirty="0"/>
              <a:t> and</a:t>
            </a:r>
            <a:endParaRPr lang="en-US" dirty="0"/>
          </a:p>
        </p:txBody>
      </p:sp>
      <p:graphicFrame>
        <p:nvGraphicFramePr>
          <p:cNvPr id="12" name="Content Placeholder 7" descr="f prime (x _n)  ! = 0,">
            <a:extLst>
              <a:ext uri="{FF2B5EF4-FFF2-40B4-BE49-F238E27FC236}">
                <a16:creationId xmlns:a16="http://schemas.microsoft.com/office/drawing/2014/main" id="{E032AAE0-A4DF-427D-A83C-7B72EB7017E8}"/>
              </a:ext>
            </a:extLst>
          </p:cNvPr>
          <p:cNvGraphicFramePr>
            <a:graphicFrameLocks noGrp="1" noChangeAspect="1"/>
          </p:cNvGraphicFramePr>
          <p:nvPr>
            <p:ph sz="quarter" idx="27"/>
          </p:nvPr>
        </p:nvGraphicFramePr>
        <p:xfrm>
          <a:off x="6742113" y="1265238"/>
          <a:ext cx="1263650" cy="388937"/>
        </p:xfrm>
        <a:graphic>
          <a:graphicData uri="http://schemas.openxmlformats.org/presentationml/2006/ole">
            <mc:AlternateContent xmlns:mc="http://schemas.openxmlformats.org/markup-compatibility/2006">
              <mc:Choice xmlns:v="urn:schemas-microsoft-com:vml" Requires="v">
                <p:oleObj name="Equation" r:id="rId2" imgW="1155600" imgH="355320" progId="Equation.DSMT4">
                  <p:embed/>
                </p:oleObj>
              </mc:Choice>
              <mc:Fallback>
                <p:oleObj name="Equation" r:id="rId2" imgW="1155600" imgH="355320" progId="Equation.DSMT4">
                  <p:embed/>
                  <p:pic>
                    <p:nvPicPr>
                      <p:cNvPr id="0" name=""/>
                      <p:cNvPicPr/>
                      <p:nvPr/>
                    </p:nvPicPr>
                    <p:blipFill>
                      <a:blip r:embed="rId3"/>
                      <a:stretch>
                        <a:fillRect/>
                      </a:stretch>
                    </p:blipFill>
                    <p:spPr>
                      <a:xfrm>
                        <a:off x="6742113" y="1265238"/>
                        <a:ext cx="1263650" cy="388937"/>
                      </a:xfrm>
                      <a:prstGeom prst="rect">
                        <a:avLst/>
                      </a:prstGeom>
                    </p:spPr>
                  </p:pic>
                </p:oleObj>
              </mc:Fallback>
            </mc:AlternateContent>
          </a:graphicData>
        </a:graphic>
      </p:graphicFrame>
      <p:sp>
        <p:nvSpPr>
          <p:cNvPr id="6" name="Content Placeholder 5"/>
          <p:cNvSpPr>
            <a:spLocks noGrp="1"/>
          </p:cNvSpPr>
          <p:nvPr>
            <p:ph sz="quarter" idx="28"/>
          </p:nvPr>
        </p:nvSpPr>
        <p:spPr>
          <a:xfrm>
            <a:off x="8141602" y="1279208"/>
            <a:ext cx="1926728" cy="364714"/>
          </a:xfrm>
        </p:spPr>
        <p:txBody>
          <a:bodyPr/>
          <a:lstStyle/>
          <a:p>
            <a:r>
              <a:rPr lang="en-US" altLang="en-US" dirty="0"/>
              <a:t>then the next</a:t>
            </a:r>
            <a:endParaRPr lang="en-IN" dirty="0"/>
          </a:p>
        </p:txBody>
      </p:sp>
      <p:sp>
        <p:nvSpPr>
          <p:cNvPr id="7" name="Content Placeholder 6"/>
          <p:cNvSpPr>
            <a:spLocks noGrp="1"/>
          </p:cNvSpPr>
          <p:nvPr>
            <p:ph sz="quarter" idx="29"/>
          </p:nvPr>
        </p:nvSpPr>
        <p:spPr>
          <a:xfrm>
            <a:off x="736600" y="1632081"/>
            <a:ext cx="3476812" cy="401467"/>
          </a:xfrm>
        </p:spPr>
        <p:txBody>
          <a:bodyPr/>
          <a:lstStyle/>
          <a:p>
            <a:r>
              <a:rPr lang="en-US" altLang="en-US" dirty="0"/>
              <a:t>approximation is given by</a:t>
            </a:r>
            <a:endParaRPr lang="en-US" dirty="0"/>
          </a:p>
        </p:txBody>
      </p:sp>
      <p:graphicFrame>
        <p:nvGraphicFramePr>
          <p:cNvPr id="8" name="Content Placeholder 7" descr="Equation label 2. (x_n + 1) = ((x_n) minus (f(x_n)∕f prime (x_n))).">
            <a:extLst>
              <a:ext uri="{FF2B5EF4-FFF2-40B4-BE49-F238E27FC236}">
                <a16:creationId xmlns:a16="http://schemas.microsoft.com/office/drawing/2014/main" id="{E032AAE0-A4DF-427D-A83C-7B72EB7017E8}"/>
              </a:ext>
            </a:extLst>
          </p:cNvPr>
          <p:cNvGraphicFramePr>
            <a:graphicFrameLocks noGrp="1" noChangeAspect="1"/>
          </p:cNvGraphicFramePr>
          <p:nvPr>
            <p:ph sz="quarter" idx="24"/>
          </p:nvPr>
        </p:nvGraphicFramePr>
        <p:xfrm>
          <a:off x="4446588" y="2332038"/>
          <a:ext cx="2781300" cy="858837"/>
        </p:xfrm>
        <a:graphic>
          <a:graphicData uri="http://schemas.openxmlformats.org/presentationml/2006/ole">
            <mc:AlternateContent xmlns:mc="http://schemas.openxmlformats.org/markup-compatibility/2006">
              <mc:Choice xmlns:v="urn:schemas-microsoft-com:vml" Requires="v">
                <p:oleObj name="Equation" r:id="rId4" imgW="2387520" imgH="736560" progId="Equation.DSMT4">
                  <p:embed/>
                </p:oleObj>
              </mc:Choice>
              <mc:Fallback>
                <p:oleObj name="Equation" r:id="rId4" imgW="2387520" imgH="736560" progId="Equation.DSMT4">
                  <p:embed/>
                  <p:pic>
                    <p:nvPicPr>
                      <p:cNvPr id="0" name=""/>
                      <p:cNvPicPr/>
                      <p:nvPr/>
                    </p:nvPicPr>
                    <p:blipFill>
                      <a:blip r:embed="rId5"/>
                      <a:stretch>
                        <a:fillRect/>
                      </a:stretch>
                    </p:blipFill>
                    <p:spPr>
                      <a:xfrm>
                        <a:off x="4446588" y="2332038"/>
                        <a:ext cx="2781300" cy="85883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783A944-9A4B-432B-849F-80B68422C1E5}"/>
              </a:ext>
            </a:extLst>
          </p:cNvPr>
          <p:cNvSpPr>
            <a:spLocks noGrp="1"/>
          </p:cNvSpPr>
          <p:nvPr>
            <p:ph sz="quarter" idx="25"/>
          </p:nvPr>
        </p:nvSpPr>
        <p:spPr>
          <a:xfrm>
            <a:off x="736600" y="3474791"/>
            <a:ext cx="10712450" cy="695166"/>
          </a:xfrm>
        </p:spPr>
        <p:txBody>
          <a:bodyPr/>
          <a:lstStyle/>
          <a:p>
            <a:r>
              <a:rPr lang="en-US" altLang="en-US" dirty="0"/>
              <a:t>If the numbers </a:t>
            </a:r>
            <a:r>
              <a:rPr lang="en-US" altLang="en-US" i="1" dirty="0"/>
              <a:t>x</a:t>
            </a:r>
            <a:r>
              <a:rPr lang="en-US" altLang="en-US" i="1" baseline="-25000" dirty="0"/>
              <a:t>n</a:t>
            </a:r>
            <a:r>
              <a:rPr lang="en-US" altLang="en-US" dirty="0"/>
              <a:t> become closer and closer to </a:t>
            </a:r>
            <a:r>
              <a:rPr lang="en-US" altLang="en-US" i="1" dirty="0"/>
              <a:t>r</a:t>
            </a:r>
            <a:r>
              <a:rPr lang="en-US" altLang="en-US" dirty="0"/>
              <a:t> as </a:t>
            </a:r>
            <a:r>
              <a:rPr lang="en-US" altLang="en-US" i="1" dirty="0"/>
              <a:t>n</a:t>
            </a:r>
            <a:r>
              <a:rPr lang="en-US" altLang="en-US" dirty="0"/>
              <a:t> becomes large, then we say that the sequence </a:t>
            </a:r>
            <a:r>
              <a:rPr lang="en-US" altLang="en-US" i="1" dirty="0"/>
              <a:t>converges </a:t>
            </a:r>
            <a:r>
              <a:rPr lang="en-US" altLang="en-US" dirty="0"/>
              <a:t>to </a:t>
            </a:r>
            <a:r>
              <a:rPr lang="en-US" altLang="en-US" i="1" dirty="0"/>
              <a:t>r</a:t>
            </a:r>
            <a:r>
              <a:rPr lang="en-US" altLang="en-US" dirty="0"/>
              <a:t> and we write</a:t>
            </a:r>
            <a:endParaRPr lang="en-US" dirty="0"/>
          </a:p>
        </p:txBody>
      </p:sp>
      <p:graphicFrame>
        <p:nvGraphicFramePr>
          <p:cNvPr id="11" name="Content Placeholder 10" descr="lim_(n rightarrow infinity) (x_n) = r">
            <a:extLst>
              <a:ext uri="{FF2B5EF4-FFF2-40B4-BE49-F238E27FC236}">
                <a16:creationId xmlns:a16="http://schemas.microsoft.com/office/drawing/2014/main" id="{AA9FBAA5-6841-4075-A44E-732CEA54EFC9}"/>
              </a:ext>
            </a:extLst>
          </p:cNvPr>
          <p:cNvGraphicFramePr>
            <a:graphicFrameLocks noGrp="1" noChangeAspect="1"/>
          </p:cNvGraphicFramePr>
          <p:nvPr>
            <p:ph sz="quarter" idx="26"/>
          </p:nvPr>
        </p:nvGraphicFramePr>
        <p:xfrm>
          <a:off x="4468844" y="4392122"/>
          <a:ext cx="1479543" cy="569055"/>
        </p:xfrm>
        <a:graphic>
          <a:graphicData uri="http://schemas.openxmlformats.org/presentationml/2006/ole">
            <mc:AlternateContent xmlns:mc="http://schemas.openxmlformats.org/markup-compatibility/2006">
              <mc:Choice xmlns:v="urn:schemas-microsoft-com:vml" Requires="v">
                <p:oleObj name="Equation" r:id="rId6" imgW="1155600" imgH="444240" progId="Equation.DSMT4">
                  <p:embed/>
                </p:oleObj>
              </mc:Choice>
              <mc:Fallback>
                <p:oleObj name="Equation" r:id="rId6" imgW="1155600" imgH="444240" progId="Equation.DSMT4">
                  <p:embed/>
                  <p:pic>
                    <p:nvPicPr>
                      <p:cNvPr id="0" name=""/>
                      <p:cNvPicPr/>
                      <p:nvPr/>
                    </p:nvPicPr>
                    <p:blipFill>
                      <a:blip r:embed="rId7"/>
                      <a:stretch>
                        <a:fillRect/>
                      </a:stretch>
                    </p:blipFill>
                    <p:spPr>
                      <a:xfrm>
                        <a:off x="4468844" y="4392122"/>
                        <a:ext cx="1479543" cy="569055"/>
                      </a:xfrm>
                      <a:prstGeom prst="rect">
                        <a:avLst/>
                      </a:prstGeom>
                    </p:spPr>
                  </p:pic>
                </p:oleObj>
              </mc:Fallback>
            </mc:AlternateContent>
          </a:graphicData>
        </a:graphic>
      </p:graphicFrame>
    </p:spTree>
    <p:extLst>
      <p:ext uri="{BB962C8B-B14F-4D97-AF65-F5344CB8AC3E}">
        <p14:creationId xmlns:p14="http://schemas.microsoft.com/office/powerpoint/2010/main" val="14093551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6683-CA04-4947-A061-F03388D73068}"/>
              </a:ext>
            </a:extLst>
          </p:cNvPr>
          <p:cNvSpPr>
            <a:spLocks noGrp="1"/>
          </p:cNvSpPr>
          <p:nvPr>
            <p:ph type="title"/>
          </p:nvPr>
        </p:nvSpPr>
        <p:spPr/>
        <p:txBody>
          <a:bodyPr/>
          <a:lstStyle/>
          <a:p>
            <a:r>
              <a:rPr lang="en-US" altLang="en-US" dirty="0"/>
              <a:t>Example 1</a:t>
            </a:r>
            <a:endParaRPr lang="en-US" dirty="0"/>
          </a:p>
        </p:txBody>
      </p:sp>
      <p:sp>
        <p:nvSpPr>
          <p:cNvPr id="3" name="Content Placeholder 2">
            <a:extLst>
              <a:ext uri="{FF2B5EF4-FFF2-40B4-BE49-F238E27FC236}">
                <a16:creationId xmlns:a16="http://schemas.microsoft.com/office/drawing/2014/main" id="{B02971B5-92E6-4578-8495-90DFC2CC2632}"/>
              </a:ext>
            </a:extLst>
          </p:cNvPr>
          <p:cNvSpPr>
            <a:spLocks noGrp="1"/>
          </p:cNvSpPr>
          <p:nvPr>
            <p:ph sz="quarter" idx="23"/>
          </p:nvPr>
        </p:nvSpPr>
        <p:spPr>
          <a:xfrm>
            <a:off x="838200" y="1289050"/>
            <a:ext cx="10617200" cy="302622"/>
          </a:xfrm>
        </p:spPr>
        <p:txBody>
          <a:bodyPr/>
          <a:lstStyle/>
          <a:p>
            <a:r>
              <a:rPr lang="en-US" altLang="en-US" dirty="0"/>
              <a:t>Starting with </a:t>
            </a:r>
            <a:r>
              <a:rPr lang="en-US" altLang="en-US" i="1" dirty="0"/>
              <a:t>x</a:t>
            </a:r>
            <a:r>
              <a:rPr lang="en-US" altLang="en-US" baseline="-25000" dirty="0"/>
              <a:t>1</a:t>
            </a:r>
            <a:r>
              <a:rPr lang="en-US" altLang="en-US" dirty="0"/>
              <a:t> = 2, find the third approximation </a:t>
            </a:r>
            <a:r>
              <a:rPr lang="en-US" altLang="en-US" i="1" dirty="0"/>
              <a:t>x</a:t>
            </a:r>
            <a:r>
              <a:rPr lang="en-US" altLang="en-US" baseline="-25000" dirty="0"/>
              <a:t>3</a:t>
            </a:r>
            <a:r>
              <a:rPr lang="en-US" altLang="en-US" dirty="0"/>
              <a:t> to the </a:t>
            </a:r>
            <a:r>
              <a:rPr lang="en-US" dirty="0"/>
              <a:t>solution </a:t>
            </a:r>
            <a:r>
              <a:rPr lang="en-US" altLang="en-US" dirty="0"/>
              <a:t>of the equation</a:t>
            </a:r>
            <a:endParaRPr lang="en-US" dirty="0"/>
          </a:p>
        </p:txBody>
      </p:sp>
      <p:graphicFrame>
        <p:nvGraphicFramePr>
          <p:cNvPr id="12" name="Content Placeholder 11" descr="x^3 minus 2 x minus 5 = 0.">
            <a:extLst>
              <a:ext uri="{FF2B5EF4-FFF2-40B4-BE49-F238E27FC236}">
                <a16:creationId xmlns:a16="http://schemas.microsoft.com/office/drawing/2014/main" id="{23616880-534A-4316-B5DF-2074A562FA79}"/>
              </a:ext>
            </a:extLst>
          </p:cNvPr>
          <p:cNvGraphicFramePr>
            <a:graphicFrameLocks noGrp="1" noChangeAspect="1"/>
          </p:cNvGraphicFramePr>
          <p:nvPr>
            <p:ph sz="quarter" idx="24"/>
          </p:nvPr>
        </p:nvGraphicFramePr>
        <p:xfrm>
          <a:off x="2045183" y="1591672"/>
          <a:ext cx="2003425" cy="342900"/>
        </p:xfrm>
        <a:graphic>
          <a:graphicData uri="http://schemas.openxmlformats.org/presentationml/2006/ole">
            <mc:AlternateContent xmlns:mc="http://schemas.openxmlformats.org/markup-compatibility/2006">
              <mc:Choice xmlns:v="urn:schemas-microsoft-com:vml" Requires="v">
                <p:oleObj name="Equation" r:id="rId2" imgW="1854000" imgH="317160" progId="Equation.DSMT4">
                  <p:embed/>
                </p:oleObj>
              </mc:Choice>
              <mc:Fallback>
                <p:oleObj name="Equation" r:id="rId2" imgW="1854000" imgH="317160" progId="Equation.DSMT4">
                  <p:embed/>
                  <p:pic>
                    <p:nvPicPr>
                      <p:cNvPr id="0" name=""/>
                      <p:cNvPicPr/>
                      <p:nvPr/>
                    </p:nvPicPr>
                    <p:blipFill>
                      <a:blip r:embed="rId3"/>
                      <a:stretch>
                        <a:fillRect/>
                      </a:stretch>
                    </p:blipFill>
                    <p:spPr>
                      <a:xfrm>
                        <a:off x="2045183" y="1591672"/>
                        <a:ext cx="2003425" cy="342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0DA11C9-D54F-4B80-931C-85955DFC851E}"/>
              </a:ext>
            </a:extLst>
          </p:cNvPr>
          <p:cNvSpPr>
            <a:spLocks noGrp="1"/>
          </p:cNvSpPr>
          <p:nvPr>
            <p:ph sz="quarter" idx="25"/>
          </p:nvPr>
        </p:nvSpPr>
        <p:spPr>
          <a:xfrm>
            <a:off x="838200" y="2322295"/>
            <a:ext cx="10515600" cy="810650"/>
          </a:xfrm>
        </p:spPr>
        <p:txBody>
          <a:bodyPr/>
          <a:lstStyle/>
          <a:p>
            <a:r>
              <a:rPr lang="en-US" altLang="en-US" dirty="0">
                <a:solidFill>
                  <a:srgbClr val="0079C2"/>
                </a:solidFill>
              </a:rPr>
              <a:t>Solution:</a:t>
            </a:r>
          </a:p>
          <a:p>
            <a:r>
              <a:rPr lang="en-US" altLang="en-US" dirty="0"/>
              <a:t>We apply Newton’s method with.</a:t>
            </a:r>
            <a:endParaRPr lang="en-US" dirty="0"/>
          </a:p>
        </p:txBody>
      </p:sp>
      <p:graphicFrame>
        <p:nvGraphicFramePr>
          <p:cNvPr id="17" name="Content Placeholder 16" descr="f(x) = x^3 minus 2 x minus 5 and f prime (x) = 3 x^2 minus 2">
            <a:extLst>
              <a:ext uri="{FF2B5EF4-FFF2-40B4-BE49-F238E27FC236}">
                <a16:creationId xmlns:a16="http://schemas.microsoft.com/office/drawing/2014/main" id="{0AB7F37E-0E1E-489B-9414-A5FF3E1810D8}"/>
              </a:ext>
            </a:extLst>
          </p:cNvPr>
          <p:cNvGraphicFramePr>
            <a:graphicFrameLocks noGrp="1" noChangeAspect="1"/>
          </p:cNvGraphicFramePr>
          <p:nvPr>
            <p:ph sz="quarter" idx="26"/>
          </p:nvPr>
        </p:nvGraphicFramePr>
        <p:xfrm>
          <a:off x="3752850" y="3394075"/>
          <a:ext cx="4686300" cy="368300"/>
        </p:xfrm>
        <a:graphic>
          <a:graphicData uri="http://schemas.openxmlformats.org/presentationml/2006/ole">
            <mc:AlternateContent xmlns:mc="http://schemas.openxmlformats.org/markup-compatibility/2006">
              <mc:Choice xmlns:v="urn:schemas-microsoft-com:vml" Requires="v">
                <p:oleObj name="Equation" r:id="rId4" imgW="4686120" imgH="368280" progId="Equation.DSMT4">
                  <p:embed/>
                </p:oleObj>
              </mc:Choice>
              <mc:Fallback>
                <p:oleObj name="Equation" r:id="rId4" imgW="4686120" imgH="368280" progId="Equation.DSMT4">
                  <p:embed/>
                  <p:pic>
                    <p:nvPicPr>
                      <p:cNvPr id="0" name=""/>
                      <p:cNvPicPr/>
                      <p:nvPr/>
                    </p:nvPicPr>
                    <p:blipFill>
                      <a:blip r:embed="rId5"/>
                      <a:stretch>
                        <a:fillRect/>
                      </a:stretch>
                    </p:blipFill>
                    <p:spPr>
                      <a:xfrm>
                        <a:off x="3752850" y="3394075"/>
                        <a:ext cx="4686300" cy="3683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85CB49C5-6F81-446A-AF1E-3AB5E1096E3B}"/>
              </a:ext>
            </a:extLst>
          </p:cNvPr>
          <p:cNvSpPr>
            <a:spLocks noGrp="1"/>
          </p:cNvSpPr>
          <p:nvPr>
            <p:ph sz="quarter" idx="27"/>
          </p:nvPr>
        </p:nvSpPr>
        <p:spPr>
          <a:xfrm>
            <a:off x="838200" y="4047347"/>
            <a:ext cx="10718800" cy="961381"/>
          </a:xfrm>
        </p:spPr>
        <p:txBody>
          <a:bodyPr/>
          <a:lstStyle/>
          <a:p>
            <a:pPr>
              <a:lnSpc>
                <a:spcPct val="100000"/>
              </a:lnSpc>
            </a:pPr>
            <a:r>
              <a:rPr lang="en-US" altLang="en-US" dirty="0"/>
              <a:t>Newton himself used this equation to illustrate his method and he chose </a:t>
            </a:r>
            <a:r>
              <a:rPr lang="en-US" altLang="en-US" i="1" dirty="0"/>
              <a:t>x</a:t>
            </a:r>
            <a:r>
              <a:rPr lang="en-US" altLang="en-US" baseline="-25000" dirty="0"/>
              <a:t>1</a:t>
            </a:r>
            <a:r>
              <a:rPr lang="en-US" altLang="en-US" dirty="0"/>
              <a:t> = 2 after some experimentation because </a:t>
            </a:r>
            <a:r>
              <a:rPr lang="en-US" altLang="en-US" i="1" dirty="0"/>
              <a:t>f</a:t>
            </a:r>
            <a:r>
              <a:rPr lang="en-US" altLang="en-US" sz="400" i="1" dirty="0"/>
              <a:t>\</a:t>
            </a:r>
            <a:r>
              <a:rPr lang="en-US" altLang="en-US" dirty="0"/>
              <a:t>(1) = −6, </a:t>
            </a:r>
            <a:r>
              <a:rPr lang="en-US" altLang="en-US" i="1" dirty="0"/>
              <a:t>f</a:t>
            </a:r>
            <a:r>
              <a:rPr lang="en-US" altLang="en-US" sz="400" i="1" dirty="0"/>
              <a:t> </a:t>
            </a:r>
            <a:r>
              <a:rPr lang="en-US" altLang="en-US" dirty="0"/>
              <a:t>(2) = −1, and </a:t>
            </a:r>
            <a:r>
              <a:rPr lang="en-US" altLang="en-US" i="1" dirty="0"/>
              <a:t>f</a:t>
            </a:r>
            <a:r>
              <a:rPr lang="en-US" altLang="en-US" sz="400" i="1" dirty="0"/>
              <a:t> </a:t>
            </a:r>
            <a:r>
              <a:rPr lang="en-US" altLang="en-US" dirty="0"/>
              <a:t>(3) = 16.</a:t>
            </a:r>
            <a:endParaRPr lang="en-US" dirty="0"/>
          </a:p>
        </p:txBody>
      </p:sp>
    </p:spTree>
    <p:extLst>
      <p:ext uri="{BB962C8B-B14F-4D97-AF65-F5344CB8AC3E}">
        <p14:creationId xmlns:p14="http://schemas.microsoft.com/office/powerpoint/2010/main" val="2159078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DFCA-BFD8-48E2-B6CF-A577134AAAC3}"/>
              </a:ext>
            </a:extLst>
          </p:cNvPr>
          <p:cNvSpPr>
            <a:spLocks noGrp="1"/>
          </p:cNvSpPr>
          <p:nvPr>
            <p:ph type="title"/>
          </p:nvPr>
        </p:nvSpPr>
        <p:spPr/>
        <p:txBody>
          <a:bodyPr/>
          <a:lstStyle/>
          <a:p>
            <a:r>
              <a:rPr lang="en-US" altLang="en-US" dirty="0"/>
              <a:t>Example 1 – Solution </a:t>
            </a:r>
            <a:r>
              <a:rPr lang="en-US" altLang="en-US" b="0" dirty="0"/>
              <a:t>(1 of 2)</a:t>
            </a:r>
            <a:endParaRPr lang="en-US" b="0" dirty="0"/>
          </a:p>
        </p:txBody>
      </p:sp>
      <p:sp>
        <p:nvSpPr>
          <p:cNvPr id="3" name="Content Placeholder 2">
            <a:extLst>
              <a:ext uri="{FF2B5EF4-FFF2-40B4-BE49-F238E27FC236}">
                <a16:creationId xmlns:a16="http://schemas.microsoft.com/office/drawing/2014/main" id="{D82CD494-C2EB-4219-9F2D-BEEF109A9A8C}"/>
              </a:ext>
            </a:extLst>
          </p:cNvPr>
          <p:cNvSpPr>
            <a:spLocks noGrp="1"/>
          </p:cNvSpPr>
          <p:nvPr>
            <p:ph sz="quarter" idx="23"/>
          </p:nvPr>
        </p:nvSpPr>
        <p:spPr/>
        <p:txBody>
          <a:bodyPr/>
          <a:lstStyle/>
          <a:p>
            <a:r>
              <a:rPr lang="en-US" altLang="en-US" dirty="0"/>
              <a:t>Equation 2 becomes</a:t>
            </a:r>
          </a:p>
        </p:txBody>
      </p:sp>
      <p:graphicFrame>
        <p:nvGraphicFramePr>
          <p:cNvPr id="12" name="Content Placeholder 11" descr="(x_n + 1) = ((x_n) minus (f(x_n)/f prime (x_n)))  =  (x_n) minus ((x_n^3 minus 2x_n minus 5)/(3x_n^2 minus 2))">
            <a:extLst>
              <a:ext uri="{FF2B5EF4-FFF2-40B4-BE49-F238E27FC236}">
                <a16:creationId xmlns:a16="http://schemas.microsoft.com/office/drawing/2014/main" id="{9A72AEF3-50FC-4A36-8E85-A12407CA1CE6}"/>
              </a:ext>
            </a:extLst>
          </p:cNvPr>
          <p:cNvGraphicFramePr>
            <a:graphicFrameLocks noGrp="1" noChangeAspect="1"/>
          </p:cNvGraphicFramePr>
          <p:nvPr>
            <p:ph sz="quarter" idx="24"/>
          </p:nvPr>
        </p:nvGraphicFramePr>
        <p:xfrm>
          <a:off x="4473029" y="1857375"/>
          <a:ext cx="4188918" cy="825388"/>
        </p:xfrm>
        <a:graphic>
          <a:graphicData uri="http://schemas.openxmlformats.org/presentationml/2006/ole">
            <mc:AlternateContent xmlns:mc="http://schemas.openxmlformats.org/markup-compatibility/2006">
              <mc:Choice xmlns:v="urn:schemas-microsoft-com:vml" Requires="v">
                <p:oleObj name="Equation" r:id="rId2" imgW="4254480" imgH="838080" progId="Equation.DSMT4">
                  <p:embed/>
                </p:oleObj>
              </mc:Choice>
              <mc:Fallback>
                <p:oleObj name="Equation" r:id="rId2" imgW="4254480" imgH="838080" progId="Equation.DSMT4">
                  <p:embed/>
                  <p:pic>
                    <p:nvPicPr>
                      <p:cNvPr id="0" name=""/>
                      <p:cNvPicPr/>
                      <p:nvPr/>
                    </p:nvPicPr>
                    <p:blipFill>
                      <a:blip r:embed="rId3"/>
                      <a:stretch>
                        <a:fillRect/>
                      </a:stretch>
                    </p:blipFill>
                    <p:spPr>
                      <a:xfrm>
                        <a:off x="4473029" y="1857375"/>
                        <a:ext cx="4188918" cy="82538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00240A8-B55D-46E2-842C-78589BCCA90D}"/>
              </a:ext>
            </a:extLst>
          </p:cNvPr>
          <p:cNvSpPr>
            <a:spLocks noGrp="1"/>
          </p:cNvSpPr>
          <p:nvPr>
            <p:ph sz="quarter" idx="25"/>
          </p:nvPr>
        </p:nvSpPr>
        <p:spPr>
          <a:xfrm>
            <a:off x="742950" y="2929502"/>
            <a:ext cx="2720708" cy="396404"/>
          </a:xfrm>
        </p:spPr>
        <p:txBody>
          <a:bodyPr/>
          <a:lstStyle/>
          <a:p>
            <a:r>
              <a:rPr lang="en-US" altLang="en-US" dirty="0"/>
              <a:t>With </a:t>
            </a:r>
            <a:r>
              <a:rPr lang="en-US" altLang="en-US" i="1" dirty="0"/>
              <a:t>n</a:t>
            </a:r>
            <a:r>
              <a:rPr lang="en-US" altLang="en-US" dirty="0"/>
              <a:t> = 1 we have</a:t>
            </a:r>
          </a:p>
        </p:txBody>
      </p:sp>
      <p:graphicFrame>
        <p:nvGraphicFramePr>
          <p:cNvPr id="17" name="Content Placeholder 13" descr="(x_2) = (x_1 minus (f(x_1)∕f prime (x_1))  =  (x_1) minus ((x_1^3 minus 2 x_1 minus 5)∕(3 x_1^2 minus 2)).&#10;=  (2) minus ((2^3 minus 2(2) minus 5)∕(3(2)^2 minus 2)).&#10;=  (2.1)">
            <a:extLst>
              <a:ext uri="{FF2B5EF4-FFF2-40B4-BE49-F238E27FC236}">
                <a16:creationId xmlns:a16="http://schemas.microsoft.com/office/drawing/2014/main" id="{63021D90-427A-4A14-A8E7-828581D1A6CC}"/>
              </a:ext>
            </a:extLst>
          </p:cNvPr>
          <p:cNvGraphicFramePr>
            <a:graphicFrameLocks noGrp="1" noChangeAspect="1"/>
          </p:cNvGraphicFramePr>
          <p:nvPr>
            <p:ph sz="quarter" idx="26"/>
          </p:nvPr>
        </p:nvGraphicFramePr>
        <p:xfrm>
          <a:off x="4605181" y="3325906"/>
          <a:ext cx="4056765" cy="2089849"/>
        </p:xfrm>
        <a:graphic>
          <a:graphicData uri="http://schemas.openxmlformats.org/presentationml/2006/ole">
            <mc:AlternateContent xmlns:mc="http://schemas.openxmlformats.org/markup-compatibility/2006">
              <mc:Choice xmlns:v="urn:schemas-microsoft-com:vml" Requires="v">
                <p:oleObj name="Equation" r:id="rId4" imgW="4165560" imgH="2145960" progId="Equation.DSMT4">
                  <p:embed/>
                </p:oleObj>
              </mc:Choice>
              <mc:Fallback>
                <p:oleObj name="Equation" r:id="rId4" imgW="4165560" imgH="2145960" progId="Equation.DSMT4">
                  <p:embed/>
                  <p:pic>
                    <p:nvPicPr>
                      <p:cNvPr id="0" name=""/>
                      <p:cNvPicPr/>
                      <p:nvPr/>
                    </p:nvPicPr>
                    <p:blipFill>
                      <a:blip r:embed="rId5"/>
                      <a:stretch>
                        <a:fillRect/>
                      </a:stretch>
                    </p:blipFill>
                    <p:spPr>
                      <a:xfrm>
                        <a:off x="4605181" y="3325906"/>
                        <a:ext cx="4056765" cy="2089849"/>
                      </a:xfrm>
                      <a:prstGeom prst="rect">
                        <a:avLst/>
                      </a:prstGeom>
                    </p:spPr>
                  </p:pic>
                </p:oleObj>
              </mc:Fallback>
            </mc:AlternateContent>
          </a:graphicData>
        </a:graphic>
      </p:graphicFrame>
    </p:spTree>
    <p:extLst>
      <p:ext uri="{BB962C8B-B14F-4D97-AF65-F5344CB8AC3E}">
        <p14:creationId xmlns:p14="http://schemas.microsoft.com/office/powerpoint/2010/main" val="28913667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4646-9521-4549-881C-D5728D0C84DF}"/>
              </a:ext>
            </a:extLst>
          </p:cNvPr>
          <p:cNvSpPr>
            <a:spLocks noGrp="1"/>
          </p:cNvSpPr>
          <p:nvPr>
            <p:ph type="title"/>
          </p:nvPr>
        </p:nvSpPr>
        <p:spPr/>
        <p:txBody>
          <a:bodyPr/>
          <a:lstStyle/>
          <a:p>
            <a:r>
              <a:rPr lang="en-US" altLang="en-US" dirty="0"/>
              <a:t>Example 1 – Solution </a:t>
            </a:r>
            <a:r>
              <a:rPr lang="en-US" altLang="en-US" b="0" dirty="0"/>
              <a:t>(2 of 2)</a:t>
            </a:r>
            <a:endParaRPr lang="en-US" dirty="0"/>
          </a:p>
        </p:txBody>
      </p:sp>
      <p:sp>
        <p:nvSpPr>
          <p:cNvPr id="3" name="Content Placeholder 2">
            <a:extLst>
              <a:ext uri="{FF2B5EF4-FFF2-40B4-BE49-F238E27FC236}">
                <a16:creationId xmlns:a16="http://schemas.microsoft.com/office/drawing/2014/main" id="{F8A8D985-9635-45DD-A28F-F832C92DAE6F}"/>
              </a:ext>
            </a:extLst>
          </p:cNvPr>
          <p:cNvSpPr>
            <a:spLocks noGrp="1"/>
          </p:cNvSpPr>
          <p:nvPr>
            <p:ph sz="quarter" idx="23"/>
          </p:nvPr>
        </p:nvSpPr>
        <p:spPr>
          <a:xfrm>
            <a:off x="736600" y="1289050"/>
            <a:ext cx="3541611" cy="333562"/>
          </a:xfrm>
        </p:spPr>
        <p:txBody>
          <a:bodyPr/>
          <a:lstStyle/>
          <a:p>
            <a:r>
              <a:rPr lang="en-US" altLang="en-US" dirty="0"/>
              <a:t>Then with </a:t>
            </a:r>
            <a:r>
              <a:rPr lang="en-US" altLang="en-US" i="1" dirty="0"/>
              <a:t>n</a:t>
            </a:r>
            <a:r>
              <a:rPr lang="en-US" altLang="en-US" dirty="0"/>
              <a:t> = 2 we obtain</a:t>
            </a:r>
          </a:p>
        </p:txBody>
      </p:sp>
      <p:graphicFrame>
        <p:nvGraphicFramePr>
          <p:cNvPr id="15" name="Content Placeholder 14" descr="(x_3) = (x_2) minus ((x_2^3 minus 2 x_2 minus 5)∕(3x_2^2 minus 2)),  &#10;=  (2.1) minus ((2.1)^3 minus 2(2.1) minus 5)∕(3(2.1)^2 minus 2)), approximately (2.0946)">
            <a:extLst>
              <a:ext uri="{FF2B5EF4-FFF2-40B4-BE49-F238E27FC236}">
                <a16:creationId xmlns:a16="http://schemas.microsoft.com/office/drawing/2014/main" id="{D0E6F150-FA2B-4EC7-88B4-7098B263818A}"/>
              </a:ext>
            </a:extLst>
          </p:cNvPr>
          <p:cNvGraphicFramePr>
            <a:graphicFrameLocks noGrp="1" noChangeAspect="1"/>
          </p:cNvGraphicFramePr>
          <p:nvPr>
            <p:ph sz="quarter" idx="24"/>
          </p:nvPr>
        </p:nvGraphicFramePr>
        <p:xfrm>
          <a:off x="4278211" y="1992287"/>
          <a:ext cx="3655023" cy="2249930"/>
        </p:xfrm>
        <a:graphic>
          <a:graphicData uri="http://schemas.openxmlformats.org/presentationml/2006/ole">
            <mc:AlternateContent xmlns:mc="http://schemas.openxmlformats.org/markup-compatibility/2006">
              <mc:Choice xmlns:v="urn:schemas-microsoft-com:vml" Requires="v">
                <p:oleObj name="Equation" r:id="rId2" imgW="3593880" imgH="2209680" progId="Equation.DSMT4">
                  <p:embed/>
                </p:oleObj>
              </mc:Choice>
              <mc:Fallback>
                <p:oleObj name="Equation" r:id="rId2" imgW="3593880" imgH="2209680" progId="Equation.DSMT4">
                  <p:embed/>
                  <p:pic>
                    <p:nvPicPr>
                      <p:cNvPr id="0" name=""/>
                      <p:cNvPicPr/>
                      <p:nvPr/>
                    </p:nvPicPr>
                    <p:blipFill>
                      <a:blip r:embed="rId3"/>
                      <a:stretch>
                        <a:fillRect/>
                      </a:stretch>
                    </p:blipFill>
                    <p:spPr>
                      <a:xfrm>
                        <a:off x="4278211" y="1992287"/>
                        <a:ext cx="3655023" cy="22499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49D818B-4B8F-4D3A-8358-F56D33854A30}"/>
              </a:ext>
            </a:extLst>
          </p:cNvPr>
          <p:cNvSpPr>
            <a:spLocks noGrp="1"/>
          </p:cNvSpPr>
          <p:nvPr>
            <p:ph sz="quarter" idx="25"/>
          </p:nvPr>
        </p:nvSpPr>
        <p:spPr>
          <a:xfrm>
            <a:off x="736600" y="4677051"/>
            <a:ext cx="10712450" cy="768406"/>
          </a:xfrm>
        </p:spPr>
        <p:txBody>
          <a:bodyPr/>
          <a:lstStyle/>
          <a:p>
            <a:pPr>
              <a:lnSpc>
                <a:spcPct val="100000"/>
              </a:lnSpc>
            </a:pPr>
            <a:r>
              <a:rPr lang="en-US" altLang="en-US" dirty="0"/>
              <a:t>It turns out that this third approximation </a:t>
            </a:r>
            <a:r>
              <a:rPr lang="en-US" altLang="en-US" i="1" dirty="0"/>
              <a:t>x</a:t>
            </a:r>
            <a:r>
              <a:rPr lang="en-US" altLang="en-US" baseline="-25000" dirty="0"/>
              <a:t>3</a:t>
            </a:r>
            <a:r>
              <a:rPr lang="en-US" altLang="en-US" dirty="0"/>
              <a:t> ≈ 2.0946 is accurate to four decimal places.</a:t>
            </a:r>
          </a:p>
        </p:txBody>
      </p:sp>
    </p:spTree>
    <p:extLst>
      <p:ext uri="{BB962C8B-B14F-4D97-AF65-F5344CB8AC3E}">
        <p14:creationId xmlns:p14="http://schemas.microsoft.com/office/powerpoint/2010/main" val="366335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a:t>
            </a:r>
            <a:endParaRPr lang="en-IN" b="0" dirty="0"/>
          </a:p>
        </p:txBody>
      </p:sp>
      <mc:AlternateContent xmlns:mc="http://schemas.openxmlformats.org/markup-compatibility/2006" xmlns:a14="http://schemas.microsoft.com/office/drawing/2010/main">
        <mc:Choice Requires="a14">
          <p:sp>
            <p:nvSpPr>
              <p:cNvPr id="3" name="TextBox 2"/>
              <p:cNvSpPr txBox="1"/>
              <p:nvPr/>
            </p:nvSpPr>
            <p:spPr>
              <a:xfrm>
                <a:off x="1003793" y="1830607"/>
                <a:ext cx="3070649" cy="124482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d>
                            <m:d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dPr>
                            <m:e>
                              <m:r>
                                <a:rPr lang="en-US" sz="3600" i="1">
                                  <a:latin typeface="Cambria Math" panose="02040503050406030204" pitchFamily="18" charset="0"/>
                                  <a:ea typeface="Open Sans" panose="020B0606030504020204" pitchFamily="34" charset="0"/>
                                  <a:cs typeface="Open Sans" panose="020B0606030504020204" pitchFamily="34" charset="0"/>
                                </a:rPr>
                                <m:t>𝑥</m:t>
                              </m:r>
                              <m:r>
                                <a:rPr lang="en-US" sz="3600" i="1">
                                  <a:latin typeface="Cambria Math" panose="02040503050406030204" pitchFamily="18" charset="0"/>
                                  <a:ea typeface="Cambria Math" panose="02040503050406030204" pitchFamily="18" charset="0"/>
                                  <a:cs typeface="Open Sans" panose="020B0606030504020204" pitchFamily="34" charset="0"/>
                                </a:rPr>
                                <m:t>∙</m:t>
                              </m:r>
                              <m:f>
                                <m:fPr>
                                  <m:ctrlPr>
                                    <a:rPr lang="en-US" sz="36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3600" b="0" i="1" smtClean="0">
                                      <a:latin typeface="Cambria Math" panose="02040503050406030204" pitchFamily="18" charset="0"/>
                                      <a:ea typeface="Cambria Math" panose="02040503050406030204" pitchFamily="18" charset="0"/>
                                      <a:cs typeface="Open Sans" panose="020B0606030504020204" pitchFamily="34" charset="0"/>
                                    </a:rPr>
                                    <m:t>1</m:t>
                                  </m:r>
                                </m:num>
                                <m:den>
                                  <m:r>
                                    <a:rPr lang="en-US" sz="3600" b="0" i="1" smtClean="0">
                                      <a:latin typeface="Cambria Math" panose="02040503050406030204" pitchFamily="18" charset="0"/>
                                      <a:ea typeface="Cambria Math" panose="02040503050406030204" pitchFamily="18" charset="0"/>
                                      <a:cs typeface="Open Sans" panose="020B0606030504020204" pitchFamily="34" charset="0"/>
                                    </a:rPr>
                                    <m:t>𝑥</m:t>
                                  </m:r>
                                </m:den>
                              </m:f>
                            </m:e>
                          </m:d>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03793" y="1830607"/>
                <a:ext cx="3070649" cy="1244828"/>
              </a:xfrm>
              <a:prstGeom prst="rect">
                <a:avLst/>
              </a:prstGeom>
              <a:blipFill rotWithShape="0">
                <a:blip r:embed="rId2"/>
                <a:stretch>
                  <a:fillRect/>
                </a:stretch>
              </a:blipFill>
              <a:effectLst/>
            </p:spPr>
            <p:txBody>
              <a:bodyPr/>
              <a:lstStyle/>
              <a:p>
                <a:r>
                  <a:rPr lang="en-US">
                    <a:noFill/>
                  </a:rPr>
                  <a:t> </a:t>
                </a:r>
              </a:p>
            </p:txBody>
          </p:sp>
        </mc:Fallback>
      </mc:AlternateContent>
      <p:cxnSp>
        <p:nvCxnSpPr>
          <p:cNvPr id="6" name="Straight Arrow Connector 5"/>
          <p:cNvCxnSpPr>
            <a:stCxn id="3" idx="0"/>
          </p:cNvCxnSpPr>
          <p:nvPr/>
        </p:nvCxnSpPr>
        <p:spPr>
          <a:xfrm flipH="1">
            <a:off x="2280623" y="1830607"/>
            <a:ext cx="258495" cy="5222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30430" y="1939409"/>
            <a:ext cx="515135" cy="261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5497089" y="504656"/>
                <a:ext cx="1424172"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0</m:t>
                      </m:r>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497089" y="504656"/>
                <a:ext cx="1424172" cy="43088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484284" y="1368111"/>
                <a:ext cx="2917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484284" y="1368111"/>
                <a:ext cx="291747" cy="43088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445565" y="1583554"/>
                <a:ext cx="964880"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445565" y="1583554"/>
                <a:ext cx="964880" cy="43088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921261" y="1538793"/>
                <a:ext cx="3296672" cy="124482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d>
                            <m:d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dPr>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2</m:t>
                                  </m:r>
                                </m:sup>
                              </m:sSup>
                              <m:r>
                                <a:rPr lang="en-US" sz="3600" i="1">
                                  <a:latin typeface="Cambria Math" panose="02040503050406030204" pitchFamily="18" charset="0"/>
                                  <a:ea typeface="Cambria Math" panose="02040503050406030204" pitchFamily="18" charset="0"/>
                                  <a:cs typeface="Open Sans" panose="020B0606030504020204" pitchFamily="34" charset="0"/>
                                </a:rPr>
                                <m:t>∙</m:t>
                              </m:r>
                              <m:f>
                                <m:fPr>
                                  <m:ctrlPr>
                                    <a:rPr lang="en-US" sz="36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3600" b="0" i="1" smtClean="0">
                                      <a:latin typeface="Cambria Math" panose="02040503050406030204" pitchFamily="18" charset="0"/>
                                      <a:ea typeface="Cambria Math" panose="02040503050406030204" pitchFamily="18" charset="0"/>
                                      <a:cs typeface="Open Sans" panose="020B0606030504020204" pitchFamily="34" charset="0"/>
                                    </a:rPr>
                                    <m:t>1</m:t>
                                  </m:r>
                                </m:num>
                                <m:den>
                                  <m:r>
                                    <a:rPr lang="en-US" sz="3600" b="0" i="1" smtClean="0">
                                      <a:latin typeface="Cambria Math" panose="02040503050406030204" pitchFamily="18" charset="0"/>
                                      <a:ea typeface="Cambria Math" panose="02040503050406030204" pitchFamily="18" charset="0"/>
                                      <a:cs typeface="Open Sans" panose="020B0606030504020204" pitchFamily="34" charset="0"/>
                                    </a:rPr>
                                    <m:t>𝑥</m:t>
                                  </m:r>
                                </m:den>
                              </m:f>
                            </m:e>
                          </m:d>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921261" y="1538793"/>
                <a:ext cx="3296672" cy="1244828"/>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003793" y="4601116"/>
                <a:ext cx="3434530" cy="124482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d>
                            <m:d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dPr>
                            <m:e>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i="1">
                                  <a:latin typeface="Cambria Math" panose="02040503050406030204" pitchFamily="18" charset="0"/>
                                  <a:ea typeface="Cambria Math" panose="02040503050406030204" pitchFamily="18" charset="0"/>
                                  <a:cs typeface="Open Sans" panose="020B0606030504020204" pitchFamily="34" charset="0"/>
                                </a:rPr>
                                <m:t>∙</m:t>
                              </m:r>
                              <m:f>
                                <m:fPr>
                                  <m:ctrlPr>
                                    <a:rPr lang="en-US" sz="3600" i="1" smtClean="0">
                                      <a:latin typeface="Cambria Math" panose="02040503050406030204" pitchFamily="18" charset="0"/>
                                      <a:ea typeface="Cambria Math" panose="02040503050406030204" pitchFamily="18" charset="0"/>
                                      <a:cs typeface="Open Sans" panose="020B0606030504020204" pitchFamily="34" charset="0"/>
                                    </a:rPr>
                                  </m:ctrlPr>
                                </m:fPr>
                                <m:num>
                                  <m:r>
                                    <a:rPr lang="en-US" sz="3600" b="0" i="1" smtClean="0">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US" sz="36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3600" b="0" i="1" smtClean="0">
                                          <a:latin typeface="Cambria Math" panose="02040503050406030204" pitchFamily="18" charset="0"/>
                                          <a:ea typeface="Cambria Math" panose="02040503050406030204" pitchFamily="18" charset="0"/>
                                          <a:cs typeface="Open Sans" panose="020B0606030504020204" pitchFamily="34" charset="0"/>
                                        </a:rPr>
                                        <m:t>𝑥</m:t>
                                      </m:r>
                                    </m:e>
                                    <m:sup>
                                      <m:r>
                                        <a:rPr lang="en-US" sz="3600" b="0" i="1" smtClean="0">
                                          <a:latin typeface="Cambria Math" panose="02040503050406030204" pitchFamily="18" charset="0"/>
                                          <a:ea typeface="Cambria Math" panose="02040503050406030204" pitchFamily="18" charset="0"/>
                                          <a:cs typeface="Open Sans" panose="020B0606030504020204" pitchFamily="34" charset="0"/>
                                        </a:rPr>
                                        <m:t>3</m:t>
                                      </m:r>
                                    </m:sup>
                                  </m:sSup>
                                </m:den>
                              </m:f>
                            </m:e>
                          </m:d>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i="1">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003793" y="4601116"/>
                <a:ext cx="3434530" cy="1244828"/>
              </a:xfrm>
              <a:prstGeom prst="rect">
                <a:avLst/>
              </a:prstGeom>
              <a:blipFill rotWithShape="0">
                <a:blip r:embed="rId7"/>
                <a:stretch>
                  <a:fillRect/>
                </a:stretch>
              </a:blipFill>
              <a:effectLst/>
            </p:spPr>
            <p:txBody>
              <a:bodyPr/>
              <a:lstStyle/>
              <a:p>
                <a:r>
                  <a:rPr lang="en-US">
                    <a:noFill/>
                  </a:rPr>
                  <a:t> </a:t>
                </a:r>
              </a:p>
            </p:txBody>
          </p:sp>
        </mc:Fallback>
      </mc:AlternateContent>
      <p:cxnSp>
        <p:nvCxnSpPr>
          <p:cNvPr id="21" name="Straight Arrow Connector 20"/>
          <p:cNvCxnSpPr/>
          <p:nvPr/>
        </p:nvCxnSpPr>
        <p:spPr>
          <a:xfrm flipH="1">
            <a:off x="8181465" y="1460708"/>
            <a:ext cx="258495" cy="5222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8423723" y="1068863"/>
                <a:ext cx="2917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8423723" y="1068863"/>
                <a:ext cx="291747" cy="430887"/>
              </a:xfrm>
              <a:prstGeom prst="rect">
                <a:avLst/>
              </a:prstGeom>
              <a:blipFill rotWithShape="0">
                <a:blip r:embed="rId8"/>
                <a:stretch>
                  <a:fillRect/>
                </a:stretch>
              </a:blipFill>
              <a:effectLst/>
            </p:spPr>
            <p:txBody>
              <a:bodyPr/>
              <a:lstStyle/>
              <a:p>
                <a:r>
                  <a:rPr lang="en-US">
                    <a:noFill/>
                  </a:rPr>
                  <a:t> </a:t>
                </a:r>
              </a:p>
            </p:txBody>
          </p:sp>
        </mc:Fallback>
      </mc:AlternateContent>
      <p:cxnSp>
        <p:nvCxnSpPr>
          <p:cNvPr id="23" name="Straight Arrow Connector 22"/>
          <p:cNvCxnSpPr/>
          <p:nvPr/>
        </p:nvCxnSpPr>
        <p:spPr>
          <a:xfrm flipH="1">
            <a:off x="9071379" y="1460708"/>
            <a:ext cx="515135" cy="261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9586514" y="1096299"/>
                <a:ext cx="964880"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586514" y="1096299"/>
                <a:ext cx="964880" cy="430887"/>
              </a:xfrm>
              <a:prstGeom prst="rect">
                <a:avLst/>
              </a:prstGeom>
              <a:blipFill rotWithShape="0">
                <a:blip r:embed="rId9"/>
                <a:stretch>
                  <a:fillRect/>
                </a:stretch>
              </a:blipFill>
              <a:effectLst/>
            </p:spPr>
            <p:txBody>
              <a:bodyPr/>
              <a:lstStyle/>
              <a:p>
                <a:r>
                  <a:rPr lang="en-US">
                    <a:noFill/>
                  </a:rPr>
                  <a:t> </a:t>
                </a:r>
              </a:p>
            </p:txBody>
          </p:sp>
        </mc:Fallback>
      </mc:AlternateContent>
      <p:cxnSp>
        <p:nvCxnSpPr>
          <p:cNvPr id="25" name="Straight Arrow Connector 24"/>
          <p:cNvCxnSpPr/>
          <p:nvPr/>
        </p:nvCxnSpPr>
        <p:spPr>
          <a:xfrm flipH="1">
            <a:off x="2287572" y="4590475"/>
            <a:ext cx="258495" cy="5222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2546067" y="4196524"/>
                <a:ext cx="2917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46067" y="4196524"/>
                <a:ext cx="291747" cy="430887"/>
              </a:xfrm>
              <a:prstGeom prst="rect">
                <a:avLst/>
              </a:prstGeom>
              <a:blipFill rotWithShape="0">
                <a:blip r:embed="rId10"/>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445565" y="4197627"/>
                <a:ext cx="964880"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dPr>
                        <m:e>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e>
                      </m:d>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445565" y="4197627"/>
                <a:ext cx="964880" cy="430887"/>
              </a:xfrm>
              <a:prstGeom prst="rect">
                <a:avLst/>
              </a:prstGeom>
              <a:blipFill rotWithShape="0">
                <a:blip r:embed="rId11"/>
                <a:stretch>
                  <a:fillRect/>
                </a:stretch>
              </a:blipFill>
              <a:effectLst/>
            </p:spPr>
            <p:txBody>
              <a:bodyPr/>
              <a:lstStyle/>
              <a:p>
                <a:r>
                  <a:rPr lang="en-US">
                    <a:noFill/>
                  </a:rPr>
                  <a:t> </a:t>
                </a:r>
              </a:p>
            </p:txBody>
          </p:sp>
        </mc:Fallback>
      </mc:AlternateContent>
      <p:cxnSp>
        <p:nvCxnSpPr>
          <p:cNvPr id="28" name="Straight Arrow Connector 27"/>
          <p:cNvCxnSpPr/>
          <p:nvPr/>
        </p:nvCxnSpPr>
        <p:spPr>
          <a:xfrm flipH="1">
            <a:off x="3082830" y="4629211"/>
            <a:ext cx="515135" cy="261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32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p:bldP spid="20" grpId="0"/>
      <p:bldP spid="22" grpId="0"/>
      <p:bldP spid="24" grpId="0"/>
      <p:bldP spid="26" grpId="0"/>
      <p:bldP spid="2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6683-CA04-4947-A061-F03388D73068}"/>
              </a:ext>
            </a:extLst>
          </p:cNvPr>
          <p:cNvSpPr>
            <a:spLocks noGrp="1"/>
          </p:cNvSpPr>
          <p:nvPr>
            <p:ph type="title"/>
          </p:nvPr>
        </p:nvSpPr>
        <p:spPr/>
        <p:txBody>
          <a:bodyPr/>
          <a:lstStyle/>
          <a:p>
            <a:r>
              <a:rPr lang="en-US" altLang="en-US" dirty="0"/>
              <a:t>Example 1</a:t>
            </a:r>
            <a:endParaRPr lang="en-US" dirty="0"/>
          </a:p>
        </p:txBody>
      </p:sp>
      <p:sp>
        <p:nvSpPr>
          <p:cNvPr id="5" name="Content Placeholder 4">
            <a:extLst>
              <a:ext uri="{FF2B5EF4-FFF2-40B4-BE49-F238E27FC236}">
                <a16:creationId xmlns:a16="http://schemas.microsoft.com/office/drawing/2014/main" id="{D0DA11C9-D54F-4B80-931C-85955DFC851E}"/>
              </a:ext>
            </a:extLst>
          </p:cNvPr>
          <p:cNvSpPr>
            <a:spLocks noGrp="1"/>
          </p:cNvSpPr>
          <p:nvPr>
            <p:ph sz="quarter" idx="25"/>
          </p:nvPr>
        </p:nvSpPr>
        <p:spPr>
          <a:xfrm>
            <a:off x="838200" y="2322295"/>
            <a:ext cx="10515600" cy="810650"/>
          </a:xfrm>
        </p:spPr>
        <p:txBody>
          <a:bodyPr/>
          <a:lstStyle/>
          <a:p>
            <a:r>
              <a:rPr lang="en-US" altLang="en-US" dirty="0">
                <a:solidFill>
                  <a:srgbClr val="0079C2"/>
                </a:solidFill>
              </a:rPr>
              <a:t>Solution:</a:t>
            </a:r>
          </a:p>
          <a:p>
            <a:r>
              <a:rPr lang="en-US" altLang="en-US" dirty="0"/>
              <a:t>We apply Newton’s method with.</a:t>
            </a:r>
            <a:endParaRPr lang="en-US" dirty="0"/>
          </a:p>
        </p:txBody>
      </p:sp>
      <p:sp>
        <p:nvSpPr>
          <p:cNvPr id="8" name="TPQuestion" title="Question Text"/>
          <p:cNvSpPr txBox="1">
            <a:spLocks/>
          </p:cNvSpPr>
          <p:nvPr/>
        </p:nvSpPr>
        <p:spPr bwMode="auto">
          <a:xfrm>
            <a:off x="841248" y="1181728"/>
            <a:ext cx="10515600" cy="112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4000" b="0" i="0" kern="1200" baseline="0">
                <a:solidFill>
                  <a:srgbClr val="000000"/>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a:lstStyle>
          <a:p>
            <a:r>
              <a:rPr lang="en-IN" altLang="en-US" sz="2800" dirty="0"/>
              <a:t>Find all solutions of the equation correct to two decimal places.</a:t>
            </a:r>
            <a:endParaRPr lang="en-IN" sz="2800" dirty="0"/>
          </a:p>
        </p:txBody>
      </p:sp>
      <p:graphicFrame>
        <p:nvGraphicFramePr>
          <p:cNvPr id="11" name="Content Placeholder 7" descr="x^3 minus 9x^2 minus 4 = 0&#10;"/>
          <p:cNvGraphicFramePr>
            <a:graphicFrameLocks noGrp="1" noChangeAspect="1"/>
          </p:cNvGraphicFramePr>
          <p:nvPr>
            <p:ph sz="quarter" idx="4294967295"/>
          </p:nvPr>
        </p:nvGraphicFramePr>
        <p:xfrm>
          <a:off x="1603519" y="1714500"/>
          <a:ext cx="2479084" cy="471441"/>
        </p:xfrm>
        <a:graphic>
          <a:graphicData uri="http://schemas.openxmlformats.org/presentationml/2006/ole">
            <mc:AlternateContent xmlns:mc="http://schemas.openxmlformats.org/markup-compatibility/2006">
              <mc:Choice xmlns:v="urn:schemas-microsoft-com:vml" Requires="v">
                <p:oleObj name="Equation" r:id="rId2" imgW="1066680" imgH="203040" progId="Equation.DSMT4">
                  <p:embed/>
                </p:oleObj>
              </mc:Choice>
              <mc:Fallback>
                <p:oleObj name="Equation" r:id="rId2" imgW="1066680" imgH="203040" progId="Equation.DSMT4">
                  <p:embed/>
                  <p:pic>
                    <p:nvPicPr>
                      <p:cNvPr id="0" name=""/>
                      <p:cNvPicPr/>
                      <p:nvPr/>
                    </p:nvPicPr>
                    <p:blipFill>
                      <a:blip r:embed="rId3"/>
                      <a:stretch>
                        <a:fillRect/>
                      </a:stretch>
                    </p:blipFill>
                    <p:spPr>
                      <a:xfrm>
                        <a:off x="1603519" y="1714500"/>
                        <a:ext cx="2479084" cy="47144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p:cNvSpPr txBox="1"/>
              <p:nvPr/>
            </p:nvSpPr>
            <p:spPr>
              <a:xfrm>
                <a:off x="2047740" y="3423672"/>
                <a:ext cx="5651675"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𝑓</m:t>
                      </m:r>
                      <m:d>
                        <m:d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d>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p>
                        <m:sSup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p>
                      </m:sSup>
                      <m:r>
                        <a:rPr lang="en-US" sz="2000" b="0" i="1" smtClean="0">
                          <a:latin typeface="Cambria Math" panose="02040503050406030204" pitchFamily="18" charset="0"/>
                          <a:ea typeface="Open Sans" panose="020B0606030504020204" pitchFamily="34" charset="0"/>
                          <a:cs typeface="Open Sans" panose="020B0606030504020204" pitchFamily="34" charset="0"/>
                        </a:rPr>
                        <m:t>−9</m:t>
                      </m:r>
                      <m:sSup>
                        <m:sSup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p>
                      <m:r>
                        <a:rPr lang="en-US" sz="2000" b="0" i="1" smtClean="0">
                          <a:latin typeface="Cambria Math" panose="02040503050406030204" pitchFamily="18" charset="0"/>
                          <a:ea typeface="Open Sans" panose="020B0606030504020204" pitchFamily="34" charset="0"/>
                          <a:cs typeface="Open Sans" panose="020B0606030504020204" pitchFamily="34" charset="0"/>
                        </a:rPr>
                        <m:t>−4   </m:t>
                      </m:r>
                      <m:r>
                        <m:rPr>
                          <m:sty m:val="p"/>
                        </m:rPr>
                        <a:rPr lang="en-US" sz="2000" b="0" i="0" smtClean="0">
                          <a:latin typeface="Cambria Math" panose="02040503050406030204" pitchFamily="18" charset="0"/>
                          <a:ea typeface="Open Sans" panose="020B0606030504020204" pitchFamily="34" charset="0"/>
                          <a:cs typeface="Open Sans" panose="020B0606030504020204" pitchFamily="34" charset="0"/>
                        </a:rPr>
                        <m:t>and</m:t>
                      </m:r>
                      <m:r>
                        <a:rPr lang="en-US" sz="2000" b="0" i="0" smtClean="0">
                          <a:latin typeface="Cambria Math" panose="02040503050406030204" pitchFamily="18" charset="0"/>
                          <a:ea typeface="Open Sans" panose="020B0606030504020204" pitchFamily="34" charset="0"/>
                          <a:cs typeface="Open Sans" panose="020B0606030504020204" pitchFamily="34" charset="0"/>
                        </a:rPr>
                        <m:t>     </m:t>
                      </m:r>
                      <m:sSup>
                        <m:sSup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𝑓</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m:t>
                          </m:r>
                        </m:sup>
                      </m:sSup>
                      <m:d>
                        <m:d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d>
                      <m:r>
                        <a:rPr lang="en-US" sz="2000" b="0" i="1" smtClean="0">
                          <a:latin typeface="Cambria Math" panose="02040503050406030204" pitchFamily="18" charset="0"/>
                          <a:ea typeface="Open Sans" panose="020B0606030504020204" pitchFamily="34" charset="0"/>
                          <a:cs typeface="Open Sans" panose="020B0606030504020204" pitchFamily="34" charset="0"/>
                        </a:rPr>
                        <m:t>=3</m:t>
                      </m:r>
                      <m:sSup>
                        <m:sSup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p>
                      <m:r>
                        <a:rPr lang="en-US" sz="2000" b="0" i="1" smtClean="0">
                          <a:latin typeface="Cambria Math" panose="02040503050406030204" pitchFamily="18" charset="0"/>
                          <a:ea typeface="Open Sans" panose="020B0606030504020204" pitchFamily="34" charset="0"/>
                          <a:cs typeface="Open Sans" panose="020B0606030504020204" pitchFamily="34" charset="0"/>
                        </a:rPr>
                        <m:t>−18</m:t>
                      </m:r>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r>
                        <a:rPr lang="en-US" sz="2000" b="0" i="0" smtClean="0">
                          <a:latin typeface="Cambria Math" panose="02040503050406030204" pitchFamily="18" charset="0"/>
                          <a:ea typeface="Open Sans" panose="020B0606030504020204" pitchFamily="34" charset="0"/>
                          <a:cs typeface="Open Sans" panose="020B0606030504020204" pitchFamily="34" charset="0"/>
                        </a:rPr>
                        <m:t>       </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047740" y="3423672"/>
                <a:ext cx="5651675" cy="307777"/>
              </a:xfrm>
              <a:prstGeom prst="rect">
                <a:avLst/>
              </a:prstGeom>
              <a:blipFill rotWithShape="0">
                <a:blip r:embed="rId5"/>
                <a:stretch>
                  <a:fillRect l="-1294" b="-38000"/>
                </a:stretch>
              </a:blipFill>
              <a:effectLst/>
            </p:spPr>
            <p:txBody>
              <a:bodyPr/>
              <a:lstStyle/>
              <a:p>
                <a:r>
                  <a:rPr lang="en-US">
                    <a:noFill/>
                  </a:rPr>
                  <a:t> </a:t>
                </a:r>
              </a:p>
            </p:txBody>
          </p:sp>
        </mc:Fallback>
      </mc:AlternateContent>
      <p:pic>
        <p:nvPicPr>
          <p:cNvPr id="15" name="Picture 14"/>
          <p:cNvPicPr>
            <a:picLocks noChangeAspect="1"/>
          </p:cNvPicPr>
          <p:nvPr/>
        </p:nvPicPr>
        <p:blipFill>
          <a:blip r:embed="rId6"/>
          <a:stretch>
            <a:fillRect/>
          </a:stretch>
        </p:blipFill>
        <p:spPr>
          <a:xfrm>
            <a:off x="9123608" y="2185941"/>
            <a:ext cx="2647682" cy="2647682"/>
          </a:xfrm>
          <a:prstGeom prst="rect">
            <a:avLst/>
          </a:prstGeom>
        </p:spPr>
      </p:pic>
      <mc:AlternateContent xmlns:mc="http://schemas.openxmlformats.org/markup-compatibility/2006" xmlns:a14="http://schemas.microsoft.com/office/drawing/2010/main">
        <mc:Choice Requires="a14">
          <p:sp>
            <p:nvSpPr>
              <p:cNvPr id="18" name="TextBox 17"/>
              <p:cNvSpPr txBox="1"/>
              <p:nvPr/>
            </p:nvSpPr>
            <p:spPr>
              <a:xfrm>
                <a:off x="841248" y="4239681"/>
                <a:ext cx="6731529" cy="661720"/>
              </a:xfrm>
              <a:prstGeom prst="rect">
                <a:avLst/>
              </a:prstGeom>
              <a:noFill/>
              <a:effectLst/>
            </p:spPr>
            <p:txBody>
              <a:bodyPr wrap="square" lIns="0" tIns="0" rIns="0" rtlCol="0" anchor="b">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From the graph it is clear that there is only one root near 10. We will take </a:t>
                </a:r>
                <a14:m>
                  <m:oMath xmlns:m="http://schemas.openxmlformats.org/officeDocument/2006/math">
                    <m:sSub>
                      <m:sSub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=9</m:t>
                    </m:r>
                  </m:oMath>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41248" y="4239681"/>
                <a:ext cx="6731529" cy="661720"/>
              </a:xfrm>
              <a:prstGeom prst="rect">
                <a:avLst/>
              </a:prstGeom>
              <a:blipFill rotWithShape="0">
                <a:blip r:embed="rId7"/>
                <a:stretch>
                  <a:fillRect l="-2264" t="-10092" r="-2627" b="-16514"/>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94686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DFCA-BFD8-48E2-B6CF-A577134AAAC3}"/>
              </a:ext>
            </a:extLst>
          </p:cNvPr>
          <p:cNvSpPr>
            <a:spLocks noGrp="1"/>
          </p:cNvSpPr>
          <p:nvPr>
            <p:ph type="title"/>
          </p:nvPr>
        </p:nvSpPr>
        <p:spPr/>
        <p:txBody>
          <a:bodyPr/>
          <a:lstStyle/>
          <a:p>
            <a:r>
              <a:rPr lang="en-US" altLang="en-US" dirty="0"/>
              <a:t>Example 1 – Solution </a:t>
            </a:r>
            <a:r>
              <a:rPr lang="en-US" altLang="en-US" b="0" dirty="0"/>
              <a:t>(1 of 2)</a:t>
            </a:r>
            <a:endParaRPr lang="en-US" b="0" dirty="0"/>
          </a:p>
        </p:txBody>
      </p:sp>
      <p:sp>
        <p:nvSpPr>
          <p:cNvPr id="3" name="Content Placeholder 2">
            <a:extLst>
              <a:ext uri="{FF2B5EF4-FFF2-40B4-BE49-F238E27FC236}">
                <a16:creationId xmlns:a16="http://schemas.microsoft.com/office/drawing/2014/main" id="{D82CD494-C2EB-4219-9F2D-BEEF109A9A8C}"/>
              </a:ext>
            </a:extLst>
          </p:cNvPr>
          <p:cNvSpPr>
            <a:spLocks noGrp="1"/>
          </p:cNvSpPr>
          <p:nvPr>
            <p:ph sz="quarter" idx="23"/>
          </p:nvPr>
        </p:nvSpPr>
        <p:spPr/>
        <p:txBody>
          <a:bodyPr/>
          <a:lstStyle/>
          <a:p>
            <a:r>
              <a:rPr lang="en-US" altLang="en-US" dirty="0"/>
              <a:t>Equation 2 becomes</a:t>
            </a:r>
          </a:p>
        </p:txBody>
      </p:sp>
      <p:sp>
        <p:nvSpPr>
          <p:cNvPr id="5" name="Content Placeholder 4">
            <a:extLst>
              <a:ext uri="{FF2B5EF4-FFF2-40B4-BE49-F238E27FC236}">
                <a16:creationId xmlns:a16="http://schemas.microsoft.com/office/drawing/2014/main" id="{900240A8-B55D-46E2-842C-78589BCCA90D}"/>
              </a:ext>
            </a:extLst>
          </p:cNvPr>
          <p:cNvSpPr>
            <a:spLocks noGrp="1"/>
          </p:cNvSpPr>
          <p:nvPr>
            <p:ph sz="quarter" idx="25"/>
          </p:nvPr>
        </p:nvSpPr>
        <p:spPr>
          <a:xfrm>
            <a:off x="742950" y="2929502"/>
            <a:ext cx="2720708" cy="396404"/>
          </a:xfrm>
        </p:spPr>
        <p:txBody>
          <a:bodyPr/>
          <a:lstStyle/>
          <a:p>
            <a:r>
              <a:rPr lang="en-US" altLang="en-US" dirty="0"/>
              <a:t>With </a:t>
            </a:r>
            <a:r>
              <a:rPr lang="en-US" altLang="en-US" i="1" dirty="0"/>
              <a:t>n</a:t>
            </a:r>
            <a:r>
              <a:rPr lang="en-US" altLang="en-US" dirty="0"/>
              <a:t> = 1 we have</a:t>
            </a:r>
          </a:p>
        </p:txBody>
      </p:sp>
      <mc:AlternateContent xmlns:mc="http://schemas.openxmlformats.org/markup-compatibility/2006" xmlns:a14="http://schemas.microsoft.com/office/drawing/2010/main">
        <mc:Choice Requires="a14">
          <p:sp>
            <p:nvSpPr>
              <p:cNvPr id="4" name="TextBox 3"/>
              <p:cNvSpPr txBox="1"/>
              <p:nvPr/>
            </p:nvSpPr>
            <p:spPr>
              <a:xfrm>
                <a:off x="4032137" y="1741779"/>
                <a:ext cx="4557273" cy="684739"/>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𝑛</m:t>
                          </m:r>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𝑛</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m:t>
                      </m:r>
                      <m:f>
                        <m:f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𝑓</m:t>
                          </m:r>
                          <m:d>
                            <m:d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𝑛</m:t>
                                  </m:r>
                                </m:sub>
                              </m:sSub>
                            </m:e>
                          </m:d>
                        </m:num>
                        <m:den>
                          <m:sSup>
                            <m:sSup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i="1">
                                  <a:latin typeface="Cambria Math" panose="02040503050406030204" pitchFamily="18" charset="0"/>
                                  <a:ea typeface="Open Sans" panose="020B0606030504020204" pitchFamily="34" charset="0"/>
                                  <a:cs typeface="Open Sans" panose="020B0606030504020204" pitchFamily="34" charset="0"/>
                                </a:rPr>
                                <m:t>𝑓</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m:t>
                              </m:r>
                              <m:d>
                                <m:dPr>
                                  <m:ctrlPr>
                                    <a:rPr lang="en-US" sz="2000" i="1">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𝑛</m:t>
                                      </m:r>
                                    </m:sub>
                                  </m:sSub>
                                </m:e>
                              </m:d>
                            </m:sup>
                          </m:sSup>
                        </m:den>
                      </m:f>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𝑛</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bSup>
                            <m:sSub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𝑛</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p>
                          </m:sSubSup>
                          <m:r>
                            <a:rPr lang="en-US" sz="2000" i="1">
                              <a:latin typeface="Cambria Math" panose="02040503050406030204" pitchFamily="18" charset="0"/>
                              <a:ea typeface="Open Sans" panose="020B0606030504020204" pitchFamily="34" charset="0"/>
                              <a:cs typeface="Open Sans" panose="020B0606030504020204" pitchFamily="34" charset="0"/>
                            </a:rPr>
                            <m:t>−9</m:t>
                          </m:r>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𝑛</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−4</m:t>
                          </m:r>
                        </m:num>
                        <m:den>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3</m:t>
                              </m:r>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𝑛</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18</m:t>
                          </m:r>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𝑛</m:t>
                              </m:r>
                            </m:sub>
                          </m:sSub>
                        </m:den>
                      </m:f>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032137" y="1741779"/>
                <a:ext cx="4557273" cy="684739"/>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32136" y="3189789"/>
                <a:ext cx="4230965" cy="71846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m:t>
                      </m:r>
                      <m:f>
                        <m:f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𝑓</m:t>
                          </m:r>
                          <m:d>
                            <m:d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Sub>
                            </m:e>
                          </m:d>
                        </m:num>
                        <m:den>
                          <m:sSup>
                            <m:sSup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i="1">
                                  <a:latin typeface="Cambria Math" panose="02040503050406030204" pitchFamily="18" charset="0"/>
                                  <a:ea typeface="Open Sans" panose="020B0606030504020204" pitchFamily="34" charset="0"/>
                                  <a:cs typeface="Open Sans" panose="020B0606030504020204" pitchFamily="34" charset="0"/>
                                </a:rPr>
                                <m:t>𝑓</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m:t>
                              </m:r>
                            </m:sup>
                          </m:sSup>
                          <m:d>
                            <m:d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Sub>
                            </m:e>
                          </m:d>
                        </m:den>
                      </m:f>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bSup>
                            <m:sSub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p>
                          </m:sSubSup>
                          <m:r>
                            <a:rPr lang="en-US" sz="2000" i="1">
                              <a:latin typeface="Cambria Math" panose="02040503050406030204" pitchFamily="18" charset="0"/>
                              <a:ea typeface="Open Sans" panose="020B0606030504020204" pitchFamily="34" charset="0"/>
                              <a:cs typeface="Open Sans" panose="020B0606030504020204" pitchFamily="34" charset="0"/>
                            </a:rPr>
                            <m:t>−9</m:t>
                          </m:r>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−4</m:t>
                          </m:r>
                        </m:num>
                        <m:den>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3</m:t>
                              </m:r>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18</m:t>
                          </m:r>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1</m:t>
                              </m:r>
                            </m:sub>
                          </m:sSub>
                        </m:den>
                      </m:f>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32136" y="3189789"/>
                <a:ext cx="4230965" cy="718466"/>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940414" y="4530228"/>
                <a:ext cx="2388794" cy="61760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=9</m:t>
                      </m:r>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9</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p>
                          </m:sSup>
                          <m:r>
                            <a:rPr lang="en-US" sz="2000" i="1">
                              <a:latin typeface="Cambria Math" panose="02040503050406030204" pitchFamily="18" charset="0"/>
                              <a:ea typeface="Open Sans" panose="020B0606030504020204" pitchFamily="34" charset="0"/>
                              <a:cs typeface="Open Sans" panose="020B0606030504020204" pitchFamily="34" charset="0"/>
                            </a:rPr>
                            <m:t>−9</m:t>
                          </m:r>
                          <m:r>
                            <a:rPr lang="en-US" sz="2000" i="1"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US" sz="20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000" b="0" i="1" smtClean="0">
                                  <a:latin typeface="Cambria Math" panose="02040503050406030204" pitchFamily="18" charset="0"/>
                                  <a:ea typeface="Cambria Math" panose="02040503050406030204" pitchFamily="18" charset="0"/>
                                  <a:cs typeface="Open Sans" panose="020B0606030504020204" pitchFamily="34" charset="0"/>
                                </a:rPr>
                                <m:t>9</m:t>
                              </m:r>
                            </m:e>
                            <m:sup>
                              <m:r>
                                <a:rPr lang="en-US" sz="2000" b="0" i="1" smtClean="0">
                                  <a:latin typeface="Cambria Math" panose="02040503050406030204" pitchFamily="18" charset="0"/>
                                  <a:ea typeface="Cambria Math" panose="02040503050406030204" pitchFamily="18" charset="0"/>
                                  <a:cs typeface="Open Sans" panose="020B0606030504020204" pitchFamily="34" charset="0"/>
                                </a:rPr>
                                <m:t>2</m:t>
                              </m:r>
                            </m:sup>
                          </m:sSup>
                          <m:r>
                            <a:rPr lang="en-US" sz="2000" i="1">
                              <a:latin typeface="Cambria Math" panose="02040503050406030204" pitchFamily="18" charset="0"/>
                              <a:ea typeface="Open Sans" panose="020B0606030504020204" pitchFamily="34" charset="0"/>
                              <a:cs typeface="Open Sans" panose="020B0606030504020204" pitchFamily="34" charset="0"/>
                            </a:rPr>
                            <m:t>−4</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3</m:t>
                          </m:r>
                          <m:r>
                            <a:rPr lang="en-US" sz="2000" i="1">
                              <a:latin typeface="Cambria Math" panose="02040503050406030204" pitchFamily="18" charset="0"/>
                              <a:ea typeface="Cambria Math" panose="02040503050406030204" pitchFamily="18" charset="0"/>
                              <a:cs typeface="Open Sans" panose="020B0606030504020204" pitchFamily="34" charset="0"/>
                            </a:rPr>
                            <m:t>∙</m:t>
                          </m:r>
                          <m:sSup>
                            <m:sSupPr>
                              <m:ctrlPr>
                                <a:rPr lang="en-US" sz="2000" i="1">
                                  <a:latin typeface="Cambria Math" panose="02040503050406030204" pitchFamily="18" charset="0"/>
                                  <a:ea typeface="Cambria Math" panose="02040503050406030204" pitchFamily="18" charset="0"/>
                                  <a:cs typeface="Open Sans" panose="020B0606030504020204" pitchFamily="34" charset="0"/>
                                </a:rPr>
                              </m:ctrlPr>
                            </m:sSupPr>
                            <m:e>
                              <m:r>
                                <a:rPr lang="en-US" sz="2000" i="1">
                                  <a:latin typeface="Cambria Math" panose="02040503050406030204" pitchFamily="18" charset="0"/>
                                  <a:ea typeface="Cambria Math" panose="02040503050406030204" pitchFamily="18" charset="0"/>
                                  <a:cs typeface="Open Sans" panose="020B0606030504020204" pitchFamily="34" charset="0"/>
                                </a:rPr>
                                <m:t>9</m:t>
                              </m:r>
                            </m:e>
                            <m:sup>
                              <m:r>
                                <a:rPr lang="en-US" sz="2000" i="1">
                                  <a:latin typeface="Cambria Math" panose="02040503050406030204" pitchFamily="18" charset="0"/>
                                  <a:ea typeface="Cambria Math" panose="02040503050406030204" pitchFamily="18" charset="0"/>
                                  <a:cs typeface="Open Sans" panose="020B0606030504020204" pitchFamily="34" charset="0"/>
                                </a:rPr>
                                <m:t>2</m:t>
                              </m:r>
                            </m:sup>
                          </m:sSup>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18</m:t>
                          </m:r>
                          <m:r>
                            <a:rPr lang="en-US" sz="2000" b="0" i="1" smtClean="0">
                              <a:latin typeface="Cambria Math" panose="02040503050406030204" pitchFamily="18" charset="0"/>
                              <a:ea typeface="Cambria Math" panose="02040503050406030204" pitchFamily="18" charset="0"/>
                              <a:cs typeface="Open Sans" panose="020B0606030504020204" pitchFamily="34" charset="0"/>
                            </a:rPr>
                            <m:t>∙9</m:t>
                          </m:r>
                        </m:den>
                      </m:f>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0414" y="4530228"/>
                <a:ext cx="2388794" cy="617605"/>
              </a:xfrm>
              <a:prstGeom prst="rect">
                <a:avLst/>
              </a:prstGeom>
              <a:blipFill rotWithShape="0">
                <a:blip r:embed="rId4"/>
                <a:stretch>
                  <a:fillRect b="-99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940414" y="5769806"/>
                <a:ext cx="1810496"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Open Sans" panose="020B0606030504020204" pitchFamily="34" charset="0"/>
                          <a:cs typeface="Open Sans" panose="020B0606030504020204" pitchFamily="34" charset="0"/>
                        </a:rPr>
                        <m:t>=9.049382716</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940414" y="5769806"/>
                <a:ext cx="1810496" cy="307777"/>
              </a:xfrm>
              <a:prstGeom prst="rect">
                <a:avLst/>
              </a:prstGeom>
              <a:blipFill rotWithShape="0">
                <a:blip r:embed="rId5"/>
                <a:stretch>
                  <a:fillRect l="-673" r="-2357" b="-5882"/>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1250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P spid="8" grpId="0"/>
      <p:bldP spid="11"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4646-9521-4549-881C-D5728D0C84DF}"/>
              </a:ext>
            </a:extLst>
          </p:cNvPr>
          <p:cNvSpPr>
            <a:spLocks noGrp="1"/>
          </p:cNvSpPr>
          <p:nvPr>
            <p:ph type="title"/>
          </p:nvPr>
        </p:nvSpPr>
        <p:spPr/>
        <p:txBody>
          <a:bodyPr/>
          <a:lstStyle/>
          <a:p>
            <a:r>
              <a:rPr lang="en-US" altLang="en-US" dirty="0"/>
              <a:t>Example 1 – Solution </a:t>
            </a:r>
            <a:r>
              <a:rPr lang="en-US" altLang="en-US" b="0" dirty="0"/>
              <a:t>(2 of 2)</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406999" y="1705052"/>
                <a:ext cx="4467698" cy="697050"/>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bSup>
                            <m:sSub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p>
                          </m:sSubSup>
                          <m:r>
                            <a:rPr lang="en-US" sz="2000" i="1">
                              <a:latin typeface="Cambria Math" panose="02040503050406030204" pitchFamily="18" charset="0"/>
                              <a:ea typeface="Open Sans" panose="020B0606030504020204" pitchFamily="34" charset="0"/>
                              <a:cs typeface="Open Sans" panose="020B0606030504020204" pitchFamily="34" charset="0"/>
                            </a:rPr>
                            <m:t>−9</m:t>
                          </m:r>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−4</m:t>
                          </m:r>
                        </m:num>
                        <m:den>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3</m:t>
                              </m:r>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18</m:t>
                          </m:r>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b>
                          </m:sSub>
                        </m:den>
                      </m:f>
                      <m:r>
                        <a:rPr lang="en-US" sz="2000" i="1">
                          <a:latin typeface="Cambria Math" panose="02040503050406030204" pitchFamily="18" charset="0"/>
                          <a:ea typeface="Open Sans" panose="020B0606030504020204" pitchFamily="34" charset="0"/>
                          <a:cs typeface="Open Sans" panose="020B0606030504020204" pitchFamily="34" charset="0"/>
                        </a:rPr>
                        <m:t>=9.04885102</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406999" y="1705052"/>
                <a:ext cx="4467698" cy="697050"/>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06999" y="1221275"/>
                <a:ext cx="429277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=9.04938271</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406999" y="1221275"/>
                <a:ext cx="4292777" cy="307777"/>
              </a:xfrm>
              <a:prstGeom prst="rect">
                <a:avLst/>
              </a:prstGeom>
              <a:blipFill rotWithShape="0">
                <a:blip r:embed="rId3"/>
                <a:stretch>
                  <a:fillRect l="-284" r="-568" b="-15686"/>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30851" y="2612442"/>
                <a:ext cx="4467698" cy="7187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4</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bSup>
                            <m:sSub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p>
                          </m:sSubSup>
                          <m:r>
                            <a:rPr lang="en-US" sz="2000" i="1">
                              <a:latin typeface="Cambria Math" panose="02040503050406030204" pitchFamily="18" charset="0"/>
                              <a:ea typeface="Open Sans" panose="020B0606030504020204" pitchFamily="34" charset="0"/>
                              <a:cs typeface="Open Sans" panose="020B0606030504020204" pitchFamily="34" charset="0"/>
                            </a:rPr>
                            <m:t>−9</m:t>
                          </m:r>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−4</m:t>
                          </m:r>
                        </m:num>
                        <m:den>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3</m:t>
                              </m:r>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18</m:t>
                          </m:r>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b>
                          </m:sSub>
                        </m:den>
                      </m:f>
                      <m:r>
                        <a:rPr lang="en-US" sz="2000" i="1">
                          <a:latin typeface="Cambria Math" panose="02040503050406030204" pitchFamily="18" charset="0"/>
                          <a:ea typeface="Open Sans" panose="020B0606030504020204" pitchFamily="34" charset="0"/>
                          <a:cs typeface="Open Sans" panose="020B0606030504020204" pitchFamily="34" charset="0"/>
                        </a:rPr>
                        <m:t>=9.04885096</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430851" y="2612442"/>
                <a:ext cx="4467698" cy="718787"/>
              </a:xfrm>
              <a:prstGeom prst="rect">
                <a:avLst/>
              </a:prstGeom>
              <a:blipFill rotWithShape="0">
                <a:blip r:embed="rId4"/>
                <a:stretch>
                  <a:fillRect b="-85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430851" y="3444607"/>
                <a:ext cx="4467698" cy="7187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5</m:t>
                          </m:r>
                        </m:sub>
                      </m:sSub>
                      <m:r>
                        <a:rPr lang="en-US" sz="20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4</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bSup>
                            <m:sSub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4</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3</m:t>
                              </m:r>
                            </m:sup>
                          </m:sSubSup>
                          <m:r>
                            <a:rPr lang="en-US" sz="2000" i="1">
                              <a:latin typeface="Cambria Math" panose="02040503050406030204" pitchFamily="18" charset="0"/>
                              <a:ea typeface="Open Sans" panose="020B0606030504020204" pitchFamily="34" charset="0"/>
                              <a:cs typeface="Open Sans" panose="020B0606030504020204" pitchFamily="34" charset="0"/>
                            </a:rPr>
                            <m:t>−9</m:t>
                          </m:r>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4</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−4</m:t>
                          </m:r>
                        </m:num>
                        <m:den>
                          <m:sSubSup>
                            <m:sSubSupPr>
                              <m:ctrlPr>
                                <a:rPr lang="en-US" sz="2000" i="1">
                                  <a:latin typeface="Cambria Math" panose="02040503050406030204" pitchFamily="18" charset="0"/>
                                  <a:ea typeface="Open Sans" panose="020B0606030504020204" pitchFamily="34" charset="0"/>
                                  <a:cs typeface="Open Sans" panose="020B0606030504020204" pitchFamily="34" charset="0"/>
                                </a:rPr>
                              </m:ctrlPr>
                            </m:sSubSupPr>
                            <m:e>
                              <m:r>
                                <a:rPr lang="en-US" sz="2000" b="0" i="1" smtClean="0">
                                  <a:latin typeface="Cambria Math" panose="02040503050406030204" pitchFamily="18" charset="0"/>
                                  <a:ea typeface="Open Sans" panose="020B0606030504020204" pitchFamily="34" charset="0"/>
                                  <a:cs typeface="Open Sans" panose="020B0606030504020204" pitchFamily="34" charset="0"/>
                                </a:rPr>
                                <m:t>3</m:t>
                              </m:r>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4</m:t>
                              </m:r>
                            </m:sub>
                            <m:sup>
                              <m:r>
                                <a:rPr lang="en-US" sz="2000" b="0" i="1" smtClean="0">
                                  <a:latin typeface="Cambria Math" panose="02040503050406030204" pitchFamily="18" charset="0"/>
                                  <a:ea typeface="Open Sans" panose="020B0606030504020204" pitchFamily="34" charset="0"/>
                                  <a:cs typeface="Open Sans" panose="020B0606030504020204" pitchFamily="34" charset="0"/>
                                </a:rPr>
                                <m:t>2</m:t>
                              </m:r>
                            </m:sup>
                          </m:sSubSup>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18</m:t>
                          </m:r>
                          <m:sSub>
                            <m:sSub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e>
                            <m:sub>
                              <m:r>
                                <a:rPr lang="en-US" sz="2000" b="0" i="1" smtClean="0">
                                  <a:latin typeface="Cambria Math" panose="02040503050406030204" pitchFamily="18" charset="0"/>
                                  <a:ea typeface="Open Sans" panose="020B0606030504020204" pitchFamily="34" charset="0"/>
                                  <a:cs typeface="Open Sans" panose="020B0606030504020204" pitchFamily="34" charset="0"/>
                                </a:rPr>
                                <m:t>4</m:t>
                              </m:r>
                            </m:sub>
                          </m:sSub>
                        </m:den>
                      </m:f>
                      <m:r>
                        <a:rPr lang="en-US" sz="2000" i="1">
                          <a:latin typeface="Cambria Math" panose="02040503050406030204" pitchFamily="18" charset="0"/>
                          <a:ea typeface="Open Sans" panose="020B0606030504020204" pitchFamily="34" charset="0"/>
                          <a:cs typeface="Open Sans" panose="020B0606030504020204" pitchFamily="34" charset="0"/>
                        </a:rPr>
                        <m:t>=9.04885096</m:t>
                      </m:r>
                    </m:oMath>
                  </m:oMathPara>
                </a14:m>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30851" y="3444607"/>
                <a:ext cx="4467698" cy="718787"/>
              </a:xfrm>
              <a:prstGeom prst="rect">
                <a:avLst/>
              </a:prstGeom>
              <a:blipFill rotWithShape="0">
                <a:blip r:embed="rId5"/>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99179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a:t>
            </a:r>
            <a:endParaRPr lang="en-IN" b="0" dirty="0"/>
          </a:p>
        </p:txBody>
      </p:sp>
      <mc:AlternateContent xmlns:mc="http://schemas.openxmlformats.org/markup-compatibility/2006" xmlns:a14="http://schemas.microsoft.com/office/drawing/2010/main">
        <mc:Choice Requires="a14">
          <p:sp>
            <p:nvSpPr>
              <p:cNvPr id="3" name="TextBox 2"/>
              <p:cNvSpPr txBox="1"/>
              <p:nvPr/>
            </p:nvSpPr>
            <p:spPr>
              <a:xfrm>
                <a:off x="1056801" y="2056427"/>
                <a:ext cx="2172646" cy="74071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5</m:t>
                              </m:r>
                            </m:sup>
                          </m:sSup>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56801" y="2056427"/>
                <a:ext cx="2172646" cy="740716"/>
              </a:xfrm>
              <a:prstGeom prst="rect">
                <a:avLst/>
              </a:prstGeom>
              <a:blipFill rotWithShape="0">
                <a:blip r:embed="rId2"/>
                <a:stretch>
                  <a:fillRect/>
                </a:stretch>
              </a:blipFill>
              <a:effectLst/>
            </p:spPr>
            <p:txBody>
              <a:bodyPr/>
              <a:lstStyle/>
              <a:p>
                <a:r>
                  <a:rPr lang="en-US">
                    <a:noFill/>
                  </a:rPr>
                  <a:t> </a:t>
                </a:r>
              </a:p>
            </p:txBody>
          </p:sp>
        </mc:Fallback>
      </mc:AlternateContent>
      <p:cxnSp>
        <p:nvCxnSpPr>
          <p:cNvPr id="14" name="Straight Arrow Connector 13"/>
          <p:cNvCxnSpPr/>
          <p:nvPr/>
        </p:nvCxnSpPr>
        <p:spPr>
          <a:xfrm>
            <a:off x="1693273" y="1743877"/>
            <a:ext cx="241544" cy="4741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5497089" y="504656"/>
                <a:ext cx="458908"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800" b="0" i="1" smtClean="0">
                              <a:latin typeface="Cambria Math" panose="02040503050406030204" pitchFamily="18" charset="0"/>
                              <a:ea typeface="Open Sans" panose="020B0606030504020204" pitchFamily="34" charset="0"/>
                              <a:cs typeface="Open Sans" panose="020B0606030504020204" pitchFamily="34" charset="0"/>
                            </a:rPr>
                            <m:t>0</m:t>
                          </m:r>
                        </m:e>
                        <m:sup>
                          <m:r>
                            <a:rPr lang="en-US" sz="2800" b="0" i="1" smtClean="0">
                              <a:latin typeface="Cambria Math" panose="02040503050406030204" pitchFamily="18" charset="0"/>
                              <a:ea typeface="Open Sans" panose="020B0606030504020204" pitchFamily="34" charset="0"/>
                              <a:cs typeface="Open Sans" panose="020B0606030504020204" pitchFamily="34" charset="0"/>
                            </a:rPr>
                            <m:t>0</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497089" y="504656"/>
                <a:ext cx="458908" cy="430887"/>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480289" y="1312990"/>
                <a:ext cx="2917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480289" y="1312990"/>
                <a:ext cx="291747" cy="43088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472234" y="2019173"/>
                <a:ext cx="2179956" cy="72160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→0</m:t>
                              </m:r>
                            </m:lim>
                          </m:limLow>
                        </m:fName>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5</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sup>
                          </m:sSup>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1</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472234" y="2019173"/>
                <a:ext cx="2179956" cy="721608"/>
              </a:xfrm>
              <a:prstGeom prst="rect">
                <a:avLst/>
              </a:prstGeom>
              <a:blipFill rotWithShape="0">
                <a:blip r:embed="rId5"/>
                <a:stretch>
                  <a:fillRect/>
                </a:stretch>
              </a:blipFill>
              <a:effectLst/>
            </p:spPr>
            <p:txBody>
              <a:bodyPr/>
              <a:lstStyle/>
              <a:p>
                <a:r>
                  <a:rPr lang="en-US">
                    <a:noFill/>
                  </a:rPr>
                  <a:t> </a:t>
                </a:r>
              </a:p>
            </p:txBody>
          </p:sp>
        </mc:Fallback>
      </mc:AlternateContent>
      <p:cxnSp>
        <p:nvCxnSpPr>
          <p:cNvPr id="31" name="Straight Arrow Connector 30"/>
          <p:cNvCxnSpPr/>
          <p:nvPr/>
        </p:nvCxnSpPr>
        <p:spPr>
          <a:xfrm flipH="1">
            <a:off x="6682984" y="1472071"/>
            <a:ext cx="221399" cy="5830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840666" y="1125402"/>
                <a:ext cx="291747" cy="43088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840666" y="1125402"/>
                <a:ext cx="291747" cy="430887"/>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48677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9"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0402-A44E-423C-B696-3C6AF711E23B}"/>
              </a:ext>
            </a:extLst>
          </p:cNvPr>
          <p:cNvSpPr>
            <a:spLocks noGrp="1"/>
          </p:cNvSpPr>
          <p:nvPr>
            <p:ph type="title"/>
          </p:nvPr>
        </p:nvSpPr>
        <p:spPr/>
        <p:txBody>
          <a:bodyPr/>
          <a:lstStyle/>
          <a:p>
            <a:r>
              <a:rPr lang="en-US" altLang="en-US" dirty="0"/>
              <a:t>Indeterminate Form</a:t>
            </a:r>
            <a:endParaRPr lang="en-IN" b="0" dirty="0"/>
          </a:p>
        </p:txBody>
      </p:sp>
      <mc:AlternateContent xmlns:mc="http://schemas.openxmlformats.org/markup-compatibility/2006" xmlns:a14="http://schemas.microsoft.com/office/drawing/2010/main">
        <mc:Choice Requires="a14">
          <p:sp>
            <p:nvSpPr>
              <p:cNvPr id="3" name="TextBox 2"/>
              <p:cNvSpPr txBox="1"/>
              <p:nvPr/>
            </p:nvSpPr>
            <p:spPr>
              <a:xfrm>
                <a:off x="1056801" y="2076048"/>
                <a:ext cx="3154582" cy="72109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0.999</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sup>
                          </m:sSup>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b="0" i="1" smtClean="0">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56801" y="2076048"/>
                <a:ext cx="3154582" cy="721095"/>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472234" y="2019686"/>
                <a:ext cx="4057073" cy="72109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Cambria Math" panose="02040503050406030204" pitchFamily="18" charset="0"/>
                                  <a:cs typeface="Open Sans" panose="020B0606030504020204" pitchFamily="34" charset="0"/>
                                </a:rPr>
                                <m:t>→∞</m:t>
                              </m:r>
                            </m:lim>
                          </m:limLow>
                        </m:fName>
                        <m:e>
                          <m:sSup>
                            <m:sSupPr>
                              <m:ctrlPr>
                                <a:rPr lang="en-US" sz="36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latin typeface="Cambria Math" panose="02040503050406030204" pitchFamily="18" charset="0"/>
                                  <a:ea typeface="Open Sans" panose="020B0606030504020204" pitchFamily="34" charset="0"/>
                                  <a:cs typeface="Open Sans" panose="020B0606030504020204" pitchFamily="34" charset="0"/>
                                </a:rPr>
                                <m:t>1.000001</m:t>
                              </m:r>
                            </m:e>
                            <m:sup>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sup>
                          </m:sSup>
                          <m:r>
                            <a:rPr lang="en-US" sz="3600" i="1" smtClean="0">
                              <a:latin typeface="Cambria Math" panose="02040503050406030204" pitchFamily="18" charset="0"/>
                              <a:ea typeface="Cambria Math" panose="02040503050406030204" pitchFamily="18" charset="0"/>
                              <a:cs typeface="Open Sans" panose="020B0606030504020204" pitchFamily="34" charset="0"/>
                            </a:rPr>
                            <m:t>=</m:t>
                          </m:r>
                        </m:e>
                      </m:func>
                      <m:r>
                        <a:rPr lang="en-US" sz="3600" i="1">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472234" y="2019686"/>
                <a:ext cx="4057073" cy="721095"/>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472234" y="436368"/>
                <a:ext cx="744242" cy="436273"/>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800" b="0" i="1" smtClean="0">
                              <a:latin typeface="Cambria Math" panose="02040503050406030204" pitchFamily="18" charset="0"/>
                              <a:ea typeface="Cambria Math" panose="02040503050406030204" pitchFamily="18" charset="0"/>
                              <a:cs typeface="Open Sans" panose="020B0606030504020204" pitchFamily="34" charset="0"/>
                            </a:rPr>
                            <m:t>1</m:t>
                          </m:r>
                        </m:e>
                        <m:sup>
                          <m:r>
                            <a:rPr lang="en-US" sz="2800" b="0" i="1" smtClean="0">
                              <a:latin typeface="Cambria Math" panose="02040503050406030204" pitchFamily="18" charset="0"/>
                              <a:ea typeface="Cambria Math" panose="02040503050406030204" pitchFamily="18" charset="0"/>
                              <a:cs typeface="Open Sans" panose="020B0606030504020204" pitchFamily="34" charset="0"/>
                            </a:rPr>
                            <m:t>±∞</m:t>
                          </m:r>
                        </m:sup>
                      </m:sSup>
                    </m:oMath>
                  </m:oMathPara>
                </a14:m>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472234" y="436368"/>
                <a:ext cx="744242" cy="436273"/>
              </a:xfrm>
              <a:prstGeom prst="rect">
                <a:avLst/>
              </a:prstGeom>
              <a:blipFill rotWithShape="0">
                <a:blip r:embed="rId4"/>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93824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60B298-C6B1-4CA0-A44C-8B6FAB39D879}">
  <ds:schemaRefs>
    <ds:schemaRef ds:uri="http://purl.org/dc/terms/"/>
    <ds:schemaRef ds:uri="http://schemas.microsoft.com/office/2006/documentManagement/types"/>
    <ds:schemaRef ds:uri="a4d2ff27-a226-42e2-a79e-c1ae662d212e"/>
    <ds:schemaRef ds:uri="http://purl.org/dc/dcmitype/"/>
    <ds:schemaRef ds:uri="http://schemas.microsoft.com/office/infopath/2007/PartnerControls"/>
    <ds:schemaRef ds:uri="http://www.w3.org/XML/1998/namespace"/>
    <ds:schemaRef ds:uri="f856fc18-c0f7-462c-a53d-fc2610d0c4c8"/>
    <ds:schemaRef ds:uri="a3520c62-91d1-4715-93cb-6b6cc6733a1f"/>
    <ds:schemaRef ds:uri="http://schemas.openxmlformats.org/package/2006/metadata/core-properties"/>
    <ds:schemaRef ds:uri="http://schemas.microsoft.com/office/2006/metadata/properties"/>
    <ds:schemaRef ds:uri="http://purl.org/dc/elements/1.1/"/>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7193</TotalTime>
  <Words>2381</Words>
  <Application>Microsoft Office PowerPoint</Application>
  <PresentationFormat>Widescreen</PresentationFormat>
  <Paragraphs>391</Paragraphs>
  <Slides>72</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1" baseType="lpstr">
      <vt:lpstr>Arial</vt:lpstr>
      <vt:lpstr>Calibri</vt:lpstr>
      <vt:lpstr>Cambria Math</vt:lpstr>
      <vt:lpstr>Helvetica</vt:lpstr>
      <vt:lpstr>LucidaGrande</vt:lpstr>
      <vt:lpstr>Open Sans</vt:lpstr>
      <vt:lpstr>Summer Font</vt:lpstr>
      <vt:lpstr>1_Office Theme</vt:lpstr>
      <vt:lpstr>Equation</vt:lpstr>
      <vt:lpstr>3</vt:lpstr>
      <vt:lpstr>Topics for this week</vt:lpstr>
      <vt:lpstr>PowerPoint Presentation</vt:lpstr>
      <vt:lpstr>Indeterminate Forms</vt:lpstr>
      <vt:lpstr>Indeterminate Form</vt:lpstr>
      <vt:lpstr>Indeterminate Form</vt:lpstr>
      <vt:lpstr>Indeterminate Form</vt:lpstr>
      <vt:lpstr>Indeterminate Form</vt:lpstr>
      <vt:lpstr>Indeterminate Form</vt:lpstr>
      <vt:lpstr>Indeterminate Form</vt:lpstr>
      <vt:lpstr>Indeterminate Form</vt:lpstr>
      <vt:lpstr>L’ Hospital’s Rule  </vt:lpstr>
      <vt:lpstr>Example 1</vt:lpstr>
      <vt:lpstr>Example 2 </vt:lpstr>
      <vt:lpstr>Example 2 </vt:lpstr>
      <vt:lpstr>Example 2 </vt:lpstr>
      <vt:lpstr>Example 3</vt:lpstr>
      <vt:lpstr>PowerPoint Presentation</vt:lpstr>
      <vt:lpstr>PowerPoint Presentation</vt:lpstr>
      <vt:lpstr>PowerPoint Presentation</vt:lpstr>
      <vt:lpstr>PowerPoint Presentation</vt:lpstr>
      <vt:lpstr>PowerPoint Presentation</vt:lpstr>
      <vt:lpstr>PowerPoint Presentation</vt:lpstr>
      <vt:lpstr>Example 4</vt:lpstr>
      <vt:lpstr>Example 5</vt:lpstr>
      <vt:lpstr>Example 5</vt:lpstr>
      <vt:lpstr>Example 5</vt:lpstr>
      <vt:lpstr>PowerPoint Presentation</vt:lpstr>
      <vt:lpstr>Example 6</vt:lpstr>
      <vt:lpstr>Example 6</vt:lpstr>
      <vt:lpstr>Example 6</vt:lpstr>
      <vt:lpstr>Example 7</vt:lpstr>
      <vt:lpstr>Example 7</vt:lpstr>
      <vt:lpstr>Example 8</vt:lpstr>
      <vt:lpstr>Example 8</vt:lpstr>
      <vt:lpstr>Example 8</vt:lpstr>
      <vt:lpstr>PowerPoint Presentation</vt:lpstr>
      <vt:lpstr>The Mean Value Theorem</vt:lpstr>
      <vt:lpstr>Rolle’s Theorem and Mean Value Theorem</vt:lpstr>
      <vt:lpstr>Rolle’s Theorem and Mean Value Theorem</vt:lpstr>
      <vt:lpstr>Rolle’s Theorem and Mean Value Theorem</vt:lpstr>
      <vt:lpstr>Rolle’s Theorem and Mean Value Theorem</vt:lpstr>
      <vt:lpstr>Rolle’s Theorem</vt:lpstr>
      <vt:lpstr>Rolle’s Theorem</vt:lpstr>
      <vt:lpstr>The Mean Value Theorem</vt:lpstr>
      <vt:lpstr>The Mean Value Theorem</vt:lpstr>
      <vt:lpstr>The Mean Value Theorem</vt:lpstr>
      <vt:lpstr>Example 2</vt:lpstr>
      <vt:lpstr>Example 2 – Solution (1 of 2)</vt:lpstr>
      <vt:lpstr>Example 2 – Solution (2 of 2)</vt:lpstr>
      <vt:lpstr>Example 3</vt:lpstr>
      <vt:lpstr>Example 3</vt:lpstr>
      <vt:lpstr>Example 3 (3 of 3)</vt:lpstr>
      <vt:lpstr>Example 5</vt:lpstr>
      <vt:lpstr>Example 5 – Solution</vt:lpstr>
      <vt:lpstr>Applications of The Mean Value Theorem</vt:lpstr>
      <vt:lpstr>Applications of The Mean Value Theorem</vt:lpstr>
      <vt:lpstr>PowerPoint Presentation</vt:lpstr>
      <vt:lpstr>Newton’s Method (1 of 8)</vt:lpstr>
      <vt:lpstr>Newton’s Method (2 of 8)</vt:lpstr>
      <vt:lpstr>Newton’s Method (3 of 8)</vt:lpstr>
      <vt:lpstr>Newton’s Method (4 of 8)</vt:lpstr>
      <vt:lpstr>Newton’s Method (5 of 8)</vt:lpstr>
      <vt:lpstr>Newton’s Method (6 of 8)</vt:lpstr>
      <vt:lpstr>Newton’s Method (7 of 8)</vt:lpstr>
      <vt:lpstr>Newton’s Method (8 of 8)</vt:lpstr>
      <vt:lpstr>Example 1</vt:lpstr>
      <vt:lpstr>Example 1 – Solution (1 of 2)</vt:lpstr>
      <vt:lpstr>Example 1 – Solution (2 of 2)</vt:lpstr>
      <vt:lpstr>Example 1</vt:lpstr>
      <vt:lpstr>Example 1 – Solution (1 of 2)</vt:lpstr>
      <vt:lpstr>Example 1 – Solution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Animesh Sarker</cp:lastModifiedBy>
  <cp:revision>1284</cp:revision>
  <cp:lastPrinted>2016-10-03T15:29:39Z</cp:lastPrinted>
  <dcterms:created xsi:type="dcterms:W3CDTF">2017-12-08T21:17:47Z</dcterms:created>
  <dcterms:modified xsi:type="dcterms:W3CDTF">2023-11-20T14:57:04Z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