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3.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4.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5.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6.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7.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1.xml" ContentType="application/vnd.openxmlformats-officedocument.drawingml.chart+xml"/>
  <Override PartName="/ppt/drawings/drawing1.xml" ContentType="application/vnd.openxmlformats-officedocument.drawingml.chartshape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52"/>
  </p:notesMasterIdLst>
  <p:handoutMasterIdLst>
    <p:handoutMasterId r:id="rId53"/>
  </p:handoutMasterIdLst>
  <p:sldIdLst>
    <p:sldId id="264" r:id="rId2"/>
    <p:sldId id="263" r:id="rId3"/>
    <p:sldId id="677" r:id="rId4"/>
    <p:sldId id="308" r:id="rId5"/>
    <p:sldId id="266" r:id="rId6"/>
    <p:sldId id="326" r:id="rId7"/>
    <p:sldId id="609" r:id="rId8"/>
    <p:sldId id="271" r:id="rId9"/>
    <p:sldId id="612" r:id="rId10"/>
    <p:sldId id="615" r:id="rId11"/>
    <p:sldId id="616" r:id="rId12"/>
    <p:sldId id="614" r:id="rId13"/>
    <p:sldId id="617" r:id="rId14"/>
    <p:sldId id="613" r:id="rId15"/>
    <p:sldId id="269" r:id="rId16"/>
    <p:sldId id="261" r:id="rId17"/>
    <p:sldId id="621" r:id="rId18"/>
    <p:sldId id="622" r:id="rId19"/>
    <p:sldId id="623" r:id="rId20"/>
    <p:sldId id="620" r:id="rId21"/>
    <p:sldId id="262" r:id="rId22"/>
    <p:sldId id="627" r:id="rId23"/>
    <p:sldId id="628" r:id="rId24"/>
    <p:sldId id="629" r:id="rId25"/>
    <p:sldId id="630" r:id="rId26"/>
    <p:sldId id="631" r:id="rId27"/>
    <p:sldId id="633" r:id="rId28"/>
    <p:sldId id="632" r:id="rId29"/>
    <p:sldId id="634" r:id="rId30"/>
    <p:sldId id="635" r:id="rId31"/>
    <p:sldId id="636" r:id="rId32"/>
    <p:sldId id="680" r:id="rId33"/>
    <p:sldId id="637" r:id="rId34"/>
    <p:sldId id="676" r:id="rId35"/>
    <p:sldId id="640" r:id="rId36"/>
    <p:sldId id="641" r:id="rId37"/>
    <p:sldId id="287" r:id="rId38"/>
    <p:sldId id="643" r:id="rId39"/>
    <p:sldId id="645" r:id="rId40"/>
    <p:sldId id="646" r:id="rId41"/>
    <p:sldId id="647" r:id="rId42"/>
    <p:sldId id="649" r:id="rId43"/>
    <p:sldId id="664" r:id="rId44"/>
    <p:sldId id="666" r:id="rId45"/>
    <p:sldId id="678" r:id="rId46"/>
    <p:sldId id="679" r:id="rId47"/>
    <p:sldId id="667" r:id="rId48"/>
    <p:sldId id="668" r:id="rId49"/>
    <p:sldId id="672" r:id="rId50"/>
    <p:sldId id="670"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8" d="100"/>
          <a:sy n="58" d="100"/>
        </p:scale>
        <p:origin x="1520" y="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a:lstStyle/>
          <a:p>
            <a:pPr>
              <a:defRPr/>
            </a:pPr>
            <a:r>
              <a:rPr lang="en-US" sz="1600" dirty="0"/>
              <a:t>Simple Bar Chart</a:t>
            </a:r>
            <a:r>
              <a:rPr lang="en-US" sz="1600" b="1" i="0" u="none" strike="noStrike" kern="1200" baseline="0" dirty="0">
                <a:solidFill>
                  <a:prstClr val="black"/>
                </a:solidFill>
              </a:rPr>
              <a:t> </a:t>
            </a:r>
            <a:endParaRPr lang="en-US" sz="1600" dirty="0"/>
          </a:p>
        </c:rich>
      </c:tx>
      <c:overlay val="0"/>
    </c:title>
    <c:autoTitleDeleted val="0"/>
    <c:plotArea>
      <c:layout/>
      <c:barChart>
        <c:barDir val="col"/>
        <c:grouping val="clustered"/>
        <c:varyColors val="0"/>
        <c:ser>
          <c:idx val="0"/>
          <c:order val="0"/>
          <c:tx>
            <c:strRef>
              <c:f>Sheet1!$B$1</c:f>
              <c:strCache>
                <c:ptCount val="1"/>
                <c:pt idx="0">
                  <c:v>frequency</c:v>
                </c:pt>
              </c:strCache>
            </c:strRef>
          </c:tx>
          <c:invertIfNegative val="0"/>
          <c:cat>
            <c:strRef>
              <c:f>Sheet1!$A$2:$A$6</c:f>
              <c:strCache>
                <c:ptCount val="5"/>
                <c:pt idx="0">
                  <c:v>0 day to 1 week</c:v>
                </c:pt>
                <c:pt idx="1">
                  <c:v>1 week to 1 month</c:v>
                </c:pt>
                <c:pt idx="2">
                  <c:v>1 month to 1 years</c:v>
                </c:pt>
                <c:pt idx="3">
                  <c:v>1-5 years</c:v>
                </c:pt>
                <c:pt idx="4">
                  <c:v>6-12 years</c:v>
                </c:pt>
              </c:strCache>
            </c:strRef>
          </c:cat>
          <c:val>
            <c:numRef>
              <c:f>Sheet1!$B$2:$B$6</c:f>
              <c:numCache>
                <c:formatCode>General</c:formatCode>
                <c:ptCount val="5"/>
                <c:pt idx="0">
                  <c:v>18</c:v>
                </c:pt>
                <c:pt idx="1">
                  <c:v>99</c:v>
                </c:pt>
                <c:pt idx="2">
                  <c:v>1108</c:v>
                </c:pt>
                <c:pt idx="3">
                  <c:v>2716</c:v>
                </c:pt>
                <c:pt idx="4">
                  <c:v>1371</c:v>
                </c:pt>
              </c:numCache>
            </c:numRef>
          </c:val>
          <c:extLst>
            <c:ext xmlns:c16="http://schemas.microsoft.com/office/drawing/2014/chart" uri="{C3380CC4-5D6E-409C-BE32-E72D297353CC}">
              <c16:uniqueId val="{00000000-2303-4451-96CD-1AB3BF4163FC}"/>
            </c:ext>
          </c:extLst>
        </c:ser>
        <c:dLbls>
          <c:showLegendKey val="0"/>
          <c:showVal val="0"/>
          <c:showCatName val="0"/>
          <c:showSerName val="0"/>
          <c:showPercent val="0"/>
          <c:showBubbleSize val="0"/>
        </c:dLbls>
        <c:gapWidth val="75"/>
        <c:overlap val="-25"/>
        <c:axId val="94924160"/>
        <c:axId val="97670656"/>
      </c:barChart>
      <c:catAx>
        <c:axId val="94924160"/>
        <c:scaling>
          <c:orientation val="minMax"/>
        </c:scaling>
        <c:delete val="0"/>
        <c:axPos val="b"/>
        <c:numFmt formatCode="General" sourceLinked="0"/>
        <c:majorTickMark val="none"/>
        <c:minorTickMark val="none"/>
        <c:tickLblPos val="nextTo"/>
        <c:crossAx val="97670656"/>
        <c:crosses val="autoZero"/>
        <c:auto val="1"/>
        <c:lblAlgn val="ctr"/>
        <c:lblOffset val="100"/>
        <c:noMultiLvlLbl val="0"/>
      </c:catAx>
      <c:valAx>
        <c:axId val="97670656"/>
        <c:scaling>
          <c:orientation val="minMax"/>
        </c:scaling>
        <c:delete val="0"/>
        <c:axPos val="l"/>
        <c:majorGridlines/>
        <c:numFmt formatCode="General" sourceLinked="1"/>
        <c:majorTickMark val="none"/>
        <c:minorTickMark val="none"/>
        <c:tickLblPos val="nextTo"/>
        <c:spPr>
          <a:ln w="9525">
            <a:noFill/>
          </a:ln>
        </c:spPr>
        <c:crossAx val="94924160"/>
        <c:crosses val="autoZero"/>
        <c:crossBetween val="between"/>
      </c:valAx>
    </c:plotArea>
    <c:legend>
      <c:legendPos val="b"/>
      <c:overlay val="0"/>
    </c:legend>
    <c:plotVisOnly val="1"/>
    <c:dispBlanksAs val="gap"/>
    <c:showDLblsOverMax val="0"/>
  </c:chart>
  <c:txPr>
    <a:bodyPr/>
    <a:lstStyle/>
    <a:p>
      <a:pPr>
        <a:defRPr sz="1600"/>
      </a:pPr>
      <a:endParaRPr lang="en-US"/>
    </a:p>
  </c:txPr>
  <c:externalData r:id="rId1">
    <c:autoUpdate val="0"/>
  </c:externalData>
  <c:userShapes r:id="rId2"/>
</c:chartSpace>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3C9D33-8F2C-48D0-8867-5DB9572199FE}" type="doc">
      <dgm:prSet loTypeId="urn:microsoft.com/office/officeart/2005/8/layout/hierarchy2" loCatId="hierarchy" qsTypeId="urn:microsoft.com/office/officeart/2005/8/quickstyle/simple1" qsCatId="simple" csTypeId="urn:microsoft.com/office/officeart/2005/8/colors/accent3_1" csCatId="accent3" phldr="1"/>
      <dgm:spPr/>
      <dgm:t>
        <a:bodyPr/>
        <a:lstStyle/>
        <a:p>
          <a:endParaRPr lang="en-US"/>
        </a:p>
      </dgm:t>
    </dgm:pt>
    <dgm:pt modelId="{D41DA87F-21CB-42A3-95F9-CC0F7FF65E1F}">
      <dgm:prSet phldrT="[Text]" custT="1"/>
      <dgm:spPr/>
      <dgm:t>
        <a:bodyPr/>
        <a:lstStyle/>
        <a:p>
          <a:r>
            <a:rPr lang="en-US" sz="1600" b="1" dirty="0"/>
            <a:t>Statistics</a:t>
          </a:r>
        </a:p>
      </dgm:t>
    </dgm:pt>
    <dgm:pt modelId="{D8ABDA3B-AE89-4CBF-BA1B-3BA90FF2247C}" type="parTrans" cxnId="{E7F520A9-5F7B-4A44-853A-F50CA59FCE84}">
      <dgm:prSet/>
      <dgm:spPr/>
      <dgm:t>
        <a:bodyPr/>
        <a:lstStyle/>
        <a:p>
          <a:endParaRPr lang="en-US"/>
        </a:p>
      </dgm:t>
    </dgm:pt>
    <dgm:pt modelId="{2D8FED38-8B7F-4454-B9EC-1CFD3A95502C}" type="sibTrans" cxnId="{E7F520A9-5F7B-4A44-853A-F50CA59FCE84}">
      <dgm:prSet/>
      <dgm:spPr/>
      <dgm:t>
        <a:bodyPr/>
        <a:lstStyle/>
        <a:p>
          <a:endParaRPr lang="en-US"/>
        </a:p>
      </dgm:t>
    </dgm:pt>
    <dgm:pt modelId="{F2997B56-9936-4579-B797-9D37BC1E0295}">
      <dgm:prSet phldrT="[Text]" custT="1"/>
      <dgm:spPr/>
      <dgm:t>
        <a:bodyPr/>
        <a:lstStyle/>
        <a:p>
          <a:pPr>
            <a:lnSpc>
              <a:spcPct val="100000"/>
            </a:lnSpc>
          </a:pPr>
          <a:r>
            <a:rPr lang="en-CA" sz="1600" b="1" dirty="0"/>
            <a:t>Formation of Statistical Questions</a:t>
          </a:r>
          <a:endParaRPr lang="en-US" sz="1600" b="1" dirty="0"/>
        </a:p>
      </dgm:t>
    </dgm:pt>
    <dgm:pt modelId="{A66DA29D-93E0-4B23-BE54-8BB0DEE33AB7}" type="parTrans" cxnId="{D1FA9765-272A-4346-A878-7BA6A839D6A9}">
      <dgm:prSet/>
      <dgm:spPr/>
      <dgm:t>
        <a:bodyPr/>
        <a:lstStyle/>
        <a:p>
          <a:endParaRPr lang="en-US"/>
        </a:p>
      </dgm:t>
    </dgm:pt>
    <dgm:pt modelId="{CC627D8A-D1F1-4AAB-B372-DC16C2304032}" type="sibTrans" cxnId="{D1FA9765-272A-4346-A878-7BA6A839D6A9}">
      <dgm:prSet/>
      <dgm:spPr/>
      <dgm:t>
        <a:bodyPr/>
        <a:lstStyle/>
        <a:p>
          <a:endParaRPr lang="en-US"/>
        </a:p>
      </dgm:t>
    </dgm:pt>
    <dgm:pt modelId="{E6CE599A-B754-4E74-99BD-6F133F845FE5}">
      <dgm:prSet custT="1"/>
      <dgm:spPr/>
      <dgm:t>
        <a:bodyPr/>
        <a:lstStyle/>
        <a:p>
          <a:r>
            <a:rPr lang="en-CA" sz="1600" b="1" dirty="0"/>
            <a:t>Data Collection</a:t>
          </a:r>
          <a:endParaRPr lang="en-US" sz="1600" b="1" dirty="0"/>
        </a:p>
      </dgm:t>
    </dgm:pt>
    <dgm:pt modelId="{A91F1B47-17E8-4770-AF6A-B6079F5626BD}" type="parTrans" cxnId="{AB6470DC-98E9-494E-8347-7D57A975188B}">
      <dgm:prSet/>
      <dgm:spPr/>
      <dgm:t>
        <a:bodyPr/>
        <a:lstStyle/>
        <a:p>
          <a:endParaRPr lang="en-US"/>
        </a:p>
      </dgm:t>
    </dgm:pt>
    <dgm:pt modelId="{9907E715-C5EC-420D-90A4-3BF765F484A8}" type="sibTrans" cxnId="{AB6470DC-98E9-494E-8347-7D57A975188B}">
      <dgm:prSet/>
      <dgm:spPr/>
      <dgm:t>
        <a:bodyPr/>
        <a:lstStyle/>
        <a:p>
          <a:endParaRPr lang="en-US"/>
        </a:p>
      </dgm:t>
    </dgm:pt>
    <dgm:pt modelId="{F0E62B88-4E22-4EBA-964A-440ADDC11064}">
      <dgm:prSet custT="1"/>
      <dgm:spPr/>
      <dgm:t>
        <a:bodyPr/>
        <a:lstStyle/>
        <a:p>
          <a:pPr algn="ctr">
            <a:lnSpc>
              <a:spcPct val="100000"/>
            </a:lnSpc>
          </a:pPr>
          <a:r>
            <a:rPr lang="en-CA" sz="1600" b="1" dirty="0"/>
            <a:t>Organization/Presentation of Data</a:t>
          </a:r>
          <a:endParaRPr lang="en-US" sz="1600" b="1" dirty="0"/>
        </a:p>
      </dgm:t>
    </dgm:pt>
    <dgm:pt modelId="{36E4CF92-C6F6-4438-B822-4670AC246991}" type="parTrans" cxnId="{65575D80-69F6-4200-BA5A-640E076E1337}">
      <dgm:prSet/>
      <dgm:spPr/>
      <dgm:t>
        <a:bodyPr/>
        <a:lstStyle/>
        <a:p>
          <a:endParaRPr lang="en-US"/>
        </a:p>
      </dgm:t>
    </dgm:pt>
    <dgm:pt modelId="{0B0CF9EA-36EF-48D0-AD55-950522DF333A}" type="sibTrans" cxnId="{65575D80-69F6-4200-BA5A-640E076E1337}">
      <dgm:prSet/>
      <dgm:spPr/>
      <dgm:t>
        <a:bodyPr/>
        <a:lstStyle/>
        <a:p>
          <a:endParaRPr lang="en-US"/>
        </a:p>
      </dgm:t>
    </dgm:pt>
    <dgm:pt modelId="{2041C589-F583-4BA0-9774-EFCDD3BF733A}">
      <dgm:prSet custT="1"/>
      <dgm:spPr/>
      <dgm:t>
        <a:bodyPr/>
        <a:lstStyle/>
        <a:p>
          <a:r>
            <a:rPr lang="en-US" sz="1600" b="1" dirty="0"/>
            <a:t>Test of Significance &amp; Interpretation</a:t>
          </a:r>
        </a:p>
      </dgm:t>
    </dgm:pt>
    <dgm:pt modelId="{84FA959A-9CB8-42B7-B214-BCF9C00CF07A}" type="parTrans" cxnId="{33A7F4A8-3F6D-4F50-A686-11A6F12EB9AE}">
      <dgm:prSet/>
      <dgm:spPr/>
      <dgm:t>
        <a:bodyPr/>
        <a:lstStyle/>
        <a:p>
          <a:endParaRPr lang="en-US"/>
        </a:p>
      </dgm:t>
    </dgm:pt>
    <dgm:pt modelId="{DB9B435C-ABB2-493B-A2E2-4E6E9760CA23}" type="sibTrans" cxnId="{33A7F4A8-3F6D-4F50-A686-11A6F12EB9AE}">
      <dgm:prSet/>
      <dgm:spPr/>
      <dgm:t>
        <a:bodyPr/>
        <a:lstStyle/>
        <a:p>
          <a:endParaRPr lang="en-US"/>
        </a:p>
      </dgm:t>
    </dgm:pt>
    <dgm:pt modelId="{A9D60C78-BF02-4C38-A4E8-B00FAF104140}">
      <dgm:prSet custT="1"/>
      <dgm:spPr/>
      <dgm:t>
        <a:bodyPr/>
        <a:lstStyle/>
        <a:p>
          <a:r>
            <a:rPr lang="en-US" sz="1600" b="1" dirty="0"/>
            <a:t>Drawing Conclusion &amp; Write up</a:t>
          </a:r>
        </a:p>
      </dgm:t>
    </dgm:pt>
    <dgm:pt modelId="{CFB87212-C7EC-4FF2-8720-427CFEA76945}" type="parTrans" cxnId="{44623A7D-F376-4DE5-960E-90B4AFDF400B}">
      <dgm:prSet/>
      <dgm:spPr/>
      <dgm:t>
        <a:bodyPr/>
        <a:lstStyle/>
        <a:p>
          <a:endParaRPr lang="en-US"/>
        </a:p>
      </dgm:t>
    </dgm:pt>
    <dgm:pt modelId="{FF9BCF98-E4F6-47EE-AB7F-84268DE43C94}" type="sibTrans" cxnId="{44623A7D-F376-4DE5-960E-90B4AFDF400B}">
      <dgm:prSet/>
      <dgm:spPr/>
      <dgm:t>
        <a:bodyPr/>
        <a:lstStyle/>
        <a:p>
          <a:endParaRPr lang="en-US"/>
        </a:p>
      </dgm:t>
    </dgm:pt>
    <dgm:pt modelId="{B77F62C5-A808-404C-9608-18EFD57BCC8D}">
      <dgm:prSet custT="1"/>
      <dgm:spPr/>
      <dgm:t>
        <a:bodyPr/>
        <a:lstStyle/>
        <a:p>
          <a:r>
            <a:rPr lang="en-CA" sz="1600" b="1" dirty="0"/>
            <a:t>Descriptive Analysis of Data</a:t>
          </a:r>
          <a:endParaRPr lang="en-US" sz="1600" b="1" dirty="0"/>
        </a:p>
      </dgm:t>
    </dgm:pt>
    <dgm:pt modelId="{321A900B-42E3-479F-9437-EB2D5B1D2FC4}" type="parTrans" cxnId="{4FAE3A16-CB53-4865-BA7D-65394B8643F1}">
      <dgm:prSet/>
      <dgm:spPr/>
      <dgm:t>
        <a:bodyPr/>
        <a:lstStyle/>
        <a:p>
          <a:endParaRPr lang="en-US"/>
        </a:p>
      </dgm:t>
    </dgm:pt>
    <dgm:pt modelId="{EC2BFAED-ACB1-4F82-8477-3E005F55409B}" type="sibTrans" cxnId="{4FAE3A16-CB53-4865-BA7D-65394B8643F1}">
      <dgm:prSet/>
      <dgm:spPr/>
      <dgm:t>
        <a:bodyPr/>
        <a:lstStyle/>
        <a:p>
          <a:endParaRPr lang="en-US"/>
        </a:p>
      </dgm:t>
    </dgm:pt>
    <dgm:pt modelId="{0D997808-34FB-43F7-9958-5F068FCF494E}">
      <dgm:prSet custT="1"/>
      <dgm:spPr/>
      <dgm:t>
        <a:bodyPr/>
        <a:lstStyle/>
        <a:p>
          <a:r>
            <a:rPr lang="en-US" sz="1400" dirty="0"/>
            <a:t>Determination of rejection &amp; nonrejection regions, p values, and confidence intervals, along with write up for the statistical analysis.</a:t>
          </a:r>
        </a:p>
      </dgm:t>
    </dgm:pt>
    <dgm:pt modelId="{8E8884A6-7C77-4B74-8CBC-4ADC8CA94541}" type="parTrans" cxnId="{908451A8-6092-4362-A9E7-BDAD8A6C1BB6}">
      <dgm:prSet/>
      <dgm:spPr/>
      <dgm:t>
        <a:bodyPr/>
        <a:lstStyle/>
        <a:p>
          <a:endParaRPr lang="en-US"/>
        </a:p>
      </dgm:t>
    </dgm:pt>
    <dgm:pt modelId="{E4EA0BE9-F20D-43F4-9F44-307E2D9BCEFD}" type="sibTrans" cxnId="{908451A8-6092-4362-A9E7-BDAD8A6C1BB6}">
      <dgm:prSet/>
      <dgm:spPr/>
      <dgm:t>
        <a:bodyPr/>
        <a:lstStyle/>
        <a:p>
          <a:endParaRPr lang="en-US"/>
        </a:p>
      </dgm:t>
    </dgm:pt>
    <dgm:pt modelId="{AA10ADF4-18DD-421B-9A3A-D18A7A191183}">
      <dgm:prSet custT="1"/>
      <dgm:spPr/>
      <dgm:t>
        <a:bodyPr/>
        <a:lstStyle/>
        <a:p>
          <a:r>
            <a:rPr lang="en-US" sz="1400" dirty="0"/>
            <a:t>Is there any association b/w social distancing and COVID?- Should we use 20 seconds to wash our hands during the pandemic?</a:t>
          </a:r>
        </a:p>
      </dgm:t>
    </dgm:pt>
    <dgm:pt modelId="{2EEC3192-82A0-487D-9DC4-3DBCC025E5B7}" type="parTrans" cxnId="{2CDD3E0C-93A8-470A-AA7F-F5E390E6B405}">
      <dgm:prSet/>
      <dgm:spPr/>
      <dgm:t>
        <a:bodyPr/>
        <a:lstStyle/>
        <a:p>
          <a:endParaRPr lang="en-US"/>
        </a:p>
      </dgm:t>
    </dgm:pt>
    <dgm:pt modelId="{D05065C7-8060-42AE-A45B-38EA2FA00FB7}" type="sibTrans" cxnId="{2CDD3E0C-93A8-470A-AA7F-F5E390E6B405}">
      <dgm:prSet/>
      <dgm:spPr/>
      <dgm:t>
        <a:bodyPr/>
        <a:lstStyle/>
        <a:p>
          <a:endParaRPr lang="en-US"/>
        </a:p>
      </dgm:t>
    </dgm:pt>
    <dgm:pt modelId="{48B54596-E922-4F63-92D5-2543A3F8405A}">
      <dgm:prSet custT="1"/>
      <dgm:spPr>
        <a:noFill/>
      </dgm:spPr>
      <dgm:t>
        <a:bodyPr/>
        <a:lstStyle/>
        <a:p>
          <a:r>
            <a:rPr lang="en-US" sz="1400" dirty="0"/>
            <a:t>Data are collected from a sample of subjects with COVID/no COVID, subjects doing social dist./no social dist.-Sample time duration in second are recoded from selected subjects.</a:t>
          </a:r>
        </a:p>
      </dgm:t>
    </dgm:pt>
    <dgm:pt modelId="{82666BF9-FBAF-423D-9E49-C44E814C81C8}" type="parTrans" cxnId="{4B4EA02F-9D91-479A-892D-8C588EA35F12}">
      <dgm:prSet/>
      <dgm:spPr/>
      <dgm:t>
        <a:bodyPr/>
        <a:lstStyle/>
        <a:p>
          <a:endParaRPr lang="en-US"/>
        </a:p>
      </dgm:t>
    </dgm:pt>
    <dgm:pt modelId="{4543FDD2-891B-46A1-82C4-673090DFB725}" type="sibTrans" cxnId="{4B4EA02F-9D91-479A-892D-8C588EA35F12}">
      <dgm:prSet/>
      <dgm:spPr/>
      <dgm:t>
        <a:bodyPr/>
        <a:lstStyle/>
        <a:p>
          <a:endParaRPr lang="en-US"/>
        </a:p>
      </dgm:t>
    </dgm:pt>
    <dgm:pt modelId="{E7E15948-C1A9-4F87-AEFD-FA36A36052DE}">
      <dgm:prSet custT="1"/>
      <dgm:spPr/>
      <dgm:t>
        <a:bodyPr/>
        <a:lstStyle/>
        <a:p>
          <a:r>
            <a:rPr lang="en-US" sz="1400" dirty="0"/>
            <a:t>Collected data are then presented in the form of tables, graphs, charts, and diagrams</a:t>
          </a:r>
        </a:p>
      </dgm:t>
    </dgm:pt>
    <dgm:pt modelId="{D8EFE6BA-80CA-4424-AD15-7EAA2C811884}" type="parTrans" cxnId="{7D18615D-92BF-4C1F-B7D3-10A12C182F90}">
      <dgm:prSet/>
      <dgm:spPr/>
      <dgm:t>
        <a:bodyPr/>
        <a:lstStyle/>
        <a:p>
          <a:endParaRPr lang="en-US"/>
        </a:p>
      </dgm:t>
    </dgm:pt>
    <dgm:pt modelId="{29EB3772-FE3F-4FF9-9F55-75E99304F28D}" type="sibTrans" cxnId="{7D18615D-92BF-4C1F-B7D3-10A12C182F90}">
      <dgm:prSet/>
      <dgm:spPr/>
      <dgm:t>
        <a:bodyPr/>
        <a:lstStyle/>
        <a:p>
          <a:endParaRPr lang="en-US"/>
        </a:p>
      </dgm:t>
    </dgm:pt>
    <dgm:pt modelId="{61DBED13-63FC-4002-9D0D-73BD96B3CB73}">
      <dgm:prSet custT="1"/>
      <dgm:spPr/>
      <dgm:t>
        <a:bodyPr/>
        <a:lstStyle/>
        <a:p>
          <a:r>
            <a:rPr lang="en-US" sz="1400" dirty="0"/>
            <a:t>Frequencies are calculated from COVID/no COVID, social dist./no social dist.- Min, Max, mean, median, SD, IQR of time in sec for washing hands.</a:t>
          </a:r>
        </a:p>
      </dgm:t>
    </dgm:pt>
    <dgm:pt modelId="{F90984BB-1189-4388-86E2-8D3636A07170}" type="parTrans" cxnId="{C1903E88-F668-42F4-BADD-2ECE2D94A181}">
      <dgm:prSet/>
      <dgm:spPr/>
      <dgm:t>
        <a:bodyPr/>
        <a:lstStyle/>
        <a:p>
          <a:endParaRPr lang="en-US"/>
        </a:p>
      </dgm:t>
    </dgm:pt>
    <dgm:pt modelId="{7446566A-56C3-416B-AA05-B7220EEB9217}" type="sibTrans" cxnId="{C1903E88-F668-42F4-BADD-2ECE2D94A181}">
      <dgm:prSet/>
      <dgm:spPr/>
      <dgm:t>
        <a:bodyPr/>
        <a:lstStyle/>
        <a:p>
          <a:endParaRPr lang="en-US"/>
        </a:p>
      </dgm:t>
    </dgm:pt>
    <mc:AlternateContent xmlns:mc="http://schemas.openxmlformats.org/markup-compatibility/2006" xmlns:a14="http://schemas.microsoft.com/office/drawing/2010/main">
      <mc:Choice Requires="a14">
        <dgm:pt modelId="{608E0604-84BF-4EE3-960B-77D854119A58}">
          <dgm:prSet custT="1"/>
          <dgm:spPr/>
          <dgm:t>
            <a:bodyPr/>
            <a:lstStyle/>
            <a:p>
              <a:r>
                <a:rPr lang="en-US" sz="1400" dirty="0"/>
                <a:t>After checking assumptions, we will apply a statistical test, such as </a:t>
              </a:r>
              <a14:m>
                <m:oMath xmlns:m="http://schemas.openxmlformats.org/officeDocument/2006/math">
                  <m:sSup>
                    <m:sSupPr>
                      <m:ctrlPr>
                        <a:rPr lang="en-US" sz="1400" i="1" smtClean="0">
                          <a:latin typeface="Cambria Math" panose="02040503050406030204" pitchFamily="18" charset="0"/>
                        </a:rPr>
                      </m:ctrlPr>
                    </m:sSupPr>
                    <m:e>
                      <m:r>
                        <m:rPr>
                          <m:sty m:val="p"/>
                        </m:rPr>
                        <a:rPr lang="el-GR" sz="1400" i="1" smtClean="0">
                          <a:latin typeface="Cambria Math" panose="02040503050406030204" pitchFamily="18" charset="0"/>
                        </a:rPr>
                        <m:t>χ</m:t>
                      </m:r>
                    </m:e>
                    <m:sup>
                      <m:r>
                        <a:rPr lang="en-US" sz="1400" b="0" i="1" smtClean="0">
                          <a:latin typeface="Cambria Math" panose="02040503050406030204" pitchFamily="18" charset="0"/>
                        </a:rPr>
                        <m:t>2</m:t>
                      </m:r>
                    </m:sup>
                  </m:sSup>
                </m:oMath>
              </a14:m>
              <a:r>
                <a:rPr lang="en-US" sz="1400" dirty="0"/>
                <a:t>test for association and t-test (Wilcoxon test) for hand washing data &amp; provide some  explanation and interpretation.</a:t>
              </a:r>
            </a:p>
          </dgm:t>
        </dgm:pt>
      </mc:Choice>
      <mc:Fallback xmlns="">
        <dgm:pt modelId="{608E0604-84BF-4EE3-960B-77D854119A58}">
          <dgm:prSet custT="1"/>
          <dgm:spPr/>
          <dgm:t>
            <a:bodyPr/>
            <a:lstStyle/>
            <a:p>
              <a:r>
                <a:rPr lang="en-US" sz="1400" dirty="0"/>
                <a:t>After checking assumptions, we will apply a statistical test, such as </a:t>
              </a:r>
              <a:r>
                <a:rPr lang="el-GR" sz="1400" i="0">
                  <a:latin typeface="Cambria Math" panose="02040503050406030204" pitchFamily="18" charset="0"/>
                </a:rPr>
                <a:t>χ</a:t>
              </a:r>
              <a:r>
                <a:rPr lang="en-US" sz="1400" i="0">
                  <a:latin typeface="Cambria Math" panose="02040503050406030204" pitchFamily="18" charset="0"/>
                </a:rPr>
                <a:t>^</a:t>
              </a:r>
              <a:r>
                <a:rPr lang="en-US" sz="1400" b="0" i="0">
                  <a:latin typeface="Cambria Math" panose="02040503050406030204" pitchFamily="18" charset="0"/>
                </a:rPr>
                <a:t>2</a:t>
              </a:r>
              <a:r>
                <a:rPr lang="en-US" sz="1400" dirty="0"/>
                <a:t>test for association and t-test (Wilcoxon test) for hand </a:t>
              </a:r>
              <a:r>
                <a:rPr lang="en-US" sz="1400"/>
                <a:t>washing data &amp; </a:t>
              </a:r>
              <a:r>
                <a:rPr lang="en-US" sz="1400" dirty="0"/>
                <a:t>provide some  explanation and interpretation.</a:t>
              </a:r>
            </a:p>
          </dgm:t>
        </dgm:pt>
      </mc:Fallback>
    </mc:AlternateContent>
    <dgm:pt modelId="{3F857318-8124-4372-8DF0-D80DE21F5575}" type="parTrans" cxnId="{0C913BCF-407B-45C8-B1DE-C25E24DA0B2D}">
      <dgm:prSet/>
      <dgm:spPr/>
      <dgm:t>
        <a:bodyPr/>
        <a:lstStyle/>
        <a:p>
          <a:endParaRPr lang="en-US"/>
        </a:p>
      </dgm:t>
    </dgm:pt>
    <dgm:pt modelId="{D066F922-0938-4DB3-838A-918DA78A367F}" type="sibTrans" cxnId="{0C913BCF-407B-45C8-B1DE-C25E24DA0B2D}">
      <dgm:prSet/>
      <dgm:spPr/>
      <dgm:t>
        <a:bodyPr/>
        <a:lstStyle/>
        <a:p>
          <a:endParaRPr lang="en-US"/>
        </a:p>
      </dgm:t>
    </dgm:pt>
    <dgm:pt modelId="{E2FB49F9-FBF8-48DC-9C33-0B4002778B8D}" type="pres">
      <dgm:prSet presAssocID="{343C9D33-8F2C-48D0-8867-5DB9572199FE}" presName="diagram" presStyleCnt="0">
        <dgm:presLayoutVars>
          <dgm:chPref val="1"/>
          <dgm:dir/>
          <dgm:animOne val="branch"/>
          <dgm:animLvl val="lvl"/>
          <dgm:resizeHandles val="exact"/>
        </dgm:presLayoutVars>
      </dgm:prSet>
      <dgm:spPr/>
    </dgm:pt>
    <dgm:pt modelId="{849097DB-2EAD-470A-BBB1-73FC864F8D4C}" type="pres">
      <dgm:prSet presAssocID="{D41DA87F-21CB-42A3-95F9-CC0F7FF65E1F}" presName="root1" presStyleCnt="0"/>
      <dgm:spPr/>
    </dgm:pt>
    <dgm:pt modelId="{BCF4C33E-FC3D-4001-9AE0-C38DE4E89857}" type="pres">
      <dgm:prSet presAssocID="{D41DA87F-21CB-42A3-95F9-CC0F7FF65E1F}" presName="LevelOneTextNode" presStyleLbl="node0" presStyleIdx="0" presStyleCnt="1" custScaleX="94065" custScaleY="87794" custLinFactNeighborX="-28265" custLinFactNeighborY="-1816">
        <dgm:presLayoutVars>
          <dgm:chPref val="3"/>
        </dgm:presLayoutVars>
      </dgm:prSet>
      <dgm:spPr/>
    </dgm:pt>
    <dgm:pt modelId="{058089C7-7900-4E79-A9B9-FB32D2A26427}" type="pres">
      <dgm:prSet presAssocID="{D41DA87F-21CB-42A3-95F9-CC0F7FF65E1F}" presName="level2hierChild" presStyleCnt="0"/>
      <dgm:spPr/>
    </dgm:pt>
    <dgm:pt modelId="{1FFC9363-96F3-493F-AB03-5246444A572A}" type="pres">
      <dgm:prSet presAssocID="{A66DA29D-93E0-4B23-BE54-8BB0DEE33AB7}" presName="conn2-1" presStyleLbl="parChTrans1D2" presStyleIdx="0" presStyleCnt="6"/>
      <dgm:spPr/>
    </dgm:pt>
    <dgm:pt modelId="{4B1C3562-A3A5-4CA1-BC83-6C2F4F8AF1F6}" type="pres">
      <dgm:prSet presAssocID="{A66DA29D-93E0-4B23-BE54-8BB0DEE33AB7}" presName="connTx" presStyleLbl="parChTrans1D2" presStyleIdx="0" presStyleCnt="6"/>
      <dgm:spPr/>
    </dgm:pt>
    <dgm:pt modelId="{E36540D2-E79A-4D3C-BDF0-B8DE73758D7C}" type="pres">
      <dgm:prSet presAssocID="{F2997B56-9936-4579-B797-9D37BC1E0295}" presName="root2" presStyleCnt="0"/>
      <dgm:spPr/>
    </dgm:pt>
    <dgm:pt modelId="{9DE54E05-863F-4224-8F9D-CA55A747A74B}" type="pres">
      <dgm:prSet presAssocID="{F2997B56-9936-4579-B797-9D37BC1E0295}" presName="LevelTwoTextNode" presStyleLbl="node2" presStyleIdx="0" presStyleCnt="6" custScaleX="192386" custScaleY="113669" custLinFactNeighborX="-5590" custLinFactNeighborY="6802">
        <dgm:presLayoutVars>
          <dgm:chPref val="3"/>
        </dgm:presLayoutVars>
      </dgm:prSet>
      <dgm:spPr/>
    </dgm:pt>
    <dgm:pt modelId="{71DCE4C1-6C24-4D41-A416-9C320C86F3E7}" type="pres">
      <dgm:prSet presAssocID="{F2997B56-9936-4579-B797-9D37BC1E0295}" presName="level3hierChild" presStyleCnt="0"/>
      <dgm:spPr/>
    </dgm:pt>
    <dgm:pt modelId="{26C8394C-DA44-4520-8A56-F72DB5F288AB}" type="pres">
      <dgm:prSet presAssocID="{2EEC3192-82A0-487D-9DC4-3DBCC025E5B7}" presName="conn2-1" presStyleLbl="parChTrans1D3" presStyleIdx="0" presStyleCnt="6"/>
      <dgm:spPr/>
    </dgm:pt>
    <dgm:pt modelId="{1A6C8561-A006-49AF-AC70-5EC222AECB0B}" type="pres">
      <dgm:prSet presAssocID="{2EEC3192-82A0-487D-9DC4-3DBCC025E5B7}" presName="connTx" presStyleLbl="parChTrans1D3" presStyleIdx="0" presStyleCnt="6"/>
      <dgm:spPr/>
    </dgm:pt>
    <dgm:pt modelId="{BC660B92-CDAB-4173-BD08-90F96A9F0744}" type="pres">
      <dgm:prSet presAssocID="{AA10ADF4-18DD-421B-9A3A-D18A7A191183}" presName="root2" presStyleCnt="0"/>
      <dgm:spPr/>
    </dgm:pt>
    <dgm:pt modelId="{C269EF7A-1190-464F-AE15-C946307EAFF1}" type="pres">
      <dgm:prSet presAssocID="{AA10ADF4-18DD-421B-9A3A-D18A7A191183}" presName="LevelTwoTextNode" presStyleLbl="node3" presStyleIdx="0" presStyleCnt="6" custScaleX="355929" custScaleY="124387" custLinFactNeighborX="-2113" custLinFactNeighborY="-1061">
        <dgm:presLayoutVars>
          <dgm:chPref val="3"/>
        </dgm:presLayoutVars>
      </dgm:prSet>
      <dgm:spPr/>
    </dgm:pt>
    <dgm:pt modelId="{157C1FEE-8690-4995-A61F-FE4A2CE291F8}" type="pres">
      <dgm:prSet presAssocID="{AA10ADF4-18DD-421B-9A3A-D18A7A191183}" presName="level3hierChild" presStyleCnt="0"/>
      <dgm:spPr/>
    </dgm:pt>
    <dgm:pt modelId="{AF32AB86-D6E2-4768-97DE-6E42547C32DF}" type="pres">
      <dgm:prSet presAssocID="{A91F1B47-17E8-4770-AF6A-B6079F5626BD}" presName="conn2-1" presStyleLbl="parChTrans1D2" presStyleIdx="1" presStyleCnt="6"/>
      <dgm:spPr/>
    </dgm:pt>
    <dgm:pt modelId="{DFBF49B2-CAC3-4AF7-8F52-C5C7D9D7FC73}" type="pres">
      <dgm:prSet presAssocID="{A91F1B47-17E8-4770-AF6A-B6079F5626BD}" presName="connTx" presStyleLbl="parChTrans1D2" presStyleIdx="1" presStyleCnt="6"/>
      <dgm:spPr/>
    </dgm:pt>
    <dgm:pt modelId="{485438C0-BAD7-48F3-8563-BEC5AF3029DF}" type="pres">
      <dgm:prSet presAssocID="{E6CE599A-B754-4E74-99BD-6F133F845FE5}" presName="root2" presStyleCnt="0"/>
      <dgm:spPr/>
    </dgm:pt>
    <dgm:pt modelId="{4C2BA7AB-39BA-4C98-86DC-AB65510E1A10}" type="pres">
      <dgm:prSet presAssocID="{E6CE599A-B754-4E74-99BD-6F133F845FE5}" presName="LevelTwoTextNode" presStyleLbl="node2" presStyleIdx="1" presStyleCnt="6" custScaleX="192386" custScaleY="108705" custLinFactNeighborX="-5590" custLinFactNeighborY="7293">
        <dgm:presLayoutVars>
          <dgm:chPref val="3"/>
        </dgm:presLayoutVars>
      </dgm:prSet>
      <dgm:spPr/>
    </dgm:pt>
    <dgm:pt modelId="{1F36D68D-0499-46CA-A6AA-BBD705AAF0F9}" type="pres">
      <dgm:prSet presAssocID="{E6CE599A-B754-4E74-99BD-6F133F845FE5}" presName="level3hierChild" presStyleCnt="0"/>
      <dgm:spPr/>
    </dgm:pt>
    <dgm:pt modelId="{2506CEA2-2D22-4A02-A803-700EBABF5FF4}" type="pres">
      <dgm:prSet presAssocID="{82666BF9-FBAF-423D-9E49-C44E814C81C8}" presName="conn2-1" presStyleLbl="parChTrans1D3" presStyleIdx="1" presStyleCnt="6"/>
      <dgm:spPr/>
    </dgm:pt>
    <dgm:pt modelId="{07D5E350-E9C9-4952-80F2-4F7E33FBE6BE}" type="pres">
      <dgm:prSet presAssocID="{82666BF9-FBAF-423D-9E49-C44E814C81C8}" presName="connTx" presStyleLbl="parChTrans1D3" presStyleIdx="1" presStyleCnt="6"/>
      <dgm:spPr/>
    </dgm:pt>
    <dgm:pt modelId="{0B02BCDB-8104-43B2-93AB-34CA03E5DE97}" type="pres">
      <dgm:prSet presAssocID="{48B54596-E922-4F63-92D5-2543A3F8405A}" presName="root2" presStyleCnt="0"/>
      <dgm:spPr/>
    </dgm:pt>
    <dgm:pt modelId="{C04A8107-3D70-47DD-B55E-BA9A837D8174}" type="pres">
      <dgm:prSet presAssocID="{48B54596-E922-4F63-92D5-2543A3F8405A}" presName="LevelTwoTextNode" presStyleLbl="node3" presStyleIdx="1" presStyleCnt="6" custScaleX="355929" custScaleY="129114" custLinFactNeighborX="-2113" custLinFactNeighborY="-1061">
        <dgm:presLayoutVars>
          <dgm:chPref val="3"/>
        </dgm:presLayoutVars>
      </dgm:prSet>
      <dgm:spPr/>
    </dgm:pt>
    <dgm:pt modelId="{6FDDD2DA-09F2-4253-8BE8-6ECEC3F9AA81}" type="pres">
      <dgm:prSet presAssocID="{48B54596-E922-4F63-92D5-2543A3F8405A}" presName="level3hierChild" presStyleCnt="0"/>
      <dgm:spPr/>
    </dgm:pt>
    <dgm:pt modelId="{FCAD7258-85D0-4126-9817-8E8554045E88}" type="pres">
      <dgm:prSet presAssocID="{36E4CF92-C6F6-4438-B822-4670AC246991}" presName="conn2-1" presStyleLbl="parChTrans1D2" presStyleIdx="2" presStyleCnt="6"/>
      <dgm:spPr/>
    </dgm:pt>
    <dgm:pt modelId="{F5C5433E-1D45-4497-91B4-494E5AF32BC0}" type="pres">
      <dgm:prSet presAssocID="{36E4CF92-C6F6-4438-B822-4670AC246991}" presName="connTx" presStyleLbl="parChTrans1D2" presStyleIdx="2" presStyleCnt="6"/>
      <dgm:spPr/>
    </dgm:pt>
    <dgm:pt modelId="{ADE777ED-55CA-496B-8C26-82A1ECD7FEEF}" type="pres">
      <dgm:prSet presAssocID="{F0E62B88-4E22-4EBA-964A-440ADDC11064}" presName="root2" presStyleCnt="0"/>
      <dgm:spPr/>
    </dgm:pt>
    <dgm:pt modelId="{624D16E4-88A1-4099-9C83-7AF5BE885BC7}" type="pres">
      <dgm:prSet presAssocID="{F0E62B88-4E22-4EBA-964A-440ADDC11064}" presName="LevelTwoTextNode" presStyleLbl="node2" presStyleIdx="2" presStyleCnt="6" custScaleX="192386" custScaleY="108705" custLinFactNeighborX="-5590" custLinFactNeighborY="7293">
        <dgm:presLayoutVars>
          <dgm:chPref val="3"/>
        </dgm:presLayoutVars>
      </dgm:prSet>
      <dgm:spPr/>
    </dgm:pt>
    <dgm:pt modelId="{5DA50043-E4DE-49A6-AB5D-B28C3A5FB534}" type="pres">
      <dgm:prSet presAssocID="{F0E62B88-4E22-4EBA-964A-440ADDC11064}" presName="level3hierChild" presStyleCnt="0"/>
      <dgm:spPr/>
    </dgm:pt>
    <dgm:pt modelId="{62660090-66BB-422F-A53A-60D09EDCA73A}" type="pres">
      <dgm:prSet presAssocID="{D8EFE6BA-80CA-4424-AD15-7EAA2C811884}" presName="conn2-1" presStyleLbl="parChTrans1D3" presStyleIdx="2" presStyleCnt="6"/>
      <dgm:spPr/>
    </dgm:pt>
    <dgm:pt modelId="{ADF3884F-D035-4B30-ADB2-9EDCA0EC396C}" type="pres">
      <dgm:prSet presAssocID="{D8EFE6BA-80CA-4424-AD15-7EAA2C811884}" presName="connTx" presStyleLbl="parChTrans1D3" presStyleIdx="2" presStyleCnt="6"/>
      <dgm:spPr/>
    </dgm:pt>
    <dgm:pt modelId="{83163ADA-CC47-42F2-849B-8E6B763C404D}" type="pres">
      <dgm:prSet presAssocID="{E7E15948-C1A9-4F87-AEFD-FA36A36052DE}" presName="root2" presStyleCnt="0"/>
      <dgm:spPr/>
    </dgm:pt>
    <dgm:pt modelId="{8FD54ED5-8A8F-42B2-A981-3DB5157E9025}" type="pres">
      <dgm:prSet presAssocID="{E7E15948-C1A9-4F87-AEFD-FA36A36052DE}" presName="LevelTwoTextNode" presStyleLbl="node3" presStyleIdx="2" presStyleCnt="6" custScaleX="355929" custScaleY="87794" custLinFactNeighborX="-2113" custLinFactNeighborY="-1061">
        <dgm:presLayoutVars>
          <dgm:chPref val="3"/>
        </dgm:presLayoutVars>
      </dgm:prSet>
      <dgm:spPr/>
    </dgm:pt>
    <dgm:pt modelId="{366867D6-4471-4382-A78E-AD8579733053}" type="pres">
      <dgm:prSet presAssocID="{E7E15948-C1A9-4F87-AEFD-FA36A36052DE}" presName="level3hierChild" presStyleCnt="0"/>
      <dgm:spPr/>
    </dgm:pt>
    <dgm:pt modelId="{ED292CB6-1C96-49E0-B63A-1E4710F329D7}" type="pres">
      <dgm:prSet presAssocID="{321A900B-42E3-479F-9437-EB2D5B1D2FC4}" presName="conn2-1" presStyleLbl="parChTrans1D2" presStyleIdx="3" presStyleCnt="6"/>
      <dgm:spPr/>
    </dgm:pt>
    <dgm:pt modelId="{9ACB5B9D-77B6-4A3F-BB73-BEC3105D2F68}" type="pres">
      <dgm:prSet presAssocID="{321A900B-42E3-479F-9437-EB2D5B1D2FC4}" presName="connTx" presStyleLbl="parChTrans1D2" presStyleIdx="3" presStyleCnt="6"/>
      <dgm:spPr/>
    </dgm:pt>
    <dgm:pt modelId="{1C305F8D-D59B-490C-BE01-7EF2F0F12CEC}" type="pres">
      <dgm:prSet presAssocID="{B77F62C5-A808-404C-9608-18EFD57BCC8D}" presName="root2" presStyleCnt="0"/>
      <dgm:spPr/>
    </dgm:pt>
    <dgm:pt modelId="{D494BD4A-BEA6-469A-8CFB-CC7ED2D336B7}" type="pres">
      <dgm:prSet presAssocID="{B77F62C5-A808-404C-9608-18EFD57BCC8D}" presName="LevelTwoTextNode" presStyleLbl="node2" presStyleIdx="3" presStyleCnt="6" custScaleX="192386" custScaleY="108705" custLinFactNeighborX="-5590" custLinFactNeighborY="7293">
        <dgm:presLayoutVars>
          <dgm:chPref val="3"/>
        </dgm:presLayoutVars>
      </dgm:prSet>
      <dgm:spPr/>
    </dgm:pt>
    <dgm:pt modelId="{10529336-860E-453D-95A1-43EAA8FD5DBD}" type="pres">
      <dgm:prSet presAssocID="{B77F62C5-A808-404C-9608-18EFD57BCC8D}" presName="level3hierChild" presStyleCnt="0"/>
      <dgm:spPr/>
    </dgm:pt>
    <dgm:pt modelId="{E42ADBA4-3612-4B9C-8249-9B395B049875}" type="pres">
      <dgm:prSet presAssocID="{F90984BB-1189-4388-86E2-8D3636A07170}" presName="conn2-1" presStyleLbl="parChTrans1D3" presStyleIdx="3" presStyleCnt="6"/>
      <dgm:spPr/>
    </dgm:pt>
    <dgm:pt modelId="{B9119EC0-0A0D-462A-9A24-90847090B4AD}" type="pres">
      <dgm:prSet presAssocID="{F90984BB-1189-4388-86E2-8D3636A07170}" presName="connTx" presStyleLbl="parChTrans1D3" presStyleIdx="3" presStyleCnt="6"/>
      <dgm:spPr/>
    </dgm:pt>
    <dgm:pt modelId="{61ABF6C6-F501-432A-806F-BC0D609CBF8F}" type="pres">
      <dgm:prSet presAssocID="{61DBED13-63FC-4002-9D0D-73BD96B3CB73}" presName="root2" presStyleCnt="0"/>
      <dgm:spPr/>
    </dgm:pt>
    <dgm:pt modelId="{A358403F-C71A-4A2C-9535-7C59C028490E}" type="pres">
      <dgm:prSet presAssocID="{61DBED13-63FC-4002-9D0D-73BD96B3CB73}" presName="LevelTwoTextNode" presStyleLbl="node3" presStyleIdx="3" presStyleCnt="6" custScaleX="355929" custScaleY="150303" custLinFactNeighborX="-2113" custLinFactNeighborY="-1061">
        <dgm:presLayoutVars>
          <dgm:chPref val="3"/>
        </dgm:presLayoutVars>
      </dgm:prSet>
      <dgm:spPr/>
    </dgm:pt>
    <dgm:pt modelId="{BB866CFF-B2A7-4666-9FFD-FE857DB86187}" type="pres">
      <dgm:prSet presAssocID="{61DBED13-63FC-4002-9D0D-73BD96B3CB73}" presName="level3hierChild" presStyleCnt="0"/>
      <dgm:spPr/>
    </dgm:pt>
    <dgm:pt modelId="{82BFA123-A27D-46F7-84C8-98FEA6758A29}" type="pres">
      <dgm:prSet presAssocID="{84FA959A-9CB8-42B7-B214-BCF9C00CF07A}" presName="conn2-1" presStyleLbl="parChTrans1D2" presStyleIdx="4" presStyleCnt="6"/>
      <dgm:spPr/>
    </dgm:pt>
    <dgm:pt modelId="{ED625408-65EA-477B-BBA4-351B334AF56B}" type="pres">
      <dgm:prSet presAssocID="{84FA959A-9CB8-42B7-B214-BCF9C00CF07A}" presName="connTx" presStyleLbl="parChTrans1D2" presStyleIdx="4" presStyleCnt="6"/>
      <dgm:spPr/>
    </dgm:pt>
    <dgm:pt modelId="{6F2CD34F-EE09-4381-B058-03C341B34910}" type="pres">
      <dgm:prSet presAssocID="{2041C589-F583-4BA0-9774-EFCDD3BF733A}" presName="root2" presStyleCnt="0"/>
      <dgm:spPr/>
    </dgm:pt>
    <dgm:pt modelId="{FB9E4D84-F870-4D97-8AB6-B3E1C8D4072B}" type="pres">
      <dgm:prSet presAssocID="{2041C589-F583-4BA0-9774-EFCDD3BF733A}" presName="LevelTwoTextNode" presStyleLbl="node2" presStyleIdx="4" presStyleCnt="6" custScaleX="192386" custScaleY="108705" custLinFactNeighborX="-5590" custLinFactNeighborY="7293">
        <dgm:presLayoutVars>
          <dgm:chPref val="3"/>
        </dgm:presLayoutVars>
      </dgm:prSet>
      <dgm:spPr/>
    </dgm:pt>
    <dgm:pt modelId="{E738CC3C-88A9-4C74-9894-7A5FCC567AE2}" type="pres">
      <dgm:prSet presAssocID="{2041C589-F583-4BA0-9774-EFCDD3BF733A}" presName="level3hierChild" presStyleCnt="0"/>
      <dgm:spPr/>
    </dgm:pt>
    <dgm:pt modelId="{53DB8B0E-8A8B-4EC0-85BF-A11F1303C407}" type="pres">
      <dgm:prSet presAssocID="{3F857318-8124-4372-8DF0-D80DE21F5575}" presName="conn2-1" presStyleLbl="parChTrans1D3" presStyleIdx="4" presStyleCnt="6"/>
      <dgm:spPr/>
    </dgm:pt>
    <dgm:pt modelId="{CE810FA3-DA84-4C62-801B-91A986BED1F5}" type="pres">
      <dgm:prSet presAssocID="{3F857318-8124-4372-8DF0-D80DE21F5575}" presName="connTx" presStyleLbl="parChTrans1D3" presStyleIdx="4" presStyleCnt="6"/>
      <dgm:spPr/>
    </dgm:pt>
    <dgm:pt modelId="{2858FF9E-A1DE-4B5E-9405-7EE584148C7C}" type="pres">
      <dgm:prSet presAssocID="{608E0604-84BF-4EE3-960B-77D854119A58}" presName="root2" presStyleCnt="0"/>
      <dgm:spPr/>
    </dgm:pt>
    <dgm:pt modelId="{5EDB2ADD-584D-4B74-8F72-71068CAFB0F0}" type="pres">
      <dgm:prSet presAssocID="{608E0604-84BF-4EE3-960B-77D854119A58}" presName="LevelTwoTextNode" presStyleLbl="node3" presStyleIdx="4" presStyleCnt="6" custScaleX="355929" custScaleY="144923" custLinFactNeighborX="-2113" custLinFactNeighborY="-1061">
        <dgm:presLayoutVars>
          <dgm:chPref val="3"/>
        </dgm:presLayoutVars>
      </dgm:prSet>
      <dgm:spPr/>
    </dgm:pt>
    <dgm:pt modelId="{F347E3B0-98A9-4E81-8A80-A2D4A24E7B6B}" type="pres">
      <dgm:prSet presAssocID="{608E0604-84BF-4EE3-960B-77D854119A58}" presName="level3hierChild" presStyleCnt="0"/>
      <dgm:spPr/>
    </dgm:pt>
    <dgm:pt modelId="{2AC5AEA9-3D44-4B1C-BDC1-64D895A23011}" type="pres">
      <dgm:prSet presAssocID="{CFB87212-C7EC-4FF2-8720-427CFEA76945}" presName="conn2-1" presStyleLbl="parChTrans1D2" presStyleIdx="5" presStyleCnt="6"/>
      <dgm:spPr/>
    </dgm:pt>
    <dgm:pt modelId="{C065CA31-3CF1-4FED-A8FC-386858BC2DCF}" type="pres">
      <dgm:prSet presAssocID="{CFB87212-C7EC-4FF2-8720-427CFEA76945}" presName="connTx" presStyleLbl="parChTrans1D2" presStyleIdx="5" presStyleCnt="6"/>
      <dgm:spPr/>
    </dgm:pt>
    <dgm:pt modelId="{9352B8FB-B9D4-4BF4-85EA-84AAB62F4C57}" type="pres">
      <dgm:prSet presAssocID="{A9D60C78-BF02-4C38-A4E8-B00FAF104140}" presName="root2" presStyleCnt="0"/>
      <dgm:spPr/>
    </dgm:pt>
    <dgm:pt modelId="{CB9450CC-3CF0-4456-ACB7-69D3373F5633}" type="pres">
      <dgm:prSet presAssocID="{A9D60C78-BF02-4C38-A4E8-B00FAF104140}" presName="LevelTwoTextNode" presStyleLbl="node2" presStyleIdx="5" presStyleCnt="6" custScaleX="192386" custScaleY="108705" custLinFactNeighborX="-5590" custLinFactNeighborY="7293">
        <dgm:presLayoutVars>
          <dgm:chPref val="3"/>
        </dgm:presLayoutVars>
      </dgm:prSet>
      <dgm:spPr/>
    </dgm:pt>
    <dgm:pt modelId="{DE77A1CE-DC36-47A3-A613-08C3B92B8579}" type="pres">
      <dgm:prSet presAssocID="{A9D60C78-BF02-4C38-A4E8-B00FAF104140}" presName="level3hierChild" presStyleCnt="0"/>
      <dgm:spPr/>
    </dgm:pt>
    <dgm:pt modelId="{F6338B96-46B9-4B69-A943-EA624809A13D}" type="pres">
      <dgm:prSet presAssocID="{8E8884A6-7C77-4B74-8CBC-4ADC8CA94541}" presName="conn2-1" presStyleLbl="parChTrans1D3" presStyleIdx="5" presStyleCnt="6"/>
      <dgm:spPr/>
    </dgm:pt>
    <dgm:pt modelId="{760A3942-5F67-4F85-AD40-A735860C8E90}" type="pres">
      <dgm:prSet presAssocID="{8E8884A6-7C77-4B74-8CBC-4ADC8CA94541}" presName="connTx" presStyleLbl="parChTrans1D3" presStyleIdx="5" presStyleCnt="6"/>
      <dgm:spPr/>
    </dgm:pt>
    <dgm:pt modelId="{560D6249-EDDA-4BED-8A5B-EF5D0FFB6931}" type="pres">
      <dgm:prSet presAssocID="{0D997808-34FB-43F7-9958-5F068FCF494E}" presName="root2" presStyleCnt="0"/>
      <dgm:spPr/>
    </dgm:pt>
    <dgm:pt modelId="{7047ABFD-6AB7-4FD8-9BE2-0DF18BB0CA9E}" type="pres">
      <dgm:prSet presAssocID="{0D997808-34FB-43F7-9958-5F068FCF494E}" presName="LevelTwoTextNode" presStyleLbl="node3" presStyleIdx="5" presStyleCnt="6" custScaleX="355929" custScaleY="111242" custLinFactNeighborX="-2113" custLinFactNeighborY="-1061">
        <dgm:presLayoutVars>
          <dgm:chPref val="3"/>
        </dgm:presLayoutVars>
      </dgm:prSet>
      <dgm:spPr/>
    </dgm:pt>
    <dgm:pt modelId="{6A8FF9DE-3E83-4BF5-8F0D-00D0CFF8BBDC}" type="pres">
      <dgm:prSet presAssocID="{0D997808-34FB-43F7-9958-5F068FCF494E}" presName="level3hierChild" presStyleCnt="0"/>
      <dgm:spPr/>
    </dgm:pt>
  </dgm:ptLst>
  <dgm:cxnLst>
    <dgm:cxn modelId="{56FDA206-B1A5-4E82-8153-2C19560BFD69}" type="presOf" srcId="{F0E62B88-4E22-4EBA-964A-440ADDC11064}" destId="{624D16E4-88A1-4099-9C83-7AF5BE885BC7}" srcOrd="0" destOrd="0" presId="urn:microsoft.com/office/officeart/2005/8/layout/hierarchy2"/>
    <dgm:cxn modelId="{74E60208-13D1-4285-A454-595D84ECD8A9}" type="presOf" srcId="{D41DA87F-21CB-42A3-95F9-CC0F7FF65E1F}" destId="{BCF4C33E-FC3D-4001-9AE0-C38DE4E89857}" srcOrd="0" destOrd="0" presId="urn:microsoft.com/office/officeart/2005/8/layout/hierarchy2"/>
    <dgm:cxn modelId="{2CDD3E0C-93A8-470A-AA7F-F5E390E6B405}" srcId="{F2997B56-9936-4579-B797-9D37BC1E0295}" destId="{AA10ADF4-18DD-421B-9A3A-D18A7A191183}" srcOrd="0" destOrd="0" parTransId="{2EEC3192-82A0-487D-9DC4-3DBCC025E5B7}" sibTransId="{D05065C7-8060-42AE-A45B-38EA2FA00FB7}"/>
    <dgm:cxn modelId="{9B4A230D-D09D-4677-AA97-40BBFB46EB91}" type="presOf" srcId="{D8EFE6BA-80CA-4424-AD15-7EAA2C811884}" destId="{62660090-66BB-422F-A53A-60D09EDCA73A}" srcOrd="0" destOrd="0" presId="urn:microsoft.com/office/officeart/2005/8/layout/hierarchy2"/>
    <dgm:cxn modelId="{6451F412-CB05-4281-8F33-96214F6AA23E}" type="presOf" srcId="{B77F62C5-A808-404C-9608-18EFD57BCC8D}" destId="{D494BD4A-BEA6-469A-8CFB-CC7ED2D336B7}" srcOrd="0" destOrd="0" presId="urn:microsoft.com/office/officeart/2005/8/layout/hierarchy2"/>
    <dgm:cxn modelId="{4FAE3A16-CB53-4865-BA7D-65394B8643F1}" srcId="{D41DA87F-21CB-42A3-95F9-CC0F7FF65E1F}" destId="{B77F62C5-A808-404C-9608-18EFD57BCC8D}" srcOrd="3" destOrd="0" parTransId="{321A900B-42E3-479F-9437-EB2D5B1D2FC4}" sibTransId="{EC2BFAED-ACB1-4F82-8477-3E005F55409B}"/>
    <dgm:cxn modelId="{12CB9D16-CFAE-41D9-AA76-95984FED8C39}" type="presOf" srcId="{0D997808-34FB-43F7-9958-5F068FCF494E}" destId="{7047ABFD-6AB7-4FD8-9BE2-0DF18BB0CA9E}" srcOrd="0" destOrd="0" presId="urn:microsoft.com/office/officeart/2005/8/layout/hierarchy2"/>
    <dgm:cxn modelId="{EB9E0521-FB4E-45D4-8D4A-13CCDB3105EC}" type="presOf" srcId="{36E4CF92-C6F6-4438-B822-4670AC246991}" destId="{F5C5433E-1D45-4497-91B4-494E5AF32BC0}" srcOrd="1" destOrd="0" presId="urn:microsoft.com/office/officeart/2005/8/layout/hierarchy2"/>
    <dgm:cxn modelId="{3DAC6427-0A2E-4865-908B-3AFC362DFA4F}" type="presOf" srcId="{3F857318-8124-4372-8DF0-D80DE21F5575}" destId="{CE810FA3-DA84-4C62-801B-91A986BED1F5}" srcOrd="1" destOrd="0" presId="urn:microsoft.com/office/officeart/2005/8/layout/hierarchy2"/>
    <dgm:cxn modelId="{56623A2F-F542-4FEB-8416-35636C28F3D8}" type="presOf" srcId="{82666BF9-FBAF-423D-9E49-C44E814C81C8}" destId="{2506CEA2-2D22-4A02-A803-700EBABF5FF4}" srcOrd="0" destOrd="0" presId="urn:microsoft.com/office/officeart/2005/8/layout/hierarchy2"/>
    <dgm:cxn modelId="{4B4EA02F-9D91-479A-892D-8C588EA35F12}" srcId="{E6CE599A-B754-4E74-99BD-6F133F845FE5}" destId="{48B54596-E922-4F63-92D5-2543A3F8405A}" srcOrd="0" destOrd="0" parTransId="{82666BF9-FBAF-423D-9E49-C44E814C81C8}" sibTransId="{4543FDD2-891B-46A1-82C4-673090DFB725}"/>
    <dgm:cxn modelId="{6CCB103C-8E5C-493F-B9DB-ADBECF77E415}" type="presOf" srcId="{A66DA29D-93E0-4B23-BE54-8BB0DEE33AB7}" destId="{4B1C3562-A3A5-4CA1-BC83-6C2F4F8AF1F6}" srcOrd="1" destOrd="0" presId="urn:microsoft.com/office/officeart/2005/8/layout/hierarchy2"/>
    <dgm:cxn modelId="{7D18615D-92BF-4C1F-B7D3-10A12C182F90}" srcId="{F0E62B88-4E22-4EBA-964A-440ADDC11064}" destId="{E7E15948-C1A9-4F87-AEFD-FA36A36052DE}" srcOrd="0" destOrd="0" parTransId="{D8EFE6BA-80CA-4424-AD15-7EAA2C811884}" sibTransId="{29EB3772-FE3F-4FF9-9F55-75E99304F28D}"/>
    <dgm:cxn modelId="{7DAE175F-6CC5-4F72-B233-F5E1AC090DEB}" type="presOf" srcId="{2041C589-F583-4BA0-9774-EFCDD3BF733A}" destId="{FB9E4D84-F870-4D97-8AB6-B3E1C8D4072B}" srcOrd="0" destOrd="0" presId="urn:microsoft.com/office/officeart/2005/8/layout/hierarchy2"/>
    <dgm:cxn modelId="{736D8160-24F8-4917-935F-3F730D0D42A1}" type="presOf" srcId="{CFB87212-C7EC-4FF2-8720-427CFEA76945}" destId="{2AC5AEA9-3D44-4B1C-BDC1-64D895A23011}" srcOrd="0" destOrd="0" presId="urn:microsoft.com/office/officeart/2005/8/layout/hierarchy2"/>
    <dgm:cxn modelId="{D1FA9765-272A-4346-A878-7BA6A839D6A9}" srcId="{D41DA87F-21CB-42A3-95F9-CC0F7FF65E1F}" destId="{F2997B56-9936-4579-B797-9D37BC1E0295}" srcOrd="0" destOrd="0" parTransId="{A66DA29D-93E0-4B23-BE54-8BB0DEE33AB7}" sibTransId="{CC627D8A-D1F1-4AAB-B372-DC16C2304032}"/>
    <dgm:cxn modelId="{40319B66-01E1-4E93-AB22-6C8BFD685921}" type="presOf" srcId="{F90984BB-1189-4388-86E2-8D3636A07170}" destId="{E42ADBA4-3612-4B9C-8249-9B395B049875}" srcOrd="0" destOrd="0" presId="urn:microsoft.com/office/officeart/2005/8/layout/hierarchy2"/>
    <dgm:cxn modelId="{DFF70568-031C-4F74-AC8F-758D866A11DA}" type="presOf" srcId="{36E4CF92-C6F6-4438-B822-4670AC246991}" destId="{FCAD7258-85D0-4126-9817-8E8554045E88}" srcOrd="0" destOrd="0" presId="urn:microsoft.com/office/officeart/2005/8/layout/hierarchy2"/>
    <dgm:cxn modelId="{84A5E748-AE55-4962-B5A1-1DC8D35F60FD}" type="presOf" srcId="{A9D60C78-BF02-4C38-A4E8-B00FAF104140}" destId="{CB9450CC-3CF0-4456-ACB7-69D3373F5633}" srcOrd="0" destOrd="0" presId="urn:microsoft.com/office/officeart/2005/8/layout/hierarchy2"/>
    <dgm:cxn modelId="{A7C9716A-54C7-4D10-9387-3A25FEAB0A9E}" type="presOf" srcId="{E7E15948-C1A9-4F87-AEFD-FA36A36052DE}" destId="{8FD54ED5-8A8F-42B2-A981-3DB5157E9025}" srcOrd="0" destOrd="0" presId="urn:microsoft.com/office/officeart/2005/8/layout/hierarchy2"/>
    <dgm:cxn modelId="{17E94E6D-293A-479E-A1FB-9DC768FFA700}" type="presOf" srcId="{2EEC3192-82A0-487D-9DC4-3DBCC025E5B7}" destId="{1A6C8561-A006-49AF-AC70-5EC222AECB0B}" srcOrd="1" destOrd="0" presId="urn:microsoft.com/office/officeart/2005/8/layout/hierarchy2"/>
    <dgm:cxn modelId="{44623A7D-F376-4DE5-960E-90B4AFDF400B}" srcId="{D41DA87F-21CB-42A3-95F9-CC0F7FF65E1F}" destId="{A9D60C78-BF02-4C38-A4E8-B00FAF104140}" srcOrd="5" destOrd="0" parTransId="{CFB87212-C7EC-4FF2-8720-427CFEA76945}" sibTransId="{FF9BCF98-E4F6-47EE-AB7F-84268DE43C94}"/>
    <dgm:cxn modelId="{65575D80-69F6-4200-BA5A-640E076E1337}" srcId="{D41DA87F-21CB-42A3-95F9-CC0F7FF65E1F}" destId="{F0E62B88-4E22-4EBA-964A-440ADDC11064}" srcOrd="2" destOrd="0" parTransId="{36E4CF92-C6F6-4438-B822-4670AC246991}" sibTransId="{0B0CF9EA-36EF-48D0-AD55-950522DF333A}"/>
    <dgm:cxn modelId="{31CD5282-733B-4603-9ACD-6F9BA89F90C0}" type="presOf" srcId="{48B54596-E922-4F63-92D5-2543A3F8405A}" destId="{C04A8107-3D70-47DD-B55E-BA9A837D8174}" srcOrd="0" destOrd="0" presId="urn:microsoft.com/office/officeart/2005/8/layout/hierarchy2"/>
    <dgm:cxn modelId="{95971288-3EE2-422C-9E08-BBAF72E7A4DF}" type="presOf" srcId="{A91F1B47-17E8-4770-AF6A-B6079F5626BD}" destId="{DFBF49B2-CAC3-4AF7-8F52-C5C7D9D7FC73}" srcOrd="1" destOrd="0" presId="urn:microsoft.com/office/officeart/2005/8/layout/hierarchy2"/>
    <dgm:cxn modelId="{C1903E88-F668-42F4-BADD-2ECE2D94A181}" srcId="{B77F62C5-A808-404C-9608-18EFD57BCC8D}" destId="{61DBED13-63FC-4002-9D0D-73BD96B3CB73}" srcOrd="0" destOrd="0" parTransId="{F90984BB-1189-4388-86E2-8D3636A07170}" sibTransId="{7446566A-56C3-416B-AA05-B7220EEB9217}"/>
    <dgm:cxn modelId="{6A110093-C831-4F4E-B127-129763E918C5}" type="presOf" srcId="{A91F1B47-17E8-4770-AF6A-B6079F5626BD}" destId="{AF32AB86-D6E2-4768-97DE-6E42547C32DF}" srcOrd="0" destOrd="0" presId="urn:microsoft.com/office/officeart/2005/8/layout/hierarchy2"/>
    <dgm:cxn modelId="{A1E13D96-F3BF-44DC-A115-AD3D54065FB8}" type="presOf" srcId="{E6CE599A-B754-4E74-99BD-6F133F845FE5}" destId="{4C2BA7AB-39BA-4C98-86DC-AB65510E1A10}" srcOrd="0" destOrd="0" presId="urn:microsoft.com/office/officeart/2005/8/layout/hierarchy2"/>
    <dgm:cxn modelId="{908451A8-6092-4362-A9E7-BDAD8A6C1BB6}" srcId="{A9D60C78-BF02-4C38-A4E8-B00FAF104140}" destId="{0D997808-34FB-43F7-9958-5F068FCF494E}" srcOrd="0" destOrd="0" parTransId="{8E8884A6-7C77-4B74-8CBC-4ADC8CA94541}" sibTransId="{E4EA0BE9-F20D-43F4-9F44-307E2D9BCEFD}"/>
    <dgm:cxn modelId="{33A7F4A8-3F6D-4F50-A686-11A6F12EB9AE}" srcId="{D41DA87F-21CB-42A3-95F9-CC0F7FF65E1F}" destId="{2041C589-F583-4BA0-9774-EFCDD3BF733A}" srcOrd="4" destOrd="0" parTransId="{84FA959A-9CB8-42B7-B214-BCF9C00CF07A}" sibTransId="{DB9B435C-ABB2-493B-A2E2-4E6E9760CA23}"/>
    <dgm:cxn modelId="{E7F520A9-5F7B-4A44-853A-F50CA59FCE84}" srcId="{343C9D33-8F2C-48D0-8867-5DB9572199FE}" destId="{D41DA87F-21CB-42A3-95F9-CC0F7FF65E1F}" srcOrd="0" destOrd="0" parTransId="{D8ABDA3B-AE89-4CBF-BA1B-3BA90FF2247C}" sibTransId="{2D8FED38-8B7F-4454-B9EC-1CFD3A95502C}"/>
    <dgm:cxn modelId="{A2F36CB1-8A54-418C-941C-DB78507AFD0A}" type="presOf" srcId="{84FA959A-9CB8-42B7-B214-BCF9C00CF07A}" destId="{82BFA123-A27D-46F7-84C8-98FEA6758A29}" srcOrd="0" destOrd="0" presId="urn:microsoft.com/office/officeart/2005/8/layout/hierarchy2"/>
    <dgm:cxn modelId="{A9A154B8-C0BE-4DC8-A294-2ABD0E46215F}" type="presOf" srcId="{8E8884A6-7C77-4B74-8CBC-4ADC8CA94541}" destId="{760A3942-5F67-4F85-AD40-A735860C8E90}" srcOrd="1" destOrd="0" presId="urn:microsoft.com/office/officeart/2005/8/layout/hierarchy2"/>
    <dgm:cxn modelId="{1C277ABC-35E7-4F0B-87AD-13B7CF7D59DF}" type="presOf" srcId="{F2997B56-9936-4579-B797-9D37BC1E0295}" destId="{9DE54E05-863F-4224-8F9D-CA55A747A74B}" srcOrd="0" destOrd="0" presId="urn:microsoft.com/office/officeart/2005/8/layout/hierarchy2"/>
    <dgm:cxn modelId="{5E36DEBC-4923-45F9-8077-830704B813B6}" type="presOf" srcId="{8E8884A6-7C77-4B74-8CBC-4ADC8CA94541}" destId="{F6338B96-46B9-4B69-A943-EA624809A13D}" srcOrd="0" destOrd="0" presId="urn:microsoft.com/office/officeart/2005/8/layout/hierarchy2"/>
    <dgm:cxn modelId="{EED639BE-3A72-44DF-9DBF-0DBFA54DE030}" type="presOf" srcId="{D8EFE6BA-80CA-4424-AD15-7EAA2C811884}" destId="{ADF3884F-D035-4B30-ADB2-9EDCA0EC396C}" srcOrd="1" destOrd="0" presId="urn:microsoft.com/office/officeart/2005/8/layout/hierarchy2"/>
    <dgm:cxn modelId="{696804C5-D37E-4989-8315-97D83B435FCA}" type="presOf" srcId="{321A900B-42E3-479F-9437-EB2D5B1D2FC4}" destId="{9ACB5B9D-77B6-4A3F-BB73-BEC3105D2F68}" srcOrd="1" destOrd="0" presId="urn:microsoft.com/office/officeart/2005/8/layout/hierarchy2"/>
    <dgm:cxn modelId="{0C913BCF-407B-45C8-B1DE-C25E24DA0B2D}" srcId="{2041C589-F583-4BA0-9774-EFCDD3BF733A}" destId="{608E0604-84BF-4EE3-960B-77D854119A58}" srcOrd="0" destOrd="0" parTransId="{3F857318-8124-4372-8DF0-D80DE21F5575}" sibTransId="{D066F922-0938-4DB3-838A-918DA78A367F}"/>
    <dgm:cxn modelId="{C0AA6DD0-F3FD-410C-8179-60E0C7E5C1CF}" type="presOf" srcId="{321A900B-42E3-479F-9437-EB2D5B1D2FC4}" destId="{ED292CB6-1C96-49E0-B63A-1E4710F329D7}" srcOrd="0" destOrd="0" presId="urn:microsoft.com/office/officeart/2005/8/layout/hierarchy2"/>
    <dgm:cxn modelId="{E837EFD0-7012-48DF-9CCC-E4D0E40C5BFC}" type="presOf" srcId="{3F857318-8124-4372-8DF0-D80DE21F5575}" destId="{53DB8B0E-8A8B-4EC0-85BF-A11F1303C407}" srcOrd="0" destOrd="0" presId="urn:microsoft.com/office/officeart/2005/8/layout/hierarchy2"/>
    <dgm:cxn modelId="{596C1BD4-C116-4BE0-A786-825B76C4CF37}" type="presOf" srcId="{AA10ADF4-18DD-421B-9A3A-D18A7A191183}" destId="{C269EF7A-1190-464F-AE15-C946307EAFF1}" srcOrd="0" destOrd="0" presId="urn:microsoft.com/office/officeart/2005/8/layout/hierarchy2"/>
    <dgm:cxn modelId="{34A3C8D6-AAB7-4C42-B364-41523A907B26}" type="presOf" srcId="{82666BF9-FBAF-423D-9E49-C44E814C81C8}" destId="{07D5E350-E9C9-4952-80F2-4F7E33FBE6BE}" srcOrd="1" destOrd="0" presId="urn:microsoft.com/office/officeart/2005/8/layout/hierarchy2"/>
    <dgm:cxn modelId="{FA528AD9-508B-4632-ACC0-CB63890DB29A}" type="presOf" srcId="{2EEC3192-82A0-487D-9DC4-3DBCC025E5B7}" destId="{26C8394C-DA44-4520-8A56-F72DB5F288AB}" srcOrd="0" destOrd="0" presId="urn:microsoft.com/office/officeart/2005/8/layout/hierarchy2"/>
    <dgm:cxn modelId="{B61AEFDB-1119-4D1E-B752-A9E517219974}" type="presOf" srcId="{CFB87212-C7EC-4FF2-8720-427CFEA76945}" destId="{C065CA31-3CF1-4FED-A8FC-386858BC2DCF}" srcOrd="1" destOrd="0" presId="urn:microsoft.com/office/officeart/2005/8/layout/hierarchy2"/>
    <dgm:cxn modelId="{AB6470DC-98E9-494E-8347-7D57A975188B}" srcId="{D41DA87F-21CB-42A3-95F9-CC0F7FF65E1F}" destId="{E6CE599A-B754-4E74-99BD-6F133F845FE5}" srcOrd="1" destOrd="0" parTransId="{A91F1B47-17E8-4770-AF6A-B6079F5626BD}" sibTransId="{9907E715-C5EC-420D-90A4-3BF765F484A8}"/>
    <dgm:cxn modelId="{62E940DD-4711-448B-8890-6DAD15AA9DFF}" type="presOf" srcId="{343C9D33-8F2C-48D0-8867-5DB9572199FE}" destId="{E2FB49F9-FBF8-48DC-9C33-0B4002778B8D}" srcOrd="0" destOrd="0" presId="urn:microsoft.com/office/officeart/2005/8/layout/hierarchy2"/>
    <dgm:cxn modelId="{587F7EDD-C2B1-437E-BECF-5083F71CD062}" type="presOf" srcId="{84FA959A-9CB8-42B7-B214-BCF9C00CF07A}" destId="{ED625408-65EA-477B-BBA4-351B334AF56B}" srcOrd="1" destOrd="0" presId="urn:microsoft.com/office/officeart/2005/8/layout/hierarchy2"/>
    <dgm:cxn modelId="{5C7BAFE1-D296-45EA-B208-0AF3A1485B74}" type="presOf" srcId="{608E0604-84BF-4EE3-960B-77D854119A58}" destId="{5EDB2ADD-584D-4B74-8F72-71068CAFB0F0}" srcOrd="0" destOrd="0" presId="urn:microsoft.com/office/officeart/2005/8/layout/hierarchy2"/>
    <dgm:cxn modelId="{86FFC4E6-8BFA-4A53-8EE4-B02C47400291}" type="presOf" srcId="{A66DA29D-93E0-4B23-BE54-8BB0DEE33AB7}" destId="{1FFC9363-96F3-493F-AB03-5246444A572A}" srcOrd="0" destOrd="0" presId="urn:microsoft.com/office/officeart/2005/8/layout/hierarchy2"/>
    <dgm:cxn modelId="{4D628AE8-B372-45BF-93B2-A894D87C1304}" type="presOf" srcId="{F90984BB-1189-4388-86E2-8D3636A07170}" destId="{B9119EC0-0A0D-462A-9A24-90847090B4AD}" srcOrd="1" destOrd="0" presId="urn:microsoft.com/office/officeart/2005/8/layout/hierarchy2"/>
    <dgm:cxn modelId="{D787E6EF-CFDE-406F-B7B0-E813C0911E89}" type="presOf" srcId="{61DBED13-63FC-4002-9D0D-73BD96B3CB73}" destId="{A358403F-C71A-4A2C-9535-7C59C028490E}" srcOrd="0" destOrd="0" presId="urn:microsoft.com/office/officeart/2005/8/layout/hierarchy2"/>
    <dgm:cxn modelId="{E832AB63-D9F2-49B6-8738-08C06B61391D}" type="presParOf" srcId="{E2FB49F9-FBF8-48DC-9C33-0B4002778B8D}" destId="{849097DB-2EAD-470A-BBB1-73FC864F8D4C}" srcOrd="0" destOrd="0" presId="urn:microsoft.com/office/officeart/2005/8/layout/hierarchy2"/>
    <dgm:cxn modelId="{D1E83A2E-44BC-4C6C-B494-87E6F2C2DDBF}" type="presParOf" srcId="{849097DB-2EAD-470A-BBB1-73FC864F8D4C}" destId="{BCF4C33E-FC3D-4001-9AE0-C38DE4E89857}" srcOrd="0" destOrd="0" presId="urn:microsoft.com/office/officeart/2005/8/layout/hierarchy2"/>
    <dgm:cxn modelId="{AB8D30FB-8BC8-4CED-94ED-A933901108CF}" type="presParOf" srcId="{849097DB-2EAD-470A-BBB1-73FC864F8D4C}" destId="{058089C7-7900-4E79-A9B9-FB32D2A26427}" srcOrd="1" destOrd="0" presId="urn:microsoft.com/office/officeart/2005/8/layout/hierarchy2"/>
    <dgm:cxn modelId="{419585A3-77A0-45FC-8E85-7BFF0AE5A2FC}" type="presParOf" srcId="{058089C7-7900-4E79-A9B9-FB32D2A26427}" destId="{1FFC9363-96F3-493F-AB03-5246444A572A}" srcOrd="0" destOrd="0" presId="urn:microsoft.com/office/officeart/2005/8/layout/hierarchy2"/>
    <dgm:cxn modelId="{4045B3DA-C28D-4F85-A077-C3CCB07C8393}" type="presParOf" srcId="{1FFC9363-96F3-493F-AB03-5246444A572A}" destId="{4B1C3562-A3A5-4CA1-BC83-6C2F4F8AF1F6}" srcOrd="0" destOrd="0" presId="urn:microsoft.com/office/officeart/2005/8/layout/hierarchy2"/>
    <dgm:cxn modelId="{5A18081A-7B8D-48BD-BFAB-D9C4D6DEB090}" type="presParOf" srcId="{058089C7-7900-4E79-A9B9-FB32D2A26427}" destId="{E36540D2-E79A-4D3C-BDF0-B8DE73758D7C}" srcOrd="1" destOrd="0" presId="urn:microsoft.com/office/officeart/2005/8/layout/hierarchy2"/>
    <dgm:cxn modelId="{E433F5B6-E8E2-4DDC-B96E-88EDEABF8350}" type="presParOf" srcId="{E36540D2-E79A-4D3C-BDF0-B8DE73758D7C}" destId="{9DE54E05-863F-4224-8F9D-CA55A747A74B}" srcOrd="0" destOrd="0" presId="urn:microsoft.com/office/officeart/2005/8/layout/hierarchy2"/>
    <dgm:cxn modelId="{BAD22577-101E-4A95-9CCC-8611C83FEA39}" type="presParOf" srcId="{E36540D2-E79A-4D3C-BDF0-B8DE73758D7C}" destId="{71DCE4C1-6C24-4D41-A416-9C320C86F3E7}" srcOrd="1" destOrd="0" presId="urn:microsoft.com/office/officeart/2005/8/layout/hierarchy2"/>
    <dgm:cxn modelId="{E9428507-3F1B-4C3C-86B0-DBA7612368F9}" type="presParOf" srcId="{71DCE4C1-6C24-4D41-A416-9C320C86F3E7}" destId="{26C8394C-DA44-4520-8A56-F72DB5F288AB}" srcOrd="0" destOrd="0" presId="urn:microsoft.com/office/officeart/2005/8/layout/hierarchy2"/>
    <dgm:cxn modelId="{9D488719-6CDC-428A-8831-559A68F63D8E}" type="presParOf" srcId="{26C8394C-DA44-4520-8A56-F72DB5F288AB}" destId="{1A6C8561-A006-49AF-AC70-5EC222AECB0B}" srcOrd="0" destOrd="0" presId="urn:microsoft.com/office/officeart/2005/8/layout/hierarchy2"/>
    <dgm:cxn modelId="{ADF554C0-C675-4079-81BA-6927207E8C1D}" type="presParOf" srcId="{71DCE4C1-6C24-4D41-A416-9C320C86F3E7}" destId="{BC660B92-CDAB-4173-BD08-90F96A9F0744}" srcOrd="1" destOrd="0" presId="urn:microsoft.com/office/officeart/2005/8/layout/hierarchy2"/>
    <dgm:cxn modelId="{963B43F1-3F9F-4FFA-AD9B-6DF5AA2E8B80}" type="presParOf" srcId="{BC660B92-CDAB-4173-BD08-90F96A9F0744}" destId="{C269EF7A-1190-464F-AE15-C946307EAFF1}" srcOrd="0" destOrd="0" presId="urn:microsoft.com/office/officeart/2005/8/layout/hierarchy2"/>
    <dgm:cxn modelId="{73994FDD-6A9E-4326-B522-87FBBA9181AB}" type="presParOf" srcId="{BC660B92-CDAB-4173-BD08-90F96A9F0744}" destId="{157C1FEE-8690-4995-A61F-FE4A2CE291F8}" srcOrd="1" destOrd="0" presId="urn:microsoft.com/office/officeart/2005/8/layout/hierarchy2"/>
    <dgm:cxn modelId="{35F1C842-00CF-4AE5-A86C-A9D0F96B12E0}" type="presParOf" srcId="{058089C7-7900-4E79-A9B9-FB32D2A26427}" destId="{AF32AB86-D6E2-4768-97DE-6E42547C32DF}" srcOrd="2" destOrd="0" presId="urn:microsoft.com/office/officeart/2005/8/layout/hierarchy2"/>
    <dgm:cxn modelId="{34C0163E-82AE-413F-8503-C4ED9D6B3200}" type="presParOf" srcId="{AF32AB86-D6E2-4768-97DE-6E42547C32DF}" destId="{DFBF49B2-CAC3-4AF7-8F52-C5C7D9D7FC73}" srcOrd="0" destOrd="0" presId="urn:microsoft.com/office/officeart/2005/8/layout/hierarchy2"/>
    <dgm:cxn modelId="{F937A289-2CA2-4BF1-9699-335366434169}" type="presParOf" srcId="{058089C7-7900-4E79-A9B9-FB32D2A26427}" destId="{485438C0-BAD7-48F3-8563-BEC5AF3029DF}" srcOrd="3" destOrd="0" presId="urn:microsoft.com/office/officeart/2005/8/layout/hierarchy2"/>
    <dgm:cxn modelId="{0E9A6D38-7E25-4B1B-AF4E-1D418E63D978}" type="presParOf" srcId="{485438C0-BAD7-48F3-8563-BEC5AF3029DF}" destId="{4C2BA7AB-39BA-4C98-86DC-AB65510E1A10}" srcOrd="0" destOrd="0" presId="urn:microsoft.com/office/officeart/2005/8/layout/hierarchy2"/>
    <dgm:cxn modelId="{6780398E-08D7-4998-BAE2-AD8E6FC3345C}" type="presParOf" srcId="{485438C0-BAD7-48F3-8563-BEC5AF3029DF}" destId="{1F36D68D-0499-46CA-A6AA-BBD705AAF0F9}" srcOrd="1" destOrd="0" presId="urn:microsoft.com/office/officeart/2005/8/layout/hierarchy2"/>
    <dgm:cxn modelId="{B2E17D93-F7A8-4CE6-809C-EB0A88D1D6A3}" type="presParOf" srcId="{1F36D68D-0499-46CA-A6AA-BBD705AAF0F9}" destId="{2506CEA2-2D22-4A02-A803-700EBABF5FF4}" srcOrd="0" destOrd="0" presId="urn:microsoft.com/office/officeart/2005/8/layout/hierarchy2"/>
    <dgm:cxn modelId="{902FACC8-8433-4653-80BA-9D5D9779CF9A}" type="presParOf" srcId="{2506CEA2-2D22-4A02-A803-700EBABF5FF4}" destId="{07D5E350-E9C9-4952-80F2-4F7E33FBE6BE}" srcOrd="0" destOrd="0" presId="urn:microsoft.com/office/officeart/2005/8/layout/hierarchy2"/>
    <dgm:cxn modelId="{8F96E052-5F4C-461C-8F9D-367BADE96755}" type="presParOf" srcId="{1F36D68D-0499-46CA-A6AA-BBD705AAF0F9}" destId="{0B02BCDB-8104-43B2-93AB-34CA03E5DE97}" srcOrd="1" destOrd="0" presId="urn:microsoft.com/office/officeart/2005/8/layout/hierarchy2"/>
    <dgm:cxn modelId="{B57CD284-BA7F-4A1C-8181-0C1037301B48}" type="presParOf" srcId="{0B02BCDB-8104-43B2-93AB-34CA03E5DE97}" destId="{C04A8107-3D70-47DD-B55E-BA9A837D8174}" srcOrd="0" destOrd="0" presId="urn:microsoft.com/office/officeart/2005/8/layout/hierarchy2"/>
    <dgm:cxn modelId="{F0FDDF06-BE22-42E5-B896-A6D01D85233E}" type="presParOf" srcId="{0B02BCDB-8104-43B2-93AB-34CA03E5DE97}" destId="{6FDDD2DA-09F2-4253-8BE8-6ECEC3F9AA81}" srcOrd="1" destOrd="0" presId="urn:microsoft.com/office/officeart/2005/8/layout/hierarchy2"/>
    <dgm:cxn modelId="{D5849D40-A494-4DD4-B509-1E3609974F37}" type="presParOf" srcId="{058089C7-7900-4E79-A9B9-FB32D2A26427}" destId="{FCAD7258-85D0-4126-9817-8E8554045E88}" srcOrd="4" destOrd="0" presId="urn:microsoft.com/office/officeart/2005/8/layout/hierarchy2"/>
    <dgm:cxn modelId="{37B920A1-0621-4116-AB7D-CAD8F21F8D70}" type="presParOf" srcId="{FCAD7258-85D0-4126-9817-8E8554045E88}" destId="{F5C5433E-1D45-4497-91B4-494E5AF32BC0}" srcOrd="0" destOrd="0" presId="urn:microsoft.com/office/officeart/2005/8/layout/hierarchy2"/>
    <dgm:cxn modelId="{C5A3CE8D-8725-4370-87CD-365EB8A13779}" type="presParOf" srcId="{058089C7-7900-4E79-A9B9-FB32D2A26427}" destId="{ADE777ED-55CA-496B-8C26-82A1ECD7FEEF}" srcOrd="5" destOrd="0" presId="urn:microsoft.com/office/officeart/2005/8/layout/hierarchy2"/>
    <dgm:cxn modelId="{7F789ED5-8549-45BA-A182-7AB7E2F4D110}" type="presParOf" srcId="{ADE777ED-55CA-496B-8C26-82A1ECD7FEEF}" destId="{624D16E4-88A1-4099-9C83-7AF5BE885BC7}" srcOrd="0" destOrd="0" presId="urn:microsoft.com/office/officeart/2005/8/layout/hierarchy2"/>
    <dgm:cxn modelId="{CF6F421C-4C59-4F15-8849-72AF022D2783}" type="presParOf" srcId="{ADE777ED-55CA-496B-8C26-82A1ECD7FEEF}" destId="{5DA50043-E4DE-49A6-AB5D-B28C3A5FB534}" srcOrd="1" destOrd="0" presId="urn:microsoft.com/office/officeart/2005/8/layout/hierarchy2"/>
    <dgm:cxn modelId="{9E4C83FF-0335-488E-96CD-2CF28AEAADC3}" type="presParOf" srcId="{5DA50043-E4DE-49A6-AB5D-B28C3A5FB534}" destId="{62660090-66BB-422F-A53A-60D09EDCA73A}" srcOrd="0" destOrd="0" presId="urn:microsoft.com/office/officeart/2005/8/layout/hierarchy2"/>
    <dgm:cxn modelId="{42A0C39D-5F92-420C-B41F-6A81C1694F9D}" type="presParOf" srcId="{62660090-66BB-422F-A53A-60D09EDCA73A}" destId="{ADF3884F-D035-4B30-ADB2-9EDCA0EC396C}" srcOrd="0" destOrd="0" presId="urn:microsoft.com/office/officeart/2005/8/layout/hierarchy2"/>
    <dgm:cxn modelId="{A38369B0-CF64-4F0C-B024-3CA7A5306D39}" type="presParOf" srcId="{5DA50043-E4DE-49A6-AB5D-B28C3A5FB534}" destId="{83163ADA-CC47-42F2-849B-8E6B763C404D}" srcOrd="1" destOrd="0" presId="urn:microsoft.com/office/officeart/2005/8/layout/hierarchy2"/>
    <dgm:cxn modelId="{5BE4F509-C5F9-4909-9B19-7C3774FC1BB8}" type="presParOf" srcId="{83163ADA-CC47-42F2-849B-8E6B763C404D}" destId="{8FD54ED5-8A8F-42B2-A981-3DB5157E9025}" srcOrd="0" destOrd="0" presId="urn:microsoft.com/office/officeart/2005/8/layout/hierarchy2"/>
    <dgm:cxn modelId="{55F71DAC-F327-4AC6-B913-3E644EA4BCBC}" type="presParOf" srcId="{83163ADA-CC47-42F2-849B-8E6B763C404D}" destId="{366867D6-4471-4382-A78E-AD8579733053}" srcOrd="1" destOrd="0" presId="urn:microsoft.com/office/officeart/2005/8/layout/hierarchy2"/>
    <dgm:cxn modelId="{9BD7ECE3-D681-4254-B7AB-2ED1F0058FF5}" type="presParOf" srcId="{058089C7-7900-4E79-A9B9-FB32D2A26427}" destId="{ED292CB6-1C96-49E0-B63A-1E4710F329D7}" srcOrd="6" destOrd="0" presId="urn:microsoft.com/office/officeart/2005/8/layout/hierarchy2"/>
    <dgm:cxn modelId="{537FE6F0-3964-4DB2-96EB-D3998A40D6B3}" type="presParOf" srcId="{ED292CB6-1C96-49E0-B63A-1E4710F329D7}" destId="{9ACB5B9D-77B6-4A3F-BB73-BEC3105D2F68}" srcOrd="0" destOrd="0" presId="urn:microsoft.com/office/officeart/2005/8/layout/hierarchy2"/>
    <dgm:cxn modelId="{82BAEC40-8872-4401-AA6D-5BEA6B2AA43E}" type="presParOf" srcId="{058089C7-7900-4E79-A9B9-FB32D2A26427}" destId="{1C305F8D-D59B-490C-BE01-7EF2F0F12CEC}" srcOrd="7" destOrd="0" presId="urn:microsoft.com/office/officeart/2005/8/layout/hierarchy2"/>
    <dgm:cxn modelId="{5278333F-6CAE-4A28-8007-47A257EC1CDB}" type="presParOf" srcId="{1C305F8D-D59B-490C-BE01-7EF2F0F12CEC}" destId="{D494BD4A-BEA6-469A-8CFB-CC7ED2D336B7}" srcOrd="0" destOrd="0" presId="urn:microsoft.com/office/officeart/2005/8/layout/hierarchy2"/>
    <dgm:cxn modelId="{700B85B4-0B5C-41C3-A407-53141ECEF870}" type="presParOf" srcId="{1C305F8D-D59B-490C-BE01-7EF2F0F12CEC}" destId="{10529336-860E-453D-95A1-43EAA8FD5DBD}" srcOrd="1" destOrd="0" presId="urn:microsoft.com/office/officeart/2005/8/layout/hierarchy2"/>
    <dgm:cxn modelId="{FA6D0CD5-A059-4C32-8941-0E83B1120026}" type="presParOf" srcId="{10529336-860E-453D-95A1-43EAA8FD5DBD}" destId="{E42ADBA4-3612-4B9C-8249-9B395B049875}" srcOrd="0" destOrd="0" presId="urn:microsoft.com/office/officeart/2005/8/layout/hierarchy2"/>
    <dgm:cxn modelId="{570F856A-F4B5-4E73-8BF3-03BB31E6A2F7}" type="presParOf" srcId="{E42ADBA4-3612-4B9C-8249-9B395B049875}" destId="{B9119EC0-0A0D-462A-9A24-90847090B4AD}" srcOrd="0" destOrd="0" presId="urn:microsoft.com/office/officeart/2005/8/layout/hierarchy2"/>
    <dgm:cxn modelId="{4DF8C9A5-1C89-4A52-9142-D9DBA5D3AC76}" type="presParOf" srcId="{10529336-860E-453D-95A1-43EAA8FD5DBD}" destId="{61ABF6C6-F501-432A-806F-BC0D609CBF8F}" srcOrd="1" destOrd="0" presId="urn:microsoft.com/office/officeart/2005/8/layout/hierarchy2"/>
    <dgm:cxn modelId="{98529712-ABB2-4420-8A38-4C777D2751AD}" type="presParOf" srcId="{61ABF6C6-F501-432A-806F-BC0D609CBF8F}" destId="{A358403F-C71A-4A2C-9535-7C59C028490E}" srcOrd="0" destOrd="0" presId="urn:microsoft.com/office/officeart/2005/8/layout/hierarchy2"/>
    <dgm:cxn modelId="{786C2DDA-A9B1-41CF-B4DC-601C49E68429}" type="presParOf" srcId="{61ABF6C6-F501-432A-806F-BC0D609CBF8F}" destId="{BB866CFF-B2A7-4666-9FFD-FE857DB86187}" srcOrd="1" destOrd="0" presId="urn:microsoft.com/office/officeart/2005/8/layout/hierarchy2"/>
    <dgm:cxn modelId="{31AAAE36-7971-4DE8-B2E0-5F83CE3DE9D4}" type="presParOf" srcId="{058089C7-7900-4E79-A9B9-FB32D2A26427}" destId="{82BFA123-A27D-46F7-84C8-98FEA6758A29}" srcOrd="8" destOrd="0" presId="urn:microsoft.com/office/officeart/2005/8/layout/hierarchy2"/>
    <dgm:cxn modelId="{A5CD831F-63BC-4F92-B7A6-BAC461CAD3E7}" type="presParOf" srcId="{82BFA123-A27D-46F7-84C8-98FEA6758A29}" destId="{ED625408-65EA-477B-BBA4-351B334AF56B}" srcOrd="0" destOrd="0" presId="urn:microsoft.com/office/officeart/2005/8/layout/hierarchy2"/>
    <dgm:cxn modelId="{A63ED809-9E99-4DA0-8619-14BE156C0035}" type="presParOf" srcId="{058089C7-7900-4E79-A9B9-FB32D2A26427}" destId="{6F2CD34F-EE09-4381-B058-03C341B34910}" srcOrd="9" destOrd="0" presId="urn:microsoft.com/office/officeart/2005/8/layout/hierarchy2"/>
    <dgm:cxn modelId="{C2ADE4F6-FA68-4BD8-9460-EBAB2222C957}" type="presParOf" srcId="{6F2CD34F-EE09-4381-B058-03C341B34910}" destId="{FB9E4D84-F870-4D97-8AB6-B3E1C8D4072B}" srcOrd="0" destOrd="0" presId="urn:microsoft.com/office/officeart/2005/8/layout/hierarchy2"/>
    <dgm:cxn modelId="{EF0201DC-2DBC-4EE2-A0C2-327F0A9AC118}" type="presParOf" srcId="{6F2CD34F-EE09-4381-B058-03C341B34910}" destId="{E738CC3C-88A9-4C74-9894-7A5FCC567AE2}" srcOrd="1" destOrd="0" presId="urn:microsoft.com/office/officeart/2005/8/layout/hierarchy2"/>
    <dgm:cxn modelId="{D4AF6513-A402-4FFA-B71D-863457C8B97A}" type="presParOf" srcId="{E738CC3C-88A9-4C74-9894-7A5FCC567AE2}" destId="{53DB8B0E-8A8B-4EC0-85BF-A11F1303C407}" srcOrd="0" destOrd="0" presId="urn:microsoft.com/office/officeart/2005/8/layout/hierarchy2"/>
    <dgm:cxn modelId="{B7FE60D2-80F9-4F71-A051-09760F281F4C}" type="presParOf" srcId="{53DB8B0E-8A8B-4EC0-85BF-A11F1303C407}" destId="{CE810FA3-DA84-4C62-801B-91A986BED1F5}" srcOrd="0" destOrd="0" presId="urn:microsoft.com/office/officeart/2005/8/layout/hierarchy2"/>
    <dgm:cxn modelId="{2FFF3347-23AA-4E37-851A-4F8856E0EADD}" type="presParOf" srcId="{E738CC3C-88A9-4C74-9894-7A5FCC567AE2}" destId="{2858FF9E-A1DE-4B5E-9405-7EE584148C7C}" srcOrd="1" destOrd="0" presId="urn:microsoft.com/office/officeart/2005/8/layout/hierarchy2"/>
    <dgm:cxn modelId="{FBAEB171-05E1-4248-B800-D69AFCAED124}" type="presParOf" srcId="{2858FF9E-A1DE-4B5E-9405-7EE584148C7C}" destId="{5EDB2ADD-584D-4B74-8F72-71068CAFB0F0}" srcOrd="0" destOrd="0" presId="urn:microsoft.com/office/officeart/2005/8/layout/hierarchy2"/>
    <dgm:cxn modelId="{F8DF3451-D0AB-412E-B866-11A972B04664}" type="presParOf" srcId="{2858FF9E-A1DE-4B5E-9405-7EE584148C7C}" destId="{F347E3B0-98A9-4E81-8A80-A2D4A24E7B6B}" srcOrd="1" destOrd="0" presId="urn:microsoft.com/office/officeart/2005/8/layout/hierarchy2"/>
    <dgm:cxn modelId="{7F4AD063-85C5-49DD-B8D8-5C2F4C9F5F3B}" type="presParOf" srcId="{058089C7-7900-4E79-A9B9-FB32D2A26427}" destId="{2AC5AEA9-3D44-4B1C-BDC1-64D895A23011}" srcOrd="10" destOrd="0" presId="urn:microsoft.com/office/officeart/2005/8/layout/hierarchy2"/>
    <dgm:cxn modelId="{CA446F56-984A-45F5-8F3A-E04156E0F071}" type="presParOf" srcId="{2AC5AEA9-3D44-4B1C-BDC1-64D895A23011}" destId="{C065CA31-3CF1-4FED-A8FC-386858BC2DCF}" srcOrd="0" destOrd="0" presId="urn:microsoft.com/office/officeart/2005/8/layout/hierarchy2"/>
    <dgm:cxn modelId="{77EB49AF-9884-4FDF-86C7-6B5CE4BBB117}" type="presParOf" srcId="{058089C7-7900-4E79-A9B9-FB32D2A26427}" destId="{9352B8FB-B9D4-4BF4-85EA-84AAB62F4C57}" srcOrd="11" destOrd="0" presId="urn:microsoft.com/office/officeart/2005/8/layout/hierarchy2"/>
    <dgm:cxn modelId="{F48DD795-3EB5-41F9-A474-7240499F35A7}" type="presParOf" srcId="{9352B8FB-B9D4-4BF4-85EA-84AAB62F4C57}" destId="{CB9450CC-3CF0-4456-ACB7-69D3373F5633}" srcOrd="0" destOrd="0" presId="urn:microsoft.com/office/officeart/2005/8/layout/hierarchy2"/>
    <dgm:cxn modelId="{F118BF55-4A85-4948-A5FE-993BFED41602}" type="presParOf" srcId="{9352B8FB-B9D4-4BF4-85EA-84AAB62F4C57}" destId="{DE77A1CE-DC36-47A3-A613-08C3B92B8579}" srcOrd="1" destOrd="0" presId="urn:microsoft.com/office/officeart/2005/8/layout/hierarchy2"/>
    <dgm:cxn modelId="{9C8660FC-637A-46B1-B75C-7FC1418A8506}" type="presParOf" srcId="{DE77A1CE-DC36-47A3-A613-08C3B92B8579}" destId="{F6338B96-46B9-4B69-A943-EA624809A13D}" srcOrd="0" destOrd="0" presId="urn:microsoft.com/office/officeart/2005/8/layout/hierarchy2"/>
    <dgm:cxn modelId="{8B327345-DF63-4A18-8DE8-349DC1233960}" type="presParOf" srcId="{F6338B96-46B9-4B69-A943-EA624809A13D}" destId="{760A3942-5F67-4F85-AD40-A735860C8E90}" srcOrd="0" destOrd="0" presId="urn:microsoft.com/office/officeart/2005/8/layout/hierarchy2"/>
    <dgm:cxn modelId="{21386DF8-80D3-4390-802C-F5A281F1DE79}" type="presParOf" srcId="{DE77A1CE-DC36-47A3-A613-08C3B92B8579}" destId="{560D6249-EDDA-4BED-8A5B-EF5D0FFB6931}" srcOrd="1" destOrd="0" presId="urn:microsoft.com/office/officeart/2005/8/layout/hierarchy2"/>
    <dgm:cxn modelId="{379064AA-D994-4328-BF6E-8E337B5EF3B4}" type="presParOf" srcId="{560D6249-EDDA-4BED-8A5B-EF5D0FFB6931}" destId="{7047ABFD-6AB7-4FD8-9BE2-0DF18BB0CA9E}" srcOrd="0" destOrd="0" presId="urn:microsoft.com/office/officeart/2005/8/layout/hierarchy2"/>
    <dgm:cxn modelId="{64D60926-30F1-43C6-A183-5D85409DB726}" type="presParOf" srcId="{560D6249-EDDA-4BED-8A5B-EF5D0FFB6931}" destId="{6A8FF9DE-3E83-4BF5-8F0D-00D0CFF8BBD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3C9D33-8F2C-48D0-8867-5DB9572199FE}" type="doc">
      <dgm:prSet loTypeId="urn:microsoft.com/office/officeart/2005/8/layout/hierarchy2" loCatId="hierarchy" qsTypeId="urn:microsoft.com/office/officeart/2005/8/quickstyle/simple1" qsCatId="simple" csTypeId="urn:microsoft.com/office/officeart/2005/8/colors/accent3_1" csCatId="accent3" phldr="1"/>
      <dgm:spPr/>
      <dgm:t>
        <a:bodyPr/>
        <a:lstStyle/>
        <a:p>
          <a:endParaRPr lang="en-US"/>
        </a:p>
      </dgm:t>
    </dgm:pt>
    <dgm:pt modelId="{D41DA87F-21CB-42A3-95F9-CC0F7FF65E1F}">
      <dgm:prSet phldrT="[Text]" custT="1"/>
      <dgm:spPr/>
      <dgm:t>
        <a:bodyPr/>
        <a:lstStyle/>
        <a:p>
          <a:r>
            <a:rPr lang="en-US" sz="1600" b="1" dirty="0"/>
            <a:t>Statistics</a:t>
          </a:r>
        </a:p>
      </dgm:t>
    </dgm:pt>
    <dgm:pt modelId="{D8ABDA3B-AE89-4CBF-BA1B-3BA90FF2247C}" type="parTrans" cxnId="{E7F520A9-5F7B-4A44-853A-F50CA59FCE84}">
      <dgm:prSet/>
      <dgm:spPr/>
      <dgm:t>
        <a:bodyPr/>
        <a:lstStyle/>
        <a:p>
          <a:endParaRPr lang="en-US"/>
        </a:p>
      </dgm:t>
    </dgm:pt>
    <dgm:pt modelId="{2D8FED38-8B7F-4454-B9EC-1CFD3A95502C}" type="sibTrans" cxnId="{E7F520A9-5F7B-4A44-853A-F50CA59FCE84}">
      <dgm:prSet/>
      <dgm:spPr/>
      <dgm:t>
        <a:bodyPr/>
        <a:lstStyle/>
        <a:p>
          <a:endParaRPr lang="en-US"/>
        </a:p>
      </dgm:t>
    </dgm:pt>
    <dgm:pt modelId="{F2997B56-9936-4579-B797-9D37BC1E0295}">
      <dgm:prSet phldrT="[Text]" custT="1"/>
      <dgm:spPr/>
      <dgm:t>
        <a:bodyPr/>
        <a:lstStyle/>
        <a:p>
          <a:pPr>
            <a:lnSpc>
              <a:spcPct val="100000"/>
            </a:lnSpc>
          </a:pPr>
          <a:r>
            <a:rPr lang="en-CA" sz="1600" b="1" dirty="0"/>
            <a:t>Formation of Statistical Questions</a:t>
          </a:r>
          <a:endParaRPr lang="en-US" sz="1600" b="1" dirty="0"/>
        </a:p>
      </dgm:t>
    </dgm:pt>
    <dgm:pt modelId="{A66DA29D-93E0-4B23-BE54-8BB0DEE33AB7}" type="parTrans" cxnId="{D1FA9765-272A-4346-A878-7BA6A839D6A9}">
      <dgm:prSet/>
      <dgm:spPr/>
      <dgm:t>
        <a:bodyPr/>
        <a:lstStyle/>
        <a:p>
          <a:endParaRPr lang="en-US"/>
        </a:p>
      </dgm:t>
    </dgm:pt>
    <dgm:pt modelId="{CC627D8A-D1F1-4AAB-B372-DC16C2304032}" type="sibTrans" cxnId="{D1FA9765-272A-4346-A878-7BA6A839D6A9}">
      <dgm:prSet/>
      <dgm:spPr/>
      <dgm:t>
        <a:bodyPr/>
        <a:lstStyle/>
        <a:p>
          <a:endParaRPr lang="en-US"/>
        </a:p>
      </dgm:t>
    </dgm:pt>
    <dgm:pt modelId="{E6CE599A-B754-4E74-99BD-6F133F845FE5}">
      <dgm:prSet custT="1"/>
      <dgm:spPr/>
      <dgm:t>
        <a:bodyPr/>
        <a:lstStyle/>
        <a:p>
          <a:r>
            <a:rPr lang="en-CA" sz="1600" b="1" dirty="0"/>
            <a:t>Data Collection</a:t>
          </a:r>
          <a:endParaRPr lang="en-US" sz="1600" b="1" dirty="0"/>
        </a:p>
      </dgm:t>
    </dgm:pt>
    <dgm:pt modelId="{A91F1B47-17E8-4770-AF6A-B6079F5626BD}" type="parTrans" cxnId="{AB6470DC-98E9-494E-8347-7D57A975188B}">
      <dgm:prSet/>
      <dgm:spPr/>
      <dgm:t>
        <a:bodyPr/>
        <a:lstStyle/>
        <a:p>
          <a:endParaRPr lang="en-US"/>
        </a:p>
      </dgm:t>
    </dgm:pt>
    <dgm:pt modelId="{9907E715-C5EC-420D-90A4-3BF765F484A8}" type="sibTrans" cxnId="{AB6470DC-98E9-494E-8347-7D57A975188B}">
      <dgm:prSet/>
      <dgm:spPr/>
      <dgm:t>
        <a:bodyPr/>
        <a:lstStyle/>
        <a:p>
          <a:endParaRPr lang="en-US"/>
        </a:p>
      </dgm:t>
    </dgm:pt>
    <dgm:pt modelId="{F0E62B88-4E22-4EBA-964A-440ADDC11064}">
      <dgm:prSet custT="1"/>
      <dgm:spPr/>
      <dgm:t>
        <a:bodyPr/>
        <a:lstStyle/>
        <a:p>
          <a:pPr algn="ctr">
            <a:lnSpc>
              <a:spcPct val="100000"/>
            </a:lnSpc>
          </a:pPr>
          <a:r>
            <a:rPr lang="en-CA" sz="1600" b="1" dirty="0"/>
            <a:t>Organization/Presentation of Data</a:t>
          </a:r>
          <a:endParaRPr lang="en-US" sz="1600" b="1" dirty="0"/>
        </a:p>
      </dgm:t>
    </dgm:pt>
    <dgm:pt modelId="{36E4CF92-C6F6-4438-B822-4670AC246991}" type="parTrans" cxnId="{65575D80-69F6-4200-BA5A-640E076E1337}">
      <dgm:prSet/>
      <dgm:spPr/>
      <dgm:t>
        <a:bodyPr/>
        <a:lstStyle/>
        <a:p>
          <a:endParaRPr lang="en-US"/>
        </a:p>
      </dgm:t>
    </dgm:pt>
    <dgm:pt modelId="{0B0CF9EA-36EF-48D0-AD55-950522DF333A}" type="sibTrans" cxnId="{65575D80-69F6-4200-BA5A-640E076E1337}">
      <dgm:prSet/>
      <dgm:spPr/>
      <dgm:t>
        <a:bodyPr/>
        <a:lstStyle/>
        <a:p>
          <a:endParaRPr lang="en-US"/>
        </a:p>
      </dgm:t>
    </dgm:pt>
    <dgm:pt modelId="{2041C589-F583-4BA0-9774-EFCDD3BF733A}">
      <dgm:prSet custT="1"/>
      <dgm:spPr/>
      <dgm:t>
        <a:bodyPr/>
        <a:lstStyle/>
        <a:p>
          <a:r>
            <a:rPr lang="en-US" sz="1600" b="1" dirty="0"/>
            <a:t>Test of Significance &amp; Interpretation</a:t>
          </a:r>
        </a:p>
      </dgm:t>
    </dgm:pt>
    <dgm:pt modelId="{84FA959A-9CB8-42B7-B214-BCF9C00CF07A}" type="parTrans" cxnId="{33A7F4A8-3F6D-4F50-A686-11A6F12EB9AE}">
      <dgm:prSet/>
      <dgm:spPr/>
      <dgm:t>
        <a:bodyPr/>
        <a:lstStyle/>
        <a:p>
          <a:endParaRPr lang="en-US"/>
        </a:p>
      </dgm:t>
    </dgm:pt>
    <dgm:pt modelId="{DB9B435C-ABB2-493B-A2E2-4E6E9760CA23}" type="sibTrans" cxnId="{33A7F4A8-3F6D-4F50-A686-11A6F12EB9AE}">
      <dgm:prSet/>
      <dgm:spPr/>
      <dgm:t>
        <a:bodyPr/>
        <a:lstStyle/>
        <a:p>
          <a:endParaRPr lang="en-US"/>
        </a:p>
      </dgm:t>
    </dgm:pt>
    <dgm:pt modelId="{A9D60C78-BF02-4C38-A4E8-B00FAF104140}">
      <dgm:prSet custT="1"/>
      <dgm:spPr/>
      <dgm:t>
        <a:bodyPr/>
        <a:lstStyle/>
        <a:p>
          <a:r>
            <a:rPr lang="en-US" sz="1600" b="1" dirty="0"/>
            <a:t>Drawing Conclusion &amp; Write up</a:t>
          </a:r>
        </a:p>
      </dgm:t>
    </dgm:pt>
    <dgm:pt modelId="{CFB87212-C7EC-4FF2-8720-427CFEA76945}" type="parTrans" cxnId="{44623A7D-F376-4DE5-960E-90B4AFDF400B}">
      <dgm:prSet/>
      <dgm:spPr/>
      <dgm:t>
        <a:bodyPr/>
        <a:lstStyle/>
        <a:p>
          <a:endParaRPr lang="en-US"/>
        </a:p>
      </dgm:t>
    </dgm:pt>
    <dgm:pt modelId="{FF9BCF98-E4F6-47EE-AB7F-84268DE43C94}" type="sibTrans" cxnId="{44623A7D-F376-4DE5-960E-90B4AFDF400B}">
      <dgm:prSet/>
      <dgm:spPr/>
      <dgm:t>
        <a:bodyPr/>
        <a:lstStyle/>
        <a:p>
          <a:endParaRPr lang="en-US"/>
        </a:p>
      </dgm:t>
    </dgm:pt>
    <dgm:pt modelId="{B77F62C5-A808-404C-9608-18EFD57BCC8D}">
      <dgm:prSet custT="1"/>
      <dgm:spPr/>
      <dgm:t>
        <a:bodyPr/>
        <a:lstStyle/>
        <a:p>
          <a:r>
            <a:rPr lang="en-CA" sz="1600" b="1" dirty="0"/>
            <a:t>Descriptive Analysis of Data</a:t>
          </a:r>
          <a:endParaRPr lang="en-US" sz="1600" b="1" dirty="0"/>
        </a:p>
      </dgm:t>
    </dgm:pt>
    <dgm:pt modelId="{321A900B-42E3-479F-9437-EB2D5B1D2FC4}" type="parTrans" cxnId="{4FAE3A16-CB53-4865-BA7D-65394B8643F1}">
      <dgm:prSet/>
      <dgm:spPr/>
      <dgm:t>
        <a:bodyPr/>
        <a:lstStyle/>
        <a:p>
          <a:endParaRPr lang="en-US"/>
        </a:p>
      </dgm:t>
    </dgm:pt>
    <dgm:pt modelId="{EC2BFAED-ACB1-4F82-8477-3E005F55409B}" type="sibTrans" cxnId="{4FAE3A16-CB53-4865-BA7D-65394B8643F1}">
      <dgm:prSet/>
      <dgm:spPr/>
      <dgm:t>
        <a:bodyPr/>
        <a:lstStyle/>
        <a:p>
          <a:endParaRPr lang="en-US"/>
        </a:p>
      </dgm:t>
    </dgm:pt>
    <dgm:pt modelId="{0D997808-34FB-43F7-9958-5F068FCF494E}">
      <dgm:prSet custT="1"/>
      <dgm:spPr/>
      <dgm:t>
        <a:bodyPr/>
        <a:lstStyle/>
        <a:p>
          <a:r>
            <a:rPr lang="en-US" sz="1400" dirty="0"/>
            <a:t>Determination of rejection &amp; nonrejection regions, p values, and confidence intervals, along with write up for the statistical analysis.</a:t>
          </a:r>
        </a:p>
      </dgm:t>
    </dgm:pt>
    <dgm:pt modelId="{8E8884A6-7C77-4B74-8CBC-4ADC8CA94541}" type="parTrans" cxnId="{908451A8-6092-4362-A9E7-BDAD8A6C1BB6}">
      <dgm:prSet/>
      <dgm:spPr/>
      <dgm:t>
        <a:bodyPr/>
        <a:lstStyle/>
        <a:p>
          <a:endParaRPr lang="en-US"/>
        </a:p>
      </dgm:t>
    </dgm:pt>
    <dgm:pt modelId="{E4EA0BE9-F20D-43F4-9F44-307E2D9BCEFD}" type="sibTrans" cxnId="{908451A8-6092-4362-A9E7-BDAD8A6C1BB6}">
      <dgm:prSet/>
      <dgm:spPr/>
      <dgm:t>
        <a:bodyPr/>
        <a:lstStyle/>
        <a:p>
          <a:endParaRPr lang="en-US"/>
        </a:p>
      </dgm:t>
    </dgm:pt>
    <dgm:pt modelId="{AA10ADF4-18DD-421B-9A3A-D18A7A191183}">
      <dgm:prSet custT="1"/>
      <dgm:spPr/>
      <dgm:t>
        <a:bodyPr/>
        <a:lstStyle/>
        <a:p>
          <a:r>
            <a:rPr lang="en-US" sz="1400" dirty="0"/>
            <a:t>Is there any association b/w social distancing and COVID?- Should we use 20 seconds to wash our hands during the pandemic?</a:t>
          </a:r>
        </a:p>
      </dgm:t>
    </dgm:pt>
    <dgm:pt modelId="{2EEC3192-82A0-487D-9DC4-3DBCC025E5B7}" type="parTrans" cxnId="{2CDD3E0C-93A8-470A-AA7F-F5E390E6B405}">
      <dgm:prSet/>
      <dgm:spPr/>
      <dgm:t>
        <a:bodyPr/>
        <a:lstStyle/>
        <a:p>
          <a:endParaRPr lang="en-US"/>
        </a:p>
      </dgm:t>
    </dgm:pt>
    <dgm:pt modelId="{D05065C7-8060-42AE-A45B-38EA2FA00FB7}" type="sibTrans" cxnId="{2CDD3E0C-93A8-470A-AA7F-F5E390E6B405}">
      <dgm:prSet/>
      <dgm:spPr/>
      <dgm:t>
        <a:bodyPr/>
        <a:lstStyle/>
        <a:p>
          <a:endParaRPr lang="en-US"/>
        </a:p>
      </dgm:t>
    </dgm:pt>
    <dgm:pt modelId="{48B54596-E922-4F63-92D5-2543A3F8405A}">
      <dgm:prSet custT="1"/>
      <dgm:spPr>
        <a:noFill/>
      </dgm:spPr>
      <dgm:t>
        <a:bodyPr/>
        <a:lstStyle/>
        <a:p>
          <a:r>
            <a:rPr lang="en-US" sz="1400" dirty="0"/>
            <a:t>Data are collected from a sample of subjects with COVID/no COVID, subjects doing social dist./no social dist.-Sample time duration in second are recoded from selected subjects.</a:t>
          </a:r>
        </a:p>
      </dgm:t>
    </dgm:pt>
    <dgm:pt modelId="{82666BF9-FBAF-423D-9E49-C44E814C81C8}" type="parTrans" cxnId="{4B4EA02F-9D91-479A-892D-8C588EA35F12}">
      <dgm:prSet/>
      <dgm:spPr/>
      <dgm:t>
        <a:bodyPr/>
        <a:lstStyle/>
        <a:p>
          <a:endParaRPr lang="en-US"/>
        </a:p>
      </dgm:t>
    </dgm:pt>
    <dgm:pt modelId="{4543FDD2-891B-46A1-82C4-673090DFB725}" type="sibTrans" cxnId="{4B4EA02F-9D91-479A-892D-8C588EA35F12}">
      <dgm:prSet/>
      <dgm:spPr/>
      <dgm:t>
        <a:bodyPr/>
        <a:lstStyle/>
        <a:p>
          <a:endParaRPr lang="en-US"/>
        </a:p>
      </dgm:t>
    </dgm:pt>
    <dgm:pt modelId="{E7E15948-C1A9-4F87-AEFD-FA36A36052DE}">
      <dgm:prSet custT="1"/>
      <dgm:spPr/>
      <dgm:t>
        <a:bodyPr/>
        <a:lstStyle/>
        <a:p>
          <a:r>
            <a:rPr lang="en-US" sz="1400" dirty="0"/>
            <a:t>Collected data are then presented in the form of tables, graphs, charts, and diagrams</a:t>
          </a:r>
        </a:p>
      </dgm:t>
    </dgm:pt>
    <dgm:pt modelId="{D8EFE6BA-80CA-4424-AD15-7EAA2C811884}" type="parTrans" cxnId="{7D18615D-92BF-4C1F-B7D3-10A12C182F90}">
      <dgm:prSet/>
      <dgm:spPr/>
      <dgm:t>
        <a:bodyPr/>
        <a:lstStyle/>
        <a:p>
          <a:endParaRPr lang="en-US"/>
        </a:p>
      </dgm:t>
    </dgm:pt>
    <dgm:pt modelId="{29EB3772-FE3F-4FF9-9F55-75E99304F28D}" type="sibTrans" cxnId="{7D18615D-92BF-4C1F-B7D3-10A12C182F90}">
      <dgm:prSet/>
      <dgm:spPr/>
      <dgm:t>
        <a:bodyPr/>
        <a:lstStyle/>
        <a:p>
          <a:endParaRPr lang="en-US"/>
        </a:p>
      </dgm:t>
    </dgm:pt>
    <dgm:pt modelId="{61DBED13-63FC-4002-9D0D-73BD96B3CB73}">
      <dgm:prSet custT="1"/>
      <dgm:spPr/>
      <dgm:t>
        <a:bodyPr/>
        <a:lstStyle/>
        <a:p>
          <a:r>
            <a:rPr lang="en-US" sz="1400" dirty="0"/>
            <a:t>Frequencies are calculated from COVID/no COVID, social dist./no social dist.- Min, Max, mean, median, SD, IQR of time in sec for washing hands.</a:t>
          </a:r>
        </a:p>
      </dgm:t>
    </dgm:pt>
    <dgm:pt modelId="{F90984BB-1189-4388-86E2-8D3636A07170}" type="parTrans" cxnId="{C1903E88-F668-42F4-BADD-2ECE2D94A181}">
      <dgm:prSet/>
      <dgm:spPr/>
      <dgm:t>
        <a:bodyPr/>
        <a:lstStyle/>
        <a:p>
          <a:endParaRPr lang="en-US"/>
        </a:p>
      </dgm:t>
    </dgm:pt>
    <dgm:pt modelId="{7446566A-56C3-416B-AA05-B7220EEB9217}" type="sibTrans" cxnId="{C1903E88-F668-42F4-BADD-2ECE2D94A181}">
      <dgm:prSet/>
      <dgm:spPr/>
      <dgm:t>
        <a:bodyPr/>
        <a:lstStyle/>
        <a:p>
          <a:endParaRPr lang="en-US"/>
        </a:p>
      </dgm:t>
    </dgm:pt>
    <dgm:pt modelId="{608E0604-84BF-4EE3-960B-77D854119A58}">
      <dgm:prSet custT="1"/>
      <dgm:spPr>
        <a:blipFill>
          <a:blip xmlns:r="http://schemas.openxmlformats.org/officeDocument/2006/relationships" r:embed="rId1"/>
          <a:stretch>
            <a:fillRect l="-958" t="-10000" r="-2236" b="-13846"/>
          </a:stretch>
        </a:blipFill>
      </dgm:spPr>
      <dgm:t>
        <a:bodyPr/>
        <a:lstStyle/>
        <a:p>
          <a:r>
            <a:rPr lang="en-US">
              <a:noFill/>
            </a:rPr>
            <a:t> </a:t>
          </a:r>
        </a:p>
      </dgm:t>
    </dgm:pt>
    <dgm:pt modelId="{3F857318-8124-4372-8DF0-D80DE21F5575}" type="parTrans" cxnId="{0C913BCF-407B-45C8-B1DE-C25E24DA0B2D}">
      <dgm:prSet/>
      <dgm:spPr/>
      <dgm:t>
        <a:bodyPr/>
        <a:lstStyle/>
        <a:p>
          <a:endParaRPr lang="en-US"/>
        </a:p>
      </dgm:t>
    </dgm:pt>
    <dgm:pt modelId="{D066F922-0938-4DB3-838A-918DA78A367F}" type="sibTrans" cxnId="{0C913BCF-407B-45C8-B1DE-C25E24DA0B2D}">
      <dgm:prSet/>
      <dgm:spPr/>
      <dgm:t>
        <a:bodyPr/>
        <a:lstStyle/>
        <a:p>
          <a:endParaRPr lang="en-US"/>
        </a:p>
      </dgm:t>
    </dgm:pt>
    <dgm:pt modelId="{E2FB49F9-FBF8-48DC-9C33-0B4002778B8D}" type="pres">
      <dgm:prSet presAssocID="{343C9D33-8F2C-48D0-8867-5DB9572199FE}" presName="diagram" presStyleCnt="0">
        <dgm:presLayoutVars>
          <dgm:chPref val="1"/>
          <dgm:dir/>
          <dgm:animOne val="branch"/>
          <dgm:animLvl val="lvl"/>
          <dgm:resizeHandles val="exact"/>
        </dgm:presLayoutVars>
      </dgm:prSet>
      <dgm:spPr/>
    </dgm:pt>
    <dgm:pt modelId="{849097DB-2EAD-470A-BBB1-73FC864F8D4C}" type="pres">
      <dgm:prSet presAssocID="{D41DA87F-21CB-42A3-95F9-CC0F7FF65E1F}" presName="root1" presStyleCnt="0"/>
      <dgm:spPr/>
    </dgm:pt>
    <dgm:pt modelId="{BCF4C33E-FC3D-4001-9AE0-C38DE4E89857}" type="pres">
      <dgm:prSet presAssocID="{D41DA87F-21CB-42A3-95F9-CC0F7FF65E1F}" presName="LevelOneTextNode" presStyleLbl="node0" presStyleIdx="0" presStyleCnt="1" custScaleX="94065" custScaleY="87794" custLinFactNeighborX="-28265" custLinFactNeighborY="-1816">
        <dgm:presLayoutVars>
          <dgm:chPref val="3"/>
        </dgm:presLayoutVars>
      </dgm:prSet>
      <dgm:spPr/>
    </dgm:pt>
    <dgm:pt modelId="{058089C7-7900-4E79-A9B9-FB32D2A26427}" type="pres">
      <dgm:prSet presAssocID="{D41DA87F-21CB-42A3-95F9-CC0F7FF65E1F}" presName="level2hierChild" presStyleCnt="0"/>
      <dgm:spPr/>
    </dgm:pt>
    <dgm:pt modelId="{1FFC9363-96F3-493F-AB03-5246444A572A}" type="pres">
      <dgm:prSet presAssocID="{A66DA29D-93E0-4B23-BE54-8BB0DEE33AB7}" presName="conn2-1" presStyleLbl="parChTrans1D2" presStyleIdx="0" presStyleCnt="6"/>
      <dgm:spPr/>
    </dgm:pt>
    <dgm:pt modelId="{4B1C3562-A3A5-4CA1-BC83-6C2F4F8AF1F6}" type="pres">
      <dgm:prSet presAssocID="{A66DA29D-93E0-4B23-BE54-8BB0DEE33AB7}" presName="connTx" presStyleLbl="parChTrans1D2" presStyleIdx="0" presStyleCnt="6"/>
      <dgm:spPr/>
    </dgm:pt>
    <dgm:pt modelId="{E36540D2-E79A-4D3C-BDF0-B8DE73758D7C}" type="pres">
      <dgm:prSet presAssocID="{F2997B56-9936-4579-B797-9D37BC1E0295}" presName="root2" presStyleCnt="0"/>
      <dgm:spPr/>
    </dgm:pt>
    <dgm:pt modelId="{9DE54E05-863F-4224-8F9D-CA55A747A74B}" type="pres">
      <dgm:prSet presAssocID="{F2997B56-9936-4579-B797-9D37BC1E0295}" presName="LevelTwoTextNode" presStyleLbl="node2" presStyleIdx="0" presStyleCnt="6" custScaleX="192386" custScaleY="113669" custLinFactNeighborX="-5590" custLinFactNeighborY="6802">
        <dgm:presLayoutVars>
          <dgm:chPref val="3"/>
        </dgm:presLayoutVars>
      </dgm:prSet>
      <dgm:spPr/>
    </dgm:pt>
    <dgm:pt modelId="{71DCE4C1-6C24-4D41-A416-9C320C86F3E7}" type="pres">
      <dgm:prSet presAssocID="{F2997B56-9936-4579-B797-9D37BC1E0295}" presName="level3hierChild" presStyleCnt="0"/>
      <dgm:spPr/>
    </dgm:pt>
    <dgm:pt modelId="{26C8394C-DA44-4520-8A56-F72DB5F288AB}" type="pres">
      <dgm:prSet presAssocID="{2EEC3192-82A0-487D-9DC4-3DBCC025E5B7}" presName="conn2-1" presStyleLbl="parChTrans1D3" presStyleIdx="0" presStyleCnt="6"/>
      <dgm:spPr/>
    </dgm:pt>
    <dgm:pt modelId="{1A6C8561-A006-49AF-AC70-5EC222AECB0B}" type="pres">
      <dgm:prSet presAssocID="{2EEC3192-82A0-487D-9DC4-3DBCC025E5B7}" presName="connTx" presStyleLbl="parChTrans1D3" presStyleIdx="0" presStyleCnt="6"/>
      <dgm:spPr/>
    </dgm:pt>
    <dgm:pt modelId="{BC660B92-CDAB-4173-BD08-90F96A9F0744}" type="pres">
      <dgm:prSet presAssocID="{AA10ADF4-18DD-421B-9A3A-D18A7A191183}" presName="root2" presStyleCnt="0"/>
      <dgm:spPr/>
    </dgm:pt>
    <dgm:pt modelId="{C269EF7A-1190-464F-AE15-C946307EAFF1}" type="pres">
      <dgm:prSet presAssocID="{AA10ADF4-18DD-421B-9A3A-D18A7A191183}" presName="LevelTwoTextNode" presStyleLbl="node3" presStyleIdx="0" presStyleCnt="6" custScaleX="355929" custScaleY="124387" custLinFactNeighborX="-2113" custLinFactNeighborY="-1061">
        <dgm:presLayoutVars>
          <dgm:chPref val="3"/>
        </dgm:presLayoutVars>
      </dgm:prSet>
      <dgm:spPr/>
    </dgm:pt>
    <dgm:pt modelId="{157C1FEE-8690-4995-A61F-FE4A2CE291F8}" type="pres">
      <dgm:prSet presAssocID="{AA10ADF4-18DD-421B-9A3A-D18A7A191183}" presName="level3hierChild" presStyleCnt="0"/>
      <dgm:spPr/>
    </dgm:pt>
    <dgm:pt modelId="{AF32AB86-D6E2-4768-97DE-6E42547C32DF}" type="pres">
      <dgm:prSet presAssocID="{A91F1B47-17E8-4770-AF6A-B6079F5626BD}" presName="conn2-1" presStyleLbl="parChTrans1D2" presStyleIdx="1" presStyleCnt="6"/>
      <dgm:spPr/>
    </dgm:pt>
    <dgm:pt modelId="{DFBF49B2-CAC3-4AF7-8F52-C5C7D9D7FC73}" type="pres">
      <dgm:prSet presAssocID="{A91F1B47-17E8-4770-AF6A-B6079F5626BD}" presName="connTx" presStyleLbl="parChTrans1D2" presStyleIdx="1" presStyleCnt="6"/>
      <dgm:spPr/>
    </dgm:pt>
    <dgm:pt modelId="{485438C0-BAD7-48F3-8563-BEC5AF3029DF}" type="pres">
      <dgm:prSet presAssocID="{E6CE599A-B754-4E74-99BD-6F133F845FE5}" presName="root2" presStyleCnt="0"/>
      <dgm:spPr/>
    </dgm:pt>
    <dgm:pt modelId="{4C2BA7AB-39BA-4C98-86DC-AB65510E1A10}" type="pres">
      <dgm:prSet presAssocID="{E6CE599A-B754-4E74-99BD-6F133F845FE5}" presName="LevelTwoTextNode" presStyleLbl="node2" presStyleIdx="1" presStyleCnt="6" custScaleX="192386" custScaleY="108705" custLinFactNeighborX="-5590" custLinFactNeighborY="7293">
        <dgm:presLayoutVars>
          <dgm:chPref val="3"/>
        </dgm:presLayoutVars>
      </dgm:prSet>
      <dgm:spPr/>
    </dgm:pt>
    <dgm:pt modelId="{1F36D68D-0499-46CA-A6AA-BBD705AAF0F9}" type="pres">
      <dgm:prSet presAssocID="{E6CE599A-B754-4E74-99BD-6F133F845FE5}" presName="level3hierChild" presStyleCnt="0"/>
      <dgm:spPr/>
    </dgm:pt>
    <dgm:pt modelId="{2506CEA2-2D22-4A02-A803-700EBABF5FF4}" type="pres">
      <dgm:prSet presAssocID="{82666BF9-FBAF-423D-9E49-C44E814C81C8}" presName="conn2-1" presStyleLbl="parChTrans1D3" presStyleIdx="1" presStyleCnt="6"/>
      <dgm:spPr/>
    </dgm:pt>
    <dgm:pt modelId="{07D5E350-E9C9-4952-80F2-4F7E33FBE6BE}" type="pres">
      <dgm:prSet presAssocID="{82666BF9-FBAF-423D-9E49-C44E814C81C8}" presName="connTx" presStyleLbl="parChTrans1D3" presStyleIdx="1" presStyleCnt="6"/>
      <dgm:spPr/>
    </dgm:pt>
    <dgm:pt modelId="{0B02BCDB-8104-43B2-93AB-34CA03E5DE97}" type="pres">
      <dgm:prSet presAssocID="{48B54596-E922-4F63-92D5-2543A3F8405A}" presName="root2" presStyleCnt="0"/>
      <dgm:spPr/>
    </dgm:pt>
    <dgm:pt modelId="{C04A8107-3D70-47DD-B55E-BA9A837D8174}" type="pres">
      <dgm:prSet presAssocID="{48B54596-E922-4F63-92D5-2543A3F8405A}" presName="LevelTwoTextNode" presStyleLbl="node3" presStyleIdx="1" presStyleCnt="6" custScaleX="355929" custScaleY="129114" custLinFactNeighborX="-2113" custLinFactNeighborY="-1061">
        <dgm:presLayoutVars>
          <dgm:chPref val="3"/>
        </dgm:presLayoutVars>
      </dgm:prSet>
      <dgm:spPr/>
    </dgm:pt>
    <dgm:pt modelId="{6FDDD2DA-09F2-4253-8BE8-6ECEC3F9AA81}" type="pres">
      <dgm:prSet presAssocID="{48B54596-E922-4F63-92D5-2543A3F8405A}" presName="level3hierChild" presStyleCnt="0"/>
      <dgm:spPr/>
    </dgm:pt>
    <dgm:pt modelId="{FCAD7258-85D0-4126-9817-8E8554045E88}" type="pres">
      <dgm:prSet presAssocID="{36E4CF92-C6F6-4438-B822-4670AC246991}" presName="conn2-1" presStyleLbl="parChTrans1D2" presStyleIdx="2" presStyleCnt="6"/>
      <dgm:spPr/>
    </dgm:pt>
    <dgm:pt modelId="{F5C5433E-1D45-4497-91B4-494E5AF32BC0}" type="pres">
      <dgm:prSet presAssocID="{36E4CF92-C6F6-4438-B822-4670AC246991}" presName="connTx" presStyleLbl="parChTrans1D2" presStyleIdx="2" presStyleCnt="6"/>
      <dgm:spPr/>
    </dgm:pt>
    <dgm:pt modelId="{ADE777ED-55CA-496B-8C26-82A1ECD7FEEF}" type="pres">
      <dgm:prSet presAssocID="{F0E62B88-4E22-4EBA-964A-440ADDC11064}" presName="root2" presStyleCnt="0"/>
      <dgm:spPr/>
    </dgm:pt>
    <dgm:pt modelId="{624D16E4-88A1-4099-9C83-7AF5BE885BC7}" type="pres">
      <dgm:prSet presAssocID="{F0E62B88-4E22-4EBA-964A-440ADDC11064}" presName="LevelTwoTextNode" presStyleLbl="node2" presStyleIdx="2" presStyleCnt="6" custScaleX="192386" custScaleY="108705" custLinFactNeighborX="-5590" custLinFactNeighborY="7293">
        <dgm:presLayoutVars>
          <dgm:chPref val="3"/>
        </dgm:presLayoutVars>
      </dgm:prSet>
      <dgm:spPr/>
    </dgm:pt>
    <dgm:pt modelId="{5DA50043-E4DE-49A6-AB5D-B28C3A5FB534}" type="pres">
      <dgm:prSet presAssocID="{F0E62B88-4E22-4EBA-964A-440ADDC11064}" presName="level3hierChild" presStyleCnt="0"/>
      <dgm:spPr/>
    </dgm:pt>
    <dgm:pt modelId="{62660090-66BB-422F-A53A-60D09EDCA73A}" type="pres">
      <dgm:prSet presAssocID="{D8EFE6BA-80CA-4424-AD15-7EAA2C811884}" presName="conn2-1" presStyleLbl="parChTrans1D3" presStyleIdx="2" presStyleCnt="6"/>
      <dgm:spPr/>
    </dgm:pt>
    <dgm:pt modelId="{ADF3884F-D035-4B30-ADB2-9EDCA0EC396C}" type="pres">
      <dgm:prSet presAssocID="{D8EFE6BA-80CA-4424-AD15-7EAA2C811884}" presName="connTx" presStyleLbl="parChTrans1D3" presStyleIdx="2" presStyleCnt="6"/>
      <dgm:spPr/>
    </dgm:pt>
    <dgm:pt modelId="{83163ADA-CC47-42F2-849B-8E6B763C404D}" type="pres">
      <dgm:prSet presAssocID="{E7E15948-C1A9-4F87-AEFD-FA36A36052DE}" presName="root2" presStyleCnt="0"/>
      <dgm:spPr/>
    </dgm:pt>
    <dgm:pt modelId="{8FD54ED5-8A8F-42B2-A981-3DB5157E9025}" type="pres">
      <dgm:prSet presAssocID="{E7E15948-C1A9-4F87-AEFD-FA36A36052DE}" presName="LevelTwoTextNode" presStyleLbl="node3" presStyleIdx="2" presStyleCnt="6" custScaleX="355929" custScaleY="87794" custLinFactNeighborX="-2113" custLinFactNeighborY="-1061">
        <dgm:presLayoutVars>
          <dgm:chPref val="3"/>
        </dgm:presLayoutVars>
      </dgm:prSet>
      <dgm:spPr/>
    </dgm:pt>
    <dgm:pt modelId="{366867D6-4471-4382-A78E-AD8579733053}" type="pres">
      <dgm:prSet presAssocID="{E7E15948-C1A9-4F87-AEFD-FA36A36052DE}" presName="level3hierChild" presStyleCnt="0"/>
      <dgm:spPr/>
    </dgm:pt>
    <dgm:pt modelId="{ED292CB6-1C96-49E0-B63A-1E4710F329D7}" type="pres">
      <dgm:prSet presAssocID="{321A900B-42E3-479F-9437-EB2D5B1D2FC4}" presName="conn2-1" presStyleLbl="parChTrans1D2" presStyleIdx="3" presStyleCnt="6"/>
      <dgm:spPr/>
    </dgm:pt>
    <dgm:pt modelId="{9ACB5B9D-77B6-4A3F-BB73-BEC3105D2F68}" type="pres">
      <dgm:prSet presAssocID="{321A900B-42E3-479F-9437-EB2D5B1D2FC4}" presName="connTx" presStyleLbl="parChTrans1D2" presStyleIdx="3" presStyleCnt="6"/>
      <dgm:spPr/>
    </dgm:pt>
    <dgm:pt modelId="{1C305F8D-D59B-490C-BE01-7EF2F0F12CEC}" type="pres">
      <dgm:prSet presAssocID="{B77F62C5-A808-404C-9608-18EFD57BCC8D}" presName="root2" presStyleCnt="0"/>
      <dgm:spPr/>
    </dgm:pt>
    <dgm:pt modelId="{D494BD4A-BEA6-469A-8CFB-CC7ED2D336B7}" type="pres">
      <dgm:prSet presAssocID="{B77F62C5-A808-404C-9608-18EFD57BCC8D}" presName="LevelTwoTextNode" presStyleLbl="node2" presStyleIdx="3" presStyleCnt="6" custScaleX="192386" custScaleY="108705" custLinFactNeighborX="-5590" custLinFactNeighborY="7293">
        <dgm:presLayoutVars>
          <dgm:chPref val="3"/>
        </dgm:presLayoutVars>
      </dgm:prSet>
      <dgm:spPr/>
    </dgm:pt>
    <dgm:pt modelId="{10529336-860E-453D-95A1-43EAA8FD5DBD}" type="pres">
      <dgm:prSet presAssocID="{B77F62C5-A808-404C-9608-18EFD57BCC8D}" presName="level3hierChild" presStyleCnt="0"/>
      <dgm:spPr/>
    </dgm:pt>
    <dgm:pt modelId="{E42ADBA4-3612-4B9C-8249-9B395B049875}" type="pres">
      <dgm:prSet presAssocID="{F90984BB-1189-4388-86E2-8D3636A07170}" presName="conn2-1" presStyleLbl="parChTrans1D3" presStyleIdx="3" presStyleCnt="6"/>
      <dgm:spPr/>
    </dgm:pt>
    <dgm:pt modelId="{B9119EC0-0A0D-462A-9A24-90847090B4AD}" type="pres">
      <dgm:prSet presAssocID="{F90984BB-1189-4388-86E2-8D3636A07170}" presName="connTx" presStyleLbl="parChTrans1D3" presStyleIdx="3" presStyleCnt="6"/>
      <dgm:spPr/>
    </dgm:pt>
    <dgm:pt modelId="{61ABF6C6-F501-432A-806F-BC0D609CBF8F}" type="pres">
      <dgm:prSet presAssocID="{61DBED13-63FC-4002-9D0D-73BD96B3CB73}" presName="root2" presStyleCnt="0"/>
      <dgm:spPr/>
    </dgm:pt>
    <dgm:pt modelId="{A358403F-C71A-4A2C-9535-7C59C028490E}" type="pres">
      <dgm:prSet presAssocID="{61DBED13-63FC-4002-9D0D-73BD96B3CB73}" presName="LevelTwoTextNode" presStyleLbl="node3" presStyleIdx="3" presStyleCnt="6" custScaleX="355929" custScaleY="150303" custLinFactNeighborX="-2113" custLinFactNeighborY="-1061">
        <dgm:presLayoutVars>
          <dgm:chPref val="3"/>
        </dgm:presLayoutVars>
      </dgm:prSet>
      <dgm:spPr/>
    </dgm:pt>
    <dgm:pt modelId="{BB866CFF-B2A7-4666-9FFD-FE857DB86187}" type="pres">
      <dgm:prSet presAssocID="{61DBED13-63FC-4002-9D0D-73BD96B3CB73}" presName="level3hierChild" presStyleCnt="0"/>
      <dgm:spPr/>
    </dgm:pt>
    <dgm:pt modelId="{82BFA123-A27D-46F7-84C8-98FEA6758A29}" type="pres">
      <dgm:prSet presAssocID="{84FA959A-9CB8-42B7-B214-BCF9C00CF07A}" presName="conn2-1" presStyleLbl="parChTrans1D2" presStyleIdx="4" presStyleCnt="6"/>
      <dgm:spPr/>
    </dgm:pt>
    <dgm:pt modelId="{ED625408-65EA-477B-BBA4-351B334AF56B}" type="pres">
      <dgm:prSet presAssocID="{84FA959A-9CB8-42B7-B214-BCF9C00CF07A}" presName="connTx" presStyleLbl="parChTrans1D2" presStyleIdx="4" presStyleCnt="6"/>
      <dgm:spPr/>
    </dgm:pt>
    <dgm:pt modelId="{6F2CD34F-EE09-4381-B058-03C341B34910}" type="pres">
      <dgm:prSet presAssocID="{2041C589-F583-4BA0-9774-EFCDD3BF733A}" presName="root2" presStyleCnt="0"/>
      <dgm:spPr/>
    </dgm:pt>
    <dgm:pt modelId="{FB9E4D84-F870-4D97-8AB6-B3E1C8D4072B}" type="pres">
      <dgm:prSet presAssocID="{2041C589-F583-4BA0-9774-EFCDD3BF733A}" presName="LevelTwoTextNode" presStyleLbl="node2" presStyleIdx="4" presStyleCnt="6" custScaleX="192386" custScaleY="108705" custLinFactNeighborX="-5590" custLinFactNeighborY="7293">
        <dgm:presLayoutVars>
          <dgm:chPref val="3"/>
        </dgm:presLayoutVars>
      </dgm:prSet>
      <dgm:spPr/>
    </dgm:pt>
    <dgm:pt modelId="{E738CC3C-88A9-4C74-9894-7A5FCC567AE2}" type="pres">
      <dgm:prSet presAssocID="{2041C589-F583-4BA0-9774-EFCDD3BF733A}" presName="level3hierChild" presStyleCnt="0"/>
      <dgm:spPr/>
    </dgm:pt>
    <dgm:pt modelId="{53DB8B0E-8A8B-4EC0-85BF-A11F1303C407}" type="pres">
      <dgm:prSet presAssocID="{3F857318-8124-4372-8DF0-D80DE21F5575}" presName="conn2-1" presStyleLbl="parChTrans1D3" presStyleIdx="4" presStyleCnt="6"/>
      <dgm:spPr/>
    </dgm:pt>
    <dgm:pt modelId="{CE810FA3-DA84-4C62-801B-91A986BED1F5}" type="pres">
      <dgm:prSet presAssocID="{3F857318-8124-4372-8DF0-D80DE21F5575}" presName="connTx" presStyleLbl="parChTrans1D3" presStyleIdx="4" presStyleCnt="6"/>
      <dgm:spPr/>
    </dgm:pt>
    <dgm:pt modelId="{2858FF9E-A1DE-4B5E-9405-7EE584148C7C}" type="pres">
      <dgm:prSet presAssocID="{608E0604-84BF-4EE3-960B-77D854119A58}" presName="root2" presStyleCnt="0"/>
      <dgm:spPr/>
    </dgm:pt>
    <dgm:pt modelId="{5EDB2ADD-584D-4B74-8F72-71068CAFB0F0}" type="pres">
      <dgm:prSet presAssocID="{608E0604-84BF-4EE3-960B-77D854119A58}" presName="LevelTwoTextNode" presStyleLbl="node3" presStyleIdx="4" presStyleCnt="6" custScaleX="355929" custScaleY="144923" custLinFactNeighborX="-2113" custLinFactNeighborY="-1061">
        <dgm:presLayoutVars>
          <dgm:chPref val="3"/>
        </dgm:presLayoutVars>
      </dgm:prSet>
      <dgm:spPr/>
    </dgm:pt>
    <dgm:pt modelId="{F347E3B0-98A9-4E81-8A80-A2D4A24E7B6B}" type="pres">
      <dgm:prSet presAssocID="{608E0604-84BF-4EE3-960B-77D854119A58}" presName="level3hierChild" presStyleCnt="0"/>
      <dgm:spPr/>
    </dgm:pt>
    <dgm:pt modelId="{2AC5AEA9-3D44-4B1C-BDC1-64D895A23011}" type="pres">
      <dgm:prSet presAssocID="{CFB87212-C7EC-4FF2-8720-427CFEA76945}" presName="conn2-1" presStyleLbl="parChTrans1D2" presStyleIdx="5" presStyleCnt="6"/>
      <dgm:spPr/>
    </dgm:pt>
    <dgm:pt modelId="{C065CA31-3CF1-4FED-A8FC-386858BC2DCF}" type="pres">
      <dgm:prSet presAssocID="{CFB87212-C7EC-4FF2-8720-427CFEA76945}" presName="connTx" presStyleLbl="parChTrans1D2" presStyleIdx="5" presStyleCnt="6"/>
      <dgm:spPr/>
    </dgm:pt>
    <dgm:pt modelId="{9352B8FB-B9D4-4BF4-85EA-84AAB62F4C57}" type="pres">
      <dgm:prSet presAssocID="{A9D60C78-BF02-4C38-A4E8-B00FAF104140}" presName="root2" presStyleCnt="0"/>
      <dgm:spPr/>
    </dgm:pt>
    <dgm:pt modelId="{CB9450CC-3CF0-4456-ACB7-69D3373F5633}" type="pres">
      <dgm:prSet presAssocID="{A9D60C78-BF02-4C38-A4E8-B00FAF104140}" presName="LevelTwoTextNode" presStyleLbl="node2" presStyleIdx="5" presStyleCnt="6" custScaleX="192386" custScaleY="108705" custLinFactNeighborX="-5590" custLinFactNeighborY="7293">
        <dgm:presLayoutVars>
          <dgm:chPref val="3"/>
        </dgm:presLayoutVars>
      </dgm:prSet>
      <dgm:spPr/>
    </dgm:pt>
    <dgm:pt modelId="{DE77A1CE-DC36-47A3-A613-08C3B92B8579}" type="pres">
      <dgm:prSet presAssocID="{A9D60C78-BF02-4C38-A4E8-B00FAF104140}" presName="level3hierChild" presStyleCnt="0"/>
      <dgm:spPr/>
    </dgm:pt>
    <dgm:pt modelId="{F6338B96-46B9-4B69-A943-EA624809A13D}" type="pres">
      <dgm:prSet presAssocID="{8E8884A6-7C77-4B74-8CBC-4ADC8CA94541}" presName="conn2-1" presStyleLbl="parChTrans1D3" presStyleIdx="5" presStyleCnt="6"/>
      <dgm:spPr/>
    </dgm:pt>
    <dgm:pt modelId="{760A3942-5F67-4F85-AD40-A735860C8E90}" type="pres">
      <dgm:prSet presAssocID="{8E8884A6-7C77-4B74-8CBC-4ADC8CA94541}" presName="connTx" presStyleLbl="parChTrans1D3" presStyleIdx="5" presStyleCnt="6"/>
      <dgm:spPr/>
    </dgm:pt>
    <dgm:pt modelId="{560D6249-EDDA-4BED-8A5B-EF5D0FFB6931}" type="pres">
      <dgm:prSet presAssocID="{0D997808-34FB-43F7-9958-5F068FCF494E}" presName="root2" presStyleCnt="0"/>
      <dgm:spPr/>
    </dgm:pt>
    <dgm:pt modelId="{7047ABFD-6AB7-4FD8-9BE2-0DF18BB0CA9E}" type="pres">
      <dgm:prSet presAssocID="{0D997808-34FB-43F7-9958-5F068FCF494E}" presName="LevelTwoTextNode" presStyleLbl="node3" presStyleIdx="5" presStyleCnt="6" custScaleX="355929" custScaleY="111242" custLinFactNeighborX="-2113" custLinFactNeighborY="-1061">
        <dgm:presLayoutVars>
          <dgm:chPref val="3"/>
        </dgm:presLayoutVars>
      </dgm:prSet>
      <dgm:spPr/>
    </dgm:pt>
    <dgm:pt modelId="{6A8FF9DE-3E83-4BF5-8F0D-00D0CFF8BBDC}" type="pres">
      <dgm:prSet presAssocID="{0D997808-34FB-43F7-9958-5F068FCF494E}" presName="level3hierChild" presStyleCnt="0"/>
      <dgm:spPr/>
    </dgm:pt>
  </dgm:ptLst>
  <dgm:cxnLst>
    <dgm:cxn modelId="{56FDA206-B1A5-4E82-8153-2C19560BFD69}" type="presOf" srcId="{F0E62B88-4E22-4EBA-964A-440ADDC11064}" destId="{624D16E4-88A1-4099-9C83-7AF5BE885BC7}" srcOrd="0" destOrd="0" presId="urn:microsoft.com/office/officeart/2005/8/layout/hierarchy2"/>
    <dgm:cxn modelId="{74E60208-13D1-4285-A454-595D84ECD8A9}" type="presOf" srcId="{D41DA87F-21CB-42A3-95F9-CC0F7FF65E1F}" destId="{BCF4C33E-FC3D-4001-9AE0-C38DE4E89857}" srcOrd="0" destOrd="0" presId="urn:microsoft.com/office/officeart/2005/8/layout/hierarchy2"/>
    <dgm:cxn modelId="{2CDD3E0C-93A8-470A-AA7F-F5E390E6B405}" srcId="{F2997B56-9936-4579-B797-9D37BC1E0295}" destId="{AA10ADF4-18DD-421B-9A3A-D18A7A191183}" srcOrd="0" destOrd="0" parTransId="{2EEC3192-82A0-487D-9DC4-3DBCC025E5B7}" sibTransId="{D05065C7-8060-42AE-A45B-38EA2FA00FB7}"/>
    <dgm:cxn modelId="{9B4A230D-D09D-4677-AA97-40BBFB46EB91}" type="presOf" srcId="{D8EFE6BA-80CA-4424-AD15-7EAA2C811884}" destId="{62660090-66BB-422F-A53A-60D09EDCA73A}" srcOrd="0" destOrd="0" presId="urn:microsoft.com/office/officeart/2005/8/layout/hierarchy2"/>
    <dgm:cxn modelId="{6451F412-CB05-4281-8F33-96214F6AA23E}" type="presOf" srcId="{B77F62C5-A808-404C-9608-18EFD57BCC8D}" destId="{D494BD4A-BEA6-469A-8CFB-CC7ED2D336B7}" srcOrd="0" destOrd="0" presId="urn:microsoft.com/office/officeart/2005/8/layout/hierarchy2"/>
    <dgm:cxn modelId="{4FAE3A16-CB53-4865-BA7D-65394B8643F1}" srcId="{D41DA87F-21CB-42A3-95F9-CC0F7FF65E1F}" destId="{B77F62C5-A808-404C-9608-18EFD57BCC8D}" srcOrd="3" destOrd="0" parTransId="{321A900B-42E3-479F-9437-EB2D5B1D2FC4}" sibTransId="{EC2BFAED-ACB1-4F82-8477-3E005F55409B}"/>
    <dgm:cxn modelId="{12CB9D16-CFAE-41D9-AA76-95984FED8C39}" type="presOf" srcId="{0D997808-34FB-43F7-9958-5F068FCF494E}" destId="{7047ABFD-6AB7-4FD8-9BE2-0DF18BB0CA9E}" srcOrd="0" destOrd="0" presId="urn:microsoft.com/office/officeart/2005/8/layout/hierarchy2"/>
    <dgm:cxn modelId="{EB9E0521-FB4E-45D4-8D4A-13CCDB3105EC}" type="presOf" srcId="{36E4CF92-C6F6-4438-B822-4670AC246991}" destId="{F5C5433E-1D45-4497-91B4-494E5AF32BC0}" srcOrd="1" destOrd="0" presId="urn:microsoft.com/office/officeart/2005/8/layout/hierarchy2"/>
    <dgm:cxn modelId="{3DAC6427-0A2E-4865-908B-3AFC362DFA4F}" type="presOf" srcId="{3F857318-8124-4372-8DF0-D80DE21F5575}" destId="{CE810FA3-DA84-4C62-801B-91A986BED1F5}" srcOrd="1" destOrd="0" presId="urn:microsoft.com/office/officeart/2005/8/layout/hierarchy2"/>
    <dgm:cxn modelId="{56623A2F-F542-4FEB-8416-35636C28F3D8}" type="presOf" srcId="{82666BF9-FBAF-423D-9E49-C44E814C81C8}" destId="{2506CEA2-2D22-4A02-A803-700EBABF5FF4}" srcOrd="0" destOrd="0" presId="urn:microsoft.com/office/officeart/2005/8/layout/hierarchy2"/>
    <dgm:cxn modelId="{4B4EA02F-9D91-479A-892D-8C588EA35F12}" srcId="{E6CE599A-B754-4E74-99BD-6F133F845FE5}" destId="{48B54596-E922-4F63-92D5-2543A3F8405A}" srcOrd="0" destOrd="0" parTransId="{82666BF9-FBAF-423D-9E49-C44E814C81C8}" sibTransId="{4543FDD2-891B-46A1-82C4-673090DFB725}"/>
    <dgm:cxn modelId="{6CCB103C-8E5C-493F-B9DB-ADBECF77E415}" type="presOf" srcId="{A66DA29D-93E0-4B23-BE54-8BB0DEE33AB7}" destId="{4B1C3562-A3A5-4CA1-BC83-6C2F4F8AF1F6}" srcOrd="1" destOrd="0" presId="urn:microsoft.com/office/officeart/2005/8/layout/hierarchy2"/>
    <dgm:cxn modelId="{7D18615D-92BF-4C1F-B7D3-10A12C182F90}" srcId="{F0E62B88-4E22-4EBA-964A-440ADDC11064}" destId="{E7E15948-C1A9-4F87-AEFD-FA36A36052DE}" srcOrd="0" destOrd="0" parTransId="{D8EFE6BA-80CA-4424-AD15-7EAA2C811884}" sibTransId="{29EB3772-FE3F-4FF9-9F55-75E99304F28D}"/>
    <dgm:cxn modelId="{7DAE175F-6CC5-4F72-B233-F5E1AC090DEB}" type="presOf" srcId="{2041C589-F583-4BA0-9774-EFCDD3BF733A}" destId="{FB9E4D84-F870-4D97-8AB6-B3E1C8D4072B}" srcOrd="0" destOrd="0" presId="urn:microsoft.com/office/officeart/2005/8/layout/hierarchy2"/>
    <dgm:cxn modelId="{736D8160-24F8-4917-935F-3F730D0D42A1}" type="presOf" srcId="{CFB87212-C7EC-4FF2-8720-427CFEA76945}" destId="{2AC5AEA9-3D44-4B1C-BDC1-64D895A23011}" srcOrd="0" destOrd="0" presId="urn:microsoft.com/office/officeart/2005/8/layout/hierarchy2"/>
    <dgm:cxn modelId="{D1FA9765-272A-4346-A878-7BA6A839D6A9}" srcId="{D41DA87F-21CB-42A3-95F9-CC0F7FF65E1F}" destId="{F2997B56-9936-4579-B797-9D37BC1E0295}" srcOrd="0" destOrd="0" parTransId="{A66DA29D-93E0-4B23-BE54-8BB0DEE33AB7}" sibTransId="{CC627D8A-D1F1-4AAB-B372-DC16C2304032}"/>
    <dgm:cxn modelId="{40319B66-01E1-4E93-AB22-6C8BFD685921}" type="presOf" srcId="{F90984BB-1189-4388-86E2-8D3636A07170}" destId="{E42ADBA4-3612-4B9C-8249-9B395B049875}" srcOrd="0" destOrd="0" presId="urn:microsoft.com/office/officeart/2005/8/layout/hierarchy2"/>
    <dgm:cxn modelId="{DFF70568-031C-4F74-AC8F-758D866A11DA}" type="presOf" srcId="{36E4CF92-C6F6-4438-B822-4670AC246991}" destId="{FCAD7258-85D0-4126-9817-8E8554045E88}" srcOrd="0" destOrd="0" presId="urn:microsoft.com/office/officeart/2005/8/layout/hierarchy2"/>
    <dgm:cxn modelId="{84A5E748-AE55-4962-B5A1-1DC8D35F60FD}" type="presOf" srcId="{A9D60C78-BF02-4C38-A4E8-B00FAF104140}" destId="{CB9450CC-3CF0-4456-ACB7-69D3373F5633}" srcOrd="0" destOrd="0" presId="urn:microsoft.com/office/officeart/2005/8/layout/hierarchy2"/>
    <dgm:cxn modelId="{A7C9716A-54C7-4D10-9387-3A25FEAB0A9E}" type="presOf" srcId="{E7E15948-C1A9-4F87-AEFD-FA36A36052DE}" destId="{8FD54ED5-8A8F-42B2-A981-3DB5157E9025}" srcOrd="0" destOrd="0" presId="urn:microsoft.com/office/officeart/2005/8/layout/hierarchy2"/>
    <dgm:cxn modelId="{17E94E6D-293A-479E-A1FB-9DC768FFA700}" type="presOf" srcId="{2EEC3192-82A0-487D-9DC4-3DBCC025E5B7}" destId="{1A6C8561-A006-49AF-AC70-5EC222AECB0B}" srcOrd="1" destOrd="0" presId="urn:microsoft.com/office/officeart/2005/8/layout/hierarchy2"/>
    <dgm:cxn modelId="{44623A7D-F376-4DE5-960E-90B4AFDF400B}" srcId="{D41DA87F-21CB-42A3-95F9-CC0F7FF65E1F}" destId="{A9D60C78-BF02-4C38-A4E8-B00FAF104140}" srcOrd="5" destOrd="0" parTransId="{CFB87212-C7EC-4FF2-8720-427CFEA76945}" sibTransId="{FF9BCF98-E4F6-47EE-AB7F-84268DE43C94}"/>
    <dgm:cxn modelId="{65575D80-69F6-4200-BA5A-640E076E1337}" srcId="{D41DA87F-21CB-42A3-95F9-CC0F7FF65E1F}" destId="{F0E62B88-4E22-4EBA-964A-440ADDC11064}" srcOrd="2" destOrd="0" parTransId="{36E4CF92-C6F6-4438-B822-4670AC246991}" sibTransId="{0B0CF9EA-36EF-48D0-AD55-950522DF333A}"/>
    <dgm:cxn modelId="{31CD5282-733B-4603-9ACD-6F9BA89F90C0}" type="presOf" srcId="{48B54596-E922-4F63-92D5-2543A3F8405A}" destId="{C04A8107-3D70-47DD-B55E-BA9A837D8174}" srcOrd="0" destOrd="0" presId="urn:microsoft.com/office/officeart/2005/8/layout/hierarchy2"/>
    <dgm:cxn modelId="{95971288-3EE2-422C-9E08-BBAF72E7A4DF}" type="presOf" srcId="{A91F1B47-17E8-4770-AF6A-B6079F5626BD}" destId="{DFBF49B2-CAC3-4AF7-8F52-C5C7D9D7FC73}" srcOrd="1" destOrd="0" presId="urn:microsoft.com/office/officeart/2005/8/layout/hierarchy2"/>
    <dgm:cxn modelId="{C1903E88-F668-42F4-BADD-2ECE2D94A181}" srcId="{B77F62C5-A808-404C-9608-18EFD57BCC8D}" destId="{61DBED13-63FC-4002-9D0D-73BD96B3CB73}" srcOrd="0" destOrd="0" parTransId="{F90984BB-1189-4388-86E2-8D3636A07170}" sibTransId="{7446566A-56C3-416B-AA05-B7220EEB9217}"/>
    <dgm:cxn modelId="{6A110093-C831-4F4E-B127-129763E918C5}" type="presOf" srcId="{A91F1B47-17E8-4770-AF6A-B6079F5626BD}" destId="{AF32AB86-D6E2-4768-97DE-6E42547C32DF}" srcOrd="0" destOrd="0" presId="urn:microsoft.com/office/officeart/2005/8/layout/hierarchy2"/>
    <dgm:cxn modelId="{A1E13D96-F3BF-44DC-A115-AD3D54065FB8}" type="presOf" srcId="{E6CE599A-B754-4E74-99BD-6F133F845FE5}" destId="{4C2BA7AB-39BA-4C98-86DC-AB65510E1A10}" srcOrd="0" destOrd="0" presId="urn:microsoft.com/office/officeart/2005/8/layout/hierarchy2"/>
    <dgm:cxn modelId="{908451A8-6092-4362-A9E7-BDAD8A6C1BB6}" srcId="{A9D60C78-BF02-4C38-A4E8-B00FAF104140}" destId="{0D997808-34FB-43F7-9958-5F068FCF494E}" srcOrd="0" destOrd="0" parTransId="{8E8884A6-7C77-4B74-8CBC-4ADC8CA94541}" sibTransId="{E4EA0BE9-F20D-43F4-9F44-307E2D9BCEFD}"/>
    <dgm:cxn modelId="{33A7F4A8-3F6D-4F50-A686-11A6F12EB9AE}" srcId="{D41DA87F-21CB-42A3-95F9-CC0F7FF65E1F}" destId="{2041C589-F583-4BA0-9774-EFCDD3BF733A}" srcOrd="4" destOrd="0" parTransId="{84FA959A-9CB8-42B7-B214-BCF9C00CF07A}" sibTransId="{DB9B435C-ABB2-493B-A2E2-4E6E9760CA23}"/>
    <dgm:cxn modelId="{E7F520A9-5F7B-4A44-853A-F50CA59FCE84}" srcId="{343C9D33-8F2C-48D0-8867-5DB9572199FE}" destId="{D41DA87F-21CB-42A3-95F9-CC0F7FF65E1F}" srcOrd="0" destOrd="0" parTransId="{D8ABDA3B-AE89-4CBF-BA1B-3BA90FF2247C}" sibTransId="{2D8FED38-8B7F-4454-B9EC-1CFD3A95502C}"/>
    <dgm:cxn modelId="{A2F36CB1-8A54-418C-941C-DB78507AFD0A}" type="presOf" srcId="{84FA959A-9CB8-42B7-B214-BCF9C00CF07A}" destId="{82BFA123-A27D-46F7-84C8-98FEA6758A29}" srcOrd="0" destOrd="0" presId="urn:microsoft.com/office/officeart/2005/8/layout/hierarchy2"/>
    <dgm:cxn modelId="{A9A154B8-C0BE-4DC8-A294-2ABD0E46215F}" type="presOf" srcId="{8E8884A6-7C77-4B74-8CBC-4ADC8CA94541}" destId="{760A3942-5F67-4F85-AD40-A735860C8E90}" srcOrd="1" destOrd="0" presId="urn:microsoft.com/office/officeart/2005/8/layout/hierarchy2"/>
    <dgm:cxn modelId="{1C277ABC-35E7-4F0B-87AD-13B7CF7D59DF}" type="presOf" srcId="{F2997B56-9936-4579-B797-9D37BC1E0295}" destId="{9DE54E05-863F-4224-8F9D-CA55A747A74B}" srcOrd="0" destOrd="0" presId="urn:microsoft.com/office/officeart/2005/8/layout/hierarchy2"/>
    <dgm:cxn modelId="{5E36DEBC-4923-45F9-8077-830704B813B6}" type="presOf" srcId="{8E8884A6-7C77-4B74-8CBC-4ADC8CA94541}" destId="{F6338B96-46B9-4B69-A943-EA624809A13D}" srcOrd="0" destOrd="0" presId="urn:microsoft.com/office/officeart/2005/8/layout/hierarchy2"/>
    <dgm:cxn modelId="{EED639BE-3A72-44DF-9DBF-0DBFA54DE030}" type="presOf" srcId="{D8EFE6BA-80CA-4424-AD15-7EAA2C811884}" destId="{ADF3884F-D035-4B30-ADB2-9EDCA0EC396C}" srcOrd="1" destOrd="0" presId="urn:microsoft.com/office/officeart/2005/8/layout/hierarchy2"/>
    <dgm:cxn modelId="{696804C5-D37E-4989-8315-97D83B435FCA}" type="presOf" srcId="{321A900B-42E3-479F-9437-EB2D5B1D2FC4}" destId="{9ACB5B9D-77B6-4A3F-BB73-BEC3105D2F68}" srcOrd="1" destOrd="0" presId="urn:microsoft.com/office/officeart/2005/8/layout/hierarchy2"/>
    <dgm:cxn modelId="{0C913BCF-407B-45C8-B1DE-C25E24DA0B2D}" srcId="{2041C589-F583-4BA0-9774-EFCDD3BF733A}" destId="{608E0604-84BF-4EE3-960B-77D854119A58}" srcOrd="0" destOrd="0" parTransId="{3F857318-8124-4372-8DF0-D80DE21F5575}" sibTransId="{D066F922-0938-4DB3-838A-918DA78A367F}"/>
    <dgm:cxn modelId="{C0AA6DD0-F3FD-410C-8179-60E0C7E5C1CF}" type="presOf" srcId="{321A900B-42E3-479F-9437-EB2D5B1D2FC4}" destId="{ED292CB6-1C96-49E0-B63A-1E4710F329D7}" srcOrd="0" destOrd="0" presId="urn:microsoft.com/office/officeart/2005/8/layout/hierarchy2"/>
    <dgm:cxn modelId="{E837EFD0-7012-48DF-9CCC-E4D0E40C5BFC}" type="presOf" srcId="{3F857318-8124-4372-8DF0-D80DE21F5575}" destId="{53DB8B0E-8A8B-4EC0-85BF-A11F1303C407}" srcOrd="0" destOrd="0" presId="urn:microsoft.com/office/officeart/2005/8/layout/hierarchy2"/>
    <dgm:cxn modelId="{596C1BD4-C116-4BE0-A786-825B76C4CF37}" type="presOf" srcId="{AA10ADF4-18DD-421B-9A3A-D18A7A191183}" destId="{C269EF7A-1190-464F-AE15-C946307EAFF1}" srcOrd="0" destOrd="0" presId="urn:microsoft.com/office/officeart/2005/8/layout/hierarchy2"/>
    <dgm:cxn modelId="{34A3C8D6-AAB7-4C42-B364-41523A907B26}" type="presOf" srcId="{82666BF9-FBAF-423D-9E49-C44E814C81C8}" destId="{07D5E350-E9C9-4952-80F2-4F7E33FBE6BE}" srcOrd="1" destOrd="0" presId="urn:microsoft.com/office/officeart/2005/8/layout/hierarchy2"/>
    <dgm:cxn modelId="{FA528AD9-508B-4632-ACC0-CB63890DB29A}" type="presOf" srcId="{2EEC3192-82A0-487D-9DC4-3DBCC025E5B7}" destId="{26C8394C-DA44-4520-8A56-F72DB5F288AB}" srcOrd="0" destOrd="0" presId="urn:microsoft.com/office/officeart/2005/8/layout/hierarchy2"/>
    <dgm:cxn modelId="{B61AEFDB-1119-4D1E-B752-A9E517219974}" type="presOf" srcId="{CFB87212-C7EC-4FF2-8720-427CFEA76945}" destId="{C065CA31-3CF1-4FED-A8FC-386858BC2DCF}" srcOrd="1" destOrd="0" presId="urn:microsoft.com/office/officeart/2005/8/layout/hierarchy2"/>
    <dgm:cxn modelId="{AB6470DC-98E9-494E-8347-7D57A975188B}" srcId="{D41DA87F-21CB-42A3-95F9-CC0F7FF65E1F}" destId="{E6CE599A-B754-4E74-99BD-6F133F845FE5}" srcOrd="1" destOrd="0" parTransId="{A91F1B47-17E8-4770-AF6A-B6079F5626BD}" sibTransId="{9907E715-C5EC-420D-90A4-3BF765F484A8}"/>
    <dgm:cxn modelId="{62E940DD-4711-448B-8890-6DAD15AA9DFF}" type="presOf" srcId="{343C9D33-8F2C-48D0-8867-5DB9572199FE}" destId="{E2FB49F9-FBF8-48DC-9C33-0B4002778B8D}" srcOrd="0" destOrd="0" presId="urn:microsoft.com/office/officeart/2005/8/layout/hierarchy2"/>
    <dgm:cxn modelId="{587F7EDD-C2B1-437E-BECF-5083F71CD062}" type="presOf" srcId="{84FA959A-9CB8-42B7-B214-BCF9C00CF07A}" destId="{ED625408-65EA-477B-BBA4-351B334AF56B}" srcOrd="1" destOrd="0" presId="urn:microsoft.com/office/officeart/2005/8/layout/hierarchy2"/>
    <dgm:cxn modelId="{5C7BAFE1-D296-45EA-B208-0AF3A1485B74}" type="presOf" srcId="{608E0604-84BF-4EE3-960B-77D854119A58}" destId="{5EDB2ADD-584D-4B74-8F72-71068CAFB0F0}" srcOrd="0" destOrd="0" presId="urn:microsoft.com/office/officeart/2005/8/layout/hierarchy2"/>
    <dgm:cxn modelId="{86FFC4E6-8BFA-4A53-8EE4-B02C47400291}" type="presOf" srcId="{A66DA29D-93E0-4B23-BE54-8BB0DEE33AB7}" destId="{1FFC9363-96F3-493F-AB03-5246444A572A}" srcOrd="0" destOrd="0" presId="urn:microsoft.com/office/officeart/2005/8/layout/hierarchy2"/>
    <dgm:cxn modelId="{4D628AE8-B372-45BF-93B2-A894D87C1304}" type="presOf" srcId="{F90984BB-1189-4388-86E2-8D3636A07170}" destId="{B9119EC0-0A0D-462A-9A24-90847090B4AD}" srcOrd="1" destOrd="0" presId="urn:microsoft.com/office/officeart/2005/8/layout/hierarchy2"/>
    <dgm:cxn modelId="{D787E6EF-CFDE-406F-B7B0-E813C0911E89}" type="presOf" srcId="{61DBED13-63FC-4002-9D0D-73BD96B3CB73}" destId="{A358403F-C71A-4A2C-9535-7C59C028490E}" srcOrd="0" destOrd="0" presId="urn:microsoft.com/office/officeart/2005/8/layout/hierarchy2"/>
    <dgm:cxn modelId="{E832AB63-D9F2-49B6-8738-08C06B61391D}" type="presParOf" srcId="{E2FB49F9-FBF8-48DC-9C33-0B4002778B8D}" destId="{849097DB-2EAD-470A-BBB1-73FC864F8D4C}" srcOrd="0" destOrd="0" presId="urn:microsoft.com/office/officeart/2005/8/layout/hierarchy2"/>
    <dgm:cxn modelId="{D1E83A2E-44BC-4C6C-B494-87E6F2C2DDBF}" type="presParOf" srcId="{849097DB-2EAD-470A-BBB1-73FC864F8D4C}" destId="{BCF4C33E-FC3D-4001-9AE0-C38DE4E89857}" srcOrd="0" destOrd="0" presId="urn:microsoft.com/office/officeart/2005/8/layout/hierarchy2"/>
    <dgm:cxn modelId="{AB8D30FB-8BC8-4CED-94ED-A933901108CF}" type="presParOf" srcId="{849097DB-2EAD-470A-BBB1-73FC864F8D4C}" destId="{058089C7-7900-4E79-A9B9-FB32D2A26427}" srcOrd="1" destOrd="0" presId="urn:microsoft.com/office/officeart/2005/8/layout/hierarchy2"/>
    <dgm:cxn modelId="{419585A3-77A0-45FC-8E85-7BFF0AE5A2FC}" type="presParOf" srcId="{058089C7-7900-4E79-A9B9-FB32D2A26427}" destId="{1FFC9363-96F3-493F-AB03-5246444A572A}" srcOrd="0" destOrd="0" presId="urn:microsoft.com/office/officeart/2005/8/layout/hierarchy2"/>
    <dgm:cxn modelId="{4045B3DA-C28D-4F85-A077-C3CCB07C8393}" type="presParOf" srcId="{1FFC9363-96F3-493F-AB03-5246444A572A}" destId="{4B1C3562-A3A5-4CA1-BC83-6C2F4F8AF1F6}" srcOrd="0" destOrd="0" presId="urn:microsoft.com/office/officeart/2005/8/layout/hierarchy2"/>
    <dgm:cxn modelId="{5A18081A-7B8D-48BD-BFAB-D9C4D6DEB090}" type="presParOf" srcId="{058089C7-7900-4E79-A9B9-FB32D2A26427}" destId="{E36540D2-E79A-4D3C-BDF0-B8DE73758D7C}" srcOrd="1" destOrd="0" presId="urn:microsoft.com/office/officeart/2005/8/layout/hierarchy2"/>
    <dgm:cxn modelId="{E433F5B6-E8E2-4DDC-B96E-88EDEABF8350}" type="presParOf" srcId="{E36540D2-E79A-4D3C-BDF0-B8DE73758D7C}" destId="{9DE54E05-863F-4224-8F9D-CA55A747A74B}" srcOrd="0" destOrd="0" presId="urn:microsoft.com/office/officeart/2005/8/layout/hierarchy2"/>
    <dgm:cxn modelId="{BAD22577-101E-4A95-9CCC-8611C83FEA39}" type="presParOf" srcId="{E36540D2-E79A-4D3C-BDF0-B8DE73758D7C}" destId="{71DCE4C1-6C24-4D41-A416-9C320C86F3E7}" srcOrd="1" destOrd="0" presId="urn:microsoft.com/office/officeart/2005/8/layout/hierarchy2"/>
    <dgm:cxn modelId="{E9428507-3F1B-4C3C-86B0-DBA7612368F9}" type="presParOf" srcId="{71DCE4C1-6C24-4D41-A416-9C320C86F3E7}" destId="{26C8394C-DA44-4520-8A56-F72DB5F288AB}" srcOrd="0" destOrd="0" presId="urn:microsoft.com/office/officeart/2005/8/layout/hierarchy2"/>
    <dgm:cxn modelId="{9D488719-6CDC-428A-8831-559A68F63D8E}" type="presParOf" srcId="{26C8394C-DA44-4520-8A56-F72DB5F288AB}" destId="{1A6C8561-A006-49AF-AC70-5EC222AECB0B}" srcOrd="0" destOrd="0" presId="urn:microsoft.com/office/officeart/2005/8/layout/hierarchy2"/>
    <dgm:cxn modelId="{ADF554C0-C675-4079-81BA-6927207E8C1D}" type="presParOf" srcId="{71DCE4C1-6C24-4D41-A416-9C320C86F3E7}" destId="{BC660B92-CDAB-4173-BD08-90F96A9F0744}" srcOrd="1" destOrd="0" presId="urn:microsoft.com/office/officeart/2005/8/layout/hierarchy2"/>
    <dgm:cxn modelId="{963B43F1-3F9F-4FFA-AD9B-6DF5AA2E8B80}" type="presParOf" srcId="{BC660B92-CDAB-4173-BD08-90F96A9F0744}" destId="{C269EF7A-1190-464F-AE15-C946307EAFF1}" srcOrd="0" destOrd="0" presId="urn:microsoft.com/office/officeart/2005/8/layout/hierarchy2"/>
    <dgm:cxn modelId="{73994FDD-6A9E-4326-B522-87FBBA9181AB}" type="presParOf" srcId="{BC660B92-CDAB-4173-BD08-90F96A9F0744}" destId="{157C1FEE-8690-4995-A61F-FE4A2CE291F8}" srcOrd="1" destOrd="0" presId="urn:microsoft.com/office/officeart/2005/8/layout/hierarchy2"/>
    <dgm:cxn modelId="{35F1C842-00CF-4AE5-A86C-A9D0F96B12E0}" type="presParOf" srcId="{058089C7-7900-4E79-A9B9-FB32D2A26427}" destId="{AF32AB86-D6E2-4768-97DE-6E42547C32DF}" srcOrd="2" destOrd="0" presId="urn:microsoft.com/office/officeart/2005/8/layout/hierarchy2"/>
    <dgm:cxn modelId="{34C0163E-82AE-413F-8503-C4ED9D6B3200}" type="presParOf" srcId="{AF32AB86-D6E2-4768-97DE-6E42547C32DF}" destId="{DFBF49B2-CAC3-4AF7-8F52-C5C7D9D7FC73}" srcOrd="0" destOrd="0" presId="urn:microsoft.com/office/officeart/2005/8/layout/hierarchy2"/>
    <dgm:cxn modelId="{F937A289-2CA2-4BF1-9699-335366434169}" type="presParOf" srcId="{058089C7-7900-4E79-A9B9-FB32D2A26427}" destId="{485438C0-BAD7-48F3-8563-BEC5AF3029DF}" srcOrd="3" destOrd="0" presId="urn:microsoft.com/office/officeart/2005/8/layout/hierarchy2"/>
    <dgm:cxn modelId="{0E9A6D38-7E25-4B1B-AF4E-1D418E63D978}" type="presParOf" srcId="{485438C0-BAD7-48F3-8563-BEC5AF3029DF}" destId="{4C2BA7AB-39BA-4C98-86DC-AB65510E1A10}" srcOrd="0" destOrd="0" presId="urn:microsoft.com/office/officeart/2005/8/layout/hierarchy2"/>
    <dgm:cxn modelId="{6780398E-08D7-4998-BAE2-AD8E6FC3345C}" type="presParOf" srcId="{485438C0-BAD7-48F3-8563-BEC5AF3029DF}" destId="{1F36D68D-0499-46CA-A6AA-BBD705AAF0F9}" srcOrd="1" destOrd="0" presId="urn:microsoft.com/office/officeart/2005/8/layout/hierarchy2"/>
    <dgm:cxn modelId="{B2E17D93-F7A8-4CE6-809C-EB0A88D1D6A3}" type="presParOf" srcId="{1F36D68D-0499-46CA-A6AA-BBD705AAF0F9}" destId="{2506CEA2-2D22-4A02-A803-700EBABF5FF4}" srcOrd="0" destOrd="0" presId="urn:microsoft.com/office/officeart/2005/8/layout/hierarchy2"/>
    <dgm:cxn modelId="{902FACC8-8433-4653-80BA-9D5D9779CF9A}" type="presParOf" srcId="{2506CEA2-2D22-4A02-A803-700EBABF5FF4}" destId="{07D5E350-E9C9-4952-80F2-4F7E33FBE6BE}" srcOrd="0" destOrd="0" presId="urn:microsoft.com/office/officeart/2005/8/layout/hierarchy2"/>
    <dgm:cxn modelId="{8F96E052-5F4C-461C-8F9D-367BADE96755}" type="presParOf" srcId="{1F36D68D-0499-46CA-A6AA-BBD705AAF0F9}" destId="{0B02BCDB-8104-43B2-93AB-34CA03E5DE97}" srcOrd="1" destOrd="0" presId="urn:microsoft.com/office/officeart/2005/8/layout/hierarchy2"/>
    <dgm:cxn modelId="{B57CD284-BA7F-4A1C-8181-0C1037301B48}" type="presParOf" srcId="{0B02BCDB-8104-43B2-93AB-34CA03E5DE97}" destId="{C04A8107-3D70-47DD-B55E-BA9A837D8174}" srcOrd="0" destOrd="0" presId="urn:microsoft.com/office/officeart/2005/8/layout/hierarchy2"/>
    <dgm:cxn modelId="{F0FDDF06-BE22-42E5-B896-A6D01D85233E}" type="presParOf" srcId="{0B02BCDB-8104-43B2-93AB-34CA03E5DE97}" destId="{6FDDD2DA-09F2-4253-8BE8-6ECEC3F9AA81}" srcOrd="1" destOrd="0" presId="urn:microsoft.com/office/officeart/2005/8/layout/hierarchy2"/>
    <dgm:cxn modelId="{D5849D40-A494-4DD4-B509-1E3609974F37}" type="presParOf" srcId="{058089C7-7900-4E79-A9B9-FB32D2A26427}" destId="{FCAD7258-85D0-4126-9817-8E8554045E88}" srcOrd="4" destOrd="0" presId="urn:microsoft.com/office/officeart/2005/8/layout/hierarchy2"/>
    <dgm:cxn modelId="{37B920A1-0621-4116-AB7D-CAD8F21F8D70}" type="presParOf" srcId="{FCAD7258-85D0-4126-9817-8E8554045E88}" destId="{F5C5433E-1D45-4497-91B4-494E5AF32BC0}" srcOrd="0" destOrd="0" presId="urn:microsoft.com/office/officeart/2005/8/layout/hierarchy2"/>
    <dgm:cxn modelId="{C5A3CE8D-8725-4370-87CD-365EB8A13779}" type="presParOf" srcId="{058089C7-7900-4E79-A9B9-FB32D2A26427}" destId="{ADE777ED-55CA-496B-8C26-82A1ECD7FEEF}" srcOrd="5" destOrd="0" presId="urn:microsoft.com/office/officeart/2005/8/layout/hierarchy2"/>
    <dgm:cxn modelId="{7F789ED5-8549-45BA-A182-7AB7E2F4D110}" type="presParOf" srcId="{ADE777ED-55CA-496B-8C26-82A1ECD7FEEF}" destId="{624D16E4-88A1-4099-9C83-7AF5BE885BC7}" srcOrd="0" destOrd="0" presId="urn:microsoft.com/office/officeart/2005/8/layout/hierarchy2"/>
    <dgm:cxn modelId="{CF6F421C-4C59-4F15-8849-72AF022D2783}" type="presParOf" srcId="{ADE777ED-55CA-496B-8C26-82A1ECD7FEEF}" destId="{5DA50043-E4DE-49A6-AB5D-B28C3A5FB534}" srcOrd="1" destOrd="0" presId="urn:microsoft.com/office/officeart/2005/8/layout/hierarchy2"/>
    <dgm:cxn modelId="{9E4C83FF-0335-488E-96CD-2CF28AEAADC3}" type="presParOf" srcId="{5DA50043-E4DE-49A6-AB5D-B28C3A5FB534}" destId="{62660090-66BB-422F-A53A-60D09EDCA73A}" srcOrd="0" destOrd="0" presId="urn:microsoft.com/office/officeart/2005/8/layout/hierarchy2"/>
    <dgm:cxn modelId="{42A0C39D-5F92-420C-B41F-6A81C1694F9D}" type="presParOf" srcId="{62660090-66BB-422F-A53A-60D09EDCA73A}" destId="{ADF3884F-D035-4B30-ADB2-9EDCA0EC396C}" srcOrd="0" destOrd="0" presId="urn:microsoft.com/office/officeart/2005/8/layout/hierarchy2"/>
    <dgm:cxn modelId="{A38369B0-CF64-4F0C-B024-3CA7A5306D39}" type="presParOf" srcId="{5DA50043-E4DE-49A6-AB5D-B28C3A5FB534}" destId="{83163ADA-CC47-42F2-849B-8E6B763C404D}" srcOrd="1" destOrd="0" presId="urn:microsoft.com/office/officeart/2005/8/layout/hierarchy2"/>
    <dgm:cxn modelId="{5BE4F509-C5F9-4909-9B19-7C3774FC1BB8}" type="presParOf" srcId="{83163ADA-CC47-42F2-849B-8E6B763C404D}" destId="{8FD54ED5-8A8F-42B2-A981-3DB5157E9025}" srcOrd="0" destOrd="0" presId="urn:microsoft.com/office/officeart/2005/8/layout/hierarchy2"/>
    <dgm:cxn modelId="{55F71DAC-F327-4AC6-B913-3E644EA4BCBC}" type="presParOf" srcId="{83163ADA-CC47-42F2-849B-8E6B763C404D}" destId="{366867D6-4471-4382-A78E-AD8579733053}" srcOrd="1" destOrd="0" presId="urn:microsoft.com/office/officeart/2005/8/layout/hierarchy2"/>
    <dgm:cxn modelId="{9BD7ECE3-D681-4254-B7AB-2ED1F0058FF5}" type="presParOf" srcId="{058089C7-7900-4E79-A9B9-FB32D2A26427}" destId="{ED292CB6-1C96-49E0-B63A-1E4710F329D7}" srcOrd="6" destOrd="0" presId="urn:microsoft.com/office/officeart/2005/8/layout/hierarchy2"/>
    <dgm:cxn modelId="{537FE6F0-3964-4DB2-96EB-D3998A40D6B3}" type="presParOf" srcId="{ED292CB6-1C96-49E0-B63A-1E4710F329D7}" destId="{9ACB5B9D-77B6-4A3F-BB73-BEC3105D2F68}" srcOrd="0" destOrd="0" presId="urn:microsoft.com/office/officeart/2005/8/layout/hierarchy2"/>
    <dgm:cxn modelId="{82BAEC40-8872-4401-AA6D-5BEA6B2AA43E}" type="presParOf" srcId="{058089C7-7900-4E79-A9B9-FB32D2A26427}" destId="{1C305F8D-D59B-490C-BE01-7EF2F0F12CEC}" srcOrd="7" destOrd="0" presId="urn:microsoft.com/office/officeart/2005/8/layout/hierarchy2"/>
    <dgm:cxn modelId="{5278333F-6CAE-4A28-8007-47A257EC1CDB}" type="presParOf" srcId="{1C305F8D-D59B-490C-BE01-7EF2F0F12CEC}" destId="{D494BD4A-BEA6-469A-8CFB-CC7ED2D336B7}" srcOrd="0" destOrd="0" presId="urn:microsoft.com/office/officeart/2005/8/layout/hierarchy2"/>
    <dgm:cxn modelId="{700B85B4-0B5C-41C3-A407-53141ECEF870}" type="presParOf" srcId="{1C305F8D-D59B-490C-BE01-7EF2F0F12CEC}" destId="{10529336-860E-453D-95A1-43EAA8FD5DBD}" srcOrd="1" destOrd="0" presId="urn:microsoft.com/office/officeart/2005/8/layout/hierarchy2"/>
    <dgm:cxn modelId="{FA6D0CD5-A059-4C32-8941-0E83B1120026}" type="presParOf" srcId="{10529336-860E-453D-95A1-43EAA8FD5DBD}" destId="{E42ADBA4-3612-4B9C-8249-9B395B049875}" srcOrd="0" destOrd="0" presId="urn:microsoft.com/office/officeart/2005/8/layout/hierarchy2"/>
    <dgm:cxn modelId="{570F856A-F4B5-4E73-8BF3-03BB31E6A2F7}" type="presParOf" srcId="{E42ADBA4-3612-4B9C-8249-9B395B049875}" destId="{B9119EC0-0A0D-462A-9A24-90847090B4AD}" srcOrd="0" destOrd="0" presId="urn:microsoft.com/office/officeart/2005/8/layout/hierarchy2"/>
    <dgm:cxn modelId="{4DF8C9A5-1C89-4A52-9142-D9DBA5D3AC76}" type="presParOf" srcId="{10529336-860E-453D-95A1-43EAA8FD5DBD}" destId="{61ABF6C6-F501-432A-806F-BC0D609CBF8F}" srcOrd="1" destOrd="0" presId="urn:microsoft.com/office/officeart/2005/8/layout/hierarchy2"/>
    <dgm:cxn modelId="{98529712-ABB2-4420-8A38-4C777D2751AD}" type="presParOf" srcId="{61ABF6C6-F501-432A-806F-BC0D609CBF8F}" destId="{A358403F-C71A-4A2C-9535-7C59C028490E}" srcOrd="0" destOrd="0" presId="urn:microsoft.com/office/officeart/2005/8/layout/hierarchy2"/>
    <dgm:cxn modelId="{786C2DDA-A9B1-41CF-B4DC-601C49E68429}" type="presParOf" srcId="{61ABF6C6-F501-432A-806F-BC0D609CBF8F}" destId="{BB866CFF-B2A7-4666-9FFD-FE857DB86187}" srcOrd="1" destOrd="0" presId="urn:microsoft.com/office/officeart/2005/8/layout/hierarchy2"/>
    <dgm:cxn modelId="{31AAAE36-7971-4DE8-B2E0-5F83CE3DE9D4}" type="presParOf" srcId="{058089C7-7900-4E79-A9B9-FB32D2A26427}" destId="{82BFA123-A27D-46F7-84C8-98FEA6758A29}" srcOrd="8" destOrd="0" presId="urn:microsoft.com/office/officeart/2005/8/layout/hierarchy2"/>
    <dgm:cxn modelId="{A5CD831F-63BC-4F92-B7A6-BAC461CAD3E7}" type="presParOf" srcId="{82BFA123-A27D-46F7-84C8-98FEA6758A29}" destId="{ED625408-65EA-477B-BBA4-351B334AF56B}" srcOrd="0" destOrd="0" presId="urn:microsoft.com/office/officeart/2005/8/layout/hierarchy2"/>
    <dgm:cxn modelId="{A63ED809-9E99-4DA0-8619-14BE156C0035}" type="presParOf" srcId="{058089C7-7900-4E79-A9B9-FB32D2A26427}" destId="{6F2CD34F-EE09-4381-B058-03C341B34910}" srcOrd="9" destOrd="0" presId="urn:microsoft.com/office/officeart/2005/8/layout/hierarchy2"/>
    <dgm:cxn modelId="{C2ADE4F6-FA68-4BD8-9460-EBAB2222C957}" type="presParOf" srcId="{6F2CD34F-EE09-4381-B058-03C341B34910}" destId="{FB9E4D84-F870-4D97-8AB6-B3E1C8D4072B}" srcOrd="0" destOrd="0" presId="urn:microsoft.com/office/officeart/2005/8/layout/hierarchy2"/>
    <dgm:cxn modelId="{EF0201DC-2DBC-4EE2-A0C2-327F0A9AC118}" type="presParOf" srcId="{6F2CD34F-EE09-4381-B058-03C341B34910}" destId="{E738CC3C-88A9-4C74-9894-7A5FCC567AE2}" srcOrd="1" destOrd="0" presId="urn:microsoft.com/office/officeart/2005/8/layout/hierarchy2"/>
    <dgm:cxn modelId="{D4AF6513-A402-4FFA-B71D-863457C8B97A}" type="presParOf" srcId="{E738CC3C-88A9-4C74-9894-7A5FCC567AE2}" destId="{53DB8B0E-8A8B-4EC0-85BF-A11F1303C407}" srcOrd="0" destOrd="0" presId="urn:microsoft.com/office/officeart/2005/8/layout/hierarchy2"/>
    <dgm:cxn modelId="{B7FE60D2-80F9-4F71-A051-09760F281F4C}" type="presParOf" srcId="{53DB8B0E-8A8B-4EC0-85BF-A11F1303C407}" destId="{CE810FA3-DA84-4C62-801B-91A986BED1F5}" srcOrd="0" destOrd="0" presId="urn:microsoft.com/office/officeart/2005/8/layout/hierarchy2"/>
    <dgm:cxn modelId="{2FFF3347-23AA-4E37-851A-4F8856E0EADD}" type="presParOf" srcId="{E738CC3C-88A9-4C74-9894-7A5FCC567AE2}" destId="{2858FF9E-A1DE-4B5E-9405-7EE584148C7C}" srcOrd="1" destOrd="0" presId="urn:microsoft.com/office/officeart/2005/8/layout/hierarchy2"/>
    <dgm:cxn modelId="{FBAEB171-05E1-4248-B800-D69AFCAED124}" type="presParOf" srcId="{2858FF9E-A1DE-4B5E-9405-7EE584148C7C}" destId="{5EDB2ADD-584D-4B74-8F72-71068CAFB0F0}" srcOrd="0" destOrd="0" presId="urn:microsoft.com/office/officeart/2005/8/layout/hierarchy2"/>
    <dgm:cxn modelId="{F8DF3451-D0AB-412E-B866-11A972B04664}" type="presParOf" srcId="{2858FF9E-A1DE-4B5E-9405-7EE584148C7C}" destId="{F347E3B0-98A9-4E81-8A80-A2D4A24E7B6B}" srcOrd="1" destOrd="0" presId="urn:microsoft.com/office/officeart/2005/8/layout/hierarchy2"/>
    <dgm:cxn modelId="{7F4AD063-85C5-49DD-B8D8-5C2F4C9F5F3B}" type="presParOf" srcId="{058089C7-7900-4E79-A9B9-FB32D2A26427}" destId="{2AC5AEA9-3D44-4B1C-BDC1-64D895A23011}" srcOrd="10" destOrd="0" presId="urn:microsoft.com/office/officeart/2005/8/layout/hierarchy2"/>
    <dgm:cxn modelId="{CA446F56-984A-45F5-8F3A-E04156E0F071}" type="presParOf" srcId="{2AC5AEA9-3D44-4B1C-BDC1-64D895A23011}" destId="{C065CA31-3CF1-4FED-A8FC-386858BC2DCF}" srcOrd="0" destOrd="0" presId="urn:microsoft.com/office/officeart/2005/8/layout/hierarchy2"/>
    <dgm:cxn modelId="{77EB49AF-9884-4FDF-86C7-6B5CE4BBB117}" type="presParOf" srcId="{058089C7-7900-4E79-A9B9-FB32D2A26427}" destId="{9352B8FB-B9D4-4BF4-85EA-84AAB62F4C57}" srcOrd="11" destOrd="0" presId="urn:microsoft.com/office/officeart/2005/8/layout/hierarchy2"/>
    <dgm:cxn modelId="{F48DD795-3EB5-41F9-A474-7240499F35A7}" type="presParOf" srcId="{9352B8FB-B9D4-4BF4-85EA-84AAB62F4C57}" destId="{CB9450CC-3CF0-4456-ACB7-69D3373F5633}" srcOrd="0" destOrd="0" presId="urn:microsoft.com/office/officeart/2005/8/layout/hierarchy2"/>
    <dgm:cxn modelId="{F118BF55-4A85-4948-A5FE-993BFED41602}" type="presParOf" srcId="{9352B8FB-B9D4-4BF4-85EA-84AAB62F4C57}" destId="{DE77A1CE-DC36-47A3-A613-08C3B92B8579}" srcOrd="1" destOrd="0" presId="urn:microsoft.com/office/officeart/2005/8/layout/hierarchy2"/>
    <dgm:cxn modelId="{9C8660FC-637A-46B1-B75C-7FC1418A8506}" type="presParOf" srcId="{DE77A1CE-DC36-47A3-A613-08C3B92B8579}" destId="{F6338B96-46B9-4B69-A943-EA624809A13D}" srcOrd="0" destOrd="0" presId="urn:microsoft.com/office/officeart/2005/8/layout/hierarchy2"/>
    <dgm:cxn modelId="{8B327345-DF63-4A18-8DE8-349DC1233960}" type="presParOf" srcId="{F6338B96-46B9-4B69-A943-EA624809A13D}" destId="{760A3942-5F67-4F85-AD40-A735860C8E90}" srcOrd="0" destOrd="0" presId="urn:microsoft.com/office/officeart/2005/8/layout/hierarchy2"/>
    <dgm:cxn modelId="{21386DF8-80D3-4390-802C-F5A281F1DE79}" type="presParOf" srcId="{DE77A1CE-DC36-47A3-A613-08C3B92B8579}" destId="{560D6249-EDDA-4BED-8A5B-EF5D0FFB6931}" srcOrd="1" destOrd="0" presId="urn:microsoft.com/office/officeart/2005/8/layout/hierarchy2"/>
    <dgm:cxn modelId="{379064AA-D994-4328-BF6E-8E337B5EF3B4}" type="presParOf" srcId="{560D6249-EDDA-4BED-8A5B-EF5D0FFB6931}" destId="{7047ABFD-6AB7-4FD8-9BE2-0DF18BB0CA9E}" srcOrd="0" destOrd="0" presId="urn:microsoft.com/office/officeart/2005/8/layout/hierarchy2"/>
    <dgm:cxn modelId="{64D60926-30F1-43C6-A183-5D85409DB726}" type="presParOf" srcId="{560D6249-EDDA-4BED-8A5B-EF5D0FFB6931}" destId="{6A8FF9DE-3E83-4BF5-8F0D-00D0CFF8BBD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7714F2-73A0-493F-ADFE-40C4BE10F12C}" type="doc">
      <dgm:prSet loTypeId="urn:microsoft.com/office/officeart/2005/8/layout/hierarchy2" loCatId="hierarchy" qsTypeId="urn:microsoft.com/office/officeart/2005/8/quickstyle/simple1" qsCatId="simple" csTypeId="urn:microsoft.com/office/officeart/2005/8/colors/accent3_1" csCatId="accent3" phldr="1"/>
      <dgm:spPr/>
      <dgm:t>
        <a:bodyPr/>
        <a:lstStyle/>
        <a:p>
          <a:endParaRPr lang="en-US"/>
        </a:p>
      </dgm:t>
    </dgm:pt>
    <dgm:pt modelId="{DFF92C89-A809-4EAD-86B2-729B43394D18}">
      <dgm:prSet phldrT="[Text]" custT="1"/>
      <dgm:spPr/>
      <dgm:t>
        <a:bodyPr/>
        <a:lstStyle/>
        <a:p>
          <a:r>
            <a:rPr lang="en-US" sz="1600" b="1" dirty="0"/>
            <a:t>Kinds of </a:t>
          </a:r>
        </a:p>
        <a:p>
          <a:r>
            <a:rPr lang="en-US" sz="1600" b="1" dirty="0"/>
            <a:t>Statistics</a:t>
          </a:r>
        </a:p>
      </dgm:t>
    </dgm:pt>
    <dgm:pt modelId="{A37B69ED-98CA-4079-A068-3BC9DD3F79EC}" type="parTrans" cxnId="{F8C237A6-1168-4FD1-96F4-2D6A958A6569}">
      <dgm:prSet/>
      <dgm:spPr/>
      <dgm:t>
        <a:bodyPr/>
        <a:lstStyle/>
        <a:p>
          <a:endParaRPr lang="en-US"/>
        </a:p>
      </dgm:t>
    </dgm:pt>
    <dgm:pt modelId="{7820E73B-7087-4A8C-91B4-ABCA664B236A}" type="sibTrans" cxnId="{F8C237A6-1168-4FD1-96F4-2D6A958A6569}">
      <dgm:prSet/>
      <dgm:spPr/>
      <dgm:t>
        <a:bodyPr/>
        <a:lstStyle/>
        <a:p>
          <a:endParaRPr lang="en-US"/>
        </a:p>
      </dgm:t>
    </dgm:pt>
    <dgm:pt modelId="{B992950E-4212-4F39-9DEC-FFD22F12BF07}">
      <dgm:prSet phldrT="[Text]" custT="1"/>
      <dgm:spPr/>
      <dgm:t>
        <a:bodyPr/>
        <a:lstStyle/>
        <a:p>
          <a:r>
            <a:rPr lang="en-US" sz="1600" b="1" dirty="0"/>
            <a:t>Descriptive Statistics</a:t>
          </a:r>
        </a:p>
        <a:p>
          <a:r>
            <a:rPr lang="en-CA" sz="1600" b="1" dirty="0"/>
            <a:t>(</a:t>
          </a:r>
          <a:r>
            <a:rPr lang="en-CA" sz="1400" b="0" dirty="0"/>
            <a:t>Only for summarization &amp; presentation)</a:t>
          </a:r>
          <a:endParaRPr lang="en-US" sz="1600" b="1" dirty="0"/>
        </a:p>
      </dgm:t>
    </dgm:pt>
    <dgm:pt modelId="{D1667960-BD1F-4A32-AC04-33616F8D96F0}" type="parTrans" cxnId="{201C0D1B-FF7F-4B33-9B9B-7F303363F66E}">
      <dgm:prSet/>
      <dgm:spPr/>
      <dgm:t>
        <a:bodyPr/>
        <a:lstStyle/>
        <a:p>
          <a:endParaRPr lang="en-US"/>
        </a:p>
      </dgm:t>
    </dgm:pt>
    <dgm:pt modelId="{A617945B-A08D-4121-8A80-7315D6DC9504}" type="sibTrans" cxnId="{201C0D1B-FF7F-4B33-9B9B-7F303363F66E}">
      <dgm:prSet/>
      <dgm:spPr/>
      <dgm:t>
        <a:bodyPr/>
        <a:lstStyle/>
        <a:p>
          <a:endParaRPr lang="en-US"/>
        </a:p>
      </dgm:t>
    </dgm:pt>
    <dgm:pt modelId="{3700A494-9455-4E11-B87D-AB03E47AB134}">
      <dgm:prSet phldrT="[Text]" custT="1"/>
      <dgm:spPr/>
      <dgm:t>
        <a:bodyPr/>
        <a:lstStyle/>
        <a:p>
          <a:r>
            <a:rPr lang="en-US" sz="1600" b="1" dirty="0"/>
            <a:t>Inferential Statistics</a:t>
          </a:r>
        </a:p>
        <a:p>
          <a:r>
            <a:rPr lang="en-CA" sz="1400" b="0" dirty="0"/>
            <a:t>(Only for interpretation, conclusion &amp; reporting)</a:t>
          </a:r>
          <a:endParaRPr lang="en-US" sz="1400" b="0" dirty="0"/>
        </a:p>
      </dgm:t>
    </dgm:pt>
    <dgm:pt modelId="{E97CC8CF-E028-4DDF-ACAF-D315F33E235B}" type="parTrans" cxnId="{83BC35B9-8267-4EA7-A626-D3F5C7066020}">
      <dgm:prSet/>
      <dgm:spPr/>
      <dgm:t>
        <a:bodyPr/>
        <a:lstStyle/>
        <a:p>
          <a:endParaRPr lang="en-US"/>
        </a:p>
      </dgm:t>
    </dgm:pt>
    <dgm:pt modelId="{2CC47D13-8630-4211-8C29-B5C69A0FC01E}" type="sibTrans" cxnId="{83BC35B9-8267-4EA7-A626-D3F5C7066020}">
      <dgm:prSet/>
      <dgm:spPr/>
      <dgm:t>
        <a:bodyPr/>
        <a:lstStyle/>
        <a:p>
          <a:endParaRPr lang="en-US"/>
        </a:p>
      </dgm:t>
    </dgm:pt>
    <dgm:pt modelId="{E502E315-B192-4DBB-9FEB-36051C0B0738}">
      <dgm:prSet custT="1"/>
      <dgm:spPr/>
      <dgm:t>
        <a:bodyPr/>
        <a:lstStyle/>
        <a:p>
          <a:r>
            <a:rPr lang="en-US" sz="1400" dirty="0"/>
            <a:t>In Descriptive Statistics, we summarize the given set of data, numerically or graphically </a:t>
          </a:r>
        </a:p>
      </dgm:t>
    </dgm:pt>
    <dgm:pt modelId="{91A983EF-AD2D-43A9-85DC-813405A7F182}" type="parTrans" cxnId="{DA9F83B8-9C78-4B63-8371-9A0014E92AEB}">
      <dgm:prSet/>
      <dgm:spPr/>
      <dgm:t>
        <a:bodyPr/>
        <a:lstStyle/>
        <a:p>
          <a:endParaRPr lang="en-US"/>
        </a:p>
      </dgm:t>
    </dgm:pt>
    <dgm:pt modelId="{5A6FDD5F-3225-4D30-910D-D1F0A9586EC0}" type="sibTrans" cxnId="{DA9F83B8-9C78-4B63-8371-9A0014E92AEB}">
      <dgm:prSet/>
      <dgm:spPr/>
      <dgm:t>
        <a:bodyPr/>
        <a:lstStyle/>
        <a:p>
          <a:endParaRPr lang="en-US"/>
        </a:p>
      </dgm:t>
    </dgm:pt>
    <dgm:pt modelId="{406546FA-2E20-4E91-B770-B2430BDD5C60}">
      <dgm:prSet custT="1"/>
      <dgm:spPr/>
      <dgm:t>
        <a:bodyPr/>
        <a:lstStyle/>
        <a:p>
          <a:r>
            <a:rPr lang="en-US" sz="1400" dirty="0"/>
            <a:t>In Inferential Statistics, we use information from sample data to draw an inference about population data</a:t>
          </a:r>
        </a:p>
      </dgm:t>
    </dgm:pt>
    <dgm:pt modelId="{DBAE9DC9-DE1F-4DBF-BACD-1AF7258A1788}" type="parTrans" cxnId="{38D5AA82-A0E7-4204-9990-F644D3720173}">
      <dgm:prSet/>
      <dgm:spPr/>
      <dgm:t>
        <a:bodyPr/>
        <a:lstStyle/>
        <a:p>
          <a:endParaRPr lang="en-US"/>
        </a:p>
      </dgm:t>
    </dgm:pt>
    <dgm:pt modelId="{B4320A67-8DD8-4FE5-A3C8-9448D5A3E8EC}" type="sibTrans" cxnId="{38D5AA82-A0E7-4204-9990-F644D3720173}">
      <dgm:prSet/>
      <dgm:spPr/>
      <dgm:t>
        <a:bodyPr/>
        <a:lstStyle/>
        <a:p>
          <a:endParaRPr lang="en-US"/>
        </a:p>
      </dgm:t>
    </dgm:pt>
    <dgm:pt modelId="{E8758ECC-F495-4341-9161-C35770A6C155}" type="pres">
      <dgm:prSet presAssocID="{177714F2-73A0-493F-ADFE-40C4BE10F12C}" presName="diagram" presStyleCnt="0">
        <dgm:presLayoutVars>
          <dgm:chPref val="1"/>
          <dgm:dir/>
          <dgm:animOne val="branch"/>
          <dgm:animLvl val="lvl"/>
          <dgm:resizeHandles val="exact"/>
        </dgm:presLayoutVars>
      </dgm:prSet>
      <dgm:spPr/>
    </dgm:pt>
    <dgm:pt modelId="{FD1CF3D1-4D19-455A-94FB-2E04A2421DC3}" type="pres">
      <dgm:prSet presAssocID="{DFF92C89-A809-4EAD-86B2-729B43394D18}" presName="root1" presStyleCnt="0"/>
      <dgm:spPr/>
    </dgm:pt>
    <dgm:pt modelId="{A60792B2-EA6C-4D65-B2EB-3453EEFE7ECA}" type="pres">
      <dgm:prSet presAssocID="{DFF92C89-A809-4EAD-86B2-729B43394D18}" presName="LevelOneTextNode" presStyleLbl="node0" presStyleIdx="0" presStyleCnt="1" custScaleX="126417" custScaleY="151701">
        <dgm:presLayoutVars>
          <dgm:chPref val="3"/>
        </dgm:presLayoutVars>
      </dgm:prSet>
      <dgm:spPr/>
    </dgm:pt>
    <dgm:pt modelId="{7B456218-B9B7-4C4E-8BEE-2186FD82B967}" type="pres">
      <dgm:prSet presAssocID="{DFF92C89-A809-4EAD-86B2-729B43394D18}" presName="level2hierChild" presStyleCnt="0"/>
      <dgm:spPr/>
    </dgm:pt>
    <dgm:pt modelId="{14FF8F2F-D6C4-4FFD-8569-E12CDBC04536}" type="pres">
      <dgm:prSet presAssocID="{D1667960-BD1F-4A32-AC04-33616F8D96F0}" presName="conn2-1" presStyleLbl="parChTrans1D2" presStyleIdx="0" presStyleCnt="2"/>
      <dgm:spPr/>
    </dgm:pt>
    <dgm:pt modelId="{4BDC813B-5FFF-4B9C-BC13-2FF616D1074B}" type="pres">
      <dgm:prSet presAssocID="{D1667960-BD1F-4A32-AC04-33616F8D96F0}" presName="connTx" presStyleLbl="parChTrans1D2" presStyleIdx="0" presStyleCnt="2"/>
      <dgm:spPr/>
    </dgm:pt>
    <dgm:pt modelId="{75EF7B1C-3BCD-4963-B7DC-9CD085B1244F}" type="pres">
      <dgm:prSet presAssocID="{B992950E-4212-4F39-9DEC-FFD22F12BF07}" presName="root2" presStyleCnt="0"/>
      <dgm:spPr/>
    </dgm:pt>
    <dgm:pt modelId="{A974F3BB-543F-413C-BAF2-F2B8CDE5E5FB}" type="pres">
      <dgm:prSet presAssocID="{B992950E-4212-4F39-9DEC-FFD22F12BF07}" presName="LevelTwoTextNode" presStyleLbl="node2" presStyleIdx="0" presStyleCnt="2" custScaleX="126417" custScaleY="151701">
        <dgm:presLayoutVars>
          <dgm:chPref val="3"/>
        </dgm:presLayoutVars>
      </dgm:prSet>
      <dgm:spPr/>
    </dgm:pt>
    <dgm:pt modelId="{F7E776C7-D061-4534-A3CB-EC42FE70FF2D}" type="pres">
      <dgm:prSet presAssocID="{B992950E-4212-4F39-9DEC-FFD22F12BF07}" presName="level3hierChild" presStyleCnt="0"/>
      <dgm:spPr/>
    </dgm:pt>
    <dgm:pt modelId="{97B6877F-A67F-4E66-9864-C5F68E853FB8}" type="pres">
      <dgm:prSet presAssocID="{91A983EF-AD2D-43A9-85DC-813405A7F182}" presName="conn2-1" presStyleLbl="parChTrans1D3" presStyleIdx="0" presStyleCnt="2"/>
      <dgm:spPr/>
    </dgm:pt>
    <dgm:pt modelId="{62D285AB-7401-4423-97C9-241479F60EAF}" type="pres">
      <dgm:prSet presAssocID="{91A983EF-AD2D-43A9-85DC-813405A7F182}" presName="connTx" presStyleLbl="parChTrans1D3" presStyleIdx="0" presStyleCnt="2"/>
      <dgm:spPr/>
    </dgm:pt>
    <dgm:pt modelId="{C9B4D2FA-1FA1-44C8-BBEA-4425853133FE}" type="pres">
      <dgm:prSet presAssocID="{E502E315-B192-4DBB-9FEB-36051C0B0738}" presName="root2" presStyleCnt="0"/>
      <dgm:spPr/>
    </dgm:pt>
    <dgm:pt modelId="{A5C0D901-B77E-4FBA-A6B2-07B94DE9E806}" type="pres">
      <dgm:prSet presAssocID="{E502E315-B192-4DBB-9FEB-36051C0B0738}" presName="LevelTwoTextNode" presStyleLbl="node3" presStyleIdx="0" presStyleCnt="2" custScaleX="126417" custScaleY="151701">
        <dgm:presLayoutVars>
          <dgm:chPref val="3"/>
        </dgm:presLayoutVars>
      </dgm:prSet>
      <dgm:spPr/>
    </dgm:pt>
    <dgm:pt modelId="{68F9BEC2-6389-45A2-AC3E-D1C2349FADA7}" type="pres">
      <dgm:prSet presAssocID="{E502E315-B192-4DBB-9FEB-36051C0B0738}" presName="level3hierChild" presStyleCnt="0"/>
      <dgm:spPr/>
    </dgm:pt>
    <dgm:pt modelId="{F9A628F2-1AC3-4FDE-A5E2-021CD94C7D27}" type="pres">
      <dgm:prSet presAssocID="{E97CC8CF-E028-4DDF-ACAF-D315F33E235B}" presName="conn2-1" presStyleLbl="parChTrans1D2" presStyleIdx="1" presStyleCnt="2"/>
      <dgm:spPr/>
    </dgm:pt>
    <dgm:pt modelId="{9B28C126-2DF6-46AE-899A-75CC6CB48084}" type="pres">
      <dgm:prSet presAssocID="{E97CC8CF-E028-4DDF-ACAF-D315F33E235B}" presName="connTx" presStyleLbl="parChTrans1D2" presStyleIdx="1" presStyleCnt="2"/>
      <dgm:spPr/>
    </dgm:pt>
    <dgm:pt modelId="{53BCDC62-0B8A-47C7-8ECF-4D90587992A0}" type="pres">
      <dgm:prSet presAssocID="{3700A494-9455-4E11-B87D-AB03E47AB134}" presName="root2" presStyleCnt="0"/>
      <dgm:spPr/>
    </dgm:pt>
    <dgm:pt modelId="{ED7511DB-579C-4706-8947-8C5E5CCC4A83}" type="pres">
      <dgm:prSet presAssocID="{3700A494-9455-4E11-B87D-AB03E47AB134}" presName="LevelTwoTextNode" presStyleLbl="node2" presStyleIdx="1" presStyleCnt="2" custScaleX="126417" custScaleY="151701">
        <dgm:presLayoutVars>
          <dgm:chPref val="3"/>
        </dgm:presLayoutVars>
      </dgm:prSet>
      <dgm:spPr/>
    </dgm:pt>
    <dgm:pt modelId="{FDFD185A-0BA4-404A-A6B5-7C0D50E8464B}" type="pres">
      <dgm:prSet presAssocID="{3700A494-9455-4E11-B87D-AB03E47AB134}" presName="level3hierChild" presStyleCnt="0"/>
      <dgm:spPr/>
    </dgm:pt>
    <dgm:pt modelId="{4D1BB38C-FD3A-4EB4-9CB9-0DE153D2B33C}" type="pres">
      <dgm:prSet presAssocID="{DBAE9DC9-DE1F-4DBF-BACD-1AF7258A1788}" presName="conn2-1" presStyleLbl="parChTrans1D3" presStyleIdx="1" presStyleCnt="2"/>
      <dgm:spPr/>
    </dgm:pt>
    <dgm:pt modelId="{A7CC6D3D-1D0B-4758-9AAE-7849BC3BE5D7}" type="pres">
      <dgm:prSet presAssocID="{DBAE9DC9-DE1F-4DBF-BACD-1AF7258A1788}" presName="connTx" presStyleLbl="parChTrans1D3" presStyleIdx="1" presStyleCnt="2"/>
      <dgm:spPr/>
    </dgm:pt>
    <dgm:pt modelId="{BD97C976-3C0F-4C5B-B0CE-66DFE78FC503}" type="pres">
      <dgm:prSet presAssocID="{406546FA-2E20-4E91-B770-B2430BDD5C60}" presName="root2" presStyleCnt="0"/>
      <dgm:spPr/>
    </dgm:pt>
    <dgm:pt modelId="{CFA8F6D2-E96F-4A66-A3AF-78AAC989A228}" type="pres">
      <dgm:prSet presAssocID="{406546FA-2E20-4E91-B770-B2430BDD5C60}" presName="LevelTwoTextNode" presStyleLbl="node3" presStyleIdx="1" presStyleCnt="2" custScaleX="126417" custScaleY="151701">
        <dgm:presLayoutVars>
          <dgm:chPref val="3"/>
        </dgm:presLayoutVars>
      </dgm:prSet>
      <dgm:spPr/>
    </dgm:pt>
    <dgm:pt modelId="{6185ADD4-5243-4FF6-8240-B1086800942D}" type="pres">
      <dgm:prSet presAssocID="{406546FA-2E20-4E91-B770-B2430BDD5C60}" presName="level3hierChild" presStyleCnt="0"/>
      <dgm:spPr/>
    </dgm:pt>
  </dgm:ptLst>
  <dgm:cxnLst>
    <dgm:cxn modelId="{7B52C708-9DF4-415D-BCC8-21BEFC1230D0}" type="presOf" srcId="{DFF92C89-A809-4EAD-86B2-729B43394D18}" destId="{A60792B2-EA6C-4D65-B2EB-3453EEFE7ECA}" srcOrd="0" destOrd="0" presId="urn:microsoft.com/office/officeart/2005/8/layout/hierarchy2"/>
    <dgm:cxn modelId="{893DB214-85AB-40DE-8809-8FA2158E8316}" type="presOf" srcId="{DBAE9DC9-DE1F-4DBF-BACD-1AF7258A1788}" destId="{4D1BB38C-FD3A-4EB4-9CB9-0DE153D2B33C}" srcOrd="0" destOrd="0" presId="urn:microsoft.com/office/officeart/2005/8/layout/hierarchy2"/>
    <dgm:cxn modelId="{201C0D1B-FF7F-4B33-9B9B-7F303363F66E}" srcId="{DFF92C89-A809-4EAD-86B2-729B43394D18}" destId="{B992950E-4212-4F39-9DEC-FFD22F12BF07}" srcOrd="0" destOrd="0" parTransId="{D1667960-BD1F-4A32-AC04-33616F8D96F0}" sibTransId="{A617945B-A08D-4121-8A80-7315D6DC9504}"/>
    <dgm:cxn modelId="{0D499C33-B1E8-45ED-BB80-6829F806C939}" type="presOf" srcId="{91A983EF-AD2D-43A9-85DC-813405A7F182}" destId="{97B6877F-A67F-4E66-9864-C5F68E853FB8}" srcOrd="0" destOrd="0" presId="urn:microsoft.com/office/officeart/2005/8/layout/hierarchy2"/>
    <dgm:cxn modelId="{F96F0638-9D57-418D-8A69-DA3B023B71D4}" type="presOf" srcId="{177714F2-73A0-493F-ADFE-40C4BE10F12C}" destId="{E8758ECC-F495-4341-9161-C35770A6C155}" srcOrd="0" destOrd="0" presId="urn:microsoft.com/office/officeart/2005/8/layout/hierarchy2"/>
    <dgm:cxn modelId="{469AA066-BE1C-4C63-B51D-2D04F4AD0550}" type="presOf" srcId="{E97CC8CF-E028-4DDF-ACAF-D315F33E235B}" destId="{F9A628F2-1AC3-4FDE-A5E2-021CD94C7D27}" srcOrd="0" destOrd="0" presId="urn:microsoft.com/office/officeart/2005/8/layout/hierarchy2"/>
    <dgm:cxn modelId="{38D5AA82-A0E7-4204-9990-F644D3720173}" srcId="{3700A494-9455-4E11-B87D-AB03E47AB134}" destId="{406546FA-2E20-4E91-B770-B2430BDD5C60}" srcOrd="0" destOrd="0" parTransId="{DBAE9DC9-DE1F-4DBF-BACD-1AF7258A1788}" sibTransId="{B4320A67-8DD8-4FE5-A3C8-9448D5A3E8EC}"/>
    <dgm:cxn modelId="{74F35C8E-2BC4-4062-A4F6-F1E892878128}" type="presOf" srcId="{E97CC8CF-E028-4DDF-ACAF-D315F33E235B}" destId="{9B28C126-2DF6-46AE-899A-75CC6CB48084}" srcOrd="1" destOrd="0" presId="urn:microsoft.com/office/officeart/2005/8/layout/hierarchy2"/>
    <dgm:cxn modelId="{633A5F95-FD68-4C8E-A324-C350561B540D}" type="presOf" srcId="{B992950E-4212-4F39-9DEC-FFD22F12BF07}" destId="{A974F3BB-543F-413C-BAF2-F2B8CDE5E5FB}" srcOrd="0" destOrd="0" presId="urn:microsoft.com/office/officeart/2005/8/layout/hierarchy2"/>
    <dgm:cxn modelId="{B6A7299D-DB17-4F37-8669-3E515E68EDEB}" type="presOf" srcId="{DBAE9DC9-DE1F-4DBF-BACD-1AF7258A1788}" destId="{A7CC6D3D-1D0B-4758-9AAE-7849BC3BE5D7}" srcOrd="1" destOrd="0" presId="urn:microsoft.com/office/officeart/2005/8/layout/hierarchy2"/>
    <dgm:cxn modelId="{08CAD4A4-9FE7-4B1C-A1C7-A41E2C29FCFA}" type="presOf" srcId="{406546FA-2E20-4E91-B770-B2430BDD5C60}" destId="{CFA8F6D2-E96F-4A66-A3AF-78AAC989A228}" srcOrd="0" destOrd="0" presId="urn:microsoft.com/office/officeart/2005/8/layout/hierarchy2"/>
    <dgm:cxn modelId="{F8C237A6-1168-4FD1-96F4-2D6A958A6569}" srcId="{177714F2-73A0-493F-ADFE-40C4BE10F12C}" destId="{DFF92C89-A809-4EAD-86B2-729B43394D18}" srcOrd="0" destOrd="0" parTransId="{A37B69ED-98CA-4079-A068-3BC9DD3F79EC}" sibTransId="{7820E73B-7087-4A8C-91B4-ABCA664B236A}"/>
    <dgm:cxn modelId="{DA9F83B8-9C78-4B63-8371-9A0014E92AEB}" srcId="{B992950E-4212-4F39-9DEC-FFD22F12BF07}" destId="{E502E315-B192-4DBB-9FEB-36051C0B0738}" srcOrd="0" destOrd="0" parTransId="{91A983EF-AD2D-43A9-85DC-813405A7F182}" sibTransId="{5A6FDD5F-3225-4D30-910D-D1F0A9586EC0}"/>
    <dgm:cxn modelId="{83BC35B9-8267-4EA7-A626-D3F5C7066020}" srcId="{DFF92C89-A809-4EAD-86B2-729B43394D18}" destId="{3700A494-9455-4E11-B87D-AB03E47AB134}" srcOrd="1" destOrd="0" parTransId="{E97CC8CF-E028-4DDF-ACAF-D315F33E235B}" sibTransId="{2CC47D13-8630-4211-8C29-B5C69A0FC01E}"/>
    <dgm:cxn modelId="{CF0234C0-F984-47D7-90BF-EBD9871B5DCF}" type="presOf" srcId="{E502E315-B192-4DBB-9FEB-36051C0B0738}" destId="{A5C0D901-B77E-4FBA-A6B2-07B94DE9E806}" srcOrd="0" destOrd="0" presId="urn:microsoft.com/office/officeart/2005/8/layout/hierarchy2"/>
    <dgm:cxn modelId="{B7C772C3-11E6-4569-86BA-9E126A114176}" type="presOf" srcId="{D1667960-BD1F-4A32-AC04-33616F8D96F0}" destId="{4BDC813B-5FFF-4B9C-BC13-2FF616D1074B}" srcOrd="1" destOrd="0" presId="urn:microsoft.com/office/officeart/2005/8/layout/hierarchy2"/>
    <dgm:cxn modelId="{716FCAE3-39CF-4901-9B94-0D60001455E7}" type="presOf" srcId="{91A983EF-AD2D-43A9-85DC-813405A7F182}" destId="{62D285AB-7401-4423-97C9-241479F60EAF}" srcOrd="1" destOrd="0" presId="urn:microsoft.com/office/officeart/2005/8/layout/hierarchy2"/>
    <dgm:cxn modelId="{CD0D6BED-F1B8-4BC4-91A3-887D734AFFB2}" type="presOf" srcId="{D1667960-BD1F-4A32-AC04-33616F8D96F0}" destId="{14FF8F2F-D6C4-4FFD-8569-E12CDBC04536}" srcOrd="0" destOrd="0" presId="urn:microsoft.com/office/officeart/2005/8/layout/hierarchy2"/>
    <dgm:cxn modelId="{1145B9FC-882E-4380-80A6-CF26AC013B40}" type="presOf" srcId="{3700A494-9455-4E11-B87D-AB03E47AB134}" destId="{ED7511DB-579C-4706-8947-8C5E5CCC4A83}" srcOrd="0" destOrd="0" presId="urn:microsoft.com/office/officeart/2005/8/layout/hierarchy2"/>
    <dgm:cxn modelId="{8A66EF5D-4B71-4A06-A407-D78FCEBC1277}" type="presParOf" srcId="{E8758ECC-F495-4341-9161-C35770A6C155}" destId="{FD1CF3D1-4D19-455A-94FB-2E04A2421DC3}" srcOrd="0" destOrd="0" presId="urn:microsoft.com/office/officeart/2005/8/layout/hierarchy2"/>
    <dgm:cxn modelId="{086023B5-59E2-492C-ABE6-BECF75F753E8}" type="presParOf" srcId="{FD1CF3D1-4D19-455A-94FB-2E04A2421DC3}" destId="{A60792B2-EA6C-4D65-B2EB-3453EEFE7ECA}" srcOrd="0" destOrd="0" presId="urn:microsoft.com/office/officeart/2005/8/layout/hierarchy2"/>
    <dgm:cxn modelId="{90F696A9-CDF8-4044-B7F6-4EA57AE3ECC2}" type="presParOf" srcId="{FD1CF3D1-4D19-455A-94FB-2E04A2421DC3}" destId="{7B456218-B9B7-4C4E-8BEE-2186FD82B967}" srcOrd="1" destOrd="0" presId="urn:microsoft.com/office/officeart/2005/8/layout/hierarchy2"/>
    <dgm:cxn modelId="{0F35573A-5D32-4484-86D5-DF14357C3F1F}" type="presParOf" srcId="{7B456218-B9B7-4C4E-8BEE-2186FD82B967}" destId="{14FF8F2F-D6C4-4FFD-8569-E12CDBC04536}" srcOrd="0" destOrd="0" presId="urn:microsoft.com/office/officeart/2005/8/layout/hierarchy2"/>
    <dgm:cxn modelId="{7C137A29-517D-4627-AD24-CD57CBB021A0}" type="presParOf" srcId="{14FF8F2F-D6C4-4FFD-8569-E12CDBC04536}" destId="{4BDC813B-5FFF-4B9C-BC13-2FF616D1074B}" srcOrd="0" destOrd="0" presId="urn:microsoft.com/office/officeart/2005/8/layout/hierarchy2"/>
    <dgm:cxn modelId="{2C8DBC52-22B5-41A9-9CCD-F6C88197C9E2}" type="presParOf" srcId="{7B456218-B9B7-4C4E-8BEE-2186FD82B967}" destId="{75EF7B1C-3BCD-4963-B7DC-9CD085B1244F}" srcOrd="1" destOrd="0" presId="urn:microsoft.com/office/officeart/2005/8/layout/hierarchy2"/>
    <dgm:cxn modelId="{B652306D-A737-4955-ACF1-56D89F331BF5}" type="presParOf" srcId="{75EF7B1C-3BCD-4963-B7DC-9CD085B1244F}" destId="{A974F3BB-543F-413C-BAF2-F2B8CDE5E5FB}" srcOrd="0" destOrd="0" presId="urn:microsoft.com/office/officeart/2005/8/layout/hierarchy2"/>
    <dgm:cxn modelId="{E3D9FBFF-A071-4FE4-884A-6E725F9A8091}" type="presParOf" srcId="{75EF7B1C-3BCD-4963-B7DC-9CD085B1244F}" destId="{F7E776C7-D061-4534-A3CB-EC42FE70FF2D}" srcOrd="1" destOrd="0" presId="urn:microsoft.com/office/officeart/2005/8/layout/hierarchy2"/>
    <dgm:cxn modelId="{B623EF78-5062-448F-8F03-07B82262BB13}" type="presParOf" srcId="{F7E776C7-D061-4534-A3CB-EC42FE70FF2D}" destId="{97B6877F-A67F-4E66-9864-C5F68E853FB8}" srcOrd="0" destOrd="0" presId="urn:microsoft.com/office/officeart/2005/8/layout/hierarchy2"/>
    <dgm:cxn modelId="{68ED950D-47E6-4EF4-817D-F26EFDB04797}" type="presParOf" srcId="{97B6877F-A67F-4E66-9864-C5F68E853FB8}" destId="{62D285AB-7401-4423-97C9-241479F60EAF}" srcOrd="0" destOrd="0" presId="urn:microsoft.com/office/officeart/2005/8/layout/hierarchy2"/>
    <dgm:cxn modelId="{12D617D0-CBCB-430C-BEC5-AB083C2820EB}" type="presParOf" srcId="{F7E776C7-D061-4534-A3CB-EC42FE70FF2D}" destId="{C9B4D2FA-1FA1-44C8-BBEA-4425853133FE}" srcOrd="1" destOrd="0" presId="urn:microsoft.com/office/officeart/2005/8/layout/hierarchy2"/>
    <dgm:cxn modelId="{F94BF286-9FAC-4BE7-907F-0276D28094E5}" type="presParOf" srcId="{C9B4D2FA-1FA1-44C8-BBEA-4425853133FE}" destId="{A5C0D901-B77E-4FBA-A6B2-07B94DE9E806}" srcOrd="0" destOrd="0" presId="urn:microsoft.com/office/officeart/2005/8/layout/hierarchy2"/>
    <dgm:cxn modelId="{A13A3B01-629D-4A9A-BDAA-35D69A63C0B6}" type="presParOf" srcId="{C9B4D2FA-1FA1-44C8-BBEA-4425853133FE}" destId="{68F9BEC2-6389-45A2-AC3E-D1C2349FADA7}" srcOrd="1" destOrd="0" presId="urn:microsoft.com/office/officeart/2005/8/layout/hierarchy2"/>
    <dgm:cxn modelId="{09630914-118D-43BD-89B0-2545FD1813FE}" type="presParOf" srcId="{7B456218-B9B7-4C4E-8BEE-2186FD82B967}" destId="{F9A628F2-1AC3-4FDE-A5E2-021CD94C7D27}" srcOrd="2" destOrd="0" presId="urn:microsoft.com/office/officeart/2005/8/layout/hierarchy2"/>
    <dgm:cxn modelId="{2F861123-3A7C-40EC-83B1-FACA961FF801}" type="presParOf" srcId="{F9A628F2-1AC3-4FDE-A5E2-021CD94C7D27}" destId="{9B28C126-2DF6-46AE-899A-75CC6CB48084}" srcOrd="0" destOrd="0" presId="urn:microsoft.com/office/officeart/2005/8/layout/hierarchy2"/>
    <dgm:cxn modelId="{D5E786E8-CBC5-4B96-AA49-F693E2E74C43}" type="presParOf" srcId="{7B456218-B9B7-4C4E-8BEE-2186FD82B967}" destId="{53BCDC62-0B8A-47C7-8ECF-4D90587992A0}" srcOrd="3" destOrd="0" presId="urn:microsoft.com/office/officeart/2005/8/layout/hierarchy2"/>
    <dgm:cxn modelId="{908FBFB3-8F1A-4323-8B29-1A77D0F5A64B}" type="presParOf" srcId="{53BCDC62-0B8A-47C7-8ECF-4D90587992A0}" destId="{ED7511DB-579C-4706-8947-8C5E5CCC4A83}" srcOrd="0" destOrd="0" presId="urn:microsoft.com/office/officeart/2005/8/layout/hierarchy2"/>
    <dgm:cxn modelId="{89511D80-0801-46DE-913D-8642D6B65954}" type="presParOf" srcId="{53BCDC62-0B8A-47C7-8ECF-4D90587992A0}" destId="{FDFD185A-0BA4-404A-A6B5-7C0D50E8464B}" srcOrd="1" destOrd="0" presId="urn:microsoft.com/office/officeart/2005/8/layout/hierarchy2"/>
    <dgm:cxn modelId="{F25459D9-6298-4257-A574-1AA292E46AFF}" type="presParOf" srcId="{FDFD185A-0BA4-404A-A6B5-7C0D50E8464B}" destId="{4D1BB38C-FD3A-4EB4-9CB9-0DE153D2B33C}" srcOrd="0" destOrd="0" presId="urn:microsoft.com/office/officeart/2005/8/layout/hierarchy2"/>
    <dgm:cxn modelId="{3E73D2DA-DFA1-4E02-8A0B-1853FC5E85E6}" type="presParOf" srcId="{4D1BB38C-FD3A-4EB4-9CB9-0DE153D2B33C}" destId="{A7CC6D3D-1D0B-4758-9AAE-7849BC3BE5D7}" srcOrd="0" destOrd="0" presId="urn:microsoft.com/office/officeart/2005/8/layout/hierarchy2"/>
    <dgm:cxn modelId="{F06E2B7D-C930-48C3-8C89-56C708F24DE8}" type="presParOf" srcId="{FDFD185A-0BA4-404A-A6B5-7C0D50E8464B}" destId="{BD97C976-3C0F-4C5B-B0CE-66DFE78FC503}" srcOrd="1" destOrd="0" presId="urn:microsoft.com/office/officeart/2005/8/layout/hierarchy2"/>
    <dgm:cxn modelId="{71BBC222-A8CE-4703-B699-BF3AEA4A56FC}" type="presParOf" srcId="{BD97C976-3C0F-4C5B-B0CE-66DFE78FC503}" destId="{CFA8F6D2-E96F-4A66-A3AF-78AAC989A228}" srcOrd="0" destOrd="0" presId="urn:microsoft.com/office/officeart/2005/8/layout/hierarchy2"/>
    <dgm:cxn modelId="{D0522BE5-68E4-4A43-A525-21363A154594}" type="presParOf" srcId="{BD97C976-3C0F-4C5B-B0CE-66DFE78FC503}" destId="{6185ADD4-5243-4FF6-8240-B1086800942D}"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8058410-CDEE-44E6-B650-1AA49F70FBE3}" type="doc">
      <dgm:prSet loTypeId="urn:microsoft.com/office/officeart/2005/8/layout/hierarchy2" loCatId="hierarchy" qsTypeId="urn:microsoft.com/office/officeart/2005/8/quickstyle/simple1" qsCatId="simple" csTypeId="urn:microsoft.com/office/officeart/2005/8/colors/accent3_1" csCatId="accent3" phldr="1"/>
      <dgm:spPr/>
      <dgm:t>
        <a:bodyPr/>
        <a:lstStyle/>
        <a:p>
          <a:endParaRPr lang="en-US"/>
        </a:p>
      </dgm:t>
    </dgm:pt>
    <dgm:pt modelId="{737E8498-6A32-47DB-8A22-5591B30ECB92}">
      <dgm:prSet phldrT="[Text]" custT="1"/>
      <dgm:spPr/>
      <dgm:t>
        <a:bodyPr/>
        <a:lstStyle/>
        <a:p>
          <a:r>
            <a:rPr lang="en-US" sz="1600" b="1" dirty="0"/>
            <a:t>Data</a:t>
          </a:r>
        </a:p>
        <a:p>
          <a:r>
            <a:rPr lang="en-CA" sz="1400" b="0" dirty="0"/>
            <a:t>(Sequence of observations)</a:t>
          </a:r>
          <a:endParaRPr lang="en-US" sz="1400" b="0" dirty="0"/>
        </a:p>
      </dgm:t>
    </dgm:pt>
    <dgm:pt modelId="{6A920BA8-E7ED-43B1-B0AE-C1787DF1D548}" type="parTrans" cxnId="{CF253E38-751E-420C-A98A-E4E691C16E43}">
      <dgm:prSet/>
      <dgm:spPr/>
      <dgm:t>
        <a:bodyPr/>
        <a:lstStyle/>
        <a:p>
          <a:endParaRPr lang="en-US"/>
        </a:p>
      </dgm:t>
    </dgm:pt>
    <dgm:pt modelId="{63214F89-D3C9-49F4-9F41-F952D096A159}" type="sibTrans" cxnId="{CF253E38-751E-420C-A98A-E4E691C16E43}">
      <dgm:prSet/>
      <dgm:spPr/>
      <dgm:t>
        <a:bodyPr/>
        <a:lstStyle/>
        <a:p>
          <a:endParaRPr lang="en-US"/>
        </a:p>
      </dgm:t>
    </dgm:pt>
    <dgm:pt modelId="{68CF0A40-806C-48D6-87E6-A22A9D3A7CA0}">
      <dgm:prSet phldrT="[Text]" custT="1"/>
      <dgm:spPr/>
      <dgm:t>
        <a:bodyPr/>
        <a:lstStyle/>
        <a:p>
          <a:r>
            <a:rPr lang="en-US" sz="1600" b="1" dirty="0"/>
            <a:t>Types and Sources</a:t>
          </a:r>
        </a:p>
      </dgm:t>
    </dgm:pt>
    <dgm:pt modelId="{D37F1F95-0988-4C77-BA72-8FDEC6609C99}" type="parTrans" cxnId="{A5D54795-3C73-4BE8-87C4-840A174717FB}">
      <dgm:prSet/>
      <dgm:spPr/>
      <dgm:t>
        <a:bodyPr/>
        <a:lstStyle/>
        <a:p>
          <a:endParaRPr lang="en-US" dirty="0"/>
        </a:p>
      </dgm:t>
    </dgm:pt>
    <dgm:pt modelId="{D239CF2E-214E-421B-99DE-6B40E8A5D5BB}" type="sibTrans" cxnId="{A5D54795-3C73-4BE8-87C4-840A174717FB}">
      <dgm:prSet/>
      <dgm:spPr/>
      <dgm:t>
        <a:bodyPr/>
        <a:lstStyle/>
        <a:p>
          <a:endParaRPr lang="en-US"/>
        </a:p>
      </dgm:t>
    </dgm:pt>
    <dgm:pt modelId="{F801984B-C07C-4D03-9B72-6A948CB3613A}">
      <dgm:prSet phldrT="[Text]" custT="1"/>
      <dgm:spPr/>
      <dgm:t>
        <a:bodyPr/>
        <a:lstStyle/>
        <a:p>
          <a:r>
            <a:rPr lang="en-US" sz="1600" b="1" dirty="0"/>
            <a:t>Primary Data</a:t>
          </a:r>
        </a:p>
        <a:p>
          <a:r>
            <a:rPr lang="en-CA" sz="1400" b="0" dirty="0"/>
            <a:t>(First time, firsthand &amp; original in nature)</a:t>
          </a:r>
          <a:endParaRPr lang="en-US" sz="1400" b="0" dirty="0"/>
        </a:p>
      </dgm:t>
    </dgm:pt>
    <dgm:pt modelId="{D871F81A-128B-4B82-9944-A6034FC9EAFA}" type="parTrans" cxnId="{EDC0F3A0-3EB9-428E-ADBB-4C89A539B191}">
      <dgm:prSet/>
      <dgm:spPr/>
      <dgm:t>
        <a:bodyPr/>
        <a:lstStyle/>
        <a:p>
          <a:endParaRPr lang="en-US" dirty="0"/>
        </a:p>
      </dgm:t>
    </dgm:pt>
    <dgm:pt modelId="{108C819E-8D84-48ED-B415-925E45629616}" type="sibTrans" cxnId="{EDC0F3A0-3EB9-428E-ADBB-4C89A539B191}">
      <dgm:prSet/>
      <dgm:spPr/>
      <dgm:t>
        <a:bodyPr/>
        <a:lstStyle/>
        <a:p>
          <a:endParaRPr lang="en-US"/>
        </a:p>
      </dgm:t>
    </dgm:pt>
    <dgm:pt modelId="{5F3C5671-A2A9-4F67-B8A3-0E071027C425}">
      <dgm:prSet phldrT="[Text]" custT="1"/>
      <dgm:spPr/>
      <dgm:t>
        <a:bodyPr/>
        <a:lstStyle/>
        <a:p>
          <a:r>
            <a:rPr lang="en-US" sz="1600" b="1" dirty="0"/>
            <a:t>Survey</a:t>
          </a:r>
        </a:p>
        <a:p>
          <a:r>
            <a:rPr lang="en-US" sz="1400" b="1" dirty="0"/>
            <a:t>(</a:t>
          </a:r>
          <a:r>
            <a:rPr lang="en-US" sz="1400" b="0" dirty="0"/>
            <a:t>Tool to collection info., about service, product, or process from a sample of subjects)</a:t>
          </a:r>
        </a:p>
      </dgm:t>
    </dgm:pt>
    <dgm:pt modelId="{FE8C8E96-1F9D-4FC6-A710-44F3F0C34546}" type="parTrans" cxnId="{69BD662A-67A7-4DAD-A592-A35E57662161}">
      <dgm:prSet/>
      <dgm:spPr/>
      <dgm:t>
        <a:bodyPr/>
        <a:lstStyle/>
        <a:p>
          <a:endParaRPr lang="en-US" dirty="0"/>
        </a:p>
      </dgm:t>
    </dgm:pt>
    <dgm:pt modelId="{858D317A-CBA6-42EB-8F5A-9FB1247983A9}" type="sibTrans" cxnId="{69BD662A-67A7-4DAD-A592-A35E57662161}">
      <dgm:prSet/>
      <dgm:spPr/>
      <dgm:t>
        <a:bodyPr/>
        <a:lstStyle/>
        <a:p>
          <a:endParaRPr lang="en-US"/>
        </a:p>
      </dgm:t>
    </dgm:pt>
    <dgm:pt modelId="{968DD961-4F56-4E4A-974E-B05A52FF0950}">
      <dgm:prSet custT="1"/>
      <dgm:spPr/>
      <dgm:t>
        <a:bodyPr/>
        <a:lstStyle/>
        <a:p>
          <a:r>
            <a:rPr lang="en-US" sz="1600" b="1" dirty="0"/>
            <a:t>Secondary Data</a:t>
          </a:r>
        </a:p>
        <a:p>
          <a:r>
            <a:rPr lang="en-CA" sz="1400" b="0" dirty="0"/>
            <a:t>(Already collected &amp; passes through some statistical/mathematical treatment)</a:t>
          </a:r>
          <a:endParaRPr lang="en-US" sz="1400" b="0" dirty="0"/>
        </a:p>
      </dgm:t>
    </dgm:pt>
    <dgm:pt modelId="{68FF9CCD-42C3-4A7A-8776-2AA49B8FE3B8}" type="parTrans" cxnId="{AADB05EB-5EDC-4B30-BE51-B2969E487BFD}">
      <dgm:prSet/>
      <dgm:spPr/>
      <dgm:t>
        <a:bodyPr/>
        <a:lstStyle/>
        <a:p>
          <a:endParaRPr lang="en-US" dirty="0"/>
        </a:p>
      </dgm:t>
    </dgm:pt>
    <dgm:pt modelId="{3C4D5295-5616-4F08-9E7E-EC7DA312D7DB}" type="sibTrans" cxnId="{AADB05EB-5EDC-4B30-BE51-B2969E487BFD}">
      <dgm:prSet/>
      <dgm:spPr/>
      <dgm:t>
        <a:bodyPr/>
        <a:lstStyle/>
        <a:p>
          <a:endParaRPr lang="en-US"/>
        </a:p>
      </dgm:t>
    </dgm:pt>
    <dgm:pt modelId="{39A9BEF9-28C6-4796-8F62-6452A79F6F34}">
      <dgm:prSet custT="1"/>
      <dgm:spPr/>
      <dgm:t>
        <a:bodyPr/>
        <a:lstStyle/>
        <a:p>
          <a:r>
            <a:rPr lang="en-US" sz="1400" dirty="0"/>
            <a:t>Population cense data, hospital records, thesis/project, questionnaire, registration, personal observation, internet, social media, libraries etc</a:t>
          </a:r>
          <a:r>
            <a:rPr lang="en-US" sz="1200" dirty="0"/>
            <a:t>.</a:t>
          </a:r>
        </a:p>
      </dgm:t>
    </dgm:pt>
    <dgm:pt modelId="{E8CF4F04-5C85-4377-8B89-AB9E817AEA42}" type="parTrans" cxnId="{73EE2D8E-1B01-4EBF-B3FA-B10C6FCA5BA7}">
      <dgm:prSet/>
      <dgm:spPr/>
      <dgm:t>
        <a:bodyPr/>
        <a:lstStyle/>
        <a:p>
          <a:endParaRPr lang="en-US" dirty="0"/>
        </a:p>
      </dgm:t>
    </dgm:pt>
    <dgm:pt modelId="{A61C8D54-5AC2-440B-9972-59FDDBDF61DA}" type="sibTrans" cxnId="{73EE2D8E-1B01-4EBF-B3FA-B10C6FCA5BA7}">
      <dgm:prSet/>
      <dgm:spPr/>
      <dgm:t>
        <a:bodyPr/>
        <a:lstStyle/>
        <a:p>
          <a:endParaRPr lang="en-US"/>
        </a:p>
      </dgm:t>
    </dgm:pt>
    <dgm:pt modelId="{697D6C2F-768B-447F-B004-230A719A0DC0}">
      <dgm:prSet custT="1"/>
      <dgm:spPr/>
      <dgm:t>
        <a:bodyPr/>
        <a:lstStyle/>
        <a:p>
          <a:r>
            <a:rPr lang="en-US" sz="1400" dirty="0"/>
            <a:t>Published reports, news, official </a:t>
          </a:r>
          <a:r>
            <a:rPr lang="en-US" sz="1400"/>
            <a:t>data, commercially </a:t>
          </a:r>
          <a:r>
            <a:rPr lang="en-US" sz="1400" dirty="0"/>
            <a:t>available data, banks, research literature, NGOs, internet, social media, libraries etc.</a:t>
          </a:r>
        </a:p>
      </dgm:t>
    </dgm:pt>
    <dgm:pt modelId="{5351BC06-3D2D-4733-8F5D-1F87AA4DD134}" type="parTrans" cxnId="{5A503BC5-C247-4195-80A3-DC7655D7D79C}">
      <dgm:prSet/>
      <dgm:spPr/>
      <dgm:t>
        <a:bodyPr/>
        <a:lstStyle/>
        <a:p>
          <a:endParaRPr lang="en-US" dirty="0"/>
        </a:p>
      </dgm:t>
    </dgm:pt>
    <dgm:pt modelId="{95200D88-8E5B-4F4D-A014-EC0F25F0DAEA}" type="sibTrans" cxnId="{5A503BC5-C247-4195-80A3-DC7655D7D79C}">
      <dgm:prSet/>
      <dgm:spPr/>
      <dgm:t>
        <a:bodyPr/>
        <a:lstStyle/>
        <a:p>
          <a:endParaRPr lang="en-US"/>
        </a:p>
      </dgm:t>
    </dgm:pt>
    <dgm:pt modelId="{1F5828A7-B824-4D99-8F21-354D77469F69}">
      <dgm:prSet custT="1"/>
      <dgm:spPr/>
      <dgm:t>
        <a:bodyPr/>
        <a:lstStyle/>
        <a:p>
          <a:r>
            <a:rPr lang="en-US" sz="1400" dirty="0"/>
            <a:t>Written questionnaire, face to face interview, telephonic interview, focus group, e-mail survey, web-base survey etc.</a:t>
          </a:r>
        </a:p>
      </dgm:t>
    </dgm:pt>
    <dgm:pt modelId="{DAD84A7B-A52D-49C1-A41B-4FE0D565B80F}" type="parTrans" cxnId="{47927483-F671-47AB-A03F-2FC8B5D3B439}">
      <dgm:prSet/>
      <dgm:spPr/>
      <dgm:t>
        <a:bodyPr/>
        <a:lstStyle/>
        <a:p>
          <a:endParaRPr lang="en-US" dirty="0"/>
        </a:p>
      </dgm:t>
    </dgm:pt>
    <dgm:pt modelId="{ABECCE2A-9B07-4852-9B95-055689CDE9FA}" type="sibTrans" cxnId="{47927483-F671-47AB-A03F-2FC8B5D3B439}">
      <dgm:prSet/>
      <dgm:spPr/>
      <dgm:t>
        <a:bodyPr/>
        <a:lstStyle/>
        <a:p>
          <a:endParaRPr lang="en-US"/>
        </a:p>
      </dgm:t>
    </dgm:pt>
    <dgm:pt modelId="{2CC7C15D-3FEA-428C-8BF6-A79F10276DC0}">
      <dgm:prSet custT="1"/>
      <dgm:spPr/>
      <dgm:t>
        <a:bodyPr/>
        <a:lstStyle/>
        <a:p>
          <a:r>
            <a:rPr lang="en-US" sz="1600" b="1" dirty="0"/>
            <a:t>Statistical Experiment</a:t>
          </a:r>
        </a:p>
      </dgm:t>
    </dgm:pt>
    <dgm:pt modelId="{3B37A2E3-5EEA-432B-9BD7-A765D89795AC}" type="parTrans" cxnId="{D5F55AA1-59B3-4BE9-9725-8B85B00DC863}">
      <dgm:prSet/>
      <dgm:spPr/>
      <dgm:t>
        <a:bodyPr/>
        <a:lstStyle/>
        <a:p>
          <a:endParaRPr lang="en-US" dirty="0"/>
        </a:p>
      </dgm:t>
    </dgm:pt>
    <dgm:pt modelId="{ACD7292A-1568-4612-B7E4-DD7D3CE456B5}" type="sibTrans" cxnId="{D5F55AA1-59B3-4BE9-9725-8B85B00DC863}">
      <dgm:prSet/>
      <dgm:spPr/>
      <dgm:t>
        <a:bodyPr/>
        <a:lstStyle/>
        <a:p>
          <a:endParaRPr lang="en-US"/>
        </a:p>
      </dgm:t>
    </dgm:pt>
    <dgm:pt modelId="{91255460-B45F-4E08-A68C-B51C3A7AFFBD}">
      <dgm:prSet custT="1"/>
      <dgm:spPr/>
      <dgm:t>
        <a:bodyPr/>
        <a:lstStyle/>
        <a:p>
          <a:r>
            <a:rPr lang="en-US" sz="1400" dirty="0"/>
            <a:t>Tossing a coin, rolling a dice, drawing a card from a deck, drawing a ball from an urn etc.</a:t>
          </a:r>
        </a:p>
      </dgm:t>
    </dgm:pt>
    <dgm:pt modelId="{DC5F4EEB-5681-4459-A047-E1455DC7F09A}" type="parTrans" cxnId="{B195E096-6006-444A-BEF1-F0F398B63CB3}">
      <dgm:prSet/>
      <dgm:spPr/>
      <dgm:t>
        <a:bodyPr/>
        <a:lstStyle/>
        <a:p>
          <a:endParaRPr lang="en-US" dirty="0"/>
        </a:p>
      </dgm:t>
    </dgm:pt>
    <dgm:pt modelId="{2A7D8897-B9CD-4B21-B920-5865ECAE1ACF}" type="sibTrans" cxnId="{B195E096-6006-444A-BEF1-F0F398B63CB3}">
      <dgm:prSet/>
      <dgm:spPr/>
      <dgm:t>
        <a:bodyPr/>
        <a:lstStyle/>
        <a:p>
          <a:endParaRPr lang="en-US"/>
        </a:p>
      </dgm:t>
    </dgm:pt>
    <dgm:pt modelId="{3643E32A-786F-4219-89AA-EA82D051E50D}">
      <dgm:prSet custT="1"/>
      <dgm:spPr/>
      <dgm:t>
        <a:bodyPr anchor="t"/>
        <a:lstStyle/>
        <a:p>
          <a:pPr algn="ctr">
            <a:lnSpc>
              <a:spcPct val="100000"/>
            </a:lnSpc>
            <a:spcAft>
              <a:spcPct val="35000"/>
            </a:spcAft>
          </a:pPr>
          <a:r>
            <a:rPr lang="en-US" sz="1600" b="1" dirty="0"/>
            <a:t>Big Data</a:t>
          </a:r>
        </a:p>
        <a:p>
          <a:pPr algn="ctr">
            <a:lnSpc>
              <a:spcPct val="100000"/>
            </a:lnSpc>
            <a:spcAft>
              <a:spcPct val="35000"/>
            </a:spcAft>
          </a:pPr>
          <a:r>
            <a:rPr lang="en-US" sz="1400" b="0" dirty="0"/>
            <a:t>(Large volume of data that is difficult to analyze by traditional tools)</a:t>
          </a:r>
        </a:p>
      </dgm:t>
    </dgm:pt>
    <dgm:pt modelId="{C0BE8BE1-246C-40AB-935A-448CF4D8B157}" type="parTrans" cxnId="{551A5909-228C-435B-8133-9F173440BFE6}">
      <dgm:prSet/>
      <dgm:spPr/>
      <dgm:t>
        <a:bodyPr/>
        <a:lstStyle/>
        <a:p>
          <a:endParaRPr lang="en-US"/>
        </a:p>
      </dgm:t>
    </dgm:pt>
    <dgm:pt modelId="{C339A7E0-F63A-4503-AA14-0A3D46266F52}" type="sibTrans" cxnId="{551A5909-228C-435B-8133-9F173440BFE6}">
      <dgm:prSet/>
      <dgm:spPr/>
      <dgm:t>
        <a:bodyPr/>
        <a:lstStyle/>
        <a:p>
          <a:endParaRPr lang="en-US"/>
        </a:p>
      </dgm:t>
    </dgm:pt>
    <dgm:pt modelId="{40A94429-31FA-44E5-B066-4716D32D29D5}">
      <dgm:prSet custT="1"/>
      <dgm:spPr/>
      <dgm:t>
        <a:bodyPr/>
        <a:lstStyle/>
        <a:p>
          <a:r>
            <a:rPr lang="en-US" sz="1400" b="0" i="0" dirty="0"/>
            <a:t>Social media, Machine data, Transactional data</a:t>
          </a:r>
          <a:r>
            <a:rPr lang="en-US" sz="1400" b="1" i="0" dirty="0"/>
            <a:t>,</a:t>
          </a:r>
          <a:r>
            <a:rPr lang="en-US" sz="1400" b="0" i="0" dirty="0"/>
            <a:t> Big business and chains are collecting data on a day-to-day basis.</a:t>
          </a:r>
          <a:endParaRPr lang="en-US" sz="1400" dirty="0"/>
        </a:p>
      </dgm:t>
    </dgm:pt>
    <dgm:pt modelId="{0068A155-119F-44D6-B42B-5B365791D5AF}" type="parTrans" cxnId="{AA7C94A6-7F69-43B2-AA90-8CF181B3EB59}">
      <dgm:prSet/>
      <dgm:spPr/>
      <dgm:t>
        <a:bodyPr/>
        <a:lstStyle/>
        <a:p>
          <a:endParaRPr lang="en-US"/>
        </a:p>
      </dgm:t>
    </dgm:pt>
    <dgm:pt modelId="{4A48A029-73F6-4B27-B303-250E5D618FE2}" type="sibTrans" cxnId="{AA7C94A6-7F69-43B2-AA90-8CF181B3EB59}">
      <dgm:prSet/>
      <dgm:spPr/>
      <dgm:t>
        <a:bodyPr/>
        <a:lstStyle/>
        <a:p>
          <a:endParaRPr lang="en-US"/>
        </a:p>
      </dgm:t>
    </dgm:pt>
    <dgm:pt modelId="{C45EC78F-C43F-49CB-B961-7E6EFEDB31A2}" type="pres">
      <dgm:prSet presAssocID="{68058410-CDEE-44E6-B650-1AA49F70FBE3}" presName="diagram" presStyleCnt="0">
        <dgm:presLayoutVars>
          <dgm:chPref val="1"/>
          <dgm:dir/>
          <dgm:animOne val="branch"/>
          <dgm:animLvl val="lvl"/>
          <dgm:resizeHandles val="exact"/>
        </dgm:presLayoutVars>
      </dgm:prSet>
      <dgm:spPr/>
    </dgm:pt>
    <dgm:pt modelId="{AB750D09-480F-444D-A827-C08C3DACA53B}" type="pres">
      <dgm:prSet presAssocID="{737E8498-6A32-47DB-8A22-5591B30ECB92}" presName="root1" presStyleCnt="0"/>
      <dgm:spPr/>
    </dgm:pt>
    <dgm:pt modelId="{EDF72647-93C8-4542-B97E-95883EE90820}" type="pres">
      <dgm:prSet presAssocID="{737E8498-6A32-47DB-8A22-5591B30ECB92}" presName="LevelOneTextNode" presStyleLbl="node0" presStyleIdx="0" presStyleCnt="1" custScaleX="210403" custScaleY="367495" custLinFactNeighborX="-21285" custLinFactNeighborY="1672">
        <dgm:presLayoutVars>
          <dgm:chPref val="3"/>
        </dgm:presLayoutVars>
      </dgm:prSet>
      <dgm:spPr/>
    </dgm:pt>
    <dgm:pt modelId="{25957D57-8E9F-42B7-BB51-05CB5D646A9E}" type="pres">
      <dgm:prSet presAssocID="{737E8498-6A32-47DB-8A22-5591B30ECB92}" presName="level2hierChild" presStyleCnt="0"/>
      <dgm:spPr/>
    </dgm:pt>
    <dgm:pt modelId="{4571447D-5357-42E8-B917-F17142837E62}" type="pres">
      <dgm:prSet presAssocID="{D37F1F95-0988-4C77-BA72-8FDEC6609C99}" presName="conn2-1" presStyleLbl="parChTrans1D2" presStyleIdx="0" presStyleCnt="1"/>
      <dgm:spPr/>
    </dgm:pt>
    <dgm:pt modelId="{48D52B08-C40A-416D-B46D-087D5691D668}" type="pres">
      <dgm:prSet presAssocID="{D37F1F95-0988-4C77-BA72-8FDEC6609C99}" presName="connTx" presStyleLbl="parChTrans1D2" presStyleIdx="0" presStyleCnt="1"/>
      <dgm:spPr/>
    </dgm:pt>
    <dgm:pt modelId="{D962D4E0-C94F-4FE2-A507-3804F7FE7F6F}" type="pres">
      <dgm:prSet presAssocID="{68CF0A40-806C-48D6-87E6-A22A9D3A7CA0}" presName="root2" presStyleCnt="0"/>
      <dgm:spPr/>
    </dgm:pt>
    <dgm:pt modelId="{C41294EE-12EB-411B-A9D4-5146C5CD2366}" type="pres">
      <dgm:prSet presAssocID="{68CF0A40-806C-48D6-87E6-A22A9D3A7CA0}" presName="LevelTwoTextNode" presStyleLbl="node2" presStyleIdx="0" presStyleCnt="1" custScaleX="147084" custScaleY="370195" custLinFactNeighborX="-22306" custLinFactNeighborY="3022">
        <dgm:presLayoutVars>
          <dgm:chPref val="3"/>
        </dgm:presLayoutVars>
      </dgm:prSet>
      <dgm:spPr/>
    </dgm:pt>
    <dgm:pt modelId="{5E7FBAB1-E39F-4F04-8257-E8C81C8117E8}" type="pres">
      <dgm:prSet presAssocID="{68CF0A40-806C-48D6-87E6-A22A9D3A7CA0}" presName="level3hierChild" presStyleCnt="0"/>
      <dgm:spPr/>
    </dgm:pt>
    <dgm:pt modelId="{2CD0D7CB-4971-48D1-93D4-C5F48D9D1945}" type="pres">
      <dgm:prSet presAssocID="{D871F81A-128B-4B82-9944-A6034FC9EAFA}" presName="conn2-1" presStyleLbl="parChTrans1D3" presStyleIdx="0" presStyleCnt="5"/>
      <dgm:spPr/>
    </dgm:pt>
    <dgm:pt modelId="{0E83CD3D-5472-4413-B0B8-A2624A76E334}" type="pres">
      <dgm:prSet presAssocID="{D871F81A-128B-4B82-9944-A6034FC9EAFA}" presName="connTx" presStyleLbl="parChTrans1D3" presStyleIdx="0" presStyleCnt="5"/>
      <dgm:spPr/>
    </dgm:pt>
    <dgm:pt modelId="{D3D47328-FFA5-4CDF-9AA3-2F8EFAE1EC8D}" type="pres">
      <dgm:prSet presAssocID="{F801984B-C07C-4D03-9B72-6A948CB3613A}" presName="root2" presStyleCnt="0"/>
      <dgm:spPr/>
    </dgm:pt>
    <dgm:pt modelId="{B1A1DDBA-BF6F-4E15-817B-BC98665E0DF8}" type="pres">
      <dgm:prSet presAssocID="{F801984B-C07C-4D03-9B72-6A948CB3613A}" presName="LevelTwoTextNode" presStyleLbl="node3" presStyleIdx="0" presStyleCnt="5" custScaleX="325680" custScaleY="225506" custLinFactNeighborX="-11779" custLinFactNeighborY="-62245">
        <dgm:presLayoutVars>
          <dgm:chPref val="3"/>
        </dgm:presLayoutVars>
      </dgm:prSet>
      <dgm:spPr/>
    </dgm:pt>
    <dgm:pt modelId="{2CB09343-72F3-4BDF-8A47-7BA74854EFDC}" type="pres">
      <dgm:prSet presAssocID="{F801984B-C07C-4D03-9B72-6A948CB3613A}" presName="level3hierChild" presStyleCnt="0"/>
      <dgm:spPr/>
    </dgm:pt>
    <dgm:pt modelId="{480AE84A-D50E-4412-8E76-6773016B827E}" type="pres">
      <dgm:prSet presAssocID="{E8CF4F04-5C85-4377-8B89-AB9E817AEA42}" presName="conn2-1" presStyleLbl="parChTrans1D4" presStyleIdx="0" presStyleCnt="5"/>
      <dgm:spPr/>
    </dgm:pt>
    <dgm:pt modelId="{A8B33C04-8E6A-4D91-9ADC-81B3E12F9860}" type="pres">
      <dgm:prSet presAssocID="{E8CF4F04-5C85-4377-8B89-AB9E817AEA42}" presName="connTx" presStyleLbl="parChTrans1D4" presStyleIdx="0" presStyleCnt="5"/>
      <dgm:spPr/>
    </dgm:pt>
    <dgm:pt modelId="{CA576DD6-0D1D-4C82-BAA2-D46E79D79C31}" type="pres">
      <dgm:prSet presAssocID="{39A9BEF9-28C6-4796-8F62-6452A79F6F34}" presName="root2" presStyleCnt="0"/>
      <dgm:spPr/>
    </dgm:pt>
    <dgm:pt modelId="{40790EE0-9C41-4F33-9202-B71D8E07845D}" type="pres">
      <dgm:prSet presAssocID="{39A9BEF9-28C6-4796-8F62-6452A79F6F34}" presName="LevelTwoTextNode" presStyleLbl="node4" presStyleIdx="0" presStyleCnt="5" custScaleX="455416" custScaleY="342728" custLinFactNeighborX="54627" custLinFactNeighborY="1592">
        <dgm:presLayoutVars>
          <dgm:chPref val="3"/>
        </dgm:presLayoutVars>
      </dgm:prSet>
      <dgm:spPr/>
    </dgm:pt>
    <dgm:pt modelId="{896CA3E1-09DC-4EA8-8BB6-758B6FE828F1}" type="pres">
      <dgm:prSet presAssocID="{39A9BEF9-28C6-4796-8F62-6452A79F6F34}" presName="level3hierChild" presStyleCnt="0"/>
      <dgm:spPr/>
    </dgm:pt>
    <dgm:pt modelId="{46C66DCE-D22C-41C9-B335-ECB26AE6F2DF}" type="pres">
      <dgm:prSet presAssocID="{68FF9CCD-42C3-4A7A-8776-2AA49B8FE3B8}" presName="conn2-1" presStyleLbl="parChTrans1D3" presStyleIdx="1" presStyleCnt="5"/>
      <dgm:spPr/>
    </dgm:pt>
    <dgm:pt modelId="{908491FB-A415-4A6E-8A4C-94ECB68D511B}" type="pres">
      <dgm:prSet presAssocID="{68FF9CCD-42C3-4A7A-8776-2AA49B8FE3B8}" presName="connTx" presStyleLbl="parChTrans1D3" presStyleIdx="1" presStyleCnt="5"/>
      <dgm:spPr/>
    </dgm:pt>
    <dgm:pt modelId="{9B1896CF-2179-4A63-8BF5-88A308EB00FA}" type="pres">
      <dgm:prSet presAssocID="{968DD961-4F56-4E4A-974E-B05A52FF0950}" presName="root2" presStyleCnt="0"/>
      <dgm:spPr/>
    </dgm:pt>
    <dgm:pt modelId="{DC983677-8518-4BEB-80DE-1FC4007B7EED}" type="pres">
      <dgm:prSet presAssocID="{968DD961-4F56-4E4A-974E-B05A52FF0950}" presName="LevelTwoTextNode" presStyleLbl="node3" presStyleIdx="1" presStyleCnt="5" custScaleX="335751" custScaleY="375416" custLinFactNeighborX="-24050" custLinFactNeighborY="-67453">
        <dgm:presLayoutVars>
          <dgm:chPref val="3"/>
        </dgm:presLayoutVars>
      </dgm:prSet>
      <dgm:spPr/>
    </dgm:pt>
    <dgm:pt modelId="{50822B3A-A22B-4A9D-9D05-DC70EF0B311D}" type="pres">
      <dgm:prSet presAssocID="{968DD961-4F56-4E4A-974E-B05A52FF0950}" presName="level3hierChild" presStyleCnt="0"/>
      <dgm:spPr/>
    </dgm:pt>
    <dgm:pt modelId="{4FF4158B-85D7-4AF4-8606-2843FC7668DF}" type="pres">
      <dgm:prSet presAssocID="{5351BC06-3D2D-4733-8F5D-1F87AA4DD134}" presName="conn2-1" presStyleLbl="parChTrans1D4" presStyleIdx="1" presStyleCnt="5"/>
      <dgm:spPr/>
    </dgm:pt>
    <dgm:pt modelId="{480713EC-5E86-4E00-B378-5D8BB0DA1312}" type="pres">
      <dgm:prSet presAssocID="{5351BC06-3D2D-4733-8F5D-1F87AA4DD134}" presName="connTx" presStyleLbl="parChTrans1D4" presStyleIdx="1" presStyleCnt="5"/>
      <dgm:spPr/>
    </dgm:pt>
    <dgm:pt modelId="{65B71FD5-3613-4589-B46B-392FA8A0A728}" type="pres">
      <dgm:prSet presAssocID="{697D6C2F-768B-447F-B004-230A719A0DC0}" presName="root2" presStyleCnt="0"/>
      <dgm:spPr/>
    </dgm:pt>
    <dgm:pt modelId="{B10992E6-DF03-4835-AA59-50CD4AC9C90F}" type="pres">
      <dgm:prSet presAssocID="{697D6C2F-768B-447F-B004-230A719A0DC0}" presName="LevelTwoTextNode" presStyleLbl="node4" presStyleIdx="1" presStyleCnt="5" custScaleX="455416" custScaleY="282922" custLinFactNeighborX="47599" custLinFactNeighborY="18412">
        <dgm:presLayoutVars>
          <dgm:chPref val="3"/>
        </dgm:presLayoutVars>
      </dgm:prSet>
      <dgm:spPr/>
    </dgm:pt>
    <dgm:pt modelId="{12236F91-2BC3-43E9-B3D8-6FFBEDA82584}" type="pres">
      <dgm:prSet presAssocID="{697D6C2F-768B-447F-B004-230A719A0DC0}" presName="level3hierChild" presStyleCnt="0"/>
      <dgm:spPr/>
    </dgm:pt>
    <dgm:pt modelId="{A6B623A6-463A-49AA-A657-EAD8929A8B23}" type="pres">
      <dgm:prSet presAssocID="{FE8C8E96-1F9D-4FC6-A710-44F3F0C34546}" presName="conn2-1" presStyleLbl="parChTrans1D3" presStyleIdx="2" presStyleCnt="5"/>
      <dgm:spPr/>
    </dgm:pt>
    <dgm:pt modelId="{CA3C018F-08E9-422B-A8A1-95A04381724C}" type="pres">
      <dgm:prSet presAssocID="{FE8C8E96-1F9D-4FC6-A710-44F3F0C34546}" presName="connTx" presStyleLbl="parChTrans1D3" presStyleIdx="2" presStyleCnt="5"/>
      <dgm:spPr/>
    </dgm:pt>
    <dgm:pt modelId="{2D4CD999-335C-464A-9B28-E0488F56E6EA}" type="pres">
      <dgm:prSet presAssocID="{5F3C5671-A2A9-4F67-B8A3-0E071027C425}" presName="root2" presStyleCnt="0"/>
      <dgm:spPr/>
    </dgm:pt>
    <dgm:pt modelId="{76B86A28-45FB-44FC-ADAC-0CB64809E067}" type="pres">
      <dgm:prSet presAssocID="{5F3C5671-A2A9-4F67-B8A3-0E071027C425}" presName="LevelTwoTextNode" presStyleLbl="node3" presStyleIdx="2" presStyleCnt="5" custScaleX="328101" custScaleY="349979" custLinFactNeighborX="-11779" custLinFactNeighborY="-65175">
        <dgm:presLayoutVars>
          <dgm:chPref val="3"/>
        </dgm:presLayoutVars>
      </dgm:prSet>
      <dgm:spPr/>
    </dgm:pt>
    <dgm:pt modelId="{98EFCC52-35AE-4F9D-9E30-42796AB576D3}" type="pres">
      <dgm:prSet presAssocID="{5F3C5671-A2A9-4F67-B8A3-0E071027C425}" presName="level3hierChild" presStyleCnt="0"/>
      <dgm:spPr/>
    </dgm:pt>
    <dgm:pt modelId="{32FFBE48-50D0-4FD0-A57F-6915A7F40966}" type="pres">
      <dgm:prSet presAssocID="{DAD84A7B-A52D-49C1-A41B-4FE0D565B80F}" presName="conn2-1" presStyleLbl="parChTrans1D4" presStyleIdx="2" presStyleCnt="5"/>
      <dgm:spPr/>
    </dgm:pt>
    <dgm:pt modelId="{48E9045A-888B-4CE1-B526-53855096AF62}" type="pres">
      <dgm:prSet presAssocID="{DAD84A7B-A52D-49C1-A41B-4FE0D565B80F}" presName="connTx" presStyleLbl="parChTrans1D4" presStyleIdx="2" presStyleCnt="5"/>
      <dgm:spPr/>
    </dgm:pt>
    <dgm:pt modelId="{56E454F6-06EB-49CC-9747-97F04FE4D70E}" type="pres">
      <dgm:prSet presAssocID="{1F5828A7-B824-4D99-8F21-354D77469F69}" presName="root2" presStyleCnt="0"/>
      <dgm:spPr/>
    </dgm:pt>
    <dgm:pt modelId="{A1A7D8E7-727F-4D67-A584-5CF92C6C6509}" type="pres">
      <dgm:prSet presAssocID="{1F5828A7-B824-4D99-8F21-354D77469F69}" presName="LevelTwoTextNode" presStyleLbl="node4" presStyleIdx="2" presStyleCnt="5" custScaleX="455416" custScaleY="268700" custLinFactNeighborX="55249" custLinFactNeighborY="-39215">
        <dgm:presLayoutVars>
          <dgm:chPref val="3"/>
        </dgm:presLayoutVars>
      </dgm:prSet>
      <dgm:spPr/>
    </dgm:pt>
    <dgm:pt modelId="{380FAA52-191D-41EA-A610-C871527EA93C}" type="pres">
      <dgm:prSet presAssocID="{1F5828A7-B824-4D99-8F21-354D77469F69}" presName="level3hierChild" presStyleCnt="0"/>
      <dgm:spPr/>
    </dgm:pt>
    <dgm:pt modelId="{2853A172-369C-4256-8C88-4692497EF3B3}" type="pres">
      <dgm:prSet presAssocID="{3B37A2E3-5EEA-432B-9BD7-A765D89795AC}" presName="conn2-1" presStyleLbl="parChTrans1D3" presStyleIdx="3" presStyleCnt="5"/>
      <dgm:spPr/>
    </dgm:pt>
    <dgm:pt modelId="{99006810-8140-490B-8B7A-BF3AA0CD0335}" type="pres">
      <dgm:prSet presAssocID="{3B37A2E3-5EEA-432B-9BD7-A765D89795AC}" presName="connTx" presStyleLbl="parChTrans1D3" presStyleIdx="3" presStyleCnt="5"/>
      <dgm:spPr/>
    </dgm:pt>
    <dgm:pt modelId="{4CFEC885-BF17-4E72-8640-5CE74381F4AE}" type="pres">
      <dgm:prSet presAssocID="{2CC7C15D-3FEA-428C-8BF6-A79F10276DC0}" presName="root2" presStyleCnt="0"/>
      <dgm:spPr/>
    </dgm:pt>
    <dgm:pt modelId="{4FC678CB-0199-4F5D-8E34-1A14902A66C8}" type="pres">
      <dgm:prSet presAssocID="{2CC7C15D-3FEA-428C-8BF6-A79F10276DC0}" presName="LevelTwoTextNode" presStyleLbl="node3" presStyleIdx="3" presStyleCnt="5" custScaleX="312760" custScaleY="126915" custLinFactNeighborX="-11779" custLinFactNeighborY="-62003">
        <dgm:presLayoutVars>
          <dgm:chPref val="3"/>
        </dgm:presLayoutVars>
      </dgm:prSet>
      <dgm:spPr/>
    </dgm:pt>
    <dgm:pt modelId="{708C49F9-B6AE-4D99-BA53-A44D17EA8186}" type="pres">
      <dgm:prSet presAssocID="{2CC7C15D-3FEA-428C-8BF6-A79F10276DC0}" presName="level3hierChild" presStyleCnt="0"/>
      <dgm:spPr/>
    </dgm:pt>
    <dgm:pt modelId="{00611FE7-827A-4D44-907E-8A5E6C5A1EEE}" type="pres">
      <dgm:prSet presAssocID="{DC5F4EEB-5681-4459-A047-E1455DC7F09A}" presName="conn2-1" presStyleLbl="parChTrans1D4" presStyleIdx="3" presStyleCnt="5"/>
      <dgm:spPr/>
    </dgm:pt>
    <dgm:pt modelId="{D2DDC6E4-F198-419C-A845-06705021547F}" type="pres">
      <dgm:prSet presAssocID="{DC5F4EEB-5681-4459-A047-E1455DC7F09A}" presName="connTx" presStyleLbl="parChTrans1D4" presStyleIdx="3" presStyleCnt="5"/>
      <dgm:spPr/>
    </dgm:pt>
    <dgm:pt modelId="{53FD5C8A-693A-4270-B356-E49548ADE58C}" type="pres">
      <dgm:prSet presAssocID="{91255460-B45F-4E08-A68C-B51C3A7AFFBD}" presName="root2" presStyleCnt="0"/>
      <dgm:spPr/>
    </dgm:pt>
    <dgm:pt modelId="{E21581FB-25BC-4356-860E-FCA7CB448109}" type="pres">
      <dgm:prSet presAssocID="{91255460-B45F-4E08-A68C-B51C3A7AFFBD}" presName="LevelTwoTextNode" presStyleLbl="node4" presStyleIdx="3" presStyleCnt="5" custScaleX="455416" custScaleY="200970" custLinFactNeighborX="70590" custLinFactNeighborY="-5014">
        <dgm:presLayoutVars>
          <dgm:chPref val="3"/>
        </dgm:presLayoutVars>
      </dgm:prSet>
      <dgm:spPr/>
    </dgm:pt>
    <dgm:pt modelId="{8400D3C7-B595-4B78-BACC-2EC830A81E50}" type="pres">
      <dgm:prSet presAssocID="{91255460-B45F-4E08-A68C-B51C3A7AFFBD}" presName="level3hierChild" presStyleCnt="0"/>
      <dgm:spPr/>
    </dgm:pt>
    <dgm:pt modelId="{65022D8D-7682-49FC-968F-1542F7EE24B0}" type="pres">
      <dgm:prSet presAssocID="{C0BE8BE1-246C-40AB-935A-448CF4D8B157}" presName="conn2-1" presStyleLbl="parChTrans1D3" presStyleIdx="4" presStyleCnt="5"/>
      <dgm:spPr/>
    </dgm:pt>
    <dgm:pt modelId="{749E9077-3308-4A7E-8936-BB811BD139CE}" type="pres">
      <dgm:prSet presAssocID="{C0BE8BE1-246C-40AB-935A-448CF4D8B157}" presName="connTx" presStyleLbl="parChTrans1D3" presStyleIdx="4" presStyleCnt="5"/>
      <dgm:spPr/>
    </dgm:pt>
    <dgm:pt modelId="{867B8F02-FA02-44BD-AA53-D52FDF064725}" type="pres">
      <dgm:prSet presAssocID="{3643E32A-786F-4219-89AA-EA82D051E50D}" presName="root2" presStyleCnt="0"/>
      <dgm:spPr/>
    </dgm:pt>
    <dgm:pt modelId="{3DAB8C9C-6B1C-4617-B32C-C65BAAEF7D39}" type="pres">
      <dgm:prSet presAssocID="{3643E32A-786F-4219-89AA-EA82D051E50D}" presName="LevelTwoTextNode" presStyleLbl="node3" presStyleIdx="4" presStyleCnt="5" custScaleX="317577" custScaleY="393153" custLinFactNeighborX="-11779" custLinFactNeighborY="-56658">
        <dgm:presLayoutVars>
          <dgm:chPref val="3"/>
        </dgm:presLayoutVars>
      </dgm:prSet>
      <dgm:spPr/>
    </dgm:pt>
    <dgm:pt modelId="{C3C695B0-4146-41C1-82C0-00EAC736D8C2}" type="pres">
      <dgm:prSet presAssocID="{3643E32A-786F-4219-89AA-EA82D051E50D}" presName="level3hierChild" presStyleCnt="0"/>
      <dgm:spPr/>
    </dgm:pt>
    <dgm:pt modelId="{05C9B2A2-FBB1-44A7-94DD-6479110749BC}" type="pres">
      <dgm:prSet presAssocID="{0068A155-119F-44D6-B42B-5B365791D5AF}" presName="conn2-1" presStyleLbl="parChTrans1D4" presStyleIdx="4" presStyleCnt="5"/>
      <dgm:spPr/>
    </dgm:pt>
    <dgm:pt modelId="{C3F4A089-9D7F-45A5-9EF6-F043867F1F29}" type="pres">
      <dgm:prSet presAssocID="{0068A155-119F-44D6-B42B-5B365791D5AF}" presName="connTx" presStyleLbl="parChTrans1D4" presStyleIdx="4" presStyleCnt="5"/>
      <dgm:spPr/>
    </dgm:pt>
    <dgm:pt modelId="{563CC830-2B1D-420A-8486-7B2A87A80DAC}" type="pres">
      <dgm:prSet presAssocID="{40A94429-31FA-44E5-B066-4716D32D29D5}" presName="root2" presStyleCnt="0"/>
      <dgm:spPr/>
    </dgm:pt>
    <dgm:pt modelId="{2FCA810A-379B-4C9A-A28A-A18DDCE30C92}" type="pres">
      <dgm:prSet presAssocID="{40A94429-31FA-44E5-B066-4716D32D29D5}" presName="LevelTwoTextNode" presStyleLbl="node4" presStyleIdx="4" presStyleCnt="5" custScaleX="455416" custScaleY="264079" custLinFactNeighborX="65773" custLinFactNeighborY="8852">
        <dgm:presLayoutVars>
          <dgm:chPref val="3"/>
        </dgm:presLayoutVars>
      </dgm:prSet>
      <dgm:spPr/>
    </dgm:pt>
    <dgm:pt modelId="{793576FA-D16D-4531-B48E-461F6EEE275E}" type="pres">
      <dgm:prSet presAssocID="{40A94429-31FA-44E5-B066-4716D32D29D5}" presName="level3hierChild" presStyleCnt="0"/>
      <dgm:spPr/>
    </dgm:pt>
  </dgm:ptLst>
  <dgm:cxnLst>
    <dgm:cxn modelId="{882B2A07-A66E-4694-B310-3911C13036ED}" type="presOf" srcId="{5F3C5671-A2A9-4F67-B8A3-0E071027C425}" destId="{76B86A28-45FB-44FC-ADAC-0CB64809E067}" srcOrd="0" destOrd="0" presId="urn:microsoft.com/office/officeart/2005/8/layout/hierarchy2"/>
    <dgm:cxn modelId="{551A5909-228C-435B-8133-9F173440BFE6}" srcId="{68CF0A40-806C-48D6-87E6-A22A9D3A7CA0}" destId="{3643E32A-786F-4219-89AA-EA82D051E50D}" srcOrd="4" destOrd="0" parTransId="{C0BE8BE1-246C-40AB-935A-448CF4D8B157}" sibTransId="{C339A7E0-F63A-4503-AA14-0A3D46266F52}"/>
    <dgm:cxn modelId="{21EED619-7EEB-4FFF-947A-4BCBC5ACF249}" type="presOf" srcId="{E8CF4F04-5C85-4377-8B89-AB9E817AEA42}" destId="{480AE84A-D50E-4412-8E76-6773016B827E}" srcOrd="0" destOrd="0" presId="urn:microsoft.com/office/officeart/2005/8/layout/hierarchy2"/>
    <dgm:cxn modelId="{17BF3F1A-1D71-4612-83DB-9A00635A9805}" type="presOf" srcId="{E8CF4F04-5C85-4377-8B89-AB9E817AEA42}" destId="{A8B33C04-8E6A-4D91-9ADC-81B3E12F9860}" srcOrd="1" destOrd="0" presId="urn:microsoft.com/office/officeart/2005/8/layout/hierarchy2"/>
    <dgm:cxn modelId="{3C4D881E-B7D2-4658-B332-57F518B3FCA3}" type="presOf" srcId="{C0BE8BE1-246C-40AB-935A-448CF4D8B157}" destId="{749E9077-3308-4A7E-8936-BB811BD139CE}" srcOrd="1" destOrd="0" presId="urn:microsoft.com/office/officeart/2005/8/layout/hierarchy2"/>
    <dgm:cxn modelId="{AEC41F1F-5E39-40BB-9BA6-99EC3CCF4F4C}" type="presOf" srcId="{FE8C8E96-1F9D-4FC6-A710-44F3F0C34546}" destId="{CA3C018F-08E9-422B-A8A1-95A04381724C}" srcOrd="1" destOrd="0" presId="urn:microsoft.com/office/officeart/2005/8/layout/hierarchy2"/>
    <dgm:cxn modelId="{67CACD1F-85DA-4738-961C-E5146E74589F}" type="presOf" srcId="{1F5828A7-B824-4D99-8F21-354D77469F69}" destId="{A1A7D8E7-727F-4D67-A584-5CF92C6C6509}" srcOrd="0" destOrd="0" presId="urn:microsoft.com/office/officeart/2005/8/layout/hierarchy2"/>
    <dgm:cxn modelId="{D6AB7F24-73B9-4E39-92B4-26727FE57F12}" type="presOf" srcId="{39A9BEF9-28C6-4796-8F62-6452A79F6F34}" destId="{40790EE0-9C41-4F33-9202-B71D8E07845D}" srcOrd="0" destOrd="0" presId="urn:microsoft.com/office/officeart/2005/8/layout/hierarchy2"/>
    <dgm:cxn modelId="{69BD662A-67A7-4DAD-A592-A35E57662161}" srcId="{68CF0A40-806C-48D6-87E6-A22A9D3A7CA0}" destId="{5F3C5671-A2A9-4F67-B8A3-0E071027C425}" srcOrd="2" destOrd="0" parTransId="{FE8C8E96-1F9D-4FC6-A710-44F3F0C34546}" sibTransId="{858D317A-CBA6-42EB-8F5A-9FB1247983A9}"/>
    <dgm:cxn modelId="{9D22DF2F-117B-4E96-B3C3-19EFD07054EA}" type="presOf" srcId="{DAD84A7B-A52D-49C1-A41B-4FE0D565B80F}" destId="{32FFBE48-50D0-4FD0-A57F-6915A7F40966}" srcOrd="0" destOrd="0" presId="urn:microsoft.com/office/officeart/2005/8/layout/hierarchy2"/>
    <dgm:cxn modelId="{FF56B732-FA1D-45A4-BDF8-F53221AE3AB3}" type="presOf" srcId="{3643E32A-786F-4219-89AA-EA82D051E50D}" destId="{3DAB8C9C-6B1C-4617-B32C-C65BAAEF7D39}" srcOrd="0" destOrd="0" presId="urn:microsoft.com/office/officeart/2005/8/layout/hierarchy2"/>
    <dgm:cxn modelId="{CF253E38-751E-420C-A98A-E4E691C16E43}" srcId="{68058410-CDEE-44E6-B650-1AA49F70FBE3}" destId="{737E8498-6A32-47DB-8A22-5591B30ECB92}" srcOrd="0" destOrd="0" parTransId="{6A920BA8-E7ED-43B1-B0AE-C1787DF1D548}" sibTransId="{63214F89-D3C9-49F4-9F41-F952D096A159}"/>
    <dgm:cxn modelId="{F9E9873A-9D1A-4780-AA12-EED70B0E8973}" type="presOf" srcId="{2CC7C15D-3FEA-428C-8BF6-A79F10276DC0}" destId="{4FC678CB-0199-4F5D-8E34-1A14902A66C8}" srcOrd="0" destOrd="0" presId="urn:microsoft.com/office/officeart/2005/8/layout/hierarchy2"/>
    <dgm:cxn modelId="{5FE7F33D-7CCB-4AFB-A3DB-0F30C9B999E3}" type="presOf" srcId="{DAD84A7B-A52D-49C1-A41B-4FE0D565B80F}" destId="{48E9045A-888B-4CE1-B526-53855096AF62}" srcOrd="1" destOrd="0" presId="urn:microsoft.com/office/officeart/2005/8/layout/hierarchy2"/>
    <dgm:cxn modelId="{1D5D195C-81B4-4FE6-AFD6-86BD767AC553}" type="presOf" srcId="{91255460-B45F-4E08-A68C-B51C3A7AFFBD}" destId="{E21581FB-25BC-4356-860E-FCA7CB448109}" srcOrd="0" destOrd="0" presId="urn:microsoft.com/office/officeart/2005/8/layout/hierarchy2"/>
    <dgm:cxn modelId="{2618F65F-A596-40B0-83B5-0534E9622087}" type="presOf" srcId="{737E8498-6A32-47DB-8A22-5591B30ECB92}" destId="{EDF72647-93C8-4542-B97E-95883EE90820}" srcOrd="0" destOrd="0" presId="urn:microsoft.com/office/officeart/2005/8/layout/hierarchy2"/>
    <dgm:cxn modelId="{8D944563-9B7B-4EE0-93D2-39A94A7A2649}" type="presOf" srcId="{F801984B-C07C-4D03-9B72-6A948CB3613A}" destId="{B1A1DDBA-BF6F-4E15-817B-BC98665E0DF8}" srcOrd="0" destOrd="0" presId="urn:microsoft.com/office/officeart/2005/8/layout/hierarchy2"/>
    <dgm:cxn modelId="{544CE543-840E-4D6D-B33C-893DCDF2866F}" type="presOf" srcId="{68058410-CDEE-44E6-B650-1AA49F70FBE3}" destId="{C45EC78F-C43F-49CB-B961-7E6EFEDB31A2}" srcOrd="0" destOrd="0" presId="urn:microsoft.com/office/officeart/2005/8/layout/hierarchy2"/>
    <dgm:cxn modelId="{9C6E5C65-EB15-44AF-8540-551205F5F18A}" type="presOf" srcId="{40A94429-31FA-44E5-B066-4716D32D29D5}" destId="{2FCA810A-379B-4C9A-A28A-A18DDCE30C92}" srcOrd="0" destOrd="0" presId="urn:microsoft.com/office/officeart/2005/8/layout/hierarchy2"/>
    <dgm:cxn modelId="{3316CE6A-CAF7-4BD3-AA13-1DE260883AFE}" type="presOf" srcId="{C0BE8BE1-246C-40AB-935A-448CF4D8B157}" destId="{65022D8D-7682-49FC-968F-1542F7EE24B0}" srcOrd="0" destOrd="0" presId="urn:microsoft.com/office/officeart/2005/8/layout/hierarchy2"/>
    <dgm:cxn modelId="{DED4936B-495B-4950-979D-D6BAC919354E}" type="presOf" srcId="{0068A155-119F-44D6-B42B-5B365791D5AF}" destId="{05C9B2A2-FBB1-44A7-94DD-6479110749BC}" srcOrd="0" destOrd="0" presId="urn:microsoft.com/office/officeart/2005/8/layout/hierarchy2"/>
    <dgm:cxn modelId="{474EB96E-9BBF-417D-A9DB-01C6258EA4F5}" type="presOf" srcId="{968DD961-4F56-4E4A-974E-B05A52FF0950}" destId="{DC983677-8518-4BEB-80DE-1FC4007B7EED}" srcOrd="0" destOrd="0" presId="urn:microsoft.com/office/officeart/2005/8/layout/hierarchy2"/>
    <dgm:cxn modelId="{AD68C451-AD53-4C8E-BD59-00D51DA577B0}" type="presOf" srcId="{0068A155-119F-44D6-B42B-5B365791D5AF}" destId="{C3F4A089-9D7F-45A5-9EF6-F043867F1F29}" srcOrd="1" destOrd="0" presId="urn:microsoft.com/office/officeart/2005/8/layout/hierarchy2"/>
    <dgm:cxn modelId="{783F7778-941F-41D7-AA65-880051FD88D2}" type="presOf" srcId="{3B37A2E3-5EEA-432B-9BD7-A765D89795AC}" destId="{99006810-8140-490B-8B7A-BF3AA0CD0335}" srcOrd="1" destOrd="0" presId="urn:microsoft.com/office/officeart/2005/8/layout/hierarchy2"/>
    <dgm:cxn modelId="{9499657E-18B6-4859-8E23-248788BE6CB9}" type="presOf" srcId="{3B37A2E3-5EEA-432B-9BD7-A765D89795AC}" destId="{2853A172-369C-4256-8C88-4692497EF3B3}" srcOrd="0" destOrd="0" presId="urn:microsoft.com/office/officeart/2005/8/layout/hierarchy2"/>
    <dgm:cxn modelId="{47927483-F671-47AB-A03F-2FC8B5D3B439}" srcId="{5F3C5671-A2A9-4F67-B8A3-0E071027C425}" destId="{1F5828A7-B824-4D99-8F21-354D77469F69}" srcOrd="0" destOrd="0" parTransId="{DAD84A7B-A52D-49C1-A41B-4FE0D565B80F}" sibTransId="{ABECCE2A-9B07-4852-9B95-055689CDE9FA}"/>
    <dgm:cxn modelId="{116A8B88-758C-4BF7-9437-896CC8DB2A92}" type="presOf" srcId="{DC5F4EEB-5681-4459-A047-E1455DC7F09A}" destId="{D2DDC6E4-F198-419C-A845-06705021547F}" srcOrd="1" destOrd="0" presId="urn:microsoft.com/office/officeart/2005/8/layout/hierarchy2"/>
    <dgm:cxn modelId="{73EE2D8E-1B01-4EBF-B3FA-B10C6FCA5BA7}" srcId="{F801984B-C07C-4D03-9B72-6A948CB3613A}" destId="{39A9BEF9-28C6-4796-8F62-6452A79F6F34}" srcOrd="0" destOrd="0" parTransId="{E8CF4F04-5C85-4377-8B89-AB9E817AEA42}" sibTransId="{A61C8D54-5AC2-440B-9972-59FDDBDF61DA}"/>
    <dgm:cxn modelId="{A5D54795-3C73-4BE8-87C4-840A174717FB}" srcId="{737E8498-6A32-47DB-8A22-5591B30ECB92}" destId="{68CF0A40-806C-48D6-87E6-A22A9D3A7CA0}" srcOrd="0" destOrd="0" parTransId="{D37F1F95-0988-4C77-BA72-8FDEC6609C99}" sibTransId="{D239CF2E-214E-421B-99DE-6B40E8A5D5BB}"/>
    <dgm:cxn modelId="{B195E096-6006-444A-BEF1-F0F398B63CB3}" srcId="{2CC7C15D-3FEA-428C-8BF6-A79F10276DC0}" destId="{91255460-B45F-4E08-A68C-B51C3A7AFFBD}" srcOrd="0" destOrd="0" parTransId="{DC5F4EEB-5681-4459-A047-E1455DC7F09A}" sibTransId="{2A7D8897-B9CD-4B21-B920-5865ECAE1ACF}"/>
    <dgm:cxn modelId="{EDC0F3A0-3EB9-428E-ADBB-4C89A539B191}" srcId="{68CF0A40-806C-48D6-87E6-A22A9D3A7CA0}" destId="{F801984B-C07C-4D03-9B72-6A948CB3613A}" srcOrd="0" destOrd="0" parTransId="{D871F81A-128B-4B82-9944-A6034FC9EAFA}" sibTransId="{108C819E-8D84-48ED-B415-925E45629616}"/>
    <dgm:cxn modelId="{D5F55AA1-59B3-4BE9-9725-8B85B00DC863}" srcId="{68CF0A40-806C-48D6-87E6-A22A9D3A7CA0}" destId="{2CC7C15D-3FEA-428C-8BF6-A79F10276DC0}" srcOrd="3" destOrd="0" parTransId="{3B37A2E3-5EEA-432B-9BD7-A765D89795AC}" sibTransId="{ACD7292A-1568-4612-B7E4-DD7D3CE456B5}"/>
    <dgm:cxn modelId="{AA7C94A6-7F69-43B2-AA90-8CF181B3EB59}" srcId="{3643E32A-786F-4219-89AA-EA82D051E50D}" destId="{40A94429-31FA-44E5-B066-4716D32D29D5}" srcOrd="0" destOrd="0" parTransId="{0068A155-119F-44D6-B42B-5B365791D5AF}" sibTransId="{4A48A029-73F6-4B27-B303-250E5D618FE2}"/>
    <dgm:cxn modelId="{E3F339BA-A4AB-43BE-99C3-27D2447AEC48}" type="presOf" srcId="{68FF9CCD-42C3-4A7A-8776-2AA49B8FE3B8}" destId="{46C66DCE-D22C-41C9-B335-ECB26AE6F2DF}" srcOrd="0" destOrd="0" presId="urn:microsoft.com/office/officeart/2005/8/layout/hierarchy2"/>
    <dgm:cxn modelId="{26A516C1-51B5-4E69-A1D5-712DD135010B}" type="presOf" srcId="{68FF9CCD-42C3-4A7A-8776-2AA49B8FE3B8}" destId="{908491FB-A415-4A6E-8A4C-94ECB68D511B}" srcOrd="1" destOrd="0" presId="urn:microsoft.com/office/officeart/2005/8/layout/hierarchy2"/>
    <dgm:cxn modelId="{5A503BC5-C247-4195-80A3-DC7655D7D79C}" srcId="{968DD961-4F56-4E4A-974E-B05A52FF0950}" destId="{697D6C2F-768B-447F-B004-230A719A0DC0}" srcOrd="0" destOrd="0" parTransId="{5351BC06-3D2D-4733-8F5D-1F87AA4DD134}" sibTransId="{95200D88-8E5B-4F4D-A014-EC0F25F0DAEA}"/>
    <dgm:cxn modelId="{F00764D6-7B87-4294-9F3D-FF63FF1F38A8}" type="presOf" srcId="{5351BC06-3D2D-4733-8F5D-1F87AA4DD134}" destId="{480713EC-5E86-4E00-B378-5D8BB0DA1312}" srcOrd="1" destOrd="0" presId="urn:microsoft.com/office/officeart/2005/8/layout/hierarchy2"/>
    <dgm:cxn modelId="{1531A8DD-8D47-450E-926B-7F8C83582A47}" type="presOf" srcId="{D37F1F95-0988-4C77-BA72-8FDEC6609C99}" destId="{48D52B08-C40A-416D-B46D-087D5691D668}" srcOrd="1" destOrd="0" presId="urn:microsoft.com/office/officeart/2005/8/layout/hierarchy2"/>
    <dgm:cxn modelId="{783B68E4-EF5C-4A8D-9D24-A735F2B88F13}" type="presOf" srcId="{DC5F4EEB-5681-4459-A047-E1455DC7F09A}" destId="{00611FE7-827A-4D44-907E-8A5E6C5A1EEE}" srcOrd="0" destOrd="0" presId="urn:microsoft.com/office/officeart/2005/8/layout/hierarchy2"/>
    <dgm:cxn modelId="{123D6BE7-0024-4C05-971D-B7E234FFD238}" type="presOf" srcId="{D37F1F95-0988-4C77-BA72-8FDEC6609C99}" destId="{4571447D-5357-42E8-B917-F17142837E62}" srcOrd="0" destOrd="0" presId="urn:microsoft.com/office/officeart/2005/8/layout/hierarchy2"/>
    <dgm:cxn modelId="{AADB05EB-5EDC-4B30-BE51-B2969E487BFD}" srcId="{68CF0A40-806C-48D6-87E6-A22A9D3A7CA0}" destId="{968DD961-4F56-4E4A-974E-B05A52FF0950}" srcOrd="1" destOrd="0" parTransId="{68FF9CCD-42C3-4A7A-8776-2AA49B8FE3B8}" sibTransId="{3C4D5295-5616-4F08-9E7E-EC7DA312D7DB}"/>
    <dgm:cxn modelId="{9F471CF1-46EE-4BDA-9F6D-FEC77DDCC48E}" type="presOf" srcId="{5351BC06-3D2D-4733-8F5D-1F87AA4DD134}" destId="{4FF4158B-85D7-4AF4-8606-2843FC7668DF}" srcOrd="0" destOrd="0" presId="urn:microsoft.com/office/officeart/2005/8/layout/hierarchy2"/>
    <dgm:cxn modelId="{EF7C0EF3-ADEA-4541-B1F2-099DFFD70767}" type="presOf" srcId="{68CF0A40-806C-48D6-87E6-A22A9D3A7CA0}" destId="{C41294EE-12EB-411B-A9D4-5146C5CD2366}" srcOrd="0" destOrd="0" presId="urn:microsoft.com/office/officeart/2005/8/layout/hierarchy2"/>
    <dgm:cxn modelId="{544315F3-6A36-4E21-AB1F-6DB8DB823688}" type="presOf" srcId="{D871F81A-128B-4B82-9944-A6034FC9EAFA}" destId="{0E83CD3D-5472-4413-B0B8-A2624A76E334}" srcOrd="1" destOrd="0" presId="urn:microsoft.com/office/officeart/2005/8/layout/hierarchy2"/>
    <dgm:cxn modelId="{22A26BF4-6C51-42AB-B24E-9519ADE59DE6}" type="presOf" srcId="{FE8C8E96-1F9D-4FC6-A710-44F3F0C34546}" destId="{A6B623A6-463A-49AA-A657-EAD8929A8B23}" srcOrd="0" destOrd="0" presId="urn:microsoft.com/office/officeart/2005/8/layout/hierarchy2"/>
    <dgm:cxn modelId="{3DA676F6-9308-41F7-A72F-D9B9CB93C06C}" type="presOf" srcId="{697D6C2F-768B-447F-B004-230A719A0DC0}" destId="{B10992E6-DF03-4835-AA59-50CD4AC9C90F}" srcOrd="0" destOrd="0" presId="urn:microsoft.com/office/officeart/2005/8/layout/hierarchy2"/>
    <dgm:cxn modelId="{FF12F0FC-FF4D-4B86-8995-BCE353562604}" type="presOf" srcId="{D871F81A-128B-4B82-9944-A6034FC9EAFA}" destId="{2CD0D7CB-4971-48D1-93D4-C5F48D9D1945}" srcOrd="0" destOrd="0" presId="urn:microsoft.com/office/officeart/2005/8/layout/hierarchy2"/>
    <dgm:cxn modelId="{63EAD436-743A-4068-B9BF-AB1086AE5E3B}" type="presParOf" srcId="{C45EC78F-C43F-49CB-B961-7E6EFEDB31A2}" destId="{AB750D09-480F-444D-A827-C08C3DACA53B}" srcOrd="0" destOrd="0" presId="urn:microsoft.com/office/officeart/2005/8/layout/hierarchy2"/>
    <dgm:cxn modelId="{0F70B2B7-4A24-4943-9AA8-EB63800B2324}" type="presParOf" srcId="{AB750D09-480F-444D-A827-C08C3DACA53B}" destId="{EDF72647-93C8-4542-B97E-95883EE90820}" srcOrd="0" destOrd="0" presId="urn:microsoft.com/office/officeart/2005/8/layout/hierarchy2"/>
    <dgm:cxn modelId="{13E3EE58-3AF5-45FB-A8F3-8D2E7C789569}" type="presParOf" srcId="{AB750D09-480F-444D-A827-C08C3DACA53B}" destId="{25957D57-8E9F-42B7-BB51-05CB5D646A9E}" srcOrd="1" destOrd="0" presId="urn:microsoft.com/office/officeart/2005/8/layout/hierarchy2"/>
    <dgm:cxn modelId="{B5E4856C-BA45-4A74-A855-2BE87AA15170}" type="presParOf" srcId="{25957D57-8E9F-42B7-BB51-05CB5D646A9E}" destId="{4571447D-5357-42E8-B917-F17142837E62}" srcOrd="0" destOrd="0" presId="urn:microsoft.com/office/officeart/2005/8/layout/hierarchy2"/>
    <dgm:cxn modelId="{55E1C2AD-319A-44E2-943E-88D9928F3C05}" type="presParOf" srcId="{4571447D-5357-42E8-B917-F17142837E62}" destId="{48D52B08-C40A-416D-B46D-087D5691D668}" srcOrd="0" destOrd="0" presId="urn:microsoft.com/office/officeart/2005/8/layout/hierarchy2"/>
    <dgm:cxn modelId="{91E9532D-0738-40BA-9482-D524429B893F}" type="presParOf" srcId="{25957D57-8E9F-42B7-BB51-05CB5D646A9E}" destId="{D962D4E0-C94F-4FE2-A507-3804F7FE7F6F}" srcOrd="1" destOrd="0" presId="urn:microsoft.com/office/officeart/2005/8/layout/hierarchy2"/>
    <dgm:cxn modelId="{C0B8239F-0AA5-41DB-9766-5217B4983CCC}" type="presParOf" srcId="{D962D4E0-C94F-4FE2-A507-3804F7FE7F6F}" destId="{C41294EE-12EB-411B-A9D4-5146C5CD2366}" srcOrd="0" destOrd="0" presId="urn:microsoft.com/office/officeart/2005/8/layout/hierarchy2"/>
    <dgm:cxn modelId="{76967CEE-9A1B-4697-97A8-D07B26E4C9BD}" type="presParOf" srcId="{D962D4E0-C94F-4FE2-A507-3804F7FE7F6F}" destId="{5E7FBAB1-E39F-4F04-8257-E8C81C8117E8}" srcOrd="1" destOrd="0" presId="urn:microsoft.com/office/officeart/2005/8/layout/hierarchy2"/>
    <dgm:cxn modelId="{B38FB7CA-BD97-445E-B937-BD86D96D1D20}" type="presParOf" srcId="{5E7FBAB1-E39F-4F04-8257-E8C81C8117E8}" destId="{2CD0D7CB-4971-48D1-93D4-C5F48D9D1945}" srcOrd="0" destOrd="0" presId="urn:microsoft.com/office/officeart/2005/8/layout/hierarchy2"/>
    <dgm:cxn modelId="{39A3E158-EAF4-43E5-A095-0FD9494CD23B}" type="presParOf" srcId="{2CD0D7CB-4971-48D1-93D4-C5F48D9D1945}" destId="{0E83CD3D-5472-4413-B0B8-A2624A76E334}" srcOrd="0" destOrd="0" presId="urn:microsoft.com/office/officeart/2005/8/layout/hierarchy2"/>
    <dgm:cxn modelId="{EC1C31FF-394C-495E-B5CD-3D8A3E83472E}" type="presParOf" srcId="{5E7FBAB1-E39F-4F04-8257-E8C81C8117E8}" destId="{D3D47328-FFA5-4CDF-9AA3-2F8EFAE1EC8D}" srcOrd="1" destOrd="0" presId="urn:microsoft.com/office/officeart/2005/8/layout/hierarchy2"/>
    <dgm:cxn modelId="{0153ED14-ED97-4554-AF1A-DAFE4604A0E0}" type="presParOf" srcId="{D3D47328-FFA5-4CDF-9AA3-2F8EFAE1EC8D}" destId="{B1A1DDBA-BF6F-4E15-817B-BC98665E0DF8}" srcOrd="0" destOrd="0" presId="urn:microsoft.com/office/officeart/2005/8/layout/hierarchy2"/>
    <dgm:cxn modelId="{6F0AF63B-946B-4BFF-A742-8CA0F2D3041D}" type="presParOf" srcId="{D3D47328-FFA5-4CDF-9AA3-2F8EFAE1EC8D}" destId="{2CB09343-72F3-4BDF-8A47-7BA74854EFDC}" srcOrd="1" destOrd="0" presId="urn:microsoft.com/office/officeart/2005/8/layout/hierarchy2"/>
    <dgm:cxn modelId="{064F68DC-0439-4066-B61A-77DD8F11664A}" type="presParOf" srcId="{2CB09343-72F3-4BDF-8A47-7BA74854EFDC}" destId="{480AE84A-D50E-4412-8E76-6773016B827E}" srcOrd="0" destOrd="0" presId="urn:microsoft.com/office/officeart/2005/8/layout/hierarchy2"/>
    <dgm:cxn modelId="{7D21B1CB-42F0-40F2-849E-ABA2C5B8CAC2}" type="presParOf" srcId="{480AE84A-D50E-4412-8E76-6773016B827E}" destId="{A8B33C04-8E6A-4D91-9ADC-81B3E12F9860}" srcOrd="0" destOrd="0" presId="urn:microsoft.com/office/officeart/2005/8/layout/hierarchy2"/>
    <dgm:cxn modelId="{6742C7B2-62C7-44D6-94A7-B5C80C05F32E}" type="presParOf" srcId="{2CB09343-72F3-4BDF-8A47-7BA74854EFDC}" destId="{CA576DD6-0D1D-4C82-BAA2-D46E79D79C31}" srcOrd="1" destOrd="0" presId="urn:microsoft.com/office/officeart/2005/8/layout/hierarchy2"/>
    <dgm:cxn modelId="{2817D27E-2DDC-4445-B859-CF1BDB3383D6}" type="presParOf" srcId="{CA576DD6-0D1D-4C82-BAA2-D46E79D79C31}" destId="{40790EE0-9C41-4F33-9202-B71D8E07845D}" srcOrd="0" destOrd="0" presId="urn:microsoft.com/office/officeart/2005/8/layout/hierarchy2"/>
    <dgm:cxn modelId="{4AB5E071-875D-41C6-9E78-9D730896739C}" type="presParOf" srcId="{CA576DD6-0D1D-4C82-BAA2-D46E79D79C31}" destId="{896CA3E1-09DC-4EA8-8BB6-758B6FE828F1}" srcOrd="1" destOrd="0" presId="urn:microsoft.com/office/officeart/2005/8/layout/hierarchy2"/>
    <dgm:cxn modelId="{7100A29D-FEC7-493B-844D-F3A392F6A452}" type="presParOf" srcId="{5E7FBAB1-E39F-4F04-8257-E8C81C8117E8}" destId="{46C66DCE-D22C-41C9-B335-ECB26AE6F2DF}" srcOrd="2" destOrd="0" presId="urn:microsoft.com/office/officeart/2005/8/layout/hierarchy2"/>
    <dgm:cxn modelId="{4EF071B8-0107-4981-94B6-1F245C1658CD}" type="presParOf" srcId="{46C66DCE-D22C-41C9-B335-ECB26AE6F2DF}" destId="{908491FB-A415-4A6E-8A4C-94ECB68D511B}" srcOrd="0" destOrd="0" presId="urn:microsoft.com/office/officeart/2005/8/layout/hierarchy2"/>
    <dgm:cxn modelId="{DB561A3B-B4C9-45EF-9A4C-15BE28E28955}" type="presParOf" srcId="{5E7FBAB1-E39F-4F04-8257-E8C81C8117E8}" destId="{9B1896CF-2179-4A63-8BF5-88A308EB00FA}" srcOrd="3" destOrd="0" presId="urn:microsoft.com/office/officeart/2005/8/layout/hierarchy2"/>
    <dgm:cxn modelId="{F4B73C5F-F684-4391-9175-D6F086A6AB6A}" type="presParOf" srcId="{9B1896CF-2179-4A63-8BF5-88A308EB00FA}" destId="{DC983677-8518-4BEB-80DE-1FC4007B7EED}" srcOrd="0" destOrd="0" presId="urn:microsoft.com/office/officeart/2005/8/layout/hierarchy2"/>
    <dgm:cxn modelId="{D96312E8-E0DD-4724-ABC3-7739FF5DD66B}" type="presParOf" srcId="{9B1896CF-2179-4A63-8BF5-88A308EB00FA}" destId="{50822B3A-A22B-4A9D-9D05-DC70EF0B311D}" srcOrd="1" destOrd="0" presId="urn:microsoft.com/office/officeart/2005/8/layout/hierarchy2"/>
    <dgm:cxn modelId="{71EE0F01-3FB6-432D-A990-8EB88DC46BD3}" type="presParOf" srcId="{50822B3A-A22B-4A9D-9D05-DC70EF0B311D}" destId="{4FF4158B-85D7-4AF4-8606-2843FC7668DF}" srcOrd="0" destOrd="0" presId="urn:microsoft.com/office/officeart/2005/8/layout/hierarchy2"/>
    <dgm:cxn modelId="{6AC56519-3490-447A-8A6F-3A108C75579C}" type="presParOf" srcId="{4FF4158B-85D7-4AF4-8606-2843FC7668DF}" destId="{480713EC-5E86-4E00-B378-5D8BB0DA1312}" srcOrd="0" destOrd="0" presId="urn:microsoft.com/office/officeart/2005/8/layout/hierarchy2"/>
    <dgm:cxn modelId="{456A9A2E-967D-41F2-B89B-6E04AB9B6811}" type="presParOf" srcId="{50822B3A-A22B-4A9D-9D05-DC70EF0B311D}" destId="{65B71FD5-3613-4589-B46B-392FA8A0A728}" srcOrd="1" destOrd="0" presId="urn:microsoft.com/office/officeart/2005/8/layout/hierarchy2"/>
    <dgm:cxn modelId="{AE5F9DAC-18E9-4AD1-9C78-AD281335F38D}" type="presParOf" srcId="{65B71FD5-3613-4589-B46B-392FA8A0A728}" destId="{B10992E6-DF03-4835-AA59-50CD4AC9C90F}" srcOrd="0" destOrd="0" presId="urn:microsoft.com/office/officeart/2005/8/layout/hierarchy2"/>
    <dgm:cxn modelId="{B2A843AE-F70A-4D1A-8E17-21E822D319A6}" type="presParOf" srcId="{65B71FD5-3613-4589-B46B-392FA8A0A728}" destId="{12236F91-2BC3-43E9-B3D8-6FFBEDA82584}" srcOrd="1" destOrd="0" presId="urn:microsoft.com/office/officeart/2005/8/layout/hierarchy2"/>
    <dgm:cxn modelId="{4888B681-B15C-4C7C-B291-BEB333C9A974}" type="presParOf" srcId="{5E7FBAB1-E39F-4F04-8257-E8C81C8117E8}" destId="{A6B623A6-463A-49AA-A657-EAD8929A8B23}" srcOrd="4" destOrd="0" presId="urn:microsoft.com/office/officeart/2005/8/layout/hierarchy2"/>
    <dgm:cxn modelId="{58EF27A8-5E71-401C-B7A6-1CD41080E2D1}" type="presParOf" srcId="{A6B623A6-463A-49AA-A657-EAD8929A8B23}" destId="{CA3C018F-08E9-422B-A8A1-95A04381724C}" srcOrd="0" destOrd="0" presId="urn:microsoft.com/office/officeart/2005/8/layout/hierarchy2"/>
    <dgm:cxn modelId="{7568BAEC-9536-43B5-8FB3-1049AEC6482E}" type="presParOf" srcId="{5E7FBAB1-E39F-4F04-8257-E8C81C8117E8}" destId="{2D4CD999-335C-464A-9B28-E0488F56E6EA}" srcOrd="5" destOrd="0" presId="urn:microsoft.com/office/officeart/2005/8/layout/hierarchy2"/>
    <dgm:cxn modelId="{80EE7E31-3CEE-4A4A-A15B-8D943E7220EC}" type="presParOf" srcId="{2D4CD999-335C-464A-9B28-E0488F56E6EA}" destId="{76B86A28-45FB-44FC-ADAC-0CB64809E067}" srcOrd="0" destOrd="0" presId="urn:microsoft.com/office/officeart/2005/8/layout/hierarchy2"/>
    <dgm:cxn modelId="{45A50175-236F-4F9B-ABC2-8B0B43E12D40}" type="presParOf" srcId="{2D4CD999-335C-464A-9B28-E0488F56E6EA}" destId="{98EFCC52-35AE-4F9D-9E30-42796AB576D3}" srcOrd="1" destOrd="0" presId="urn:microsoft.com/office/officeart/2005/8/layout/hierarchy2"/>
    <dgm:cxn modelId="{ED0911FD-B165-48B1-B6B3-4975B8A8F41A}" type="presParOf" srcId="{98EFCC52-35AE-4F9D-9E30-42796AB576D3}" destId="{32FFBE48-50D0-4FD0-A57F-6915A7F40966}" srcOrd="0" destOrd="0" presId="urn:microsoft.com/office/officeart/2005/8/layout/hierarchy2"/>
    <dgm:cxn modelId="{4FB16B3B-01EA-40BA-9E50-1BFB8FF09D9F}" type="presParOf" srcId="{32FFBE48-50D0-4FD0-A57F-6915A7F40966}" destId="{48E9045A-888B-4CE1-B526-53855096AF62}" srcOrd="0" destOrd="0" presId="urn:microsoft.com/office/officeart/2005/8/layout/hierarchy2"/>
    <dgm:cxn modelId="{1FDF602F-01C8-49B3-9F63-A733B1060117}" type="presParOf" srcId="{98EFCC52-35AE-4F9D-9E30-42796AB576D3}" destId="{56E454F6-06EB-49CC-9747-97F04FE4D70E}" srcOrd="1" destOrd="0" presId="urn:microsoft.com/office/officeart/2005/8/layout/hierarchy2"/>
    <dgm:cxn modelId="{63D6CAB9-DDD9-48F9-8FF4-7E7AC7E06C52}" type="presParOf" srcId="{56E454F6-06EB-49CC-9747-97F04FE4D70E}" destId="{A1A7D8E7-727F-4D67-A584-5CF92C6C6509}" srcOrd="0" destOrd="0" presId="urn:microsoft.com/office/officeart/2005/8/layout/hierarchy2"/>
    <dgm:cxn modelId="{4374D2FC-9B51-421D-855C-F7EDA29D91AB}" type="presParOf" srcId="{56E454F6-06EB-49CC-9747-97F04FE4D70E}" destId="{380FAA52-191D-41EA-A610-C871527EA93C}" srcOrd="1" destOrd="0" presId="urn:microsoft.com/office/officeart/2005/8/layout/hierarchy2"/>
    <dgm:cxn modelId="{9DBD38B4-0E63-4762-AE46-CA1D10D50E02}" type="presParOf" srcId="{5E7FBAB1-E39F-4F04-8257-E8C81C8117E8}" destId="{2853A172-369C-4256-8C88-4692497EF3B3}" srcOrd="6" destOrd="0" presId="urn:microsoft.com/office/officeart/2005/8/layout/hierarchy2"/>
    <dgm:cxn modelId="{0A9EA1B5-EE31-458A-B835-4E95ED0A2F1C}" type="presParOf" srcId="{2853A172-369C-4256-8C88-4692497EF3B3}" destId="{99006810-8140-490B-8B7A-BF3AA0CD0335}" srcOrd="0" destOrd="0" presId="urn:microsoft.com/office/officeart/2005/8/layout/hierarchy2"/>
    <dgm:cxn modelId="{7278F99F-1EF7-4503-A3B1-1A7777FD8315}" type="presParOf" srcId="{5E7FBAB1-E39F-4F04-8257-E8C81C8117E8}" destId="{4CFEC885-BF17-4E72-8640-5CE74381F4AE}" srcOrd="7" destOrd="0" presId="urn:microsoft.com/office/officeart/2005/8/layout/hierarchy2"/>
    <dgm:cxn modelId="{7B08FE2E-7D08-4DC8-B27F-98B9AA609350}" type="presParOf" srcId="{4CFEC885-BF17-4E72-8640-5CE74381F4AE}" destId="{4FC678CB-0199-4F5D-8E34-1A14902A66C8}" srcOrd="0" destOrd="0" presId="urn:microsoft.com/office/officeart/2005/8/layout/hierarchy2"/>
    <dgm:cxn modelId="{157AEC64-5A0B-48AF-A757-422E94B97FA4}" type="presParOf" srcId="{4CFEC885-BF17-4E72-8640-5CE74381F4AE}" destId="{708C49F9-B6AE-4D99-BA53-A44D17EA8186}" srcOrd="1" destOrd="0" presId="urn:microsoft.com/office/officeart/2005/8/layout/hierarchy2"/>
    <dgm:cxn modelId="{01338F25-BDD1-4021-810D-43D8B6DAEF0F}" type="presParOf" srcId="{708C49F9-B6AE-4D99-BA53-A44D17EA8186}" destId="{00611FE7-827A-4D44-907E-8A5E6C5A1EEE}" srcOrd="0" destOrd="0" presId="urn:microsoft.com/office/officeart/2005/8/layout/hierarchy2"/>
    <dgm:cxn modelId="{1CDD3F0D-D6F7-4E54-A72F-FD4D4EC646B7}" type="presParOf" srcId="{00611FE7-827A-4D44-907E-8A5E6C5A1EEE}" destId="{D2DDC6E4-F198-419C-A845-06705021547F}" srcOrd="0" destOrd="0" presId="urn:microsoft.com/office/officeart/2005/8/layout/hierarchy2"/>
    <dgm:cxn modelId="{4936FA4E-494A-4C46-AEA1-62676F905C75}" type="presParOf" srcId="{708C49F9-B6AE-4D99-BA53-A44D17EA8186}" destId="{53FD5C8A-693A-4270-B356-E49548ADE58C}" srcOrd="1" destOrd="0" presId="urn:microsoft.com/office/officeart/2005/8/layout/hierarchy2"/>
    <dgm:cxn modelId="{AFCA2426-9507-4ACB-B9A9-554F99B860A3}" type="presParOf" srcId="{53FD5C8A-693A-4270-B356-E49548ADE58C}" destId="{E21581FB-25BC-4356-860E-FCA7CB448109}" srcOrd="0" destOrd="0" presId="urn:microsoft.com/office/officeart/2005/8/layout/hierarchy2"/>
    <dgm:cxn modelId="{D28EF81D-DC70-42CC-BC88-D2A9AD13F645}" type="presParOf" srcId="{53FD5C8A-693A-4270-B356-E49548ADE58C}" destId="{8400D3C7-B595-4B78-BACC-2EC830A81E50}" srcOrd="1" destOrd="0" presId="urn:microsoft.com/office/officeart/2005/8/layout/hierarchy2"/>
    <dgm:cxn modelId="{36C26F67-2206-406B-BF17-5832ACA9FA51}" type="presParOf" srcId="{5E7FBAB1-E39F-4F04-8257-E8C81C8117E8}" destId="{65022D8D-7682-49FC-968F-1542F7EE24B0}" srcOrd="8" destOrd="0" presId="urn:microsoft.com/office/officeart/2005/8/layout/hierarchy2"/>
    <dgm:cxn modelId="{27245182-3E71-4953-A027-67AFD8ABD609}" type="presParOf" srcId="{65022D8D-7682-49FC-968F-1542F7EE24B0}" destId="{749E9077-3308-4A7E-8936-BB811BD139CE}" srcOrd="0" destOrd="0" presId="urn:microsoft.com/office/officeart/2005/8/layout/hierarchy2"/>
    <dgm:cxn modelId="{931378F5-4B3D-42A0-9AC8-290FB4A4F5B5}" type="presParOf" srcId="{5E7FBAB1-E39F-4F04-8257-E8C81C8117E8}" destId="{867B8F02-FA02-44BD-AA53-D52FDF064725}" srcOrd="9" destOrd="0" presId="urn:microsoft.com/office/officeart/2005/8/layout/hierarchy2"/>
    <dgm:cxn modelId="{BC135E8E-13C7-4662-BED6-65EA37F325E5}" type="presParOf" srcId="{867B8F02-FA02-44BD-AA53-D52FDF064725}" destId="{3DAB8C9C-6B1C-4617-B32C-C65BAAEF7D39}" srcOrd="0" destOrd="0" presId="urn:microsoft.com/office/officeart/2005/8/layout/hierarchy2"/>
    <dgm:cxn modelId="{415747F3-8D45-4A39-BDBD-039ACA223364}" type="presParOf" srcId="{867B8F02-FA02-44BD-AA53-D52FDF064725}" destId="{C3C695B0-4146-41C1-82C0-00EAC736D8C2}" srcOrd="1" destOrd="0" presId="urn:microsoft.com/office/officeart/2005/8/layout/hierarchy2"/>
    <dgm:cxn modelId="{BFC07797-9DF7-4A82-92F4-E1BD187DB34F}" type="presParOf" srcId="{C3C695B0-4146-41C1-82C0-00EAC736D8C2}" destId="{05C9B2A2-FBB1-44A7-94DD-6479110749BC}" srcOrd="0" destOrd="0" presId="urn:microsoft.com/office/officeart/2005/8/layout/hierarchy2"/>
    <dgm:cxn modelId="{A850D507-D220-4E88-BB25-7F8089F913A5}" type="presParOf" srcId="{05C9B2A2-FBB1-44A7-94DD-6479110749BC}" destId="{C3F4A089-9D7F-45A5-9EF6-F043867F1F29}" srcOrd="0" destOrd="0" presId="urn:microsoft.com/office/officeart/2005/8/layout/hierarchy2"/>
    <dgm:cxn modelId="{AD127D2B-7A6A-4412-8C57-8975B028BF54}" type="presParOf" srcId="{C3C695B0-4146-41C1-82C0-00EAC736D8C2}" destId="{563CC830-2B1D-420A-8486-7B2A87A80DAC}" srcOrd="1" destOrd="0" presId="urn:microsoft.com/office/officeart/2005/8/layout/hierarchy2"/>
    <dgm:cxn modelId="{DE69E7E7-7DFB-4D7A-97C4-E65BC4D6606C}" type="presParOf" srcId="{563CC830-2B1D-420A-8486-7B2A87A80DAC}" destId="{2FCA810A-379B-4C9A-A28A-A18DDCE30C92}" srcOrd="0" destOrd="0" presId="urn:microsoft.com/office/officeart/2005/8/layout/hierarchy2"/>
    <dgm:cxn modelId="{FE11424D-042F-4D0C-97BA-BE7570D7EE49}" type="presParOf" srcId="{563CC830-2B1D-420A-8486-7B2A87A80DAC}" destId="{793576FA-D16D-4531-B48E-461F6EEE275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5559148-E1D0-4CC4-A880-C44C44410B0E}" type="doc">
      <dgm:prSet loTypeId="urn:microsoft.com/office/officeart/2005/8/layout/venn2" loCatId="relationship" qsTypeId="urn:microsoft.com/office/officeart/2005/8/quickstyle/simple1" qsCatId="simple" csTypeId="urn:microsoft.com/office/officeart/2005/8/colors/accent3_1" csCatId="accent3" phldr="1"/>
      <dgm:spPr/>
      <dgm:t>
        <a:bodyPr/>
        <a:lstStyle/>
        <a:p>
          <a:endParaRPr lang="en-US"/>
        </a:p>
      </dgm:t>
    </dgm:pt>
    <dgm:pt modelId="{DD74882B-AB5E-4B9C-8174-F4ABF13D3208}">
      <dgm:prSet phldrT="[Text]" custT="1"/>
      <dgm:spPr/>
      <dgm:t>
        <a:bodyPr/>
        <a:lstStyle/>
        <a:p>
          <a:pPr>
            <a:lnSpc>
              <a:spcPct val="90000"/>
            </a:lnSpc>
          </a:pPr>
          <a:endParaRPr lang="en-US" sz="1600" b="1" dirty="0"/>
        </a:p>
        <a:p>
          <a:pPr>
            <a:lnSpc>
              <a:spcPct val="90000"/>
            </a:lnSpc>
          </a:pPr>
          <a:endParaRPr lang="en-US" sz="1800" b="1" dirty="0"/>
        </a:p>
        <a:p>
          <a:pPr>
            <a:lnSpc>
              <a:spcPct val="90000"/>
            </a:lnSpc>
          </a:pPr>
          <a:r>
            <a:rPr lang="en-US" sz="1600" b="1" dirty="0"/>
            <a:t>Population</a:t>
          </a:r>
        </a:p>
        <a:p>
          <a:pPr>
            <a:lnSpc>
              <a:spcPct val="100000"/>
            </a:lnSpc>
          </a:pPr>
          <a:r>
            <a:rPr lang="en-US" sz="1400" dirty="0"/>
            <a:t>A population consist of all possible observations, individuals, subjects, or content of interest. The number of subjects in a population called population size and normally denoted by N.</a:t>
          </a:r>
        </a:p>
      </dgm:t>
    </dgm:pt>
    <dgm:pt modelId="{242F47DF-B676-4821-A293-C82FFEFE4712}" type="parTrans" cxnId="{924CE85F-58C5-4790-B400-D8976094CE40}">
      <dgm:prSet/>
      <dgm:spPr/>
      <dgm:t>
        <a:bodyPr/>
        <a:lstStyle/>
        <a:p>
          <a:endParaRPr lang="en-US"/>
        </a:p>
      </dgm:t>
    </dgm:pt>
    <dgm:pt modelId="{6762A152-49C0-4FE3-A945-85C859AB6F73}" type="sibTrans" cxnId="{924CE85F-58C5-4790-B400-D8976094CE40}">
      <dgm:prSet/>
      <dgm:spPr/>
      <dgm:t>
        <a:bodyPr/>
        <a:lstStyle/>
        <a:p>
          <a:endParaRPr lang="en-US"/>
        </a:p>
      </dgm:t>
    </dgm:pt>
    <dgm:pt modelId="{50F55F6E-D546-4F5E-8764-7527E3E37C73}">
      <dgm:prSet phldrT="[Text]" custT="1"/>
      <dgm:spPr/>
      <dgm:t>
        <a:bodyPr/>
        <a:lstStyle/>
        <a:p>
          <a:r>
            <a:rPr lang="en-US" sz="1600" b="1" dirty="0"/>
            <a:t>Sample</a:t>
          </a:r>
        </a:p>
        <a:p>
          <a:r>
            <a:rPr lang="en-US" sz="1400" dirty="0"/>
            <a:t>A sample is a part/subset of population. The number of observations, individuals, or subjects in a sample is called a sample size and usually denoted by n.</a:t>
          </a:r>
        </a:p>
        <a:p>
          <a:endParaRPr lang="en-US" sz="1200" dirty="0"/>
        </a:p>
      </dgm:t>
    </dgm:pt>
    <dgm:pt modelId="{E6097EB8-64A6-4937-BF5D-BC6EE4EEAC72}" type="parTrans" cxnId="{66E2039A-9C2A-4BCA-9563-D810565F0F88}">
      <dgm:prSet/>
      <dgm:spPr/>
      <dgm:t>
        <a:bodyPr/>
        <a:lstStyle/>
        <a:p>
          <a:endParaRPr lang="en-US"/>
        </a:p>
      </dgm:t>
    </dgm:pt>
    <dgm:pt modelId="{BE4DD367-151D-4FC6-A0DF-889BB2A270B6}" type="sibTrans" cxnId="{66E2039A-9C2A-4BCA-9563-D810565F0F88}">
      <dgm:prSet/>
      <dgm:spPr/>
      <dgm:t>
        <a:bodyPr/>
        <a:lstStyle/>
        <a:p>
          <a:endParaRPr lang="en-US"/>
        </a:p>
      </dgm:t>
    </dgm:pt>
    <dgm:pt modelId="{CF843CE6-2374-44BB-90AE-625F8B4E1BAC}" type="pres">
      <dgm:prSet presAssocID="{F5559148-E1D0-4CC4-A880-C44C44410B0E}" presName="Name0" presStyleCnt="0">
        <dgm:presLayoutVars>
          <dgm:chMax val="7"/>
          <dgm:resizeHandles val="exact"/>
        </dgm:presLayoutVars>
      </dgm:prSet>
      <dgm:spPr/>
    </dgm:pt>
    <dgm:pt modelId="{F5CEE6D8-948D-4381-BFF8-1C20A5450C31}" type="pres">
      <dgm:prSet presAssocID="{F5559148-E1D0-4CC4-A880-C44C44410B0E}" presName="comp1" presStyleCnt="0"/>
      <dgm:spPr/>
    </dgm:pt>
    <dgm:pt modelId="{E53BDC04-1E89-4D2F-B76B-7F16E0A06133}" type="pres">
      <dgm:prSet presAssocID="{F5559148-E1D0-4CC4-A880-C44C44410B0E}" presName="circle1" presStyleLbl="node1" presStyleIdx="0" presStyleCnt="2" custScaleX="124991" custScaleY="100000" custLinFactNeighborX="-344" custLinFactNeighborY="-687"/>
      <dgm:spPr>
        <a:prstGeom prst="ellipse">
          <a:avLst/>
        </a:prstGeom>
      </dgm:spPr>
    </dgm:pt>
    <dgm:pt modelId="{830E3621-973D-4DFD-A711-017D26C93BDB}" type="pres">
      <dgm:prSet presAssocID="{F5559148-E1D0-4CC4-A880-C44C44410B0E}" presName="c1text" presStyleLbl="node1" presStyleIdx="0" presStyleCnt="2">
        <dgm:presLayoutVars>
          <dgm:bulletEnabled val="1"/>
        </dgm:presLayoutVars>
      </dgm:prSet>
      <dgm:spPr/>
    </dgm:pt>
    <dgm:pt modelId="{679CA7F6-5285-4F18-94FD-996252D2B54F}" type="pres">
      <dgm:prSet presAssocID="{F5559148-E1D0-4CC4-A880-C44C44410B0E}" presName="comp2" presStyleCnt="0"/>
      <dgm:spPr/>
    </dgm:pt>
    <dgm:pt modelId="{2E72E312-1031-4DF0-BA94-B7FCC4BF3FA9}" type="pres">
      <dgm:prSet presAssocID="{F5559148-E1D0-4CC4-A880-C44C44410B0E}" presName="circle2" presStyleLbl="node1" presStyleIdx="1" presStyleCnt="2" custScaleX="97215" custScaleY="69439" custLinFactNeighborY="11573"/>
      <dgm:spPr/>
    </dgm:pt>
    <dgm:pt modelId="{DF4AE4E4-2645-4458-9AB1-750BD6F6071C}" type="pres">
      <dgm:prSet presAssocID="{F5559148-E1D0-4CC4-A880-C44C44410B0E}" presName="c2text" presStyleLbl="node1" presStyleIdx="1" presStyleCnt="2">
        <dgm:presLayoutVars>
          <dgm:bulletEnabled val="1"/>
        </dgm:presLayoutVars>
      </dgm:prSet>
      <dgm:spPr/>
    </dgm:pt>
  </dgm:ptLst>
  <dgm:cxnLst>
    <dgm:cxn modelId="{6FF64617-29D2-4A5E-AD4C-3082116F1EDC}" type="presOf" srcId="{DD74882B-AB5E-4B9C-8174-F4ABF13D3208}" destId="{830E3621-973D-4DFD-A711-017D26C93BDB}" srcOrd="1" destOrd="0" presId="urn:microsoft.com/office/officeart/2005/8/layout/venn2"/>
    <dgm:cxn modelId="{E2D27526-0DA7-4F74-B79F-99CAF2C8B936}" type="presOf" srcId="{50F55F6E-D546-4F5E-8764-7527E3E37C73}" destId="{2E72E312-1031-4DF0-BA94-B7FCC4BF3FA9}" srcOrd="0" destOrd="0" presId="urn:microsoft.com/office/officeart/2005/8/layout/venn2"/>
    <dgm:cxn modelId="{CF6B565F-538A-415D-BB78-3DF60AA3456D}" type="presOf" srcId="{F5559148-E1D0-4CC4-A880-C44C44410B0E}" destId="{CF843CE6-2374-44BB-90AE-625F8B4E1BAC}" srcOrd="0" destOrd="0" presId="urn:microsoft.com/office/officeart/2005/8/layout/venn2"/>
    <dgm:cxn modelId="{924CE85F-58C5-4790-B400-D8976094CE40}" srcId="{F5559148-E1D0-4CC4-A880-C44C44410B0E}" destId="{DD74882B-AB5E-4B9C-8174-F4ABF13D3208}" srcOrd="0" destOrd="0" parTransId="{242F47DF-B676-4821-A293-C82FFEFE4712}" sibTransId="{6762A152-49C0-4FE3-A945-85C859AB6F73}"/>
    <dgm:cxn modelId="{66E2039A-9C2A-4BCA-9563-D810565F0F88}" srcId="{F5559148-E1D0-4CC4-A880-C44C44410B0E}" destId="{50F55F6E-D546-4F5E-8764-7527E3E37C73}" srcOrd="1" destOrd="0" parTransId="{E6097EB8-64A6-4937-BF5D-BC6EE4EEAC72}" sibTransId="{BE4DD367-151D-4FC6-A0DF-889BB2A270B6}"/>
    <dgm:cxn modelId="{43C177DA-8998-443E-9231-1D360600C307}" type="presOf" srcId="{DD74882B-AB5E-4B9C-8174-F4ABF13D3208}" destId="{E53BDC04-1E89-4D2F-B76B-7F16E0A06133}" srcOrd="0" destOrd="0" presId="urn:microsoft.com/office/officeart/2005/8/layout/venn2"/>
    <dgm:cxn modelId="{5F0749F2-8648-4F15-BA3F-AEA49DBDE286}" type="presOf" srcId="{50F55F6E-D546-4F5E-8764-7527E3E37C73}" destId="{DF4AE4E4-2645-4458-9AB1-750BD6F6071C}" srcOrd="1" destOrd="0" presId="urn:microsoft.com/office/officeart/2005/8/layout/venn2"/>
    <dgm:cxn modelId="{949520D7-5DD7-4F6F-BAF9-EE05FF48AFBD}" type="presParOf" srcId="{CF843CE6-2374-44BB-90AE-625F8B4E1BAC}" destId="{F5CEE6D8-948D-4381-BFF8-1C20A5450C31}" srcOrd="0" destOrd="0" presId="urn:microsoft.com/office/officeart/2005/8/layout/venn2"/>
    <dgm:cxn modelId="{39B38D47-3A14-4671-A435-97043F2B847B}" type="presParOf" srcId="{F5CEE6D8-948D-4381-BFF8-1C20A5450C31}" destId="{E53BDC04-1E89-4D2F-B76B-7F16E0A06133}" srcOrd="0" destOrd="0" presId="urn:microsoft.com/office/officeart/2005/8/layout/venn2"/>
    <dgm:cxn modelId="{CE12226D-A6CD-4E83-A140-1C786CEA2FC0}" type="presParOf" srcId="{F5CEE6D8-948D-4381-BFF8-1C20A5450C31}" destId="{830E3621-973D-4DFD-A711-017D26C93BDB}" srcOrd="1" destOrd="0" presId="urn:microsoft.com/office/officeart/2005/8/layout/venn2"/>
    <dgm:cxn modelId="{AC72E353-BD56-4AE6-803E-2372626BE017}" type="presParOf" srcId="{CF843CE6-2374-44BB-90AE-625F8B4E1BAC}" destId="{679CA7F6-5285-4F18-94FD-996252D2B54F}" srcOrd="1" destOrd="0" presId="urn:microsoft.com/office/officeart/2005/8/layout/venn2"/>
    <dgm:cxn modelId="{36EC041D-59A0-4A47-A94B-56C448A7C397}" type="presParOf" srcId="{679CA7F6-5285-4F18-94FD-996252D2B54F}" destId="{2E72E312-1031-4DF0-BA94-B7FCC4BF3FA9}" srcOrd="0" destOrd="0" presId="urn:microsoft.com/office/officeart/2005/8/layout/venn2"/>
    <dgm:cxn modelId="{6BB935F8-EFB6-4F9C-91AA-91C074F9C5E6}" type="presParOf" srcId="{679CA7F6-5285-4F18-94FD-996252D2B54F}" destId="{DF4AE4E4-2645-4458-9AB1-750BD6F6071C}"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2DE602E-2C08-4C42-B091-8B2B843B0AB8}" type="doc">
      <dgm:prSet loTypeId="urn:microsoft.com/office/officeart/2005/8/layout/hierarchy5" loCatId="hierarchy" qsTypeId="urn:microsoft.com/office/officeart/2005/8/quickstyle/simple1" qsCatId="simple" csTypeId="urn:microsoft.com/office/officeart/2005/8/colors/accent3_1" csCatId="accent3" phldr="1"/>
      <dgm:spPr/>
      <dgm:t>
        <a:bodyPr/>
        <a:lstStyle/>
        <a:p>
          <a:endParaRPr lang="en-US"/>
        </a:p>
      </dgm:t>
    </dgm:pt>
    <dgm:pt modelId="{DADAE00B-85EB-4695-90B2-0530840F28C4}">
      <dgm:prSet phldrT="[Text]" custT="1"/>
      <dgm:spPr/>
      <dgm:t>
        <a:bodyPr/>
        <a:lstStyle/>
        <a:p>
          <a:r>
            <a:rPr lang="en-US" sz="1600" b="1" baseline="0" dirty="0"/>
            <a:t>Variable: </a:t>
          </a:r>
          <a:r>
            <a:rPr lang="en-CA" sz="1600" b="0" baseline="0" dirty="0"/>
            <a:t>Quantity that varies</a:t>
          </a:r>
          <a:endParaRPr lang="en-US" sz="1600" b="0" baseline="0" dirty="0"/>
        </a:p>
      </dgm:t>
    </dgm:pt>
    <dgm:pt modelId="{60988FE9-4FAE-45EC-8E50-27F15F523C43}" type="parTrans" cxnId="{B2D84BD4-2C02-464F-B3E5-A28B21251780}">
      <dgm:prSet/>
      <dgm:spPr/>
      <dgm:t>
        <a:bodyPr/>
        <a:lstStyle/>
        <a:p>
          <a:endParaRPr lang="en-US"/>
        </a:p>
      </dgm:t>
    </dgm:pt>
    <dgm:pt modelId="{DE56F66D-7B79-455A-8504-5B56ED8E5D0A}" type="sibTrans" cxnId="{B2D84BD4-2C02-464F-B3E5-A28B21251780}">
      <dgm:prSet/>
      <dgm:spPr/>
      <dgm:t>
        <a:bodyPr/>
        <a:lstStyle/>
        <a:p>
          <a:endParaRPr lang="en-US"/>
        </a:p>
      </dgm:t>
    </dgm:pt>
    <dgm:pt modelId="{5A448D44-4604-4EB5-AA17-DCDD0CB86FB7}">
      <dgm:prSet phldrT="[Text]" custT="1"/>
      <dgm:spPr/>
      <dgm:t>
        <a:bodyPr/>
        <a:lstStyle/>
        <a:p>
          <a:r>
            <a:rPr lang="en-US" sz="1600" b="1" dirty="0"/>
            <a:t> Quantitative</a:t>
          </a:r>
        </a:p>
        <a:p>
          <a:r>
            <a:rPr lang="en-US" sz="1600" b="1" dirty="0"/>
            <a:t>(Numerical)</a:t>
          </a:r>
        </a:p>
      </dgm:t>
    </dgm:pt>
    <dgm:pt modelId="{A0D3D689-51BA-4A2C-B710-D3C89B204986}" type="parTrans" cxnId="{1414285A-DD5F-4AFD-8478-D4F089CA419C}">
      <dgm:prSet/>
      <dgm:spPr/>
      <dgm:t>
        <a:bodyPr/>
        <a:lstStyle/>
        <a:p>
          <a:endParaRPr lang="en-US" dirty="0"/>
        </a:p>
      </dgm:t>
    </dgm:pt>
    <dgm:pt modelId="{C3432304-EA18-42F9-92E4-2AC639B64872}" type="sibTrans" cxnId="{1414285A-DD5F-4AFD-8478-D4F089CA419C}">
      <dgm:prSet/>
      <dgm:spPr/>
      <dgm:t>
        <a:bodyPr/>
        <a:lstStyle/>
        <a:p>
          <a:endParaRPr lang="en-US"/>
        </a:p>
      </dgm:t>
    </dgm:pt>
    <dgm:pt modelId="{86DFDDD3-1349-4768-80E5-A77E6AD40972}">
      <dgm:prSet phldrT="[Text]" custT="1"/>
      <dgm:spPr/>
      <dgm:t>
        <a:bodyPr/>
        <a:lstStyle/>
        <a:p>
          <a:r>
            <a:rPr lang="en-US" sz="1600" b="1" dirty="0"/>
            <a:t>Discrete</a:t>
          </a:r>
        </a:p>
        <a:p>
          <a:r>
            <a:rPr lang="en-CA" sz="1400" b="0" dirty="0"/>
            <a:t>(Only Whole Numbers)</a:t>
          </a:r>
          <a:endParaRPr lang="en-US" sz="1400" b="0" dirty="0"/>
        </a:p>
      </dgm:t>
    </dgm:pt>
    <dgm:pt modelId="{CC2F2D26-3F1A-4A42-93E6-12B56D39A979}" type="parTrans" cxnId="{AAB03828-363F-4DAB-B039-AEE4BBEBB9A3}">
      <dgm:prSet/>
      <dgm:spPr/>
      <dgm:t>
        <a:bodyPr/>
        <a:lstStyle/>
        <a:p>
          <a:endParaRPr lang="en-US" dirty="0"/>
        </a:p>
      </dgm:t>
    </dgm:pt>
    <dgm:pt modelId="{5F94EEB7-4374-4EF2-89FF-E0D6BC14B6F9}" type="sibTrans" cxnId="{AAB03828-363F-4DAB-B039-AEE4BBEBB9A3}">
      <dgm:prSet/>
      <dgm:spPr/>
      <dgm:t>
        <a:bodyPr/>
        <a:lstStyle/>
        <a:p>
          <a:endParaRPr lang="en-US"/>
        </a:p>
      </dgm:t>
    </dgm:pt>
    <dgm:pt modelId="{F7EF9986-2212-4C6F-AADD-C0F9606139BE}">
      <dgm:prSet phldrT="[Text]" custT="1"/>
      <dgm:spPr/>
      <dgm:t>
        <a:bodyPr/>
        <a:lstStyle/>
        <a:p>
          <a:r>
            <a:rPr lang="en-US" sz="1600" b="1" dirty="0"/>
            <a:t>Continuous</a:t>
          </a:r>
        </a:p>
        <a:p>
          <a:r>
            <a:rPr lang="en-CA" sz="1400" b="0" dirty="0"/>
            <a:t>(Decimal Numbers)</a:t>
          </a:r>
          <a:endParaRPr lang="en-US" sz="1400" b="0" dirty="0"/>
        </a:p>
      </dgm:t>
    </dgm:pt>
    <dgm:pt modelId="{52A0C464-8410-43EB-AFE3-0784DAE773D1}" type="parTrans" cxnId="{1267263B-BDE7-44A2-BEB0-394597C1C4F4}">
      <dgm:prSet/>
      <dgm:spPr/>
      <dgm:t>
        <a:bodyPr/>
        <a:lstStyle/>
        <a:p>
          <a:endParaRPr lang="en-US" dirty="0"/>
        </a:p>
      </dgm:t>
    </dgm:pt>
    <dgm:pt modelId="{51D40E30-A12C-43F5-B48B-0F1A348C1346}" type="sibTrans" cxnId="{1267263B-BDE7-44A2-BEB0-394597C1C4F4}">
      <dgm:prSet/>
      <dgm:spPr/>
      <dgm:t>
        <a:bodyPr/>
        <a:lstStyle/>
        <a:p>
          <a:endParaRPr lang="en-US"/>
        </a:p>
      </dgm:t>
    </dgm:pt>
    <dgm:pt modelId="{B2EE8B3F-7409-45CE-8F3B-B56F4922342B}">
      <dgm:prSet phldrT="[Text]" custT="1"/>
      <dgm:spPr/>
      <dgm:t>
        <a:bodyPr/>
        <a:lstStyle/>
        <a:p>
          <a:r>
            <a:rPr lang="en-US" sz="1600" b="1" dirty="0"/>
            <a:t>Qualitative</a:t>
          </a:r>
        </a:p>
        <a:p>
          <a:r>
            <a:rPr lang="en-US" sz="1600" b="1" dirty="0"/>
            <a:t>(Categorical, Attributes)</a:t>
          </a:r>
        </a:p>
      </dgm:t>
    </dgm:pt>
    <dgm:pt modelId="{5E85394B-A82D-41B5-805E-C1F8E65A46ED}" type="parTrans" cxnId="{F15D4259-5FCE-4D9F-BC1C-3A0146FE05AF}">
      <dgm:prSet/>
      <dgm:spPr/>
      <dgm:t>
        <a:bodyPr/>
        <a:lstStyle/>
        <a:p>
          <a:endParaRPr lang="en-US" dirty="0"/>
        </a:p>
      </dgm:t>
    </dgm:pt>
    <dgm:pt modelId="{82D5E336-B059-439D-B546-A4C383B269F5}" type="sibTrans" cxnId="{F15D4259-5FCE-4D9F-BC1C-3A0146FE05AF}">
      <dgm:prSet/>
      <dgm:spPr/>
      <dgm:t>
        <a:bodyPr/>
        <a:lstStyle/>
        <a:p>
          <a:endParaRPr lang="en-US"/>
        </a:p>
      </dgm:t>
    </dgm:pt>
    <dgm:pt modelId="{D95321A8-9584-404C-A2B4-5C915D141921}">
      <dgm:prSet phldrT="[Text]" custT="1"/>
      <dgm:spPr/>
      <dgm:t>
        <a:bodyPr/>
        <a:lstStyle/>
        <a:p>
          <a:r>
            <a:rPr lang="en-US" sz="1600" b="1" dirty="0"/>
            <a:t>Nominal</a:t>
          </a:r>
        </a:p>
        <a:p>
          <a:r>
            <a:rPr lang="en-CA" sz="1400" b="1" dirty="0"/>
            <a:t>(</a:t>
          </a:r>
          <a:r>
            <a:rPr lang="en-CA" sz="1400" b="0" dirty="0"/>
            <a:t>Only for Identification)</a:t>
          </a:r>
          <a:endParaRPr lang="en-US" sz="1400" b="1" dirty="0"/>
        </a:p>
      </dgm:t>
    </dgm:pt>
    <dgm:pt modelId="{11ACF12B-90F8-436F-9CD3-487AA9067D2A}" type="parTrans" cxnId="{C07F17A2-36AE-4112-9947-2706634681BC}">
      <dgm:prSet/>
      <dgm:spPr/>
      <dgm:t>
        <a:bodyPr/>
        <a:lstStyle/>
        <a:p>
          <a:endParaRPr lang="en-US" dirty="0"/>
        </a:p>
      </dgm:t>
    </dgm:pt>
    <dgm:pt modelId="{31A1A83B-1B03-41A6-9E4E-2F97797D6216}" type="sibTrans" cxnId="{C07F17A2-36AE-4112-9947-2706634681BC}">
      <dgm:prSet/>
      <dgm:spPr/>
      <dgm:t>
        <a:bodyPr/>
        <a:lstStyle/>
        <a:p>
          <a:endParaRPr lang="en-US"/>
        </a:p>
      </dgm:t>
    </dgm:pt>
    <dgm:pt modelId="{E3B36284-EF65-4D09-9B05-A59FFF99CCC0}">
      <dgm:prSet custT="1"/>
      <dgm:spPr/>
      <dgm:t>
        <a:bodyPr/>
        <a:lstStyle/>
        <a:p>
          <a:r>
            <a:rPr lang="en-US" sz="1600" b="1" dirty="0"/>
            <a:t>Ordinal</a:t>
          </a:r>
        </a:p>
        <a:p>
          <a:r>
            <a:rPr lang="en-CA" sz="1400" b="0" dirty="0"/>
            <a:t>(Only if Order matters)</a:t>
          </a:r>
          <a:endParaRPr lang="en-US" sz="1400" b="0" dirty="0"/>
        </a:p>
      </dgm:t>
    </dgm:pt>
    <dgm:pt modelId="{0DB0953E-BC1E-4534-9B81-F6A518DD7E4C}" type="parTrans" cxnId="{B6821C78-7DCD-4FC6-8478-B0C17CF212FF}">
      <dgm:prSet/>
      <dgm:spPr/>
      <dgm:t>
        <a:bodyPr/>
        <a:lstStyle/>
        <a:p>
          <a:endParaRPr lang="en-US" dirty="0"/>
        </a:p>
      </dgm:t>
    </dgm:pt>
    <dgm:pt modelId="{AF4ACED3-3929-4FA5-B774-46B8A6028D43}" type="sibTrans" cxnId="{B6821C78-7DCD-4FC6-8478-B0C17CF212FF}">
      <dgm:prSet/>
      <dgm:spPr/>
      <dgm:t>
        <a:bodyPr/>
        <a:lstStyle/>
        <a:p>
          <a:endParaRPr lang="en-US"/>
        </a:p>
      </dgm:t>
    </dgm:pt>
    <dgm:pt modelId="{DAD02B52-228F-46C0-89F7-8E9D035BE0FC}">
      <dgm:prSet custT="1"/>
      <dgm:spPr/>
      <dgm:t>
        <a:bodyPr/>
        <a:lstStyle/>
        <a:p>
          <a:r>
            <a:rPr lang="en-US" sz="1400" dirty="0"/>
            <a:t>Hospital LOS, WBC, number of patients admitted/day, road accident etc.</a:t>
          </a:r>
        </a:p>
      </dgm:t>
    </dgm:pt>
    <dgm:pt modelId="{30BF985D-B6E7-4661-AEF7-29A34C48535B}" type="parTrans" cxnId="{EFD230F6-1D6E-4AC1-9B21-8F21E22364FC}">
      <dgm:prSet/>
      <dgm:spPr/>
      <dgm:t>
        <a:bodyPr/>
        <a:lstStyle/>
        <a:p>
          <a:endParaRPr lang="en-US" dirty="0"/>
        </a:p>
      </dgm:t>
    </dgm:pt>
    <dgm:pt modelId="{3C0644BF-4314-4EC5-B43B-EE24725EEEF1}" type="sibTrans" cxnId="{EFD230F6-1D6E-4AC1-9B21-8F21E22364FC}">
      <dgm:prSet/>
      <dgm:spPr/>
      <dgm:t>
        <a:bodyPr/>
        <a:lstStyle/>
        <a:p>
          <a:endParaRPr lang="en-US"/>
        </a:p>
      </dgm:t>
    </dgm:pt>
    <dgm:pt modelId="{1C5B9AD9-EF0D-4C63-A62A-27079ADFACA2}">
      <dgm:prSet custT="1"/>
      <dgm:spPr/>
      <dgm:t>
        <a:bodyPr/>
        <a:lstStyle/>
        <a:p>
          <a:r>
            <a:rPr lang="en-US" sz="1400" dirty="0"/>
            <a:t>Temperature, BMI, Income, height, age, reaction time, blood pressure, utility bills etc</a:t>
          </a:r>
          <a:r>
            <a:rPr lang="en-US" sz="1200" dirty="0"/>
            <a:t>. </a:t>
          </a:r>
        </a:p>
      </dgm:t>
    </dgm:pt>
    <dgm:pt modelId="{4AF61C87-E2D6-45ED-85B5-99D1ED92C9A7}" type="parTrans" cxnId="{5967C591-1924-4B24-ACEE-C96E1A858CF4}">
      <dgm:prSet/>
      <dgm:spPr/>
      <dgm:t>
        <a:bodyPr/>
        <a:lstStyle/>
        <a:p>
          <a:endParaRPr lang="en-US" dirty="0"/>
        </a:p>
      </dgm:t>
    </dgm:pt>
    <dgm:pt modelId="{7AA6EAB3-0419-4C42-BB66-4B0863C8E5FA}" type="sibTrans" cxnId="{5967C591-1924-4B24-ACEE-C96E1A858CF4}">
      <dgm:prSet/>
      <dgm:spPr/>
      <dgm:t>
        <a:bodyPr/>
        <a:lstStyle/>
        <a:p>
          <a:endParaRPr lang="en-US"/>
        </a:p>
      </dgm:t>
    </dgm:pt>
    <dgm:pt modelId="{472B6994-ECED-418F-9491-134185ECF659}">
      <dgm:prSet custT="1"/>
      <dgm:spPr/>
      <dgm:t>
        <a:bodyPr/>
        <a:lstStyle/>
        <a:p>
          <a:r>
            <a:rPr lang="en-US" sz="1400" dirty="0"/>
            <a:t>Gender, marital status, race, eye color, area code, blood type, cellphone  numbers etc</a:t>
          </a:r>
          <a:r>
            <a:rPr lang="en-US" sz="1200" dirty="0"/>
            <a:t>.</a:t>
          </a:r>
        </a:p>
      </dgm:t>
    </dgm:pt>
    <dgm:pt modelId="{A6A63D2F-DD0D-4F9E-B27A-5905B9F72A98}" type="parTrans" cxnId="{26B197EB-0563-4C82-A947-616CF437DC75}">
      <dgm:prSet/>
      <dgm:spPr/>
      <dgm:t>
        <a:bodyPr/>
        <a:lstStyle/>
        <a:p>
          <a:endParaRPr lang="en-US" dirty="0"/>
        </a:p>
      </dgm:t>
    </dgm:pt>
    <dgm:pt modelId="{8F015707-0207-405D-82F4-622694496B53}" type="sibTrans" cxnId="{26B197EB-0563-4C82-A947-616CF437DC75}">
      <dgm:prSet/>
      <dgm:spPr/>
      <dgm:t>
        <a:bodyPr/>
        <a:lstStyle/>
        <a:p>
          <a:endParaRPr lang="en-US"/>
        </a:p>
      </dgm:t>
    </dgm:pt>
    <dgm:pt modelId="{F13691E0-7BEA-4772-BD3C-8365BD78C72B}">
      <dgm:prSet custT="1"/>
      <dgm:spPr/>
      <dgm:t>
        <a:bodyPr/>
        <a:lstStyle/>
        <a:p>
          <a:r>
            <a:rPr lang="en-US" sz="1400" dirty="0"/>
            <a:t>Hospital ranking, Likert scale in a survey, pain score, cancer stages, Elevator's Level etc</a:t>
          </a:r>
          <a:r>
            <a:rPr lang="en-US" sz="1200" dirty="0"/>
            <a:t>.</a:t>
          </a:r>
        </a:p>
      </dgm:t>
    </dgm:pt>
    <dgm:pt modelId="{D1CF1AC5-68E3-4074-B516-DA1223EC10EB}" type="parTrans" cxnId="{98063C2E-FC44-4387-B7C7-BB63EE8D1B57}">
      <dgm:prSet/>
      <dgm:spPr/>
      <dgm:t>
        <a:bodyPr/>
        <a:lstStyle/>
        <a:p>
          <a:endParaRPr lang="en-US" dirty="0"/>
        </a:p>
      </dgm:t>
    </dgm:pt>
    <dgm:pt modelId="{8F93DC1F-B0A4-4B45-9578-FC2877249928}" type="sibTrans" cxnId="{98063C2E-FC44-4387-B7C7-BB63EE8D1B57}">
      <dgm:prSet/>
      <dgm:spPr/>
      <dgm:t>
        <a:bodyPr/>
        <a:lstStyle/>
        <a:p>
          <a:endParaRPr lang="en-US"/>
        </a:p>
      </dgm:t>
    </dgm:pt>
    <dgm:pt modelId="{02C3EBC6-6B8B-43BC-97A3-31C6802A928D}" type="pres">
      <dgm:prSet presAssocID="{52DE602E-2C08-4C42-B091-8B2B843B0AB8}" presName="mainComposite" presStyleCnt="0">
        <dgm:presLayoutVars>
          <dgm:chPref val="1"/>
          <dgm:dir/>
          <dgm:animOne val="branch"/>
          <dgm:animLvl val="lvl"/>
          <dgm:resizeHandles val="exact"/>
        </dgm:presLayoutVars>
      </dgm:prSet>
      <dgm:spPr/>
    </dgm:pt>
    <dgm:pt modelId="{DD1FC80A-3633-4C47-921A-250D56E1446D}" type="pres">
      <dgm:prSet presAssocID="{52DE602E-2C08-4C42-B091-8B2B843B0AB8}" presName="hierFlow" presStyleCnt="0"/>
      <dgm:spPr/>
    </dgm:pt>
    <dgm:pt modelId="{7558743E-D8C2-4EA4-888E-6EF576F0FDCB}" type="pres">
      <dgm:prSet presAssocID="{52DE602E-2C08-4C42-B091-8B2B843B0AB8}" presName="hierChild1" presStyleCnt="0">
        <dgm:presLayoutVars>
          <dgm:chPref val="1"/>
          <dgm:animOne val="branch"/>
          <dgm:animLvl val="lvl"/>
        </dgm:presLayoutVars>
      </dgm:prSet>
      <dgm:spPr/>
    </dgm:pt>
    <dgm:pt modelId="{69B1021C-EB54-4973-BED0-3BDC1296428D}" type="pres">
      <dgm:prSet presAssocID="{DADAE00B-85EB-4695-90B2-0530840F28C4}" presName="Name17" presStyleCnt="0"/>
      <dgm:spPr/>
    </dgm:pt>
    <dgm:pt modelId="{53B52123-9811-4AF3-A037-15C02631E498}" type="pres">
      <dgm:prSet presAssocID="{DADAE00B-85EB-4695-90B2-0530840F28C4}" presName="level1Shape" presStyleLbl="node0" presStyleIdx="0" presStyleCnt="1" custScaleY="108767">
        <dgm:presLayoutVars>
          <dgm:chPref val="3"/>
        </dgm:presLayoutVars>
      </dgm:prSet>
      <dgm:spPr/>
    </dgm:pt>
    <dgm:pt modelId="{244C6476-1FEA-40F8-8882-D88570AB6C86}" type="pres">
      <dgm:prSet presAssocID="{DADAE00B-85EB-4695-90B2-0530840F28C4}" presName="hierChild2" presStyleCnt="0"/>
      <dgm:spPr/>
    </dgm:pt>
    <dgm:pt modelId="{A69876A9-CAA5-4057-B482-8879547A574B}" type="pres">
      <dgm:prSet presAssocID="{A0D3D689-51BA-4A2C-B710-D3C89B204986}" presName="Name25" presStyleLbl="parChTrans1D2" presStyleIdx="0" presStyleCnt="2"/>
      <dgm:spPr/>
    </dgm:pt>
    <dgm:pt modelId="{9B6BBB27-1DA7-4B26-991A-E72F2425E150}" type="pres">
      <dgm:prSet presAssocID="{A0D3D689-51BA-4A2C-B710-D3C89B204986}" presName="connTx" presStyleLbl="parChTrans1D2" presStyleIdx="0" presStyleCnt="2"/>
      <dgm:spPr/>
    </dgm:pt>
    <dgm:pt modelId="{85135D3E-C6E6-41D5-9FE4-8DDCD9AF9048}" type="pres">
      <dgm:prSet presAssocID="{5A448D44-4604-4EB5-AA17-DCDD0CB86FB7}" presName="Name30" presStyleCnt="0"/>
      <dgm:spPr/>
    </dgm:pt>
    <dgm:pt modelId="{69E94C72-6CFB-4967-9026-C24B367B8E99}" type="pres">
      <dgm:prSet presAssocID="{5A448D44-4604-4EB5-AA17-DCDD0CB86FB7}" presName="level2Shape" presStyleLbl="node2" presStyleIdx="0" presStyleCnt="2" custScaleX="120934" custScaleY="101839" custLinFactNeighborX="-824" custLinFactNeighborY="92648"/>
      <dgm:spPr/>
    </dgm:pt>
    <dgm:pt modelId="{EA230835-0B6A-4A55-B7D3-9473A4574908}" type="pres">
      <dgm:prSet presAssocID="{5A448D44-4604-4EB5-AA17-DCDD0CB86FB7}" presName="hierChild3" presStyleCnt="0"/>
      <dgm:spPr/>
    </dgm:pt>
    <dgm:pt modelId="{AD40B6E0-91E4-4079-9727-367A090A2585}" type="pres">
      <dgm:prSet presAssocID="{CC2F2D26-3F1A-4A42-93E6-12B56D39A979}" presName="Name25" presStyleLbl="parChTrans1D3" presStyleIdx="0" presStyleCnt="4"/>
      <dgm:spPr/>
    </dgm:pt>
    <dgm:pt modelId="{91F50B27-3AF3-477F-B94B-96F0E9DED12E}" type="pres">
      <dgm:prSet presAssocID="{CC2F2D26-3F1A-4A42-93E6-12B56D39A979}" presName="connTx" presStyleLbl="parChTrans1D3" presStyleIdx="0" presStyleCnt="4"/>
      <dgm:spPr/>
    </dgm:pt>
    <dgm:pt modelId="{A83AB949-4C4B-4D99-8101-087EDBCBB2DB}" type="pres">
      <dgm:prSet presAssocID="{86DFDDD3-1349-4768-80E5-A77E6AD40972}" presName="Name30" presStyleCnt="0"/>
      <dgm:spPr/>
    </dgm:pt>
    <dgm:pt modelId="{BD12B75F-0F72-44A3-BAAC-1CE8AB9DD4EA}" type="pres">
      <dgm:prSet presAssocID="{86DFDDD3-1349-4768-80E5-A77E6AD40972}" presName="level2Shape" presStyleLbl="node3" presStyleIdx="0" presStyleCnt="4" custScaleY="101839" custLinFactNeighborX="7549" custLinFactNeighborY="-278"/>
      <dgm:spPr/>
    </dgm:pt>
    <dgm:pt modelId="{FFB145AA-A31F-4C50-906F-42CDC04FDC0A}" type="pres">
      <dgm:prSet presAssocID="{86DFDDD3-1349-4768-80E5-A77E6AD40972}" presName="hierChild3" presStyleCnt="0"/>
      <dgm:spPr/>
    </dgm:pt>
    <dgm:pt modelId="{2BF40514-A98C-4D54-A16A-ABDC90AE1D83}" type="pres">
      <dgm:prSet presAssocID="{30BF985D-B6E7-4661-AEF7-29A34C48535B}" presName="Name25" presStyleLbl="parChTrans1D4" presStyleIdx="0" presStyleCnt="4"/>
      <dgm:spPr/>
    </dgm:pt>
    <dgm:pt modelId="{EB1A9950-F995-46EE-88C5-5E09DB073C89}" type="pres">
      <dgm:prSet presAssocID="{30BF985D-B6E7-4661-AEF7-29A34C48535B}" presName="connTx" presStyleLbl="parChTrans1D4" presStyleIdx="0" presStyleCnt="4"/>
      <dgm:spPr/>
    </dgm:pt>
    <dgm:pt modelId="{FC0E8C7C-BDCE-4037-B657-A620B318B9D4}" type="pres">
      <dgm:prSet presAssocID="{DAD02B52-228F-46C0-89F7-8E9D035BE0FC}" presName="Name30" presStyleCnt="0"/>
      <dgm:spPr/>
    </dgm:pt>
    <dgm:pt modelId="{95348874-0A93-45AD-A1FF-D5C69BAABC7F}" type="pres">
      <dgm:prSet presAssocID="{DAD02B52-228F-46C0-89F7-8E9D035BE0FC}" presName="level2Shape" presStyleLbl="node4" presStyleIdx="0" presStyleCnt="4" custScaleX="120934" custScaleY="127299"/>
      <dgm:spPr/>
    </dgm:pt>
    <dgm:pt modelId="{42DB3BAF-63C8-47D0-8B4E-C744CBDF8CA3}" type="pres">
      <dgm:prSet presAssocID="{DAD02B52-228F-46C0-89F7-8E9D035BE0FC}" presName="hierChild3" presStyleCnt="0"/>
      <dgm:spPr/>
    </dgm:pt>
    <dgm:pt modelId="{276C1CDA-A525-43E8-848A-6FDF3F308A71}" type="pres">
      <dgm:prSet presAssocID="{52A0C464-8410-43EB-AFE3-0784DAE773D1}" presName="Name25" presStyleLbl="parChTrans1D3" presStyleIdx="1" presStyleCnt="4"/>
      <dgm:spPr/>
    </dgm:pt>
    <dgm:pt modelId="{BD841AA0-165C-4DBF-9522-D7A2FDEB39FF}" type="pres">
      <dgm:prSet presAssocID="{52A0C464-8410-43EB-AFE3-0784DAE773D1}" presName="connTx" presStyleLbl="parChTrans1D3" presStyleIdx="1" presStyleCnt="4"/>
      <dgm:spPr/>
    </dgm:pt>
    <dgm:pt modelId="{FDF640E5-A689-4500-A6FA-0CCB6124D183}" type="pres">
      <dgm:prSet presAssocID="{F7EF9986-2212-4C6F-AADD-C0F9606139BE}" presName="Name30" presStyleCnt="0"/>
      <dgm:spPr/>
    </dgm:pt>
    <dgm:pt modelId="{D636F5F8-A699-4BE2-B765-11D3AA032A6B}" type="pres">
      <dgm:prSet presAssocID="{F7EF9986-2212-4C6F-AADD-C0F9606139BE}" presName="level2Shape" presStyleLbl="node3" presStyleIdx="1" presStyleCnt="4" custScaleY="101839" custLinFactNeighborX="6030" custLinFactNeighborY="-467"/>
      <dgm:spPr/>
    </dgm:pt>
    <dgm:pt modelId="{6BABFF75-2E9A-44D7-BAAC-278DA1C30B88}" type="pres">
      <dgm:prSet presAssocID="{F7EF9986-2212-4C6F-AADD-C0F9606139BE}" presName="hierChild3" presStyleCnt="0"/>
      <dgm:spPr/>
    </dgm:pt>
    <dgm:pt modelId="{99BF46C1-1AF4-4E8C-AE47-B967D937E5E4}" type="pres">
      <dgm:prSet presAssocID="{4AF61C87-E2D6-45ED-85B5-99D1ED92C9A7}" presName="Name25" presStyleLbl="parChTrans1D4" presStyleIdx="1" presStyleCnt="4"/>
      <dgm:spPr/>
    </dgm:pt>
    <dgm:pt modelId="{62725E09-3FB0-4E70-9924-B45194E5D8FC}" type="pres">
      <dgm:prSet presAssocID="{4AF61C87-E2D6-45ED-85B5-99D1ED92C9A7}" presName="connTx" presStyleLbl="parChTrans1D4" presStyleIdx="1" presStyleCnt="4"/>
      <dgm:spPr/>
    </dgm:pt>
    <dgm:pt modelId="{D731A0FF-0EDC-4907-AD36-04C1985EDA2F}" type="pres">
      <dgm:prSet presAssocID="{1C5B9AD9-EF0D-4C63-A62A-27079ADFACA2}" presName="Name30" presStyleCnt="0"/>
      <dgm:spPr/>
    </dgm:pt>
    <dgm:pt modelId="{54A452AE-87B0-4EB8-8D6D-F831A190FE17}" type="pres">
      <dgm:prSet presAssocID="{1C5B9AD9-EF0D-4C63-A62A-27079ADFACA2}" presName="level2Shape" presStyleLbl="node4" presStyleIdx="1" presStyleCnt="4" custScaleX="120934" custScaleY="127299"/>
      <dgm:spPr/>
    </dgm:pt>
    <dgm:pt modelId="{F778FFD9-848D-46CC-8F4B-712CD33245BD}" type="pres">
      <dgm:prSet presAssocID="{1C5B9AD9-EF0D-4C63-A62A-27079ADFACA2}" presName="hierChild3" presStyleCnt="0"/>
      <dgm:spPr/>
    </dgm:pt>
    <dgm:pt modelId="{C023A026-1E5E-4DC1-80E8-E0B8C7135CE4}" type="pres">
      <dgm:prSet presAssocID="{5E85394B-A82D-41B5-805E-C1F8E65A46ED}" presName="Name25" presStyleLbl="parChTrans1D2" presStyleIdx="1" presStyleCnt="2"/>
      <dgm:spPr/>
    </dgm:pt>
    <dgm:pt modelId="{07BFC865-EDF8-452A-9F7A-3415EC38BA74}" type="pres">
      <dgm:prSet presAssocID="{5E85394B-A82D-41B5-805E-C1F8E65A46ED}" presName="connTx" presStyleLbl="parChTrans1D2" presStyleIdx="1" presStyleCnt="2"/>
      <dgm:spPr/>
    </dgm:pt>
    <dgm:pt modelId="{0FDE8391-0797-49EA-A0D3-6A8BCB8E7469}" type="pres">
      <dgm:prSet presAssocID="{B2EE8B3F-7409-45CE-8F3B-B56F4922342B}" presName="Name30" presStyleCnt="0"/>
      <dgm:spPr/>
    </dgm:pt>
    <dgm:pt modelId="{A92E5F43-0424-43FA-9034-128E66584D42}" type="pres">
      <dgm:prSet presAssocID="{B2EE8B3F-7409-45CE-8F3B-B56F4922342B}" presName="level2Shape" presStyleLbl="node2" presStyleIdx="1" presStyleCnt="2" custScaleX="120279" custScaleY="101839" custLinFactNeighborX="370" custLinFactNeighborY="-26888"/>
      <dgm:spPr/>
    </dgm:pt>
    <dgm:pt modelId="{7BEF33C3-336E-465F-BA68-8C870DA93CA6}" type="pres">
      <dgm:prSet presAssocID="{B2EE8B3F-7409-45CE-8F3B-B56F4922342B}" presName="hierChild3" presStyleCnt="0"/>
      <dgm:spPr/>
    </dgm:pt>
    <dgm:pt modelId="{ADBDD669-491A-47E5-9BC5-4E0C3E71E2CD}" type="pres">
      <dgm:prSet presAssocID="{11ACF12B-90F8-436F-9CD3-487AA9067D2A}" presName="Name25" presStyleLbl="parChTrans1D3" presStyleIdx="2" presStyleCnt="4"/>
      <dgm:spPr/>
    </dgm:pt>
    <dgm:pt modelId="{239A011F-87A2-4153-ADDC-BFE991B8D486}" type="pres">
      <dgm:prSet presAssocID="{11ACF12B-90F8-436F-9CD3-487AA9067D2A}" presName="connTx" presStyleLbl="parChTrans1D3" presStyleIdx="2" presStyleCnt="4"/>
      <dgm:spPr/>
    </dgm:pt>
    <dgm:pt modelId="{6BA08794-9B93-4BEA-B0D2-12AB7E2665F7}" type="pres">
      <dgm:prSet presAssocID="{D95321A8-9584-404C-A2B4-5C915D141921}" presName="Name30" presStyleCnt="0"/>
      <dgm:spPr/>
    </dgm:pt>
    <dgm:pt modelId="{9EFA7C75-55DE-44C4-A43A-67A543DDBEA7}" type="pres">
      <dgm:prSet presAssocID="{D95321A8-9584-404C-A2B4-5C915D141921}" presName="level2Shape" presStyleLbl="node3" presStyleIdx="2" presStyleCnt="4" custScaleY="101839" custLinFactNeighborX="1479" custLinFactNeighborY="3004"/>
      <dgm:spPr/>
    </dgm:pt>
    <dgm:pt modelId="{059EF093-60BC-4D43-9A9E-DC63A9E1E280}" type="pres">
      <dgm:prSet presAssocID="{D95321A8-9584-404C-A2B4-5C915D141921}" presName="hierChild3" presStyleCnt="0"/>
      <dgm:spPr/>
    </dgm:pt>
    <dgm:pt modelId="{C77A9C4C-805C-4A31-9823-5F8E958E5C40}" type="pres">
      <dgm:prSet presAssocID="{A6A63D2F-DD0D-4F9E-B27A-5905B9F72A98}" presName="Name25" presStyleLbl="parChTrans1D4" presStyleIdx="2" presStyleCnt="4"/>
      <dgm:spPr/>
    </dgm:pt>
    <dgm:pt modelId="{5B646A42-19B4-457F-830F-F9EDF2EBD956}" type="pres">
      <dgm:prSet presAssocID="{A6A63D2F-DD0D-4F9E-B27A-5905B9F72A98}" presName="connTx" presStyleLbl="parChTrans1D4" presStyleIdx="2" presStyleCnt="4"/>
      <dgm:spPr/>
    </dgm:pt>
    <dgm:pt modelId="{F302E7BE-1AEE-44AC-A900-88C39A961358}" type="pres">
      <dgm:prSet presAssocID="{472B6994-ECED-418F-9491-134185ECF659}" presName="Name30" presStyleCnt="0"/>
      <dgm:spPr/>
    </dgm:pt>
    <dgm:pt modelId="{F7BABFF7-BA78-46B0-94D6-53AFB7F704F2}" type="pres">
      <dgm:prSet presAssocID="{472B6994-ECED-418F-9491-134185ECF659}" presName="level2Shape" presStyleLbl="node4" presStyleIdx="2" presStyleCnt="4" custScaleX="120934" custScaleY="127299"/>
      <dgm:spPr/>
    </dgm:pt>
    <dgm:pt modelId="{D9AECF4B-5237-44F5-A488-7D05E2280866}" type="pres">
      <dgm:prSet presAssocID="{472B6994-ECED-418F-9491-134185ECF659}" presName="hierChild3" presStyleCnt="0"/>
      <dgm:spPr/>
    </dgm:pt>
    <dgm:pt modelId="{35F37526-E5C8-4D5C-9B17-096B95B83199}" type="pres">
      <dgm:prSet presAssocID="{0DB0953E-BC1E-4534-9B81-F6A518DD7E4C}" presName="Name25" presStyleLbl="parChTrans1D3" presStyleIdx="3" presStyleCnt="4"/>
      <dgm:spPr/>
    </dgm:pt>
    <dgm:pt modelId="{E0D27B71-0233-461E-9731-AFE7F378B858}" type="pres">
      <dgm:prSet presAssocID="{0DB0953E-BC1E-4534-9B81-F6A518DD7E4C}" presName="connTx" presStyleLbl="parChTrans1D3" presStyleIdx="3" presStyleCnt="4"/>
      <dgm:spPr/>
    </dgm:pt>
    <dgm:pt modelId="{D4591856-5944-47B0-947C-C29F4459944B}" type="pres">
      <dgm:prSet presAssocID="{E3B36284-EF65-4D09-9B05-A59FFF99CCC0}" presName="Name30" presStyleCnt="0"/>
      <dgm:spPr/>
    </dgm:pt>
    <dgm:pt modelId="{1FE14AE3-2A10-4023-BB1C-98A5FF9FB3E4}" type="pres">
      <dgm:prSet presAssocID="{E3B36284-EF65-4D09-9B05-A59FFF99CCC0}" presName="level2Shape" presStyleLbl="node3" presStyleIdx="3" presStyleCnt="4" custScaleY="101839" custLinFactNeighborX="1479" custLinFactNeighborY="3627"/>
      <dgm:spPr/>
    </dgm:pt>
    <dgm:pt modelId="{23397F83-AA5A-4BA8-93A4-FB71CC8969E7}" type="pres">
      <dgm:prSet presAssocID="{E3B36284-EF65-4D09-9B05-A59FFF99CCC0}" presName="hierChild3" presStyleCnt="0"/>
      <dgm:spPr/>
    </dgm:pt>
    <dgm:pt modelId="{49BD7E4E-AD90-4C9D-BF91-637205803DCE}" type="pres">
      <dgm:prSet presAssocID="{D1CF1AC5-68E3-4074-B516-DA1223EC10EB}" presName="Name25" presStyleLbl="parChTrans1D4" presStyleIdx="3" presStyleCnt="4"/>
      <dgm:spPr/>
    </dgm:pt>
    <dgm:pt modelId="{91B3E127-DF8A-4991-BBE6-FB78330C7B4C}" type="pres">
      <dgm:prSet presAssocID="{D1CF1AC5-68E3-4074-B516-DA1223EC10EB}" presName="connTx" presStyleLbl="parChTrans1D4" presStyleIdx="3" presStyleCnt="4"/>
      <dgm:spPr/>
    </dgm:pt>
    <dgm:pt modelId="{33284485-9AD6-47C4-9C03-C885EB249B80}" type="pres">
      <dgm:prSet presAssocID="{F13691E0-7BEA-4772-BD3C-8365BD78C72B}" presName="Name30" presStyleCnt="0"/>
      <dgm:spPr/>
    </dgm:pt>
    <dgm:pt modelId="{C43A5852-2646-4969-8E64-AB0F0E0C8752}" type="pres">
      <dgm:prSet presAssocID="{F13691E0-7BEA-4772-BD3C-8365BD78C72B}" presName="level2Shape" presStyleLbl="node4" presStyleIdx="3" presStyleCnt="4" custScaleX="121099" custScaleY="127997"/>
      <dgm:spPr/>
    </dgm:pt>
    <dgm:pt modelId="{EFDD7E74-E9F8-4A38-B108-E223EB84A644}" type="pres">
      <dgm:prSet presAssocID="{F13691E0-7BEA-4772-BD3C-8365BD78C72B}" presName="hierChild3" presStyleCnt="0"/>
      <dgm:spPr/>
    </dgm:pt>
    <dgm:pt modelId="{D27550E7-BC97-4C7B-8812-1AA6E0224F65}" type="pres">
      <dgm:prSet presAssocID="{52DE602E-2C08-4C42-B091-8B2B843B0AB8}" presName="bgShapesFlow" presStyleCnt="0"/>
      <dgm:spPr/>
    </dgm:pt>
  </dgm:ptLst>
  <dgm:cxnLst>
    <dgm:cxn modelId="{C24FAC00-DC62-4ADE-BD64-50E42B5F17D9}" type="presOf" srcId="{A6A63D2F-DD0D-4F9E-B27A-5905B9F72A98}" destId="{C77A9C4C-805C-4A31-9823-5F8E958E5C40}" srcOrd="0" destOrd="0" presId="urn:microsoft.com/office/officeart/2005/8/layout/hierarchy5"/>
    <dgm:cxn modelId="{873BAB02-C643-416E-A3E2-709DD0F665D9}" type="presOf" srcId="{F7EF9986-2212-4C6F-AADD-C0F9606139BE}" destId="{D636F5F8-A699-4BE2-B765-11D3AA032A6B}" srcOrd="0" destOrd="0" presId="urn:microsoft.com/office/officeart/2005/8/layout/hierarchy5"/>
    <dgm:cxn modelId="{0B67D416-CC73-42FB-8BC9-14CF46B045DB}" type="presOf" srcId="{4AF61C87-E2D6-45ED-85B5-99D1ED92C9A7}" destId="{99BF46C1-1AF4-4E8C-AE47-B967D937E5E4}" srcOrd="0" destOrd="0" presId="urn:microsoft.com/office/officeart/2005/8/layout/hierarchy5"/>
    <dgm:cxn modelId="{3324AC18-04A7-469D-A499-9EE0E5F60163}" type="presOf" srcId="{CC2F2D26-3F1A-4A42-93E6-12B56D39A979}" destId="{AD40B6E0-91E4-4079-9727-367A090A2585}" srcOrd="0" destOrd="0" presId="urn:microsoft.com/office/officeart/2005/8/layout/hierarchy5"/>
    <dgm:cxn modelId="{253C1327-6622-4BC7-8D8A-FB8EF29FC6C3}" type="presOf" srcId="{A0D3D689-51BA-4A2C-B710-D3C89B204986}" destId="{9B6BBB27-1DA7-4B26-991A-E72F2425E150}" srcOrd="1" destOrd="0" presId="urn:microsoft.com/office/officeart/2005/8/layout/hierarchy5"/>
    <dgm:cxn modelId="{AAB03828-363F-4DAB-B039-AEE4BBEBB9A3}" srcId="{5A448D44-4604-4EB5-AA17-DCDD0CB86FB7}" destId="{86DFDDD3-1349-4768-80E5-A77E6AD40972}" srcOrd="0" destOrd="0" parTransId="{CC2F2D26-3F1A-4A42-93E6-12B56D39A979}" sibTransId="{5F94EEB7-4374-4EF2-89FF-E0D6BC14B6F9}"/>
    <dgm:cxn modelId="{B32EA628-9A90-4F73-8471-1E25F5BD32F8}" type="presOf" srcId="{B2EE8B3F-7409-45CE-8F3B-B56F4922342B}" destId="{A92E5F43-0424-43FA-9034-128E66584D42}" srcOrd="0" destOrd="0" presId="urn:microsoft.com/office/officeart/2005/8/layout/hierarchy5"/>
    <dgm:cxn modelId="{98063C2E-FC44-4387-B7C7-BB63EE8D1B57}" srcId="{E3B36284-EF65-4D09-9B05-A59FFF99CCC0}" destId="{F13691E0-7BEA-4772-BD3C-8365BD78C72B}" srcOrd="0" destOrd="0" parTransId="{D1CF1AC5-68E3-4074-B516-DA1223EC10EB}" sibTransId="{8F93DC1F-B0A4-4B45-9578-FC2877249928}"/>
    <dgm:cxn modelId="{1267263B-BDE7-44A2-BEB0-394597C1C4F4}" srcId="{5A448D44-4604-4EB5-AA17-DCDD0CB86FB7}" destId="{F7EF9986-2212-4C6F-AADD-C0F9606139BE}" srcOrd="1" destOrd="0" parTransId="{52A0C464-8410-43EB-AFE3-0784DAE773D1}" sibTransId="{51D40E30-A12C-43F5-B48B-0F1A348C1346}"/>
    <dgm:cxn modelId="{26E8F53D-B3CD-4EBE-8CE2-78E9C066AABA}" type="presOf" srcId="{30BF985D-B6E7-4661-AEF7-29A34C48535B}" destId="{2BF40514-A98C-4D54-A16A-ABDC90AE1D83}" srcOrd="0" destOrd="0" presId="urn:microsoft.com/office/officeart/2005/8/layout/hierarchy5"/>
    <dgm:cxn modelId="{9F37763F-27A9-4816-A378-CD986197BB9D}" type="presOf" srcId="{A6A63D2F-DD0D-4F9E-B27A-5905B9F72A98}" destId="{5B646A42-19B4-457F-830F-F9EDF2EBD956}" srcOrd="1" destOrd="0" presId="urn:microsoft.com/office/officeart/2005/8/layout/hierarchy5"/>
    <dgm:cxn modelId="{3483FD62-76C0-4EF7-AE42-66C4D46674AE}" type="presOf" srcId="{E3B36284-EF65-4D09-9B05-A59FFF99CCC0}" destId="{1FE14AE3-2A10-4023-BB1C-98A5FF9FB3E4}" srcOrd="0" destOrd="0" presId="urn:microsoft.com/office/officeart/2005/8/layout/hierarchy5"/>
    <dgm:cxn modelId="{E6D97964-827D-49E5-BA42-6FF2E8C784D6}" type="presOf" srcId="{DADAE00B-85EB-4695-90B2-0530840F28C4}" destId="{53B52123-9811-4AF3-A037-15C02631E498}" srcOrd="0" destOrd="0" presId="urn:microsoft.com/office/officeart/2005/8/layout/hierarchy5"/>
    <dgm:cxn modelId="{02675F48-E2C9-4163-AC31-F0B384127624}" type="presOf" srcId="{0DB0953E-BC1E-4534-9B81-F6A518DD7E4C}" destId="{E0D27B71-0233-461E-9731-AFE7F378B858}" srcOrd="1" destOrd="0" presId="urn:microsoft.com/office/officeart/2005/8/layout/hierarchy5"/>
    <dgm:cxn modelId="{7CE6B348-6594-44E8-BB5A-D4B8D06C4F31}" type="presOf" srcId="{D1CF1AC5-68E3-4074-B516-DA1223EC10EB}" destId="{49BD7E4E-AD90-4C9D-BF91-637205803DCE}" srcOrd="0" destOrd="0" presId="urn:microsoft.com/office/officeart/2005/8/layout/hierarchy5"/>
    <dgm:cxn modelId="{20047E4A-5AA8-4812-A6F5-5A1FB6118964}" type="presOf" srcId="{86DFDDD3-1349-4768-80E5-A77E6AD40972}" destId="{BD12B75F-0F72-44A3-BAAC-1CE8AB9DD4EA}" srcOrd="0" destOrd="0" presId="urn:microsoft.com/office/officeart/2005/8/layout/hierarchy5"/>
    <dgm:cxn modelId="{26098151-E3EA-410D-A3F7-D1CF1699E6AB}" type="presOf" srcId="{30BF985D-B6E7-4661-AEF7-29A34C48535B}" destId="{EB1A9950-F995-46EE-88C5-5E09DB073C89}" srcOrd="1" destOrd="0" presId="urn:microsoft.com/office/officeart/2005/8/layout/hierarchy5"/>
    <dgm:cxn modelId="{A6B86E74-BA0D-48C2-B6E7-100D8BC40310}" type="presOf" srcId="{D95321A8-9584-404C-A2B4-5C915D141921}" destId="{9EFA7C75-55DE-44C4-A43A-67A543DDBEA7}" srcOrd="0" destOrd="0" presId="urn:microsoft.com/office/officeart/2005/8/layout/hierarchy5"/>
    <dgm:cxn modelId="{164BBD76-440B-468F-9FEC-A25799CB5D49}" type="presOf" srcId="{0DB0953E-BC1E-4534-9B81-F6A518DD7E4C}" destId="{35F37526-E5C8-4D5C-9B17-096B95B83199}" srcOrd="0" destOrd="0" presId="urn:microsoft.com/office/officeart/2005/8/layout/hierarchy5"/>
    <dgm:cxn modelId="{B6821C78-7DCD-4FC6-8478-B0C17CF212FF}" srcId="{B2EE8B3F-7409-45CE-8F3B-B56F4922342B}" destId="{E3B36284-EF65-4D09-9B05-A59FFF99CCC0}" srcOrd="1" destOrd="0" parTransId="{0DB0953E-BC1E-4534-9B81-F6A518DD7E4C}" sibTransId="{AF4ACED3-3929-4FA5-B774-46B8A6028D43}"/>
    <dgm:cxn modelId="{8FE28478-226F-4A26-90BD-ECA494E48ACC}" type="presOf" srcId="{F13691E0-7BEA-4772-BD3C-8365BD78C72B}" destId="{C43A5852-2646-4969-8E64-AB0F0E0C8752}" srcOrd="0" destOrd="0" presId="urn:microsoft.com/office/officeart/2005/8/layout/hierarchy5"/>
    <dgm:cxn modelId="{F15D4259-5FCE-4D9F-BC1C-3A0146FE05AF}" srcId="{DADAE00B-85EB-4695-90B2-0530840F28C4}" destId="{B2EE8B3F-7409-45CE-8F3B-B56F4922342B}" srcOrd="1" destOrd="0" parTransId="{5E85394B-A82D-41B5-805E-C1F8E65A46ED}" sibTransId="{82D5E336-B059-439D-B546-A4C383B269F5}"/>
    <dgm:cxn modelId="{1414285A-DD5F-4AFD-8478-D4F089CA419C}" srcId="{DADAE00B-85EB-4695-90B2-0530840F28C4}" destId="{5A448D44-4604-4EB5-AA17-DCDD0CB86FB7}" srcOrd="0" destOrd="0" parTransId="{A0D3D689-51BA-4A2C-B710-D3C89B204986}" sibTransId="{C3432304-EA18-42F9-92E4-2AC639B64872}"/>
    <dgm:cxn modelId="{A34AA05A-1A76-40FC-BF76-5F6D8C0C6E36}" type="presOf" srcId="{472B6994-ECED-418F-9491-134185ECF659}" destId="{F7BABFF7-BA78-46B0-94D6-53AFB7F704F2}" srcOrd="0" destOrd="0" presId="urn:microsoft.com/office/officeart/2005/8/layout/hierarchy5"/>
    <dgm:cxn modelId="{A03E967D-1B75-4BD8-8D2C-E63F4826F3E8}" type="presOf" srcId="{DAD02B52-228F-46C0-89F7-8E9D035BE0FC}" destId="{95348874-0A93-45AD-A1FF-D5C69BAABC7F}" srcOrd="0" destOrd="0" presId="urn:microsoft.com/office/officeart/2005/8/layout/hierarchy5"/>
    <dgm:cxn modelId="{8CB31C80-E380-4DC2-870B-92032DFA56D6}" type="presOf" srcId="{4AF61C87-E2D6-45ED-85B5-99D1ED92C9A7}" destId="{62725E09-3FB0-4E70-9924-B45194E5D8FC}" srcOrd="1" destOrd="0" presId="urn:microsoft.com/office/officeart/2005/8/layout/hierarchy5"/>
    <dgm:cxn modelId="{2C9BDF80-DE6E-406A-B7BE-A26E1C9BB2ED}" type="presOf" srcId="{11ACF12B-90F8-436F-9CD3-487AA9067D2A}" destId="{ADBDD669-491A-47E5-9BC5-4E0C3E71E2CD}" srcOrd="0" destOrd="0" presId="urn:microsoft.com/office/officeart/2005/8/layout/hierarchy5"/>
    <dgm:cxn modelId="{18B1EB89-A7D8-4E09-ADAB-725E9C2BF246}" type="presOf" srcId="{52DE602E-2C08-4C42-B091-8B2B843B0AB8}" destId="{02C3EBC6-6B8B-43BC-97A3-31C6802A928D}" srcOrd="0" destOrd="0" presId="urn:microsoft.com/office/officeart/2005/8/layout/hierarchy5"/>
    <dgm:cxn modelId="{D251E98E-34AA-4D45-B663-A6B7F24F00A7}" type="presOf" srcId="{52A0C464-8410-43EB-AFE3-0784DAE773D1}" destId="{BD841AA0-165C-4DBF-9522-D7A2FDEB39FF}" srcOrd="1" destOrd="0" presId="urn:microsoft.com/office/officeart/2005/8/layout/hierarchy5"/>
    <dgm:cxn modelId="{5967C591-1924-4B24-ACEE-C96E1A858CF4}" srcId="{F7EF9986-2212-4C6F-AADD-C0F9606139BE}" destId="{1C5B9AD9-EF0D-4C63-A62A-27079ADFACA2}" srcOrd="0" destOrd="0" parTransId="{4AF61C87-E2D6-45ED-85B5-99D1ED92C9A7}" sibTransId="{7AA6EAB3-0419-4C42-BB66-4B0863C8E5FA}"/>
    <dgm:cxn modelId="{ECB5079F-A82C-4C04-92EE-CD5032C0ADDC}" type="presOf" srcId="{5E85394B-A82D-41B5-805E-C1F8E65A46ED}" destId="{C023A026-1E5E-4DC1-80E8-E0B8C7135CE4}" srcOrd="0" destOrd="0" presId="urn:microsoft.com/office/officeart/2005/8/layout/hierarchy5"/>
    <dgm:cxn modelId="{C07F17A2-36AE-4112-9947-2706634681BC}" srcId="{B2EE8B3F-7409-45CE-8F3B-B56F4922342B}" destId="{D95321A8-9584-404C-A2B4-5C915D141921}" srcOrd="0" destOrd="0" parTransId="{11ACF12B-90F8-436F-9CD3-487AA9067D2A}" sibTransId="{31A1A83B-1B03-41A6-9E4E-2F97797D6216}"/>
    <dgm:cxn modelId="{628669AB-ECEA-489D-9450-A2254F4469AB}" type="presOf" srcId="{52A0C464-8410-43EB-AFE3-0784DAE773D1}" destId="{276C1CDA-A525-43E8-848A-6FDF3F308A71}" srcOrd="0" destOrd="0" presId="urn:microsoft.com/office/officeart/2005/8/layout/hierarchy5"/>
    <dgm:cxn modelId="{07FC76C2-2717-4D68-BA3D-1568991DD865}" type="presOf" srcId="{11ACF12B-90F8-436F-9CD3-487AA9067D2A}" destId="{239A011F-87A2-4153-ADDC-BFE991B8D486}" srcOrd="1" destOrd="0" presId="urn:microsoft.com/office/officeart/2005/8/layout/hierarchy5"/>
    <dgm:cxn modelId="{225E57C2-72AE-492D-922A-E0BA8DFBAD40}" type="presOf" srcId="{CC2F2D26-3F1A-4A42-93E6-12B56D39A979}" destId="{91F50B27-3AF3-477F-B94B-96F0E9DED12E}" srcOrd="1" destOrd="0" presId="urn:microsoft.com/office/officeart/2005/8/layout/hierarchy5"/>
    <dgm:cxn modelId="{955B2ACF-5BF3-4E51-8477-FB075873ACFA}" type="presOf" srcId="{A0D3D689-51BA-4A2C-B710-D3C89B204986}" destId="{A69876A9-CAA5-4057-B482-8879547A574B}" srcOrd="0" destOrd="0" presId="urn:microsoft.com/office/officeart/2005/8/layout/hierarchy5"/>
    <dgm:cxn modelId="{B2D84BD4-2C02-464F-B3E5-A28B21251780}" srcId="{52DE602E-2C08-4C42-B091-8B2B843B0AB8}" destId="{DADAE00B-85EB-4695-90B2-0530840F28C4}" srcOrd="0" destOrd="0" parTransId="{60988FE9-4FAE-45EC-8E50-27F15F523C43}" sibTransId="{DE56F66D-7B79-455A-8504-5B56ED8E5D0A}"/>
    <dgm:cxn modelId="{3A4A0FD9-F809-4C74-9F34-4D921194F9AC}" type="presOf" srcId="{1C5B9AD9-EF0D-4C63-A62A-27079ADFACA2}" destId="{54A452AE-87B0-4EB8-8D6D-F831A190FE17}" srcOrd="0" destOrd="0" presId="urn:microsoft.com/office/officeart/2005/8/layout/hierarchy5"/>
    <dgm:cxn modelId="{26B197EB-0563-4C82-A947-616CF437DC75}" srcId="{D95321A8-9584-404C-A2B4-5C915D141921}" destId="{472B6994-ECED-418F-9491-134185ECF659}" srcOrd="0" destOrd="0" parTransId="{A6A63D2F-DD0D-4F9E-B27A-5905B9F72A98}" sibTransId="{8F015707-0207-405D-82F4-622694496B53}"/>
    <dgm:cxn modelId="{1688A5EC-F40B-4FE8-A105-69E0968DB527}" type="presOf" srcId="{5A448D44-4604-4EB5-AA17-DCDD0CB86FB7}" destId="{69E94C72-6CFB-4967-9026-C24B367B8E99}" srcOrd="0" destOrd="0" presId="urn:microsoft.com/office/officeart/2005/8/layout/hierarchy5"/>
    <dgm:cxn modelId="{EFD230F6-1D6E-4AC1-9B21-8F21E22364FC}" srcId="{86DFDDD3-1349-4768-80E5-A77E6AD40972}" destId="{DAD02B52-228F-46C0-89F7-8E9D035BE0FC}" srcOrd="0" destOrd="0" parTransId="{30BF985D-B6E7-4661-AEF7-29A34C48535B}" sibTransId="{3C0644BF-4314-4EC5-B43B-EE24725EEEF1}"/>
    <dgm:cxn modelId="{DC0899F8-8DE9-48AC-8C62-FC40DD673CC2}" type="presOf" srcId="{D1CF1AC5-68E3-4074-B516-DA1223EC10EB}" destId="{91B3E127-DF8A-4991-BBE6-FB78330C7B4C}" srcOrd="1" destOrd="0" presId="urn:microsoft.com/office/officeart/2005/8/layout/hierarchy5"/>
    <dgm:cxn modelId="{0B04B3F8-1715-4A9F-91C4-C962AAED489B}" type="presOf" srcId="{5E85394B-A82D-41B5-805E-C1F8E65A46ED}" destId="{07BFC865-EDF8-452A-9F7A-3415EC38BA74}" srcOrd="1" destOrd="0" presId="urn:microsoft.com/office/officeart/2005/8/layout/hierarchy5"/>
    <dgm:cxn modelId="{A49C9775-4ED3-49C2-ABB9-C7302F4680C9}" type="presParOf" srcId="{02C3EBC6-6B8B-43BC-97A3-31C6802A928D}" destId="{DD1FC80A-3633-4C47-921A-250D56E1446D}" srcOrd="0" destOrd="0" presId="urn:microsoft.com/office/officeart/2005/8/layout/hierarchy5"/>
    <dgm:cxn modelId="{02583ED3-D504-4580-BDEF-BB4AA7BB4E13}" type="presParOf" srcId="{DD1FC80A-3633-4C47-921A-250D56E1446D}" destId="{7558743E-D8C2-4EA4-888E-6EF576F0FDCB}" srcOrd="0" destOrd="0" presId="urn:microsoft.com/office/officeart/2005/8/layout/hierarchy5"/>
    <dgm:cxn modelId="{7BEFFDDB-96EA-4F77-B0C3-0BAFD0010D0A}" type="presParOf" srcId="{7558743E-D8C2-4EA4-888E-6EF576F0FDCB}" destId="{69B1021C-EB54-4973-BED0-3BDC1296428D}" srcOrd="0" destOrd="0" presId="urn:microsoft.com/office/officeart/2005/8/layout/hierarchy5"/>
    <dgm:cxn modelId="{8F75994E-9C9E-4E34-9943-5D331774FE5F}" type="presParOf" srcId="{69B1021C-EB54-4973-BED0-3BDC1296428D}" destId="{53B52123-9811-4AF3-A037-15C02631E498}" srcOrd="0" destOrd="0" presId="urn:microsoft.com/office/officeart/2005/8/layout/hierarchy5"/>
    <dgm:cxn modelId="{C4789399-1764-44F8-AF8C-22A35AE5125B}" type="presParOf" srcId="{69B1021C-EB54-4973-BED0-3BDC1296428D}" destId="{244C6476-1FEA-40F8-8882-D88570AB6C86}" srcOrd="1" destOrd="0" presId="urn:microsoft.com/office/officeart/2005/8/layout/hierarchy5"/>
    <dgm:cxn modelId="{369C4E6D-484B-4257-AF2F-87F380130A0A}" type="presParOf" srcId="{244C6476-1FEA-40F8-8882-D88570AB6C86}" destId="{A69876A9-CAA5-4057-B482-8879547A574B}" srcOrd="0" destOrd="0" presId="urn:microsoft.com/office/officeart/2005/8/layout/hierarchy5"/>
    <dgm:cxn modelId="{1C65387F-B566-4E41-A417-3A80ED29D450}" type="presParOf" srcId="{A69876A9-CAA5-4057-B482-8879547A574B}" destId="{9B6BBB27-1DA7-4B26-991A-E72F2425E150}" srcOrd="0" destOrd="0" presId="urn:microsoft.com/office/officeart/2005/8/layout/hierarchy5"/>
    <dgm:cxn modelId="{C95885C1-C425-4E10-9971-B4625EA9D676}" type="presParOf" srcId="{244C6476-1FEA-40F8-8882-D88570AB6C86}" destId="{85135D3E-C6E6-41D5-9FE4-8DDCD9AF9048}" srcOrd="1" destOrd="0" presId="urn:microsoft.com/office/officeart/2005/8/layout/hierarchy5"/>
    <dgm:cxn modelId="{0E7B503B-AAEA-430B-A99B-9BF9BDAA8279}" type="presParOf" srcId="{85135D3E-C6E6-41D5-9FE4-8DDCD9AF9048}" destId="{69E94C72-6CFB-4967-9026-C24B367B8E99}" srcOrd="0" destOrd="0" presId="urn:microsoft.com/office/officeart/2005/8/layout/hierarchy5"/>
    <dgm:cxn modelId="{3BF86149-C2DB-4426-B190-62D32A16B66F}" type="presParOf" srcId="{85135D3E-C6E6-41D5-9FE4-8DDCD9AF9048}" destId="{EA230835-0B6A-4A55-B7D3-9473A4574908}" srcOrd="1" destOrd="0" presId="urn:microsoft.com/office/officeart/2005/8/layout/hierarchy5"/>
    <dgm:cxn modelId="{F95E7D1B-3ED5-4890-8FAE-10C2E77EF5FD}" type="presParOf" srcId="{EA230835-0B6A-4A55-B7D3-9473A4574908}" destId="{AD40B6E0-91E4-4079-9727-367A090A2585}" srcOrd="0" destOrd="0" presId="urn:microsoft.com/office/officeart/2005/8/layout/hierarchy5"/>
    <dgm:cxn modelId="{BDED76F7-BD1F-4150-9EF5-DA45C9375207}" type="presParOf" srcId="{AD40B6E0-91E4-4079-9727-367A090A2585}" destId="{91F50B27-3AF3-477F-B94B-96F0E9DED12E}" srcOrd="0" destOrd="0" presId="urn:microsoft.com/office/officeart/2005/8/layout/hierarchy5"/>
    <dgm:cxn modelId="{9B2E54C1-6E14-46B8-82FF-22271130E775}" type="presParOf" srcId="{EA230835-0B6A-4A55-B7D3-9473A4574908}" destId="{A83AB949-4C4B-4D99-8101-087EDBCBB2DB}" srcOrd="1" destOrd="0" presId="urn:microsoft.com/office/officeart/2005/8/layout/hierarchy5"/>
    <dgm:cxn modelId="{1B9BD683-6020-4F52-BB04-3524BA11D3AD}" type="presParOf" srcId="{A83AB949-4C4B-4D99-8101-087EDBCBB2DB}" destId="{BD12B75F-0F72-44A3-BAAC-1CE8AB9DD4EA}" srcOrd="0" destOrd="0" presId="urn:microsoft.com/office/officeart/2005/8/layout/hierarchy5"/>
    <dgm:cxn modelId="{EC71C0DB-FC6E-4306-AE37-26A7C2CFFEB2}" type="presParOf" srcId="{A83AB949-4C4B-4D99-8101-087EDBCBB2DB}" destId="{FFB145AA-A31F-4C50-906F-42CDC04FDC0A}" srcOrd="1" destOrd="0" presId="urn:microsoft.com/office/officeart/2005/8/layout/hierarchy5"/>
    <dgm:cxn modelId="{2B7AA950-A698-4704-8E51-311C5399D023}" type="presParOf" srcId="{FFB145AA-A31F-4C50-906F-42CDC04FDC0A}" destId="{2BF40514-A98C-4D54-A16A-ABDC90AE1D83}" srcOrd="0" destOrd="0" presId="urn:microsoft.com/office/officeart/2005/8/layout/hierarchy5"/>
    <dgm:cxn modelId="{4BF272A2-EE55-463D-BDAD-F32AF7F7E93C}" type="presParOf" srcId="{2BF40514-A98C-4D54-A16A-ABDC90AE1D83}" destId="{EB1A9950-F995-46EE-88C5-5E09DB073C89}" srcOrd="0" destOrd="0" presId="urn:microsoft.com/office/officeart/2005/8/layout/hierarchy5"/>
    <dgm:cxn modelId="{A2FBB5A1-8893-4DE1-8423-07743284B524}" type="presParOf" srcId="{FFB145AA-A31F-4C50-906F-42CDC04FDC0A}" destId="{FC0E8C7C-BDCE-4037-B657-A620B318B9D4}" srcOrd="1" destOrd="0" presId="urn:microsoft.com/office/officeart/2005/8/layout/hierarchy5"/>
    <dgm:cxn modelId="{E2A4BC4B-A82E-4363-97C3-1802FFAAEA49}" type="presParOf" srcId="{FC0E8C7C-BDCE-4037-B657-A620B318B9D4}" destId="{95348874-0A93-45AD-A1FF-D5C69BAABC7F}" srcOrd="0" destOrd="0" presId="urn:microsoft.com/office/officeart/2005/8/layout/hierarchy5"/>
    <dgm:cxn modelId="{5A60887C-0553-459F-A913-E9AE421E04D7}" type="presParOf" srcId="{FC0E8C7C-BDCE-4037-B657-A620B318B9D4}" destId="{42DB3BAF-63C8-47D0-8B4E-C744CBDF8CA3}" srcOrd="1" destOrd="0" presId="urn:microsoft.com/office/officeart/2005/8/layout/hierarchy5"/>
    <dgm:cxn modelId="{CD105BAD-BE88-4205-9185-08D06A386509}" type="presParOf" srcId="{EA230835-0B6A-4A55-B7D3-9473A4574908}" destId="{276C1CDA-A525-43E8-848A-6FDF3F308A71}" srcOrd="2" destOrd="0" presId="urn:microsoft.com/office/officeart/2005/8/layout/hierarchy5"/>
    <dgm:cxn modelId="{BEE31476-9DFB-4694-98E1-B9F9FA0EBEA6}" type="presParOf" srcId="{276C1CDA-A525-43E8-848A-6FDF3F308A71}" destId="{BD841AA0-165C-4DBF-9522-D7A2FDEB39FF}" srcOrd="0" destOrd="0" presId="urn:microsoft.com/office/officeart/2005/8/layout/hierarchy5"/>
    <dgm:cxn modelId="{0E696B5F-7B48-4DF5-8C0D-820F435A8E63}" type="presParOf" srcId="{EA230835-0B6A-4A55-B7D3-9473A4574908}" destId="{FDF640E5-A689-4500-A6FA-0CCB6124D183}" srcOrd="3" destOrd="0" presId="urn:microsoft.com/office/officeart/2005/8/layout/hierarchy5"/>
    <dgm:cxn modelId="{71027192-07F7-4851-95E9-4CD4C057A965}" type="presParOf" srcId="{FDF640E5-A689-4500-A6FA-0CCB6124D183}" destId="{D636F5F8-A699-4BE2-B765-11D3AA032A6B}" srcOrd="0" destOrd="0" presId="urn:microsoft.com/office/officeart/2005/8/layout/hierarchy5"/>
    <dgm:cxn modelId="{EB6AC85D-FFFA-470D-B3F3-762CE41EFAA0}" type="presParOf" srcId="{FDF640E5-A689-4500-A6FA-0CCB6124D183}" destId="{6BABFF75-2E9A-44D7-BAAC-278DA1C30B88}" srcOrd="1" destOrd="0" presId="urn:microsoft.com/office/officeart/2005/8/layout/hierarchy5"/>
    <dgm:cxn modelId="{D758DFD0-4B18-4150-980D-9A8B2A1F22C4}" type="presParOf" srcId="{6BABFF75-2E9A-44D7-BAAC-278DA1C30B88}" destId="{99BF46C1-1AF4-4E8C-AE47-B967D937E5E4}" srcOrd="0" destOrd="0" presId="urn:microsoft.com/office/officeart/2005/8/layout/hierarchy5"/>
    <dgm:cxn modelId="{AEF79293-2293-4741-89CA-401894FE005C}" type="presParOf" srcId="{99BF46C1-1AF4-4E8C-AE47-B967D937E5E4}" destId="{62725E09-3FB0-4E70-9924-B45194E5D8FC}" srcOrd="0" destOrd="0" presId="urn:microsoft.com/office/officeart/2005/8/layout/hierarchy5"/>
    <dgm:cxn modelId="{B43430A2-C7A6-4979-871D-BC9E303E12CD}" type="presParOf" srcId="{6BABFF75-2E9A-44D7-BAAC-278DA1C30B88}" destId="{D731A0FF-0EDC-4907-AD36-04C1985EDA2F}" srcOrd="1" destOrd="0" presId="urn:microsoft.com/office/officeart/2005/8/layout/hierarchy5"/>
    <dgm:cxn modelId="{28A66757-0C5E-43B3-8A43-2BEB6E9D54C3}" type="presParOf" srcId="{D731A0FF-0EDC-4907-AD36-04C1985EDA2F}" destId="{54A452AE-87B0-4EB8-8D6D-F831A190FE17}" srcOrd="0" destOrd="0" presId="urn:microsoft.com/office/officeart/2005/8/layout/hierarchy5"/>
    <dgm:cxn modelId="{A668E145-30D8-43EC-9677-0FDE70A2E9AA}" type="presParOf" srcId="{D731A0FF-0EDC-4907-AD36-04C1985EDA2F}" destId="{F778FFD9-848D-46CC-8F4B-712CD33245BD}" srcOrd="1" destOrd="0" presId="urn:microsoft.com/office/officeart/2005/8/layout/hierarchy5"/>
    <dgm:cxn modelId="{06C87320-6412-45C2-9688-5544AAA8ACEC}" type="presParOf" srcId="{244C6476-1FEA-40F8-8882-D88570AB6C86}" destId="{C023A026-1E5E-4DC1-80E8-E0B8C7135CE4}" srcOrd="2" destOrd="0" presId="urn:microsoft.com/office/officeart/2005/8/layout/hierarchy5"/>
    <dgm:cxn modelId="{DE89635C-044F-436D-8376-765833CB5EA4}" type="presParOf" srcId="{C023A026-1E5E-4DC1-80E8-E0B8C7135CE4}" destId="{07BFC865-EDF8-452A-9F7A-3415EC38BA74}" srcOrd="0" destOrd="0" presId="urn:microsoft.com/office/officeart/2005/8/layout/hierarchy5"/>
    <dgm:cxn modelId="{65B9CEA6-297E-48C3-8B2E-B914B50E9A70}" type="presParOf" srcId="{244C6476-1FEA-40F8-8882-D88570AB6C86}" destId="{0FDE8391-0797-49EA-A0D3-6A8BCB8E7469}" srcOrd="3" destOrd="0" presId="urn:microsoft.com/office/officeart/2005/8/layout/hierarchy5"/>
    <dgm:cxn modelId="{77BC6906-3FBC-420D-9BC7-8405DAA0480A}" type="presParOf" srcId="{0FDE8391-0797-49EA-A0D3-6A8BCB8E7469}" destId="{A92E5F43-0424-43FA-9034-128E66584D42}" srcOrd="0" destOrd="0" presId="urn:microsoft.com/office/officeart/2005/8/layout/hierarchy5"/>
    <dgm:cxn modelId="{19BC8D17-D6DE-4788-8B81-2730B2DD55FF}" type="presParOf" srcId="{0FDE8391-0797-49EA-A0D3-6A8BCB8E7469}" destId="{7BEF33C3-336E-465F-BA68-8C870DA93CA6}" srcOrd="1" destOrd="0" presId="urn:microsoft.com/office/officeart/2005/8/layout/hierarchy5"/>
    <dgm:cxn modelId="{1FC8420C-AB91-4C2B-BE89-3D053C9A3926}" type="presParOf" srcId="{7BEF33C3-336E-465F-BA68-8C870DA93CA6}" destId="{ADBDD669-491A-47E5-9BC5-4E0C3E71E2CD}" srcOrd="0" destOrd="0" presId="urn:microsoft.com/office/officeart/2005/8/layout/hierarchy5"/>
    <dgm:cxn modelId="{0F88208A-825A-4E7E-9FD0-0ACCC4158340}" type="presParOf" srcId="{ADBDD669-491A-47E5-9BC5-4E0C3E71E2CD}" destId="{239A011F-87A2-4153-ADDC-BFE991B8D486}" srcOrd="0" destOrd="0" presId="urn:microsoft.com/office/officeart/2005/8/layout/hierarchy5"/>
    <dgm:cxn modelId="{05576F5D-E4F5-41AD-AD0E-A8C3E2FF20E8}" type="presParOf" srcId="{7BEF33C3-336E-465F-BA68-8C870DA93CA6}" destId="{6BA08794-9B93-4BEA-B0D2-12AB7E2665F7}" srcOrd="1" destOrd="0" presId="urn:microsoft.com/office/officeart/2005/8/layout/hierarchy5"/>
    <dgm:cxn modelId="{5818821D-A85D-4E9B-B82E-5799CE40CCA2}" type="presParOf" srcId="{6BA08794-9B93-4BEA-B0D2-12AB7E2665F7}" destId="{9EFA7C75-55DE-44C4-A43A-67A543DDBEA7}" srcOrd="0" destOrd="0" presId="urn:microsoft.com/office/officeart/2005/8/layout/hierarchy5"/>
    <dgm:cxn modelId="{63CF02B0-CB6E-4F30-B762-8F6EBBE2D424}" type="presParOf" srcId="{6BA08794-9B93-4BEA-B0D2-12AB7E2665F7}" destId="{059EF093-60BC-4D43-9A9E-DC63A9E1E280}" srcOrd="1" destOrd="0" presId="urn:microsoft.com/office/officeart/2005/8/layout/hierarchy5"/>
    <dgm:cxn modelId="{457A0E93-7719-4617-85CA-20BE3B86FD74}" type="presParOf" srcId="{059EF093-60BC-4D43-9A9E-DC63A9E1E280}" destId="{C77A9C4C-805C-4A31-9823-5F8E958E5C40}" srcOrd="0" destOrd="0" presId="urn:microsoft.com/office/officeart/2005/8/layout/hierarchy5"/>
    <dgm:cxn modelId="{6CCB003B-2D93-40BC-96C5-1B1AF50244B4}" type="presParOf" srcId="{C77A9C4C-805C-4A31-9823-5F8E958E5C40}" destId="{5B646A42-19B4-457F-830F-F9EDF2EBD956}" srcOrd="0" destOrd="0" presId="urn:microsoft.com/office/officeart/2005/8/layout/hierarchy5"/>
    <dgm:cxn modelId="{38DE039B-FCE7-4A01-B2E5-D50D856537B2}" type="presParOf" srcId="{059EF093-60BC-4D43-9A9E-DC63A9E1E280}" destId="{F302E7BE-1AEE-44AC-A900-88C39A961358}" srcOrd="1" destOrd="0" presId="urn:microsoft.com/office/officeart/2005/8/layout/hierarchy5"/>
    <dgm:cxn modelId="{7B9D24BA-7FF7-4BCA-80B1-874991616338}" type="presParOf" srcId="{F302E7BE-1AEE-44AC-A900-88C39A961358}" destId="{F7BABFF7-BA78-46B0-94D6-53AFB7F704F2}" srcOrd="0" destOrd="0" presId="urn:microsoft.com/office/officeart/2005/8/layout/hierarchy5"/>
    <dgm:cxn modelId="{26D8126E-CB51-4ECF-9B04-0D55C0210B98}" type="presParOf" srcId="{F302E7BE-1AEE-44AC-A900-88C39A961358}" destId="{D9AECF4B-5237-44F5-A488-7D05E2280866}" srcOrd="1" destOrd="0" presId="urn:microsoft.com/office/officeart/2005/8/layout/hierarchy5"/>
    <dgm:cxn modelId="{7E38DEFB-399D-4773-A078-9E6C3BAF296A}" type="presParOf" srcId="{7BEF33C3-336E-465F-BA68-8C870DA93CA6}" destId="{35F37526-E5C8-4D5C-9B17-096B95B83199}" srcOrd="2" destOrd="0" presId="urn:microsoft.com/office/officeart/2005/8/layout/hierarchy5"/>
    <dgm:cxn modelId="{FE81013A-E9CD-43D9-B42D-92A3AA316BD8}" type="presParOf" srcId="{35F37526-E5C8-4D5C-9B17-096B95B83199}" destId="{E0D27B71-0233-461E-9731-AFE7F378B858}" srcOrd="0" destOrd="0" presId="urn:microsoft.com/office/officeart/2005/8/layout/hierarchy5"/>
    <dgm:cxn modelId="{AAFA31D2-5658-42F2-A4EE-75500D51A67B}" type="presParOf" srcId="{7BEF33C3-336E-465F-BA68-8C870DA93CA6}" destId="{D4591856-5944-47B0-947C-C29F4459944B}" srcOrd="3" destOrd="0" presId="urn:microsoft.com/office/officeart/2005/8/layout/hierarchy5"/>
    <dgm:cxn modelId="{17F1792C-6746-427D-8C4F-501BAB709485}" type="presParOf" srcId="{D4591856-5944-47B0-947C-C29F4459944B}" destId="{1FE14AE3-2A10-4023-BB1C-98A5FF9FB3E4}" srcOrd="0" destOrd="0" presId="urn:microsoft.com/office/officeart/2005/8/layout/hierarchy5"/>
    <dgm:cxn modelId="{74F59641-266B-499E-8360-AAA0876653E7}" type="presParOf" srcId="{D4591856-5944-47B0-947C-C29F4459944B}" destId="{23397F83-AA5A-4BA8-93A4-FB71CC8969E7}" srcOrd="1" destOrd="0" presId="urn:microsoft.com/office/officeart/2005/8/layout/hierarchy5"/>
    <dgm:cxn modelId="{854FBC8E-E4F6-42AB-8EFF-DC829A07281B}" type="presParOf" srcId="{23397F83-AA5A-4BA8-93A4-FB71CC8969E7}" destId="{49BD7E4E-AD90-4C9D-BF91-637205803DCE}" srcOrd="0" destOrd="0" presId="urn:microsoft.com/office/officeart/2005/8/layout/hierarchy5"/>
    <dgm:cxn modelId="{6103FC4E-B03B-4B99-A18C-185D142A3787}" type="presParOf" srcId="{49BD7E4E-AD90-4C9D-BF91-637205803DCE}" destId="{91B3E127-DF8A-4991-BBE6-FB78330C7B4C}" srcOrd="0" destOrd="0" presId="urn:microsoft.com/office/officeart/2005/8/layout/hierarchy5"/>
    <dgm:cxn modelId="{D17CCA85-45B4-4672-B66D-24D0479C643E}" type="presParOf" srcId="{23397F83-AA5A-4BA8-93A4-FB71CC8969E7}" destId="{33284485-9AD6-47C4-9C03-C885EB249B80}" srcOrd="1" destOrd="0" presId="urn:microsoft.com/office/officeart/2005/8/layout/hierarchy5"/>
    <dgm:cxn modelId="{883EC02F-EBDD-4969-A61E-D986D9A4A8B8}" type="presParOf" srcId="{33284485-9AD6-47C4-9C03-C885EB249B80}" destId="{C43A5852-2646-4969-8E64-AB0F0E0C8752}" srcOrd="0" destOrd="0" presId="urn:microsoft.com/office/officeart/2005/8/layout/hierarchy5"/>
    <dgm:cxn modelId="{670E6EF5-5044-42BB-A855-16DD8DE6A744}" type="presParOf" srcId="{33284485-9AD6-47C4-9C03-C885EB249B80}" destId="{EFDD7E74-E9F8-4A38-B108-E223EB84A644}" srcOrd="1" destOrd="0" presId="urn:microsoft.com/office/officeart/2005/8/layout/hierarchy5"/>
    <dgm:cxn modelId="{C99CC8E6-488B-459D-8EAF-1022B49DEA06}" type="presParOf" srcId="{02C3EBC6-6B8B-43BC-97A3-31C6802A928D}" destId="{D27550E7-BC97-4C7B-8812-1AA6E0224F65}"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573C620-1DC1-4E79-8FCA-A1F5BEA3332C}" type="doc">
      <dgm:prSet loTypeId="urn:microsoft.com/office/officeart/2005/8/layout/hierarchy2" loCatId="hierarchy" qsTypeId="urn:microsoft.com/office/officeart/2005/8/quickstyle/simple1" qsCatId="simple" csTypeId="urn:microsoft.com/office/officeart/2005/8/colors/accent2_1" csCatId="accent2" phldr="1"/>
      <dgm:spPr/>
      <dgm:t>
        <a:bodyPr/>
        <a:lstStyle/>
        <a:p>
          <a:endParaRPr lang="en-US"/>
        </a:p>
      </dgm:t>
    </dgm:pt>
    <dgm:pt modelId="{DC5706F6-98C1-40DC-BBEE-B79948659828}">
      <dgm:prSet phldrT="[Text]" custT="1"/>
      <dgm:spPr/>
      <dgm:t>
        <a:bodyPr/>
        <a:lstStyle/>
        <a:p>
          <a:r>
            <a:rPr lang="en-US" sz="1600" b="1" dirty="0"/>
            <a:t>Distribution of Data</a:t>
          </a:r>
        </a:p>
        <a:p>
          <a:r>
            <a:rPr lang="en-CA" sz="1400" b="0" dirty="0"/>
            <a:t>(Tabular arrangement of data)</a:t>
          </a:r>
          <a:endParaRPr lang="en-US" sz="1400" b="0" dirty="0"/>
        </a:p>
      </dgm:t>
    </dgm:pt>
    <dgm:pt modelId="{5EA7C7C4-FBE3-4F12-9E74-7CE76AF5F8BC}" type="parTrans" cxnId="{62C79968-193F-48C9-8603-6D11C6EEDE05}">
      <dgm:prSet/>
      <dgm:spPr/>
      <dgm:t>
        <a:bodyPr/>
        <a:lstStyle/>
        <a:p>
          <a:endParaRPr lang="en-US"/>
        </a:p>
      </dgm:t>
    </dgm:pt>
    <dgm:pt modelId="{560A1C50-2ED7-4710-9E1C-7A898BD15BE3}" type="sibTrans" cxnId="{62C79968-193F-48C9-8603-6D11C6EEDE05}">
      <dgm:prSet/>
      <dgm:spPr/>
      <dgm:t>
        <a:bodyPr/>
        <a:lstStyle/>
        <a:p>
          <a:endParaRPr lang="en-US"/>
        </a:p>
      </dgm:t>
    </dgm:pt>
    <dgm:pt modelId="{94556E89-2380-4ED0-B6FE-3426D0F67A3E}">
      <dgm:prSet phldrT="[Text]" custT="1"/>
      <dgm:spPr/>
      <dgm:t>
        <a:bodyPr/>
        <a:lstStyle/>
        <a:p>
          <a:r>
            <a:rPr lang="en-US" sz="1600" b="1" dirty="0"/>
            <a:t>Frequency Distribution</a:t>
          </a:r>
        </a:p>
      </dgm:t>
    </dgm:pt>
    <dgm:pt modelId="{9ABD06D9-9109-4580-98A0-44F7DF2F1974}" type="parTrans" cxnId="{867866AE-5150-473E-9601-FE39A6AE034E}">
      <dgm:prSet/>
      <dgm:spPr/>
      <dgm:t>
        <a:bodyPr/>
        <a:lstStyle/>
        <a:p>
          <a:endParaRPr lang="en-US"/>
        </a:p>
      </dgm:t>
    </dgm:pt>
    <dgm:pt modelId="{8CE35610-828F-4ADD-9B72-7B8F1286892F}" type="sibTrans" cxnId="{867866AE-5150-473E-9601-FE39A6AE034E}">
      <dgm:prSet/>
      <dgm:spPr/>
      <dgm:t>
        <a:bodyPr/>
        <a:lstStyle/>
        <a:p>
          <a:endParaRPr lang="en-US"/>
        </a:p>
      </dgm:t>
    </dgm:pt>
    <dgm:pt modelId="{7F526AD5-E4A2-46B3-97F3-CAFBC2286362}">
      <dgm:prSet custT="1"/>
      <dgm:spPr/>
      <dgm:t>
        <a:bodyPr/>
        <a:lstStyle/>
        <a:p>
          <a:r>
            <a:rPr lang="en-US" sz="1600" b="1" dirty="0"/>
            <a:t>Relative Frequency Distribution</a:t>
          </a:r>
        </a:p>
      </dgm:t>
    </dgm:pt>
    <dgm:pt modelId="{2EB11962-3A25-47AC-94DF-286CC19DC4C4}" type="parTrans" cxnId="{094E7A18-A4CA-49C5-B6F9-ED43A854EF2C}">
      <dgm:prSet/>
      <dgm:spPr/>
      <dgm:t>
        <a:bodyPr/>
        <a:lstStyle/>
        <a:p>
          <a:endParaRPr lang="en-US"/>
        </a:p>
      </dgm:t>
    </dgm:pt>
    <dgm:pt modelId="{12AA4347-5272-4C26-82AB-A5E440E369A8}" type="sibTrans" cxnId="{094E7A18-A4CA-49C5-B6F9-ED43A854EF2C}">
      <dgm:prSet/>
      <dgm:spPr/>
      <dgm:t>
        <a:bodyPr/>
        <a:lstStyle/>
        <a:p>
          <a:endParaRPr lang="en-US"/>
        </a:p>
      </dgm:t>
    </dgm:pt>
    <dgm:pt modelId="{EAC7F9A7-DA9A-4BF0-A4D8-828805C7B54B}">
      <dgm:prSet custT="1"/>
      <dgm:spPr/>
      <dgm:t>
        <a:bodyPr/>
        <a:lstStyle/>
        <a:p>
          <a:r>
            <a:rPr lang="en-US" sz="1600" b="1" dirty="0"/>
            <a:t>Percentage Frequency Distribution</a:t>
          </a:r>
        </a:p>
      </dgm:t>
    </dgm:pt>
    <dgm:pt modelId="{7892A45A-0FC5-4C6F-9B86-6DC74BA84025}" type="parTrans" cxnId="{10C5A29E-1AB3-47DB-9E82-6CE77B9E8E24}">
      <dgm:prSet/>
      <dgm:spPr/>
      <dgm:t>
        <a:bodyPr/>
        <a:lstStyle/>
        <a:p>
          <a:endParaRPr lang="en-US"/>
        </a:p>
      </dgm:t>
    </dgm:pt>
    <dgm:pt modelId="{E734400B-0E83-401A-8E58-45DD205A1689}" type="sibTrans" cxnId="{10C5A29E-1AB3-47DB-9E82-6CE77B9E8E24}">
      <dgm:prSet/>
      <dgm:spPr/>
      <dgm:t>
        <a:bodyPr/>
        <a:lstStyle/>
        <a:p>
          <a:endParaRPr lang="en-US"/>
        </a:p>
      </dgm:t>
    </dgm:pt>
    <dgm:pt modelId="{35E62621-FF17-4A1A-9E18-F31C7848855A}">
      <dgm:prSet custT="1"/>
      <dgm:spPr/>
      <dgm:t>
        <a:bodyPr/>
        <a:lstStyle/>
        <a:p>
          <a:pPr algn="ctr"/>
          <a:endParaRPr lang="en-US" sz="1200" dirty="0"/>
        </a:p>
        <a:p>
          <a:pPr algn="ctr"/>
          <a:endParaRPr lang="en-US" sz="1400" dirty="0"/>
        </a:p>
        <a:p>
          <a:pPr algn="ctr"/>
          <a:r>
            <a:rPr lang="en-US" sz="1400" dirty="0"/>
            <a:t>A tabular arrangement of certain variable along with their frequencies </a:t>
          </a:r>
        </a:p>
        <a:p>
          <a:pPr algn="ctr"/>
          <a:r>
            <a:rPr lang="en-US" sz="1400" dirty="0"/>
            <a:t>(or numbers)</a:t>
          </a:r>
        </a:p>
        <a:p>
          <a:pPr algn="ctr"/>
          <a:endParaRPr lang="en-US" sz="1200" dirty="0"/>
        </a:p>
        <a:p>
          <a:pPr algn="ctr"/>
          <a:endParaRPr lang="en-US" sz="1200" dirty="0"/>
        </a:p>
      </dgm:t>
    </dgm:pt>
    <dgm:pt modelId="{0BCE8F3B-33C8-4756-BE18-6AB9CF76B940}" type="parTrans" cxnId="{7FC1A7BE-3860-4828-B361-7F5364A19EF7}">
      <dgm:prSet/>
      <dgm:spPr/>
      <dgm:t>
        <a:bodyPr/>
        <a:lstStyle/>
        <a:p>
          <a:endParaRPr lang="en-US"/>
        </a:p>
      </dgm:t>
    </dgm:pt>
    <dgm:pt modelId="{DA31607F-6D84-4C81-8CD2-C50D05715C02}" type="sibTrans" cxnId="{7FC1A7BE-3860-4828-B361-7F5364A19EF7}">
      <dgm:prSet/>
      <dgm:spPr/>
      <dgm:t>
        <a:bodyPr/>
        <a:lstStyle/>
        <a:p>
          <a:endParaRPr lang="en-US"/>
        </a:p>
      </dgm:t>
    </dgm:pt>
    <dgm:pt modelId="{0FE3258F-F777-41CC-9554-2C71394E06C9}">
      <dgm:prSet custT="1"/>
      <dgm:spPr/>
      <dgm:t>
        <a:bodyPr/>
        <a:lstStyle/>
        <a:p>
          <a:endParaRPr lang="en-US" sz="1400" dirty="0"/>
        </a:p>
        <a:p>
          <a:r>
            <a:rPr lang="en-US" sz="1400" dirty="0"/>
            <a:t>A relative frequency distribution provides us a list of numbers divided by their total.</a:t>
          </a:r>
        </a:p>
        <a:p>
          <a:r>
            <a:rPr lang="en-US" sz="1400" dirty="0"/>
            <a:t>RF=Frequency/Total</a:t>
          </a:r>
        </a:p>
        <a:p>
          <a:endParaRPr lang="en-US" sz="1200" dirty="0"/>
        </a:p>
      </dgm:t>
    </dgm:pt>
    <dgm:pt modelId="{284DC260-1D74-4F16-A75D-4819A51D0347}" type="parTrans" cxnId="{EB0107A6-E553-4A3D-BDB1-32D2660A47A6}">
      <dgm:prSet/>
      <dgm:spPr/>
      <dgm:t>
        <a:bodyPr/>
        <a:lstStyle/>
        <a:p>
          <a:endParaRPr lang="en-US"/>
        </a:p>
      </dgm:t>
    </dgm:pt>
    <dgm:pt modelId="{94EE2E05-6279-4645-A836-5CA3827DA910}" type="sibTrans" cxnId="{EB0107A6-E553-4A3D-BDB1-32D2660A47A6}">
      <dgm:prSet/>
      <dgm:spPr/>
      <dgm:t>
        <a:bodyPr/>
        <a:lstStyle/>
        <a:p>
          <a:endParaRPr lang="en-US"/>
        </a:p>
      </dgm:t>
    </dgm:pt>
    <dgm:pt modelId="{E486FC71-BFEB-49C9-84C3-50495F81CA81}">
      <dgm:prSet custT="1"/>
      <dgm:spPr/>
      <dgm:t>
        <a:bodyPr/>
        <a:lstStyle/>
        <a:p>
          <a:endParaRPr lang="en-US" sz="1200" dirty="0"/>
        </a:p>
        <a:p>
          <a:r>
            <a:rPr lang="en-US" sz="1400" dirty="0"/>
            <a:t>A percentage frequency just a percentage of the frequencies.</a:t>
          </a:r>
        </a:p>
        <a:p>
          <a:r>
            <a:rPr lang="en-US" sz="1200" dirty="0"/>
            <a:t>Percentage=100 x RF</a:t>
          </a:r>
        </a:p>
        <a:p>
          <a:endParaRPr lang="en-US" sz="1200" dirty="0"/>
        </a:p>
      </dgm:t>
    </dgm:pt>
    <dgm:pt modelId="{CE83AC30-0C77-4143-97A1-A2323218E2E3}" type="parTrans" cxnId="{A800F61A-FF38-433C-A255-EE12D4BC41CE}">
      <dgm:prSet/>
      <dgm:spPr/>
      <dgm:t>
        <a:bodyPr/>
        <a:lstStyle/>
        <a:p>
          <a:endParaRPr lang="en-US"/>
        </a:p>
      </dgm:t>
    </dgm:pt>
    <dgm:pt modelId="{5B9B76F5-A0E9-4187-94DD-41D19210933C}" type="sibTrans" cxnId="{A800F61A-FF38-433C-A255-EE12D4BC41CE}">
      <dgm:prSet/>
      <dgm:spPr/>
      <dgm:t>
        <a:bodyPr/>
        <a:lstStyle/>
        <a:p>
          <a:endParaRPr lang="en-US"/>
        </a:p>
      </dgm:t>
    </dgm:pt>
    <dgm:pt modelId="{054678FB-243C-4FE1-8E04-51142B25FA31}" type="pres">
      <dgm:prSet presAssocID="{7573C620-1DC1-4E79-8FCA-A1F5BEA3332C}" presName="diagram" presStyleCnt="0">
        <dgm:presLayoutVars>
          <dgm:chPref val="1"/>
          <dgm:dir/>
          <dgm:animOne val="branch"/>
          <dgm:animLvl val="lvl"/>
          <dgm:resizeHandles val="exact"/>
        </dgm:presLayoutVars>
      </dgm:prSet>
      <dgm:spPr/>
    </dgm:pt>
    <dgm:pt modelId="{361E478E-26F3-4FDA-8A6B-D67EB56AB439}" type="pres">
      <dgm:prSet presAssocID="{DC5706F6-98C1-40DC-BBEE-B79948659828}" presName="root1" presStyleCnt="0"/>
      <dgm:spPr/>
    </dgm:pt>
    <dgm:pt modelId="{612CAC30-D1AE-40AF-811C-1449FB0125BF}" type="pres">
      <dgm:prSet presAssocID="{DC5706F6-98C1-40DC-BBEE-B79948659828}" presName="LevelOneTextNode" presStyleLbl="node0" presStyleIdx="0" presStyleCnt="1">
        <dgm:presLayoutVars>
          <dgm:chPref val="3"/>
        </dgm:presLayoutVars>
      </dgm:prSet>
      <dgm:spPr/>
    </dgm:pt>
    <dgm:pt modelId="{00D79D9A-91D1-4FDB-9CE8-81349A257E8D}" type="pres">
      <dgm:prSet presAssocID="{DC5706F6-98C1-40DC-BBEE-B79948659828}" presName="level2hierChild" presStyleCnt="0"/>
      <dgm:spPr/>
    </dgm:pt>
    <dgm:pt modelId="{CB2398F2-8E80-4D0C-8889-45DDEB25B3FA}" type="pres">
      <dgm:prSet presAssocID="{9ABD06D9-9109-4580-98A0-44F7DF2F1974}" presName="conn2-1" presStyleLbl="parChTrans1D2" presStyleIdx="0" presStyleCnt="3"/>
      <dgm:spPr/>
    </dgm:pt>
    <dgm:pt modelId="{79292345-B986-488D-A3AE-A7A47F7EF11F}" type="pres">
      <dgm:prSet presAssocID="{9ABD06D9-9109-4580-98A0-44F7DF2F1974}" presName="connTx" presStyleLbl="parChTrans1D2" presStyleIdx="0" presStyleCnt="3"/>
      <dgm:spPr/>
    </dgm:pt>
    <dgm:pt modelId="{7C3E54F9-3F55-47C3-B186-0AC27B1EC4A3}" type="pres">
      <dgm:prSet presAssocID="{94556E89-2380-4ED0-B6FE-3426D0F67A3E}" presName="root2" presStyleCnt="0"/>
      <dgm:spPr/>
    </dgm:pt>
    <dgm:pt modelId="{71B020F8-0153-4527-9FB0-4A0869E7868A}" type="pres">
      <dgm:prSet presAssocID="{94556E89-2380-4ED0-B6FE-3426D0F67A3E}" presName="LevelTwoTextNode" presStyleLbl="node2" presStyleIdx="0" presStyleCnt="3">
        <dgm:presLayoutVars>
          <dgm:chPref val="3"/>
        </dgm:presLayoutVars>
      </dgm:prSet>
      <dgm:spPr/>
    </dgm:pt>
    <dgm:pt modelId="{F44391D9-F014-4574-8F27-FBAAACE48259}" type="pres">
      <dgm:prSet presAssocID="{94556E89-2380-4ED0-B6FE-3426D0F67A3E}" presName="level3hierChild" presStyleCnt="0"/>
      <dgm:spPr/>
    </dgm:pt>
    <dgm:pt modelId="{34E828DD-8A60-43A5-BD67-7FB0838FF3DE}" type="pres">
      <dgm:prSet presAssocID="{0BCE8F3B-33C8-4756-BE18-6AB9CF76B940}" presName="conn2-1" presStyleLbl="parChTrans1D3" presStyleIdx="0" presStyleCnt="3"/>
      <dgm:spPr/>
    </dgm:pt>
    <dgm:pt modelId="{C0970B95-154E-4BD3-AF14-CBBD7F069198}" type="pres">
      <dgm:prSet presAssocID="{0BCE8F3B-33C8-4756-BE18-6AB9CF76B940}" presName="connTx" presStyleLbl="parChTrans1D3" presStyleIdx="0" presStyleCnt="3"/>
      <dgm:spPr/>
    </dgm:pt>
    <dgm:pt modelId="{4B4A88C4-8892-4216-B600-40ADAEB21472}" type="pres">
      <dgm:prSet presAssocID="{35E62621-FF17-4A1A-9E18-F31C7848855A}" presName="root2" presStyleCnt="0"/>
      <dgm:spPr/>
    </dgm:pt>
    <dgm:pt modelId="{96BE1937-FD6E-4194-BAD0-1769146CFF37}" type="pres">
      <dgm:prSet presAssocID="{35E62621-FF17-4A1A-9E18-F31C7848855A}" presName="LevelTwoTextNode" presStyleLbl="node3" presStyleIdx="0" presStyleCnt="3">
        <dgm:presLayoutVars>
          <dgm:chPref val="3"/>
        </dgm:presLayoutVars>
      </dgm:prSet>
      <dgm:spPr/>
    </dgm:pt>
    <dgm:pt modelId="{48DFEAE7-0D32-4141-9AB7-F0F3546BE1F3}" type="pres">
      <dgm:prSet presAssocID="{35E62621-FF17-4A1A-9E18-F31C7848855A}" presName="level3hierChild" presStyleCnt="0"/>
      <dgm:spPr/>
    </dgm:pt>
    <dgm:pt modelId="{6CE37440-EA5E-4F60-8958-7209C8BCBE72}" type="pres">
      <dgm:prSet presAssocID="{2EB11962-3A25-47AC-94DF-286CC19DC4C4}" presName="conn2-1" presStyleLbl="parChTrans1D2" presStyleIdx="1" presStyleCnt="3"/>
      <dgm:spPr/>
    </dgm:pt>
    <dgm:pt modelId="{EC50731F-A8D4-44F2-B070-0E5D09F0056C}" type="pres">
      <dgm:prSet presAssocID="{2EB11962-3A25-47AC-94DF-286CC19DC4C4}" presName="connTx" presStyleLbl="parChTrans1D2" presStyleIdx="1" presStyleCnt="3"/>
      <dgm:spPr/>
    </dgm:pt>
    <dgm:pt modelId="{4E330607-4E39-4120-B273-51BBD9EE94DB}" type="pres">
      <dgm:prSet presAssocID="{7F526AD5-E4A2-46B3-97F3-CAFBC2286362}" presName="root2" presStyleCnt="0"/>
      <dgm:spPr/>
    </dgm:pt>
    <dgm:pt modelId="{71455781-40E5-4A15-A60F-62E9E524B3E5}" type="pres">
      <dgm:prSet presAssocID="{7F526AD5-E4A2-46B3-97F3-CAFBC2286362}" presName="LevelTwoTextNode" presStyleLbl="node2" presStyleIdx="1" presStyleCnt="3">
        <dgm:presLayoutVars>
          <dgm:chPref val="3"/>
        </dgm:presLayoutVars>
      </dgm:prSet>
      <dgm:spPr/>
    </dgm:pt>
    <dgm:pt modelId="{0FA42F89-61F8-4544-A6D3-93BB30A6B4A7}" type="pres">
      <dgm:prSet presAssocID="{7F526AD5-E4A2-46B3-97F3-CAFBC2286362}" presName="level3hierChild" presStyleCnt="0"/>
      <dgm:spPr/>
    </dgm:pt>
    <dgm:pt modelId="{CAAE07C3-B430-428A-A509-D5D5504CAA9E}" type="pres">
      <dgm:prSet presAssocID="{284DC260-1D74-4F16-A75D-4819A51D0347}" presName="conn2-1" presStyleLbl="parChTrans1D3" presStyleIdx="1" presStyleCnt="3"/>
      <dgm:spPr/>
    </dgm:pt>
    <dgm:pt modelId="{40F35762-FEDC-4557-AFC9-63CF1F961596}" type="pres">
      <dgm:prSet presAssocID="{284DC260-1D74-4F16-A75D-4819A51D0347}" presName="connTx" presStyleLbl="parChTrans1D3" presStyleIdx="1" presStyleCnt="3"/>
      <dgm:spPr/>
    </dgm:pt>
    <dgm:pt modelId="{6B95F3AB-0EF8-458B-AF65-F215B3429EC2}" type="pres">
      <dgm:prSet presAssocID="{0FE3258F-F777-41CC-9554-2C71394E06C9}" presName="root2" presStyleCnt="0"/>
      <dgm:spPr/>
    </dgm:pt>
    <dgm:pt modelId="{B0D61E35-1103-4AA4-915E-BFD6FE23806C}" type="pres">
      <dgm:prSet presAssocID="{0FE3258F-F777-41CC-9554-2C71394E06C9}" presName="LevelTwoTextNode" presStyleLbl="node3" presStyleIdx="1" presStyleCnt="3">
        <dgm:presLayoutVars>
          <dgm:chPref val="3"/>
        </dgm:presLayoutVars>
      </dgm:prSet>
      <dgm:spPr/>
    </dgm:pt>
    <dgm:pt modelId="{3E1F57E1-CDCF-4683-8C96-2EA8DC55469F}" type="pres">
      <dgm:prSet presAssocID="{0FE3258F-F777-41CC-9554-2C71394E06C9}" presName="level3hierChild" presStyleCnt="0"/>
      <dgm:spPr/>
    </dgm:pt>
    <dgm:pt modelId="{574AC2AC-5915-4F02-B646-67E4562A07FA}" type="pres">
      <dgm:prSet presAssocID="{7892A45A-0FC5-4C6F-9B86-6DC74BA84025}" presName="conn2-1" presStyleLbl="parChTrans1D2" presStyleIdx="2" presStyleCnt="3"/>
      <dgm:spPr/>
    </dgm:pt>
    <dgm:pt modelId="{3F5ACF57-2908-4D87-86CE-9EA5FCAE4780}" type="pres">
      <dgm:prSet presAssocID="{7892A45A-0FC5-4C6F-9B86-6DC74BA84025}" presName="connTx" presStyleLbl="parChTrans1D2" presStyleIdx="2" presStyleCnt="3"/>
      <dgm:spPr/>
    </dgm:pt>
    <dgm:pt modelId="{2C4962FA-6CB3-4861-825E-294DA5E6FB5C}" type="pres">
      <dgm:prSet presAssocID="{EAC7F9A7-DA9A-4BF0-A4D8-828805C7B54B}" presName="root2" presStyleCnt="0"/>
      <dgm:spPr/>
    </dgm:pt>
    <dgm:pt modelId="{AF35C029-DCCD-4117-8DFF-DC603D8D322B}" type="pres">
      <dgm:prSet presAssocID="{EAC7F9A7-DA9A-4BF0-A4D8-828805C7B54B}" presName="LevelTwoTextNode" presStyleLbl="node2" presStyleIdx="2" presStyleCnt="3">
        <dgm:presLayoutVars>
          <dgm:chPref val="3"/>
        </dgm:presLayoutVars>
      </dgm:prSet>
      <dgm:spPr/>
    </dgm:pt>
    <dgm:pt modelId="{5F5B30B0-8ECD-4469-8563-158CEBA2D5E8}" type="pres">
      <dgm:prSet presAssocID="{EAC7F9A7-DA9A-4BF0-A4D8-828805C7B54B}" presName="level3hierChild" presStyleCnt="0"/>
      <dgm:spPr/>
    </dgm:pt>
    <dgm:pt modelId="{6C11240D-518E-4F3A-ADD9-34A4AACE8F58}" type="pres">
      <dgm:prSet presAssocID="{CE83AC30-0C77-4143-97A1-A2323218E2E3}" presName="conn2-1" presStyleLbl="parChTrans1D3" presStyleIdx="2" presStyleCnt="3"/>
      <dgm:spPr/>
    </dgm:pt>
    <dgm:pt modelId="{65F44DE5-22DB-489C-B6CD-1985251CCC54}" type="pres">
      <dgm:prSet presAssocID="{CE83AC30-0C77-4143-97A1-A2323218E2E3}" presName="connTx" presStyleLbl="parChTrans1D3" presStyleIdx="2" presStyleCnt="3"/>
      <dgm:spPr/>
    </dgm:pt>
    <dgm:pt modelId="{E360C800-8647-4DE7-8D09-E7BF54AE097E}" type="pres">
      <dgm:prSet presAssocID="{E486FC71-BFEB-49C9-84C3-50495F81CA81}" presName="root2" presStyleCnt="0"/>
      <dgm:spPr/>
    </dgm:pt>
    <dgm:pt modelId="{C3C2DE5F-0597-45FF-95B0-D8DA95C7B3F2}" type="pres">
      <dgm:prSet presAssocID="{E486FC71-BFEB-49C9-84C3-50495F81CA81}" presName="LevelTwoTextNode" presStyleLbl="node3" presStyleIdx="2" presStyleCnt="3">
        <dgm:presLayoutVars>
          <dgm:chPref val="3"/>
        </dgm:presLayoutVars>
      </dgm:prSet>
      <dgm:spPr/>
    </dgm:pt>
    <dgm:pt modelId="{0C2E7C72-1EDF-4F63-BAA2-7BF3088449FB}" type="pres">
      <dgm:prSet presAssocID="{E486FC71-BFEB-49C9-84C3-50495F81CA81}" presName="level3hierChild" presStyleCnt="0"/>
      <dgm:spPr/>
    </dgm:pt>
  </dgm:ptLst>
  <dgm:cxnLst>
    <dgm:cxn modelId="{8CB09F09-1153-4761-A3A2-1D5030226E13}" type="presOf" srcId="{2EB11962-3A25-47AC-94DF-286CC19DC4C4}" destId="{6CE37440-EA5E-4F60-8958-7209C8BCBE72}" srcOrd="0" destOrd="0" presId="urn:microsoft.com/office/officeart/2005/8/layout/hierarchy2"/>
    <dgm:cxn modelId="{927FEC0D-8BCB-4B62-A015-D19480397EDC}" type="presOf" srcId="{2EB11962-3A25-47AC-94DF-286CC19DC4C4}" destId="{EC50731F-A8D4-44F2-B070-0E5D09F0056C}" srcOrd="1" destOrd="0" presId="urn:microsoft.com/office/officeart/2005/8/layout/hierarchy2"/>
    <dgm:cxn modelId="{094E7A18-A4CA-49C5-B6F9-ED43A854EF2C}" srcId="{DC5706F6-98C1-40DC-BBEE-B79948659828}" destId="{7F526AD5-E4A2-46B3-97F3-CAFBC2286362}" srcOrd="1" destOrd="0" parTransId="{2EB11962-3A25-47AC-94DF-286CC19DC4C4}" sibTransId="{12AA4347-5272-4C26-82AB-A5E440E369A8}"/>
    <dgm:cxn modelId="{A800F61A-FF38-433C-A255-EE12D4BC41CE}" srcId="{EAC7F9A7-DA9A-4BF0-A4D8-828805C7B54B}" destId="{E486FC71-BFEB-49C9-84C3-50495F81CA81}" srcOrd="0" destOrd="0" parTransId="{CE83AC30-0C77-4143-97A1-A2323218E2E3}" sibTransId="{5B9B76F5-A0E9-4187-94DD-41D19210933C}"/>
    <dgm:cxn modelId="{E41BA920-EF01-47AB-975B-AE95EE6C7ACC}" type="presOf" srcId="{7892A45A-0FC5-4C6F-9B86-6DC74BA84025}" destId="{574AC2AC-5915-4F02-B646-67E4562A07FA}" srcOrd="0" destOrd="0" presId="urn:microsoft.com/office/officeart/2005/8/layout/hierarchy2"/>
    <dgm:cxn modelId="{77F83C28-D83D-4A42-8488-680D612815FD}" type="presOf" srcId="{9ABD06D9-9109-4580-98A0-44F7DF2F1974}" destId="{79292345-B986-488D-A3AE-A7A47F7EF11F}" srcOrd="1" destOrd="0" presId="urn:microsoft.com/office/officeart/2005/8/layout/hierarchy2"/>
    <dgm:cxn modelId="{04630529-9E8C-45BB-A2A1-4868C83D99F3}" type="presOf" srcId="{0BCE8F3B-33C8-4756-BE18-6AB9CF76B940}" destId="{34E828DD-8A60-43A5-BD67-7FB0838FF3DE}" srcOrd="0" destOrd="0" presId="urn:microsoft.com/office/officeart/2005/8/layout/hierarchy2"/>
    <dgm:cxn modelId="{712E522B-B38C-4AAE-B8FA-EBD3D81AB6C8}" type="presOf" srcId="{94556E89-2380-4ED0-B6FE-3426D0F67A3E}" destId="{71B020F8-0153-4527-9FB0-4A0869E7868A}" srcOrd="0" destOrd="0" presId="urn:microsoft.com/office/officeart/2005/8/layout/hierarchy2"/>
    <dgm:cxn modelId="{E65DC83C-9CB3-47EB-BA1B-BB237FB7804C}" type="presOf" srcId="{0FE3258F-F777-41CC-9554-2C71394E06C9}" destId="{B0D61E35-1103-4AA4-915E-BFD6FE23806C}" srcOrd="0" destOrd="0" presId="urn:microsoft.com/office/officeart/2005/8/layout/hierarchy2"/>
    <dgm:cxn modelId="{3332D846-E62B-4839-83BC-52778DA34AFC}" type="presOf" srcId="{35E62621-FF17-4A1A-9E18-F31C7848855A}" destId="{96BE1937-FD6E-4194-BAD0-1769146CFF37}" srcOrd="0" destOrd="0" presId="urn:microsoft.com/office/officeart/2005/8/layout/hierarchy2"/>
    <dgm:cxn modelId="{62C79968-193F-48C9-8603-6D11C6EEDE05}" srcId="{7573C620-1DC1-4E79-8FCA-A1F5BEA3332C}" destId="{DC5706F6-98C1-40DC-BBEE-B79948659828}" srcOrd="0" destOrd="0" parTransId="{5EA7C7C4-FBE3-4F12-9E74-7CE76AF5F8BC}" sibTransId="{560A1C50-2ED7-4710-9E1C-7A898BD15BE3}"/>
    <dgm:cxn modelId="{7E92EA6A-3B62-4116-BD64-B55A9C424D40}" type="presOf" srcId="{0BCE8F3B-33C8-4756-BE18-6AB9CF76B940}" destId="{C0970B95-154E-4BD3-AF14-CBBD7F069198}" srcOrd="1" destOrd="0" presId="urn:microsoft.com/office/officeart/2005/8/layout/hierarchy2"/>
    <dgm:cxn modelId="{1004AD6C-6024-4DCF-B64F-1CBFE52E9FD8}" type="presOf" srcId="{7573C620-1DC1-4E79-8FCA-A1F5BEA3332C}" destId="{054678FB-243C-4FE1-8E04-51142B25FA31}" srcOrd="0" destOrd="0" presId="urn:microsoft.com/office/officeart/2005/8/layout/hierarchy2"/>
    <dgm:cxn modelId="{77DF476F-5B6B-4301-A8F4-8CC0270EBB0C}" type="presOf" srcId="{CE83AC30-0C77-4143-97A1-A2323218E2E3}" destId="{6C11240D-518E-4F3A-ADD9-34A4AACE8F58}" srcOrd="0" destOrd="0" presId="urn:microsoft.com/office/officeart/2005/8/layout/hierarchy2"/>
    <dgm:cxn modelId="{25CA9250-3295-4D3B-A71B-20AF4B5F385A}" type="presOf" srcId="{9ABD06D9-9109-4580-98A0-44F7DF2F1974}" destId="{CB2398F2-8E80-4D0C-8889-45DDEB25B3FA}" srcOrd="0" destOrd="0" presId="urn:microsoft.com/office/officeart/2005/8/layout/hierarchy2"/>
    <dgm:cxn modelId="{98044D72-A744-4481-B2B4-C63EDB08A77A}" type="presOf" srcId="{7892A45A-0FC5-4C6F-9B86-6DC74BA84025}" destId="{3F5ACF57-2908-4D87-86CE-9EA5FCAE4780}" srcOrd="1" destOrd="0" presId="urn:microsoft.com/office/officeart/2005/8/layout/hierarchy2"/>
    <dgm:cxn modelId="{ED44D852-A2B6-490F-BFF2-AD1551D21D65}" type="presOf" srcId="{284DC260-1D74-4F16-A75D-4819A51D0347}" destId="{CAAE07C3-B430-428A-A509-D5D5504CAA9E}" srcOrd="0" destOrd="0" presId="urn:microsoft.com/office/officeart/2005/8/layout/hierarchy2"/>
    <dgm:cxn modelId="{4C68BF81-8D64-4349-8E7D-7F7AEFC0273E}" type="presOf" srcId="{DC5706F6-98C1-40DC-BBEE-B79948659828}" destId="{612CAC30-D1AE-40AF-811C-1449FB0125BF}" srcOrd="0" destOrd="0" presId="urn:microsoft.com/office/officeart/2005/8/layout/hierarchy2"/>
    <dgm:cxn modelId="{6400AF92-F780-4172-ABE4-034CA007DD3D}" type="presOf" srcId="{7F526AD5-E4A2-46B3-97F3-CAFBC2286362}" destId="{71455781-40E5-4A15-A60F-62E9E524B3E5}" srcOrd="0" destOrd="0" presId="urn:microsoft.com/office/officeart/2005/8/layout/hierarchy2"/>
    <dgm:cxn modelId="{10C5A29E-1AB3-47DB-9E82-6CE77B9E8E24}" srcId="{DC5706F6-98C1-40DC-BBEE-B79948659828}" destId="{EAC7F9A7-DA9A-4BF0-A4D8-828805C7B54B}" srcOrd="2" destOrd="0" parTransId="{7892A45A-0FC5-4C6F-9B86-6DC74BA84025}" sibTransId="{E734400B-0E83-401A-8E58-45DD205A1689}"/>
    <dgm:cxn modelId="{EB0107A6-E553-4A3D-BDB1-32D2660A47A6}" srcId="{7F526AD5-E4A2-46B3-97F3-CAFBC2286362}" destId="{0FE3258F-F777-41CC-9554-2C71394E06C9}" srcOrd="0" destOrd="0" parTransId="{284DC260-1D74-4F16-A75D-4819A51D0347}" sibTransId="{94EE2E05-6279-4645-A836-5CA3827DA910}"/>
    <dgm:cxn modelId="{867866AE-5150-473E-9601-FE39A6AE034E}" srcId="{DC5706F6-98C1-40DC-BBEE-B79948659828}" destId="{94556E89-2380-4ED0-B6FE-3426D0F67A3E}" srcOrd="0" destOrd="0" parTransId="{9ABD06D9-9109-4580-98A0-44F7DF2F1974}" sibTransId="{8CE35610-828F-4ADD-9B72-7B8F1286892F}"/>
    <dgm:cxn modelId="{7FC1A7BE-3860-4828-B361-7F5364A19EF7}" srcId="{94556E89-2380-4ED0-B6FE-3426D0F67A3E}" destId="{35E62621-FF17-4A1A-9E18-F31C7848855A}" srcOrd="0" destOrd="0" parTransId="{0BCE8F3B-33C8-4756-BE18-6AB9CF76B940}" sibTransId="{DA31607F-6D84-4C81-8CD2-C50D05715C02}"/>
    <dgm:cxn modelId="{FC63C4C1-BC44-48C5-A0B8-07BEA3D5A152}" type="presOf" srcId="{CE83AC30-0C77-4143-97A1-A2323218E2E3}" destId="{65F44DE5-22DB-489C-B6CD-1985251CCC54}" srcOrd="1" destOrd="0" presId="urn:microsoft.com/office/officeart/2005/8/layout/hierarchy2"/>
    <dgm:cxn modelId="{33F7B6C4-5ED8-4FFD-BA25-56EFDACECF83}" type="presOf" srcId="{284DC260-1D74-4F16-A75D-4819A51D0347}" destId="{40F35762-FEDC-4557-AFC9-63CF1F961596}" srcOrd="1" destOrd="0" presId="urn:microsoft.com/office/officeart/2005/8/layout/hierarchy2"/>
    <dgm:cxn modelId="{CB3942CE-1D9F-42A9-9EB1-98FEF384C5AE}" type="presOf" srcId="{EAC7F9A7-DA9A-4BF0-A4D8-828805C7B54B}" destId="{AF35C029-DCCD-4117-8DFF-DC603D8D322B}" srcOrd="0" destOrd="0" presId="urn:microsoft.com/office/officeart/2005/8/layout/hierarchy2"/>
    <dgm:cxn modelId="{5D8E3FD1-FF10-4154-88BF-173312B67893}" type="presOf" srcId="{E486FC71-BFEB-49C9-84C3-50495F81CA81}" destId="{C3C2DE5F-0597-45FF-95B0-D8DA95C7B3F2}" srcOrd="0" destOrd="0" presId="urn:microsoft.com/office/officeart/2005/8/layout/hierarchy2"/>
    <dgm:cxn modelId="{B2B78B0F-0E1D-485C-A80F-5849D09D508C}" type="presParOf" srcId="{054678FB-243C-4FE1-8E04-51142B25FA31}" destId="{361E478E-26F3-4FDA-8A6B-D67EB56AB439}" srcOrd="0" destOrd="0" presId="urn:microsoft.com/office/officeart/2005/8/layout/hierarchy2"/>
    <dgm:cxn modelId="{33738FB4-7CD8-4217-8DA4-8ACB89DE4235}" type="presParOf" srcId="{361E478E-26F3-4FDA-8A6B-D67EB56AB439}" destId="{612CAC30-D1AE-40AF-811C-1449FB0125BF}" srcOrd="0" destOrd="0" presId="urn:microsoft.com/office/officeart/2005/8/layout/hierarchy2"/>
    <dgm:cxn modelId="{F6A8FC92-1BAD-4084-BAC5-F18DB7032A95}" type="presParOf" srcId="{361E478E-26F3-4FDA-8A6B-D67EB56AB439}" destId="{00D79D9A-91D1-4FDB-9CE8-81349A257E8D}" srcOrd="1" destOrd="0" presId="urn:microsoft.com/office/officeart/2005/8/layout/hierarchy2"/>
    <dgm:cxn modelId="{0A1CFC89-0377-448D-80A0-CC19F58F9036}" type="presParOf" srcId="{00D79D9A-91D1-4FDB-9CE8-81349A257E8D}" destId="{CB2398F2-8E80-4D0C-8889-45DDEB25B3FA}" srcOrd="0" destOrd="0" presId="urn:microsoft.com/office/officeart/2005/8/layout/hierarchy2"/>
    <dgm:cxn modelId="{A0D84BC2-96A6-4DEF-9A82-07FF767206D5}" type="presParOf" srcId="{CB2398F2-8E80-4D0C-8889-45DDEB25B3FA}" destId="{79292345-B986-488D-A3AE-A7A47F7EF11F}" srcOrd="0" destOrd="0" presId="urn:microsoft.com/office/officeart/2005/8/layout/hierarchy2"/>
    <dgm:cxn modelId="{7A88A43C-91E0-4083-8DB2-00DF33D34CEC}" type="presParOf" srcId="{00D79D9A-91D1-4FDB-9CE8-81349A257E8D}" destId="{7C3E54F9-3F55-47C3-B186-0AC27B1EC4A3}" srcOrd="1" destOrd="0" presId="urn:microsoft.com/office/officeart/2005/8/layout/hierarchy2"/>
    <dgm:cxn modelId="{B2028786-17D5-4BC6-9978-B61A458F49E1}" type="presParOf" srcId="{7C3E54F9-3F55-47C3-B186-0AC27B1EC4A3}" destId="{71B020F8-0153-4527-9FB0-4A0869E7868A}" srcOrd="0" destOrd="0" presId="urn:microsoft.com/office/officeart/2005/8/layout/hierarchy2"/>
    <dgm:cxn modelId="{4BE837D9-EFAE-4FDE-B7CB-9541131D6C5B}" type="presParOf" srcId="{7C3E54F9-3F55-47C3-B186-0AC27B1EC4A3}" destId="{F44391D9-F014-4574-8F27-FBAAACE48259}" srcOrd="1" destOrd="0" presId="urn:microsoft.com/office/officeart/2005/8/layout/hierarchy2"/>
    <dgm:cxn modelId="{5C021E78-696A-4476-B367-BC63A5AF5D20}" type="presParOf" srcId="{F44391D9-F014-4574-8F27-FBAAACE48259}" destId="{34E828DD-8A60-43A5-BD67-7FB0838FF3DE}" srcOrd="0" destOrd="0" presId="urn:microsoft.com/office/officeart/2005/8/layout/hierarchy2"/>
    <dgm:cxn modelId="{53ABB632-4E96-4CD7-A548-D427A8EF7610}" type="presParOf" srcId="{34E828DD-8A60-43A5-BD67-7FB0838FF3DE}" destId="{C0970B95-154E-4BD3-AF14-CBBD7F069198}" srcOrd="0" destOrd="0" presId="urn:microsoft.com/office/officeart/2005/8/layout/hierarchy2"/>
    <dgm:cxn modelId="{CE055D01-574E-4F2B-AB41-24FD85653A1D}" type="presParOf" srcId="{F44391D9-F014-4574-8F27-FBAAACE48259}" destId="{4B4A88C4-8892-4216-B600-40ADAEB21472}" srcOrd="1" destOrd="0" presId="urn:microsoft.com/office/officeart/2005/8/layout/hierarchy2"/>
    <dgm:cxn modelId="{5FFB649C-BF65-4E26-86CA-660D0F37C370}" type="presParOf" srcId="{4B4A88C4-8892-4216-B600-40ADAEB21472}" destId="{96BE1937-FD6E-4194-BAD0-1769146CFF37}" srcOrd="0" destOrd="0" presId="urn:microsoft.com/office/officeart/2005/8/layout/hierarchy2"/>
    <dgm:cxn modelId="{F93D7281-CDFF-4551-9F95-43F1CE198286}" type="presParOf" srcId="{4B4A88C4-8892-4216-B600-40ADAEB21472}" destId="{48DFEAE7-0D32-4141-9AB7-F0F3546BE1F3}" srcOrd="1" destOrd="0" presId="urn:microsoft.com/office/officeart/2005/8/layout/hierarchy2"/>
    <dgm:cxn modelId="{F2D367A7-B1E4-467A-988B-71EDBA3F1CF8}" type="presParOf" srcId="{00D79D9A-91D1-4FDB-9CE8-81349A257E8D}" destId="{6CE37440-EA5E-4F60-8958-7209C8BCBE72}" srcOrd="2" destOrd="0" presId="urn:microsoft.com/office/officeart/2005/8/layout/hierarchy2"/>
    <dgm:cxn modelId="{D28BDD8A-54E1-425F-AE19-B8E044C345F5}" type="presParOf" srcId="{6CE37440-EA5E-4F60-8958-7209C8BCBE72}" destId="{EC50731F-A8D4-44F2-B070-0E5D09F0056C}" srcOrd="0" destOrd="0" presId="urn:microsoft.com/office/officeart/2005/8/layout/hierarchy2"/>
    <dgm:cxn modelId="{F63293F3-EDAF-46BA-81FF-D176DACC87C5}" type="presParOf" srcId="{00D79D9A-91D1-4FDB-9CE8-81349A257E8D}" destId="{4E330607-4E39-4120-B273-51BBD9EE94DB}" srcOrd="3" destOrd="0" presId="urn:microsoft.com/office/officeart/2005/8/layout/hierarchy2"/>
    <dgm:cxn modelId="{7D090E4E-C072-4C5A-9905-B6BB7E4182B7}" type="presParOf" srcId="{4E330607-4E39-4120-B273-51BBD9EE94DB}" destId="{71455781-40E5-4A15-A60F-62E9E524B3E5}" srcOrd="0" destOrd="0" presId="urn:microsoft.com/office/officeart/2005/8/layout/hierarchy2"/>
    <dgm:cxn modelId="{435371F3-E95E-44B0-905A-6BE37A847462}" type="presParOf" srcId="{4E330607-4E39-4120-B273-51BBD9EE94DB}" destId="{0FA42F89-61F8-4544-A6D3-93BB30A6B4A7}" srcOrd="1" destOrd="0" presId="urn:microsoft.com/office/officeart/2005/8/layout/hierarchy2"/>
    <dgm:cxn modelId="{02744F10-6702-48AB-8BE5-89D494E562DF}" type="presParOf" srcId="{0FA42F89-61F8-4544-A6D3-93BB30A6B4A7}" destId="{CAAE07C3-B430-428A-A509-D5D5504CAA9E}" srcOrd="0" destOrd="0" presId="urn:microsoft.com/office/officeart/2005/8/layout/hierarchy2"/>
    <dgm:cxn modelId="{1065964B-DC4E-412E-A643-A0FA56AA069C}" type="presParOf" srcId="{CAAE07C3-B430-428A-A509-D5D5504CAA9E}" destId="{40F35762-FEDC-4557-AFC9-63CF1F961596}" srcOrd="0" destOrd="0" presId="urn:microsoft.com/office/officeart/2005/8/layout/hierarchy2"/>
    <dgm:cxn modelId="{7C7E6898-225F-4CAC-A299-6C9D35CB5EDB}" type="presParOf" srcId="{0FA42F89-61F8-4544-A6D3-93BB30A6B4A7}" destId="{6B95F3AB-0EF8-458B-AF65-F215B3429EC2}" srcOrd="1" destOrd="0" presId="urn:microsoft.com/office/officeart/2005/8/layout/hierarchy2"/>
    <dgm:cxn modelId="{79605AA4-57D1-402E-9143-2726D101E860}" type="presParOf" srcId="{6B95F3AB-0EF8-458B-AF65-F215B3429EC2}" destId="{B0D61E35-1103-4AA4-915E-BFD6FE23806C}" srcOrd="0" destOrd="0" presId="urn:microsoft.com/office/officeart/2005/8/layout/hierarchy2"/>
    <dgm:cxn modelId="{E86EDD88-ABCD-4961-B51E-76CA4C66F9DF}" type="presParOf" srcId="{6B95F3AB-0EF8-458B-AF65-F215B3429EC2}" destId="{3E1F57E1-CDCF-4683-8C96-2EA8DC55469F}" srcOrd="1" destOrd="0" presId="urn:microsoft.com/office/officeart/2005/8/layout/hierarchy2"/>
    <dgm:cxn modelId="{0A660242-97B6-4B7E-A021-7F3343F1CCAE}" type="presParOf" srcId="{00D79D9A-91D1-4FDB-9CE8-81349A257E8D}" destId="{574AC2AC-5915-4F02-B646-67E4562A07FA}" srcOrd="4" destOrd="0" presId="urn:microsoft.com/office/officeart/2005/8/layout/hierarchy2"/>
    <dgm:cxn modelId="{B939DECD-DA4A-48FA-B874-F8E64E4BA1ED}" type="presParOf" srcId="{574AC2AC-5915-4F02-B646-67E4562A07FA}" destId="{3F5ACF57-2908-4D87-86CE-9EA5FCAE4780}" srcOrd="0" destOrd="0" presId="urn:microsoft.com/office/officeart/2005/8/layout/hierarchy2"/>
    <dgm:cxn modelId="{48D7BF69-AAF8-44AE-9D5A-52009182A542}" type="presParOf" srcId="{00D79D9A-91D1-4FDB-9CE8-81349A257E8D}" destId="{2C4962FA-6CB3-4861-825E-294DA5E6FB5C}" srcOrd="5" destOrd="0" presId="urn:microsoft.com/office/officeart/2005/8/layout/hierarchy2"/>
    <dgm:cxn modelId="{307CF452-7B56-491A-BC3F-815CDB94E49B}" type="presParOf" srcId="{2C4962FA-6CB3-4861-825E-294DA5E6FB5C}" destId="{AF35C029-DCCD-4117-8DFF-DC603D8D322B}" srcOrd="0" destOrd="0" presId="urn:microsoft.com/office/officeart/2005/8/layout/hierarchy2"/>
    <dgm:cxn modelId="{24113647-599F-48F9-8E57-9FC8F8608696}" type="presParOf" srcId="{2C4962FA-6CB3-4861-825E-294DA5E6FB5C}" destId="{5F5B30B0-8ECD-4469-8563-158CEBA2D5E8}" srcOrd="1" destOrd="0" presId="urn:microsoft.com/office/officeart/2005/8/layout/hierarchy2"/>
    <dgm:cxn modelId="{D1FDA66D-1517-40C5-A2F6-3CBF0AA54250}" type="presParOf" srcId="{5F5B30B0-8ECD-4469-8563-158CEBA2D5E8}" destId="{6C11240D-518E-4F3A-ADD9-34A4AACE8F58}" srcOrd="0" destOrd="0" presId="urn:microsoft.com/office/officeart/2005/8/layout/hierarchy2"/>
    <dgm:cxn modelId="{CCD30A8B-08E3-4E21-B7D3-46192F054651}" type="presParOf" srcId="{6C11240D-518E-4F3A-ADD9-34A4AACE8F58}" destId="{65F44DE5-22DB-489C-B6CD-1985251CCC54}" srcOrd="0" destOrd="0" presId="urn:microsoft.com/office/officeart/2005/8/layout/hierarchy2"/>
    <dgm:cxn modelId="{9C0AD28C-FEFE-42CC-8F4C-93EA43EAFD51}" type="presParOf" srcId="{5F5B30B0-8ECD-4469-8563-158CEBA2D5E8}" destId="{E360C800-8647-4DE7-8D09-E7BF54AE097E}" srcOrd="1" destOrd="0" presId="urn:microsoft.com/office/officeart/2005/8/layout/hierarchy2"/>
    <dgm:cxn modelId="{CD303B93-DB86-4C51-981C-578FD34C6A3B}" type="presParOf" srcId="{E360C800-8647-4DE7-8D09-E7BF54AE097E}" destId="{C3C2DE5F-0597-45FF-95B0-D8DA95C7B3F2}" srcOrd="0" destOrd="0" presId="urn:microsoft.com/office/officeart/2005/8/layout/hierarchy2"/>
    <dgm:cxn modelId="{852423FF-EEA0-4081-A06D-F8254936F593}" type="presParOf" srcId="{E360C800-8647-4DE7-8D09-E7BF54AE097E}" destId="{0C2E7C72-1EDF-4F63-BAA2-7BF3088449FB}"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4C33E-FC3D-4001-9AE0-C38DE4E89857}">
      <dsp:nvSpPr>
        <dsp:cNvPr id="0" name=""/>
        <dsp:cNvSpPr/>
      </dsp:nvSpPr>
      <dsp:spPr>
        <a:xfrm>
          <a:off x="0" y="1962135"/>
          <a:ext cx="1002018" cy="467608"/>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Statistics</a:t>
          </a:r>
        </a:p>
      </dsp:txBody>
      <dsp:txXfrm>
        <a:off x="13696" y="1975831"/>
        <a:ext cx="974626" cy="440216"/>
      </dsp:txXfrm>
    </dsp:sp>
    <dsp:sp modelId="{1FFC9363-96F3-493F-AB03-5246444A572A}">
      <dsp:nvSpPr>
        <dsp:cNvPr id="0" name=""/>
        <dsp:cNvSpPr/>
      </dsp:nvSpPr>
      <dsp:spPr>
        <a:xfrm rot="17348806">
          <a:off x="352720" y="1272265"/>
          <a:ext cx="1932404" cy="21841"/>
        </a:xfrm>
        <a:custGeom>
          <a:avLst/>
          <a:gdLst/>
          <a:ahLst/>
          <a:cxnLst/>
          <a:rect l="0" t="0" r="0" b="0"/>
          <a:pathLst>
            <a:path>
              <a:moveTo>
                <a:pt x="0" y="10920"/>
              </a:moveTo>
              <a:lnTo>
                <a:pt x="1932404" y="10920"/>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1270611" y="1234876"/>
        <a:ext cx="96620" cy="96620"/>
      </dsp:txXfrm>
    </dsp:sp>
    <dsp:sp modelId="{9DE54E05-863F-4224-8F9D-CA55A747A74B}">
      <dsp:nvSpPr>
        <dsp:cNvPr id="0" name=""/>
        <dsp:cNvSpPr/>
      </dsp:nvSpPr>
      <dsp:spPr>
        <a:xfrm>
          <a:off x="1635825" y="67721"/>
          <a:ext cx="2049373" cy="605424"/>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en-CA" sz="1600" b="1" kern="1200" dirty="0"/>
            <a:t>Formation of Statistical Questions</a:t>
          </a:r>
          <a:endParaRPr lang="en-US" sz="1600" b="1" kern="1200" dirty="0"/>
        </a:p>
      </dsp:txBody>
      <dsp:txXfrm>
        <a:off x="1653557" y="85453"/>
        <a:ext cx="2013909" cy="569960"/>
      </dsp:txXfrm>
    </dsp:sp>
    <dsp:sp modelId="{26C8394C-DA44-4520-8A56-F72DB5F288AB}">
      <dsp:nvSpPr>
        <dsp:cNvPr id="0" name=""/>
        <dsp:cNvSpPr/>
      </dsp:nvSpPr>
      <dsp:spPr>
        <a:xfrm rot="21309882">
          <a:off x="3684372" y="339923"/>
          <a:ext cx="464788" cy="21841"/>
        </a:xfrm>
        <a:custGeom>
          <a:avLst/>
          <a:gdLst/>
          <a:ahLst/>
          <a:cxnLst/>
          <a:rect l="0" t="0" r="0" b="0"/>
          <a:pathLst>
            <a:path>
              <a:moveTo>
                <a:pt x="0" y="10920"/>
              </a:moveTo>
              <a:lnTo>
                <a:pt x="464788" y="10920"/>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05146" y="339224"/>
        <a:ext cx="23239" cy="23239"/>
      </dsp:txXfrm>
    </dsp:sp>
    <dsp:sp modelId="{C269EF7A-1190-464F-AE15-C946307EAFF1}">
      <dsp:nvSpPr>
        <dsp:cNvPr id="0" name=""/>
        <dsp:cNvSpPr/>
      </dsp:nvSpPr>
      <dsp:spPr>
        <a:xfrm>
          <a:off x="4148333" y="0"/>
          <a:ext cx="3791499" cy="662510"/>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Is there any association b/w social distancing and COVID?- Should we use 20 seconds to wash our hands during the pandemic?</a:t>
          </a:r>
        </a:p>
      </dsp:txBody>
      <dsp:txXfrm>
        <a:off x="4167737" y="19404"/>
        <a:ext cx="3752691" cy="623702"/>
      </dsp:txXfrm>
    </dsp:sp>
    <dsp:sp modelId="{AF32AB86-D6E2-4768-97DE-6E42547C32DF}">
      <dsp:nvSpPr>
        <dsp:cNvPr id="0" name=""/>
        <dsp:cNvSpPr/>
      </dsp:nvSpPr>
      <dsp:spPr>
        <a:xfrm rot="18041369">
          <a:off x="698011" y="1651069"/>
          <a:ext cx="1241821" cy="21841"/>
        </a:xfrm>
        <a:custGeom>
          <a:avLst/>
          <a:gdLst/>
          <a:ahLst/>
          <a:cxnLst/>
          <a:rect l="0" t="0" r="0" b="0"/>
          <a:pathLst>
            <a:path>
              <a:moveTo>
                <a:pt x="0" y="10920"/>
              </a:moveTo>
              <a:lnTo>
                <a:pt x="1241821" y="10920"/>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87876" y="1630944"/>
        <a:ext cx="62091" cy="62091"/>
      </dsp:txXfrm>
    </dsp:sp>
    <dsp:sp modelId="{4C2BA7AB-39BA-4C98-86DC-AB65510E1A10}">
      <dsp:nvSpPr>
        <dsp:cNvPr id="0" name=""/>
        <dsp:cNvSpPr/>
      </dsp:nvSpPr>
      <dsp:spPr>
        <a:xfrm>
          <a:off x="1635825" y="838547"/>
          <a:ext cx="2049373" cy="578984"/>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CA" sz="1600" b="1" kern="1200" dirty="0"/>
            <a:t>Data Collection</a:t>
          </a:r>
          <a:endParaRPr lang="en-US" sz="1600" b="1" kern="1200" dirty="0"/>
        </a:p>
      </dsp:txBody>
      <dsp:txXfrm>
        <a:off x="1652783" y="855505"/>
        <a:ext cx="2015457" cy="545068"/>
      </dsp:txXfrm>
    </dsp:sp>
    <dsp:sp modelId="{2506CEA2-2D22-4A02-A803-700EBABF5FF4}">
      <dsp:nvSpPr>
        <dsp:cNvPr id="0" name=""/>
        <dsp:cNvSpPr/>
      </dsp:nvSpPr>
      <dsp:spPr>
        <a:xfrm rot="21270733">
          <a:off x="3684132" y="1094871"/>
          <a:ext cx="465267" cy="21841"/>
        </a:xfrm>
        <a:custGeom>
          <a:avLst/>
          <a:gdLst/>
          <a:ahLst/>
          <a:cxnLst/>
          <a:rect l="0" t="0" r="0" b="0"/>
          <a:pathLst>
            <a:path>
              <a:moveTo>
                <a:pt x="0" y="10920"/>
              </a:moveTo>
              <a:lnTo>
                <a:pt x="465267" y="10920"/>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05134" y="1094160"/>
        <a:ext cx="23263" cy="23263"/>
      </dsp:txXfrm>
    </dsp:sp>
    <dsp:sp modelId="{C04A8107-3D70-47DD-B55E-BA9A837D8174}">
      <dsp:nvSpPr>
        <dsp:cNvPr id="0" name=""/>
        <dsp:cNvSpPr/>
      </dsp:nvSpPr>
      <dsp:spPr>
        <a:xfrm>
          <a:off x="4148333" y="739701"/>
          <a:ext cx="3791499" cy="687687"/>
        </a:xfrm>
        <a:prstGeom prst="roundRect">
          <a:avLst>
            <a:gd name="adj" fmla="val 10000"/>
          </a:avLst>
        </a:prstGeom>
        <a:no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Data are collected from a sample of subjects with COVID/no COVID, subjects doing social dist./no social dist.-Sample time duration in second are recoded from selected subjects.</a:t>
          </a:r>
        </a:p>
      </dsp:txBody>
      <dsp:txXfrm>
        <a:off x="4168475" y="759843"/>
        <a:ext cx="3751215" cy="647403"/>
      </dsp:txXfrm>
    </dsp:sp>
    <dsp:sp modelId="{FCAD7258-85D0-4126-9817-8E8554045E88}">
      <dsp:nvSpPr>
        <dsp:cNvPr id="0" name=""/>
        <dsp:cNvSpPr/>
      </dsp:nvSpPr>
      <dsp:spPr>
        <a:xfrm rot="19629852">
          <a:off x="941758" y="1980507"/>
          <a:ext cx="754327" cy="21841"/>
        </a:xfrm>
        <a:custGeom>
          <a:avLst/>
          <a:gdLst/>
          <a:ahLst/>
          <a:cxnLst/>
          <a:rect l="0" t="0" r="0" b="0"/>
          <a:pathLst>
            <a:path>
              <a:moveTo>
                <a:pt x="0" y="10920"/>
              </a:moveTo>
              <a:lnTo>
                <a:pt x="754327" y="10920"/>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300063" y="1972570"/>
        <a:ext cx="37716" cy="37716"/>
      </dsp:txXfrm>
    </dsp:sp>
    <dsp:sp modelId="{624D16E4-88A1-4099-9C83-7AF5BE885BC7}">
      <dsp:nvSpPr>
        <dsp:cNvPr id="0" name=""/>
        <dsp:cNvSpPr/>
      </dsp:nvSpPr>
      <dsp:spPr>
        <a:xfrm>
          <a:off x="1635825" y="1497425"/>
          <a:ext cx="2049373" cy="578984"/>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en-CA" sz="1600" b="1" kern="1200" dirty="0"/>
            <a:t>Organization/Presentation of Data</a:t>
          </a:r>
          <a:endParaRPr lang="en-US" sz="1600" b="1" kern="1200" dirty="0"/>
        </a:p>
      </dsp:txBody>
      <dsp:txXfrm>
        <a:off x="1652783" y="1514383"/>
        <a:ext cx="2015457" cy="545068"/>
      </dsp:txXfrm>
    </dsp:sp>
    <dsp:sp modelId="{62660090-66BB-422F-A53A-60D09EDCA73A}">
      <dsp:nvSpPr>
        <dsp:cNvPr id="0" name=""/>
        <dsp:cNvSpPr/>
      </dsp:nvSpPr>
      <dsp:spPr>
        <a:xfrm rot="21270733">
          <a:off x="3684132" y="1753749"/>
          <a:ext cx="465267" cy="21841"/>
        </a:xfrm>
        <a:custGeom>
          <a:avLst/>
          <a:gdLst/>
          <a:ahLst/>
          <a:cxnLst/>
          <a:rect l="0" t="0" r="0" b="0"/>
          <a:pathLst>
            <a:path>
              <a:moveTo>
                <a:pt x="0" y="10920"/>
              </a:moveTo>
              <a:lnTo>
                <a:pt x="465267" y="10920"/>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05134" y="1753038"/>
        <a:ext cx="23263" cy="23263"/>
      </dsp:txXfrm>
    </dsp:sp>
    <dsp:sp modelId="{8FD54ED5-8A8F-42B2-A981-3DB5157E9025}">
      <dsp:nvSpPr>
        <dsp:cNvPr id="0" name=""/>
        <dsp:cNvSpPr/>
      </dsp:nvSpPr>
      <dsp:spPr>
        <a:xfrm>
          <a:off x="4148333" y="1508618"/>
          <a:ext cx="3791499" cy="467608"/>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Collected data are then presented in the form of tables, graphs, charts, and diagrams</a:t>
          </a:r>
        </a:p>
      </dsp:txBody>
      <dsp:txXfrm>
        <a:off x="4162029" y="1522314"/>
        <a:ext cx="3764107" cy="440216"/>
      </dsp:txXfrm>
    </dsp:sp>
    <dsp:sp modelId="{ED292CB6-1C96-49E0-B63A-1E4710F329D7}">
      <dsp:nvSpPr>
        <dsp:cNvPr id="0" name=""/>
        <dsp:cNvSpPr/>
      </dsp:nvSpPr>
      <dsp:spPr>
        <a:xfrm rot="1541634">
          <a:off x="967245" y="2337492"/>
          <a:ext cx="703352" cy="21841"/>
        </a:xfrm>
        <a:custGeom>
          <a:avLst/>
          <a:gdLst/>
          <a:ahLst/>
          <a:cxnLst/>
          <a:rect l="0" t="0" r="0" b="0"/>
          <a:pathLst>
            <a:path>
              <a:moveTo>
                <a:pt x="0" y="10920"/>
              </a:moveTo>
              <a:lnTo>
                <a:pt x="703352" y="10920"/>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301338" y="2330829"/>
        <a:ext cx="35167" cy="35167"/>
      </dsp:txXfrm>
    </dsp:sp>
    <dsp:sp modelId="{D494BD4A-BEA6-469A-8CFB-CC7ED2D336B7}">
      <dsp:nvSpPr>
        <dsp:cNvPr id="0" name=""/>
        <dsp:cNvSpPr/>
      </dsp:nvSpPr>
      <dsp:spPr>
        <a:xfrm>
          <a:off x="1635825" y="2211394"/>
          <a:ext cx="2049373" cy="578984"/>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CA" sz="1600" b="1" kern="1200" dirty="0"/>
            <a:t>Descriptive Analysis of Data</a:t>
          </a:r>
          <a:endParaRPr lang="en-US" sz="1600" b="1" kern="1200" dirty="0"/>
        </a:p>
      </dsp:txBody>
      <dsp:txXfrm>
        <a:off x="1652783" y="2228352"/>
        <a:ext cx="2015457" cy="545068"/>
      </dsp:txXfrm>
    </dsp:sp>
    <dsp:sp modelId="{E42ADBA4-3612-4B9C-8249-9B395B049875}">
      <dsp:nvSpPr>
        <dsp:cNvPr id="0" name=""/>
        <dsp:cNvSpPr/>
      </dsp:nvSpPr>
      <dsp:spPr>
        <a:xfrm rot="21270733">
          <a:off x="3684132" y="2467718"/>
          <a:ext cx="465267" cy="21841"/>
        </a:xfrm>
        <a:custGeom>
          <a:avLst/>
          <a:gdLst/>
          <a:ahLst/>
          <a:cxnLst/>
          <a:rect l="0" t="0" r="0" b="0"/>
          <a:pathLst>
            <a:path>
              <a:moveTo>
                <a:pt x="0" y="10920"/>
              </a:moveTo>
              <a:lnTo>
                <a:pt x="465267" y="10920"/>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05134" y="2467008"/>
        <a:ext cx="23263" cy="23263"/>
      </dsp:txXfrm>
    </dsp:sp>
    <dsp:sp modelId="{A358403F-C71A-4A2C-9535-7C59C028490E}">
      <dsp:nvSpPr>
        <dsp:cNvPr id="0" name=""/>
        <dsp:cNvSpPr/>
      </dsp:nvSpPr>
      <dsp:spPr>
        <a:xfrm>
          <a:off x="4148333" y="2056120"/>
          <a:ext cx="3791499" cy="800544"/>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Frequencies are calculated from COVID/no COVID, social dist./no social dist.- Min, Max, mean, median, SD, IQR of time in sec for washing hands.</a:t>
          </a:r>
        </a:p>
      </dsp:txBody>
      <dsp:txXfrm>
        <a:off x="4171780" y="2079567"/>
        <a:ext cx="3744605" cy="753650"/>
      </dsp:txXfrm>
    </dsp:sp>
    <dsp:sp modelId="{82BFA123-A27D-46F7-84C8-98FEA6758A29}">
      <dsp:nvSpPr>
        <dsp:cNvPr id="0" name=""/>
        <dsp:cNvSpPr/>
      </dsp:nvSpPr>
      <dsp:spPr>
        <a:xfrm rot="3694594">
          <a:off x="653135" y="2770547"/>
          <a:ext cx="1331573" cy="21841"/>
        </a:xfrm>
        <a:custGeom>
          <a:avLst/>
          <a:gdLst/>
          <a:ahLst/>
          <a:cxnLst/>
          <a:rect l="0" t="0" r="0" b="0"/>
          <a:pathLst>
            <a:path>
              <a:moveTo>
                <a:pt x="0" y="10920"/>
              </a:moveTo>
              <a:lnTo>
                <a:pt x="1331573" y="10920"/>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85632" y="2748178"/>
        <a:ext cx="66578" cy="66578"/>
      </dsp:txXfrm>
    </dsp:sp>
    <dsp:sp modelId="{FB9E4D84-F870-4D97-8AB6-B3E1C8D4072B}">
      <dsp:nvSpPr>
        <dsp:cNvPr id="0" name=""/>
        <dsp:cNvSpPr/>
      </dsp:nvSpPr>
      <dsp:spPr>
        <a:xfrm>
          <a:off x="1635825" y="3077504"/>
          <a:ext cx="2049373" cy="578984"/>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Test of Significance &amp; Interpretation</a:t>
          </a:r>
        </a:p>
      </dsp:txBody>
      <dsp:txXfrm>
        <a:off x="1652783" y="3094462"/>
        <a:ext cx="2015457" cy="545068"/>
      </dsp:txXfrm>
    </dsp:sp>
    <dsp:sp modelId="{53DB8B0E-8A8B-4EC0-85BF-A11F1303C407}">
      <dsp:nvSpPr>
        <dsp:cNvPr id="0" name=""/>
        <dsp:cNvSpPr/>
      </dsp:nvSpPr>
      <dsp:spPr>
        <a:xfrm rot="21270733">
          <a:off x="3684132" y="3333828"/>
          <a:ext cx="465267" cy="21841"/>
        </a:xfrm>
        <a:custGeom>
          <a:avLst/>
          <a:gdLst/>
          <a:ahLst/>
          <a:cxnLst/>
          <a:rect l="0" t="0" r="0" b="0"/>
          <a:pathLst>
            <a:path>
              <a:moveTo>
                <a:pt x="0" y="10920"/>
              </a:moveTo>
              <a:lnTo>
                <a:pt x="465267" y="10920"/>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05134" y="3333117"/>
        <a:ext cx="23263" cy="23263"/>
      </dsp:txXfrm>
    </dsp:sp>
    <dsp:sp modelId="{5EDB2ADD-584D-4B74-8F72-71068CAFB0F0}">
      <dsp:nvSpPr>
        <dsp:cNvPr id="0" name=""/>
        <dsp:cNvSpPr/>
      </dsp:nvSpPr>
      <dsp:spPr>
        <a:xfrm>
          <a:off x="4148333" y="2936557"/>
          <a:ext cx="3791499" cy="771889"/>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After checking assumptions, we will apply a statistical test, such as </a:t>
          </a:r>
          <a14:m xmlns:a14="http://schemas.microsoft.com/office/drawing/2010/main">
            <m:oMath xmlns:m="http://schemas.openxmlformats.org/officeDocument/2006/math">
              <m:sSup>
                <m:sSupPr>
                  <m:ctrlPr>
                    <a:rPr lang="en-US" sz="1400" i="1" kern="1200" smtClean="0">
                      <a:latin typeface="Cambria Math" panose="02040503050406030204" pitchFamily="18" charset="0"/>
                    </a:rPr>
                  </m:ctrlPr>
                </m:sSupPr>
                <m:e>
                  <m:r>
                    <m:rPr>
                      <m:sty m:val="p"/>
                    </m:rPr>
                    <a:rPr lang="el-GR" sz="1400" i="1" kern="1200" smtClean="0">
                      <a:latin typeface="Cambria Math" panose="02040503050406030204" pitchFamily="18" charset="0"/>
                    </a:rPr>
                    <m:t>χ</m:t>
                  </m:r>
                </m:e>
                <m:sup>
                  <m:r>
                    <a:rPr lang="en-US" sz="1400" b="0" i="1" kern="1200" smtClean="0">
                      <a:latin typeface="Cambria Math" panose="02040503050406030204" pitchFamily="18" charset="0"/>
                    </a:rPr>
                    <m:t>2</m:t>
                  </m:r>
                </m:sup>
              </m:sSup>
            </m:oMath>
          </a14:m>
          <a:r>
            <a:rPr lang="en-US" sz="1400" kern="1200" dirty="0"/>
            <a:t>test for association and t-test (Wilcoxon test) for hand washing data &amp; provide some  explanation and interpretation.</a:t>
          </a:r>
        </a:p>
      </dsp:txBody>
      <dsp:txXfrm>
        <a:off x="4170941" y="2959165"/>
        <a:ext cx="3746283" cy="726673"/>
      </dsp:txXfrm>
    </dsp:sp>
    <dsp:sp modelId="{2AC5AEA9-3D44-4B1C-BDC1-64D895A23011}">
      <dsp:nvSpPr>
        <dsp:cNvPr id="0" name=""/>
        <dsp:cNvSpPr/>
      </dsp:nvSpPr>
      <dsp:spPr>
        <a:xfrm rot="4295302">
          <a:off x="315559" y="3137021"/>
          <a:ext cx="2006725" cy="21841"/>
        </a:xfrm>
        <a:custGeom>
          <a:avLst/>
          <a:gdLst/>
          <a:ahLst/>
          <a:cxnLst/>
          <a:rect l="0" t="0" r="0" b="0"/>
          <a:pathLst>
            <a:path>
              <a:moveTo>
                <a:pt x="0" y="10920"/>
              </a:moveTo>
              <a:lnTo>
                <a:pt x="2006725" y="10920"/>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1268753" y="3097773"/>
        <a:ext cx="100336" cy="100336"/>
      </dsp:txXfrm>
    </dsp:sp>
    <dsp:sp modelId="{CB9450CC-3CF0-4456-ACB7-69D3373F5633}">
      <dsp:nvSpPr>
        <dsp:cNvPr id="0" name=""/>
        <dsp:cNvSpPr/>
      </dsp:nvSpPr>
      <dsp:spPr>
        <a:xfrm>
          <a:off x="1635825" y="3810452"/>
          <a:ext cx="2049373" cy="578984"/>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Drawing Conclusion &amp; Write up</a:t>
          </a:r>
        </a:p>
      </dsp:txBody>
      <dsp:txXfrm>
        <a:off x="1652783" y="3827410"/>
        <a:ext cx="2015457" cy="545068"/>
      </dsp:txXfrm>
    </dsp:sp>
    <dsp:sp modelId="{F6338B96-46B9-4B69-A943-EA624809A13D}">
      <dsp:nvSpPr>
        <dsp:cNvPr id="0" name=""/>
        <dsp:cNvSpPr/>
      </dsp:nvSpPr>
      <dsp:spPr>
        <a:xfrm rot="21486054">
          <a:off x="3685071" y="4081345"/>
          <a:ext cx="463389" cy="21841"/>
        </a:xfrm>
        <a:custGeom>
          <a:avLst/>
          <a:gdLst/>
          <a:ahLst/>
          <a:cxnLst/>
          <a:rect l="0" t="0" r="0" b="0"/>
          <a:pathLst>
            <a:path>
              <a:moveTo>
                <a:pt x="0" y="10920"/>
              </a:moveTo>
              <a:lnTo>
                <a:pt x="463389" y="10920"/>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05181" y="4080681"/>
        <a:ext cx="23169" cy="23169"/>
      </dsp:txXfrm>
    </dsp:sp>
    <dsp:sp modelId="{7047ABFD-6AB7-4FD8-9BE2-0DF18BB0CA9E}">
      <dsp:nvSpPr>
        <dsp:cNvPr id="0" name=""/>
        <dsp:cNvSpPr/>
      </dsp:nvSpPr>
      <dsp:spPr>
        <a:xfrm>
          <a:off x="4148333" y="3788339"/>
          <a:ext cx="3791499" cy="592497"/>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Determination of rejection &amp; nonrejection regions, p values, and confidence intervals, along with write up for the statistical analysis.</a:t>
          </a:r>
        </a:p>
      </dsp:txBody>
      <dsp:txXfrm>
        <a:off x="4165687" y="3805693"/>
        <a:ext cx="3756791" cy="5577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0792B2-EA6C-4D65-B2EB-3453EEFE7ECA}">
      <dsp:nvSpPr>
        <dsp:cNvPr id="0" name=""/>
        <dsp:cNvSpPr/>
      </dsp:nvSpPr>
      <dsp:spPr>
        <a:xfrm>
          <a:off x="4639" y="1334167"/>
          <a:ext cx="2283764" cy="1370264"/>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Kinds of </a:t>
          </a:r>
        </a:p>
        <a:p>
          <a:pPr marL="0" lvl="0" indent="0" algn="ctr" defTabSz="711200">
            <a:lnSpc>
              <a:spcPct val="90000"/>
            </a:lnSpc>
            <a:spcBef>
              <a:spcPct val="0"/>
            </a:spcBef>
            <a:spcAft>
              <a:spcPct val="35000"/>
            </a:spcAft>
            <a:buNone/>
          </a:pPr>
          <a:r>
            <a:rPr lang="en-US" sz="1600" b="1" kern="1200" dirty="0"/>
            <a:t>Statistics</a:t>
          </a:r>
        </a:p>
      </dsp:txBody>
      <dsp:txXfrm>
        <a:off x="44773" y="1374301"/>
        <a:ext cx="2203496" cy="1289996"/>
      </dsp:txXfrm>
    </dsp:sp>
    <dsp:sp modelId="{14FF8F2F-D6C4-4FFD-8569-E12CDBC04536}">
      <dsp:nvSpPr>
        <dsp:cNvPr id="0" name=""/>
        <dsp:cNvSpPr/>
      </dsp:nvSpPr>
      <dsp:spPr>
        <a:xfrm rot="18829498">
          <a:off x="2127936" y="1622732"/>
          <a:ext cx="1043548" cy="40258"/>
        </a:xfrm>
        <a:custGeom>
          <a:avLst/>
          <a:gdLst/>
          <a:ahLst/>
          <a:cxnLst/>
          <a:rect l="0" t="0" r="0" b="0"/>
          <a:pathLst>
            <a:path>
              <a:moveTo>
                <a:pt x="0" y="20129"/>
              </a:moveTo>
              <a:lnTo>
                <a:pt x="1043548" y="20129"/>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23622" y="1616772"/>
        <a:ext cx="52177" cy="52177"/>
      </dsp:txXfrm>
    </dsp:sp>
    <dsp:sp modelId="{A974F3BB-543F-413C-BAF2-F2B8CDE5E5FB}">
      <dsp:nvSpPr>
        <dsp:cNvPr id="0" name=""/>
        <dsp:cNvSpPr/>
      </dsp:nvSpPr>
      <dsp:spPr>
        <a:xfrm>
          <a:off x="3011017" y="581290"/>
          <a:ext cx="2283764" cy="1370264"/>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Descriptive Statistics</a:t>
          </a:r>
        </a:p>
        <a:p>
          <a:pPr marL="0" lvl="0" indent="0" algn="ctr" defTabSz="711200">
            <a:lnSpc>
              <a:spcPct val="90000"/>
            </a:lnSpc>
            <a:spcBef>
              <a:spcPct val="0"/>
            </a:spcBef>
            <a:spcAft>
              <a:spcPct val="35000"/>
            </a:spcAft>
            <a:buNone/>
          </a:pPr>
          <a:r>
            <a:rPr lang="en-CA" sz="1600" b="1" kern="1200" dirty="0"/>
            <a:t>(</a:t>
          </a:r>
          <a:r>
            <a:rPr lang="en-CA" sz="1400" b="0" kern="1200" dirty="0"/>
            <a:t>Only for summarization &amp; presentation)</a:t>
          </a:r>
          <a:endParaRPr lang="en-US" sz="1600" b="1" kern="1200" dirty="0"/>
        </a:p>
      </dsp:txBody>
      <dsp:txXfrm>
        <a:off x="3051151" y="621424"/>
        <a:ext cx="2203496" cy="1289996"/>
      </dsp:txXfrm>
    </dsp:sp>
    <dsp:sp modelId="{97B6877F-A67F-4E66-9864-C5F68E853FB8}">
      <dsp:nvSpPr>
        <dsp:cNvPr id="0" name=""/>
        <dsp:cNvSpPr/>
      </dsp:nvSpPr>
      <dsp:spPr>
        <a:xfrm>
          <a:off x="5294782" y="1246293"/>
          <a:ext cx="722613" cy="40258"/>
        </a:xfrm>
        <a:custGeom>
          <a:avLst/>
          <a:gdLst/>
          <a:ahLst/>
          <a:cxnLst/>
          <a:rect l="0" t="0" r="0" b="0"/>
          <a:pathLst>
            <a:path>
              <a:moveTo>
                <a:pt x="0" y="20129"/>
              </a:moveTo>
              <a:lnTo>
                <a:pt x="722613" y="20129"/>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38023" y="1248357"/>
        <a:ext cx="36130" cy="36130"/>
      </dsp:txXfrm>
    </dsp:sp>
    <dsp:sp modelId="{A5C0D901-B77E-4FBA-A6B2-07B94DE9E806}">
      <dsp:nvSpPr>
        <dsp:cNvPr id="0" name=""/>
        <dsp:cNvSpPr/>
      </dsp:nvSpPr>
      <dsp:spPr>
        <a:xfrm>
          <a:off x="6017395" y="581290"/>
          <a:ext cx="2283764" cy="1370264"/>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In Descriptive Statistics, we summarize the given set of data, numerically or graphically </a:t>
          </a:r>
        </a:p>
      </dsp:txBody>
      <dsp:txXfrm>
        <a:off x="6057529" y="621424"/>
        <a:ext cx="2203496" cy="1289996"/>
      </dsp:txXfrm>
    </dsp:sp>
    <dsp:sp modelId="{F9A628F2-1AC3-4FDE-A5E2-021CD94C7D27}">
      <dsp:nvSpPr>
        <dsp:cNvPr id="0" name=""/>
        <dsp:cNvSpPr/>
      </dsp:nvSpPr>
      <dsp:spPr>
        <a:xfrm rot="2770502">
          <a:off x="2127936" y="2375609"/>
          <a:ext cx="1043548" cy="40258"/>
        </a:xfrm>
        <a:custGeom>
          <a:avLst/>
          <a:gdLst/>
          <a:ahLst/>
          <a:cxnLst/>
          <a:rect l="0" t="0" r="0" b="0"/>
          <a:pathLst>
            <a:path>
              <a:moveTo>
                <a:pt x="0" y="20129"/>
              </a:moveTo>
              <a:lnTo>
                <a:pt x="1043548" y="20129"/>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23622" y="2369649"/>
        <a:ext cx="52177" cy="52177"/>
      </dsp:txXfrm>
    </dsp:sp>
    <dsp:sp modelId="{ED7511DB-579C-4706-8947-8C5E5CCC4A83}">
      <dsp:nvSpPr>
        <dsp:cNvPr id="0" name=""/>
        <dsp:cNvSpPr/>
      </dsp:nvSpPr>
      <dsp:spPr>
        <a:xfrm>
          <a:off x="3011017" y="2087044"/>
          <a:ext cx="2283764" cy="1370264"/>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Inferential Statistics</a:t>
          </a:r>
        </a:p>
        <a:p>
          <a:pPr marL="0" lvl="0" indent="0" algn="ctr" defTabSz="711200">
            <a:lnSpc>
              <a:spcPct val="90000"/>
            </a:lnSpc>
            <a:spcBef>
              <a:spcPct val="0"/>
            </a:spcBef>
            <a:spcAft>
              <a:spcPct val="35000"/>
            </a:spcAft>
            <a:buNone/>
          </a:pPr>
          <a:r>
            <a:rPr lang="en-CA" sz="1400" b="0" kern="1200" dirty="0"/>
            <a:t>(Only for interpretation, conclusion &amp; reporting)</a:t>
          </a:r>
          <a:endParaRPr lang="en-US" sz="1400" b="0" kern="1200" dirty="0"/>
        </a:p>
      </dsp:txBody>
      <dsp:txXfrm>
        <a:off x="3051151" y="2127178"/>
        <a:ext cx="2203496" cy="1289996"/>
      </dsp:txXfrm>
    </dsp:sp>
    <dsp:sp modelId="{4D1BB38C-FD3A-4EB4-9CB9-0DE153D2B33C}">
      <dsp:nvSpPr>
        <dsp:cNvPr id="0" name=""/>
        <dsp:cNvSpPr/>
      </dsp:nvSpPr>
      <dsp:spPr>
        <a:xfrm>
          <a:off x="5294782" y="2752047"/>
          <a:ext cx="722613" cy="40258"/>
        </a:xfrm>
        <a:custGeom>
          <a:avLst/>
          <a:gdLst/>
          <a:ahLst/>
          <a:cxnLst/>
          <a:rect l="0" t="0" r="0" b="0"/>
          <a:pathLst>
            <a:path>
              <a:moveTo>
                <a:pt x="0" y="20129"/>
              </a:moveTo>
              <a:lnTo>
                <a:pt x="722613" y="20129"/>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38023" y="2754111"/>
        <a:ext cx="36130" cy="36130"/>
      </dsp:txXfrm>
    </dsp:sp>
    <dsp:sp modelId="{CFA8F6D2-E96F-4A66-A3AF-78AAC989A228}">
      <dsp:nvSpPr>
        <dsp:cNvPr id="0" name=""/>
        <dsp:cNvSpPr/>
      </dsp:nvSpPr>
      <dsp:spPr>
        <a:xfrm>
          <a:off x="6017395" y="2087044"/>
          <a:ext cx="2283764" cy="1370264"/>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In Inferential Statistics, we use information from sample data to draw an inference about population data</a:t>
          </a:r>
        </a:p>
      </dsp:txBody>
      <dsp:txXfrm>
        <a:off x="6057529" y="2127178"/>
        <a:ext cx="2203496" cy="12899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F72647-93C8-4542-B97E-95883EE90820}">
      <dsp:nvSpPr>
        <dsp:cNvPr id="0" name=""/>
        <dsp:cNvSpPr/>
      </dsp:nvSpPr>
      <dsp:spPr>
        <a:xfrm>
          <a:off x="144833" y="1966717"/>
          <a:ext cx="1274066" cy="1112657"/>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Data</a:t>
          </a:r>
        </a:p>
        <a:p>
          <a:pPr marL="0" lvl="0" indent="0" algn="ctr" defTabSz="711200">
            <a:lnSpc>
              <a:spcPct val="90000"/>
            </a:lnSpc>
            <a:spcBef>
              <a:spcPct val="0"/>
            </a:spcBef>
            <a:spcAft>
              <a:spcPct val="35000"/>
            </a:spcAft>
            <a:buNone/>
          </a:pPr>
          <a:r>
            <a:rPr lang="en-CA" sz="1400" b="0" kern="1200" dirty="0"/>
            <a:t>(Sequence of observations)</a:t>
          </a:r>
          <a:endParaRPr lang="en-US" sz="1400" b="0" kern="1200" dirty="0"/>
        </a:p>
      </dsp:txBody>
      <dsp:txXfrm>
        <a:off x="177422" y="1999306"/>
        <a:ext cx="1208888" cy="1047479"/>
      </dsp:txXfrm>
    </dsp:sp>
    <dsp:sp modelId="{4571447D-5357-42E8-B917-F17142837E62}">
      <dsp:nvSpPr>
        <dsp:cNvPr id="0" name=""/>
        <dsp:cNvSpPr/>
      </dsp:nvSpPr>
      <dsp:spPr>
        <a:xfrm rot="59526">
          <a:off x="1418881" y="2519481"/>
          <a:ext cx="236067" cy="11217"/>
        </a:xfrm>
        <a:custGeom>
          <a:avLst/>
          <a:gdLst/>
          <a:ahLst/>
          <a:cxnLst/>
          <a:rect l="0" t="0" r="0" b="0"/>
          <a:pathLst>
            <a:path>
              <a:moveTo>
                <a:pt x="0" y="5608"/>
              </a:moveTo>
              <a:lnTo>
                <a:pt x="236067" y="5608"/>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531013" y="2519188"/>
        <a:ext cx="11803" cy="11803"/>
      </dsp:txXfrm>
    </dsp:sp>
    <dsp:sp modelId="{C41294EE-12EB-411B-A9D4-5146C5CD2366}">
      <dsp:nvSpPr>
        <dsp:cNvPr id="0" name=""/>
        <dsp:cNvSpPr/>
      </dsp:nvSpPr>
      <dsp:spPr>
        <a:xfrm>
          <a:off x="1654930" y="1966717"/>
          <a:ext cx="890646" cy="1120832"/>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Types and Sources</a:t>
          </a:r>
        </a:p>
      </dsp:txBody>
      <dsp:txXfrm>
        <a:off x="1681016" y="1992803"/>
        <a:ext cx="838474" cy="1068660"/>
      </dsp:txXfrm>
    </dsp:sp>
    <dsp:sp modelId="{2CD0D7CB-4971-48D1-93D4-C5F48D9D1945}">
      <dsp:nvSpPr>
        <dsp:cNvPr id="0" name=""/>
        <dsp:cNvSpPr/>
      </dsp:nvSpPr>
      <dsp:spPr>
        <a:xfrm rot="16678105">
          <a:off x="1595025" y="1428648"/>
          <a:ext cx="2207063" cy="11217"/>
        </a:xfrm>
        <a:custGeom>
          <a:avLst/>
          <a:gdLst/>
          <a:ahLst/>
          <a:cxnLst/>
          <a:rect l="0" t="0" r="0" b="0"/>
          <a:pathLst>
            <a:path>
              <a:moveTo>
                <a:pt x="0" y="5608"/>
              </a:moveTo>
              <a:lnTo>
                <a:pt x="2207063" y="5608"/>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dirty="0"/>
        </a:p>
      </dsp:txBody>
      <dsp:txXfrm>
        <a:off x="2643380" y="1379080"/>
        <a:ext cx="110353" cy="110353"/>
      </dsp:txXfrm>
    </dsp:sp>
    <dsp:sp modelId="{B1A1DDBA-BF6F-4E15-817B-BC98665E0DF8}">
      <dsp:nvSpPr>
        <dsp:cNvPr id="0" name=""/>
        <dsp:cNvSpPr/>
      </dsp:nvSpPr>
      <dsp:spPr>
        <a:xfrm>
          <a:off x="2851536" y="0"/>
          <a:ext cx="1972109" cy="682760"/>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Primary Data</a:t>
          </a:r>
        </a:p>
        <a:p>
          <a:pPr marL="0" lvl="0" indent="0" algn="ctr" defTabSz="711200">
            <a:lnSpc>
              <a:spcPct val="90000"/>
            </a:lnSpc>
            <a:spcBef>
              <a:spcPct val="0"/>
            </a:spcBef>
            <a:spcAft>
              <a:spcPct val="35000"/>
            </a:spcAft>
            <a:buNone/>
          </a:pPr>
          <a:r>
            <a:rPr lang="en-CA" sz="1400" b="0" kern="1200" dirty="0"/>
            <a:t>(First time, firsthand &amp; original in nature)</a:t>
          </a:r>
          <a:endParaRPr lang="en-US" sz="1400" b="0" kern="1200" dirty="0"/>
        </a:p>
      </dsp:txBody>
      <dsp:txXfrm>
        <a:off x="2871533" y="19997"/>
        <a:ext cx="1932115" cy="642766"/>
      </dsp:txXfrm>
    </dsp:sp>
    <dsp:sp modelId="{480AE84A-D50E-4412-8E76-6773016B827E}">
      <dsp:nvSpPr>
        <dsp:cNvPr id="0" name=""/>
        <dsp:cNvSpPr/>
      </dsp:nvSpPr>
      <dsp:spPr>
        <a:xfrm rot="968312">
          <a:off x="4810430" y="428993"/>
          <a:ext cx="670759" cy="11217"/>
        </a:xfrm>
        <a:custGeom>
          <a:avLst/>
          <a:gdLst/>
          <a:ahLst/>
          <a:cxnLst/>
          <a:rect l="0" t="0" r="0" b="0"/>
          <a:pathLst>
            <a:path>
              <a:moveTo>
                <a:pt x="0" y="5608"/>
              </a:moveTo>
              <a:lnTo>
                <a:pt x="670759" y="5608"/>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129040" y="417833"/>
        <a:ext cx="33537" cy="33537"/>
      </dsp:txXfrm>
    </dsp:sp>
    <dsp:sp modelId="{40790EE0-9C41-4F33-9202-B71D8E07845D}">
      <dsp:nvSpPr>
        <dsp:cNvPr id="0" name=""/>
        <dsp:cNvSpPr/>
      </dsp:nvSpPr>
      <dsp:spPr>
        <a:xfrm>
          <a:off x="5467973" y="8989"/>
          <a:ext cx="2757708" cy="1037670"/>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Population cense data, hospital records, thesis/project, questionnaire, registration, personal observation, internet, social media, libraries etc</a:t>
          </a:r>
          <a:r>
            <a:rPr lang="en-US" sz="1200" kern="1200" dirty="0"/>
            <a:t>.</a:t>
          </a:r>
        </a:p>
      </dsp:txBody>
      <dsp:txXfrm>
        <a:off x="5498365" y="39381"/>
        <a:ext cx="2696924" cy="976886"/>
      </dsp:txXfrm>
    </dsp:sp>
    <dsp:sp modelId="{46C66DCE-D22C-41C9-B335-ECB26AE6F2DF}">
      <dsp:nvSpPr>
        <dsp:cNvPr id="0" name=""/>
        <dsp:cNvSpPr/>
      </dsp:nvSpPr>
      <dsp:spPr>
        <a:xfrm rot="16847254">
          <a:off x="2042565" y="1913622"/>
          <a:ext cx="1237678" cy="11217"/>
        </a:xfrm>
        <a:custGeom>
          <a:avLst/>
          <a:gdLst/>
          <a:ahLst/>
          <a:cxnLst/>
          <a:rect l="0" t="0" r="0" b="0"/>
          <a:pathLst>
            <a:path>
              <a:moveTo>
                <a:pt x="0" y="5608"/>
              </a:moveTo>
              <a:lnTo>
                <a:pt x="1237678" y="5608"/>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630462" y="1888288"/>
        <a:ext cx="61883" cy="61883"/>
      </dsp:txXfrm>
    </dsp:sp>
    <dsp:sp modelId="{DC983677-8518-4BEB-80DE-1FC4007B7EED}">
      <dsp:nvSpPr>
        <dsp:cNvPr id="0" name=""/>
        <dsp:cNvSpPr/>
      </dsp:nvSpPr>
      <dsp:spPr>
        <a:xfrm>
          <a:off x="2777231" y="743008"/>
          <a:ext cx="2033093" cy="1136639"/>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Secondary Data</a:t>
          </a:r>
        </a:p>
        <a:p>
          <a:pPr marL="0" lvl="0" indent="0" algn="ctr" defTabSz="711200">
            <a:lnSpc>
              <a:spcPct val="90000"/>
            </a:lnSpc>
            <a:spcBef>
              <a:spcPct val="0"/>
            </a:spcBef>
            <a:spcAft>
              <a:spcPct val="35000"/>
            </a:spcAft>
            <a:buNone/>
          </a:pPr>
          <a:r>
            <a:rPr lang="en-CA" sz="1400" b="0" kern="1200" dirty="0"/>
            <a:t>(Already collected &amp; passes through some statistical/mathematical treatment)</a:t>
          </a:r>
          <a:endParaRPr lang="en-US" sz="1400" b="0" kern="1200" dirty="0"/>
        </a:p>
      </dsp:txBody>
      <dsp:txXfrm>
        <a:off x="2810522" y="776299"/>
        <a:ext cx="1966511" cy="1070057"/>
      </dsp:txXfrm>
    </dsp:sp>
    <dsp:sp modelId="{4FF4158B-85D7-4AF4-8606-2843FC7668DF}">
      <dsp:nvSpPr>
        <dsp:cNvPr id="0" name=""/>
        <dsp:cNvSpPr/>
      </dsp:nvSpPr>
      <dsp:spPr>
        <a:xfrm rot="1287181">
          <a:off x="4785701" y="1435705"/>
          <a:ext cx="710813" cy="11217"/>
        </a:xfrm>
        <a:custGeom>
          <a:avLst/>
          <a:gdLst/>
          <a:ahLst/>
          <a:cxnLst/>
          <a:rect l="0" t="0" r="0" b="0"/>
          <a:pathLst>
            <a:path>
              <a:moveTo>
                <a:pt x="0" y="5608"/>
              </a:moveTo>
              <a:lnTo>
                <a:pt x="710813" y="5608"/>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123338" y="1423543"/>
        <a:ext cx="35540" cy="35540"/>
      </dsp:txXfrm>
    </dsp:sp>
    <dsp:sp modelId="{B10992E6-DF03-4835-AA59-50CD4AC9C90F}">
      <dsp:nvSpPr>
        <dsp:cNvPr id="0" name=""/>
        <dsp:cNvSpPr/>
      </dsp:nvSpPr>
      <dsp:spPr>
        <a:xfrm>
          <a:off x="5471891" y="1143001"/>
          <a:ext cx="2757708" cy="856597"/>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Published reports, news, official </a:t>
          </a:r>
          <a:r>
            <a:rPr lang="en-US" sz="1400" kern="1200"/>
            <a:t>data, commercially </a:t>
          </a:r>
          <a:r>
            <a:rPr lang="en-US" sz="1400" kern="1200" dirty="0"/>
            <a:t>available data, banks, research literature, NGOs, internet, social media, libraries etc.</a:t>
          </a:r>
        </a:p>
      </dsp:txBody>
      <dsp:txXfrm>
        <a:off x="5496980" y="1168090"/>
        <a:ext cx="2707530" cy="806419"/>
      </dsp:txXfrm>
    </dsp:sp>
    <dsp:sp modelId="{A6B623A6-463A-49AA-A657-EAD8929A8B23}">
      <dsp:nvSpPr>
        <dsp:cNvPr id="0" name=""/>
        <dsp:cNvSpPr/>
      </dsp:nvSpPr>
      <dsp:spPr>
        <a:xfrm rot="20876475">
          <a:off x="2542125" y="2488844"/>
          <a:ext cx="312862" cy="11217"/>
        </a:xfrm>
        <a:custGeom>
          <a:avLst/>
          <a:gdLst/>
          <a:ahLst/>
          <a:cxnLst/>
          <a:rect l="0" t="0" r="0" b="0"/>
          <a:pathLst>
            <a:path>
              <a:moveTo>
                <a:pt x="0" y="5608"/>
              </a:moveTo>
              <a:lnTo>
                <a:pt x="312862" y="5608"/>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690735" y="2486631"/>
        <a:ext cx="15643" cy="15643"/>
      </dsp:txXfrm>
    </dsp:sp>
    <dsp:sp modelId="{76B86A28-45FB-44FC-ADAC-0CB64809E067}">
      <dsp:nvSpPr>
        <dsp:cNvPr id="0" name=""/>
        <dsp:cNvSpPr/>
      </dsp:nvSpPr>
      <dsp:spPr>
        <a:xfrm>
          <a:off x="2851536" y="1931960"/>
          <a:ext cx="1986769" cy="1059624"/>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Survey</a:t>
          </a:r>
        </a:p>
        <a:p>
          <a:pPr marL="0" lvl="0" indent="0" algn="ctr" defTabSz="711200">
            <a:lnSpc>
              <a:spcPct val="90000"/>
            </a:lnSpc>
            <a:spcBef>
              <a:spcPct val="0"/>
            </a:spcBef>
            <a:spcAft>
              <a:spcPct val="35000"/>
            </a:spcAft>
            <a:buNone/>
          </a:pPr>
          <a:r>
            <a:rPr lang="en-US" sz="1400" b="1" kern="1200" dirty="0"/>
            <a:t>(</a:t>
          </a:r>
          <a:r>
            <a:rPr lang="en-US" sz="1400" b="0" kern="1200" dirty="0"/>
            <a:t>Tool to collection info., about service, product, or process from a sample of subjects)</a:t>
          </a:r>
        </a:p>
      </dsp:txBody>
      <dsp:txXfrm>
        <a:off x="2882571" y="1962995"/>
        <a:ext cx="1924699" cy="997554"/>
      </dsp:txXfrm>
    </dsp:sp>
    <dsp:sp modelId="{32FFBE48-50D0-4FD0-A57F-6915A7F40966}">
      <dsp:nvSpPr>
        <dsp:cNvPr id="0" name=""/>
        <dsp:cNvSpPr/>
      </dsp:nvSpPr>
      <dsp:spPr>
        <a:xfrm rot="424297">
          <a:off x="4835878" y="2495463"/>
          <a:ext cx="638442" cy="11217"/>
        </a:xfrm>
        <a:custGeom>
          <a:avLst/>
          <a:gdLst/>
          <a:ahLst/>
          <a:cxnLst/>
          <a:rect l="0" t="0" r="0" b="0"/>
          <a:pathLst>
            <a:path>
              <a:moveTo>
                <a:pt x="0" y="5608"/>
              </a:moveTo>
              <a:lnTo>
                <a:pt x="638442" y="5608"/>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139138" y="2485110"/>
        <a:ext cx="31922" cy="31922"/>
      </dsp:txXfrm>
    </dsp:sp>
    <dsp:sp modelId="{A1A7D8E7-727F-4D67-A584-5CF92C6C6509}">
      <dsp:nvSpPr>
        <dsp:cNvPr id="0" name=""/>
        <dsp:cNvSpPr/>
      </dsp:nvSpPr>
      <dsp:spPr>
        <a:xfrm>
          <a:off x="5471891" y="2133602"/>
          <a:ext cx="2757708" cy="813537"/>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Written questionnaire, face to face interview, telephonic interview, focus group, e-mail survey, web-base survey etc.</a:t>
          </a:r>
        </a:p>
      </dsp:txBody>
      <dsp:txXfrm>
        <a:off x="5495719" y="2157430"/>
        <a:ext cx="2710052" cy="765881"/>
      </dsp:txXfrm>
    </dsp:sp>
    <dsp:sp modelId="{2853A172-369C-4256-8C88-4692497EF3B3}">
      <dsp:nvSpPr>
        <dsp:cNvPr id="0" name=""/>
        <dsp:cNvSpPr/>
      </dsp:nvSpPr>
      <dsp:spPr>
        <a:xfrm rot="4004053">
          <a:off x="2311264" y="2877324"/>
          <a:ext cx="774586" cy="11217"/>
        </a:xfrm>
        <a:custGeom>
          <a:avLst/>
          <a:gdLst/>
          <a:ahLst/>
          <a:cxnLst/>
          <a:rect l="0" t="0" r="0" b="0"/>
          <a:pathLst>
            <a:path>
              <a:moveTo>
                <a:pt x="0" y="5608"/>
              </a:moveTo>
              <a:lnTo>
                <a:pt x="774586" y="5608"/>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679192" y="2863568"/>
        <a:ext cx="38729" cy="38729"/>
      </dsp:txXfrm>
    </dsp:sp>
    <dsp:sp modelId="{4FC678CB-0199-4F5D-8E34-1A14902A66C8}">
      <dsp:nvSpPr>
        <dsp:cNvPr id="0" name=""/>
        <dsp:cNvSpPr/>
      </dsp:nvSpPr>
      <dsp:spPr>
        <a:xfrm>
          <a:off x="2851536" y="3046603"/>
          <a:ext cx="1893874" cy="384258"/>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Statistical Experiment</a:t>
          </a:r>
        </a:p>
      </dsp:txBody>
      <dsp:txXfrm>
        <a:off x="2862791" y="3057858"/>
        <a:ext cx="1871364" cy="361748"/>
      </dsp:txXfrm>
    </dsp:sp>
    <dsp:sp modelId="{00611FE7-827A-4D44-907E-8A5E6C5A1EEE}">
      <dsp:nvSpPr>
        <dsp:cNvPr id="0" name=""/>
        <dsp:cNvSpPr/>
      </dsp:nvSpPr>
      <dsp:spPr>
        <a:xfrm rot="801637">
          <a:off x="4735306" y="3319396"/>
          <a:ext cx="746689" cy="11217"/>
        </a:xfrm>
        <a:custGeom>
          <a:avLst/>
          <a:gdLst/>
          <a:ahLst/>
          <a:cxnLst/>
          <a:rect l="0" t="0" r="0" b="0"/>
          <a:pathLst>
            <a:path>
              <a:moveTo>
                <a:pt x="0" y="5608"/>
              </a:moveTo>
              <a:lnTo>
                <a:pt x="746689" y="5608"/>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089984" y="3306337"/>
        <a:ext cx="37334" cy="37334"/>
      </dsp:txXfrm>
    </dsp:sp>
    <dsp:sp modelId="{E21581FB-25BC-4356-860E-FCA7CB448109}">
      <dsp:nvSpPr>
        <dsp:cNvPr id="0" name=""/>
        <dsp:cNvSpPr/>
      </dsp:nvSpPr>
      <dsp:spPr>
        <a:xfrm>
          <a:off x="5471891" y="3107040"/>
          <a:ext cx="2757708" cy="608472"/>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Tossing a coin, rolling a dice, drawing a card from a deck, drawing a ball from an urn etc.</a:t>
          </a:r>
        </a:p>
      </dsp:txBody>
      <dsp:txXfrm>
        <a:off x="5489713" y="3124862"/>
        <a:ext cx="2722064" cy="572828"/>
      </dsp:txXfrm>
    </dsp:sp>
    <dsp:sp modelId="{65022D8D-7682-49FC-968F-1542F7EE24B0}">
      <dsp:nvSpPr>
        <dsp:cNvPr id="0" name=""/>
        <dsp:cNvSpPr/>
      </dsp:nvSpPr>
      <dsp:spPr>
        <a:xfrm rot="4734420">
          <a:off x="1903453" y="3301773"/>
          <a:ext cx="1590207" cy="11217"/>
        </a:xfrm>
        <a:custGeom>
          <a:avLst/>
          <a:gdLst/>
          <a:ahLst/>
          <a:cxnLst/>
          <a:rect l="0" t="0" r="0" b="0"/>
          <a:pathLst>
            <a:path>
              <a:moveTo>
                <a:pt x="0" y="5608"/>
              </a:moveTo>
              <a:lnTo>
                <a:pt x="1590207" y="5608"/>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58801" y="3267626"/>
        <a:ext cx="79510" cy="79510"/>
      </dsp:txXfrm>
    </dsp:sp>
    <dsp:sp modelId="{3DAB8C9C-6B1C-4617-B32C-C65BAAEF7D39}">
      <dsp:nvSpPr>
        <dsp:cNvPr id="0" name=""/>
        <dsp:cNvSpPr/>
      </dsp:nvSpPr>
      <dsp:spPr>
        <a:xfrm>
          <a:off x="2851536" y="3492459"/>
          <a:ext cx="1923043" cy="1190341"/>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t" anchorCtr="0">
          <a:noAutofit/>
        </a:bodyPr>
        <a:lstStyle/>
        <a:p>
          <a:pPr marL="0" lvl="0" indent="0" algn="ctr" defTabSz="711200">
            <a:lnSpc>
              <a:spcPct val="100000"/>
            </a:lnSpc>
            <a:spcBef>
              <a:spcPct val="0"/>
            </a:spcBef>
            <a:spcAft>
              <a:spcPct val="35000"/>
            </a:spcAft>
            <a:buNone/>
          </a:pPr>
          <a:r>
            <a:rPr lang="en-US" sz="1600" b="1" kern="1200" dirty="0"/>
            <a:t>Big Data</a:t>
          </a:r>
        </a:p>
        <a:p>
          <a:pPr marL="0" lvl="0" indent="0" algn="ctr" defTabSz="711200">
            <a:lnSpc>
              <a:spcPct val="100000"/>
            </a:lnSpc>
            <a:spcBef>
              <a:spcPct val="0"/>
            </a:spcBef>
            <a:spcAft>
              <a:spcPct val="35000"/>
            </a:spcAft>
            <a:buNone/>
          </a:pPr>
          <a:r>
            <a:rPr lang="en-US" sz="1400" b="0" kern="1200" dirty="0"/>
            <a:t>(Large volume of data that is difficult to analyze by traditional tools)</a:t>
          </a:r>
        </a:p>
      </dsp:txBody>
      <dsp:txXfrm>
        <a:off x="2886400" y="3527323"/>
        <a:ext cx="1853315" cy="1120613"/>
      </dsp:txXfrm>
    </dsp:sp>
    <dsp:sp modelId="{05C9B2A2-FBB1-44A7-94DD-6479110749BC}">
      <dsp:nvSpPr>
        <dsp:cNvPr id="0" name=""/>
        <dsp:cNvSpPr/>
      </dsp:nvSpPr>
      <dsp:spPr>
        <a:xfrm rot="952672">
          <a:off x="4760750" y="4181193"/>
          <a:ext cx="724971" cy="11217"/>
        </a:xfrm>
        <a:custGeom>
          <a:avLst/>
          <a:gdLst/>
          <a:ahLst/>
          <a:cxnLst/>
          <a:rect l="0" t="0" r="0" b="0"/>
          <a:pathLst>
            <a:path>
              <a:moveTo>
                <a:pt x="0" y="5608"/>
              </a:moveTo>
              <a:lnTo>
                <a:pt x="724971" y="5608"/>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05111" y="4168677"/>
        <a:ext cx="36248" cy="36248"/>
      </dsp:txXfrm>
    </dsp:sp>
    <dsp:sp modelId="{2FCA810A-379B-4C9A-A28A-A18DDCE30C92}">
      <dsp:nvSpPr>
        <dsp:cNvPr id="0" name=""/>
        <dsp:cNvSpPr/>
      </dsp:nvSpPr>
      <dsp:spPr>
        <a:xfrm>
          <a:off x="5471891" y="3886200"/>
          <a:ext cx="2757708" cy="799546"/>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i="0" kern="1200" dirty="0"/>
            <a:t>Social media, Machine data, Transactional data</a:t>
          </a:r>
          <a:r>
            <a:rPr lang="en-US" sz="1400" b="1" i="0" kern="1200" dirty="0"/>
            <a:t>,</a:t>
          </a:r>
          <a:r>
            <a:rPr lang="en-US" sz="1400" b="0" i="0" kern="1200" dirty="0"/>
            <a:t> Big business and chains are collecting data on a day-to-day basis.</a:t>
          </a:r>
          <a:endParaRPr lang="en-US" sz="1400" kern="1200" dirty="0"/>
        </a:p>
      </dsp:txBody>
      <dsp:txXfrm>
        <a:off x="5495309" y="3909618"/>
        <a:ext cx="2710872" cy="7527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BDC04-1E89-4D2F-B76B-7F16E0A06133}">
      <dsp:nvSpPr>
        <dsp:cNvPr id="0" name=""/>
        <dsp:cNvSpPr/>
      </dsp:nvSpPr>
      <dsp:spPr>
        <a:xfrm>
          <a:off x="1356499" y="0"/>
          <a:ext cx="5486401" cy="4389437"/>
        </a:xfrm>
        <a:prstGeom prst="ellipse">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endParaRPr lang="en-US" sz="1600" b="1" kern="1200" dirty="0"/>
        </a:p>
        <a:p>
          <a:pPr marL="0" lvl="0" indent="0" algn="ctr" defTabSz="711200">
            <a:lnSpc>
              <a:spcPct val="90000"/>
            </a:lnSpc>
            <a:spcBef>
              <a:spcPct val="0"/>
            </a:spcBef>
            <a:spcAft>
              <a:spcPct val="35000"/>
            </a:spcAft>
            <a:buNone/>
          </a:pPr>
          <a:endParaRPr lang="en-US" sz="1800" b="1" kern="1200" dirty="0"/>
        </a:p>
        <a:p>
          <a:pPr marL="0" lvl="0" indent="0" algn="ctr" defTabSz="711200">
            <a:lnSpc>
              <a:spcPct val="90000"/>
            </a:lnSpc>
            <a:spcBef>
              <a:spcPct val="0"/>
            </a:spcBef>
            <a:spcAft>
              <a:spcPct val="35000"/>
            </a:spcAft>
            <a:buNone/>
          </a:pPr>
          <a:r>
            <a:rPr lang="en-US" sz="1600" b="1" kern="1200" dirty="0"/>
            <a:t>Population</a:t>
          </a:r>
        </a:p>
        <a:p>
          <a:pPr marL="0" lvl="0" indent="0" algn="ctr" defTabSz="711200">
            <a:lnSpc>
              <a:spcPct val="100000"/>
            </a:lnSpc>
            <a:spcBef>
              <a:spcPct val="0"/>
            </a:spcBef>
            <a:spcAft>
              <a:spcPct val="35000"/>
            </a:spcAft>
            <a:buNone/>
          </a:pPr>
          <a:r>
            <a:rPr lang="en-US" sz="1400" kern="1200" dirty="0"/>
            <a:t>A population consist of all possible observations, individuals, subjects, or content of interest. The number of subjects in a population called population size and normally denoted by N.</a:t>
          </a:r>
        </a:p>
      </dsp:txBody>
      <dsp:txXfrm>
        <a:off x="2659520" y="329207"/>
        <a:ext cx="2880360" cy="746204"/>
      </dsp:txXfrm>
    </dsp:sp>
    <dsp:sp modelId="{2E72E312-1031-4DF0-BA94-B7FCC4BF3FA9}">
      <dsp:nvSpPr>
        <dsp:cNvPr id="0" name=""/>
        <dsp:cNvSpPr/>
      </dsp:nvSpPr>
      <dsp:spPr>
        <a:xfrm>
          <a:off x="2514603" y="1981397"/>
          <a:ext cx="3200393" cy="2285985"/>
        </a:xfrm>
        <a:prstGeom prst="ellipse">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kern="1200" dirty="0"/>
            <a:t>Sample</a:t>
          </a:r>
        </a:p>
        <a:p>
          <a:pPr marL="0" lvl="0" indent="0" algn="ctr" defTabSz="711200">
            <a:lnSpc>
              <a:spcPct val="90000"/>
            </a:lnSpc>
            <a:spcBef>
              <a:spcPct val="0"/>
            </a:spcBef>
            <a:spcAft>
              <a:spcPct val="35000"/>
            </a:spcAft>
            <a:buNone/>
          </a:pPr>
          <a:r>
            <a:rPr lang="en-US" sz="1400" kern="1200" dirty="0"/>
            <a:t>A sample is a part/subset of population. The number of observations, individuals, or subjects in a sample is called a sample size and usually denoted by n.</a:t>
          </a:r>
        </a:p>
        <a:p>
          <a:pPr marL="0" lvl="0" indent="0" algn="ctr" defTabSz="711200">
            <a:lnSpc>
              <a:spcPct val="90000"/>
            </a:lnSpc>
            <a:spcBef>
              <a:spcPct val="0"/>
            </a:spcBef>
            <a:spcAft>
              <a:spcPct val="35000"/>
            </a:spcAft>
            <a:buNone/>
          </a:pPr>
          <a:endParaRPr lang="en-US" sz="1200" kern="1200" dirty="0"/>
        </a:p>
      </dsp:txBody>
      <dsp:txXfrm>
        <a:off x="2983290" y="2552893"/>
        <a:ext cx="2263019" cy="114299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52123-9811-4AF3-A037-15C02631E498}">
      <dsp:nvSpPr>
        <dsp:cNvPr id="0" name=""/>
        <dsp:cNvSpPr/>
      </dsp:nvSpPr>
      <dsp:spPr>
        <a:xfrm>
          <a:off x="2831" y="1871003"/>
          <a:ext cx="1463677" cy="795999"/>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baseline="0" dirty="0"/>
            <a:t>Variable: </a:t>
          </a:r>
          <a:r>
            <a:rPr lang="en-CA" sz="1600" b="0" kern="1200" baseline="0" dirty="0"/>
            <a:t>Quantity that varies</a:t>
          </a:r>
          <a:endParaRPr lang="en-US" sz="1600" b="0" kern="1200" baseline="0" dirty="0"/>
        </a:p>
      </dsp:txBody>
      <dsp:txXfrm>
        <a:off x="26145" y="1894317"/>
        <a:ext cx="1417049" cy="749371"/>
      </dsp:txXfrm>
    </dsp:sp>
    <dsp:sp modelId="{A69876A9-CAA5-4057-B482-8879547A574B}">
      <dsp:nvSpPr>
        <dsp:cNvPr id="0" name=""/>
        <dsp:cNvSpPr/>
      </dsp:nvSpPr>
      <dsp:spPr>
        <a:xfrm rot="19655545">
          <a:off x="1413619" y="2072499"/>
          <a:ext cx="679189" cy="29003"/>
        </a:xfrm>
        <a:custGeom>
          <a:avLst/>
          <a:gdLst/>
          <a:ahLst/>
          <a:cxnLst/>
          <a:rect l="0" t="0" r="0" b="0"/>
          <a:pathLst>
            <a:path>
              <a:moveTo>
                <a:pt x="0" y="14501"/>
              </a:moveTo>
              <a:lnTo>
                <a:pt x="679189" y="14501"/>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736234" y="2070021"/>
        <a:ext cx="33959" cy="33959"/>
      </dsp:txXfrm>
    </dsp:sp>
    <dsp:sp modelId="{69E94C72-6CFB-4967-9026-C24B367B8E99}">
      <dsp:nvSpPr>
        <dsp:cNvPr id="0" name=""/>
        <dsp:cNvSpPr/>
      </dsp:nvSpPr>
      <dsp:spPr>
        <a:xfrm>
          <a:off x="2039919" y="1532350"/>
          <a:ext cx="1770084" cy="745297"/>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 Quantitative</a:t>
          </a:r>
        </a:p>
        <a:p>
          <a:pPr marL="0" lvl="0" indent="0" algn="ctr" defTabSz="711200">
            <a:lnSpc>
              <a:spcPct val="90000"/>
            </a:lnSpc>
            <a:spcBef>
              <a:spcPct val="0"/>
            </a:spcBef>
            <a:spcAft>
              <a:spcPct val="35000"/>
            </a:spcAft>
            <a:buNone/>
          </a:pPr>
          <a:r>
            <a:rPr lang="en-US" sz="1600" b="1" kern="1200" dirty="0"/>
            <a:t>(Numerical)</a:t>
          </a:r>
        </a:p>
      </dsp:txBody>
      <dsp:txXfrm>
        <a:off x="2061748" y="1554179"/>
        <a:ext cx="1726426" cy="701639"/>
      </dsp:txXfrm>
    </dsp:sp>
    <dsp:sp modelId="{AD40B6E0-91E4-4079-9727-367A090A2585}">
      <dsp:nvSpPr>
        <dsp:cNvPr id="0" name=""/>
        <dsp:cNvSpPr/>
      </dsp:nvSpPr>
      <dsp:spPr>
        <a:xfrm rot="18031526">
          <a:off x="3467032" y="1290112"/>
          <a:ext cx="1393967" cy="29003"/>
        </a:xfrm>
        <a:custGeom>
          <a:avLst/>
          <a:gdLst/>
          <a:ahLst/>
          <a:cxnLst/>
          <a:rect l="0" t="0" r="0" b="0"/>
          <a:pathLst>
            <a:path>
              <a:moveTo>
                <a:pt x="0" y="14501"/>
              </a:moveTo>
              <a:lnTo>
                <a:pt x="1393967" y="14501"/>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4129166" y="1269765"/>
        <a:ext cx="69698" cy="69698"/>
      </dsp:txXfrm>
    </dsp:sp>
    <dsp:sp modelId="{BD12B75F-0F72-44A3-BAAC-1CE8AB9DD4EA}">
      <dsp:nvSpPr>
        <dsp:cNvPr id="0" name=""/>
        <dsp:cNvSpPr/>
      </dsp:nvSpPr>
      <dsp:spPr>
        <a:xfrm>
          <a:off x="4518028" y="331581"/>
          <a:ext cx="1463677" cy="745297"/>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Discrete</a:t>
          </a:r>
        </a:p>
        <a:p>
          <a:pPr marL="0" lvl="0" indent="0" algn="ctr" defTabSz="711200">
            <a:lnSpc>
              <a:spcPct val="90000"/>
            </a:lnSpc>
            <a:spcBef>
              <a:spcPct val="0"/>
            </a:spcBef>
            <a:spcAft>
              <a:spcPct val="35000"/>
            </a:spcAft>
            <a:buNone/>
          </a:pPr>
          <a:r>
            <a:rPr lang="en-CA" sz="1400" b="0" kern="1200" dirty="0"/>
            <a:t>(Only Whole Numbers)</a:t>
          </a:r>
          <a:endParaRPr lang="en-US" sz="1400" b="0" kern="1200" dirty="0"/>
        </a:p>
      </dsp:txBody>
      <dsp:txXfrm>
        <a:off x="4539857" y="353410"/>
        <a:ext cx="1420019" cy="701639"/>
      </dsp:txXfrm>
    </dsp:sp>
    <dsp:sp modelId="{2BF40514-A98C-4D54-A16A-ABDC90AE1D83}">
      <dsp:nvSpPr>
        <dsp:cNvPr id="0" name=""/>
        <dsp:cNvSpPr/>
      </dsp:nvSpPr>
      <dsp:spPr>
        <a:xfrm rot="14725">
          <a:off x="5981704" y="690745"/>
          <a:ext cx="474982" cy="29003"/>
        </a:xfrm>
        <a:custGeom>
          <a:avLst/>
          <a:gdLst/>
          <a:ahLst/>
          <a:cxnLst/>
          <a:rect l="0" t="0" r="0" b="0"/>
          <a:pathLst>
            <a:path>
              <a:moveTo>
                <a:pt x="0" y="14501"/>
              </a:moveTo>
              <a:lnTo>
                <a:pt x="474982" y="14501"/>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207321" y="693373"/>
        <a:ext cx="23749" cy="23749"/>
      </dsp:txXfrm>
    </dsp:sp>
    <dsp:sp modelId="{95348874-0A93-45AD-A1FF-D5C69BAABC7F}">
      <dsp:nvSpPr>
        <dsp:cNvPr id="0" name=""/>
        <dsp:cNvSpPr/>
      </dsp:nvSpPr>
      <dsp:spPr>
        <a:xfrm>
          <a:off x="6456684" y="240453"/>
          <a:ext cx="1770084" cy="931623"/>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Hospital LOS, WBC, number of patients admitted/day, road accident etc.</a:t>
          </a:r>
        </a:p>
      </dsp:txBody>
      <dsp:txXfrm>
        <a:off x="6483970" y="267739"/>
        <a:ext cx="1715512" cy="877051"/>
      </dsp:txXfrm>
    </dsp:sp>
    <dsp:sp modelId="{276C1CDA-A525-43E8-848A-6FDF3F308A71}">
      <dsp:nvSpPr>
        <dsp:cNvPr id="0" name=""/>
        <dsp:cNvSpPr/>
      </dsp:nvSpPr>
      <dsp:spPr>
        <a:xfrm rot="20808470">
          <a:off x="3800709" y="1810121"/>
          <a:ext cx="704380" cy="29003"/>
        </a:xfrm>
        <a:custGeom>
          <a:avLst/>
          <a:gdLst/>
          <a:ahLst/>
          <a:cxnLst/>
          <a:rect l="0" t="0" r="0" b="0"/>
          <a:pathLst>
            <a:path>
              <a:moveTo>
                <a:pt x="0" y="14501"/>
              </a:moveTo>
              <a:lnTo>
                <a:pt x="704380" y="14501"/>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4135290" y="1807013"/>
        <a:ext cx="35219" cy="35219"/>
      </dsp:txXfrm>
    </dsp:sp>
    <dsp:sp modelId="{D636F5F8-A699-4BE2-B765-11D3AA032A6B}">
      <dsp:nvSpPr>
        <dsp:cNvPr id="0" name=""/>
        <dsp:cNvSpPr/>
      </dsp:nvSpPr>
      <dsp:spPr>
        <a:xfrm>
          <a:off x="4495795" y="1371598"/>
          <a:ext cx="1463677" cy="745297"/>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Continuous</a:t>
          </a:r>
        </a:p>
        <a:p>
          <a:pPr marL="0" lvl="0" indent="0" algn="ctr" defTabSz="711200">
            <a:lnSpc>
              <a:spcPct val="90000"/>
            </a:lnSpc>
            <a:spcBef>
              <a:spcPct val="0"/>
            </a:spcBef>
            <a:spcAft>
              <a:spcPct val="35000"/>
            </a:spcAft>
            <a:buNone/>
          </a:pPr>
          <a:r>
            <a:rPr lang="en-CA" sz="1400" b="0" kern="1200" dirty="0"/>
            <a:t>(Decimal Numbers)</a:t>
          </a:r>
          <a:endParaRPr lang="en-US" sz="1400" b="0" kern="1200" dirty="0"/>
        </a:p>
      </dsp:txBody>
      <dsp:txXfrm>
        <a:off x="4517624" y="1393427"/>
        <a:ext cx="1420019" cy="701639"/>
      </dsp:txXfrm>
    </dsp:sp>
    <dsp:sp modelId="{99BF46C1-1AF4-4E8C-AE47-B967D937E5E4}">
      <dsp:nvSpPr>
        <dsp:cNvPr id="0" name=""/>
        <dsp:cNvSpPr/>
      </dsp:nvSpPr>
      <dsp:spPr>
        <a:xfrm rot="23630">
          <a:off x="5959467" y="1731453"/>
          <a:ext cx="497223" cy="29003"/>
        </a:xfrm>
        <a:custGeom>
          <a:avLst/>
          <a:gdLst/>
          <a:ahLst/>
          <a:cxnLst/>
          <a:rect l="0" t="0" r="0" b="0"/>
          <a:pathLst>
            <a:path>
              <a:moveTo>
                <a:pt x="0" y="14501"/>
              </a:moveTo>
              <a:lnTo>
                <a:pt x="497223" y="14501"/>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195648" y="1733525"/>
        <a:ext cx="24861" cy="24861"/>
      </dsp:txXfrm>
    </dsp:sp>
    <dsp:sp modelId="{54A452AE-87B0-4EB8-8D6D-F831A190FE17}">
      <dsp:nvSpPr>
        <dsp:cNvPr id="0" name=""/>
        <dsp:cNvSpPr/>
      </dsp:nvSpPr>
      <dsp:spPr>
        <a:xfrm>
          <a:off x="6456684" y="1281852"/>
          <a:ext cx="1770084" cy="931623"/>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Temperature, BMI, Income, height, age, reaction time, blood pressure, utility bills etc</a:t>
          </a:r>
          <a:r>
            <a:rPr lang="en-US" sz="1200" kern="1200" dirty="0"/>
            <a:t>. </a:t>
          </a:r>
        </a:p>
      </dsp:txBody>
      <dsp:txXfrm>
        <a:off x="6483970" y="1309138"/>
        <a:ext cx="1715512" cy="877051"/>
      </dsp:txXfrm>
    </dsp:sp>
    <dsp:sp modelId="{C023A026-1E5E-4DC1-80E8-E0B8C7135CE4}">
      <dsp:nvSpPr>
        <dsp:cNvPr id="0" name=""/>
        <dsp:cNvSpPr/>
      </dsp:nvSpPr>
      <dsp:spPr>
        <a:xfrm rot="3302653">
          <a:off x="1246294" y="2677131"/>
          <a:ext cx="1031316" cy="29003"/>
        </a:xfrm>
        <a:custGeom>
          <a:avLst/>
          <a:gdLst/>
          <a:ahLst/>
          <a:cxnLst/>
          <a:rect l="0" t="0" r="0" b="0"/>
          <a:pathLst>
            <a:path>
              <a:moveTo>
                <a:pt x="0" y="14501"/>
              </a:moveTo>
              <a:lnTo>
                <a:pt x="1031316" y="14501"/>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736169" y="2665850"/>
        <a:ext cx="51565" cy="51565"/>
      </dsp:txXfrm>
    </dsp:sp>
    <dsp:sp modelId="{A92E5F43-0424-43FA-9034-128E66584D42}">
      <dsp:nvSpPr>
        <dsp:cNvPr id="0" name=""/>
        <dsp:cNvSpPr/>
      </dsp:nvSpPr>
      <dsp:spPr>
        <a:xfrm>
          <a:off x="2057395" y="2741615"/>
          <a:ext cx="1760497" cy="745297"/>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Qualitative</a:t>
          </a:r>
        </a:p>
        <a:p>
          <a:pPr marL="0" lvl="0" indent="0" algn="ctr" defTabSz="711200">
            <a:lnSpc>
              <a:spcPct val="90000"/>
            </a:lnSpc>
            <a:spcBef>
              <a:spcPct val="0"/>
            </a:spcBef>
            <a:spcAft>
              <a:spcPct val="35000"/>
            </a:spcAft>
            <a:buNone/>
          </a:pPr>
          <a:r>
            <a:rPr lang="en-US" sz="1600" b="1" kern="1200" dirty="0"/>
            <a:t>(Categorical, Attributes)</a:t>
          </a:r>
        </a:p>
      </dsp:txBody>
      <dsp:txXfrm>
        <a:off x="2079224" y="2763444"/>
        <a:ext cx="1716839" cy="701639"/>
      </dsp:txXfrm>
    </dsp:sp>
    <dsp:sp modelId="{ADBDD669-491A-47E5-9BC5-4E0C3E71E2CD}">
      <dsp:nvSpPr>
        <dsp:cNvPr id="0" name=""/>
        <dsp:cNvSpPr/>
      </dsp:nvSpPr>
      <dsp:spPr>
        <a:xfrm rot="19995310">
          <a:off x="3781851" y="2948154"/>
          <a:ext cx="673785" cy="29003"/>
        </a:xfrm>
        <a:custGeom>
          <a:avLst/>
          <a:gdLst/>
          <a:ahLst/>
          <a:cxnLst/>
          <a:rect l="0" t="0" r="0" b="0"/>
          <a:pathLst>
            <a:path>
              <a:moveTo>
                <a:pt x="0" y="14501"/>
              </a:moveTo>
              <a:lnTo>
                <a:pt x="673785" y="14501"/>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4101899" y="2945811"/>
        <a:ext cx="33689" cy="33689"/>
      </dsp:txXfrm>
    </dsp:sp>
    <dsp:sp modelId="{9EFA7C75-55DE-44C4-A43A-67A543DDBEA7}">
      <dsp:nvSpPr>
        <dsp:cNvPr id="0" name=""/>
        <dsp:cNvSpPr/>
      </dsp:nvSpPr>
      <dsp:spPr>
        <a:xfrm>
          <a:off x="4419596" y="2438399"/>
          <a:ext cx="1463677" cy="745297"/>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Nominal</a:t>
          </a:r>
        </a:p>
        <a:p>
          <a:pPr marL="0" lvl="0" indent="0" algn="ctr" defTabSz="711200">
            <a:lnSpc>
              <a:spcPct val="90000"/>
            </a:lnSpc>
            <a:spcBef>
              <a:spcPct val="0"/>
            </a:spcBef>
            <a:spcAft>
              <a:spcPct val="35000"/>
            </a:spcAft>
            <a:buNone/>
          </a:pPr>
          <a:r>
            <a:rPr lang="en-CA" sz="1400" b="1" kern="1200" dirty="0"/>
            <a:t>(</a:t>
          </a:r>
          <a:r>
            <a:rPr lang="en-CA" sz="1400" b="0" kern="1200" dirty="0"/>
            <a:t>Only for Identification)</a:t>
          </a:r>
          <a:endParaRPr lang="en-US" sz="1400" b="1" kern="1200" dirty="0"/>
        </a:p>
      </dsp:txBody>
      <dsp:txXfrm>
        <a:off x="4441425" y="2460228"/>
        <a:ext cx="1420019" cy="701639"/>
      </dsp:txXfrm>
    </dsp:sp>
    <dsp:sp modelId="{C77A9C4C-805C-4A31-9823-5F8E958E5C40}">
      <dsp:nvSpPr>
        <dsp:cNvPr id="0" name=""/>
        <dsp:cNvSpPr/>
      </dsp:nvSpPr>
      <dsp:spPr>
        <a:xfrm rot="21466024">
          <a:off x="5883060" y="2785554"/>
          <a:ext cx="564251" cy="29003"/>
        </a:xfrm>
        <a:custGeom>
          <a:avLst/>
          <a:gdLst/>
          <a:ahLst/>
          <a:cxnLst/>
          <a:rect l="0" t="0" r="0" b="0"/>
          <a:pathLst>
            <a:path>
              <a:moveTo>
                <a:pt x="0" y="14501"/>
              </a:moveTo>
              <a:lnTo>
                <a:pt x="564251" y="14501"/>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151079" y="2785950"/>
        <a:ext cx="28212" cy="28212"/>
      </dsp:txXfrm>
    </dsp:sp>
    <dsp:sp modelId="{F7BABFF7-BA78-46B0-94D6-53AFB7F704F2}">
      <dsp:nvSpPr>
        <dsp:cNvPr id="0" name=""/>
        <dsp:cNvSpPr/>
      </dsp:nvSpPr>
      <dsp:spPr>
        <a:xfrm>
          <a:off x="6447097" y="2323252"/>
          <a:ext cx="1770084" cy="931623"/>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Gender, marital status, race, eye color, area code, blood type, cellphone  numbers etc</a:t>
          </a:r>
          <a:r>
            <a:rPr lang="en-US" sz="1200" kern="1200" dirty="0"/>
            <a:t>.</a:t>
          </a:r>
        </a:p>
      </dsp:txBody>
      <dsp:txXfrm>
        <a:off x="6474383" y="2350538"/>
        <a:ext cx="1715512" cy="877051"/>
      </dsp:txXfrm>
    </dsp:sp>
    <dsp:sp modelId="{35F37526-E5C8-4D5C-9B17-096B95B83199}">
      <dsp:nvSpPr>
        <dsp:cNvPr id="0" name=""/>
        <dsp:cNvSpPr/>
      </dsp:nvSpPr>
      <dsp:spPr>
        <a:xfrm rot="3065095">
          <a:off x="3639809" y="3472410"/>
          <a:ext cx="957870" cy="29003"/>
        </a:xfrm>
        <a:custGeom>
          <a:avLst/>
          <a:gdLst/>
          <a:ahLst/>
          <a:cxnLst/>
          <a:rect l="0" t="0" r="0" b="0"/>
          <a:pathLst>
            <a:path>
              <a:moveTo>
                <a:pt x="0" y="14501"/>
              </a:moveTo>
              <a:lnTo>
                <a:pt x="957870" y="14501"/>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4094797" y="3462966"/>
        <a:ext cx="47893" cy="47893"/>
      </dsp:txXfrm>
    </dsp:sp>
    <dsp:sp modelId="{1FE14AE3-2A10-4023-BB1C-98A5FF9FB3E4}">
      <dsp:nvSpPr>
        <dsp:cNvPr id="0" name=""/>
        <dsp:cNvSpPr/>
      </dsp:nvSpPr>
      <dsp:spPr>
        <a:xfrm>
          <a:off x="4419596" y="3486912"/>
          <a:ext cx="1463677" cy="745297"/>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Ordinal</a:t>
          </a:r>
        </a:p>
        <a:p>
          <a:pPr marL="0" lvl="0" indent="0" algn="ctr" defTabSz="711200">
            <a:lnSpc>
              <a:spcPct val="90000"/>
            </a:lnSpc>
            <a:spcBef>
              <a:spcPct val="0"/>
            </a:spcBef>
            <a:spcAft>
              <a:spcPct val="35000"/>
            </a:spcAft>
            <a:buNone/>
          </a:pPr>
          <a:r>
            <a:rPr lang="en-CA" sz="1400" b="0" kern="1200" dirty="0"/>
            <a:t>(Only if Order matters)</a:t>
          </a:r>
          <a:endParaRPr lang="en-US" sz="1400" b="0" kern="1200" dirty="0"/>
        </a:p>
      </dsp:txBody>
      <dsp:txXfrm>
        <a:off x="4441425" y="3508741"/>
        <a:ext cx="1420019" cy="701639"/>
      </dsp:txXfrm>
    </dsp:sp>
    <dsp:sp modelId="{49BD7E4E-AD90-4C9D-BF91-637205803DCE}">
      <dsp:nvSpPr>
        <dsp:cNvPr id="0" name=""/>
        <dsp:cNvSpPr/>
      </dsp:nvSpPr>
      <dsp:spPr>
        <a:xfrm rot="21438276">
          <a:off x="5882961" y="3831787"/>
          <a:ext cx="564447" cy="29003"/>
        </a:xfrm>
        <a:custGeom>
          <a:avLst/>
          <a:gdLst/>
          <a:ahLst/>
          <a:cxnLst/>
          <a:rect l="0" t="0" r="0" b="0"/>
          <a:pathLst>
            <a:path>
              <a:moveTo>
                <a:pt x="0" y="14501"/>
              </a:moveTo>
              <a:lnTo>
                <a:pt x="564447" y="14501"/>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151074" y="3832178"/>
        <a:ext cx="28222" cy="28222"/>
      </dsp:txXfrm>
    </dsp:sp>
    <dsp:sp modelId="{C43A5852-2646-4969-8E64-AB0F0E0C8752}">
      <dsp:nvSpPr>
        <dsp:cNvPr id="0" name=""/>
        <dsp:cNvSpPr/>
      </dsp:nvSpPr>
      <dsp:spPr>
        <a:xfrm>
          <a:off x="6447097" y="3364651"/>
          <a:ext cx="1772499" cy="936731"/>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Hospital ranking, Likert scale in a survey, pain score, cancer stages, Elevator's Level etc</a:t>
          </a:r>
          <a:r>
            <a:rPr lang="en-US" sz="1200" kern="1200" dirty="0"/>
            <a:t>.</a:t>
          </a:r>
        </a:p>
      </dsp:txBody>
      <dsp:txXfrm>
        <a:off x="6474533" y="3392087"/>
        <a:ext cx="1717627" cy="88185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2CAC30-D1AE-40AF-811C-1449FB0125BF}">
      <dsp:nvSpPr>
        <dsp:cNvPr id="0" name=""/>
        <dsp:cNvSpPr/>
      </dsp:nvSpPr>
      <dsp:spPr>
        <a:xfrm>
          <a:off x="5862" y="1654068"/>
          <a:ext cx="2162598" cy="1081299"/>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Distribution of Data</a:t>
          </a:r>
        </a:p>
        <a:p>
          <a:pPr marL="0" lvl="0" indent="0" algn="ctr" defTabSz="711200">
            <a:lnSpc>
              <a:spcPct val="90000"/>
            </a:lnSpc>
            <a:spcBef>
              <a:spcPct val="0"/>
            </a:spcBef>
            <a:spcAft>
              <a:spcPct val="35000"/>
            </a:spcAft>
            <a:buNone/>
          </a:pPr>
          <a:r>
            <a:rPr lang="en-CA" sz="1400" b="0" kern="1200" dirty="0"/>
            <a:t>(Tabular arrangement of data)</a:t>
          </a:r>
          <a:endParaRPr lang="en-US" sz="1400" b="0" kern="1200" dirty="0"/>
        </a:p>
      </dsp:txBody>
      <dsp:txXfrm>
        <a:off x="37532" y="1685738"/>
        <a:ext cx="2099258" cy="1017959"/>
      </dsp:txXfrm>
    </dsp:sp>
    <dsp:sp modelId="{CB2398F2-8E80-4D0C-8889-45DDEB25B3FA}">
      <dsp:nvSpPr>
        <dsp:cNvPr id="0" name=""/>
        <dsp:cNvSpPr/>
      </dsp:nvSpPr>
      <dsp:spPr>
        <a:xfrm rot="18289469">
          <a:off x="1843588" y="1550800"/>
          <a:ext cx="1514784" cy="44341"/>
        </a:xfrm>
        <a:custGeom>
          <a:avLst/>
          <a:gdLst/>
          <a:ahLst/>
          <a:cxnLst/>
          <a:rect l="0" t="0" r="0" b="0"/>
          <a:pathLst>
            <a:path>
              <a:moveTo>
                <a:pt x="0" y="22170"/>
              </a:moveTo>
              <a:lnTo>
                <a:pt x="1514784" y="2217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63111" y="1535101"/>
        <a:ext cx="75739" cy="75739"/>
      </dsp:txXfrm>
    </dsp:sp>
    <dsp:sp modelId="{71B020F8-0153-4527-9FB0-4A0869E7868A}">
      <dsp:nvSpPr>
        <dsp:cNvPr id="0" name=""/>
        <dsp:cNvSpPr/>
      </dsp:nvSpPr>
      <dsp:spPr>
        <a:xfrm>
          <a:off x="3033500" y="410574"/>
          <a:ext cx="2162598" cy="1081299"/>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Frequency Distribution</a:t>
          </a:r>
        </a:p>
      </dsp:txBody>
      <dsp:txXfrm>
        <a:off x="3065170" y="442244"/>
        <a:ext cx="2099258" cy="1017959"/>
      </dsp:txXfrm>
    </dsp:sp>
    <dsp:sp modelId="{34E828DD-8A60-43A5-BD67-7FB0838FF3DE}">
      <dsp:nvSpPr>
        <dsp:cNvPr id="0" name=""/>
        <dsp:cNvSpPr/>
      </dsp:nvSpPr>
      <dsp:spPr>
        <a:xfrm>
          <a:off x="5196099" y="929053"/>
          <a:ext cx="865039" cy="44341"/>
        </a:xfrm>
        <a:custGeom>
          <a:avLst/>
          <a:gdLst/>
          <a:ahLst/>
          <a:cxnLst/>
          <a:rect l="0" t="0" r="0" b="0"/>
          <a:pathLst>
            <a:path>
              <a:moveTo>
                <a:pt x="0" y="22170"/>
              </a:moveTo>
              <a:lnTo>
                <a:pt x="865039" y="22170"/>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06993" y="929598"/>
        <a:ext cx="43251" cy="43251"/>
      </dsp:txXfrm>
    </dsp:sp>
    <dsp:sp modelId="{96BE1937-FD6E-4194-BAD0-1769146CFF37}">
      <dsp:nvSpPr>
        <dsp:cNvPr id="0" name=""/>
        <dsp:cNvSpPr/>
      </dsp:nvSpPr>
      <dsp:spPr>
        <a:xfrm>
          <a:off x="6061138" y="410574"/>
          <a:ext cx="2162598" cy="1081299"/>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en-US" sz="1200" kern="1200" dirty="0"/>
        </a:p>
        <a:p>
          <a:pPr marL="0" lvl="0" indent="0" algn="ctr" defTabSz="533400">
            <a:lnSpc>
              <a:spcPct val="90000"/>
            </a:lnSpc>
            <a:spcBef>
              <a:spcPct val="0"/>
            </a:spcBef>
            <a:spcAft>
              <a:spcPct val="35000"/>
            </a:spcAft>
            <a:buNone/>
          </a:pPr>
          <a:endParaRPr lang="en-US" sz="1400" kern="1200" dirty="0"/>
        </a:p>
        <a:p>
          <a:pPr marL="0" lvl="0" indent="0" algn="ctr" defTabSz="533400">
            <a:lnSpc>
              <a:spcPct val="90000"/>
            </a:lnSpc>
            <a:spcBef>
              <a:spcPct val="0"/>
            </a:spcBef>
            <a:spcAft>
              <a:spcPct val="35000"/>
            </a:spcAft>
            <a:buNone/>
          </a:pPr>
          <a:r>
            <a:rPr lang="en-US" sz="1400" kern="1200" dirty="0"/>
            <a:t>A tabular arrangement of certain variable along with their frequencies </a:t>
          </a:r>
        </a:p>
        <a:p>
          <a:pPr marL="0" lvl="0" indent="0" algn="ctr" defTabSz="533400">
            <a:lnSpc>
              <a:spcPct val="90000"/>
            </a:lnSpc>
            <a:spcBef>
              <a:spcPct val="0"/>
            </a:spcBef>
            <a:spcAft>
              <a:spcPct val="35000"/>
            </a:spcAft>
            <a:buNone/>
          </a:pPr>
          <a:r>
            <a:rPr lang="en-US" sz="1400" kern="1200" dirty="0"/>
            <a:t>(or numbers)</a:t>
          </a:r>
        </a:p>
        <a:p>
          <a:pPr marL="0" lvl="0" indent="0" algn="ctr" defTabSz="533400">
            <a:lnSpc>
              <a:spcPct val="90000"/>
            </a:lnSpc>
            <a:spcBef>
              <a:spcPct val="0"/>
            </a:spcBef>
            <a:spcAft>
              <a:spcPct val="35000"/>
            </a:spcAft>
            <a:buNone/>
          </a:pPr>
          <a:endParaRPr lang="en-US" sz="1200" kern="1200" dirty="0"/>
        </a:p>
        <a:p>
          <a:pPr marL="0" lvl="0" indent="0" algn="ctr" defTabSz="533400">
            <a:lnSpc>
              <a:spcPct val="90000"/>
            </a:lnSpc>
            <a:spcBef>
              <a:spcPct val="0"/>
            </a:spcBef>
            <a:spcAft>
              <a:spcPct val="35000"/>
            </a:spcAft>
            <a:buNone/>
          </a:pPr>
          <a:endParaRPr lang="en-US" sz="1200" kern="1200" dirty="0"/>
        </a:p>
      </dsp:txBody>
      <dsp:txXfrm>
        <a:off x="6092808" y="442244"/>
        <a:ext cx="2099258" cy="1017959"/>
      </dsp:txXfrm>
    </dsp:sp>
    <dsp:sp modelId="{6CE37440-EA5E-4F60-8958-7209C8BCBE72}">
      <dsp:nvSpPr>
        <dsp:cNvPr id="0" name=""/>
        <dsp:cNvSpPr/>
      </dsp:nvSpPr>
      <dsp:spPr>
        <a:xfrm>
          <a:off x="2168461" y="2172547"/>
          <a:ext cx="865039" cy="44341"/>
        </a:xfrm>
        <a:custGeom>
          <a:avLst/>
          <a:gdLst/>
          <a:ahLst/>
          <a:cxnLst/>
          <a:rect l="0" t="0" r="0" b="0"/>
          <a:pathLst>
            <a:path>
              <a:moveTo>
                <a:pt x="0" y="22170"/>
              </a:moveTo>
              <a:lnTo>
                <a:pt x="865039" y="2217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79354" y="2173092"/>
        <a:ext cx="43251" cy="43251"/>
      </dsp:txXfrm>
    </dsp:sp>
    <dsp:sp modelId="{71455781-40E5-4A15-A60F-62E9E524B3E5}">
      <dsp:nvSpPr>
        <dsp:cNvPr id="0" name=""/>
        <dsp:cNvSpPr/>
      </dsp:nvSpPr>
      <dsp:spPr>
        <a:xfrm>
          <a:off x="3033500" y="1654068"/>
          <a:ext cx="2162598" cy="1081299"/>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Relative Frequency Distribution</a:t>
          </a:r>
        </a:p>
      </dsp:txBody>
      <dsp:txXfrm>
        <a:off x="3065170" y="1685738"/>
        <a:ext cx="2099258" cy="1017959"/>
      </dsp:txXfrm>
    </dsp:sp>
    <dsp:sp modelId="{CAAE07C3-B430-428A-A509-D5D5504CAA9E}">
      <dsp:nvSpPr>
        <dsp:cNvPr id="0" name=""/>
        <dsp:cNvSpPr/>
      </dsp:nvSpPr>
      <dsp:spPr>
        <a:xfrm>
          <a:off x="5196099" y="2172547"/>
          <a:ext cx="865039" cy="44341"/>
        </a:xfrm>
        <a:custGeom>
          <a:avLst/>
          <a:gdLst/>
          <a:ahLst/>
          <a:cxnLst/>
          <a:rect l="0" t="0" r="0" b="0"/>
          <a:pathLst>
            <a:path>
              <a:moveTo>
                <a:pt x="0" y="22170"/>
              </a:moveTo>
              <a:lnTo>
                <a:pt x="865039" y="22170"/>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06993" y="2173092"/>
        <a:ext cx="43251" cy="43251"/>
      </dsp:txXfrm>
    </dsp:sp>
    <dsp:sp modelId="{B0D61E35-1103-4AA4-915E-BFD6FE23806C}">
      <dsp:nvSpPr>
        <dsp:cNvPr id="0" name=""/>
        <dsp:cNvSpPr/>
      </dsp:nvSpPr>
      <dsp:spPr>
        <a:xfrm>
          <a:off x="6061138" y="1654068"/>
          <a:ext cx="2162598" cy="1081299"/>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en-US" sz="1400" kern="1200" dirty="0"/>
        </a:p>
        <a:p>
          <a:pPr marL="0" lvl="0" indent="0" algn="ctr" defTabSz="622300">
            <a:lnSpc>
              <a:spcPct val="90000"/>
            </a:lnSpc>
            <a:spcBef>
              <a:spcPct val="0"/>
            </a:spcBef>
            <a:spcAft>
              <a:spcPct val="35000"/>
            </a:spcAft>
            <a:buNone/>
          </a:pPr>
          <a:r>
            <a:rPr lang="en-US" sz="1400" kern="1200" dirty="0"/>
            <a:t>A relative frequency distribution provides us a list of numbers divided by their total.</a:t>
          </a:r>
        </a:p>
        <a:p>
          <a:pPr marL="0" lvl="0" indent="0" algn="ctr" defTabSz="622300">
            <a:lnSpc>
              <a:spcPct val="90000"/>
            </a:lnSpc>
            <a:spcBef>
              <a:spcPct val="0"/>
            </a:spcBef>
            <a:spcAft>
              <a:spcPct val="35000"/>
            </a:spcAft>
            <a:buNone/>
          </a:pPr>
          <a:r>
            <a:rPr lang="en-US" sz="1400" kern="1200" dirty="0"/>
            <a:t>RF=Frequency/Total</a:t>
          </a:r>
        </a:p>
        <a:p>
          <a:pPr marL="0" lvl="0" indent="0" algn="ctr" defTabSz="622300">
            <a:lnSpc>
              <a:spcPct val="90000"/>
            </a:lnSpc>
            <a:spcBef>
              <a:spcPct val="0"/>
            </a:spcBef>
            <a:spcAft>
              <a:spcPct val="35000"/>
            </a:spcAft>
            <a:buNone/>
          </a:pPr>
          <a:endParaRPr lang="en-US" sz="1200" kern="1200" dirty="0"/>
        </a:p>
      </dsp:txBody>
      <dsp:txXfrm>
        <a:off x="6092808" y="1685738"/>
        <a:ext cx="2099258" cy="1017959"/>
      </dsp:txXfrm>
    </dsp:sp>
    <dsp:sp modelId="{574AC2AC-5915-4F02-B646-67E4562A07FA}">
      <dsp:nvSpPr>
        <dsp:cNvPr id="0" name=""/>
        <dsp:cNvSpPr/>
      </dsp:nvSpPr>
      <dsp:spPr>
        <a:xfrm rot="3310531">
          <a:off x="1843588" y="2794294"/>
          <a:ext cx="1514784" cy="44341"/>
        </a:xfrm>
        <a:custGeom>
          <a:avLst/>
          <a:gdLst/>
          <a:ahLst/>
          <a:cxnLst/>
          <a:rect l="0" t="0" r="0" b="0"/>
          <a:pathLst>
            <a:path>
              <a:moveTo>
                <a:pt x="0" y="22170"/>
              </a:moveTo>
              <a:lnTo>
                <a:pt x="1514784" y="2217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63111" y="2778595"/>
        <a:ext cx="75739" cy="75739"/>
      </dsp:txXfrm>
    </dsp:sp>
    <dsp:sp modelId="{AF35C029-DCCD-4117-8DFF-DC603D8D322B}">
      <dsp:nvSpPr>
        <dsp:cNvPr id="0" name=""/>
        <dsp:cNvSpPr/>
      </dsp:nvSpPr>
      <dsp:spPr>
        <a:xfrm>
          <a:off x="3033500" y="2897563"/>
          <a:ext cx="2162598" cy="1081299"/>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Percentage Frequency Distribution</a:t>
          </a:r>
        </a:p>
      </dsp:txBody>
      <dsp:txXfrm>
        <a:off x="3065170" y="2929233"/>
        <a:ext cx="2099258" cy="1017959"/>
      </dsp:txXfrm>
    </dsp:sp>
    <dsp:sp modelId="{6C11240D-518E-4F3A-ADD9-34A4AACE8F58}">
      <dsp:nvSpPr>
        <dsp:cNvPr id="0" name=""/>
        <dsp:cNvSpPr/>
      </dsp:nvSpPr>
      <dsp:spPr>
        <a:xfrm>
          <a:off x="5196099" y="3416041"/>
          <a:ext cx="865039" cy="44341"/>
        </a:xfrm>
        <a:custGeom>
          <a:avLst/>
          <a:gdLst/>
          <a:ahLst/>
          <a:cxnLst/>
          <a:rect l="0" t="0" r="0" b="0"/>
          <a:pathLst>
            <a:path>
              <a:moveTo>
                <a:pt x="0" y="22170"/>
              </a:moveTo>
              <a:lnTo>
                <a:pt x="865039" y="22170"/>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06993" y="3416586"/>
        <a:ext cx="43251" cy="43251"/>
      </dsp:txXfrm>
    </dsp:sp>
    <dsp:sp modelId="{C3C2DE5F-0597-45FF-95B0-D8DA95C7B3F2}">
      <dsp:nvSpPr>
        <dsp:cNvPr id="0" name=""/>
        <dsp:cNvSpPr/>
      </dsp:nvSpPr>
      <dsp:spPr>
        <a:xfrm>
          <a:off x="6061138" y="2897563"/>
          <a:ext cx="2162598" cy="1081299"/>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en-US" sz="1200" kern="1200" dirty="0"/>
        </a:p>
        <a:p>
          <a:pPr marL="0" lvl="0" indent="0" algn="ctr" defTabSz="533400">
            <a:lnSpc>
              <a:spcPct val="90000"/>
            </a:lnSpc>
            <a:spcBef>
              <a:spcPct val="0"/>
            </a:spcBef>
            <a:spcAft>
              <a:spcPct val="35000"/>
            </a:spcAft>
            <a:buNone/>
          </a:pPr>
          <a:r>
            <a:rPr lang="en-US" sz="1400" kern="1200" dirty="0"/>
            <a:t>A percentage frequency just a percentage of the frequencies.</a:t>
          </a:r>
        </a:p>
        <a:p>
          <a:pPr marL="0" lvl="0" indent="0" algn="ctr" defTabSz="533400">
            <a:lnSpc>
              <a:spcPct val="90000"/>
            </a:lnSpc>
            <a:spcBef>
              <a:spcPct val="0"/>
            </a:spcBef>
            <a:spcAft>
              <a:spcPct val="35000"/>
            </a:spcAft>
            <a:buNone/>
          </a:pPr>
          <a:r>
            <a:rPr lang="en-US" sz="1200" kern="1200" dirty="0"/>
            <a:t>Percentage=100 x RF</a:t>
          </a:r>
        </a:p>
        <a:p>
          <a:pPr marL="0" lvl="0" indent="0" algn="ctr" defTabSz="533400">
            <a:lnSpc>
              <a:spcPct val="90000"/>
            </a:lnSpc>
            <a:spcBef>
              <a:spcPct val="0"/>
            </a:spcBef>
            <a:spcAft>
              <a:spcPct val="35000"/>
            </a:spcAft>
            <a:buNone/>
          </a:pPr>
          <a:endParaRPr lang="en-US" sz="1200" kern="1200" dirty="0"/>
        </a:p>
      </dsp:txBody>
      <dsp:txXfrm>
        <a:off x="6092808" y="2929233"/>
        <a:ext cx="2099258" cy="101795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5.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0.62963</cdr:x>
      <cdr:y>0.87848</cdr:y>
    </cdr:from>
    <cdr:to>
      <cdr:x>0.97222</cdr:x>
      <cdr:y>0.96111</cdr:y>
    </cdr:to>
    <cdr:sp macro="" textlink="">
      <cdr:nvSpPr>
        <cdr:cNvPr id="2" name="TextBox 1">
          <a:extLst xmlns:a="http://schemas.openxmlformats.org/drawingml/2006/main">
            <a:ext uri="{FF2B5EF4-FFF2-40B4-BE49-F238E27FC236}">
              <a16:creationId xmlns:a16="http://schemas.microsoft.com/office/drawing/2014/main" id="{4C76AF9A-E5FA-86DE-47EA-9E1502C876F4}"/>
            </a:ext>
          </a:extLst>
        </cdr:cNvPr>
        <cdr:cNvSpPr txBox="1"/>
      </cdr:nvSpPr>
      <cdr:spPr>
        <a:xfrm xmlns:a="http://schemas.openxmlformats.org/drawingml/2006/main">
          <a:off x="5181600" y="3856037"/>
          <a:ext cx="2819400" cy="36271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CA" sz="11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95DC49-A298-628D-698E-EB004CA0770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8655FF2-13A2-2A75-31B1-3ACD1A2C69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82039C-7500-430E-AFC5-DB1ABF206449}" type="datetimeFigureOut">
              <a:rPr lang="en-US" smtClean="0"/>
              <a:t>9/2/2024</a:t>
            </a:fld>
            <a:endParaRPr lang="en-US"/>
          </a:p>
        </p:txBody>
      </p:sp>
      <p:sp>
        <p:nvSpPr>
          <p:cNvPr id="4" name="Footer Placeholder 3">
            <a:extLst>
              <a:ext uri="{FF2B5EF4-FFF2-40B4-BE49-F238E27FC236}">
                <a16:creationId xmlns:a16="http://schemas.microsoft.com/office/drawing/2014/main" id="{0C1E9438-B35D-7EEC-E5E3-F0D093AF12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38856B7-A3E0-5BD1-D270-3F083D26438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6F9ADA-7E64-42F4-8A9D-87CACCB9AFE0}" type="slidenum">
              <a:rPr lang="en-US" smtClean="0"/>
              <a:t>‹#›</a:t>
            </a:fld>
            <a:endParaRPr lang="en-US"/>
          </a:p>
        </p:txBody>
      </p:sp>
    </p:spTree>
    <p:extLst>
      <p:ext uri="{BB962C8B-B14F-4D97-AF65-F5344CB8AC3E}">
        <p14:creationId xmlns:p14="http://schemas.microsoft.com/office/powerpoint/2010/main" val="280713405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E88978-6F41-4D8E-963B-15B0EB011F0F}" type="datetimeFigureOut">
              <a:rPr lang="en-US" smtClean="0"/>
              <a:t>9/2/2024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6BFD4A-12CF-4C11-B2BE-CA22ED14969A}" type="slidenum">
              <a:rPr lang="en-US" smtClean="0"/>
              <a:t>‹#›</a:t>
            </a:fld>
            <a:endParaRPr lang="en-US" dirty="0"/>
          </a:p>
        </p:txBody>
      </p:sp>
    </p:spTree>
    <p:extLst>
      <p:ext uri="{BB962C8B-B14F-4D97-AF65-F5344CB8AC3E}">
        <p14:creationId xmlns:p14="http://schemas.microsoft.com/office/powerpoint/2010/main" val="235487329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515FD8F0-D00B-427A-B3BF-A98E60ED1F72}" type="slidenum">
              <a:rPr lang="en-CA" smtClean="0"/>
              <a:t>22</a:t>
            </a:fld>
            <a:endParaRPr lang="en-CA"/>
          </a:p>
        </p:txBody>
      </p:sp>
    </p:spTree>
    <p:extLst>
      <p:ext uri="{BB962C8B-B14F-4D97-AF65-F5344CB8AC3E}">
        <p14:creationId xmlns:p14="http://schemas.microsoft.com/office/powerpoint/2010/main" val="2177362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ea typeface="ＭＳ Ｐゴシック" pitchFamily="1" charset="-128"/>
              </a:defRPr>
            </a:lvl1pPr>
            <a:lvl2pPr marL="742950" indent="-285750" eaLnBrk="0" hangingPunct="0">
              <a:defRPr sz="2400" b="1">
                <a:solidFill>
                  <a:schemeClr val="tx1"/>
                </a:solidFill>
                <a:latin typeface="Times New Roman" pitchFamily="18" charset="0"/>
                <a:ea typeface="ＭＳ Ｐゴシック" pitchFamily="1" charset="-128"/>
              </a:defRPr>
            </a:lvl2pPr>
            <a:lvl3pPr marL="1143000" indent="-228600" eaLnBrk="0" hangingPunct="0">
              <a:defRPr sz="2400" b="1">
                <a:solidFill>
                  <a:schemeClr val="tx1"/>
                </a:solidFill>
                <a:latin typeface="Times New Roman" pitchFamily="18" charset="0"/>
                <a:ea typeface="ＭＳ Ｐゴシック" pitchFamily="1" charset="-128"/>
              </a:defRPr>
            </a:lvl3pPr>
            <a:lvl4pPr marL="1600200" indent="-228600" eaLnBrk="0" hangingPunct="0">
              <a:defRPr sz="2400" b="1">
                <a:solidFill>
                  <a:schemeClr val="tx1"/>
                </a:solidFill>
                <a:latin typeface="Times New Roman" pitchFamily="18" charset="0"/>
                <a:ea typeface="ＭＳ Ｐゴシック" pitchFamily="1" charset="-128"/>
              </a:defRPr>
            </a:lvl4pPr>
            <a:lvl5pPr marL="2057400" indent="-228600" eaLnBrk="0" hangingPunct="0">
              <a:defRPr sz="2400" b="1">
                <a:solidFill>
                  <a:schemeClr val="tx1"/>
                </a:solidFill>
                <a:latin typeface="Times New Roman" pitchFamily="18" charset="0"/>
                <a:ea typeface="ＭＳ Ｐゴシック" pitchFamily="1"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9pPr>
          </a:lstStyle>
          <a:p>
            <a:pPr eaLnBrk="1" hangingPunct="1"/>
            <a:fld id="{E2435AF3-B017-4D35-806B-0EA6EAD19842}" type="slidenum">
              <a:rPr lang="en-CA" sz="1200" b="0" smtClean="0"/>
              <a:pPr eaLnBrk="1" hangingPunct="1"/>
              <a:t>27</a:t>
            </a:fld>
            <a:endParaRPr lang="en-CA" sz="1200" b="0"/>
          </a:p>
        </p:txBody>
      </p:sp>
      <p:sp>
        <p:nvSpPr>
          <p:cNvPr id="68611"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eaLnBrk="1" hangingPunct="1">
              <a:defRPr/>
            </a:pPr>
            <a:r>
              <a:rPr lang="en-US" b="0" dirty="0">
                <a:effectLst>
                  <a:outerShdw blurRad="38100" dist="38100" dir="2700000" algn="tl">
                    <a:srgbClr val="C0C0C0"/>
                  </a:outerShdw>
                </a:effectLst>
                <a:cs typeface="+mn-cs"/>
              </a:rPr>
              <a:t>Figure 1.8, p. 22</a:t>
            </a:r>
          </a:p>
          <a:p>
            <a:pPr>
              <a:defRPr/>
            </a:pPr>
            <a:r>
              <a:rPr lang="en-CA" dirty="0"/>
              <a:t>Notice the </a:t>
            </a:r>
            <a:r>
              <a:rPr lang="en-US" dirty="0"/>
              <a:t>marked difference in the vertical scales of the two graphs. </a:t>
            </a:r>
            <a:r>
              <a:rPr lang="en-US" i="1" dirty="0"/>
              <a:t>Shrinking </a:t>
            </a:r>
            <a:r>
              <a:rPr lang="en-US" dirty="0"/>
              <a:t>the scale on the vertical axis causes large changes to appear small, and vice versa. </a:t>
            </a:r>
            <a:endParaRPr lang="en-CA" dirty="0">
              <a:latin typeface="Times New Roman" charset="0"/>
              <a:cs typeface="+mn-cs"/>
            </a:endParaRPr>
          </a:p>
        </p:txBody>
      </p:sp>
      <p:sp>
        <p:nvSpPr>
          <p:cNvPr id="68613"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ea typeface="ＭＳ Ｐゴシック" pitchFamily="1" charset="-128"/>
              </a:defRPr>
            </a:lvl1pPr>
            <a:lvl2pPr marL="742950" indent="-285750" eaLnBrk="0" hangingPunct="0">
              <a:defRPr sz="2400" b="1">
                <a:solidFill>
                  <a:schemeClr val="tx1"/>
                </a:solidFill>
                <a:latin typeface="Times New Roman" pitchFamily="18" charset="0"/>
                <a:ea typeface="ＭＳ Ｐゴシック" pitchFamily="1" charset="-128"/>
              </a:defRPr>
            </a:lvl2pPr>
            <a:lvl3pPr marL="1143000" indent="-228600" eaLnBrk="0" hangingPunct="0">
              <a:defRPr sz="2400" b="1">
                <a:solidFill>
                  <a:schemeClr val="tx1"/>
                </a:solidFill>
                <a:latin typeface="Times New Roman" pitchFamily="18" charset="0"/>
                <a:ea typeface="ＭＳ Ｐゴシック" pitchFamily="1" charset="-128"/>
              </a:defRPr>
            </a:lvl3pPr>
            <a:lvl4pPr marL="1600200" indent="-228600" eaLnBrk="0" hangingPunct="0">
              <a:defRPr sz="2400" b="1">
                <a:solidFill>
                  <a:schemeClr val="tx1"/>
                </a:solidFill>
                <a:latin typeface="Times New Roman" pitchFamily="18" charset="0"/>
                <a:ea typeface="ＭＳ Ｐゴシック" pitchFamily="1" charset="-128"/>
              </a:defRPr>
            </a:lvl4pPr>
            <a:lvl5pPr marL="2057400" indent="-228600" eaLnBrk="0" hangingPunct="0">
              <a:defRPr sz="2400" b="1">
                <a:solidFill>
                  <a:schemeClr val="tx1"/>
                </a:solidFill>
                <a:latin typeface="Times New Roman" pitchFamily="18" charset="0"/>
                <a:ea typeface="ＭＳ Ｐゴシック" pitchFamily="1"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9pPr>
          </a:lstStyle>
          <a:p>
            <a:pPr eaLnBrk="1" hangingPunct="1"/>
            <a:r>
              <a:rPr lang="en-CA" sz="1200" b="0"/>
              <a:t>Copyright © 2014 Nelson Education Ltd.  </a:t>
            </a:r>
          </a:p>
        </p:txBody>
      </p:sp>
    </p:spTree>
    <p:extLst>
      <p:ext uri="{BB962C8B-B14F-4D97-AF65-F5344CB8AC3E}">
        <p14:creationId xmlns:p14="http://schemas.microsoft.com/office/powerpoint/2010/main" val="2473948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ea typeface="ＭＳ Ｐゴシック" pitchFamily="1" charset="-128"/>
              </a:defRPr>
            </a:lvl1pPr>
            <a:lvl2pPr marL="742950" indent="-285750" eaLnBrk="0" hangingPunct="0">
              <a:defRPr sz="2400" b="1">
                <a:solidFill>
                  <a:schemeClr val="tx1"/>
                </a:solidFill>
                <a:latin typeface="Times New Roman" pitchFamily="18" charset="0"/>
                <a:ea typeface="ＭＳ Ｐゴシック" pitchFamily="1" charset="-128"/>
              </a:defRPr>
            </a:lvl2pPr>
            <a:lvl3pPr marL="1143000" indent="-228600" eaLnBrk="0" hangingPunct="0">
              <a:defRPr sz="2400" b="1">
                <a:solidFill>
                  <a:schemeClr val="tx1"/>
                </a:solidFill>
                <a:latin typeface="Times New Roman" pitchFamily="18" charset="0"/>
                <a:ea typeface="ＭＳ Ｐゴシック" pitchFamily="1" charset="-128"/>
              </a:defRPr>
            </a:lvl3pPr>
            <a:lvl4pPr marL="1600200" indent="-228600" eaLnBrk="0" hangingPunct="0">
              <a:defRPr sz="2400" b="1">
                <a:solidFill>
                  <a:schemeClr val="tx1"/>
                </a:solidFill>
                <a:latin typeface="Times New Roman" pitchFamily="18" charset="0"/>
                <a:ea typeface="ＭＳ Ｐゴシック" pitchFamily="1" charset="-128"/>
              </a:defRPr>
            </a:lvl4pPr>
            <a:lvl5pPr marL="2057400" indent="-228600" eaLnBrk="0" hangingPunct="0">
              <a:defRPr sz="2400" b="1">
                <a:solidFill>
                  <a:schemeClr val="tx1"/>
                </a:solidFill>
                <a:latin typeface="Times New Roman" pitchFamily="18" charset="0"/>
                <a:ea typeface="ＭＳ Ｐゴシック" pitchFamily="1"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9pPr>
          </a:lstStyle>
          <a:p>
            <a:pPr eaLnBrk="1" hangingPunct="1"/>
            <a:fld id="{7DB455A0-B43C-4608-8EDD-FADCC673A170}" type="slidenum">
              <a:rPr lang="en-CA" sz="1200" b="0" smtClean="0"/>
              <a:pPr eaLnBrk="1" hangingPunct="1"/>
              <a:t>30</a:t>
            </a:fld>
            <a:endParaRPr lang="en-CA" sz="1200" b="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atin typeface="Times New Roman" pitchFamily="18" charset="0"/>
              <a:ea typeface="ＭＳ Ｐゴシック" pitchFamily="1" charset="-128"/>
            </a:endParaRPr>
          </a:p>
        </p:txBody>
      </p:sp>
      <p:sp>
        <p:nvSpPr>
          <p:cNvPr id="716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ea typeface="ＭＳ Ｐゴシック" pitchFamily="1" charset="-128"/>
              </a:defRPr>
            </a:lvl1pPr>
            <a:lvl2pPr marL="742950" indent="-285750" eaLnBrk="0" hangingPunct="0">
              <a:defRPr sz="2400" b="1">
                <a:solidFill>
                  <a:schemeClr val="tx1"/>
                </a:solidFill>
                <a:latin typeface="Times New Roman" pitchFamily="18" charset="0"/>
                <a:ea typeface="ＭＳ Ｐゴシック" pitchFamily="1" charset="-128"/>
              </a:defRPr>
            </a:lvl2pPr>
            <a:lvl3pPr marL="1143000" indent="-228600" eaLnBrk="0" hangingPunct="0">
              <a:defRPr sz="2400" b="1">
                <a:solidFill>
                  <a:schemeClr val="tx1"/>
                </a:solidFill>
                <a:latin typeface="Times New Roman" pitchFamily="18" charset="0"/>
                <a:ea typeface="ＭＳ Ｐゴシック" pitchFamily="1" charset="-128"/>
              </a:defRPr>
            </a:lvl3pPr>
            <a:lvl4pPr marL="1600200" indent="-228600" eaLnBrk="0" hangingPunct="0">
              <a:defRPr sz="2400" b="1">
                <a:solidFill>
                  <a:schemeClr val="tx1"/>
                </a:solidFill>
                <a:latin typeface="Times New Roman" pitchFamily="18" charset="0"/>
                <a:ea typeface="ＭＳ Ｐゴシック" pitchFamily="1" charset="-128"/>
              </a:defRPr>
            </a:lvl4pPr>
            <a:lvl5pPr marL="2057400" indent="-228600" eaLnBrk="0" hangingPunct="0">
              <a:defRPr sz="2400" b="1">
                <a:solidFill>
                  <a:schemeClr val="tx1"/>
                </a:solidFill>
                <a:latin typeface="Times New Roman" pitchFamily="18" charset="0"/>
                <a:ea typeface="ＭＳ Ｐゴシック" pitchFamily="1"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9pPr>
          </a:lstStyle>
          <a:p>
            <a:pPr eaLnBrk="1" hangingPunct="1"/>
            <a:r>
              <a:rPr lang="en-CA" sz="1200" b="0"/>
              <a:t>Copyright © 2014 Nelson Education Ltd.  </a:t>
            </a:r>
          </a:p>
        </p:txBody>
      </p:sp>
    </p:spTree>
    <p:extLst>
      <p:ext uri="{BB962C8B-B14F-4D97-AF65-F5344CB8AC3E}">
        <p14:creationId xmlns:p14="http://schemas.microsoft.com/office/powerpoint/2010/main" val="3256501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CAE46D91-0EDF-43E6-87A7-5040965D147E}" type="datetime1">
              <a:rPr lang="en-US" smtClean="0"/>
              <a:t>9/2/2024</a:t>
            </a:fld>
            <a:endParaRPr lang="en-US" dirty="0"/>
          </a:p>
        </p:txBody>
      </p:sp>
      <p:sp>
        <p:nvSpPr>
          <p:cNvPr id="19" name="Footer Placeholder 18"/>
          <p:cNvSpPr>
            <a:spLocks noGrp="1"/>
          </p:cNvSpPr>
          <p:nvPr>
            <p:ph type="ftr" sz="quarter" idx="11"/>
          </p:nvPr>
        </p:nvSpPr>
        <p:spPr/>
        <p:txBody>
          <a:bodyPr/>
          <a:lstStyle/>
          <a:p>
            <a:r>
              <a:rPr lang="en-US"/>
              <a:t>Chapter 1: Describing Data with Graphs by Ahmad Farooqi, PhD</a:t>
            </a:r>
            <a:endParaRPr lang="en-US" dirty="0"/>
          </a:p>
        </p:txBody>
      </p:sp>
      <p:sp>
        <p:nvSpPr>
          <p:cNvPr id="27" name="Slide Number Placeholder 26"/>
          <p:cNvSpPr>
            <a:spLocks noGrp="1"/>
          </p:cNvSpPr>
          <p:nvPr>
            <p:ph type="sldNum" sz="quarter" idx="12"/>
          </p:nvPr>
        </p:nvSpPr>
        <p:spPr/>
        <p:txBody>
          <a:bodyPr/>
          <a:lstStyle/>
          <a:p>
            <a:fld id="{52A6D2FD-6317-4ED2-89D6-20713CDA8687}"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3FD0743-C871-4770-9D7F-A0385D97D537}" type="datetime1">
              <a:rPr lang="en-US" smtClean="0"/>
              <a:t>9/2/2024</a:t>
            </a:fld>
            <a:endParaRPr lang="en-US" dirty="0"/>
          </a:p>
        </p:txBody>
      </p:sp>
      <p:sp>
        <p:nvSpPr>
          <p:cNvPr id="5" name="Footer Placeholder 4"/>
          <p:cNvSpPr>
            <a:spLocks noGrp="1"/>
          </p:cNvSpPr>
          <p:nvPr>
            <p:ph type="ftr" sz="quarter" idx="11"/>
          </p:nvPr>
        </p:nvSpPr>
        <p:spPr/>
        <p:txBody>
          <a:bodyPr/>
          <a:lstStyle/>
          <a:p>
            <a:r>
              <a:rPr lang="en-US"/>
              <a:t>Chapter 1: Describing Data with Graphs by Ahmad Farooqi, PhD</a:t>
            </a:r>
            <a:endParaRPr lang="en-US" dirty="0"/>
          </a:p>
        </p:txBody>
      </p:sp>
      <p:sp>
        <p:nvSpPr>
          <p:cNvPr id="6" name="Slide Number Placeholder 5"/>
          <p:cNvSpPr>
            <a:spLocks noGrp="1"/>
          </p:cNvSpPr>
          <p:nvPr>
            <p:ph type="sldNum" sz="quarter" idx="12"/>
          </p:nvPr>
        </p:nvSpPr>
        <p:spPr/>
        <p:txBody>
          <a:bodyPr/>
          <a:lstStyle/>
          <a:p>
            <a:fld id="{52A6D2FD-6317-4ED2-89D6-20713CDA8687}"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07FA45B-A97D-42C1-A6B9-13BCA7BED59F}" type="datetime1">
              <a:rPr lang="en-US" smtClean="0"/>
              <a:t>9/2/2024</a:t>
            </a:fld>
            <a:endParaRPr lang="en-US" dirty="0"/>
          </a:p>
        </p:txBody>
      </p:sp>
      <p:sp>
        <p:nvSpPr>
          <p:cNvPr id="5" name="Footer Placeholder 4"/>
          <p:cNvSpPr>
            <a:spLocks noGrp="1"/>
          </p:cNvSpPr>
          <p:nvPr>
            <p:ph type="ftr" sz="quarter" idx="11"/>
          </p:nvPr>
        </p:nvSpPr>
        <p:spPr/>
        <p:txBody>
          <a:bodyPr/>
          <a:lstStyle/>
          <a:p>
            <a:r>
              <a:rPr lang="en-US"/>
              <a:t>Chapter 1: Describing Data with Graphs by Ahmad Farooqi, PhD</a:t>
            </a:r>
            <a:endParaRPr lang="en-US" dirty="0"/>
          </a:p>
        </p:txBody>
      </p:sp>
      <p:sp>
        <p:nvSpPr>
          <p:cNvPr id="6" name="Slide Number Placeholder 5"/>
          <p:cNvSpPr>
            <a:spLocks noGrp="1"/>
          </p:cNvSpPr>
          <p:nvPr>
            <p:ph type="sldNum" sz="quarter" idx="12"/>
          </p:nvPr>
        </p:nvSpPr>
        <p:spPr/>
        <p:txBody>
          <a:bodyPr/>
          <a:lstStyle/>
          <a:p>
            <a:fld id="{52A6D2FD-6317-4ED2-89D6-20713CDA8687}"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F5F53599-5598-43F4-92BB-D11D312BEE60}" type="datetime1">
              <a:rPr lang="en-US" smtClean="0"/>
              <a:t>9/2/2024</a:t>
            </a:fld>
            <a:endParaRPr lang="en-US" dirty="0"/>
          </a:p>
        </p:txBody>
      </p:sp>
      <p:sp>
        <p:nvSpPr>
          <p:cNvPr id="5" name="Footer Placeholder 4"/>
          <p:cNvSpPr>
            <a:spLocks noGrp="1"/>
          </p:cNvSpPr>
          <p:nvPr>
            <p:ph type="ftr" sz="quarter" idx="11"/>
          </p:nvPr>
        </p:nvSpPr>
        <p:spPr/>
        <p:txBody>
          <a:bodyPr/>
          <a:lstStyle/>
          <a:p>
            <a:r>
              <a:rPr lang="en-US"/>
              <a:t>Chapter 1: Describing Data with Graphs by Ahmad Farooqi, PhD</a:t>
            </a:r>
            <a:endParaRPr lang="en-US" dirty="0"/>
          </a:p>
        </p:txBody>
      </p:sp>
      <p:sp>
        <p:nvSpPr>
          <p:cNvPr id="6" name="Slide Number Placeholder 5"/>
          <p:cNvSpPr>
            <a:spLocks noGrp="1"/>
          </p:cNvSpPr>
          <p:nvPr>
            <p:ph type="sldNum" sz="quarter" idx="12"/>
          </p:nvPr>
        </p:nvSpPr>
        <p:spPr/>
        <p:txBody>
          <a:bodyPr/>
          <a:lstStyle/>
          <a:p>
            <a:fld id="{52A6D2FD-6317-4ED2-89D6-20713CDA8687}"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00F6390-B657-4E74-8524-403596C09AA4}" type="datetime1">
              <a:rPr lang="en-US" smtClean="0"/>
              <a:t>9/2/2024</a:t>
            </a:fld>
            <a:endParaRPr lang="en-US" dirty="0"/>
          </a:p>
        </p:txBody>
      </p:sp>
      <p:sp>
        <p:nvSpPr>
          <p:cNvPr id="5" name="Footer Placeholder 4"/>
          <p:cNvSpPr>
            <a:spLocks noGrp="1"/>
          </p:cNvSpPr>
          <p:nvPr>
            <p:ph type="ftr" sz="quarter" idx="11"/>
          </p:nvPr>
        </p:nvSpPr>
        <p:spPr/>
        <p:txBody>
          <a:bodyPr/>
          <a:lstStyle/>
          <a:p>
            <a:r>
              <a:rPr lang="en-US"/>
              <a:t>Chapter 1: Describing Data with Graphs by Ahmad Farooqi, PhD</a:t>
            </a:r>
            <a:endParaRPr lang="en-US" dirty="0"/>
          </a:p>
        </p:txBody>
      </p:sp>
      <p:sp>
        <p:nvSpPr>
          <p:cNvPr id="6" name="Slide Number Placeholder 5"/>
          <p:cNvSpPr>
            <a:spLocks noGrp="1"/>
          </p:cNvSpPr>
          <p:nvPr>
            <p:ph type="sldNum" sz="quarter" idx="12"/>
          </p:nvPr>
        </p:nvSpPr>
        <p:spPr/>
        <p:txBody>
          <a:bodyPr/>
          <a:lstStyle/>
          <a:p>
            <a:fld id="{52A6D2FD-6317-4ED2-89D6-20713CDA8687}"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F83012F-4C08-4F3C-B977-E9FDCD291125}" type="datetime1">
              <a:rPr lang="en-US" smtClean="0"/>
              <a:t>9/2/2024</a:t>
            </a:fld>
            <a:endParaRPr lang="en-US" dirty="0"/>
          </a:p>
        </p:txBody>
      </p:sp>
      <p:sp>
        <p:nvSpPr>
          <p:cNvPr id="6" name="Footer Placeholder 5"/>
          <p:cNvSpPr>
            <a:spLocks noGrp="1"/>
          </p:cNvSpPr>
          <p:nvPr>
            <p:ph type="ftr" sz="quarter" idx="11"/>
          </p:nvPr>
        </p:nvSpPr>
        <p:spPr/>
        <p:txBody>
          <a:bodyPr/>
          <a:lstStyle/>
          <a:p>
            <a:r>
              <a:rPr lang="en-US"/>
              <a:t>Chapter 1: Describing Data with Graphs by Ahmad Farooqi, PhD</a:t>
            </a:r>
            <a:endParaRPr lang="en-US" dirty="0"/>
          </a:p>
        </p:txBody>
      </p:sp>
      <p:sp>
        <p:nvSpPr>
          <p:cNvPr id="7" name="Slide Number Placeholder 6"/>
          <p:cNvSpPr>
            <a:spLocks noGrp="1"/>
          </p:cNvSpPr>
          <p:nvPr>
            <p:ph type="sldNum" sz="quarter" idx="12"/>
          </p:nvPr>
        </p:nvSpPr>
        <p:spPr/>
        <p:txBody>
          <a:bodyPr/>
          <a:lstStyle/>
          <a:p>
            <a:fld id="{52A6D2FD-6317-4ED2-89D6-20713CDA8687}"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53759CC-E1B2-4EAE-BBA8-4AB1E2CF5FED}" type="datetime1">
              <a:rPr lang="en-US" smtClean="0"/>
              <a:t>9/2/2024</a:t>
            </a:fld>
            <a:endParaRPr lang="en-US" dirty="0"/>
          </a:p>
        </p:txBody>
      </p:sp>
      <p:sp>
        <p:nvSpPr>
          <p:cNvPr id="8" name="Footer Placeholder 7"/>
          <p:cNvSpPr>
            <a:spLocks noGrp="1"/>
          </p:cNvSpPr>
          <p:nvPr>
            <p:ph type="ftr" sz="quarter" idx="11"/>
          </p:nvPr>
        </p:nvSpPr>
        <p:spPr/>
        <p:txBody>
          <a:bodyPr/>
          <a:lstStyle/>
          <a:p>
            <a:r>
              <a:rPr lang="en-US"/>
              <a:t>Chapter 1: Describing Data with Graphs by Ahmad Farooqi, PhD</a:t>
            </a:r>
            <a:endParaRPr lang="en-US" dirty="0"/>
          </a:p>
        </p:txBody>
      </p:sp>
      <p:sp>
        <p:nvSpPr>
          <p:cNvPr id="9" name="Slide Number Placeholder 8"/>
          <p:cNvSpPr>
            <a:spLocks noGrp="1"/>
          </p:cNvSpPr>
          <p:nvPr>
            <p:ph type="sldNum" sz="quarter" idx="12"/>
          </p:nvPr>
        </p:nvSpPr>
        <p:spPr/>
        <p:txBody>
          <a:bodyPr/>
          <a:lstStyle/>
          <a:p>
            <a:fld id="{52A6D2FD-6317-4ED2-89D6-20713CDA8687}"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ABEA476D-C4D8-4CC4-A086-D0B77BE7627C}" type="datetime1">
              <a:rPr lang="en-US" smtClean="0"/>
              <a:t>9/2/2024</a:t>
            </a:fld>
            <a:endParaRPr lang="en-US" dirty="0"/>
          </a:p>
        </p:txBody>
      </p:sp>
      <p:sp>
        <p:nvSpPr>
          <p:cNvPr id="4" name="Footer Placeholder 3"/>
          <p:cNvSpPr>
            <a:spLocks noGrp="1"/>
          </p:cNvSpPr>
          <p:nvPr>
            <p:ph type="ftr" sz="quarter" idx="11"/>
          </p:nvPr>
        </p:nvSpPr>
        <p:spPr/>
        <p:txBody>
          <a:bodyPr/>
          <a:lstStyle/>
          <a:p>
            <a:r>
              <a:rPr lang="en-US"/>
              <a:t>Chapter 1: Describing Data with Graphs by Ahmad Farooqi, PhD</a:t>
            </a:r>
            <a:endParaRPr lang="en-US" dirty="0"/>
          </a:p>
        </p:txBody>
      </p:sp>
      <p:sp>
        <p:nvSpPr>
          <p:cNvPr id="5" name="Slide Number Placeholder 4"/>
          <p:cNvSpPr>
            <a:spLocks noGrp="1"/>
          </p:cNvSpPr>
          <p:nvPr>
            <p:ph type="sldNum" sz="quarter" idx="12"/>
          </p:nvPr>
        </p:nvSpPr>
        <p:spPr/>
        <p:txBody>
          <a:bodyPr/>
          <a:lstStyle/>
          <a:p>
            <a:fld id="{52A6D2FD-6317-4ED2-89D6-20713CDA8687}"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4D25BE-B199-4E05-B857-9A8869354EB9}" type="datetime1">
              <a:rPr lang="en-US" smtClean="0"/>
              <a:t>9/2/2024</a:t>
            </a:fld>
            <a:endParaRPr lang="en-US" dirty="0"/>
          </a:p>
        </p:txBody>
      </p:sp>
      <p:sp>
        <p:nvSpPr>
          <p:cNvPr id="3" name="Footer Placeholder 2"/>
          <p:cNvSpPr>
            <a:spLocks noGrp="1"/>
          </p:cNvSpPr>
          <p:nvPr>
            <p:ph type="ftr" sz="quarter" idx="11"/>
          </p:nvPr>
        </p:nvSpPr>
        <p:spPr/>
        <p:txBody>
          <a:bodyPr/>
          <a:lstStyle/>
          <a:p>
            <a:r>
              <a:rPr lang="en-US"/>
              <a:t>Chapter 1: Describing Data with Graphs by Ahmad Farooqi, PhD</a:t>
            </a:r>
            <a:endParaRPr lang="en-US" dirty="0"/>
          </a:p>
        </p:txBody>
      </p:sp>
      <p:sp>
        <p:nvSpPr>
          <p:cNvPr id="4" name="Slide Number Placeholder 3"/>
          <p:cNvSpPr>
            <a:spLocks noGrp="1"/>
          </p:cNvSpPr>
          <p:nvPr>
            <p:ph type="sldNum" sz="quarter" idx="12"/>
          </p:nvPr>
        </p:nvSpPr>
        <p:spPr/>
        <p:txBody>
          <a:bodyPr/>
          <a:lstStyle/>
          <a:p>
            <a:fld id="{52A6D2FD-6317-4ED2-89D6-20713CDA8687}"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DD8A5F2-FBD7-443C-B927-3D3F7D79DEA6}" type="datetime1">
              <a:rPr lang="en-US" smtClean="0"/>
              <a:t>9/2/2024</a:t>
            </a:fld>
            <a:endParaRPr lang="en-US" dirty="0"/>
          </a:p>
        </p:txBody>
      </p:sp>
      <p:sp>
        <p:nvSpPr>
          <p:cNvPr id="6" name="Footer Placeholder 5"/>
          <p:cNvSpPr>
            <a:spLocks noGrp="1"/>
          </p:cNvSpPr>
          <p:nvPr>
            <p:ph type="ftr" sz="quarter" idx="11"/>
          </p:nvPr>
        </p:nvSpPr>
        <p:spPr/>
        <p:txBody>
          <a:bodyPr/>
          <a:lstStyle/>
          <a:p>
            <a:r>
              <a:rPr lang="en-US"/>
              <a:t>Chapter 1: Describing Data with Graphs by Ahmad Farooqi, PhD</a:t>
            </a:r>
            <a:endParaRPr lang="en-US" dirty="0"/>
          </a:p>
        </p:txBody>
      </p:sp>
      <p:sp>
        <p:nvSpPr>
          <p:cNvPr id="7" name="Slide Number Placeholder 6"/>
          <p:cNvSpPr>
            <a:spLocks noGrp="1"/>
          </p:cNvSpPr>
          <p:nvPr>
            <p:ph type="sldNum" sz="quarter" idx="12"/>
          </p:nvPr>
        </p:nvSpPr>
        <p:spPr/>
        <p:txBody>
          <a:bodyPr/>
          <a:lstStyle/>
          <a:p>
            <a:fld id="{52A6D2FD-6317-4ED2-89D6-20713CDA8687}"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D2C8046-CB24-4E13-A1C2-01408A9A2865}" type="datetime1">
              <a:rPr lang="en-US" smtClean="0"/>
              <a:t>9/2/2024</a:t>
            </a:fld>
            <a:endParaRPr lang="en-US" dirty="0"/>
          </a:p>
        </p:txBody>
      </p:sp>
      <p:sp>
        <p:nvSpPr>
          <p:cNvPr id="6" name="Footer Placeholder 5"/>
          <p:cNvSpPr>
            <a:spLocks noGrp="1"/>
          </p:cNvSpPr>
          <p:nvPr>
            <p:ph type="ftr" sz="quarter" idx="11"/>
          </p:nvPr>
        </p:nvSpPr>
        <p:spPr/>
        <p:txBody>
          <a:bodyPr/>
          <a:lstStyle/>
          <a:p>
            <a:r>
              <a:rPr lang="en-US"/>
              <a:t>Chapter 1: Describing Data with Graphs by Ahmad Farooqi, PhD</a:t>
            </a:r>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52A6D2FD-6317-4ED2-89D6-20713CDA8687}" type="slidenum">
              <a:rPr lang="en-US" smtClean="0"/>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226B1FE-83B9-48DF-9F16-E2376E02DDE5}" type="datetime1">
              <a:rPr lang="en-US" smtClean="0"/>
              <a:t>9/2/2024</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Chapter 1: Describing Data with Graphs by Ahmad Farooqi, PhD</a:t>
            </a:r>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2A6D2FD-6317-4ED2-89D6-20713CDA8687}" type="slidenum">
              <a:rPr lang="en-US" smtClean="0"/>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marR="0" lvl="0" indent="0" algn="ctr"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dirty="0">
                <a:ln>
                  <a:noFill/>
                </a:ln>
                <a:effectLst/>
                <a:uLnTx/>
                <a:uFillTx/>
                <a:latin typeface="Constantia"/>
                <a:ea typeface="+mn-ea"/>
                <a:cs typeface="+mn-cs"/>
              </a:rPr>
              <a:t>Chapter 1: Describing Data with Graphs</a:t>
            </a:r>
            <a:br>
              <a:rPr kumimoji="0" lang="en-US" sz="2400" b="1" i="0" u="none" strike="noStrike" kern="1200" cap="none" spc="0" normalizeH="0" baseline="0" noProof="0" dirty="0">
                <a:ln>
                  <a:noFill/>
                </a:ln>
                <a:effectLst/>
                <a:uLnTx/>
                <a:uFillTx/>
                <a:latin typeface="Constantia"/>
                <a:ea typeface="+mn-ea"/>
                <a:cs typeface="+mn-cs"/>
              </a:rPr>
            </a:br>
            <a:endParaRPr lang="en-US" sz="2400" dirty="0"/>
          </a:p>
        </p:txBody>
      </p:sp>
      <p:sp>
        <p:nvSpPr>
          <p:cNvPr id="3" name="Content Placeholder 2"/>
          <p:cNvSpPr>
            <a:spLocks noGrp="1"/>
          </p:cNvSpPr>
          <p:nvPr>
            <p:ph idx="1"/>
          </p:nvPr>
        </p:nvSpPr>
        <p:spPr/>
        <p:txBody>
          <a:bodyPr>
            <a:normAutofit/>
          </a:bodyPr>
          <a:lstStyle/>
          <a:p>
            <a:pPr marL="0" indent="0" algn="ctr">
              <a:buNone/>
            </a:pPr>
            <a:r>
              <a:rPr lang="en-US" sz="1800" dirty="0"/>
              <a:t>By </a:t>
            </a:r>
          </a:p>
          <a:p>
            <a:pPr marL="0" indent="0" algn="ctr">
              <a:buNone/>
            </a:pPr>
            <a:r>
              <a:rPr lang="en-US" sz="1800" b="1" dirty="0"/>
              <a:t>Ahmad Farooqi, PhD</a:t>
            </a:r>
          </a:p>
        </p:txBody>
      </p:sp>
      <p:sp>
        <p:nvSpPr>
          <p:cNvPr id="7" name="Footer Placeholder 6">
            <a:extLst>
              <a:ext uri="{FF2B5EF4-FFF2-40B4-BE49-F238E27FC236}">
                <a16:creationId xmlns:a16="http://schemas.microsoft.com/office/drawing/2014/main" id="{F41B046B-C3D5-A3D7-DC35-156EF474A9CD}"/>
              </a:ext>
            </a:extLst>
          </p:cNvPr>
          <p:cNvSpPr>
            <a:spLocks noGrp="1"/>
          </p:cNvSpPr>
          <p:nvPr>
            <p:ph type="ftr" sz="quarter" idx="11"/>
          </p:nvPr>
        </p:nvSpPr>
        <p:spPr>
          <a:xfrm>
            <a:off x="2667000" y="6356350"/>
            <a:ext cx="4267200" cy="365125"/>
          </a:xfrm>
        </p:spPr>
        <p:txBody>
          <a:bodyPr/>
          <a:lstStyle/>
          <a:p>
            <a:r>
              <a:rPr lang="en-US" dirty="0"/>
              <a:t>Chapter 1: Describing Data with Graphs by Ahmad Farooqi, PhD</a:t>
            </a:r>
          </a:p>
        </p:txBody>
      </p:sp>
      <p:sp>
        <p:nvSpPr>
          <p:cNvPr id="8" name="Slide Number Placeholder 7">
            <a:extLst>
              <a:ext uri="{FF2B5EF4-FFF2-40B4-BE49-F238E27FC236}">
                <a16:creationId xmlns:a16="http://schemas.microsoft.com/office/drawing/2014/main" id="{01CE7BA6-C22C-7AE2-5429-F3F7184F83E8}"/>
              </a:ext>
            </a:extLst>
          </p:cNvPr>
          <p:cNvSpPr>
            <a:spLocks noGrp="1"/>
          </p:cNvSpPr>
          <p:nvPr>
            <p:ph type="sldNum" sz="quarter" idx="12"/>
          </p:nvPr>
        </p:nvSpPr>
        <p:spPr/>
        <p:txBody>
          <a:bodyPr/>
          <a:lstStyle/>
          <a:p>
            <a:fld id="{52A6D2FD-6317-4ED2-89D6-20713CDA8687}" type="slidenum">
              <a:rPr lang="en-US" smtClean="0"/>
              <a:t>1</a:t>
            </a:fld>
            <a:endParaRPr lang="en-US" dirty="0"/>
          </a:p>
        </p:txBody>
      </p:sp>
      <p:sp>
        <p:nvSpPr>
          <p:cNvPr id="4" name="Date Placeholder 3">
            <a:extLst>
              <a:ext uri="{FF2B5EF4-FFF2-40B4-BE49-F238E27FC236}">
                <a16:creationId xmlns:a16="http://schemas.microsoft.com/office/drawing/2014/main" id="{C1554B09-0426-F5CD-60C9-13FC664281E9}"/>
              </a:ext>
            </a:extLst>
          </p:cNvPr>
          <p:cNvSpPr>
            <a:spLocks noGrp="1"/>
          </p:cNvSpPr>
          <p:nvPr>
            <p:ph type="dt" sz="half" idx="10"/>
          </p:nvPr>
        </p:nvSpPr>
        <p:spPr/>
        <p:txBody>
          <a:bodyPr/>
          <a:lstStyle/>
          <a:p>
            <a:fld id="{9B38BC7A-D834-4156-ADD5-5EA077E037CC}" type="datetime1">
              <a:rPr lang="en-US" smtClean="0"/>
              <a:t>9/2/2024</a:t>
            </a:fld>
            <a:endParaRPr lang="en-US" dirty="0"/>
          </a:p>
        </p:txBody>
      </p:sp>
    </p:spTree>
    <p:extLst>
      <p:ext uri="{BB962C8B-B14F-4D97-AF65-F5344CB8AC3E}">
        <p14:creationId xmlns:p14="http://schemas.microsoft.com/office/powerpoint/2010/main" val="3889814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D99A2-73CA-24EA-827D-5D4E7BD7A579}"/>
              </a:ext>
            </a:extLst>
          </p:cNvPr>
          <p:cNvSpPr>
            <a:spLocks noGrp="1"/>
          </p:cNvSpPr>
          <p:nvPr>
            <p:ph type="title"/>
          </p:nvPr>
        </p:nvSpPr>
        <p:spPr/>
        <p:txBody>
          <a:bodyPr>
            <a:normAutofit/>
          </a:bodyPr>
          <a:lstStyle/>
          <a:p>
            <a:pPr algn="ctr"/>
            <a:r>
              <a:rPr lang="en-US" sz="2400" b="1" dirty="0">
                <a:latin typeface="+mn-lt"/>
              </a:rPr>
              <a:t>Variables and Data – A Blood Pressure Example</a:t>
            </a:r>
            <a:br>
              <a:rPr lang="en-US" sz="2400" b="1" dirty="0">
                <a:latin typeface="+mn-lt"/>
              </a:rPr>
            </a:br>
            <a:endParaRPr lang="en-US" sz="2400" b="1" dirty="0">
              <a:latin typeface="+mn-l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4C813C6-FF50-4125-54F1-E694BB3E8248}"/>
                  </a:ext>
                </a:extLst>
              </p:cNvPr>
              <p:cNvSpPr>
                <a:spLocks noGrp="1"/>
              </p:cNvSpPr>
              <p:nvPr>
                <p:ph idx="1"/>
              </p:nvPr>
            </p:nvSpPr>
            <p:spPr/>
            <p:txBody>
              <a:bodyPr>
                <a:normAutofit fontScale="92500" lnSpcReduction="10000"/>
              </a:bodyPr>
              <a:lstStyle/>
              <a:p>
                <a:r>
                  <a:rPr lang="en-US" sz="1800" b="1" dirty="0"/>
                  <a:t>Scenario: </a:t>
                </a:r>
                <a:r>
                  <a:rPr lang="en-US" sz="1800" dirty="0"/>
                  <a:t>Suppose we want study how are Canadians doing in terms of blood pressure. Decision makers are interested in knowing the “average systolic blood pressure of Canadians”. We know that high blood pressure is a marker for many heart diseases such as myocardial infarction. These diseases cost the nation a fortune in terms of health care! Since it is often not feasible to reach every Canadian and measure their systolic blood pressure (SBP), we usually choose a representative group of Canadians (randomly selected) from the entire population of size </a:t>
                </a:r>
                <a14:m>
                  <m:oMath xmlns:m="http://schemas.openxmlformats.org/officeDocument/2006/math">
                    <m:r>
                      <a:rPr lang="en-US" sz="1800" i="1" dirty="0" smtClean="0">
                        <a:latin typeface="Cambria Math" panose="02040503050406030204" pitchFamily="18" charset="0"/>
                      </a:rPr>
                      <m:t>𝑁</m:t>
                    </m:r>
                    <m:r>
                      <a:rPr lang="en-US" sz="1800" i="1" dirty="0" smtClean="0">
                        <a:latin typeface="Cambria Math" panose="02040503050406030204" pitchFamily="18" charset="0"/>
                      </a:rPr>
                      <m:t>=</m:t>
                    </m:r>
                  </m:oMath>
                </a14:m>
                <a:r>
                  <a:rPr lang="en-US" sz="1800" dirty="0"/>
                  <a:t> 30+ million Canadians. Suppose we chose 𝑛 = 100 individuals that we think their SBP measurements can give us a good idea about the SBP distribution of the Canadian population. In this example, we can observe the following</a:t>
                </a:r>
              </a:p>
              <a:p>
                <a:r>
                  <a:rPr lang="en-US" sz="1800" b="1" dirty="0"/>
                  <a:t>The question of interest</a:t>
                </a:r>
                <a:r>
                  <a:rPr lang="en-US" sz="1800" dirty="0"/>
                  <a:t>: “what is the average SBP for Canadians?”</a:t>
                </a:r>
              </a:p>
              <a:p>
                <a:r>
                  <a:rPr lang="en-US" sz="1800" b="1" dirty="0"/>
                  <a:t>The variable (or characteristic) of interest:</a:t>
                </a:r>
                <a:r>
                  <a:rPr lang="en-US" sz="1800" dirty="0"/>
                  <a:t> SBP in mmHg units.</a:t>
                </a:r>
              </a:p>
              <a:p>
                <a:r>
                  <a:rPr lang="en-US" sz="1800" b="1" dirty="0"/>
                  <a:t>The population data: </a:t>
                </a:r>
                <a:r>
                  <a:rPr lang="en-US" sz="1800" dirty="0"/>
                  <a:t>SBP measurements for every 30+ million Canadian.  </a:t>
                </a:r>
              </a:p>
              <a:p>
                <a:r>
                  <a:rPr lang="en-US" sz="1800" b="1" dirty="0"/>
                  <a:t>The experimental units </a:t>
                </a:r>
                <a:r>
                  <a:rPr lang="en-US" sz="1800" dirty="0"/>
                  <a:t>(population of interest): Canadian individuals on which SBP should be measured.</a:t>
                </a:r>
              </a:p>
              <a:p>
                <a:r>
                  <a:rPr lang="en-US" sz="1800" b="1" dirty="0"/>
                  <a:t>The sample data:</a:t>
                </a:r>
                <a:r>
                  <a:rPr lang="en-US" sz="1800" dirty="0"/>
                  <a:t> SBP measurements for selected 100 Canadian individuals.</a:t>
                </a:r>
              </a:p>
            </p:txBody>
          </p:sp>
        </mc:Choice>
        <mc:Fallback xmlns="">
          <p:sp>
            <p:nvSpPr>
              <p:cNvPr id="3" name="Content Placeholder 2">
                <a:extLst>
                  <a:ext uri="{FF2B5EF4-FFF2-40B4-BE49-F238E27FC236}">
                    <a16:creationId xmlns:a16="http://schemas.microsoft.com/office/drawing/2014/main" id="{44C813C6-FF50-4125-54F1-E694BB3E8248}"/>
                  </a:ext>
                </a:extLst>
              </p:cNvPr>
              <p:cNvSpPr>
                <a:spLocks noGrp="1" noRot="1" noChangeAspect="1" noMove="1" noResize="1" noEditPoints="1" noAdjustHandles="1" noChangeArrowheads="1" noChangeShapeType="1" noTextEdit="1"/>
              </p:cNvSpPr>
              <p:nvPr>
                <p:ph idx="1"/>
              </p:nvPr>
            </p:nvSpPr>
            <p:spPr>
              <a:blipFill>
                <a:blip r:embed="rId2"/>
                <a:stretch>
                  <a:fillRect l="-222" t="-1111" r="-667"/>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3A652254-E3D5-256B-A615-9C550E852057}"/>
              </a:ext>
            </a:extLst>
          </p:cNvPr>
          <p:cNvSpPr>
            <a:spLocks noGrp="1"/>
          </p:cNvSpPr>
          <p:nvPr>
            <p:ph type="ftr" sz="quarter" idx="11"/>
          </p:nvPr>
        </p:nvSpPr>
        <p:spPr>
          <a:xfrm>
            <a:off x="2667000" y="6356350"/>
            <a:ext cx="4267200" cy="365125"/>
          </a:xfrm>
        </p:spPr>
        <p:txBody>
          <a:bodyPr/>
          <a:lstStyle/>
          <a:p>
            <a:r>
              <a:rPr lang="en-US" dirty="0"/>
              <a:t>Chapter 1: Describing Data with Graphs by Ahmad Farooqi, PhD</a:t>
            </a:r>
          </a:p>
        </p:txBody>
      </p:sp>
      <p:sp>
        <p:nvSpPr>
          <p:cNvPr id="6" name="Slide Number Placeholder 5">
            <a:extLst>
              <a:ext uri="{FF2B5EF4-FFF2-40B4-BE49-F238E27FC236}">
                <a16:creationId xmlns:a16="http://schemas.microsoft.com/office/drawing/2014/main" id="{952018DF-166D-DCB9-E8BE-90FB8BD31E20}"/>
              </a:ext>
            </a:extLst>
          </p:cNvPr>
          <p:cNvSpPr>
            <a:spLocks noGrp="1"/>
          </p:cNvSpPr>
          <p:nvPr>
            <p:ph type="sldNum" sz="quarter" idx="12"/>
          </p:nvPr>
        </p:nvSpPr>
        <p:spPr/>
        <p:txBody>
          <a:bodyPr/>
          <a:lstStyle/>
          <a:p>
            <a:fld id="{52A6D2FD-6317-4ED2-89D6-20713CDA8687}" type="slidenum">
              <a:rPr lang="en-US" smtClean="0"/>
              <a:t>10</a:t>
            </a:fld>
            <a:endParaRPr lang="en-US" dirty="0"/>
          </a:p>
        </p:txBody>
      </p:sp>
      <p:sp>
        <p:nvSpPr>
          <p:cNvPr id="7" name="Date Placeholder 6">
            <a:extLst>
              <a:ext uri="{FF2B5EF4-FFF2-40B4-BE49-F238E27FC236}">
                <a16:creationId xmlns:a16="http://schemas.microsoft.com/office/drawing/2014/main" id="{18ADA9F4-2AA1-E759-AE2B-C98E8910ADBB}"/>
              </a:ext>
            </a:extLst>
          </p:cNvPr>
          <p:cNvSpPr>
            <a:spLocks noGrp="1"/>
          </p:cNvSpPr>
          <p:nvPr>
            <p:ph type="dt" sz="half" idx="10"/>
          </p:nvPr>
        </p:nvSpPr>
        <p:spPr/>
        <p:txBody>
          <a:bodyPr/>
          <a:lstStyle/>
          <a:p>
            <a:fld id="{D60B6446-0FD2-4D43-9667-E8E9E030D627}" type="datetime1">
              <a:rPr lang="en-US" smtClean="0"/>
              <a:t>9/2/2024</a:t>
            </a:fld>
            <a:endParaRPr lang="en-US" dirty="0"/>
          </a:p>
        </p:txBody>
      </p:sp>
    </p:spTree>
    <p:extLst>
      <p:ext uri="{BB962C8B-B14F-4D97-AF65-F5344CB8AC3E}">
        <p14:creationId xmlns:p14="http://schemas.microsoft.com/office/powerpoint/2010/main" val="657961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85122-B177-9740-2F37-B9881C11EDDA}"/>
              </a:ext>
            </a:extLst>
          </p:cNvPr>
          <p:cNvSpPr>
            <a:spLocks noGrp="1"/>
          </p:cNvSpPr>
          <p:nvPr>
            <p:ph type="title"/>
          </p:nvPr>
        </p:nvSpPr>
        <p:spPr/>
        <p:txBody>
          <a:bodyPr>
            <a:normAutofit/>
          </a:bodyPr>
          <a:lstStyle/>
          <a:p>
            <a:pPr algn="ctr"/>
            <a:r>
              <a:rPr kumimoji="0" lang="en-US" sz="2400" b="1" i="0" u="none" strike="noStrike" kern="1200" cap="none" spc="0" normalizeH="0" baseline="0" noProof="0" dirty="0">
                <a:ln>
                  <a:noFill/>
                </a:ln>
                <a:solidFill>
                  <a:srgbClr val="04617B"/>
                </a:solidFill>
                <a:effectLst/>
                <a:uLnTx/>
                <a:uFillTx/>
                <a:latin typeface="Constantia"/>
                <a:ea typeface="+mj-ea"/>
                <a:cs typeface="+mj-cs"/>
              </a:rPr>
              <a:t>Your Tern: Variables and Data – A Vehicle Safety Example</a:t>
            </a:r>
            <a:br>
              <a:rPr kumimoji="0" lang="en-US" sz="2400" b="1" i="0" u="none" strike="noStrike" kern="1200" cap="none" spc="0" normalizeH="0" baseline="0" noProof="0" dirty="0">
                <a:ln>
                  <a:noFill/>
                </a:ln>
                <a:solidFill>
                  <a:srgbClr val="04617B"/>
                </a:solidFill>
                <a:effectLst/>
                <a:uLnTx/>
                <a:uFillTx/>
                <a:latin typeface="Constantia"/>
                <a:ea typeface="+mj-ea"/>
                <a:cs typeface="+mj-cs"/>
              </a:rPr>
            </a:br>
            <a:endParaRPr lang="en-US" sz="2400" dirty="0"/>
          </a:p>
        </p:txBody>
      </p:sp>
      <p:sp>
        <p:nvSpPr>
          <p:cNvPr id="3" name="Content Placeholder 2">
            <a:extLst>
              <a:ext uri="{FF2B5EF4-FFF2-40B4-BE49-F238E27FC236}">
                <a16:creationId xmlns:a16="http://schemas.microsoft.com/office/drawing/2014/main" id="{93A74444-A3E1-F4BC-A1FE-33C29FA1143A}"/>
              </a:ext>
            </a:extLst>
          </p:cNvPr>
          <p:cNvSpPr>
            <a:spLocks noGrp="1"/>
          </p:cNvSpPr>
          <p:nvPr>
            <p:ph idx="1"/>
          </p:nvPr>
        </p:nvSpPr>
        <p:spPr/>
        <p:txBody>
          <a:bodyPr>
            <a:normAutofit/>
          </a:bodyPr>
          <a:lstStyle/>
          <a:p>
            <a:pPr lvl="0">
              <a:buClr>
                <a:srgbClr val="0BD0D9"/>
              </a:buClr>
              <a:defRPr/>
            </a:pPr>
            <a:r>
              <a:rPr kumimoji="0" lang="en-US" sz="1700" b="1" i="0" u="none" strike="noStrike" kern="1200" cap="none" spc="0" normalizeH="0" baseline="0" noProof="0" dirty="0">
                <a:ln>
                  <a:noFill/>
                </a:ln>
                <a:solidFill>
                  <a:prstClr val="black"/>
                </a:solidFill>
                <a:effectLst/>
                <a:uLnTx/>
                <a:uFillTx/>
                <a:latin typeface="Constantia"/>
                <a:ea typeface="+mn-ea"/>
                <a:cs typeface="+mn-cs"/>
              </a:rPr>
              <a:t>Scenario: </a:t>
            </a:r>
            <a:r>
              <a:rPr kumimoji="0" lang="en-US" sz="1700" b="0" i="0" u="none" strike="noStrike" kern="1200" cap="none" spc="0" normalizeH="0" baseline="0" noProof="0" dirty="0">
                <a:ln>
                  <a:noFill/>
                </a:ln>
                <a:solidFill>
                  <a:prstClr val="black"/>
                </a:solidFill>
                <a:effectLst/>
                <a:uLnTx/>
                <a:uFillTx/>
                <a:latin typeface="Constantia"/>
                <a:ea typeface="+mn-ea"/>
                <a:cs typeface="+mn-cs"/>
              </a:rPr>
              <a:t>Suppose we </a:t>
            </a:r>
            <a:r>
              <a:rPr lang="en-US" sz="1700" dirty="0">
                <a:solidFill>
                  <a:prstClr val="black"/>
                </a:solidFill>
              </a:rPr>
              <a:t>would like to study how Canadian children are doing in terms of safety while they are travelling in vehicles. We know that for children to be as safe as possible during car accidents, they must be correctly fastened in Car safety seats that are appropriate for their age weight and height. For instance, a school aged child (4-8 years old) can be moved from forward facing car seat to booster seat, only if his/her weight is &gt; 40lbs,  and height &gt; 40 inches. We are interested in knowing the proportion (percentage) of Canadian children under the age of 14, who are restrained in the correct car seat for their age, weight and height. The sample data collected on 500 children under age 14.</a:t>
            </a:r>
          </a:p>
          <a:p>
            <a:pPr marL="274320" marR="0" lvl="0" indent="-274320" algn="l" defTabSz="914400" rtl="0" eaLnBrk="1" fontAlgn="auto" latinLnBrk="0" hangingPunct="1">
              <a:lnSpc>
                <a:spcPct val="100000"/>
              </a:lnSpc>
              <a:spcBef>
                <a:spcPct val="20000"/>
              </a:spcBef>
              <a:spcAft>
                <a:spcPts val="0"/>
              </a:spcAft>
              <a:buClr>
                <a:srgbClr val="0BD0D9"/>
              </a:buClr>
              <a:buSzPct val="95000"/>
              <a:buFont typeface="Wingdings 2"/>
              <a:buChar char=""/>
              <a:tabLst/>
              <a:defRPr/>
            </a:pPr>
            <a:r>
              <a:rPr kumimoji="0" lang="en-US" sz="1700" b="1" i="0" u="none" strike="noStrike" kern="1200" cap="none" spc="0" normalizeH="0" baseline="0" noProof="0" dirty="0">
                <a:ln>
                  <a:noFill/>
                </a:ln>
                <a:solidFill>
                  <a:prstClr val="black"/>
                </a:solidFill>
                <a:effectLst/>
                <a:uLnTx/>
                <a:uFillTx/>
                <a:latin typeface="Constantia"/>
                <a:ea typeface="+mn-ea"/>
                <a:cs typeface="+mn-cs"/>
              </a:rPr>
              <a:t>What could be the question of interest?</a:t>
            </a:r>
            <a:endParaRPr kumimoji="0" lang="en-US" sz="1700" b="0" i="0" u="none" strike="noStrike" kern="1200" cap="none" spc="0" normalizeH="0" baseline="0" noProof="0" dirty="0">
              <a:ln>
                <a:noFill/>
              </a:ln>
              <a:solidFill>
                <a:prstClr val="black"/>
              </a:solidFill>
              <a:effectLst/>
              <a:uLnTx/>
              <a:uFillTx/>
              <a:latin typeface="Constantia"/>
              <a:ea typeface="+mn-ea"/>
              <a:cs typeface="+mn-cs"/>
            </a:endParaRPr>
          </a:p>
          <a:p>
            <a:pPr marL="274320" marR="0" lvl="0" indent="-274320" algn="l" defTabSz="914400" rtl="0" eaLnBrk="1" fontAlgn="auto" latinLnBrk="0" hangingPunct="1">
              <a:lnSpc>
                <a:spcPct val="100000"/>
              </a:lnSpc>
              <a:spcBef>
                <a:spcPct val="20000"/>
              </a:spcBef>
              <a:spcAft>
                <a:spcPts val="0"/>
              </a:spcAft>
              <a:buClr>
                <a:srgbClr val="0BD0D9"/>
              </a:buClr>
              <a:buSzPct val="95000"/>
              <a:buFont typeface="Wingdings 2"/>
              <a:buChar char=""/>
              <a:tabLst/>
              <a:defRPr/>
            </a:pPr>
            <a:r>
              <a:rPr kumimoji="0" lang="en-US" sz="1700" b="1" i="0" u="none" strike="noStrike" kern="1200" cap="none" spc="0" normalizeH="0" baseline="0" noProof="0" dirty="0">
                <a:ln>
                  <a:noFill/>
                </a:ln>
                <a:solidFill>
                  <a:prstClr val="black"/>
                </a:solidFill>
                <a:effectLst/>
                <a:uLnTx/>
                <a:uFillTx/>
                <a:latin typeface="Constantia"/>
                <a:ea typeface="+mn-ea"/>
                <a:cs typeface="+mn-cs"/>
              </a:rPr>
              <a:t>What is the variable (or characteristic) of interest</a:t>
            </a:r>
            <a:r>
              <a:rPr lang="en-US" sz="1700" b="1" dirty="0">
                <a:solidFill>
                  <a:prstClr val="black"/>
                </a:solidFill>
                <a:latin typeface="Constantia"/>
              </a:rPr>
              <a:t>?</a:t>
            </a:r>
            <a:endParaRPr kumimoji="0" lang="en-US" sz="1700" b="0" i="0" u="none" strike="noStrike" kern="1200" cap="none" spc="0" normalizeH="0" baseline="0" noProof="0" dirty="0">
              <a:ln>
                <a:noFill/>
              </a:ln>
              <a:solidFill>
                <a:prstClr val="black"/>
              </a:solidFill>
              <a:effectLst/>
              <a:uLnTx/>
              <a:uFillTx/>
              <a:latin typeface="Constantia"/>
              <a:ea typeface="+mn-ea"/>
              <a:cs typeface="+mn-cs"/>
            </a:endParaRPr>
          </a:p>
          <a:p>
            <a:pPr marL="274320" marR="0" lvl="0" indent="-274320" algn="l" defTabSz="914400" rtl="0" eaLnBrk="1" fontAlgn="auto" latinLnBrk="0" hangingPunct="1">
              <a:lnSpc>
                <a:spcPct val="100000"/>
              </a:lnSpc>
              <a:spcBef>
                <a:spcPct val="20000"/>
              </a:spcBef>
              <a:spcAft>
                <a:spcPts val="0"/>
              </a:spcAft>
              <a:buClr>
                <a:srgbClr val="0BD0D9"/>
              </a:buClr>
              <a:buSzPct val="95000"/>
              <a:buFont typeface="Wingdings 2"/>
              <a:buChar char=""/>
              <a:tabLst/>
              <a:defRPr/>
            </a:pPr>
            <a:r>
              <a:rPr kumimoji="0" lang="en-US" sz="1700" b="1" i="0" u="none" strike="noStrike" kern="1200" cap="none" spc="0" normalizeH="0" baseline="0" noProof="0" dirty="0">
                <a:ln>
                  <a:noFill/>
                </a:ln>
                <a:solidFill>
                  <a:prstClr val="black"/>
                </a:solidFill>
                <a:effectLst/>
                <a:uLnTx/>
                <a:uFillTx/>
                <a:latin typeface="Constantia"/>
                <a:ea typeface="+mn-ea"/>
                <a:cs typeface="+mn-cs"/>
              </a:rPr>
              <a:t>What is the population data</a:t>
            </a:r>
            <a:r>
              <a:rPr lang="en-US" sz="1700" b="1" dirty="0">
                <a:solidFill>
                  <a:prstClr val="black"/>
                </a:solidFill>
                <a:latin typeface="Constantia"/>
              </a:rPr>
              <a:t>?</a:t>
            </a:r>
            <a:endParaRPr kumimoji="0" lang="en-US" sz="1700" b="0" i="0" u="none" strike="noStrike" kern="1200" cap="none" spc="0" normalizeH="0" baseline="0" noProof="0" dirty="0">
              <a:ln>
                <a:noFill/>
              </a:ln>
              <a:solidFill>
                <a:prstClr val="black"/>
              </a:solidFill>
              <a:effectLst/>
              <a:uLnTx/>
              <a:uFillTx/>
              <a:latin typeface="Constantia"/>
              <a:ea typeface="+mn-ea"/>
              <a:cs typeface="+mn-cs"/>
            </a:endParaRPr>
          </a:p>
          <a:p>
            <a:pPr marL="274320" marR="0" lvl="0" indent="-274320" algn="l" defTabSz="914400" rtl="0" eaLnBrk="1" fontAlgn="auto" latinLnBrk="0" hangingPunct="1">
              <a:lnSpc>
                <a:spcPct val="100000"/>
              </a:lnSpc>
              <a:spcBef>
                <a:spcPct val="20000"/>
              </a:spcBef>
              <a:spcAft>
                <a:spcPts val="0"/>
              </a:spcAft>
              <a:buClr>
                <a:srgbClr val="0BD0D9"/>
              </a:buClr>
              <a:buSzPct val="95000"/>
              <a:buFont typeface="Wingdings 2"/>
              <a:buChar char=""/>
              <a:tabLst/>
              <a:defRPr/>
            </a:pPr>
            <a:r>
              <a:rPr kumimoji="0" lang="en-US" sz="1700" b="1" i="0" u="none" strike="noStrike" kern="1200" cap="none" spc="0" normalizeH="0" baseline="0" noProof="0" dirty="0">
                <a:ln>
                  <a:noFill/>
                </a:ln>
                <a:solidFill>
                  <a:prstClr val="black"/>
                </a:solidFill>
                <a:effectLst/>
                <a:uLnTx/>
                <a:uFillTx/>
                <a:latin typeface="Constantia"/>
                <a:ea typeface="+mn-ea"/>
                <a:cs typeface="+mn-cs"/>
              </a:rPr>
              <a:t>What is the experimental units?</a:t>
            </a:r>
            <a:endParaRPr kumimoji="0" lang="en-US" sz="1700" b="0" i="0" u="none" strike="noStrike" kern="1200" cap="none" spc="0" normalizeH="0" baseline="0" noProof="0" dirty="0">
              <a:ln>
                <a:noFill/>
              </a:ln>
              <a:solidFill>
                <a:prstClr val="black"/>
              </a:solidFill>
              <a:effectLst/>
              <a:uLnTx/>
              <a:uFillTx/>
              <a:latin typeface="Constantia"/>
              <a:ea typeface="+mn-ea"/>
              <a:cs typeface="+mn-cs"/>
            </a:endParaRPr>
          </a:p>
          <a:p>
            <a:pPr marL="274320" marR="0" lvl="0" indent="-274320" algn="l" defTabSz="914400" rtl="0" eaLnBrk="1" fontAlgn="auto" latinLnBrk="0" hangingPunct="1">
              <a:lnSpc>
                <a:spcPct val="100000"/>
              </a:lnSpc>
              <a:spcBef>
                <a:spcPct val="20000"/>
              </a:spcBef>
              <a:spcAft>
                <a:spcPts val="0"/>
              </a:spcAft>
              <a:buClr>
                <a:srgbClr val="0BD0D9"/>
              </a:buClr>
              <a:buSzPct val="95000"/>
              <a:buFont typeface="Wingdings 2"/>
              <a:buChar char=""/>
              <a:tabLst/>
              <a:defRPr/>
            </a:pPr>
            <a:r>
              <a:rPr kumimoji="0" lang="en-US" sz="1700" b="1" i="0" u="none" strike="noStrike" kern="1200" cap="none" spc="0" normalizeH="0" baseline="0" noProof="0" dirty="0">
                <a:ln>
                  <a:noFill/>
                </a:ln>
                <a:solidFill>
                  <a:prstClr val="black"/>
                </a:solidFill>
                <a:effectLst/>
                <a:uLnTx/>
                <a:uFillTx/>
                <a:latin typeface="Constantia"/>
                <a:ea typeface="+mn-ea"/>
                <a:cs typeface="+mn-cs"/>
              </a:rPr>
              <a:t>What is the sample data</a:t>
            </a:r>
            <a:r>
              <a:rPr lang="en-US" sz="1700" b="1" dirty="0">
                <a:solidFill>
                  <a:prstClr val="black"/>
                </a:solidFill>
                <a:latin typeface="Constantia"/>
              </a:rPr>
              <a:t>?</a:t>
            </a:r>
            <a:endParaRPr kumimoji="0" lang="en-US" sz="1700" b="0" i="0" u="none" strike="noStrike" kern="1200" cap="none" spc="0" normalizeH="0" baseline="0" noProof="0" dirty="0">
              <a:ln>
                <a:noFill/>
              </a:ln>
              <a:solidFill>
                <a:prstClr val="black"/>
              </a:solidFill>
              <a:effectLst/>
              <a:uLnTx/>
              <a:uFillTx/>
              <a:latin typeface="Constantia"/>
              <a:ea typeface="+mn-ea"/>
              <a:cs typeface="+mn-cs"/>
            </a:endParaRPr>
          </a:p>
        </p:txBody>
      </p:sp>
      <p:sp>
        <p:nvSpPr>
          <p:cNvPr id="5" name="Footer Placeholder 4">
            <a:extLst>
              <a:ext uri="{FF2B5EF4-FFF2-40B4-BE49-F238E27FC236}">
                <a16:creationId xmlns:a16="http://schemas.microsoft.com/office/drawing/2014/main" id="{BA366455-6590-4150-7B9D-D6DACB1802E4}"/>
              </a:ext>
            </a:extLst>
          </p:cNvPr>
          <p:cNvSpPr>
            <a:spLocks noGrp="1"/>
          </p:cNvSpPr>
          <p:nvPr>
            <p:ph type="ftr" sz="quarter" idx="11"/>
          </p:nvPr>
        </p:nvSpPr>
        <p:spPr>
          <a:xfrm>
            <a:off x="2667000" y="6356350"/>
            <a:ext cx="4343400" cy="365125"/>
          </a:xfrm>
        </p:spPr>
        <p:txBody>
          <a:bodyPr/>
          <a:lstStyle/>
          <a:p>
            <a:r>
              <a:rPr lang="en-US" dirty="0"/>
              <a:t>Chapter 1: Describing Data with Graphs by Ahmad Farooqi, PhD</a:t>
            </a:r>
          </a:p>
        </p:txBody>
      </p:sp>
      <p:sp>
        <p:nvSpPr>
          <p:cNvPr id="6" name="Slide Number Placeholder 5">
            <a:extLst>
              <a:ext uri="{FF2B5EF4-FFF2-40B4-BE49-F238E27FC236}">
                <a16:creationId xmlns:a16="http://schemas.microsoft.com/office/drawing/2014/main" id="{89586B45-5C0B-D6ED-C898-87E9130A17F1}"/>
              </a:ext>
            </a:extLst>
          </p:cNvPr>
          <p:cNvSpPr>
            <a:spLocks noGrp="1"/>
          </p:cNvSpPr>
          <p:nvPr>
            <p:ph type="sldNum" sz="quarter" idx="12"/>
          </p:nvPr>
        </p:nvSpPr>
        <p:spPr/>
        <p:txBody>
          <a:bodyPr/>
          <a:lstStyle/>
          <a:p>
            <a:fld id="{52A6D2FD-6317-4ED2-89D6-20713CDA8687}" type="slidenum">
              <a:rPr lang="en-US" smtClean="0"/>
              <a:t>11</a:t>
            </a:fld>
            <a:endParaRPr lang="en-US" dirty="0"/>
          </a:p>
        </p:txBody>
      </p:sp>
      <p:sp>
        <p:nvSpPr>
          <p:cNvPr id="7" name="Date Placeholder 6">
            <a:extLst>
              <a:ext uri="{FF2B5EF4-FFF2-40B4-BE49-F238E27FC236}">
                <a16:creationId xmlns:a16="http://schemas.microsoft.com/office/drawing/2014/main" id="{FBB83407-FFE4-FF63-F497-E91E6D60FEB7}"/>
              </a:ext>
            </a:extLst>
          </p:cNvPr>
          <p:cNvSpPr>
            <a:spLocks noGrp="1"/>
          </p:cNvSpPr>
          <p:nvPr>
            <p:ph type="dt" sz="half" idx="10"/>
          </p:nvPr>
        </p:nvSpPr>
        <p:spPr/>
        <p:txBody>
          <a:bodyPr/>
          <a:lstStyle/>
          <a:p>
            <a:fld id="{27967BBD-DD0B-43BB-A640-75F6D03C87F5}" type="datetime1">
              <a:rPr lang="en-US" smtClean="0"/>
              <a:t>9/2/2024</a:t>
            </a:fld>
            <a:endParaRPr lang="en-US" dirty="0"/>
          </a:p>
        </p:txBody>
      </p:sp>
    </p:spTree>
    <p:extLst>
      <p:ext uri="{BB962C8B-B14F-4D97-AF65-F5344CB8AC3E}">
        <p14:creationId xmlns:p14="http://schemas.microsoft.com/office/powerpoint/2010/main" val="2096889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US" sz="3100" dirty="0"/>
            </a:br>
            <a:r>
              <a:rPr lang="en-US" sz="2700" b="1" dirty="0">
                <a:latin typeface="+mn-lt"/>
              </a:rPr>
              <a:t>Constant, Variable, and Types of Variable</a:t>
            </a:r>
            <a:br>
              <a:rPr lang="en-US" sz="2700" dirty="0"/>
            </a:br>
            <a:endParaRPr lang="en-US" sz="27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4543291"/>
              </p:ext>
            </p:extLst>
          </p:nvPr>
        </p:nvGraphicFramePr>
        <p:xfrm>
          <a:off x="533400" y="1524000"/>
          <a:ext cx="8229600" cy="4541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52A6D2FD-6317-4ED2-89D6-20713CDA8687}" type="slidenum">
              <a:rPr lang="en-US" smtClean="0"/>
              <a:t>12</a:t>
            </a:fld>
            <a:endParaRPr lang="en-US" dirty="0"/>
          </a:p>
        </p:txBody>
      </p:sp>
      <p:sp>
        <p:nvSpPr>
          <p:cNvPr id="6" name="Rectangle: Rounded Corners 5">
            <a:extLst>
              <a:ext uri="{FF2B5EF4-FFF2-40B4-BE49-F238E27FC236}">
                <a16:creationId xmlns:a16="http://schemas.microsoft.com/office/drawing/2014/main" id="{7CEC7073-7962-4B06-9006-D58476DB7647}"/>
              </a:ext>
            </a:extLst>
          </p:cNvPr>
          <p:cNvSpPr/>
          <p:nvPr/>
        </p:nvSpPr>
        <p:spPr>
          <a:xfrm>
            <a:off x="533400" y="1830801"/>
            <a:ext cx="1752600" cy="762000"/>
          </a:xfrm>
          <a:prstGeom prst="roundRect">
            <a:avLst/>
          </a:prstGeom>
          <a:ln>
            <a:solidFill>
              <a:schemeClr val="bg2">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b="1" dirty="0">
                <a:solidFill>
                  <a:schemeClr val="tx1"/>
                </a:solidFill>
              </a:rPr>
              <a:t>Constant: </a:t>
            </a:r>
            <a:r>
              <a:rPr lang="en-US" sz="1600" dirty="0">
                <a:solidFill>
                  <a:schemeClr val="tx1"/>
                </a:solidFill>
              </a:rPr>
              <a:t>Quantity that remain same</a:t>
            </a:r>
          </a:p>
        </p:txBody>
      </p:sp>
      <p:sp>
        <p:nvSpPr>
          <p:cNvPr id="8" name="Rectangle: Rounded Corners 7">
            <a:extLst>
              <a:ext uri="{FF2B5EF4-FFF2-40B4-BE49-F238E27FC236}">
                <a16:creationId xmlns:a16="http://schemas.microsoft.com/office/drawing/2014/main" id="{5CE6B5A2-AD16-4CC0-BE47-2957DD30DDC4}"/>
              </a:ext>
            </a:extLst>
          </p:cNvPr>
          <p:cNvSpPr/>
          <p:nvPr/>
        </p:nvSpPr>
        <p:spPr>
          <a:xfrm>
            <a:off x="2471225" y="1756602"/>
            <a:ext cx="1948375" cy="1143000"/>
          </a:xfrm>
          <a:prstGeom prst="round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Normal working </a:t>
            </a:r>
            <a:r>
              <a:rPr lang="en-US" sz="1400" dirty="0" err="1">
                <a:solidFill>
                  <a:schemeClr val="tx1"/>
                </a:solidFill>
              </a:rPr>
              <a:t>hr</a:t>
            </a:r>
            <a:r>
              <a:rPr lang="en-US" sz="1400" dirty="0">
                <a:solidFill>
                  <a:schemeClr val="tx1"/>
                </a:solidFill>
              </a:rPr>
              <a:t>/day, the Canadian minimum wage, number of days in a week etc.</a:t>
            </a:r>
          </a:p>
        </p:txBody>
      </p:sp>
      <p:cxnSp>
        <p:nvCxnSpPr>
          <p:cNvPr id="10" name="Straight Arrow Connector 9">
            <a:extLst>
              <a:ext uri="{FF2B5EF4-FFF2-40B4-BE49-F238E27FC236}">
                <a16:creationId xmlns:a16="http://schemas.microsoft.com/office/drawing/2014/main" id="{345E9CB1-F4F6-437E-8E85-F0AC73442BD4}"/>
              </a:ext>
            </a:extLst>
          </p:cNvPr>
          <p:cNvCxnSpPr>
            <a:cxnSpLocks/>
            <a:stCxn id="6" idx="3"/>
            <a:endCxn id="8" idx="1"/>
          </p:cNvCxnSpPr>
          <p:nvPr/>
        </p:nvCxnSpPr>
        <p:spPr>
          <a:xfrm>
            <a:off x="2285999" y="2211800"/>
            <a:ext cx="182880" cy="91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Footer Placeholder 6">
            <a:extLst>
              <a:ext uri="{FF2B5EF4-FFF2-40B4-BE49-F238E27FC236}">
                <a16:creationId xmlns:a16="http://schemas.microsoft.com/office/drawing/2014/main" id="{9C50B957-BF08-6A39-AA5C-53A4CE5982AE}"/>
              </a:ext>
            </a:extLst>
          </p:cNvPr>
          <p:cNvSpPr>
            <a:spLocks noGrp="1"/>
          </p:cNvSpPr>
          <p:nvPr>
            <p:ph type="ftr" sz="quarter" idx="11"/>
          </p:nvPr>
        </p:nvSpPr>
        <p:spPr>
          <a:xfrm>
            <a:off x="2667000" y="6356350"/>
            <a:ext cx="4343400" cy="365125"/>
          </a:xfrm>
        </p:spPr>
        <p:txBody>
          <a:bodyPr/>
          <a:lstStyle/>
          <a:p>
            <a:r>
              <a:rPr lang="en-US" dirty="0"/>
              <a:t>Chapter 1: Describing Data with Graphs by Ahmad Farooqi, PhD</a:t>
            </a:r>
          </a:p>
        </p:txBody>
      </p:sp>
      <p:sp>
        <p:nvSpPr>
          <p:cNvPr id="15" name="Date Placeholder 14">
            <a:extLst>
              <a:ext uri="{FF2B5EF4-FFF2-40B4-BE49-F238E27FC236}">
                <a16:creationId xmlns:a16="http://schemas.microsoft.com/office/drawing/2014/main" id="{1D827F7C-5A29-E51C-1B16-161076204122}"/>
              </a:ext>
            </a:extLst>
          </p:cNvPr>
          <p:cNvSpPr>
            <a:spLocks noGrp="1"/>
          </p:cNvSpPr>
          <p:nvPr>
            <p:ph type="dt" sz="half" idx="10"/>
          </p:nvPr>
        </p:nvSpPr>
        <p:spPr/>
        <p:txBody>
          <a:bodyPr/>
          <a:lstStyle/>
          <a:p>
            <a:fld id="{AC097F27-BCA4-4665-A791-E0F2B2B6C491}" type="datetime1">
              <a:rPr lang="en-US" smtClean="0"/>
              <a:t>9/2/2024</a:t>
            </a:fld>
            <a:endParaRPr lang="en-US" dirty="0"/>
          </a:p>
        </p:txBody>
      </p:sp>
    </p:spTree>
    <p:extLst>
      <p:ext uri="{BB962C8B-B14F-4D97-AF65-F5344CB8AC3E}">
        <p14:creationId xmlns:p14="http://schemas.microsoft.com/office/powerpoint/2010/main" val="2259862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2ABC3-B6AE-8444-14E1-90A7AF92CAE2}"/>
              </a:ext>
            </a:extLst>
          </p:cNvPr>
          <p:cNvSpPr>
            <a:spLocks noGrp="1"/>
          </p:cNvSpPr>
          <p:nvPr>
            <p:ph type="title"/>
          </p:nvPr>
        </p:nvSpPr>
        <p:spPr/>
        <p:txBody>
          <a:bodyPr>
            <a:normAutofit/>
          </a:bodyPr>
          <a:lstStyle/>
          <a:p>
            <a:pPr algn="ctr"/>
            <a:r>
              <a:rPr lang="en-US" sz="2400" b="1" dirty="0">
                <a:latin typeface="+mn-lt"/>
              </a:rPr>
              <a:t>Definitions</a:t>
            </a:r>
            <a:br>
              <a:rPr lang="en-US" sz="2400" b="1" dirty="0">
                <a:latin typeface="+mn-lt"/>
              </a:rPr>
            </a:br>
            <a:endParaRPr lang="en-US" sz="2400" b="1" dirty="0">
              <a:latin typeface="+mn-lt"/>
            </a:endParaRPr>
          </a:p>
        </p:txBody>
      </p:sp>
      <p:sp>
        <p:nvSpPr>
          <p:cNvPr id="3" name="Content Placeholder 2">
            <a:extLst>
              <a:ext uri="{FF2B5EF4-FFF2-40B4-BE49-F238E27FC236}">
                <a16:creationId xmlns:a16="http://schemas.microsoft.com/office/drawing/2014/main" id="{5A08761A-F331-18D0-96ED-52023CF2CDF3}"/>
              </a:ext>
            </a:extLst>
          </p:cNvPr>
          <p:cNvSpPr>
            <a:spLocks noGrp="1"/>
          </p:cNvSpPr>
          <p:nvPr>
            <p:ph idx="1"/>
          </p:nvPr>
        </p:nvSpPr>
        <p:spPr/>
        <p:txBody>
          <a:bodyPr>
            <a:normAutofit lnSpcReduction="10000"/>
          </a:bodyPr>
          <a:lstStyle/>
          <a:p>
            <a:r>
              <a:rPr lang="en-US" sz="1800" b="1" dirty="0"/>
              <a:t>Quantitative Variable: </a:t>
            </a:r>
            <a:r>
              <a:rPr lang="en-US" sz="1800" dirty="0"/>
              <a:t>A variable that can be measured numerically and can assume whole number or numbers with decimals. There are further two types of quantitative variables.</a:t>
            </a:r>
          </a:p>
          <a:p>
            <a:pPr marL="342900" indent="-342900">
              <a:buFont typeface="+mj-lt"/>
              <a:buAutoNum type="arabicPeriod"/>
            </a:pPr>
            <a:r>
              <a:rPr lang="en-US" sz="1800" b="1" dirty="0"/>
              <a:t>Quantitative Discrete Variable: </a:t>
            </a:r>
            <a:r>
              <a:rPr lang="en-US" sz="1800" dirty="0"/>
              <a:t>A variable that can assume only finite or countable whole numbers. For example, for a particular day the number of road accidents on Highway 401. Number of students admitted at UWindsor on a particular year, white blood cell counts of patients etc.</a:t>
            </a:r>
          </a:p>
          <a:p>
            <a:pPr marL="342900" indent="-342900">
              <a:buFont typeface="+mj-lt"/>
              <a:buAutoNum type="arabicPeriod"/>
            </a:pPr>
            <a:r>
              <a:rPr lang="en-US" sz="1800" b="1" dirty="0"/>
              <a:t>Quantitative Continuous Variable: </a:t>
            </a:r>
            <a:r>
              <a:rPr lang="en-US" sz="1800" dirty="0"/>
              <a:t>A variable that can assume infinitely all possible values of a given interval. For example, time until a light bulb burns out, height of an individual, weight of a cat, blood pressure of a person etc. </a:t>
            </a:r>
          </a:p>
          <a:p>
            <a:r>
              <a:rPr lang="en-US" sz="1800" b="1" dirty="0"/>
              <a:t>Qualitative (Categorical) Variable: </a:t>
            </a:r>
            <a:r>
              <a:rPr lang="en-US" sz="1800" dirty="0"/>
              <a:t>A variable that can measure a quality or characteristic (attribute) of an experimental unit. For example, gender, marital status, race, eye color, area code, blood type, cellphone  numbers etc.</a:t>
            </a:r>
          </a:p>
          <a:p>
            <a:r>
              <a:rPr lang="en-US" sz="1800" b="1" dirty="0"/>
              <a:t>Note: </a:t>
            </a:r>
            <a:r>
              <a:rPr lang="en-US" sz="1800" dirty="0"/>
              <a:t>Note that in statistics, we code the Qualitative (Categorical) Variable, such as (Male=1, Female=2) to do the statistical analysis.</a:t>
            </a:r>
          </a:p>
          <a:p>
            <a:endParaRPr lang="en-US" sz="1800" dirty="0"/>
          </a:p>
          <a:p>
            <a:endParaRPr lang="en-US" sz="1800" dirty="0"/>
          </a:p>
          <a:p>
            <a:endParaRPr lang="en-US" dirty="0"/>
          </a:p>
        </p:txBody>
      </p:sp>
      <p:sp>
        <p:nvSpPr>
          <p:cNvPr id="5" name="Footer Placeholder 4">
            <a:extLst>
              <a:ext uri="{FF2B5EF4-FFF2-40B4-BE49-F238E27FC236}">
                <a16:creationId xmlns:a16="http://schemas.microsoft.com/office/drawing/2014/main" id="{4ACB4B31-EEC8-CE7E-6AFB-4FA718B659E8}"/>
              </a:ext>
            </a:extLst>
          </p:cNvPr>
          <p:cNvSpPr>
            <a:spLocks noGrp="1"/>
          </p:cNvSpPr>
          <p:nvPr>
            <p:ph type="ftr" sz="quarter" idx="11"/>
          </p:nvPr>
        </p:nvSpPr>
        <p:spPr>
          <a:xfrm>
            <a:off x="2667000" y="6356350"/>
            <a:ext cx="4343400" cy="365125"/>
          </a:xfrm>
        </p:spPr>
        <p:txBody>
          <a:bodyPr/>
          <a:lstStyle/>
          <a:p>
            <a:r>
              <a:rPr lang="en-US" dirty="0"/>
              <a:t>Chapter 1: Describing Data with Graphs by Ahmad Farooqi, PhD</a:t>
            </a:r>
          </a:p>
        </p:txBody>
      </p:sp>
      <p:sp>
        <p:nvSpPr>
          <p:cNvPr id="6" name="Slide Number Placeholder 5">
            <a:extLst>
              <a:ext uri="{FF2B5EF4-FFF2-40B4-BE49-F238E27FC236}">
                <a16:creationId xmlns:a16="http://schemas.microsoft.com/office/drawing/2014/main" id="{9E998726-C232-AA91-7A04-3D05A5689063}"/>
              </a:ext>
            </a:extLst>
          </p:cNvPr>
          <p:cNvSpPr>
            <a:spLocks noGrp="1"/>
          </p:cNvSpPr>
          <p:nvPr>
            <p:ph type="sldNum" sz="quarter" idx="12"/>
          </p:nvPr>
        </p:nvSpPr>
        <p:spPr/>
        <p:txBody>
          <a:bodyPr/>
          <a:lstStyle/>
          <a:p>
            <a:fld id="{52A6D2FD-6317-4ED2-89D6-20713CDA8687}" type="slidenum">
              <a:rPr lang="en-US" smtClean="0"/>
              <a:t>13</a:t>
            </a:fld>
            <a:endParaRPr lang="en-US" dirty="0"/>
          </a:p>
        </p:txBody>
      </p:sp>
      <p:sp>
        <p:nvSpPr>
          <p:cNvPr id="7" name="Date Placeholder 6">
            <a:extLst>
              <a:ext uri="{FF2B5EF4-FFF2-40B4-BE49-F238E27FC236}">
                <a16:creationId xmlns:a16="http://schemas.microsoft.com/office/drawing/2014/main" id="{E41E65B8-A5D6-5693-9ADA-9AD9043ED84F}"/>
              </a:ext>
            </a:extLst>
          </p:cNvPr>
          <p:cNvSpPr>
            <a:spLocks noGrp="1"/>
          </p:cNvSpPr>
          <p:nvPr>
            <p:ph type="dt" sz="half" idx="10"/>
          </p:nvPr>
        </p:nvSpPr>
        <p:spPr/>
        <p:txBody>
          <a:bodyPr/>
          <a:lstStyle/>
          <a:p>
            <a:fld id="{B2B6CFB4-FF06-4D1D-BB40-0B4A23BB0776}" type="datetime1">
              <a:rPr lang="en-US" smtClean="0"/>
              <a:t>9/2/2024</a:t>
            </a:fld>
            <a:endParaRPr lang="en-US" dirty="0"/>
          </a:p>
        </p:txBody>
      </p:sp>
    </p:spTree>
    <p:extLst>
      <p:ext uri="{BB962C8B-B14F-4D97-AF65-F5344CB8AC3E}">
        <p14:creationId xmlns:p14="http://schemas.microsoft.com/office/powerpoint/2010/main" val="1948050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CA9F8-0D32-4592-BBA9-941965D0927B}"/>
              </a:ext>
            </a:extLst>
          </p:cNvPr>
          <p:cNvSpPr>
            <a:spLocks noGrp="1"/>
          </p:cNvSpPr>
          <p:nvPr>
            <p:ph type="title"/>
          </p:nvPr>
        </p:nvSpPr>
        <p:spPr/>
        <p:txBody>
          <a:bodyPr>
            <a:normAutofit/>
          </a:bodyPr>
          <a:lstStyle/>
          <a:p>
            <a:pPr algn="ctr"/>
            <a:r>
              <a:rPr lang="en-US" sz="2400" b="1" dirty="0">
                <a:solidFill>
                  <a:srgbClr val="04617B"/>
                </a:solidFill>
                <a:latin typeface="+mn-lt"/>
              </a:rPr>
              <a:t>Constant and Types of Variable-Example</a:t>
            </a:r>
            <a:br>
              <a:rPr lang="en-US" sz="2400" b="1" dirty="0">
                <a:solidFill>
                  <a:srgbClr val="04617B"/>
                </a:solidFill>
              </a:rPr>
            </a:br>
            <a:endParaRPr lang="en-US" sz="2400" dirty="0"/>
          </a:p>
        </p:txBody>
      </p:sp>
      <p:sp>
        <p:nvSpPr>
          <p:cNvPr id="3" name="Content Placeholder 2">
            <a:extLst>
              <a:ext uri="{FF2B5EF4-FFF2-40B4-BE49-F238E27FC236}">
                <a16:creationId xmlns:a16="http://schemas.microsoft.com/office/drawing/2014/main" id="{F1F5B9CE-7668-45D8-B19C-D062926C1BC8}"/>
              </a:ext>
            </a:extLst>
          </p:cNvPr>
          <p:cNvSpPr>
            <a:spLocks noGrp="1"/>
          </p:cNvSpPr>
          <p:nvPr>
            <p:ph idx="1"/>
          </p:nvPr>
        </p:nvSpPr>
        <p:spPr/>
        <p:txBody>
          <a:bodyPr>
            <a:normAutofit fontScale="700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900"/>
          </a:p>
          <a:p>
            <a:pPr marL="0" indent="0">
              <a:buNone/>
            </a:pPr>
            <a:endParaRPr lang="en-US" sz="1900" dirty="0"/>
          </a:p>
          <a:p>
            <a:pPr marL="0" indent="0">
              <a:buNone/>
            </a:pPr>
            <a:r>
              <a:rPr lang="en-US" sz="2300" dirty="0"/>
              <a:t>Here,</a:t>
            </a:r>
          </a:p>
          <a:p>
            <a:pPr marL="0" indent="0">
              <a:buNone/>
            </a:pPr>
            <a:r>
              <a:rPr lang="en-US" sz="2300" dirty="0"/>
              <a:t>Experimental Unit (subject) is the example of Qualitative (Nominal) variable, Gender is an example of Qualitative (categorical) variable, Fever is an example of constant, Days pressor is an example of Ordinal variable, ICU Length of stay is an example of Quantitative (Discrete) variable, and BMI is an example of Quantitative (Continuous) variable.</a:t>
            </a:r>
          </a:p>
          <a:p>
            <a:pPr marL="0" indent="0">
              <a:buNone/>
            </a:pPr>
            <a:endParaRPr lang="en-US" sz="1600" dirty="0"/>
          </a:p>
          <a:p>
            <a:pPr marL="0" indent="0">
              <a:buNone/>
            </a:pPr>
            <a:endParaRPr lang="en-US" dirty="0"/>
          </a:p>
        </p:txBody>
      </p:sp>
      <p:sp>
        <p:nvSpPr>
          <p:cNvPr id="5" name="Slide Number Placeholder 4">
            <a:extLst>
              <a:ext uri="{FF2B5EF4-FFF2-40B4-BE49-F238E27FC236}">
                <a16:creationId xmlns:a16="http://schemas.microsoft.com/office/drawing/2014/main" id="{F16BFFE3-D045-4A81-B803-DB5224CDC126}"/>
              </a:ext>
            </a:extLst>
          </p:cNvPr>
          <p:cNvSpPr>
            <a:spLocks noGrp="1"/>
          </p:cNvSpPr>
          <p:nvPr>
            <p:ph type="sldNum" sz="quarter" idx="12"/>
          </p:nvPr>
        </p:nvSpPr>
        <p:spPr/>
        <p:txBody>
          <a:bodyPr/>
          <a:lstStyle/>
          <a:p>
            <a:fld id="{52A6D2FD-6317-4ED2-89D6-20713CDA8687}" type="slidenum">
              <a:rPr lang="en-US" smtClean="0"/>
              <a:t>14</a:t>
            </a:fld>
            <a:endParaRPr lang="en-US" dirty="0"/>
          </a:p>
        </p:txBody>
      </p:sp>
      <p:graphicFrame>
        <p:nvGraphicFramePr>
          <p:cNvPr id="6" name="Table 6">
            <a:extLst>
              <a:ext uri="{FF2B5EF4-FFF2-40B4-BE49-F238E27FC236}">
                <a16:creationId xmlns:a16="http://schemas.microsoft.com/office/drawing/2014/main" id="{F061C612-DA46-44B5-ACC9-A05AEC04C623}"/>
              </a:ext>
            </a:extLst>
          </p:cNvPr>
          <p:cNvGraphicFramePr>
            <a:graphicFrameLocks noGrp="1"/>
          </p:cNvGraphicFramePr>
          <p:nvPr>
            <p:extLst>
              <p:ext uri="{D42A27DB-BD31-4B8C-83A1-F6EECF244321}">
                <p14:modId xmlns:p14="http://schemas.microsoft.com/office/powerpoint/2010/main" val="221639122"/>
              </p:ext>
            </p:extLst>
          </p:nvPr>
        </p:nvGraphicFramePr>
        <p:xfrm>
          <a:off x="876300" y="1950568"/>
          <a:ext cx="7391399" cy="3108960"/>
        </p:xfrm>
        <a:graphic>
          <a:graphicData uri="http://schemas.openxmlformats.org/drawingml/2006/table">
            <a:tbl>
              <a:tblPr firstRow="1" bandRow="1">
                <a:tableStyleId>{0505E3EF-67EA-436B-97B2-0124C06EBD24}</a:tableStyleId>
              </a:tblPr>
              <a:tblGrid>
                <a:gridCol w="1600200">
                  <a:extLst>
                    <a:ext uri="{9D8B030D-6E8A-4147-A177-3AD203B41FA5}">
                      <a16:colId xmlns:a16="http://schemas.microsoft.com/office/drawing/2014/main" val="3146297099"/>
                    </a:ext>
                  </a:extLst>
                </a:gridCol>
                <a:gridCol w="914400">
                  <a:extLst>
                    <a:ext uri="{9D8B030D-6E8A-4147-A177-3AD203B41FA5}">
                      <a16:colId xmlns:a16="http://schemas.microsoft.com/office/drawing/2014/main" val="2036478653"/>
                    </a:ext>
                  </a:extLst>
                </a:gridCol>
                <a:gridCol w="1676400">
                  <a:extLst>
                    <a:ext uri="{9D8B030D-6E8A-4147-A177-3AD203B41FA5}">
                      <a16:colId xmlns:a16="http://schemas.microsoft.com/office/drawing/2014/main" val="3384086694"/>
                    </a:ext>
                  </a:extLst>
                </a:gridCol>
                <a:gridCol w="914400">
                  <a:extLst>
                    <a:ext uri="{9D8B030D-6E8A-4147-A177-3AD203B41FA5}">
                      <a16:colId xmlns:a16="http://schemas.microsoft.com/office/drawing/2014/main" val="1528717857"/>
                    </a:ext>
                  </a:extLst>
                </a:gridCol>
                <a:gridCol w="1600200">
                  <a:extLst>
                    <a:ext uri="{9D8B030D-6E8A-4147-A177-3AD203B41FA5}">
                      <a16:colId xmlns:a16="http://schemas.microsoft.com/office/drawing/2014/main" val="1890146177"/>
                    </a:ext>
                  </a:extLst>
                </a:gridCol>
                <a:gridCol w="685799">
                  <a:extLst>
                    <a:ext uri="{9D8B030D-6E8A-4147-A177-3AD203B41FA5}">
                      <a16:colId xmlns:a16="http://schemas.microsoft.com/office/drawing/2014/main" val="2755875989"/>
                    </a:ext>
                  </a:extLst>
                </a:gridCol>
              </a:tblGrid>
              <a:tr h="326298">
                <a:tc gridSpan="6">
                  <a:txBody>
                    <a:bodyPr/>
                    <a:lstStyle/>
                    <a:p>
                      <a:pPr algn="ctr"/>
                      <a:r>
                        <a:rPr lang="en-US" dirty="0"/>
                        <a:t>Cardiovascular Manifestations at Windsor Regional Hospital</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05110302"/>
                  </a:ext>
                </a:extLst>
              </a:tr>
              <a:tr h="815744">
                <a:tc>
                  <a:txBody>
                    <a:bodyPr/>
                    <a:lstStyle/>
                    <a:p>
                      <a:r>
                        <a:rPr lang="en-US" dirty="0"/>
                        <a:t>Experimental Unit (Subjects)</a:t>
                      </a:r>
                    </a:p>
                  </a:txBody>
                  <a:tcPr/>
                </a:tc>
                <a:tc>
                  <a:txBody>
                    <a:bodyPr/>
                    <a:lstStyle/>
                    <a:p>
                      <a:r>
                        <a:rPr lang="en-US" dirty="0"/>
                        <a:t>Gender</a:t>
                      </a:r>
                    </a:p>
                  </a:txBody>
                  <a:tcPr/>
                </a:tc>
                <a:tc>
                  <a:txBody>
                    <a:bodyPr/>
                    <a:lstStyle/>
                    <a:p>
                      <a:r>
                        <a:rPr lang="en-US" dirty="0"/>
                        <a:t>Fever (1=yes, 2= no)</a:t>
                      </a:r>
                    </a:p>
                  </a:txBody>
                  <a:tcPr/>
                </a:tc>
                <a:tc>
                  <a:txBody>
                    <a:bodyPr/>
                    <a:lstStyle/>
                    <a:p>
                      <a:r>
                        <a:rPr lang="en-US" dirty="0"/>
                        <a:t>Days pressor</a:t>
                      </a:r>
                    </a:p>
                  </a:txBody>
                  <a:tcPr/>
                </a:tc>
                <a:tc>
                  <a:txBody>
                    <a:bodyPr/>
                    <a:lstStyle/>
                    <a:p>
                      <a:r>
                        <a:rPr lang="en-US" dirty="0"/>
                        <a:t>ICU Length of stay in hrs.</a:t>
                      </a:r>
                    </a:p>
                  </a:txBody>
                  <a:tcPr/>
                </a:tc>
                <a:tc>
                  <a:txBody>
                    <a:bodyPr/>
                    <a:lstStyle/>
                    <a:p>
                      <a:r>
                        <a:rPr lang="en-US" dirty="0"/>
                        <a:t>BMI</a:t>
                      </a:r>
                    </a:p>
                  </a:txBody>
                  <a:tcPr/>
                </a:tc>
                <a:extLst>
                  <a:ext uri="{0D108BD9-81ED-4DB2-BD59-A6C34878D82A}">
                    <a16:rowId xmlns:a16="http://schemas.microsoft.com/office/drawing/2014/main" val="2359053455"/>
                  </a:ext>
                </a:extLst>
              </a:tr>
              <a:tr h="326298">
                <a:tc>
                  <a:txBody>
                    <a:bodyPr/>
                    <a:lstStyle/>
                    <a:p>
                      <a:r>
                        <a:rPr lang="en-US" dirty="0"/>
                        <a:t>1</a:t>
                      </a:r>
                    </a:p>
                  </a:txBody>
                  <a:tcPr/>
                </a:tc>
                <a:tc>
                  <a:txBody>
                    <a:bodyPr/>
                    <a:lstStyle/>
                    <a:p>
                      <a:r>
                        <a:rPr lang="en-US" dirty="0"/>
                        <a:t>M</a:t>
                      </a:r>
                    </a:p>
                  </a:txBody>
                  <a:tcPr/>
                </a:tc>
                <a:tc>
                  <a:txBody>
                    <a:bodyPr/>
                    <a:lstStyle/>
                    <a:p>
                      <a:r>
                        <a:rPr lang="en-US" dirty="0"/>
                        <a:t>1</a:t>
                      </a:r>
                    </a:p>
                  </a:txBody>
                  <a:tcPr/>
                </a:tc>
                <a:tc>
                  <a:txBody>
                    <a:bodyPr/>
                    <a:lstStyle/>
                    <a:p>
                      <a:r>
                        <a:rPr lang="en-US" dirty="0"/>
                        <a:t>7</a:t>
                      </a:r>
                    </a:p>
                  </a:txBody>
                  <a:tcPr/>
                </a:tc>
                <a:tc>
                  <a:txBody>
                    <a:bodyPr/>
                    <a:lstStyle/>
                    <a:p>
                      <a:r>
                        <a:rPr lang="en-US" dirty="0"/>
                        <a:t>19</a:t>
                      </a:r>
                    </a:p>
                  </a:txBody>
                  <a:tcPr/>
                </a:tc>
                <a:tc>
                  <a:txBody>
                    <a:bodyPr/>
                    <a:lstStyle/>
                    <a:p>
                      <a:r>
                        <a:rPr lang="en-US" dirty="0"/>
                        <a:t>25.10</a:t>
                      </a:r>
                    </a:p>
                  </a:txBody>
                  <a:tcPr/>
                </a:tc>
                <a:extLst>
                  <a:ext uri="{0D108BD9-81ED-4DB2-BD59-A6C34878D82A}">
                    <a16:rowId xmlns:a16="http://schemas.microsoft.com/office/drawing/2014/main" val="2212467689"/>
                  </a:ext>
                </a:extLst>
              </a:tr>
              <a:tr h="326298">
                <a:tc>
                  <a:txBody>
                    <a:bodyPr/>
                    <a:lstStyle/>
                    <a:p>
                      <a:r>
                        <a:rPr lang="en-US" dirty="0"/>
                        <a:t>2</a:t>
                      </a:r>
                    </a:p>
                  </a:txBody>
                  <a:tcPr/>
                </a:tc>
                <a:tc>
                  <a:txBody>
                    <a:bodyPr/>
                    <a:lstStyle/>
                    <a:p>
                      <a:r>
                        <a:rPr lang="en-US" dirty="0"/>
                        <a:t>M</a:t>
                      </a:r>
                    </a:p>
                  </a:txBody>
                  <a:tcPr/>
                </a:tc>
                <a:tc>
                  <a:txBody>
                    <a:bodyPr/>
                    <a:lstStyle/>
                    <a:p>
                      <a:r>
                        <a:rPr lang="en-US" dirty="0"/>
                        <a:t>1</a:t>
                      </a:r>
                    </a:p>
                  </a:txBody>
                  <a:tcPr/>
                </a:tc>
                <a:tc>
                  <a:txBody>
                    <a:bodyPr/>
                    <a:lstStyle/>
                    <a:p>
                      <a:r>
                        <a:rPr lang="en-US" dirty="0"/>
                        <a:t>3</a:t>
                      </a:r>
                    </a:p>
                  </a:txBody>
                  <a:tcPr/>
                </a:tc>
                <a:tc>
                  <a:txBody>
                    <a:bodyPr/>
                    <a:lstStyle/>
                    <a:p>
                      <a:r>
                        <a:rPr lang="en-US" dirty="0"/>
                        <a:t>10</a:t>
                      </a:r>
                    </a:p>
                  </a:txBody>
                  <a:tcPr/>
                </a:tc>
                <a:tc>
                  <a:txBody>
                    <a:bodyPr/>
                    <a:lstStyle/>
                    <a:p>
                      <a:r>
                        <a:rPr lang="en-US" dirty="0"/>
                        <a:t>18.50</a:t>
                      </a:r>
                    </a:p>
                  </a:txBody>
                  <a:tcPr/>
                </a:tc>
                <a:extLst>
                  <a:ext uri="{0D108BD9-81ED-4DB2-BD59-A6C34878D82A}">
                    <a16:rowId xmlns:a16="http://schemas.microsoft.com/office/drawing/2014/main" val="2798708979"/>
                  </a:ext>
                </a:extLst>
              </a:tr>
              <a:tr h="326298">
                <a:tc>
                  <a:txBody>
                    <a:bodyPr/>
                    <a:lstStyle/>
                    <a:p>
                      <a:r>
                        <a:rPr lang="en-US" dirty="0"/>
                        <a:t>3</a:t>
                      </a:r>
                    </a:p>
                  </a:txBody>
                  <a:tcPr/>
                </a:tc>
                <a:tc>
                  <a:txBody>
                    <a:bodyPr/>
                    <a:lstStyle/>
                    <a:p>
                      <a:r>
                        <a:rPr lang="en-US" dirty="0"/>
                        <a:t>F</a:t>
                      </a:r>
                    </a:p>
                  </a:txBody>
                  <a:tcPr/>
                </a:tc>
                <a:tc>
                  <a:txBody>
                    <a:bodyPr/>
                    <a:lstStyle/>
                    <a:p>
                      <a:r>
                        <a:rPr lang="en-US" dirty="0"/>
                        <a:t>1</a:t>
                      </a:r>
                    </a:p>
                  </a:txBody>
                  <a:tcPr/>
                </a:tc>
                <a:tc>
                  <a:txBody>
                    <a:bodyPr/>
                    <a:lstStyle/>
                    <a:p>
                      <a:r>
                        <a:rPr lang="en-US" dirty="0"/>
                        <a:t>4</a:t>
                      </a:r>
                    </a:p>
                  </a:txBody>
                  <a:tcPr/>
                </a:tc>
                <a:tc>
                  <a:txBody>
                    <a:bodyPr/>
                    <a:lstStyle/>
                    <a:p>
                      <a:r>
                        <a:rPr lang="en-US" dirty="0"/>
                        <a:t>5</a:t>
                      </a:r>
                    </a:p>
                  </a:txBody>
                  <a:tcPr/>
                </a:tc>
                <a:tc>
                  <a:txBody>
                    <a:bodyPr/>
                    <a:lstStyle/>
                    <a:p>
                      <a:r>
                        <a:rPr lang="en-US" dirty="0"/>
                        <a:t>17.10</a:t>
                      </a:r>
                    </a:p>
                  </a:txBody>
                  <a:tcPr/>
                </a:tc>
                <a:extLst>
                  <a:ext uri="{0D108BD9-81ED-4DB2-BD59-A6C34878D82A}">
                    <a16:rowId xmlns:a16="http://schemas.microsoft.com/office/drawing/2014/main" val="45624823"/>
                  </a:ext>
                </a:extLst>
              </a:tr>
              <a:tr h="326298">
                <a:tc>
                  <a:txBody>
                    <a:bodyPr/>
                    <a:lstStyle/>
                    <a:p>
                      <a:r>
                        <a:rPr lang="en-US" dirty="0"/>
                        <a:t>4</a:t>
                      </a:r>
                    </a:p>
                  </a:txBody>
                  <a:tcPr/>
                </a:tc>
                <a:tc>
                  <a:txBody>
                    <a:bodyPr/>
                    <a:lstStyle/>
                    <a:p>
                      <a:r>
                        <a:rPr lang="en-US" dirty="0"/>
                        <a:t>F</a:t>
                      </a:r>
                    </a:p>
                  </a:txBody>
                  <a:tcPr/>
                </a:tc>
                <a:tc>
                  <a:txBody>
                    <a:bodyPr/>
                    <a:lstStyle/>
                    <a:p>
                      <a:r>
                        <a:rPr lang="en-US" dirty="0"/>
                        <a:t>1</a:t>
                      </a:r>
                    </a:p>
                  </a:txBody>
                  <a:tcPr/>
                </a:tc>
                <a:tc>
                  <a:txBody>
                    <a:bodyPr/>
                    <a:lstStyle/>
                    <a:p>
                      <a:r>
                        <a:rPr lang="en-US" dirty="0"/>
                        <a:t>1</a:t>
                      </a:r>
                    </a:p>
                  </a:txBody>
                  <a:tcPr/>
                </a:tc>
                <a:tc>
                  <a:txBody>
                    <a:bodyPr/>
                    <a:lstStyle/>
                    <a:p>
                      <a:r>
                        <a:rPr lang="en-US" dirty="0"/>
                        <a:t>7</a:t>
                      </a:r>
                    </a:p>
                  </a:txBody>
                  <a:tcPr/>
                </a:tc>
                <a:tc>
                  <a:txBody>
                    <a:bodyPr/>
                    <a:lstStyle/>
                    <a:p>
                      <a:r>
                        <a:rPr lang="en-US" dirty="0"/>
                        <a:t>18.40</a:t>
                      </a:r>
                    </a:p>
                  </a:txBody>
                  <a:tcPr/>
                </a:tc>
                <a:extLst>
                  <a:ext uri="{0D108BD9-81ED-4DB2-BD59-A6C34878D82A}">
                    <a16:rowId xmlns:a16="http://schemas.microsoft.com/office/drawing/2014/main" val="2434436976"/>
                  </a:ext>
                </a:extLst>
              </a:tr>
              <a:tr h="326298">
                <a:tc>
                  <a:txBody>
                    <a:bodyPr/>
                    <a:lstStyle/>
                    <a:p>
                      <a:r>
                        <a:rPr lang="en-US" dirty="0"/>
                        <a:t>5</a:t>
                      </a:r>
                    </a:p>
                  </a:txBody>
                  <a:tcPr/>
                </a:tc>
                <a:tc>
                  <a:txBody>
                    <a:bodyPr/>
                    <a:lstStyle/>
                    <a:p>
                      <a:r>
                        <a:rPr lang="en-US" dirty="0"/>
                        <a:t>F</a:t>
                      </a:r>
                    </a:p>
                  </a:txBody>
                  <a:tcPr/>
                </a:tc>
                <a:tc>
                  <a:txBody>
                    <a:bodyPr/>
                    <a:lstStyle/>
                    <a:p>
                      <a:r>
                        <a:rPr lang="en-US" dirty="0"/>
                        <a:t>1</a:t>
                      </a:r>
                    </a:p>
                  </a:txBody>
                  <a:tcPr/>
                </a:tc>
                <a:tc>
                  <a:txBody>
                    <a:bodyPr/>
                    <a:lstStyle/>
                    <a:p>
                      <a:r>
                        <a:rPr lang="en-US" dirty="0"/>
                        <a:t>5</a:t>
                      </a:r>
                    </a:p>
                  </a:txBody>
                  <a:tcPr/>
                </a:tc>
                <a:tc>
                  <a:txBody>
                    <a:bodyPr/>
                    <a:lstStyle/>
                    <a:p>
                      <a:r>
                        <a:rPr lang="en-US" dirty="0"/>
                        <a:t>23</a:t>
                      </a:r>
                    </a:p>
                  </a:txBody>
                  <a:tcPr/>
                </a:tc>
                <a:tc>
                  <a:txBody>
                    <a:bodyPr/>
                    <a:lstStyle/>
                    <a:p>
                      <a:r>
                        <a:rPr lang="en-US" dirty="0"/>
                        <a:t>17.70</a:t>
                      </a:r>
                    </a:p>
                  </a:txBody>
                  <a:tcPr/>
                </a:tc>
                <a:extLst>
                  <a:ext uri="{0D108BD9-81ED-4DB2-BD59-A6C34878D82A}">
                    <a16:rowId xmlns:a16="http://schemas.microsoft.com/office/drawing/2014/main" val="1244238138"/>
                  </a:ext>
                </a:extLst>
              </a:tr>
            </a:tbl>
          </a:graphicData>
        </a:graphic>
      </p:graphicFrame>
      <p:sp>
        <p:nvSpPr>
          <p:cNvPr id="7" name="Footer Placeholder 6">
            <a:extLst>
              <a:ext uri="{FF2B5EF4-FFF2-40B4-BE49-F238E27FC236}">
                <a16:creationId xmlns:a16="http://schemas.microsoft.com/office/drawing/2014/main" id="{16B2D0DA-FAD8-911D-A239-0047522A176B}"/>
              </a:ext>
            </a:extLst>
          </p:cNvPr>
          <p:cNvSpPr>
            <a:spLocks noGrp="1"/>
          </p:cNvSpPr>
          <p:nvPr>
            <p:ph type="ftr" sz="quarter" idx="11"/>
          </p:nvPr>
        </p:nvSpPr>
        <p:spPr>
          <a:xfrm>
            <a:off x="2667000" y="6356350"/>
            <a:ext cx="4267200" cy="365125"/>
          </a:xfrm>
        </p:spPr>
        <p:txBody>
          <a:bodyPr/>
          <a:lstStyle/>
          <a:p>
            <a:r>
              <a:rPr lang="en-US" dirty="0"/>
              <a:t>Chapter 1: Describing Data with Graphs by Ahmad Farooqi, PhD</a:t>
            </a:r>
          </a:p>
        </p:txBody>
      </p:sp>
      <p:sp>
        <p:nvSpPr>
          <p:cNvPr id="8" name="Date Placeholder 7">
            <a:extLst>
              <a:ext uri="{FF2B5EF4-FFF2-40B4-BE49-F238E27FC236}">
                <a16:creationId xmlns:a16="http://schemas.microsoft.com/office/drawing/2014/main" id="{B2FBBC79-7D88-E0F2-7615-3FFF59C12ACA}"/>
              </a:ext>
            </a:extLst>
          </p:cNvPr>
          <p:cNvSpPr>
            <a:spLocks noGrp="1"/>
          </p:cNvSpPr>
          <p:nvPr>
            <p:ph type="dt" sz="half" idx="10"/>
          </p:nvPr>
        </p:nvSpPr>
        <p:spPr/>
        <p:txBody>
          <a:bodyPr/>
          <a:lstStyle/>
          <a:p>
            <a:fld id="{15A4A791-0BCE-447D-BE35-73FF28530666}" type="datetime1">
              <a:rPr lang="en-US" smtClean="0"/>
              <a:t>9/2/2024</a:t>
            </a:fld>
            <a:endParaRPr lang="en-US" dirty="0"/>
          </a:p>
        </p:txBody>
      </p:sp>
    </p:spTree>
    <p:extLst>
      <p:ext uri="{BB962C8B-B14F-4D97-AF65-F5344CB8AC3E}">
        <p14:creationId xmlns:p14="http://schemas.microsoft.com/office/powerpoint/2010/main" val="2746225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US" sz="3100" dirty="0"/>
            </a:br>
            <a:r>
              <a:rPr lang="en-US" sz="2700" b="1" dirty="0">
                <a:latin typeface="+mn-lt"/>
              </a:rPr>
              <a:t>Frequency Distribution of Data</a:t>
            </a:r>
            <a:br>
              <a:rPr lang="en-US" sz="2700" dirty="0"/>
            </a:br>
            <a:endParaRPr lang="en-US" sz="27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35050935"/>
              </p:ext>
            </p:extLst>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ooter Placeholder 6">
            <a:extLst>
              <a:ext uri="{FF2B5EF4-FFF2-40B4-BE49-F238E27FC236}">
                <a16:creationId xmlns:a16="http://schemas.microsoft.com/office/drawing/2014/main" id="{5E700300-BD6C-BB52-E953-E0918A221E3E}"/>
              </a:ext>
            </a:extLst>
          </p:cNvPr>
          <p:cNvSpPr>
            <a:spLocks noGrp="1"/>
          </p:cNvSpPr>
          <p:nvPr>
            <p:ph type="ftr" sz="quarter" idx="11"/>
          </p:nvPr>
        </p:nvSpPr>
        <p:spPr>
          <a:xfrm>
            <a:off x="2667000" y="6356350"/>
            <a:ext cx="4343400" cy="365125"/>
          </a:xfrm>
        </p:spPr>
        <p:txBody>
          <a:bodyPr/>
          <a:lstStyle/>
          <a:p>
            <a:r>
              <a:rPr lang="en-US" dirty="0"/>
              <a:t>Chapter 1: Describing Data with Graphs by Ahmad Farooqi, PhD</a:t>
            </a:r>
          </a:p>
        </p:txBody>
      </p:sp>
      <p:sp>
        <p:nvSpPr>
          <p:cNvPr id="8" name="Slide Number Placeholder 7">
            <a:extLst>
              <a:ext uri="{FF2B5EF4-FFF2-40B4-BE49-F238E27FC236}">
                <a16:creationId xmlns:a16="http://schemas.microsoft.com/office/drawing/2014/main" id="{9D353BA6-9BAF-D9FB-B556-D2124048CDF2}"/>
              </a:ext>
            </a:extLst>
          </p:cNvPr>
          <p:cNvSpPr>
            <a:spLocks noGrp="1"/>
          </p:cNvSpPr>
          <p:nvPr>
            <p:ph type="sldNum" sz="quarter" idx="12"/>
          </p:nvPr>
        </p:nvSpPr>
        <p:spPr/>
        <p:txBody>
          <a:bodyPr/>
          <a:lstStyle/>
          <a:p>
            <a:fld id="{52A6D2FD-6317-4ED2-89D6-20713CDA8687}" type="slidenum">
              <a:rPr lang="en-US" smtClean="0"/>
              <a:t>15</a:t>
            </a:fld>
            <a:endParaRPr lang="en-US" dirty="0"/>
          </a:p>
        </p:txBody>
      </p:sp>
      <p:sp>
        <p:nvSpPr>
          <p:cNvPr id="3" name="Date Placeholder 2">
            <a:extLst>
              <a:ext uri="{FF2B5EF4-FFF2-40B4-BE49-F238E27FC236}">
                <a16:creationId xmlns:a16="http://schemas.microsoft.com/office/drawing/2014/main" id="{8D21ABBB-5CF5-F9C4-E2EF-1DB1870F9AD2}"/>
              </a:ext>
            </a:extLst>
          </p:cNvPr>
          <p:cNvSpPr>
            <a:spLocks noGrp="1"/>
          </p:cNvSpPr>
          <p:nvPr>
            <p:ph type="dt" sz="half" idx="10"/>
          </p:nvPr>
        </p:nvSpPr>
        <p:spPr/>
        <p:txBody>
          <a:bodyPr/>
          <a:lstStyle/>
          <a:p>
            <a:fld id="{6F86C7AA-1CB9-44B2-BB94-745E0FA68B0A}" type="datetime1">
              <a:rPr lang="en-US" smtClean="0"/>
              <a:t>9/2/2024</a:t>
            </a:fld>
            <a:endParaRPr lang="en-US" dirty="0"/>
          </a:p>
        </p:txBody>
      </p:sp>
    </p:spTree>
    <p:extLst>
      <p:ext uri="{BB962C8B-B14F-4D97-AF65-F5344CB8AC3E}">
        <p14:creationId xmlns:p14="http://schemas.microsoft.com/office/powerpoint/2010/main" val="3726033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pPr algn="ctr"/>
            <a:br>
              <a:rPr lang="en-US" sz="3100" dirty="0"/>
            </a:br>
            <a:r>
              <a:rPr lang="en-US" sz="2700" b="1" dirty="0">
                <a:latin typeface="+mn-lt"/>
              </a:rPr>
              <a:t>Numerical Representation of Qualitative Data-Example</a:t>
            </a:r>
            <a:br>
              <a:rPr lang="en-US" sz="2700" dirty="0"/>
            </a:br>
            <a:endParaRPr lang="en-US" sz="2700" dirty="0"/>
          </a:p>
        </p:txBody>
      </p:sp>
      <p:sp>
        <p:nvSpPr>
          <p:cNvPr id="3" name="Content Placeholder 2"/>
          <p:cNvSpPr>
            <a:spLocks noGrp="1"/>
          </p:cNvSpPr>
          <p:nvPr>
            <p:ph idx="1"/>
          </p:nvPr>
        </p:nvSpPr>
        <p:spPr/>
        <p:txBody>
          <a:bodyPr/>
          <a:lstStyle/>
          <a:p>
            <a:r>
              <a:rPr lang="en-US" sz="1800" b="1" dirty="0"/>
              <a:t>Frequency distribution </a:t>
            </a:r>
          </a:p>
          <a:p>
            <a:pPr marL="0" indent="0">
              <a:buNone/>
            </a:pPr>
            <a:r>
              <a:rPr lang="en-US" sz="1800" dirty="0"/>
              <a:t>Frequency distribution of children with SEPSIS at different age groups in SIRS/SEPSIS (kind of infection) Study at Children’s Hospital Michigan.</a:t>
            </a:r>
          </a:p>
          <a:p>
            <a:pPr marL="0" indent="0">
              <a:buNone/>
            </a:pPr>
            <a:endParaRPr lang="en-US" dirty="0"/>
          </a:p>
          <a:p>
            <a:endParaRPr lang="en-US" dirty="0"/>
          </a:p>
          <a:p>
            <a:pPr marL="0" indent="0">
              <a:buNone/>
            </a:pPr>
            <a:endParaRPr lang="en-US" dirty="0"/>
          </a:p>
          <a:p>
            <a:endParaRPr lang="en-US" dirty="0"/>
          </a:p>
          <a:p>
            <a:endParaRPr lang="en-US" dirty="0"/>
          </a:p>
          <a:p>
            <a:endParaRPr lang="en-US" dirty="0"/>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039398034"/>
              </p:ext>
            </p:extLst>
          </p:nvPr>
        </p:nvGraphicFramePr>
        <p:xfrm>
          <a:off x="914400" y="3048000"/>
          <a:ext cx="7315203" cy="3028282"/>
        </p:xfrm>
        <a:graphic>
          <a:graphicData uri="http://schemas.openxmlformats.org/drawingml/2006/table">
            <a:tbl>
              <a:tblPr firstRow="1" bandRow="1">
                <a:tableStyleId>{0505E3EF-67EA-436B-97B2-0124C06EBD24}</a:tableStyleId>
              </a:tblPr>
              <a:tblGrid>
                <a:gridCol w="1936377">
                  <a:extLst>
                    <a:ext uri="{9D8B030D-6E8A-4147-A177-3AD203B41FA5}">
                      <a16:colId xmlns:a16="http://schemas.microsoft.com/office/drawing/2014/main" val="20000"/>
                    </a:ext>
                  </a:extLst>
                </a:gridCol>
                <a:gridCol w="1362636">
                  <a:extLst>
                    <a:ext uri="{9D8B030D-6E8A-4147-A177-3AD203B41FA5}">
                      <a16:colId xmlns:a16="http://schemas.microsoft.com/office/drawing/2014/main" val="20001"/>
                    </a:ext>
                  </a:extLst>
                </a:gridCol>
                <a:gridCol w="2353643">
                  <a:extLst>
                    <a:ext uri="{9D8B030D-6E8A-4147-A177-3AD203B41FA5}">
                      <a16:colId xmlns:a16="http://schemas.microsoft.com/office/drawing/2014/main" val="20002"/>
                    </a:ext>
                  </a:extLst>
                </a:gridCol>
                <a:gridCol w="1662547">
                  <a:extLst>
                    <a:ext uri="{9D8B030D-6E8A-4147-A177-3AD203B41FA5}">
                      <a16:colId xmlns:a16="http://schemas.microsoft.com/office/drawing/2014/main" val="20003"/>
                    </a:ext>
                  </a:extLst>
                </a:gridCol>
              </a:tblGrid>
              <a:tr h="819626">
                <a:tc>
                  <a:txBody>
                    <a:bodyPr/>
                    <a:lstStyle/>
                    <a:p>
                      <a:r>
                        <a:rPr lang="en-US" sz="1800" dirty="0"/>
                        <a:t>Age Group</a:t>
                      </a:r>
                    </a:p>
                  </a:txBody>
                  <a:tcPr/>
                </a:tc>
                <a:tc>
                  <a:txBody>
                    <a:bodyPr/>
                    <a:lstStyle/>
                    <a:p>
                      <a:r>
                        <a:rPr lang="en-US" sz="1800" dirty="0"/>
                        <a:t>Frequency</a:t>
                      </a:r>
                    </a:p>
                    <a:p>
                      <a:r>
                        <a:rPr lang="en-US" sz="1800" dirty="0"/>
                        <a:t>(SEPSIS)</a:t>
                      </a:r>
                    </a:p>
                  </a:txBody>
                  <a:tcPr/>
                </a:tc>
                <a:tc>
                  <a:txBody>
                    <a:bodyPr/>
                    <a:lstStyle/>
                    <a:p>
                      <a:r>
                        <a:rPr lang="en-US" sz="1800" dirty="0"/>
                        <a:t>Relative Frequency</a:t>
                      </a:r>
                    </a:p>
                    <a:p>
                      <a:r>
                        <a:rPr lang="en-US" sz="1800" dirty="0"/>
                        <a:t>(Frequency/N)</a:t>
                      </a:r>
                    </a:p>
                  </a:txBody>
                  <a:tcPr/>
                </a:tc>
                <a:tc>
                  <a:txBody>
                    <a:bodyPr/>
                    <a:lstStyle/>
                    <a:p>
                      <a:r>
                        <a:rPr lang="en-US" sz="1800" dirty="0"/>
                        <a:t>Percentage Frequency</a:t>
                      </a:r>
                    </a:p>
                    <a:p>
                      <a:r>
                        <a:rPr lang="en-US" sz="1800" dirty="0"/>
                        <a:t>(100* RF)</a:t>
                      </a:r>
                    </a:p>
                  </a:txBody>
                  <a:tcPr/>
                </a:tc>
                <a:extLst>
                  <a:ext uri="{0D108BD9-81ED-4DB2-BD59-A6C34878D82A}">
                    <a16:rowId xmlns:a16="http://schemas.microsoft.com/office/drawing/2014/main" val="10000"/>
                  </a:ext>
                </a:extLst>
              </a:tr>
              <a:tr h="1748122">
                <a:tc>
                  <a:txBody>
                    <a:bodyPr/>
                    <a:lstStyle/>
                    <a:p>
                      <a:r>
                        <a:rPr lang="en-US" sz="1800" dirty="0"/>
                        <a:t>0 day to 1 week</a:t>
                      </a:r>
                    </a:p>
                    <a:p>
                      <a:r>
                        <a:rPr lang="en-US" sz="1800" dirty="0"/>
                        <a:t>1 week to 1 month</a:t>
                      </a:r>
                    </a:p>
                    <a:p>
                      <a:r>
                        <a:rPr lang="en-US" sz="1800" dirty="0"/>
                        <a:t>1</a:t>
                      </a:r>
                      <a:r>
                        <a:rPr lang="en-US" sz="1800" baseline="0" dirty="0"/>
                        <a:t> month to 1 years</a:t>
                      </a:r>
                      <a:endParaRPr lang="en-US" sz="1800" dirty="0"/>
                    </a:p>
                    <a:p>
                      <a:r>
                        <a:rPr lang="en-US" sz="1800" dirty="0"/>
                        <a:t>1-5</a:t>
                      </a:r>
                      <a:r>
                        <a:rPr lang="en-US" sz="1800" baseline="0" dirty="0"/>
                        <a:t> years</a:t>
                      </a:r>
                      <a:endParaRPr lang="en-US" sz="1800" dirty="0"/>
                    </a:p>
                    <a:p>
                      <a:r>
                        <a:rPr lang="en-US" sz="1800" dirty="0"/>
                        <a:t>6-12</a:t>
                      </a:r>
                      <a:r>
                        <a:rPr lang="en-US" sz="1800" baseline="0" dirty="0"/>
                        <a:t> years</a:t>
                      </a:r>
                    </a:p>
                  </a:txBody>
                  <a:tcPr/>
                </a:tc>
                <a:tc>
                  <a:txBody>
                    <a:bodyPr/>
                    <a:lstStyle/>
                    <a:p>
                      <a:r>
                        <a:rPr lang="en-US" sz="1800" dirty="0"/>
                        <a:t>18</a:t>
                      </a:r>
                    </a:p>
                    <a:p>
                      <a:r>
                        <a:rPr lang="en-US" sz="1800" dirty="0"/>
                        <a:t>99</a:t>
                      </a:r>
                    </a:p>
                    <a:p>
                      <a:r>
                        <a:rPr lang="en-US" sz="1800" dirty="0"/>
                        <a:t>1108</a:t>
                      </a:r>
                    </a:p>
                    <a:p>
                      <a:r>
                        <a:rPr lang="en-US" sz="1800" dirty="0"/>
                        <a:t>2716</a:t>
                      </a:r>
                    </a:p>
                    <a:p>
                      <a:r>
                        <a:rPr lang="en-US" sz="1800" dirty="0"/>
                        <a:t>1371</a:t>
                      </a:r>
                    </a:p>
                  </a:txBody>
                  <a:tcPr/>
                </a:tc>
                <a:tc>
                  <a:txBody>
                    <a:bodyPr/>
                    <a:lstStyle/>
                    <a:p>
                      <a:r>
                        <a:rPr lang="en-US" sz="1800" dirty="0"/>
                        <a:t>0.004 (18/5132)</a:t>
                      </a:r>
                    </a:p>
                    <a:p>
                      <a:r>
                        <a:rPr lang="en-US" sz="1800" dirty="0"/>
                        <a:t>0.020 (99/5132)</a:t>
                      </a:r>
                    </a:p>
                    <a:p>
                      <a:r>
                        <a:rPr lang="en-US" sz="1800" dirty="0"/>
                        <a:t>0.216 (1108/5132)</a:t>
                      </a:r>
                    </a:p>
                    <a:p>
                      <a:r>
                        <a:rPr lang="en-US" sz="1800" dirty="0"/>
                        <a:t>0.529 (2716/5132)</a:t>
                      </a:r>
                    </a:p>
                    <a:p>
                      <a:r>
                        <a:rPr lang="en-US" sz="1800" dirty="0"/>
                        <a:t>0.267 (1371/5132)</a:t>
                      </a:r>
                    </a:p>
                  </a:txBody>
                  <a:tcPr/>
                </a:tc>
                <a:tc>
                  <a:txBody>
                    <a:bodyPr/>
                    <a:lstStyle/>
                    <a:p>
                      <a:r>
                        <a:rPr lang="en-US" sz="1800" dirty="0"/>
                        <a:t>0.40</a:t>
                      </a:r>
                    </a:p>
                    <a:p>
                      <a:r>
                        <a:rPr lang="en-US" sz="1800" dirty="0"/>
                        <a:t>2.00</a:t>
                      </a:r>
                    </a:p>
                    <a:p>
                      <a:r>
                        <a:rPr lang="en-US" sz="1800" dirty="0"/>
                        <a:t>21.60</a:t>
                      </a:r>
                    </a:p>
                    <a:p>
                      <a:r>
                        <a:rPr lang="en-US" sz="1800" dirty="0"/>
                        <a:t>52.90</a:t>
                      </a:r>
                    </a:p>
                    <a:p>
                      <a:r>
                        <a:rPr lang="en-US" sz="1800" dirty="0"/>
                        <a:t>26.70</a:t>
                      </a:r>
                    </a:p>
                  </a:txBody>
                  <a:tcPr/>
                </a:tc>
                <a:extLst>
                  <a:ext uri="{0D108BD9-81ED-4DB2-BD59-A6C34878D82A}">
                    <a16:rowId xmlns:a16="http://schemas.microsoft.com/office/drawing/2014/main" val="10001"/>
                  </a:ext>
                </a:extLst>
              </a:tr>
              <a:tr h="327850">
                <a:tc>
                  <a:txBody>
                    <a:bodyPr/>
                    <a:lstStyle/>
                    <a:p>
                      <a:r>
                        <a:rPr lang="en-US" sz="1800" dirty="0"/>
                        <a:t>Total</a:t>
                      </a:r>
                    </a:p>
                  </a:txBody>
                  <a:tcPr/>
                </a:tc>
                <a:tc>
                  <a:txBody>
                    <a:bodyPr/>
                    <a:lstStyle/>
                    <a:p>
                      <a:r>
                        <a:rPr lang="en-US" sz="1800" dirty="0"/>
                        <a:t>N=5132</a:t>
                      </a:r>
                    </a:p>
                  </a:txBody>
                  <a:tcPr/>
                </a:tc>
                <a:tc>
                  <a:txBody>
                    <a:bodyPr/>
                    <a:lstStyle/>
                    <a:p>
                      <a:r>
                        <a:rPr lang="en-US" sz="1800" dirty="0"/>
                        <a:t>1</a:t>
                      </a:r>
                    </a:p>
                  </a:txBody>
                  <a:tcPr/>
                </a:tc>
                <a:tc>
                  <a:txBody>
                    <a:bodyPr/>
                    <a:lstStyle/>
                    <a:p>
                      <a:r>
                        <a:rPr lang="en-US" sz="1800" dirty="0"/>
                        <a:t>100</a:t>
                      </a:r>
                    </a:p>
                  </a:txBody>
                  <a:tcPr/>
                </a:tc>
                <a:extLst>
                  <a:ext uri="{0D108BD9-81ED-4DB2-BD59-A6C34878D82A}">
                    <a16:rowId xmlns:a16="http://schemas.microsoft.com/office/drawing/2014/main" val="10002"/>
                  </a:ext>
                </a:extLst>
              </a:tr>
            </a:tbl>
          </a:graphicData>
        </a:graphic>
      </p:graphicFrame>
      <p:sp>
        <p:nvSpPr>
          <p:cNvPr id="6" name="Footer Placeholder 5">
            <a:extLst>
              <a:ext uri="{FF2B5EF4-FFF2-40B4-BE49-F238E27FC236}">
                <a16:creationId xmlns:a16="http://schemas.microsoft.com/office/drawing/2014/main" id="{3DBB73E1-81DD-6361-0EA2-994D7E3D720B}"/>
              </a:ext>
            </a:extLst>
          </p:cNvPr>
          <p:cNvSpPr>
            <a:spLocks noGrp="1"/>
          </p:cNvSpPr>
          <p:nvPr>
            <p:ph type="ftr" sz="quarter" idx="11"/>
          </p:nvPr>
        </p:nvSpPr>
        <p:spPr>
          <a:xfrm>
            <a:off x="2667000" y="6356350"/>
            <a:ext cx="4267200" cy="365125"/>
          </a:xfrm>
        </p:spPr>
        <p:txBody>
          <a:bodyPr/>
          <a:lstStyle/>
          <a:p>
            <a:r>
              <a:rPr lang="en-US" dirty="0"/>
              <a:t>Chapter 1: Describing Data with Graphs by Ahmad Farooqi, PhD</a:t>
            </a:r>
          </a:p>
        </p:txBody>
      </p:sp>
      <p:sp>
        <p:nvSpPr>
          <p:cNvPr id="8" name="Slide Number Placeholder 7">
            <a:extLst>
              <a:ext uri="{FF2B5EF4-FFF2-40B4-BE49-F238E27FC236}">
                <a16:creationId xmlns:a16="http://schemas.microsoft.com/office/drawing/2014/main" id="{0C622DA3-E6C5-C3F2-D63B-E8921A5BF5D5}"/>
              </a:ext>
            </a:extLst>
          </p:cNvPr>
          <p:cNvSpPr>
            <a:spLocks noGrp="1"/>
          </p:cNvSpPr>
          <p:nvPr>
            <p:ph type="sldNum" sz="quarter" idx="12"/>
          </p:nvPr>
        </p:nvSpPr>
        <p:spPr/>
        <p:txBody>
          <a:bodyPr/>
          <a:lstStyle/>
          <a:p>
            <a:fld id="{52A6D2FD-6317-4ED2-89D6-20713CDA8687}" type="slidenum">
              <a:rPr lang="en-US" smtClean="0"/>
              <a:t>16</a:t>
            </a:fld>
            <a:endParaRPr lang="en-US" dirty="0"/>
          </a:p>
        </p:txBody>
      </p:sp>
      <p:sp>
        <p:nvSpPr>
          <p:cNvPr id="2" name="Date Placeholder 1">
            <a:extLst>
              <a:ext uri="{FF2B5EF4-FFF2-40B4-BE49-F238E27FC236}">
                <a16:creationId xmlns:a16="http://schemas.microsoft.com/office/drawing/2014/main" id="{3D8B911B-687B-F41E-5066-8DBA8198EE2E}"/>
              </a:ext>
            </a:extLst>
          </p:cNvPr>
          <p:cNvSpPr>
            <a:spLocks noGrp="1"/>
          </p:cNvSpPr>
          <p:nvPr>
            <p:ph type="dt" sz="half" idx="10"/>
          </p:nvPr>
        </p:nvSpPr>
        <p:spPr/>
        <p:txBody>
          <a:bodyPr/>
          <a:lstStyle/>
          <a:p>
            <a:fld id="{865AE482-4D31-40DE-9685-DAF4C9AB01A1}" type="datetime1">
              <a:rPr lang="en-US" smtClean="0"/>
              <a:t>9/2/2024</a:t>
            </a:fld>
            <a:endParaRPr lang="en-US" dirty="0"/>
          </a:p>
        </p:txBody>
      </p:sp>
    </p:spTree>
    <p:extLst>
      <p:ext uri="{BB962C8B-B14F-4D97-AF65-F5344CB8AC3E}">
        <p14:creationId xmlns:p14="http://schemas.microsoft.com/office/powerpoint/2010/main" val="3146322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A2D0C-D29F-47A7-32AF-831EE774D0A7}"/>
              </a:ext>
            </a:extLst>
          </p:cNvPr>
          <p:cNvSpPr>
            <a:spLocks noGrp="1"/>
          </p:cNvSpPr>
          <p:nvPr>
            <p:ph type="title"/>
          </p:nvPr>
        </p:nvSpPr>
        <p:spPr/>
        <p:txBody>
          <a:bodyPr>
            <a:normAutofit/>
          </a:bodyPr>
          <a:lstStyle/>
          <a:p>
            <a:pPr algn="ctr"/>
            <a:r>
              <a:rPr kumimoji="0" lang="en-US" sz="2400" b="1" i="0" u="none" strike="noStrike" kern="1200" cap="none" spc="0" normalizeH="0" baseline="0" noProof="0" dirty="0">
                <a:ln>
                  <a:noFill/>
                </a:ln>
                <a:solidFill>
                  <a:srgbClr val="04617B"/>
                </a:solidFill>
                <a:effectLst/>
                <a:uLnTx/>
                <a:uFillTx/>
                <a:latin typeface="+mn-lt"/>
                <a:ea typeface="+mj-ea"/>
                <a:cs typeface="+mj-cs"/>
              </a:rPr>
              <a:t>Graphical Representation of Qualitative Data</a:t>
            </a:r>
            <a:br>
              <a:rPr kumimoji="0" lang="en-US" sz="2400" b="1" i="0" u="none" strike="noStrike" kern="1200" cap="none" spc="0" normalizeH="0" baseline="0" noProof="0" dirty="0">
                <a:ln>
                  <a:noFill/>
                </a:ln>
                <a:solidFill>
                  <a:srgbClr val="04617B"/>
                </a:solidFill>
                <a:effectLst/>
                <a:uLnTx/>
                <a:uFillTx/>
                <a:latin typeface="+mn-lt"/>
                <a:ea typeface="+mj-ea"/>
                <a:cs typeface="+mj-cs"/>
              </a:rPr>
            </a:br>
            <a:endParaRPr lang="en-US" sz="2400" dirty="0">
              <a:latin typeface="+mn-l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3822BE2-94CC-E56E-6190-6F21B3F8FBB5}"/>
                  </a:ext>
                </a:extLst>
              </p:cNvPr>
              <p:cNvSpPr>
                <a:spLocks noGrp="1"/>
              </p:cNvSpPr>
              <p:nvPr>
                <p:ph idx="1"/>
              </p:nvPr>
            </p:nvSpPr>
            <p:spPr/>
            <p:txBody>
              <a:bodyPr>
                <a:normAutofit/>
              </a:bodyPr>
              <a:lstStyle/>
              <a:p>
                <a:r>
                  <a:rPr lang="en-US" sz="1800" dirty="0"/>
                  <a:t>Once the measurements have been categorized and summarized in a statistical table, you can use either a </a:t>
                </a:r>
                <a:r>
                  <a:rPr lang="en-US" sz="1800" b="1" dirty="0"/>
                  <a:t>pie chart </a:t>
                </a:r>
                <a:r>
                  <a:rPr lang="en-US" sz="1800" dirty="0"/>
                  <a:t>or </a:t>
                </a:r>
                <a:r>
                  <a:rPr lang="en-US" sz="1800" b="1" dirty="0"/>
                  <a:t>a bar chart </a:t>
                </a:r>
                <a:r>
                  <a:rPr lang="en-US" sz="1800" dirty="0"/>
                  <a:t>to display the distribution of the data.</a:t>
                </a:r>
              </a:p>
              <a:p>
                <a:r>
                  <a:rPr lang="en-US" sz="1800" b="1" dirty="0"/>
                  <a:t>Pie Chart: </a:t>
                </a:r>
                <a:r>
                  <a:rPr lang="en-US" sz="1800" dirty="0"/>
                  <a:t>Circular graph that shows how the measurements are distributed among the categories. To construct a pie chart, we create angles for each category by multiplying each relative frequency by 360°. That is </a:t>
                </a:r>
              </a:p>
              <a:p>
                <a:pPr marL="0" indent="0">
                  <a:buNone/>
                </a:pPr>
                <a14:m>
                  <m:oMathPara xmlns:m="http://schemas.openxmlformats.org/officeDocument/2006/math">
                    <m:oMathParaPr>
                      <m:jc m:val="centerGroup"/>
                    </m:oMathParaPr>
                    <m:oMath xmlns:m="http://schemas.openxmlformats.org/officeDocument/2006/math">
                      <m:r>
                        <a:rPr lang="en-US" sz="1800" b="0" i="1" smtClean="0">
                          <a:solidFill>
                            <a:srgbClr val="00B050"/>
                          </a:solidFill>
                          <a:latin typeface="Cambria Math" panose="02040503050406030204" pitchFamily="18" charset="0"/>
                        </a:rPr>
                        <m:t>𝐴𝑛𝑔𝑙𝑒</m:t>
                      </m:r>
                      <m:r>
                        <a:rPr lang="en-US" sz="1800" b="0" i="1" smtClean="0">
                          <a:solidFill>
                            <a:srgbClr val="00B050"/>
                          </a:solidFill>
                          <a:latin typeface="Cambria Math" panose="02040503050406030204" pitchFamily="18" charset="0"/>
                        </a:rPr>
                        <m:t>=</m:t>
                      </m:r>
                      <m:r>
                        <a:rPr lang="en-US" sz="1800" b="0" i="1" smtClean="0">
                          <a:solidFill>
                            <a:srgbClr val="00B050"/>
                          </a:solidFill>
                          <a:latin typeface="Cambria Math" panose="02040503050406030204" pitchFamily="18" charset="0"/>
                        </a:rPr>
                        <m:t>𝑅𝑒𝑙𝑎𝑡𝑖𝑣𝑒</m:t>
                      </m:r>
                      <m:r>
                        <a:rPr lang="en-US" sz="1800" b="0" i="1" smtClean="0">
                          <a:solidFill>
                            <a:srgbClr val="00B050"/>
                          </a:solidFill>
                          <a:latin typeface="Cambria Math" panose="02040503050406030204" pitchFamily="18" charset="0"/>
                        </a:rPr>
                        <m:t> </m:t>
                      </m:r>
                      <m:r>
                        <a:rPr lang="en-US" sz="1800" b="0" i="1" smtClean="0">
                          <a:solidFill>
                            <a:srgbClr val="00B050"/>
                          </a:solidFill>
                          <a:latin typeface="Cambria Math" panose="02040503050406030204" pitchFamily="18" charset="0"/>
                        </a:rPr>
                        <m:t>𝐹𝑟𝑒𝑞𝑢𝑒𝑛𝑐𝑦</m:t>
                      </m:r>
                      <m:r>
                        <a:rPr lang="en-US" sz="1800" b="0" i="1" smtClean="0">
                          <a:solidFill>
                            <a:srgbClr val="00B050"/>
                          </a:solidFill>
                          <a:latin typeface="Cambria Math" panose="02040503050406030204" pitchFamily="18" charset="0"/>
                          <a:ea typeface="Cambria Math" panose="02040503050406030204" pitchFamily="18" charset="0"/>
                        </a:rPr>
                        <m:t>×</m:t>
                      </m:r>
                      <m:r>
                        <m:rPr>
                          <m:nor/>
                        </m:rPr>
                        <a:rPr lang="en-US" sz="1800" dirty="0">
                          <a:solidFill>
                            <a:srgbClr val="00B050"/>
                          </a:solidFill>
                        </a:rPr>
                        <m:t>360°</m:t>
                      </m:r>
                    </m:oMath>
                  </m:oMathPara>
                </a14:m>
                <a:endParaRPr lang="en-US" sz="1800" dirty="0">
                  <a:solidFill>
                    <a:srgbClr val="00B050"/>
                  </a:solidFill>
                </a:endParaRPr>
              </a:p>
              <a:p>
                <a:r>
                  <a:rPr lang="en-US" sz="1800" b="1" dirty="0"/>
                  <a:t>Bar Chart: </a:t>
                </a:r>
                <a:r>
                  <a:rPr lang="en-US" sz="1800" dirty="0"/>
                  <a:t>Shows the same distribution of measurements in categories, with the height of a bar measuring how often a particular category was observed.</a:t>
                </a:r>
              </a:p>
              <a:p>
                <a:r>
                  <a:rPr lang="en-US" sz="1800" b="1" dirty="0"/>
                  <a:t>Pareto Chart: </a:t>
                </a:r>
                <a:r>
                  <a:rPr lang="en-US" sz="1800" dirty="0"/>
                  <a:t>A bar chart in which the bars are ordered from largest to smallest is called a Pareto chart.</a:t>
                </a:r>
              </a:p>
              <a:p>
                <a:pPr marL="0" indent="0">
                  <a:buNone/>
                </a:pPr>
                <a:endParaRPr lang="en-US" sz="1800" b="1" dirty="0"/>
              </a:p>
              <a:p>
                <a:endParaRPr lang="en-US" sz="1800" b="1" dirty="0"/>
              </a:p>
              <a:p>
                <a:endParaRPr lang="en-US" dirty="0"/>
              </a:p>
            </p:txBody>
          </p:sp>
        </mc:Choice>
        <mc:Fallback xmlns="">
          <p:sp>
            <p:nvSpPr>
              <p:cNvPr id="3" name="Content Placeholder 2">
                <a:extLst>
                  <a:ext uri="{FF2B5EF4-FFF2-40B4-BE49-F238E27FC236}">
                    <a16:creationId xmlns:a16="http://schemas.microsoft.com/office/drawing/2014/main" id="{23822BE2-94CC-E56E-6190-6F21B3F8FBB5}"/>
                  </a:ext>
                </a:extLst>
              </p:cNvPr>
              <p:cNvSpPr>
                <a:spLocks noGrp="1" noRot="1" noChangeAspect="1" noMove="1" noResize="1" noEditPoints="1" noAdjustHandles="1" noChangeArrowheads="1" noChangeShapeType="1" noTextEdit="1"/>
              </p:cNvSpPr>
              <p:nvPr>
                <p:ph idx="1"/>
              </p:nvPr>
            </p:nvSpPr>
            <p:spPr>
              <a:blipFill>
                <a:blip r:embed="rId2"/>
                <a:stretch>
                  <a:fillRect l="-296" t="-833" r="-741"/>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6B3CD06F-720D-B8E3-CFEB-4C357BA19E7B}"/>
              </a:ext>
            </a:extLst>
          </p:cNvPr>
          <p:cNvSpPr>
            <a:spLocks noGrp="1"/>
          </p:cNvSpPr>
          <p:nvPr>
            <p:ph type="ftr" sz="quarter" idx="11"/>
          </p:nvPr>
        </p:nvSpPr>
        <p:spPr>
          <a:xfrm>
            <a:off x="2667000" y="6356350"/>
            <a:ext cx="4267200" cy="365125"/>
          </a:xfrm>
        </p:spPr>
        <p:txBody>
          <a:bodyPr/>
          <a:lstStyle/>
          <a:p>
            <a:r>
              <a:rPr lang="en-US" dirty="0"/>
              <a:t>Chapter 1: Describing Data with Graphs by Ahmad Farooqi, PhD</a:t>
            </a:r>
          </a:p>
        </p:txBody>
      </p:sp>
      <p:sp>
        <p:nvSpPr>
          <p:cNvPr id="6" name="Slide Number Placeholder 5">
            <a:extLst>
              <a:ext uri="{FF2B5EF4-FFF2-40B4-BE49-F238E27FC236}">
                <a16:creationId xmlns:a16="http://schemas.microsoft.com/office/drawing/2014/main" id="{FF64B308-32A6-A490-FD0B-93286B5758FE}"/>
              </a:ext>
            </a:extLst>
          </p:cNvPr>
          <p:cNvSpPr>
            <a:spLocks noGrp="1"/>
          </p:cNvSpPr>
          <p:nvPr>
            <p:ph type="sldNum" sz="quarter" idx="12"/>
          </p:nvPr>
        </p:nvSpPr>
        <p:spPr/>
        <p:txBody>
          <a:bodyPr/>
          <a:lstStyle/>
          <a:p>
            <a:fld id="{52A6D2FD-6317-4ED2-89D6-20713CDA8687}" type="slidenum">
              <a:rPr lang="en-US" smtClean="0"/>
              <a:t>17</a:t>
            </a:fld>
            <a:endParaRPr lang="en-US" dirty="0"/>
          </a:p>
        </p:txBody>
      </p:sp>
      <p:sp>
        <p:nvSpPr>
          <p:cNvPr id="7" name="Date Placeholder 6">
            <a:extLst>
              <a:ext uri="{FF2B5EF4-FFF2-40B4-BE49-F238E27FC236}">
                <a16:creationId xmlns:a16="http://schemas.microsoft.com/office/drawing/2014/main" id="{706D28FE-737B-734D-3D35-A94CBBD57CFC}"/>
              </a:ext>
            </a:extLst>
          </p:cNvPr>
          <p:cNvSpPr>
            <a:spLocks noGrp="1"/>
          </p:cNvSpPr>
          <p:nvPr>
            <p:ph type="dt" sz="half" idx="10"/>
          </p:nvPr>
        </p:nvSpPr>
        <p:spPr/>
        <p:txBody>
          <a:bodyPr/>
          <a:lstStyle/>
          <a:p>
            <a:fld id="{62ABD96A-1A3A-4B87-9BA8-5CCA47882E81}" type="datetime1">
              <a:rPr lang="en-US" smtClean="0"/>
              <a:t>9/2/2024</a:t>
            </a:fld>
            <a:endParaRPr lang="en-US" dirty="0"/>
          </a:p>
        </p:txBody>
      </p:sp>
    </p:spTree>
    <p:extLst>
      <p:ext uri="{BB962C8B-B14F-4D97-AF65-F5344CB8AC3E}">
        <p14:creationId xmlns:p14="http://schemas.microsoft.com/office/powerpoint/2010/main" val="4253154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2B83C-02B1-C407-0D87-C84131B0C423}"/>
              </a:ext>
            </a:extLst>
          </p:cNvPr>
          <p:cNvSpPr>
            <a:spLocks noGrp="1"/>
          </p:cNvSpPr>
          <p:nvPr>
            <p:ph type="title"/>
          </p:nvPr>
        </p:nvSpPr>
        <p:spPr/>
        <p:txBody>
          <a:bodyPr>
            <a:normAutofit/>
          </a:bodyPr>
          <a:lstStyle/>
          <a:p>
            <a:pPr algn="ctr"/>
            <a:r>
              <a:rPr kumimoji="0" lang="en-US" sz="2400" b="1" i="0" u="none" strike="noStrike" kern="1200" cap="none" spc="0" normalizeH="0" baseline="0" noProof="0" dirty="0">
                <a:ln>
                  <a:noFill/>
                </a:ln>
                <a:solidFill>
                  <a:srgbClr val="04617B"/>
                </a:solidFill>
                <a:effectLst/>
                <a:uLnTx/>
                <a:uFillTx/>
                <a:latin typeface="Constantia"/>
                <a:ea typeface="+mj-ea"/>
                <a:cs typeface="+mj-cs"/>
              </a:rPr>
              <a:t>Numerical Representation of Canadian Education Rating by 400 Educators: Construction of Pai Chart-Example</a:t>
            </a:r>
            <a:br>
              <a:rPr kumimoji="0" lang="en-US" sz="2400" b="1" i="0" u="none" strike="noStrike" kern="1200" cap="none" spc="0" normalizeH="0" baseline="0" noProof="0" dirty="0">
                <a:ln>
                  <a:noFill/>
                </a:ln>
                <a:solidFill>
                  <a:srgbClr val="04617B"/>
                </a:solidFill>
                <a:effectLst/>
                <a:uLnTx/>
                <a:uFillTx/>
                <a:latin typeface="Constantia"/>
                <a:ea typeface="+mj-ea"/>
                <a:cs typeface="+mj-cs"/>
              </a:rPr>
            </a:br>
            <a:endParaRPr lang="en-US" sz="24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D09BC7-117B-86BC-6EEE-3DAC6BE91CAE}"/>
                  </a:ext>
                </a:extLst>
              </p:cNvPr>
              <p:cNvSpPr>
                <a:spLocks noGrp="1"/>
              </p:cNvSpPr>
              <p:nvPr>
                <p:ph idx="1"/>
              </p:nvPr>
            </p:nvSpPr>
            <p:spPr/>
            <p:txBody>
              <a:bodyPr/>
              <a:lstStyle/>
              <a:p>
                <a:r>
                  <a:rPr lang="en-US" sz="1800" b="1" dirty="0"/>
                  <a:t>Example: </a:t>
                </a:r>
                <a:r>
                  <a:rPr lang="en-US" sz="1800" dirty="0"/>
                  <a:t>In a survey concerning public education, 400 school administrators were asked to rate the quality of education in Canada.</a:t>
                </a:r>
              </a:p>
              <a:p>
                <a:pPr marL="0" indent="0">
                  <a:buNone/>
                </a:pPr>
                <a:endParaRPr lang="en-US" sz="1800" b="0" i="1" dirty="0">
                  <a:solidFill>
                    <a:srgbClr val="00B050"/>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800" b="0" i="1" smtClean="0">
                          <a:solidFill>
                            <a:srgbClr val="00B050"/>
                          </a:solidFill>
                          <a:latin typeface="Cambria Math" panose="02040503050406030204" pitchFamily="18" charset="0"/>
                        </a:rPr>
                        <m:t>𝐴𝑛𝑔𝑙𝑒</m:t>
                      </m:r>
                      <m:r>
                        <a:rPr lang="en-US" sz="1800" b="0" i="1" smtClean="0">
                          <a:solidFill>
                            <a:srgbClr val="00B050"/>
                          </a:solidFill>
                          <a:latin typeface="Cambria Math" panose="02040503050406030204" pitchFamily="18" charset="0"/>
                        </a:rPr>
                        <m:t>=</m:t>
                      </m:r>
                      <m:r>
                        <a:rPr lang="en-US" sz="1800" b="0" i="1" smtClean="0">
                          <a:solidFill>
                            <a:srgbClr val="00B050"/>
                          </a:solidFill>
                          <a:latin typeface="Cambria Math" panose="02040503050406030204" pitchFamily="18" charset="0"/>
                        </a:rPr>
                        <m:t>𝑅𝑒𝑙𝑎𝑡𝑖𝑣𝑒</m:t>
                      </m:r>
                      <m:r>
                        <a:rPr lang="en-US" sz="1800" b="0" i="1" smtClean="0">
                          <a:solidFill>
                            <a:srgbClr val="00B050"/>
                          </a:solidFill>
                          <a:latin typeface="Cambria Math" panose="02040503050406030204" pitchFamily="18" charset="0"/>
                        </a:rPr>
                        <m:t> </m:t>
                      </m:r>
                      <m:r>
                        <a:rPr lang="en-US" sz="1800" b="0" i="1" smtClean="0">
                          <a:solidFill>
                            <a:srgbClr val="00B050"/>
                          </a:solidFill>
                          <a:latin typeface="Cambria Math" panose="02040503050406030204" pitchFamily="18" charset="0"/>
                        </a:rPr>
                        <m:t>𝐹𝑟𝑒𝑞𝑢𝑒𝑛𝑐𝑦</m:t>
                      </m:r>
                      <m:r>
                        <a:rPr lang="en-US" sz="1800" b="0" i="1" smtClean="0">
                          <a:solidFill>
                            <a:srgbClr val="00B050"/>
                          </a:solidFill>
                          <a:latin typeface="Cambria Math" panose="02040503050406030204" pitchFamily="18" charset="0"/>
                          <a:ea typeface="Cambria Math" panose="02040503050406030204" pitchFamily="18" charset="0"/>
                        </a:rPr>
                        <m:t>×</m:t>
                      </m:r>
                      <m:r>
                        <m:rPr>
                          <m:nor/>
                        </m:rPr>
                        <a:rPr lang="en-US" sz="1800" dirty="0">
                          <a:solidFill>
                            <a:srgbClr val="00B050"/>
                          </a:solidFill>
                        </a:rPr>
                        <m:t>360°</m:t>
                      </m:r>
                    </m:oMath>
                  </m:oMathPara>
                </a14:m>
                <a:endParaRPr lang="en-US" sz="1800" dirty="0">
                  <a:solidFill>
                    <a:srgbClr val="00B050"/>
                  </a:solidFill>
                </a:endParaRPr>
              </a:p>
              <a:p>
                <a:endParaRPr lang="en-US" sz="1800" dirty="0"/>
              </a:p>
              <a:p>
                <a:endParaRPr lang="en-US" sz="1800" dirty="0"/>
              </a:p>
              <a:p>
                <a:endParaRPr lang="en-US" dirty="0"/>
              </a:p>
            </p:txBody>
          </p:sp>
        </mc:Choice>
        <mc:Fallback xmlns="">
          <p:sp>
            <p:nvSpPr>
              <p:cNvPr id="3" name="Content Placeholder 2">
                <a:extLst>
                  <a:ext uri="{FF2B5EF4-FFF2-40B4-BE49-F238E27FC236}">
                    <a16:creationId xmlns:a16="http://schemas.microsoft.com/office/drawing/2014/main" id="{E0D09BC7-117B-86BC-6EEE-3DAC6BE91CAE}"/>
                  </a:ext>
                </a:extLst>
              </p:cNvPr>
              <p:cNvSpPr>
                <a:spLocks noGrp="1" noRot="1" noChangeAspect="1" noMove="1" noResize="1" noEditPoints="1" noAdjustHandles="1" noChangeArrowheads="1" noChangeShapeType="1" noTextEdit="1"/>
              </p:cNvSpPr>
              <p:nvPr>
                <p:ph idx="1"/>
              </p:nvPr>
            </p:nvSpPr>
            <p:spPr>
              <a:blipFill>
                <a:blip r:embed="rId2"/>
                <a:stretch>
                  <a:fillRect l="-296" t="-833"/>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D767E970-6ACC-584A-0DA9-C5DDBE9C19C1}"/>
              </a:ext>
            </a:extLst>
          </p:cNvPr>
          <p:cNvSpPr>
            <a:spLocks noGrp="1"/>
          </p:cNvSpPr>
          <p:nvPr>
            <p:ph type="ftr" sz="quarter" idx="11"/>
          </p:nvPr>
        </p:nvSpPr>
        <p:spPr>
          <a:xfrm>
            <a:off x="2667000" y="6356350"/>
            <a:ext cx="4267200" cy="365125"/>
          </a:xfrm>
        </p:spPr>
        <p:txBody>
          <a:bodyPr/>
          <a:lstStyle/>
          <a:p>
            <a:r>
              <a:rPr lang="en-US" dirty="0"/>
              <a:t>Chapter 1: Describing Data with Graphs by Ahmad Farooqi, PhD</a:t>
            </a:r>
          </a:p>
        </p:txBody>
      </p:sp>
      <p:sp>
        <p:nvSpPr>
          <p:cNvPr id="6" name="Slide Number Placeholder 5">
            <a:extLst>
              <a:ext uri="{FF2B5EF4-FFF2-40B4-BE49-F238E27FC236}">
                <a16:creationId xmlns:a16="http://schemas.microsoft.com/office/drawing/2014/main" id="{9AC36022-3DCB-C236-88E5-5E92AF086858}"/>
              </a:ext>
            </a:extLst>
          </p:cNvPr>
          <p:cNvSpPr>
            <a:spLocks noGrp="1"/>
          </p:cNvSpPr>
          <p:nvPr>
            <p:ph type="sldNum" sz="quarter" idx="12"/>
          </p:nvPr>
        </p:nvSpPr>
        <p:spPr/>
        <p:txBody>
          <a:bodyPr/>
          <a:lstStyle/>
          <a:p>
            <a:fld id="{52A6D2FD-6317-4ED2-89D6-20713CDA8687}" type="slidenum">
              <a:rPr lang="en-US" smtClean="0"/>
              <a:t>18</a:t>
            </a:fld>
            <a:endParaRPr lang="en-US" dirty="0"/>
          </a:p>
        </p:txBody>
      </p:sp>
      <p:pic>
        <p:nvPicPr>
          <p:cNvPr id="7" name="Picture 2">
            <a:extLst>
              <a:ext uri="{FF2B5EF4-FFF2-40B4-BE49-F238E27FC236}">
                <a16:creationId xmlns:a16="http://schemas.microsoft.com/office/drawing/2014/main" id="{A67D1367-77A3-1C9C-7954-9C55E1B2729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53404" y="3276600"/>
            <a:ext cx="8037191" cy="194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Date Placeholder 7">
            <a:extLst>
              <a:ext uri="{FF2B5EF4-FFF2-40B4-BE49-F238E27FC236}">
                <a16:creationId xmlns:a16="http://schemas.microsoft.com/office/drawing/2014/main" id="{59C6F76B-AAE6-0A02-E61A-2A0C05A6C5BA}"/>
              </a:ext>
            </a:extLst>
          </p:cNvPr>
          <p:cNvSpPr>
            <a:spLocks noGrp="1"/>
          </p:cNvSpPr>
          <p:nvPr>
            <p:ph type="dt" sz="half" idx="10"/>
          </p:nvPr>
        </p:nvSpPr>
        <p:spPr/>
        <p:txBody>
          <a:bodyPr/>
          <a:lstStyle/>
          <a:p>
            <a:fld id="{6FB77ECA-B769-469B-A7F7-560580F4089E}" type="datetime1">
              <a:rPr lang="en-US" smtClean="0"/>
              <a:t>9/2/2024</a:t>
            </a:fld>
            <a:endParaRPr lang="en-US" dirty="0"/>
          </a:p>
        </p:txBody>
      </p:sp>
    </p:spTree>
    <p:extLst>
      <p:ext uri="{BB962C8B-B14F-4D97-AF65-F5344CB8AC3E}">
        <p14:creationId xmlns:p14="http://schemas.microsoft.com/office/powerpoint/2010/main" val="4088194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6C29D-74EC-89F3-510C-5F89A5ED883D}"/>
              </a:ext>
            </a:extLst>
          </p:cNvPr>
          <p:cNvSpPr>
            <a:spLocks noGrp="1"/>
          </p:cNvSpPr>
          <p:nvPr>
            <p:ph type="title"/>
          </p:nvPr>
        </p:nvSpPr>
        <p:spPr/>
        <p:txBody>
          <a:bodyPr>
            <a:normAutofit/>
          </a:bodyPr>
          <a:lstStyle/>
          <a:p>
            <a:pPr algn="ctr"/>
            <a:r>
              <a:rPr kumimoji="0" lang="en-US" sz="2400" b="1" i="0" u="none" strike="noStrike" kern="1200" cap="none" spc="0" normalizeH="0" baseline="0" noProof="0" dirty="0">
                <a:ln>
                  <a:noFill/>
                </a:ln>
                <a:solidFill>
                  <a:srgbClr val="04617B"/>
                </a:solidFill>
                <a:effectLst/>
                <a:uLnTx/>
                <a:uFillTx/>
                <a:latin typeface="Constantia"/>
                <a:ea typeface="+mj-ea"/>
                <a:cs typeface="+mj-cs"/>
              </a:rPr>
              <a:t>Graphical Representation of Canadian Education Rating by 400 Educators: Pai Chart-Example</a:t>
            </a:r>
            <a:br>
              <a:rPr kumimoji="0" lang="en-US" sz="2400" b="1" i="0" u="none" strike="noStrike" kern="1200" cap="none" spc="0" normalizeH="0" baseline="0" noProof="0" dirty="0">
                <a:ln>
                  <a:noFill/>
                </a:ln>
                <a:solidFill>
                  <a:srgbClr val="04617B"/>
                </a:solidFill>
                <a:effectLst/>
                <a:uLnTx/>
                <a:uFillTx/>
                <a:latin typeface="Constantia"/>
                <a:ea typeface="+mj-ea"/>
                <a:cs typeface="+mj-cs"/>
              </a:rPr>
            </a:br>
            <a:endParaRPr lang="en-US" sz="24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8B51BF8-F8CE-C3D7-7324-1DB8142CCEEE}"/>
                  </a:ext>
                </a:extLst>
              </p:cNvPr>
              <p:cNvSpPr>
                <a:spLocks noGrp="1"/>
              </p:cNvSpPr>
              <p:nvPr>
                <p:ph idx="1"/>
              </p:nvPr>
            </p:nvSpPr>
            <p:spPr/>
            <p:txBody>
              <a:bodyPr/>
              <a:lstStyle/>
              <a:p>
                <a:pPr marL="274320" marR="0" lvl="0" indent="-274320" algn="l" defTabSz="914400" rtl="0" eaLnBrk="1" fontAlgn="auto" latinLnBrk="0" hangingPunct="1">
                  <a:lnSpc>
                    <a:spcPct val="100000"/>
                  </a:lnSpc>
                  <a:spcBef>
                    <a:spcPct val="20000"/>
                  </a:spcBef>
                  <a:spcAft>
                    <a:spcPts val="0"/>
                  </a:spcAft>
                  <a:buClr>
                    <a:srgbClr val="0BD0D9"/>
                  </a:buClr>
                  <a:buSzPct val="95000"/>
                  <a:buFont typeface="Wingdings 2"/>
                  <a:buChar char=""/>
                  <a:tabLst/>
                  <a:defRPr/>
                </a:pPr>
                <a:r>
                  <a:rPr kumimoji="0" lang="en-US" sz="1800" b="1" i="0" u="none" strike="noStrike" kern="1200" cap="none" spc="0" normalizeH="0" baseline="0" noProof="0" dirty="0">
                    <a:ln>
                      <a:noFill/>
                    </a:ln>
                    <a:solidFill>
                      <a:prstClr val="black"/>
                    </a:solidFill>
                    <a:effectLst/>
                    <a:uLnTx/>
                    <a:uFillTx/>
                    <a:latin typeface="Constantia"/>
                    <a:ea typeface="+mn-ea"/>
                    <a:cs typeface="+mn-cs"/>
                  </a:rPr>
                  <a:t>Example: </a:t>
                </a:r>
                <a:r>
                  <a:rPr lang="en-US" sz="1800" dirty="0">
                    <a:solidFill>
                      <a:prstClr val="black"/>
                    </a:solidFill>
                    <a:latin typeface="Constantia"/>
                  </a:rPr>
                  <a:t>I</a:t>
                </a:r>
                <a:r>
                  <a:rPr kumimoji="0" lang="en-US" sz="1800" b="0" i="0" u="none" strike="noStrike" kern="1200" cap="none" spc="0" normalizeH="0" baseline="0" noProof="0" dirty="0">
                    <a:ln>
                      <a:noFill/>
                    </a:ln>
                    <a:solidFill>
                      <a:prstClr val="black"/>
                    </a:solidFill>
                    <a:effectLst/>
                    <a:uLnTx/>
                    <a:uFillTx/>
                    <a:latin typeface="Constantia"/>
                    <a:ea typeface="+mn-ea"/>
                    <a:cs typeface="+mn-cs"/>
                  </a:rPr>
                  <a:t>n a survey concerning public education, 400 school administrators were asked to rate the quality of education in Canada.</a:t>
                </a:r>
              </a:p>
              <a:p>
                <a:pPr marL="0" indent="0">
                  <a:buClr>
                    <a:srgbClr val="0BD0D9"/>
                  </a:buClr>
                  <a:buNone/>
                  <a:defRPr/>
                </a:pPr>
                <a14:m>
                  <m:oMathPara xmlns:m="http://schemas.openxmlformats.org/officeDocument/2006/math">
                    <m:oMathParaPr>
                      <m:jc m:val="centerGroup"/>
                    </m:oMathParaPr>
                    <m:oMath xmlns:m="http://schemas.openxmlformats.org/officeDocument/2006/math">
                      <m:r>
                        <a:rPr lang="en-US" sz="1800" b="0" i="1" smtClean="0">
                          <a:solidFill>
                            <a:srgbClr val="00B050"/>
                          </a:solidFill>
                          <a:latin typeface="Cambria Math" panose="02040503050406030204" pitchFamily="18" charset="0"/>
                        </a:rPr>
                        <m:t>𝐴𝑛𝑔𝑙𝑒</m:t>
                      </m:r>
                      <m:r>
                        <a:rPr lang="en-US" sz="1800" b="0" i="1" smtClean="0">
                          <a:solidFill>
                            <a:srgbClr val="00B050"/>
                          </a:solidFill>
                          <a:latin typeface="Cambria Math" panose="02040503050406030204" pitchFamily="18" charset="0"/>
                        </a:rPr>
                        <m:t>=</m:t>
                      </m:r>
                      <m:r>
                        <a:rPr lang="en-US" sz="1800" b="0" i="1" smtClean="0">
                          <a:solidFill>
                            <a:srgbClr val="00B050"/>
                          </a:solidFill>
                          <a:latin typeface="Cambria Math" panose="02040503050406030204" pitchFamily="18" charset="0"/>
                        </a:rPr>
                        <m:t>𝑅𝑒𝑙𝑎𝑡𝑖𝑣𝑒</m:t>
                      </m:r>
                      <m:r>
                        <a:rPr lang="en-US" sz="1800" b="0" i="1" smtClean="0">
                          <a:solidFill>
                            <a:srgbClr val="00B050"/>
                          </a:solidFill>
                          <a:latin typeface="Cambria Math" panose="02040503050406030204" pitchFamily="18" charset="0"/>
                        </a:rPr>
                        <m:t> </m:t>
                      </m:r>
                      <m:r>
                        <a:rPr lang="en-US" sz="1800" b="0" i="1" smtClean="0">
                          <a:solidFill>
                            <a:srgbClr val="00B050"/>
                          </a:solidFill>
                          <a:latin typeface="Cambria Math" panose="02040503050406030204" pitchFamily="18" charset="0"/>
                        </a:rPr>
                        <m:t>𝐹𝑟𝑒𝑞𝑢𝑒𝑛𝑐𝑦</m:t>
                      </m:r>
                      <m:r>
                        <a:rPr lang="en-US" sz="1800" b="0" i="1" smtClean="0">
                          <a:solidFill>
                            <a:srgbClr val="00B050"/>
                          </a:solidFill>
                          <a:latin typeface="Cambria Math" panose="02040503050406030204" pitchFamily="18" charset="0"/>
                          <a:ea typeface="Cambria Math" panose="02040503050406030204" pitchFamily="18" charset="0"/>
                        </a:rPr>
                        <m:t>×</m:t>
                      </m:r>
                      <m:r>
                        <m:rPr>
                          <m:nor/>
                        </m:rPr>
                        <a:rPr lang="en-US" sz="1800" dirty="0">
                          <a:solidFill>
                            <a:srgbClr val="00B050"/>
                          </a:solidFill>
                        </a:rPr>
                        <m:t>360°</m:t>
                      </m:r>
                    </m:oMath>
                  </m:oMathPara>
                </a14:m>
                <a:endParaRPr lang="en-US" sz="1800" dirty="0">
                  <a:solidFill>
                    <a:srgbClr val="00B050"/>
                  </a:solidFill>
                </a:endParaRPr>
              </a:p>
              <a:p>
                <a:pPr marL="274320" marR="0" lvl="0" indent="-274320" algn="l" defTabSz="914400" rtl="0" eaLnBrk="1" fontAlgn="auto" latinLnBrk="0" hangingPunct="1">
                  <a:lnSpc>
                    <a:spcPct val="100000"/>
                  </a:lnSpc>
                  <a:spcBef>
                    <a:spcPct val="20000"/>
                  </a:spcBef>
                  <a:spcAft>
                    <a:spcPts val="0"/>
                  </a:spcAft>
                  <a:buClr>
                    <a:srgbClr val="0BD0D9"/>
                  </a:buClr>
                  <a:buSzPct val="95000"/>
                  <a:buFont typeface="Wingdings 2"/>
                  <a:buChar char=""/>
                  <a:tabLst/>
                  <a:defRPr/>
                </a:pPr>
                <a:endParaRPr kumimoji="0" lang="en-US" sz="1800" b="0" i="0" u="none" strike="noStrike" kern="1200" cap="none" spc="0" normalizeH="0" baseline="0" noProof="0" dirty="0">
                  <a:ln>
                    <a:noFill/>
                  </a:ln>
                  <a:solidFill>
                    <a:prstClr val="black"/>
                  </a:solidFill>
                  <a:effectLst/>
                  <a:uLnTx/>
                  <a:uFillTx/>
                  <a:latin typeface="Constantia"/>
                  <a:ea typeface="+mn-ea"/>
                  <a:cs typeface="+mn-cs"/>
                </a:endParaRPr>
              </a:p>
              <a:p>
                <a:endParaRPr lang="en-US" dirty="0"/>
              </a:p>
            </p:txBody>
          </p:sp>
        </mc:Choice>
        <mc:Fallback xmlns="">
          <p:sp>
            <p:nvSpPr>
              <p:cNvPr id="3" name="Content Placeholder 2">
                <a:extLst>
                  <a:ext uri="{FF2B5EF4-FFF2-40B4-BE49-F238E27FC236}">
                    <a16:creationId xmlns:a16="http://schemas.microsoft.com/office/drawing/2014/main" id="{38B51BF8-F8CE-C3D7-7324-1DB8142CCEEE}"/>
                  </a:ext>
                </a:extLst>
              </p:cNvPr>
              <p:cNvSpPr>
                <a:spLocks noGrp="1" noRot="1" noChangeAspect="1" noMove="1" noResize="1" noEditPoints="1" noAdjustHandles="1" noChangeArrowheads="1" noChangeShapeType="1" noTextEdit="1"/>
              </p:cNvSpPr>
              <p:nvPr>
                <p:ph idx="1"/>
              </p:nvPr>
            </p:nvSpPr>
            <p:spPr>
              <a:blipFill>
                <a:blip r:embed="rId2"/>
                <a:stretch>
                  <a:fillRect l="-296" t="-833"/>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51682651-C061-71BF-CE44-AB9F466E1FCC}"/>
              </a:ext>
            </a:extLst>
          </p:cNvPr>
          <p:cNvSpPr>
            <a:spLocks noGrp="1"/>
          </p:cNvSpPr>
          <p:nvPr>
            <p:ph type="ftr" sz="quarter" idx="11"/>
          </p:nvPr>
        </p:nvSpPr>
        <p:spPr>
          <a:xfrm>
            <a:off x="2667000" y="6356350"/>
            <a:ext cx="4267200" cy="365125"/>
          </a:xfrm>
        </p:spPr>
        <p:txBody>
          <a:bodyPr/>
          <a:lstStyle/>
          <a:p>
            <a:r>
              <a:rPr lang="en-US" dirty="0"/>
              <a:t>Chapter 1: Describing Data with Graphs by Ahmad Farooqi, PhD</a:t>
            </a:r>
          </a:p>
        </p:txBody>
      </p:sp>
      <p:sp>
        <p:nvSpPr>
          <p:cNvPr id="6" name="Slide Number Placeholder 5">
            <a:extLst>
              <a:ext uri="{FF2B5EF4-FFF2-40B4-BE49-F238E27FC236}">
                <a16:creationId xmlns:a16="http://schemas.microsoft.com/office/drawing/2014/main" id="{63BB942E-7887-1D64-EA6A-37B03E3C87B0}"/>
              </a:ext>
            </a:extLst>
          </p:cNvPr>
          <p:cNvSpPr>
            <a:spLocks noGrp="1"/>
          </p:cNvSpPr>
          <p:nvPr>
            <p:ph type="sldNum" sz="quarter" idx="12"/>
          </p:nvPr>
        </p:nvSpPr>
        <p:spPr/>
        <p:txBody>
          <a:bodyPr/>
          <a:lstStyle/>
          <a:p>
            <a:fld id="{52A6D2FD-6317-4ED2-89D6-20713CDA8687}" type="slidenum">
              <a:rPr lang="en-US" smtClean="0"/>
              <a:t>19</a:t>
            </a:fld>
            <a:endParaRPr lang="en-US" dirty="0"/>
          </a:p>
        </p:txBody>
      </p:sp>
      <p:pic>
        <p:nvPicPr>
          <p:cNvPr id="8" name="Picture 7">
            <a:extLst>
              <a:ext uri="{FF2B5EF4-FFF2-40B4-BE49-F238E27FC236}">
                <a16:creationId xmlns:a16="http://schemas.microsoft.com/office/drawing/2014/main" id="{595C317E-2714-E680-FAB8-D4B35B8F252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240121" y="2910125"/>
            <a:ext cx="4663757" cy="324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Date Placeholder 8">
            <a:extLst>
              <a:ext uri="{FF2B5EF4-FFF2-40B4-BE49-F238E27FC236}">
                <a16:creationId xmlns:a16="http://schemas.microsoft.com/office/drawing/2014/main" id="{A3111B50-00C5-AED1-3DA3-CD036A3CB4A3}"/>
              </a:ext>
            </a:extLst>
          </p:cNvPr>
          <p:cNvSpPr>
            <a:spLocks noGrp="1"/>
          </p:cNvSpPr>
          <p:nvPr>
            <p:ph type="dt" sz="half" idx="10"/>
          </p:nvPr>
        </p:nvSpPr>
        <p:spPr/>
        <p:txBody>
          <a:bodyPr/>
          <a:lstStyle/>
          <a:p>
            <a:fld id="{523087F5-7E47-464B-BFF3-907E63079341}" type="datetime1">
              <a:rPr lang="en-US" smtClean="0"/>
              <a:t>9/2/2024</a:t>
            </a:fld>
            <a:endParaRPr lang="en-US" dirty="0"/>
          </a:p>
        </p:txBody>
      </p:sp>
    </p:spTree>
    <p:extLst>
      <p:ext uri="{BB962C8B-B14F-4D97-AF65-F5344CB8AC3E}">
        <p14:creationId xmlns:p14="http://schemas.microsoft.com/office/powerpoint/2010/main" val="3252817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US" sz="3100" dirty="0"/>
            </a:br>
            <a:br>
              <a:rPr lang="en-US" sz="3100" dirty="0"/>
            </a:br>
            <a:br>
              <a:rPr lang="en-US" sz="3100"/>
            </a:br>
            <a:r>
              <a:rPr lang="en-US" sz="2700" b="1">
                <a:latin typeface="+mn-lt"/>
              </a:rPr>
              <a:t>Outlines </a:t>
            </a:r>
            <a:r>
              <a:rPr lang="en-US" sz="2700" b="1" dirty="0">
                <a:latin typeface="+mn-lt"/>
              </a:rPr>
              <a:t>of Chapter 1</a:t>
            </a:r>
            <a:br>
              <a:rPr lang="en-US" sz="2700" b="1" dirty="0">
                <a:latin typeface="+mn-lt"/>
              </a:rPr>
            </a:br>
            <a:endParaRPr lang="en-US" sz="2700" dirty="0"/>
          </a:p>
        </p:txBody>
      </p:sp>
      <p:sp>
        <p:nvSpPr>
          <p:cNvPr id="3" name="Content Placeholder 2"/>
          <p:cNvSpPr>
            <a:spLocks noGrp="1"/>
          </p:cNvSpPr>
          <p:nvPr>
            <p:ph idx="1"/>
          </p:nvPr>
        </p:nvSpPr>
        <p:spPr/>
        <p:txBody>
          <a:bodyPr>
            <a:normAutofit/>
          </a:bodyPr>
          <a:lstStyle/>
          <a:p>
            <a:r>
              <a:rPr lang="en-US" sz="1600" dirty="0"/>
              <a:t>What is Statistics?</a:t>
            </a:r>
          </a:p>
          <a:p>
            <a:r>
              <a:rPr lang="en-US" sz="1600" dirty="0"/>
              <a:t>The two Kinds of Statistics</a:t>
            </a:r>
          </a:p>
          <a:p>
            <a:r>
              <a:rPr lang="en-US" sz="1600" dirty="0"/>
              <a:t>Variables, Experimental units, Sample, and Population Data</a:t>
            </a:r>
          </a:p>
          <a:p>
            <a:r>
              <a:rPr lang="en-US" sz="1600" dirty="0"/>
              <a:t>Types of Variable-Qualitative and Quantitative variables-Discreate &amp; Continuous</a:t>
            </a:r>
          </a:p>
          <a:p>
            <a:r>
              <a:rPr lang="en-US" sz="1600" dirty="0"/>
              <a:t>Graphical Representation of Categorical Data-Pie Chats, Bar charts </a:t>
            </a:r>
          </a:p>
          <a:p>
            <a:r>
              <a:rPr lang="en-US" sz="1600" dirty="0"/>
              <a:t>Graphical Representation of Numerical Data- Bar charts  and Line Charts</a:t>
            </a:r>
          </a:p>
          <a:p>
            <a:r>
              <a:rPr lang="en-US" sz="1600" dirty="0"/>
              <a:t>Steam and Leaf Plots</a:t>
            </a:r>
          </a:p>
          <a:p>
            <a:r>
              <a:rPr lang="en-US" sz="1600" dirty="0"/>
              <a:t>Interpretation of graphs</a:t>
            </a:r>
          </a:p>
          <a:p>
            <a:r>
              <a:rPr lang="en-US" sz="1600" dirty="0"/>
              <a:t>Relative Frequency Histograms</a:t>
            </a:r>
          </a:p>
          <a:p>
            <a:r>
              <a:rPr lang="en-US" sz="1600" dirty="0"/>
              <a:t>Take Home Chapter Review </a:t>
            </a:r>
          </a:p>
        </p:txBody>
      </p:sp>
      <p:sp>
        <p:nvSpPr>
          <p:cNvPr id="7" name="Footer Placeholder 6">
            <a:extLst>
              <a:ext uri="{FF2B5EF4-FFF2-40B4-BE49-F238E27FC236}">
                <a16:creationId xmlns:a16="http://schemas.microsoft.com/office/drawing/2014/main" id="{49F070AF-C9C6-6635-0961-1F81C163D356}"/>
              </a:ext>
            </a:extLst>
          </p:cNvPr>
          <p:cNvSpPr>
            <a:spLocks noGrp="1"/>
          </p:cNvSpPr>
          <p:nvPr>
            <p:ph type="ftr" sz="quarter" idx="11"/>
          </p:nvPr>
        </p:nvSpPr>
        <p:spPr>
          <a:xfrm>
            <a:off x="2667000" y="6356350"/>
            <a:ext cx="4267200" cy="365125"/>
          </a:xfrm>
        </p:spPr>
        <p:txBody>
          <a:bodyPr/>
          <a:lstStyle/>
          <a:p>
            <a:r>
              <a:rPr lang="en-US" dirty="0"/>
              <a:t>Chapter 1: Describing Data with Graphs by Ahmad Farooqi, PhD</a:t>
            </a:r>
          </a:p>
        </p:txBody>
      </p:sp>
      <p:sp>
        <p:nvSpPr>
          <p:cNvPr id="8" name="Slide Number Placeholder 7">
            <a:extLst>
              <a:ext uri="{FF2B5EF4-FFF2-40B4-BE49-F238E27FC236}">
                <a16:creationId xmlns:a16="http://schemas.microsoft.com/office/drawing/2014/main" id="{D1AD23D0-8DB2-01F2-517B-E9B3AFAC7AE2}"/>
              </a:ext>
            </a:extLst>
          </p:cNvPr>
          <p:cNvSpPr>
            <a:spLocks noGrp="1"/>
          </p:cNvSpPr>
          <p:nvPr>
            <p:ph type="sldNum" sz="quarter" idx="12"/>
          </p:nvPr>
        </p:nvSpPr>
        <p:spPr/>
        <p:txBody>
          <a:bodyPr/>
          <a:lstStyle/>
          <a:p>
            <a:fld id="{52A6D2FD-6317-4ED2-89D6-20713CDA8687}" type="slidenum">
              <a:rPr lang="en-US" smtClean="0"/>
              <a:t>2</a:t>
            </a:fld>
            <a:endParaRPr lang="en-US" dirty="0"/>
          </a:p>
        </p:txBody>
      </p:sp>
      <p:sp>
        <p:nvSpPr>
          <p:cNvPr id="4" name="Date Placeholder 3">
            <a:extLst>
              <a:ext uri="{FF2B5EF4-FFF2-40B4-BE49-F238E27FC236}">
                <a16:creationId xmlns:a16="http://schemas.microsoft.com/office/drawing/2014/main" id="{89DF3247-606F-1BCB-7837-55B0AD25CEA1}"/>
              </a:ext>
            </a:extLst>
          </p:cNvPr>
          <p:cNvSpPr>
            <a:spLocks noGrp="1"/>
          </p:cNvSpPr>
          <p:nvPr>
            <p:ph type="dt" sz="half" idx="10"/>
          </p:nvPr>
        </p:nvSpPr>
        <p:spPr/>
        <p:txBody>
          <a:bodyPr/>
          <a:lstStyle/>
          <a:p>
            <a:fld id="{09673123-EAD3-4389-A8C7-C4157ED9A8FF}" type="datetime1">
              <a:rPr lang="en-US" smtClean="0"/>
              <a:t>9/2/2024</a:t>
            </a:fld>
            <a:endParaRPr lang="en-US" dirty="0"/>
          </a:p>
        </p:txBody>
      </p:sp>
    </p:spTree>
    <p:extLst>
      <p:ext uri="{BB962C8B-B14F-4D97-AF65-F5344CB8AC3E}">
        <p14:creationId xmlns:p14="http://schemas.microsoft.com/office/powerpoint/2010/main" val="444476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B5CCD-9E5D-F444-E94B-41D0EA755FA3}"/>
              </a:ext>
            </a:extLst>
          </p:cNvPr>
          <p:cNvSpPr>
            <a:spLocks noGrp="1"/>
          </p:cNvSpPr>
          <p:nvPr>
            <p:ph type="title"/>
          </p:nvPr>
        </p:nvSpPr>
        <p:spPr/>
        <p:txBody>
          <a:bodyPr>
            <a:normAutofit/>
          </a:bodyPr>
          <a:lstStyle/>
          <a:p>
            <a:pPr algn="ctr"/>
            <a:r>
              <a:rPr kumimoji="0" lang="en-US" sz="2400" b="1" i="0" u="none" strike="noStrike" kern="1200" cap="none" spc="0" normalizeH="0" baseline="0" noProof="0" dirty="0">
                <a:ln>
                  <a:noFill/>
                </a:ln>
                <a:solidFill>
                  <a:srgbClr val="04617B"/>
                </a:solidFill>
                <a:effectLst/>
                <a:uLnTx/>
                <a:uFillTx/>
                <a:latin typeface="Constantia"/>
                <a:ea typeface="+mj-ea"/>
                <a:cs typeface="+mj-cs"/>
              </a:rPr>
              <a:t>Numerical and Graphical Representation of Canadian Education Rating by 400 Educators: Bar Chart-Example</a:t>
            </a:r>
            <a:br>
              <a:rPr kumimoji="0" lang="en-US" sz="2400" b="1" i="0" u="none" strike="noStrike" kern="1200" cap="none" spc="0" normalizeH="0" baseline="0" noProof="0" dirty="0">
                <a:ln>
                  <a:noFill/>
                </a:ln>
                <a:solidFill>
                  <a:srgbClr val="04617B"/>
                </a:solidFill>
                <a:effectLst/>
                <a:uLnTx/>
                <a:uFillTx/>
                <a:latin typeface="Constantia"/>
                <a:ea typeface="+mj-ea"/>
                <a:cs typeface="+mj-cs"/>
              </a:rPr>
            </a:br>
            <a:endParaRPr lang="en-US" sz="2400" dirty="0"/>
          </a:p>
        </p:txBody>
      </p:sp>
      <p:pic>
        <p:nvPicPr>
          <p:cNvPr id="7" name="Content Placeholder 6">
            <a:extLst>
              <a:ext uri="{FF2B5EF4-FFF2-40B4-BE49-F238E27FC236}">
                <a16:creationId xmlns:a16="http://schemas.microsoft.com/office/drawing/2014/main" id="{20F43F4E-2C16-48A3-1AED-40EA8250959A}"/>
              </a:ext>
            </a:extLst>
          </p:cNvPr>
          <p:cNvPicPr>
            <a:picLocks noGrp="1" noChangeAspect="1"/>
          </p:cNvPicPr>
          <p:nvPr>
            <p:ph idx="1"/>
          </p:nvPr>
        </p:nvPicPr>
        <p:blipFill>
          <a:blip r:embed="rId2"/>
          <a:stretch>
            <a:fillRect/>
          </a:stretch>
        </p:blipFill>
        <p:spPr>
          <a:xfrm>
            <a:off x="645428" y="1981200"/>
            <a:ext cx="5774602" cy="3785341"/>
          </a:xfrm>
          <a:prstGeom prst="rect">
            <a:avLst/>
          </a:prstGeom>
        </p:spPr>
      </p:pic>
      <p:sp>
        <p:nvSpPr>
          <p:cNvPr id="5" name="Footer Placeholder 4">
            <a:extLst>
              <a:ext uri="{FF2B5EF4-FFF2-40B4-BE49-F238E27FC236}">
                <a16:creationId xmlns:a16="http://schemas.microsoft.com/office/drawing/2014/main" id="{F3CB25F5-91A0-F999-9F69-25DA150D28B3}"/>
              </a:ext>
            </a:extLst>
          </p:cNvPr>
          <p:cNvSpPr>
            <a:spLocks noGrp="1"/>
          </p:cNvSpPr>
          <p:nvPr>
            <p:ph type="ftr" sz="quarter" idx="11"/>
          </p:nvPr>
        </p:nvSpPr>
        <p:spPr>
          <a:xfrm>
            <a:off x="2667000" y="6356350"/>
            <a:ext cx="4267200" cy="365125"/>
          </a:xfrm>
        </p:spPr>
        <p:txBody>
          <a:bodyPr/>
          <a:lstStyle/>
          <a:p>
            <a:r>
              <a:rPr lang="en-US" dirty="0"/>
              <a:t>Chapter 1: Describing Data with Graphs by Ahmad Farooqi, PhD</a:t>
            </a:r>
          </a:p>
        </p:txBody>
      </p:sp>
      <p:sp>
        <p:nvSpPr>
          <p:cNvPr id="6" name="Slide Number Placeholder 5">
            <a:extLst>
              <a:ext uri="{FF2B5EF4-FFF2-40B4-BE49-F238E27FC236}">
                <a16:creationId xmlns:a16="http://schemas.microsoft.com/office/drawing/2014/main" id="{64870016-1568-5D56-218D-5426DD150393}"/>
              </a:ext>
            </a:extLst>
          </p:cNvPr>
          <p:cNvSpPr>
            <a:spLocks noGrp="1"/>
          </p:cNvSpPr>
          <p:nvPr>
            <p:ph type="sldNum" sz="quarter" idx="12"/>
          </p:nvPr>
        </p:nvSpPr>
        <p:spPr/>
        <p:txBody>
          <a:bodyPr/>
          <a:lstStyle/>
          <a:p>
            <a:fld id="{52A6D2FD-6317-4ED2-89D6-20713CDA8687}" type="slidenum">
              <a:rPr lang="en-US" smtClean="0"/>
              <a:t>20</a:t>
            </a:fld>
            <a:endParaRPr lang="en-US" dirty="0"/>
          </a:p>
        </p:txBody>
      </p:sp>
      <p:pic>
        <p:nvPicPr>
          <p:cNvPr id="8" name="Picture 7">
            <a:extLst>
              <a:ext uri="{FF2B5EF4-FFF2-40B4-BE49-F238E27FC236}">
                <a16:creationId xmlns:a16="http://schemas.microsoft.com/office/drawing/2014/main" id="{20C7E219-CF1C-2037-6CBC-615C06D24A54}"/>
              </a:ext>
            </a:extLst>
          </p:cNvPr>
          <p:cNvPicPr>
            <a:picLocks noChangeAspect="1"/>
          </p:cNvPicPr>
          <p:nvPr/>
        </p:nvPicPr>
        <p:blipFill>
          <a:blip r:embed="rId3"/>
          <a:stretch>
            <a:fillRect/>
          </a:stretch>
        </p:blipFill>
        <p:spPr>
          <a:xfrm>
            <a:off x="6420030" y="3048000"/>
            <a:ext cx="1751822" cy="1734130"/>
          </a:xfrm>
          <a:prstGeom prst="rect">
            <a:avLst/>
          </a:prstGeom>
        </p:spPr>
      </p:pic>
      <p:sp>
        <p:nvSpPr>
          <p:cNvPr id="3" name="Date Placeholder 2">
            <a:extLst>
              <a:ext uri="{FF2B5EF4-FFF2-40B4-BE49-F238E27FC236}">
                <a16:creationId xmlns:a16="http://schemas.microsoft.com/office/drawing/2014/main" id="{CF935E95-10D7-C114-8B67-BADEFFDAD909}"/>
              </a:ext>
            </a:extLst>
          </p:cNvPr>
          <p:cNvSpPr>
            <a:spLocks noGrp="1"/>
          </p:cNvSpPr>
          <p:nvPr>
            <p:ph type="dt" sz="half" idx="10"/>
          </p:nvPr>
        </p:nvSpPr>
        <p:spPr/>
        <p:txBody>
          <a:bodyPr/>
          <a:lstStyle/>
          <a:p>
            <a:fld id="{3D89A376-8DE8-49F4-90DA-80A1FF827C85}" type="datetime1">
              <a:rPr lang="en-US" smtClean="0"/>
              <a:t>9/2/2024</a:t>
            </a:fld>
            <a:endParaRPr lang="en-US" dirty="0"/>
          </a:p>
        </p:txBody>
      </p:sp>
    </p:spTree>
    <p:extLst>
      <p:ext uri="{BB962C8B-B14F-4D97-AF65-F5344CB8AC3E}">
        <p14:creationId xmlns:p14="http://schemas.microsoft.com/office/powerpoint/2010/main" val="21928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US" sz="3100" dirty="0"/>
            </a:br>
            <a:r>
              <a:rPr kumimoji="0" lang="en-US" sz="2700" b="1" i="0" u="none" strike="noStrike" kern="1200" cap="none" spc="0" normalizeH="0" baseline="0" noProof="0" dirty="0">
                <a:ln>
                  <a:noFill/>
                </a:ln>
                <a:solidFill>
                  <a:srgbClr val="04617B"/>
                </a:solidFill>
                <a:effectLst/>
                <a:uLnTx/>
                <a:uFillTx/>
                <a:latin typeface="Constantia"/>
                <a:ea typeface="+mj-ea"/>
                <a:cs typeface="+mj-cs"/>
              </a:rPr>
              <a:t>Graphical Representation of SIRS/SEPSIS (kind of infection) Study: Bar Chart-Example</a:t>
            </a:r>
            <a:br>
              <a:rPr kumimoji="0" lang="en-US" sz="2700" b="1" i="0" u="none" strike="noStrike" kern="1200" cap="none" spc="0" normalizeH="0" baseline="0" noProof="0" dirty="0">
                <a:ln>
                  <a:noFill/>
                </a:ln>
                <a:solidFill>
                  <a:srgbClr val="04617B"/>
                </a:solidFill>
                <a:effectLst/>
                <a:uLnTx/>
                <a:uFillTx/>
                <a:latin typeface="Constantia"/>
                <a:ea typeface="+mj-ea"/>
                <a:cs typeface="+mj-cs"/>
              </a:rPr>
            </a:br>
            <a:endParaRPr lang="en-US" sz="27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45353105"/>
              </p:ext>
            </p:extLst>
          </p:nvPr>
        </p:nvGraphicFramePr>
        <p:xfrm>
          <a:off x="457200" y="1935163"/>
          <a:ext cx="8229600" cy="4389437"/>
        </p:xfrm>
        <a:graphic>
          <a:graphicData uri="http://schemas.openxmlformats.org/drawingml/2006/chart">
            <c:chart xmlns:c="http://schemas.openxmlformats.org/drawingml/2006/chart" xmlns:r="http://schemas.openxmlformats.org/officeDocument/2006/relationships" r:id="rId2"/>
          </a:graphicData>
        </a:graphic>
      </p:graphicFrame>
      <p:sp>
        <p:nvSpPr>
          <p:cNvPr id="7" name="Footer Placeholder 6">
            <a:extLst>
              <a:ext uri="{FF2B5EF4-FFF2-40B4-BE49-F238E27FC236}">
                <a16:creationId xmlns:a16="http://schemas.microsoft.com/office/drawing/2014/main" id="{9B78FB05-A002-11F9-5E08-B4037D1FE337}"/>
              </a:ext>
            </a:extLst>
          </p:cNvPr>
          <p:cNvSpPr>
            <a:spLocks noGrp="1"/>
          </p:cNvSpPr>
          <p:nvPr>
            <p:ph type="ftr" sz="quarter" idx="11"/>
          </p:nvPr>
        </p:nvSpPr>
        <p:spPr>
          <a:xfrm>
            <a:off x="2667000" y="6356350"/>
            <a:ext cx="4267200" cy="365125"/>
          </a:xfrm>
        </p:spPr>
        <p:txBody>
          <a:bodyPr/>
          <a:lstStyle/>
          <a:p>
            <a:r>
              <a:rPr lang="en-US" dirty="0"/>
              <a:t>Chapter 1: Describing Data with Graphs by Ahmad Farooqi, PhD</a:t>
            </a:r>
          </a:p>
        </p:txBody>
      </p:sp>
      <p:sp>
        <p:nvSpPr>
          <p:cNvPr id="8" name="Slide Number Placeholder 7">
            <a:extLst>
              <a:ext uri="{FF2B5EF4-FFF2-40B4-BE49-F238E27FC236}">
                <a16:creationId xmlns:a16="http://schemas.microsoft.com/office/drawing/2014/main" id="{C460B50A-309D-E542-9C52-52F455581EDD}"/>
              </a:ext>
            </a:extLst>
          </p:cNvPr>
          <p:cNvSpPr>
            <a:spLocks noGrp="1"/>
          </p:cNvSpPr>
          <p:nvPr>
            <p:ph type="sldNum" sz="quarter" idx="12"/>
          </p:nvPr>
        </p:nvSpPr>
        <p:spPr/>
        <p:txBody>
          <a:bodyPr/>
          <a:lstStyle/>
          <a:p>
            <a:fld id="{52A6D2FD-6317-4ED2-89D6-20713CDA8687}" type="slidenum">
              <a:rPr lang="en-US" smtClean="0"/>
              <a:t>21</a:t>
            </a:fld>
            <a:endParaRPr lang="en-US" dirty="0"/>
          </a:p>
        </p:txBody>
      </p:sp>
      <p:sp>
        <p:nvSpPr>
          <p:cNvPr id="3" name="Date Placeholder 2">
            <a:extLst>
              <a:ext uri="{FF2B5EF4-FFF2-40B4-BE49-F238E27FC236}">
                <a16:creationId xmlns:a16="http://schemas.microsoft.com/office/drawing/2014/main" id="{A5189DD8-F98A-ABF2-4DBE-717E8C88805D}"/>
              </a:ext>
            </a:extLst>
          </p:cNvPr>
          <p:cNvSpPr>
            <a:spLocks noGrp="1"/>
          </p:cNvSpPr>
          <p:nvPr>
            <p:ph type="dt" sz="half" idx="10"/>
          </p:nvPr>
        </p:nvSpPr>
        <p:spPr/>
        <p:txBody>
          <a:bodyPr/>
          <a:lstStyle/>
          <a:p>
            <a:fld id="{CC817AD1-F0E9-416E-B1A9-C2BE28FBF30A}" type="datetime1">
              <a:rPr lang="en-US" smtClean="0"/>
              <a:t>9/2/2024</a:t>
            </a:fld>
            <a:endParaRPr lang="en-US" dirty="0"/>
          </a:p>
        </p:txBody>
      </p:sp>
    </p:spTree>
    <p:extLst>
      <p:ext uri="{BB962C8B-B14F-4D97-AF65-F5344CB8AC3E}">
        <p14:creationId xmlns:p14="http://schemas.microsoft.com/office/powerpoint/2010/main" val="4134170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5452ADE-0FE7-2E29-340F-7EB72FACFE42}"/>
              </a:ext>
            </a:extLst>
          </p:cNvPr>
          <p:cNvSpPr txBox="1">
            <a:spLocks noGrp="1"/>
          </p:cNvSpPr>
          <p:nvPr>
            <p:ph type="title" idx="4294967295"/>
          </p:nvPr>
        </p:nvSpPr>
        <p:spPr>
          <a:xfrm>
            <a:off x="260528" y="923436"/>
            <a:ext cx="8641556" cy="538966"/>
          </a:xfrm>
          <a:prstGeom prst="rect">
            <a:avLst/>
          </a:prstGeom>
          <a:noFill/>
          <a:ln>
            <a:noFill/>
            <a:prstDash/>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685800">
              <a:defRPr/>
            </a:pPr>
            <a:r>
              <a:rPr kumimoji="0" lang="en-US" sz="2400" b="1" i="0" u="none" strike="noStrike" kern="1200" cap="none" spc="0" normalizeH="0" baseline="0" noProof="0" dirty="0">
                <a:ln>
                  <a:noFill/>
                </a:ln>
                <a:solidFill>
                  <a:srgbClr val="04617B"/>
                </a:solidFill>
                <a:effectLst/>
                <a:uLnTx/>
                <a:uFillTx/>
                <a:latin typeface="Constantia"/>
                <a:ea typeface="+mj-ea"/>
                <a:cs typeface="+mj-cs"/>
              </a:rPr>
              <a:t>Numerical Representation of Categorical Data: </a:t>
            </a:r>
            <a:br>
              <a:rPr kumimoji="0" lang="en-US" sz="2400" b="1" i="0" u="none" strike="noStrike" kern="1200" cap="none" spc="0" normalizeH="0" baseline="0" noProof="0" dirty="0">
                <a:ln>
                  <a:noFill/>
                </a:ln>
                <a:solidFill>
                  <a:srgbClr val="04617B"/>
                </a:solidFill>
                <a:effectLst/>
                <a:uLnTx/>
                <a:uFillTx/>
                <a:latin typeface="Constantia"/>
                <a:ea typeface="+mj-ea"/>
                <a:cs typeface="+mj-cs"/>
              </a:rPr>
            </a:br>
            <a:r>
              <a:rPr kumimoji="0" lang="en-US" sz="2400" b="1" i="0" u="none" strike="noStrike" kern="1200" cap="none" spc="0" normalizeH="0" baseline="0" noProof="0" dirty="0">
                <a:ln>
                  <a:noFill/>
                </a:ln>
                <a:solidFill>
                  <a:srgbClr val="04617B"/>
                </a:solidFill>
                <a:effectLst/>
                <a:uLnTx/>
                <a:uFillTx/>
                <a:latin typeface="Constantia"/>
                <a:ea typeface="+mj-ea"/>
                <a:cs typeface="+mj-cs"/>
              </a:rPr>
              <a:t>M&amp;M’s candies-Example</a:t>
            </a:r>
            <a:endParaRPr lang="en-CA" sz="3300" dirty="0">
              <a:solidFill>
                <a:srgbClr val="005596"/>
              </a:solidFill>
            </a:endParaRPr>
          </a:p>
        </p:txBody>
      </p:sp>
      <p:sp>
        <p:nvSpPr>
          <p:cNvPr id="7" name="Content Placeholder 6">
            <a:extLst>
              <a:ext uri="{FF2B5EF4-FFF2-40B4-BE49-F238E27FC236}">
                <a16:creationId xmlns:a16="http://schemas.microsoft.com/office/drawing/2014/main" id="{465A54CF-339F-436A-84F4-73FAB85ECB99}"/>
              </a:ext>
            </a:extLst>
          </p:cNvPr>
          <p:cNvSpPr>
            <a:spLocks noGrp="1"/>
          </p:cNvSpPr>
          <p:nvPr>
            <p:ph idx="1"/>
          </p:nvPr>
        </p:nvSpPr>
        <p:spPr>
          <a:xfrm>
            <a:off x="260527" y="1806881"/>
            <a:ext cx="8641556" cy="3781527"/>
          </a:xfrm>
        </p:spPr>
        <p:txBody>
          <a:bodyPr>
            <a:normAutofit/>
          </a:bodyPr>
          <a:lstStyle/>
          <a:p>
            <a:pPr>
              <a:spcAft>
                <a:spcPts val="900"/>
              </a:spcAft>
              <a:defRPr/>
            </a:pPr>
            <a:r>
              <a:rPr lang="en-US" sz="1800" b="1" dirty="0"/>
              <a:t>Example 1.7 (Test Book): </a:t>
            </a:r>
            <a:r>
              <a:rPr lang="en-US" sz="1800" dirty="0"/>
              <a:t>A snack size bag of peanut M&amp;M’s candies contains 21 candies with the colors shown below with a Raw Data. </a:t>
            </a:r>
          </a:p>
        </p:txBody>
      </p:sp>
      <p:grpSp>
        <p:nvGrpSpPr>
          <p:cNvPr id="135" name="Group 677">
            <a:extLst>
              <a:ext uri="{FF2B5EF4-FFF2-40B4-BE49-F238E27FC236}">
                <a16:creationId xmlns:a16="http://schemas.microsoft.com/office/drawing/2014/main" id="{B52778FF-A057-B73C-58FF-C76ADDF456A4}"/>
              </a:ext>
              <a:ext uri="{C183D7F6-B498-43B3-948B-1728B52AA6E4}">
                <adec:decorative xmlns:adec="http://schemas.microsoft.com/office/drawing/2017/decorative" val="1"/>
              </a:ext>
            </a:extLst>
          </p:cNvPr>
          <p:cNvGrpSpPr>
            <a:grpSpLocks/>
          </p:cNvGrpSpPr>
          <p:nvPr/>
        </p:nvGrpSpPr>
        <p:grpSpPr bwMode="auto">
          <a:xfrm>
            <a:off x="4429125" y="3339593"/>
            <a:ext cx="285750" cy="322660"/>
            <a:chOff x="4320" y="240"/>
            <a:chExt cx="240" cy="271"/>
          </a:xfrm>
        </p:grpSpPr>
        <p:sp>
          <p:nvSpPr>
            <p:cNvPr id="136" name="Oval 669">
              <a:extLst>
                <a:ext uri="{FF2B5EF4-FFF2-40B4-BE49-F238E27FC236}">
                  <a16:creationId xmlns:a16="http://schemas.microsoft.com/office/drawing/2014/main" id="{2720AE54-FBEB-966C-73B9-83A70875A402}"/>
                </a:ext>
              </a:extLst>
            </p:cNvPr>
            <p:cNvSpPr>
              <a:spLocks noChangeAspect="1" noChangeArrowheads="1"/>
            </p:cNvSpPr>
            <p:nvPr/>
          </p:nvSpPr>
          <p:spPr bwMode="auto">
            <a:xfrm>
              <a:off x="4320" y="240"/>
              <a:ext cx="230" cy="230"/>
            </a:xfrm>
            <a:prstGeom prst="ellipse">
              <a:avLst/>
            </a:prstGeom>
            <a:solidFill>
              <a:srgbClr val="0000FF"/>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en-US" sz="1350">
                <a:latin typeface="Times New Roman" charset="0"/>
                <a:ea typeface="ＭＳ Ｐゴシック" charset="0"/>
              </a:endParaRPr>
            </a:p>
          </p:txBody>
        </p:sp>
        <p:sp>
          <p:nvSpPr>
            <p:cNvPr id="137" name="Text Box 676">
              <a:extLst>
                <a:ext uri="{FF2B5EF4-FFF2-40B4-BE49-F238E27FC236}">
                  <a16:creationId xmlns:a16="http://schemas.microsoft.com/office/drawing/2014/main" id="{45E173FB-8669-E632-26F1-AB9477579974}"/>
                </a:ext>
              </a:extLst>
            </p:cNvPr>
            <p:cNvSpPr txBox="1">
              <a:spLocks noChangeArrowheads="1"/>
            </p:cNvSpPr>
            <p:nvPr/>
          </p:nvSpPr>
          <p:spPr bwMode="auto">
            <a:xfrm>
              <a:off x="4320" y="240"/>
              <a:ext cx="24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ＭＳ Ｐゴシック" pitchFamily="1" charset="-128"/>
                </a:defRPr>
              </a:lvl1pPr>
              <a:lvl2pPr marL="742950" indent="-285750" eaLnBrk="0" hangingPunct="0">
                <a:defRPr sz="2400" b="1">
                  <a:solidFill>
                    <a:schemeClr val="tx1"/>
                  </a:solidFill>
                  <a:latin typeface="Times New Roman" pitchFamily="18" charset="0"/>
                  <a:ea typeface="ＭＳ Ｐゴシック" pitchFamily="1" charset="-128"/>
                </a:defRPr>
              </a:lvl2pPr>
              <a:lvl3pPr marL="1143000" indent="-228600" eaLnBrk="0" hangingPunct="0">
                <a:defRPr sz="2400" b="1">
                  <a:solidFill>
                    <a:schemeClr val="tx1"/>
                  </a:solidFill>
                  <a:latin typeface="Times New Roman" pitchFamily="18" charset="0"/>
                  <a:ea typeface="ＭＳ Ｐゴシック" pitchFamily="1" charset="-128"/>
                </a:defRPr>
              </a:lvl3pPr>
              <a:lvl4pPr marL="1600200" indent="-228600" eaLnBrk="0" hangingPunct="0">
                <a:defRPr sz="2400" b="1">
                  <a:solidFill>
                    <a:schemeClr val="tx1"/>
                  </a:solidFill>
                  <a:latin typeface="Times New Roman" pitchFamily="18" charset="0"/>
                  <a:ea typeface="ＭＳ Ｐゴシック" pitchFamily="1" charset="-128"/>
                </a:defRPr>
              </a:lvl4pPr>
              <a:lvl5pPr marL="2057400" indent="-228600" eaLnBrk="0" hangingPunct="0">
                <a:defRPr sz="2400" b="1">
                  <a:solidFill>
                    <a:schemeClr val="tx1"/>
                  </a:solidFill>
                  <a:latin typeface="Times New Roman" pitchFamily="18" charset="0"/>
                  <a:ea typeface="ＭＳ Ｐゴシック" pitchFamily="1"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9pPr>
            </a:lstStyle>
            <a:p>
              <a:pPr eaLnBrk="1" hangingPunct="1">
                <a:spcBef>
                  <a:spcPct val="50000"/>
                </a:spcBef>
              </a:pPr>
              <a:r>
                <a:rPr lang="en-US" sz="1500" b="0" dirty="0">
                  <a:solidFill>
                    <a:schemeClr val="bg1"/>
                  </a:solidFill>
                </a:rPr>
                <a:t>m</a:t>
              </a:r>
            </a:p>
          </p:txBody>
        </p:sp>
      </p:grpSp>
      <p:grpSp>
        <p:nvGrpSpPr>
          <p:cNvPr id="138" name="Group 681">
            <a:extLst>
              <a:ext uri="{FF2B5EF4-FFF2-40B4-BE49-F238E27FC236}">
                <a16:creationId xmlns:a16="http://schemas.microsoft.com/office/drawing/2014/main" id="{FE78F4CB-E290-0B06-260C-7B68A7BAD2E3}"/>
              </a:ext>
              <a:ext uri="{C183D7F6-B498-43B3-948B-1728B52AA6E4}">
                <adec:decorative xmlns:adec="http://schemas.microsoft.com/office/drawing/2017/decorative" val="1"/>
              </a:ext>
            </a:extLst>
          </p:cNvPr>
          <p:cNvGrpSpPr>
            <a:grpSpLocks/>
          </p:cNvGrpSpPr>
          <p:nvPr/>
        </p:nvGrpSpPr>
        <p:grpSpPr bwMode="auto">
          <a:xfrm>
            <a:off x="4035028" y="3649155"/>
            <a:ext cx="285750" cy="322660"/>
            <a:chOff x="4656" y="240"/>
            <a:chExt cx="240" cy="271"/>
          </a:xfrm>
        </p:grpSpPr>
        <p:sp>
          <p:nvSpPr>
            <p:cNvPr id="139" name="Oval 668">
              <a:extLst>
                <a:ext uri="{FF2B5EF4-FFF2-40B4-BE49-F238E27FC236}">
                  <a16:creationId xmlns:a16="http://schemas.microsoft.com/office/drawing/2014/main" id="{B45419FF-964D-CA50-A9D6-391C94FD40E1}"/>
                </a:ext>
              </a:extLst>
            </p:cNvPr>
            <p:cNvSpPr>
              <a:spLocks noChangeAspect="1" noChangeArrowheads="1"/>
            </p:cNvSpPr>
            <p:nvPr/>
          </p:nvSpPr>
          <p:spPr bwMode="auto">
            <a:xfrm>
              <a:off x="4656" y="240"/>
              <a:ext cx="230" cy="230"/>
            </a:xfrm>
            <a:prstGeom prst="ellipse">
              <a:avLst/>
            </a:prstGeom>
            <a:solidFill>
              <a:srgbClr val="008000"/>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en-US" sz="1350">
                <a:latin typeface="Times New Roman" charset="0"/>
                <a:ea typeface="ＭＳ Ｐゴシック" charset="0"/>
              </a:endParaRPr>
            </a:p>
          </p:txBody>
        </p:sp>
        <p:sp>
          <p:nvSpPr>
            <p:cNvPr id="140" name="Text Box 678">
              <a:extLst>
                <a:ext uri="{FF2B5EF4-FFF2-40B4-BE49-F238E27FC236}">
                  <a16:creationId xmlns:a16="http://schemas.microsoft.com/office/drawing/2014/main" id="{E950751A-DC18-58BB-9F25-888CF650BCC3}"/>
                </a:ext>
              </a:extLst>
            </p:cNvPr>
            <p:cNvSpPr txBox="1">
              <a:spLocks noChangeArrowheads="1"/>
            </p:cNvSpPr>
            <p:nvPr/>
          </p:nvSpPr>
          <p:spPr bwMode="auto">
            <a:xfrm>
              <a:off x="4656" y="240"/>
              <a:ext cx="24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ＭＳ Ｐゴシック" pitchFamily="1" charset="-128"/>
                </a:defRPr>
              </a:lvl1pPr>
              <a:lvl2pPr marL="742950" indent="-285750" eaLnBrk="0" hangingPunct="0">
                <a:defRPr sz="2400" b="1">
                  <a:solidFill>
                    <a:schemeClr val="tx1"/>
                  </a:solidFill>
                  <a:latin typeface="Times New Roman" pitchFamily="18" charset="0"/>
                  <a:ea typeface="ＭＳ Ｐゴシック" pitchFamily="1" charset="-128"/>
                </a:defRPr>
              </a:lvl2pPr>
              <a:lvl3pPr marL="1143000" indent="-228600" eaLnBrk="0" hangingPunct="0">
                <a:defRPr sz="2400" b="1">
                  <a:solidFill>
                    <a:schemeClr val="tx1"/>
                  </a:solidFill>
                  <a:latin typeface="Times New Roman" pitchFamily="18" charset="0"/>
                  <a:ea typeface="ＭＳ Ｐゴシック" pitchFamily="1" charset="-128"/>
                </a:defRPr>
              </a:lvl3pPr>
              <a:lvl4pPr marL="1600200" indent="-228600" eaLnBrk="0" hangingPunct="0">
                <a:defRPr sz="2400" b="1">
                  <a:solidFill>
                    <a:schemeClr val="tx1"/>
                  </a:solidFill>
                  <a:latin typeface="Times New Roman" pitchFamily="18" charset="0"/>
                  <a:ea typeface="ＭＳ Ｐゴシック" pitchFamily="1" charset="-128"/>
                </a:defRPr>
              </a:lvl4pPr>
              <a:lvl5pPr marL="2057400" indent="-228600" eaLnBrk="0" hangingPunct="0">
                <a:defRPr sz="2400" b="1">
                  <a:solidFill>
                    <a:schemeClr val="tx1"/>
                  </a:solidFill>
                  <a:latin typeface="Times New Roman" pitchFamily="18" charset="0"/>
                  <a:ea typeface="ＭＳ Ｐゴシック" pitchFamily="1"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9pPr>
            </a:lstStyle>
            <a:p>
              <a:pPr eaLnBrk="1" hangingPunct="1">
                <a:spcBef>
                  <a:spcPct val="50000"/>
                </a:spcBef>
              </a:pPr>
              <a:r>
                <a:rPr lang="en-US" sz="1500" b="0" dirty="0">
                  <a:solidFill>
                    <a:schemeClr val="bg1"/>
                  </a:solidFill>
                </a:rPr>
                <a:t>m</a:t>
              </a:r>
            </a:p>
          </p:txBody>
        </p:sp>
      </p:grpSp>
      <p:grpSp>
        <p:nvGrpSpPr>
          <p:cNvPr id="141" name="Group 684">
            <a:extLst>
              <a:ext uri="{FF2B5EF4-FFF2-40B4-BE49-F238E27FC236}">
                <a16:creationId xmlns:a16="http://schemas.microsoft.com/office/drawing/2014/main" id="{10991DBF-DC34-084B-8BB1-8027395AD3B6}"/>
              </a:ext>
              <a:ext uri="{C183D7F6-B498-43B3-948B-1728B52AA6E4}">
                <adec:decorative xmlns:adec="http://schemas.microsoft.com/office/drawing/2017/decorative" val="1"/>
              </a:ext>
            </a:extLst>
          </p:cNvPr>
          <p:cNvGrpSpPr>
            <a:grpSpLocks/>
          </p:cNvGrpSpPr>
          <p:nvPr/>
        </p:nvGrpSpPr>
        <p:grpSpPr bwMode="auto">
          <a:xfrm>
            <a:off x="3295650" y="3618199"/>
            <a:ext cx="285750" cy="322660"/>
            <a:chOff x="4320" y="240"/>
            <a:chExt cx="240" cy="271"/>
          </a:xfrm>
        </p:grpSpPr>
        <p:sp>
          <p:nvSpPr>
            <p:cNvPr id="142" name="Oval 685">
              <a:extLst>
                <a:ext uri="{FF2B5EF4-FFF2-40B4-BE49-F238E27FC236}">
                  <a16:creationId xmlns:a16="http://schemas.microsoft.com/office/drawing/2014/main" id="{EE90DE8F-3172-2490-6EDF-213C986AFB0B}"/>
                </a:ext>
              </a:extLst>
            </p:cNvPr>
            <p:cNvSpPr>
              <a:spLocks noChangeAspect="1" noChangeArrowheads="1"/>
            </p:cNvSpPr>
            <p:nvPr/>
          </p:nvSpPr>
          <p:spPr bwMode="auto">
            <a:xfrm>
              <a:off x="4320" y="240"/>
              <a:ext cx="230" cy="230"/>
            </a:xfrm>
            <a:prstGeom prst="ellipse">
              <a:avLst/>
            </a:prstGeom>
            <a:solidFill>
              <a:srgbClr val="0000FF"/>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en-US" sz="1350">
                <a:latin typeface="Times New Roman" charset="0"/>
                <a:ea typeface="ＭＳ Ｐゴシック" charset="0"/>
              </a:endParaRPr>
            </a:p>
          </p:txBody>
        </p:sp>
        <p:sp>
          <p:nvSpPr>
            <p:cNvPr id="143" name="Text Box 686">
              <a:extLst>
                <a:ext uri="{FF2B5EF4-FFF2-40B4-BE49-F238E27FC236}">
                  <a16:creationId xmlns:a16="http://schemas.microsoft.com/office/drawing/2014/main" id="{C3A70043-E163-6145-C059-3BA22F68F75A}"/>
                </a:ext>
              </a:extLst>
            </p:cNvPr>
            <p:cNvSpPr txBox="1">
              <a:spLocks noChangeArrowheads="1"/>
            </p:cNvSpPr>
            <p:nvPr/>
          </p:nvSpPr>
          <p:spPr bwMode="auto">
            <a:xfrm>
              <a:off x="4320" y="240"/>
              <a:ext cx="24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ＭＳ Ｐゴシック" pitchFamily="1" charset="-128"/>
                </a:defRPr>
              </a:lvl1pPr>
              <a:lvl2pPr marL="742950" indent="-285750" eaLnBrk="0" hangingPunct="0">
                <a:defRPr sz="2400" b="1">
                  <a:solidFill>
                    <a:schemeClr val="tx1"/>
                  </a:solidFill>
                  <a:latin typeface="Times New Roman" pitchFamily="18" charset="0"/>
                  <a:ea typeface="ＭＳ Ｐゴシック" pitchFamily="1" charset="-128"/>
                </a:defRPr>
              </a:lvl2pPr>
              <a:lvl3pPr marL="1143000" indent="-228600" eaLnBrk="0" hangingPunct="0">
                <a:defRPr sz="2400" b="1">
                  <a:solidFill>
                    <a:schemeClr val="tx1"/>
                  </a:solidFill>
                  <a:latin typeface="Times New Roman" pitchFamily="18" charset="0"/>
                  <a:ea typeface="ＭＳ Ｐゴシック" pitchFamily="1" charset="-128"/>
                </a:defRPr>
              </a:lvl3pPr>
              <a:lvl4pPr marL="1600200" indent="-228600" eaLnBrk="0" hangingPunct="0">
                <a:defRPr sz="2400" b="1">
                  <a:solidFill>
                    <a:schemeClr val="tx1"/>
                  </a:solidFill>
                  <a:latin typeface="Times New Roman" pitchFamily="18" charset="0"/>
                  <a:ea typeface="ＭＳ Ｐゴシック" pitchFamily="1" charset="-128"/>
                </a:defRPr>
              </a:lvl4pPr>
              <a:lvl5pPr marL="2057400" indent="-228600" eaLnBrk="0" hangingPunct="0">
                <a:defRPr sz="2400" b="1">
                  <a:solidFill>
                    <a:schemeClr val="tx1"/>
                  </a:solidFill>
                  <a:latin typeface="Times New Roman" pitchFamily="18" charset="0"/>
                  <a:ea typeface="ＭＳ Ｐゴシック" pitchFamily="1"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9pPr>
            </a:lstStyle>
            <a:p>
              <a:pPr eaLnBrk="1" hangingPunct="1">
                <a:spcBef>
                  <a:spcPct val="50000"/>
                </a:spcBef>
              </a:pPr>
              <a:r>
                <a:rPr lang="en-US" sz="1500" b="0">
                  <a:solidFill>
                    <a:schemeClr val="bg1"/>
                  </a:solidFill>
                </a:rPr>
                <a:t>m</a:t>
              </a:r>
            </a:p>
          </p:txBody>
        </p:sp>
      </p:grpSp>
      <p:grpSp>
        <p:nvGrpSpPr>
          <p:cNvPr id="144" name="Group 690">
            <a:extLst>
              <a:ext uri="{FF2B5EF4-FFF2-40B4-BE49-F238E27FC236}">
                <a16:creationId xmlns:a16="http://schemas.microsoft.com/office/drawing/2014/main" id="{98BA7038-3E01-5F3F-3D36-9007D0037512}"/>
              </a:ext>
              <a:ext uri="{C183D7F6-B498-43B3-948B-1728B52AA6E4}">
                <adec:decorative xmlns:adec="http://schemas.microsoft.com/office/drawing/2017/decorative" val="1"/>
              </a:ext>
            </a:extLst>
          </p:cNvPr>
          <p:cNvGrpSpPr>
            <a:grpSpLocks/>
          </p:cNvGrpSpPr>
          <p:nvPr/>
        </p:nvGrpSpPr>
        <p:grpSpPr bwMode="auto">
          <a:xfrm>
            <a:off x="4777978" y="3706305"/>
            <a:ext cx="285750" cy="322660"/>
            <a:chOff x="1344" y="288"/>
            <a:chExt cx="240" cy="271"/>
          </a:xfrm>
        </p:grpSpPr>
        <p:sp>
          <p:nvSpPr>
            <p:cNvPr id="145" name="Oval 691">
              <a:extLst>
                <a:ext uri="{FF2B5EF4-FFF2-40B4-BE49-F238E27FC236}">
                  <a16:creationId xmlns:a16="http://schemas.microsoft.com/office/drawing/2014/main" id="{4FBCA09C-3E5C-D70D-E5A5-1678757FF108}"/>
                </a:ext>
              </a:extLst>
            </p:cNvPr>
            <p:cNvSpPr>
              <a:spLocks noChangeAspect="1" noChangeArrowheads="1"/>
            </p:cNvSpPr>
            <p:nvPr/>
          </p:nvSpPr>
          <p:spPr bwMode="auto">
            <a:xfrm>
              <a:off x="1344" y="288"/>
              <a:ext cx="230" cy="230"/>
            </a:xfrm>
            <a:prstGeom prst="ellipse">
              <a:avLst/>
            </a:prstGeom>
            <a:solidFill>
              <a:srgbClr val="FF0000"/>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en-US" sz="1350">
                <a:latin typeface="Times New Roman" charset="0"/>
                <a:ea typeface="ＭＳ Ｐゴシック" charset="0"/>
              </a:endParaRPr>
            </a:p>
          </p:txBody>
        </p:sp>
        <p:sp>
          <p:nvSpPr>
            <p:cNvPr id="146" name="Text Box 692">
              <a:extLst>
                <a:ext uri="{FF2B5EF4-FFF2-40B4-BE49-F238E27FC236}">
                  <a16:creationId xmlns:a16="http://schemas.microsoft.com/office/drawing/2014/main" id="{7CFE2C6E-348F-88BB-A1EC-01E011D39E39}"/>
                </a:ext>
              </a:extLst>
            </p:cNvPr>
            <p:cNvSpPr txBox="1">
              <a:spLocks noChangeArrowheads="1"/>
            </p:cNvSpPr>
            <p:nvPr/>
          </p:nvSpPr>
          <p:spPr bwMode="auto">
            <a:xfrm>
              <a:off x="1344" y="288"/>
              <a:ext cx="24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ＭＳ Ｐゴシック" pitchFamily="1" charset="-128"/>
                </a:defRPr>
              </a:lvl1pPr>
              <a:lvl2pPr marL="742950" indent="-285750" eaLnBrk="0" hangingPunct="0">
                <a:defRPr sz="2400" b="1">
                  <a:solidFill>
                    <a:schemeClr val="tx1"/>
                  </a:solidFill>
                  <a:latin typeface="Times New Roman" pitchFamily="18" charset="0"/>
                  <a:ea typeface="ＭＳ Ｐゴシック" pitchFamily="1" charset="-128"/>
                </a:defRPr>
              </a:lvl2pPr>
              <a:lvl3pPr marL="1143000" indent="-228600" eaLnBrk="0" hangingPunct="0">
                <a:defRPr sz="2400" b="1">
                  <a:solidFill>
                    <a:schemeClr val="tx1"/>
                  </a:solidFill>
                  <a:latin typeface="Times New Roman" pitchFamily="18" charset="0"/>
                  <a:ea typeface="ＭＳ Ｐゴシック" pitchFamily="1" charset="-128"/>
                </a:defRPr>
              </a:lvl3pPr>
              <a:lvl4pPr marL="1600200" indent="-228600" eaLnBrk="0" hangingPunct="0">
                <a:defRPr sz="2400" b="1">
                  <a:solidFill>
                    <a:schemeClr val="tx1"/>
                  </a:solidFill>
                  <a:latin typeface="Times New Roman" pitchFamily="18" charset="0"/>
                  <a:ea typeface="ＭＳ Ｐゴシック" pitchFamily="1" charset="-128"/>
                </a:defRPr>
              </a:lvl4pPr>
              <a:lvl5pPr marL="2057400" indent="-228600" eaLnBrk="0" hangingPunct="0">
                <a:defRPr sz="2400" b="1">
                  <a:solidFill>
                    <a:schemeClr val="tx1"/>
                  </a:solidFill>
                  <a:latin typeface="Times New Roman" pitchFamily="18" charset="0"/>
                  <a:ea typeface="ＭＳ Ｐゴシック" pitchFamily="1"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9pPr>
            </a:lstStyle>
            <a:p>
              <a:pPr eaLnBrk="1" hangingPunct="1">
                <a:spcBef>
                  <a:spcPct val="50000"/>
                </a:spcBef>
              </a:pPr>
              <a:r>
                <a:rPr lang="en-US" sz="1500" b="0">
                  <a:solidFill>
                    <a:schemeClr val="bg1"/>
                  </a:solidFill>
                </a:rPr>
                <a:t>m</a:t>
              </a:r>
            </a:p>
          </p:txBody>
        </p:sp>
      </p:grpSp>
      <p:grpSp>
        <p:nvGrpSpPr>
          <p:cNvPr id="147" name="Group 699">
            <a:extLst>
              <a:ext uri="{FF2B5EF4-FFF2-40B4-BE49-F238E27FC236}">
                <a16:creationId xmlns:a16="http://schemas.microsoft.com/office/drawing/2014/main" id="{DC091B66-3C89-9970-1EAE-0DF2B5DA82AD}"/>
              </a:ext>
              <a:ext uri="{C183D7F6-B498-43B3-948B-1728B52AA6E4}">
                <adec:decorative xmlns:adec="http://schemas.microsoft.com/office/drawing/2017/decorative" val="1"/>
              </a:ext>
            </a:extLst>
          </p:cNvPr>
          <p:cNvGrpSpPr>
            <a:grpSpLocks/>
          </p:cNvGrpSpPr>
          <p:nvPr/>
        </p:nvGrpSpPr>
        <p:grpSpPr bwMode="auto">
          <a:xfrm>
            <a:off x="3295650" y="3296730"/>
            <a:ext cx="285750" cy="322660"/>
            <a:chOff x="1344" y="288"/>
            <a:chExt cx="240" cy="271"/>
          </a:xfrm>
        </p:grpSpPr>
        <p:sp>
          <p:nvSpPr>
            <p:cNvPr id="148" name="Oval 700">
              <a:extLst>
                <a:ext uri="{FF2B5EF4-FFF2-40B4-BE49-F238E27FC236}">
                  <a16:creationId xmlns:a16="http://schemas.microsoft.com/office/drawing/2014/main" id="{E6E4A40D-2619-60AB-56F1-9D68B5F1D96A}"/>
                </a:ext>
              </a:extLst>
            </p:cNvPr>
            <p:cNvSpPr>
              <a:spLocks noChangeAspect="1" noChangeArrowheads="1"/>
            </p:cNvSpPr>
            <p:nvPr/>
          </p:nvSpPr>
          <p:spPr bwMode="auto">
            <a:xfrm>
              <a:off x="1344" y="288"/>
              <a:ext cx="230" cy="230"/>
            </a:xfrm>
            <a:prstGeom prst="ellipse">
              <a:avLst/>
            </a:prstGeom>
            <a:solidFill>
              <a:srgbClr val="FF0000"/>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en-US" sz="1350">
                <a:latin typeface="Times New Roman" charset="0"/>
                <a:ea typeface="ＭＳ Ｐゴシック" charset="0"/>
              </a:endParaRPr>
            </a:p>
          </p:txBody>
        </p:sp>
        <p:sp>
          <p:nvSpPr>
            <p:cNvPr id="149" name="Text Box 701">
              <a:extLst>
                <a:ext uri="{FF2B5EF4-FFF2-40B4-BE49-F238E27FC236}">
                  <a16:creationId xmlns:a16="http://schemas.microsoft.com/office/drawing/2014/main" id="{B4824608-E1FF-7EEB-37FF-B2D52B6C3D94}"/>
                </a:ext>
              </a:extLst>
            </p:cNvPr>
            <p:cNvSpPr txBox="1">
              <a:spLocks noChangeArrowheads="1"/>
            </p:cNvSpPr>
            <p:nvPr/>
          </p:nvSpPr>
          <p:spPr bwMode="auto">
            <a:xfrm>
              <a:off x="1344" y="288"/>
              <a:ext cx="24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ＭＳ Ｐゴシック" pitchFamily="1" charset="-128"/>
                </a:defRPr>
              </a:lvl1pPr>
              <a:lvl2pPr marL="742950" indent="-285750" eaLnBrk="0" hangingPunct="0">
                <a:defRPr sz="2400" b="1">
                  <a:solidFill>
                    <a:schemeClr val="tx1"/>
                  </a:solidFill>
                  <a:latin typeface="Times New Roman" pitchFamily="18" charset="0"/>
                  <a:ea typeface="ＭＳ Ｐゴシック" pitchFamily="1" charset="-128"/>
                </a:defRPr>
              </a:lvl2pPr>
              <a:lvl3pPr marL="1143000" indent="-228600" eaLnBrk="0" hangingPunct="0">
                <a:defRPr sz="2400" b="1">
                  <a:solidFill>
                    <a:schemeClr val="tx1"/>
                  </a:solidFill>
                  <a:latin typeface="Times New Roman" pitchFamily="18" charset="0"/>
                  <a:ea typeface="ＭＳ Ｐゴシック" pitchFamily="1" charset="-128"/>
                </a:defRPr>
              </a:lvl3pPr>
              <a:lvl4pPr marL="1600200" indent="-228600" eaLnBrk="0" hangingPunct="0">
                <a:defRPr sz="2400" b="1">
                  <a:solidFill>
                    <a:schemeClr val="tx1"/>
                  </a:solidFill>
                  <a:latin typeface="Times New Roman" pitchFamily="18" charset="0"/>
                  <a:ea typeface="ＭＳ Ｐゴシック" pitchFamily="1" charset="-128"/>
                </a:defRPr>
              </a:lvl4pPr>
              <a:lvl5pPr marL="2057400" indent="-228600" eaLnBrk="0" hangingPunct="0">
                <a:defRPr sz="2400" b="1">
                  <a:solidFill>
                    <a:schemeClr val="tx1"/>
                  </a:solidFill>
                  <a:latin typeface="Times New Roman" pitchFamily="18" charset="0"/>
                  <a:ea typeface="ＭＳ Ｐゴシック" pitchFamily="1"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9pPr>
            </a:lstStyle>
            <a:p>
              <a:pPr eaLnBrk="1" hangingPunct="1">
                <a:spcBef>
                  <a:spcPct val="50000"/>
                </a:spcBef>
              </a:pPr>
              <a:r>
                <a:rPr lang="en-US" sz="1500" b="0">
                  <a:solidFill>
                    <a:schemeClr val="bg1"/>
                  </a:solidFill>
                </a:rPr>
                <a:t>m</a:t>
              </a:r>
            </a:p>
          </p:txBody>
        </p:sp>
      </p:grpSp>
      <p:grpSp>
        <p:nvGrpSpPr>
          <p:cNvPr id="150" name="Group 702">
            <a:extLst>
              <a:ext uri="{FF2B5EF4-FFF2-40B4-BE49-F238E27FC236}">
                <a16:creationId xmlns:a16="http://schemas.microsoft.com/office/drawing/2014/main" id="{83B89DAF-605C-EEE9-3544-325C98576635}"/>
              </a:ext>
              <a:ext uri="{C183D7F6-B498-43B3-948B-1728B52AA6E4}">
                <adec:decorative xmlns:adec="http://schemas.microsoft.com/office/drawing/2017/decorative" val="1"/>
              </a:ext>
            </a:extLst>
          </p:cNvPr>
          <p:cNvGrpSpPr>
            <a:grpSpLocks/>
          </p:cNvGrpSpPr>
          <p:nvPr/>
        </p:nvGrpSpPr>
        <p:grpSpPr bwMode="auto">
          <a:xfrm>
            <a:off x="4777978" y="3363405"/>
            <a:ext cx="285750" cy="322660"/>
            <a:chOff x="4656" y="240"/>
            <a:chExt cx="240" cy="271"/>
          </a:xfrm>
        </p:grpSpPr>
        <p:sp>
          <p:nvSpPr>
            <p:cNvPr id="151" name="Oval 703">
              <a:extLst>
                <a:ext uri="{FF2B5EF4-FFF2-40B4-BE49-F238E27FC236}">
                  <a16:creationId xmlns:a16="http://schemas.microsoft.com/office/drawing/2014/main" id="{8A2E79A8-CAF3-BB8E-CD4C-A98C8C3CF047}"/>
                </a:ext>
              </a:extLst>
            </p:cNvPr>
            <p:cNvSpPr>
              <a:spLocks noChangeAspect="1" noChangeArrowheads="1"/>
            </p:cNvSpPr>
            <p:nvPr/>
          </p:nvSpPr>
          <p:spPr bwMode="auto">
            <a:xfrm>
              <a:off x="4656" y="240"/>
              <a:ext cx="230" cy="230"/>
            </a:xfrm>
            <a:prstGeom prst="ellipse">
              <a:avLst/>
            </a:prstGeom>
            <a:solidFill>
              <a:srgbClr val="008000"/>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en-US" sz="1350">
                <a:latin typeface="Times New Roman" charset="0"/>
                <a:ea typeface="ＭＳ Ｐゴシック" charset="0"/>
              </a:endParaRPr>
            </a:p>
          </p:txBody>
        </p:sp>
        <p:sp>
          <p:nvSpPr>
            <p:cNvPr id="152" name="Text Box 704">
              <a:extLst>
                <a:ext uri="{FF2B5EF4-FFF2-40B4-BE49-F238E27FC236}">
                  <a16:creationId xmlns:a16="http://schemas.microsoft.com/office/drawing/2014/main" id="{4D63AC4D-B11E-4CCC-14D2-0FB9637396F2}"/>
                </a:ext>
              </a:extLst>
            </p:cNvPr>
            <p:cNvSpPr txBox="1">
              <a:spLocks noChangeArrowheads="1"/>
            </p:cNvSpPr>
            <p:nvPr/>
          </p:nvSpPr>
          <p:spPr bwMode="auto">
            <a:xfrm>
              <a:off x="4656" y="240"/>
              <a:ext cx="24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ＭＳ Ｐゴシック" pitchFamily="1" charset="-128"/>
                </a:defRPr>
              </a:lvl1pPr>
              <a:lvl2pPr marL="742950" indent="-285750" eaLnBrk="0" hangingPunct="0">
                <a:defRPr sz="2400" b="1">
                  <a:solidFill>
                    <a:schemeClr val="tx1"/>
                  </a:solidFill>
                  <a:latin typeface="Times New Roman" pitchFamily="18" charset="0"/>
                  <a:ea typeface="ＭＳ Ｐゴシック" pitchFamily="1" charset="-128"/>
                </a:defRPr>
              </a:lvl2pPr>
              <a:lvl3pPr marL="1143000" indent="-228600" eaLnBrk="0" hangingPunct="0">
                <a:defRPr sz="2400" b="1">
                  <a:solidFill>
                    <a:schemeClr val="tx1"/>
                  </a:solidFill>
                  <a:latin typeface="Times New Roman" pitchFamily="18" charset="0"/>
                  <a:ea typeface="ＭＳ Ｐゴシック" pitchFamily="1" charset="-128"/>
                </a:defRPr>
              </a:lvl3pPr>
              <a:lvl4pPr marL="1600200" indent="-228600" eaLnBrk="0" hangingPunct="0">
                <a:defRPr sz="2400" b="1">
                  <a:solidFill>
                    <a:schemeClr val="tx1"/>
                  </a:solidFill>
                  <a:latin typeface="Times New Roman" pitchFamily="18" charset="0"/>
                  <a:ea typeface="ＭＳ Ｐゴシック" pitchFamily="1" charset="-128"/>
                </a:defRPr>
              </a:lvl4pPr>
              <a:lvl5pPr marL="2057400" indent="-228600" eaLnBrk="0" hangingPunct="0">
                <a:defRPr sz="2400" b="1">
                  <a:solidFill>
                    <a:schemeClr val="tx1"/>
                  </a:solidFill>
                  <a:latin typeface="Times New Roman" pitchFamily="18" charset="0"/>
                  <a:ea typeface="ＭＳ Ｐゴシック" pitchFamily="1"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9pPr>
            </a:lstStyle>
            <a:p>
              <a:pPr eaLnBrk="1" hangingPunct="1">
                <a:spcBef>
                  <a:spcPct val="50000"/>
                </a:spcBef>
              </a:pPr>
              <a:r>
                <a:rPr lang="en-US" sz="1500" b="0" dirty="0">
                  <a:solidFill>
                    <a:schemeClr val="bg1"/>
                  </a:solidFill>
                </a:rPr>
                <a:t>m</a:t>
              </a:r>
            </a:p>
          </p:txBody>
        </p:sp>
      </p:grpSp>
      <p:grpSp>
        <p:nvGrpSpPr>
          <p:cNvPr id="153" name="Group 723">
            <a:extLst>
              <a:ext uri="{FF2B5EF4-FFF2-40B4-BE49-F238E27FC236}">
                <a16:creationId xmlns:a16="http://schemas.microsoft.com/office/drawing/2014/main" id="{FE652133-302F-6747-7B8C-95C6A0F26BED}"/>
              </a:ext>
              <a:ext uri="{C183D7F6-B498-43B3-948B-1728B52AA6E4}">
                <adec:decorative xmlns:adec="http://schemas.microsoft.com/office/drawing/2017/decorative" val="1"/>
              </a:ext>
            </a:extLst>
          </p:cNvPr>
          <p:cNvGrpSpPr>
            <a:grpSpLocks/>
          </p:cNvGrpSpPr>
          <p:nvPr/>
        </p:nvGrpSpPr>
        <p:grpSpPr bwMode="auto">
          <a:xfrm>
            <a:off x="5178028" y="3363405"/>
            <a:ext cx="285750" cy="322660"/>
            <a:chOff x="5280" y="240"/>
            <a:chExt cx="240" cy="271"/>
          </a:xfrm>
        </p:grpSpPr>
        <p:sp>
          <p:nvSpPr>
            <p:cNvPr id="154" name="Oval 724">
              <a:extLst>
                <a:ext uri="{FF2B5EF4-FFF2-40B4-BE49-F238E27FC236}">
                  <a16:creationId xmlns:a16="http://schemas.microsoft.com/office/drawing/2014/main" id="{4F7B259A-5A8E-11D5-5452-FB026E4507E9}"/>
                </a:ext>
              </a:extLst>
            </p:cNvPr>
            <p:cNvSpPr>
              <a:spLocks noChangeAspect="1" noChangeArrowheads="1"/>
            </p:cNvSpPr>
            <p:nvPr/>
          </p:nvSpPr>
          <p:spPr bwMode="auto">
            <a:xfrm>
              <a:off x="5280" y="240"/>
              <a:ext cx="230" cy="230"/>
            </a:xfrm>
            <a:prstGeom prst="ellipse">
              <a:avLst/>
            </a:prstGeom>
            <a:solidFill>
              <a:srgbClr val="FFFF00"/>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en-US" sz="1350">
                <a:latin typeface="Times New Roman" charset="0"/>
                <a:ea typeface="ＭＳ Ｐゴシック" charset="0"/>
              </a:endParaRPr>
            </a:p>
          </p:txBody>
        </p:sp>
        <p:sp>
          <p:nvSpPr>
            <p:cNvPr id="155" name="Text Box 725">
              <a:extLst>
                <a:ext uri="{FF2B5EF4-FFF2-40B4-BE49-F238E27FC236}">
                  <a16:creationId xmlns:a16="http://schemas.microsoft.com/office/drawing/2014/main" id="{E5490B60-8717-209F-FCB6-36F5FA058C63}"/>
                </a:ext>
              </a:extLst>
            </p:cNvPr>
            <p:cNvSpPr txBox="1">
              <a:spLocks noChangeArrowheads="1"/>
            </p:cNvSpPr>
            <p:nvPr/>
          </p:nvSpPr>
          <p:spPr bwMode="auto">
            <a:xfrm>
              <a:off x="5280" y="240"/>
              <a:ext cx="24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ＭＳ Ｐゴシック" pitchFamily="1" charset="-128"/>
                </a:defRPr>
              </a:lvl1pPr>
              <a:lvl2pPr marL="742950" indent="-285750" eaLnBrk="0" hangingPunct="0">
                <a:defRPr sz="2400" b="1">
                  <a:solidFill>
                    <a:schemeClr val="tx1"/>
                  </a:solidFill>
                  <a:latin typeface="Times New Roman" pitchFamily="18" charset="0"/>
                  <a:ea typeface="ＭＳ Ｐゴシック" pitchFamily="1" charset="-128"/>
                </a:defRPr>
              </a:lvl2pPr>
              <a:lvl3pPr marL="1143000" indent="-228600" eaLnBrk="0" hangingPunct="0">
                <a:defRPr sz="2400" b="1">
                  <a:solidFill>
                    <a:schemeClr val="tx1"/>
                  </a:solidFill>
                  <a:latin typeface="Times New Roman" pitchFamily="18" charset="0"/>
                  <a:ea typeface="ＭＳ Ｐゴシック" pitchFamily="1" charset="-128"/>
                </a:defRPr>
              </a:lvl3pPr>
              <a:lvl4pPr marL="1600200" indent="-228600" eaLnBrk="0" hangingPunct="0">
                <a:defRPr sz="2400" b="1">
                  <a:solidFill>
                    <a:schemeClr val="tx1"/>
                  </a:solidFill>
                  <a:latin typeface="Times New Roman" pitchFamily="18" charset="0"/>
                  <a:ea typeface="ＭＳ Ｐゴシック" pitchFamily="1" charset="-128"/>
                </a:defRPr>
              </a:lvl4pPr>
              <a:lvl5pPr marL="2057400" indent="-228600" eaLnBrk="0" hangingPunct="0">
                <a:defRPr sz="2400" b="1">
                  <a:solidFill>
                    <a:schemeClr val="tx1"/>
                  </a:solidFill>
                  <a:latin typeface="Times New Roman" pitchFamily="18" charset="0"/>
                  <a:ea typeface="ＭＳ Ｐゴシック" pitchFamily="1"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9pPr>
            </a:lstStyle>
            <a:p>
              <a:pPr eaLnBrk="1" hangingPunct="1">
                <a:spcBef>
                  <a:spcPct val="50000"/>
                </a:spcBef>
              </a:pPr>
              <a:r>
                <a:rPr lang="en-US" sz="1500" b="0">
                  <a:solidFill>
                    <a:schemeClr val="bg1"/>
                  </a:solidFill>
                </a:rPr>
                <a:t>m</a:t>
              </a:r>
            </a:p>
          </p:txBody>
        </p:sp>
      </p:grpSp>
      <p:grpSp>
        <p:nvGrpSpPr>
          <p:cNvPr id="156" name="Group 726">
            <a:extLst>
              <a:ext uri="{FF2B5EF4-FFF2-40B4-BE49-F238E27FC236}">
                <a16:creationId xmlns:a16="http://schemas.microsoft.com/office/drawing/2014/main" id="{3212A30C-6FD1-2A27-2BD4-F6E4912CC1A9}"/>
              </a:ext>
              <a:ext uri="{C183D7F6-B498-43B3-948B-1728B52AA6E4}">
                <adec:decorative xmlns:adec="http://schemas.microsoft.com/office/drawing/2017/decorative" val="1"/>
              </a:ext>
            </a:extLst>
          </p:cNvPr>
          <p:cNvGrpSpPr>
            <a:grpSpLocks/>
          </p:cNvGrpSpPr>
          <p:nvPr/>
        </p:nvGrpSpPr>
        <p:grpSpPr bwMode="auto">
          <a:xfrm>
            <a:off x="3634978" y="3294349"/>
            <a:ext cx="285750" cy="322660"/>
            <a:chOff x="5280" y="240"/>
            <a:chExt cx="240" cy="271"/>
          </a:xfrm>
        </p:grpSpPr>
        <p:sp>
          <p:nvSpPr>
            <p:cNvPr id="157" name="Oval 727">
              <a:extLst>
                <a:ext uri="{FF2B5EF4-FFF2-40B4-BE49-F238E27FC236}">
                  <a16:creationId xmlns:a16="http://schemas.microsoft.com/office/drawing/2014/main" id="{586DCDBA-8D42-17DE-9BEF-97B7F699C3B6}"/>
                </a:ext>
              </a:extLst>
            </p:cNvPr>
            <p:cNvSpPr>
              <a:spLocks noChangeAspect="1" noChangeArrowheads="1"/>
            </p:cNvSpPr>
            <p:nvPr/>
          </p:nvSpPr>
          <p:spPr bwMode="auto">
            <a:xfrm>
              <a:off x="5280" y="240"/>
              <a:ext cx="230" cy="230"/>
            </a:xfrm>
            <a:prstGeom prst="ellipse">
              <a:avLst/>
            </a:prstGeom>
            <a:solidFill>
              <a:srgbClr val="FFFF00"/>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en-US" sz="1350">
                <a:latin typeface="Times New Roman" charset="0"/>
                <a:ea typeface="ＭＳ Ｐゴシック" charset="0"/>
              </a:endParaRPr>
            </a:p>
          </p:txBody>
        </p:sp>
        <p:sp>
          <p:nvSpPr>
            <p:cNvPr id="158" name="Text Box 728">
              <a:extLst>
                <a:ext uri="{FF2B5EF4-FFF2-40B4-BE49-F238E27FC236}">
                  <a16:creationId xmlns:a16="http://schemas.microsoft.com/office/drawing/2014/main" id="{A7760146-CD25-E790-349C-00CA819B96E7}"/>
                </a:ext>
              </a:extLst>
            </p:cNvPr>
            <p:cNvSpPr txBox="1">
              <a:spLocks noChangeArrowheads="1"/>
            </p:cNvSpPr>
            <p:nvPr/>
          </p:nvSpPr>
          <p:spPr bwMode="auto">
            <a:xfrm>
              <a:off x="5280" y="240"/>
              <a:ext cx="24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ＭＳ Ｐゴシック" pitchFamily="1" charset="-128"/>
                </a:defRPr>
              </a:lvl1pPr>
              <a:lvl2pPr marL="742950" indent="-285750" eaLnBrk="0" hangingPunct="0">
                <a:defRPr sz="2400" b="1">
                  <a:solidFill>
                    <a:schemeClr val="tx1"/>
                  </a:solidFill>
                  <a:latin typeface="Times New Roman" pitchFamily="18" charset="0"/>
                  <a:ea typeface="ＭＳ Ｐゴシック" pitchFamily="1" charset="-128"/>
                </a:defRPr>
              </a:lvl2pPr>
              <a:lvl3pPr marL="1143000" indent="-228600" eaLnBrk="0" hangingPunct="0">
                <a:defRPr sz="2400" b="1">
                  <a:solidFill>
                    <a:schemeClr val="tx1"/>
                  </a:solidFill>
                  <a:latin typeface="Times New Roman" pitchFamily="18" charset="0"/>
                  <a:ea typeface="ＭＳ Ｐゴシック" pitchFamily="1" charset="-128"/>
                </a:defRPr>
              </a:lvl3pPr>
              <a:lvl4pPr marL="1600200" indent="-228600" eaLnBrk="0" hangingPunct="0">
                <a:defRPr sz="2400" b="1">
                  <a:solidFill>
                    <a:schemeClr val="tx1"/>
                  </a:solidFill>
                  <a:latin typeface="Times New Roman" pitchFamily="18" charset="0"/>
                  <a:ea typeface="ＭＳ Ｐゴシック" pitchFamily="1" charset="-128"/>
                </a:defRPr>
              </a:lvl4pPr>
              <a:lvl5pPr marL="2057400" indent="-228600" eaLnBrk="0" hangingPunct="0">
                <a:defRPr sz="2400" b="1">
                  <a:solidFill>
                    <a:schemeClr val="tx1"/>
                  </a:solidFill>
                  <a:latin typeface="Times New Roman" pitchFamily="18" charset="0"/>
                  <a:ea typeface="ＭＳ Ｐゴシック" pitchFamily="1"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9pPr>
            </a:lstStyle>
            <a:p>
              <a:pPr eaLnBrk="1" hangingPunct="1">
                <a:spcBef>
                  <a:spcPct val="50000"/>
                </a:spcBef>
              </a:pPr>
              <a:r>
                <a:rPr lang="en-US" sz="1500" b="0" dirty="0">
                  <a:solidFill>
                    <a:schemeClr val="bg1"/>
                  </a:solidFill>
                </a:rPr>
                <a:t>m</a:t>
              </a:r>
            </a:p>
          </p:txBody>
        </p:sp>
      </p:grpSp>
      <p:grpSp>
        <p:nvGrpSpPr>
          <p:cNvPr id="159" name="Group 729">
            <a:extLst>
              <a:ext uri="{FF2B5EF4-FFF2-40B4-BE49-F238E27FC236}">
                <a16:creationId xmlns:a16="http://schemas.microsoft.com/office/drawing/2014/main" id="{48FB917B-F489-2862-E012-E72970D69EA9}"/>
              </a:ext>
              <a:ext uri="{C183D7F6-B498-43B3-948B-1728B52AA6E4}">
                <adec:decorative xmlns:adec="http://schemas.microsoft.com/office/drawing/2017/decorative" val="1"/>
              </a:ext>
            </a:extLst>
          </p:cNvPr>
          <p:cNvGrpSpPr>
            <a:grpSpLocks/>
          </p:cNvGrpSpPr>
          <p:nvPr/>
        </p:nvGrpSpPr>
        <p:grpSpPr bwMode="auto">
          <a:xfrm>
            <a:off x="5863828" y="3306256"/>
            <a:ext cx="285750" cy="326231"/>
            <a:chOff x="4992" y="240"/>
            <a:chExt cx="240" cy="230"/>
          </a:xfrm>
        </p:grpSpPr>
        <p:sp>
          <p:nvSpPr>
            <p:cNvPr id="160" name="Oval 730">
              <a:extLst>
                <a:ext uri="{FF2B5EF4-FFF2-40B4-BE49-F238E27FC236}">
                  <a16:creationId xmlns:a16="http://schemas.microsoft.com/office/drawing/2014/main" id="{0C048591-BAD8-0ED5-6EB4-2069081FAEF6}"/>
                </a:ext>
              </a:extLst>
            </p:cNvPr>
            <p:cNvSpPr>
              <a:spLocks noChangeAspect="1" noChangeArrowheads="1"/>
            </p:cNvSpPr>
            <p:nvPr/>
          </p:nvSpPr>
          <p:spPr bwMode="auto">
            <a:xfrm>
              <a:off x="4992" y="240"/>
              <a:ext cx="230" cy="230"/>
            </a:xfrm>
            <a:prstGeom prst="ellipse">
              <a:avLst/>
            </a:prstGeom>
            <a:solidFill>
              <a:srgbClr val="FF6600"/>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en-US" sz="1350">
                <a:latin typeface="Times New Roman" charset="0"/>
                <a:ea typeface="ＭＳ Ｐゴシック" charset="0"/>
              </a:endParaRPr>
            </a:p>
          </p:txBody>
        </p:sp>
        <p:sp>
          <p:nvSpPr>
            <p:cNvPr id="161" name="Text Box 731">
              <a:extLst>
                <a:ext uri="{FF2B5EF4-FFF2-40B4-BE49-F238E27FC236}">
                  <a16:creationId xmlns:a16="http://schemas.microsoft.com/office/drawing/2014/main" id="{DA5187E5-CC62-0724-B20F-99E74E28C0D6}"/>
                </a:ext>
              </a:extLst>
            </p:cNvPr>
            <p:cNvSpPr txBox="1">
              <a:spLocks noChangeArrowheads="1"/>
            </p:cNvSpPr>
            <p:nvPr/>
          </p:nvSpPr>
          <p:spPr bwMode="auto">
            <a:xfrm>
              <a:off x="4992" y="240"/>
              <a:ext cx="240"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ＭＳ Ｐゴシック" pitchFamily="1" charset="-128"/>
                </a:defRPr>
              </a:lvl1pPr>
              <a:lvl2pPr marL="742950" indent="-285750" eaLnBrk="0" hangingPunct="0">
                <a:defRPr sz="2400" b="1">
                  <a:solidFill>
                    <a:schemeClr val="tx1"/>
                  </a:solidFill>
                  <a:latin typeface="Times New Roman" pitchFamily="18" charset="0"/>
                  <a:ea typeface="ＭＳ Ｐゴシック" pitchFamily="1" charset="-128"/>
                </a:defRPr>
              </a:lvl2pPr>
              <a:lvl3pPr marL="1143000" indent="-228600" eaLnBrk="0" hangingPunct="0">
                <a:defRPr sz="2400" b="1">
                  <a:solidFill>
                    <a:schemeClr val="tx1"/>
                  </a:solidFill>
                  <a:latin typeface="Times New Roman" pitchFamily="18" charset="0"/>
                  <a:ea typeface="ＭＳ Ｐゴシック" pitchFamily="1" charset="-128"/>
                </a:defRPr>
              </a:lvl3pPr>
              <a:lvl4pPr marL="1600200" indent="-228600" eaLnBrk="0" hangingPunct="0">
                <a:defRPr sz="2400" b="1">
                  <a:solidFill>
                    <a:schemeClr val="tx1"/>
                  </a:solidFill>
                  <a:latin typeface="Times New Roman" pitchFamily="18" charset="0"/>
                  <a:ea typeface="ＭＳ Ｐゴシック" pitchFamily="1" charset="-128"/>
                </a:defRPr>
              </a:lvl4pPr>
              <a:lvl5pPr marL="2057400" indent="-228600" eaLnBrk="0" hangingPunct="0">
                <a:defRPr sz="2400" b="1">
                  <a:solidFill>
                    <a:schemeClr val="tx1"/>
                  </a:solidFill>
                  <a:latin typeface="Times New Roman" pitchFamily="18" charset="0"/>
                  <a:ea typeface="ＭＳ Ｐゴシック" pitchFamily="1"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9pPr>
            </a:lstStyle>
            <a:p>
              <a:pPr eaLnBrk="1" hangingPunct="1">
                <a:spcBef>
                  <a:spcPct val="50000"/>
                </a:spcBef>
              </a:pPr>
              <a:r>
                <a:rPr lang="en-US" sz="1500" b="0" dirty="0">
                  <a:solidFill>
                    <a:schemeClr val="bg1"/>
                  </a:solidFill>
                </a:rPr>
                <a:t>m</a:t>
              </a:r>
            </a:p>
          </p:txBody>
        </p:sp>
      </p:grpSp>
      <p:grpSp>
        <p:nvGrpSpPr>
          <p:cNvPr id="162" name="Group 735">
            <a:extLst>
              <a:ext uri="{FF2B5EF4-FFF2-40B4-BE49-F238E27FC236}">
                <a16:creationId xmlns:a16="http://schemas.microsoft.com/office/drawing/2014/main" id="{61A47AC6-C04F-4B2B-4616-B412880C2632}"/>
              </a:ext>
              <a:ext uri="{C183D7F6-B498-43B3-948B-1728B52AA6E4}">
                <adec:decorative xmlns:adec="http://schemas.microsoft.com/office/drawing/2017/decorative" val="1"/>
              </a:ext>
            </a:extLst>
          </p:cNvPr>
          <p:cNvGrpSpPr>
            <a:grpSpLocks/>
          </p:cNvGrpSpPr>
          <p:nvPr/>
        </p:nvGrpSpPr>
        <p:grpSpPr bwMode="auto">
          <a:xfrm>
            <a:off x="5563790" y="3718212"/>
            <a:ext cx="285750" cy="322660"/>
            <a:chOff x="4992" y="240"/>
            <a:chExt cx="240" cy="271"/>
          </a:xfrm>
        </p:grpSpPr>
        <p:sp>
          <p:nvSpPr>
            <p:cNvPr id="163" name="Oval 736">
              <a:extLst>
                <a:ext uri="{FF2B5EF4-FFF2-40B4-BE49-F238E27FC236}">
                  <a16:creationId xmlns:a16="http://schemas.microsoft.com/office/drawing/2014/main" id="{65C30C13-0C32-4BF3-A131-990062BBF1B7}"/>
                </a:ext>
              </a:extLst>
            </p:cNvPr>
            <p:cNvSpPr>
              <a:spLocks noChangeAspect="1" noChangeArrowheads="1"/>
            </p:cNvSpPr>
            <p:nvPr/>
          </p:nvSpPr>
          <p:spPr bwMode="auto">
            <a:xfrm>
              <a:off x="4992" y="240"/>
              <a:ext cx="230" cy="230"/>
            </a:xfrm>
            <a:prstGeom prst="ellipse">
              <a:avLst/>
            </a:prstGeom>
            <a:solidFill>
              <a:srgbClr val="FF6600"/>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en-US" sz="1350">
                <a:latin typeface="Times New Roman" charset="0"/>
                <a:ea typeface="ＭＳ Ｐゴシック" charset="0"/>
              </a:endParaRPr>
            </a:p>
          </p:txBody>
        </p:sp>
        <p:sp>
          <p:nvSpPr>
            <p:cNvPr id="164" name="Text Box 737">
              <a:extLst>
                <a:ext uri="{FF2B5EF4-FFF2-40B4-BE49-F238E27FC236}">
                  <a16:creationId xmlns:a16="http://schemas.microsoft.com/office/drawing/2014/main" id="{485E1AEF-8A26-178E-8FA2-45D5CFFC524A}"/>
                </a:ext>
              </a:extLst>
            </p:cNvPr>
            <p:cNvSpPr txBox="1">
              <a:spLocks noChangeArrowheads="1"/>
            </p:cNvSpPr>
            <p:nvPr/>
          </p:nvSpPr>
          <p:spPr bwMode="auto">
            <a:xfrm>
              <a:off x="4992" y="240"/>
              <a:ext cx="24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ＭＳ Ｐゴシック" pitchFamily="1" charset="-128"/>
                </a:defRPr>
              </a:lvl1pPr>
              <a:lvl2pPr marL="742950" indent="-285750" eaLnBrk="0" hangingPunct="0">
                <a:defRPr sz="2400" b="1">
                  <a:solidFill>
                    <a:schemeClr val="tx1"/>
                  </a:solidFill>
                  <a:latin typeface="Times New Roman" pitchFamily="18" charset="0"/>
                  <a:ea typeface="ＭＳ Ｐゴシック" pitchFamily="1" charset="-128"/>
                </a:defRPr>
              </a:lvl2pPr>
              <a:lvl3pPr marL="1143000" indent="-228600" eaLnBrk="0" hangingPunct="0">
                <a:defRPr sz="2400" b="1">
                  <a:solidFill>
                    <a:schemeClr val="tx1"/>
                  </a:solidFill>
                  <a:latin typeface="Times New Roman" pitchFamily="18" charset="0"/>
                  <a:ea typeface="ＭＳ Ｐゴシック" pitchFamily="1" charset="-128"/>
                </a:defRPr>
              </a:lvl3pPr>
              <a:lvl4pPr marL="1600200" indent="-228600" eaLnBrk="0" hangingPunct="0">
                <a:defRPr sz="2400" b="1">
                  <a:solidFill>
                    <a:schemeClr val="tx1"/>
                  </a:solidFill>
                  <a:latin typeface="Times New Roman" pitchFamily="18" charset="0"/>
                  <a:ea typeface="ＭＳ Ｐゴシック" pitchFamily="1" charset="-128"/>
                </a:defRPr>
              </a:lvl4pPr>
              <a:lvl5pPr marL="2057400" indent="-228600" eaLnBrk="0" hangingPunct="0">
                <a:defRPr sz="2400" b="1">
                  <a:solidFill>
                    <a:schemeClr val="tx1"/>
                  </a:solidFill>
                  <a:latin typeface="Times New Roman" pitchFamily="18" charset="0"/>
                  <a:ea typeface="ＭＳ Ｐゴシック" pitchFamily="1"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9pPr>
            </a:lstStyle>
            <a:p>
              <a:pPr eaLnBrk="1" hangingPunct="1">
                <a:spcBef>
                  <a:spcPct val="50000"/>
                </a:spcBef>
              </a:pPr>
              <a:r>
                <a:rPr lang="en-US" sz="1500" b="0" dirty="0">
                  <a:solidFill>
                    <a:schemeClr val="bg1"/>
                  </a:solidFill>
                </a:rPr>
                <a:t>m</a:t>
              </a:r>
            </a:p>
          </p:txBody>
        </p:sp>
      </p:grpSp>
      <p:grpSp>
        <p:nvGrpSpPr>
          <p:cNvPr id="165" name="Group 741">
            <a:extLst>
              <a:ext uri="{FF2B5EF4-FFF2-40B4-BE49-F238E27FC236}">
                <a16:creationId xmlns:a16="http://schemas.microsoft.com/office/drawing/2014/main" id="{22D70D72-CE3A-78FA-87F0-AD60547A6DDF}"/>
              </a:ext>
              <a:ext uri="{C183D7F6-B498-43B3-948B-1728B52AA6E4}">
                <adec:decorative xmlns:adec="http://schemas.microsoft.com/office/drawing/2017/decorative" val="1"/>
              </a:ext>
            </a:extLst>
          </p:cNvPr>
          <p:cNvGrpSpPr>
            <a:grpSpLocks/>
          </p:cNvGrpSpPr>
          <p:nvPr/>
        </p:nvGrpSpPr>
        <p:grpSpPr bwMode="auto">
          <a:xfrm>
            <a:off x="5863828" y="3706305"/>
            <a:ext cx="285750" cy="322659"/>
            <a:chOff x="3984" y="230"/>
            <a:chExt cx="240" cy="271"/>
          </a:xfrm>
        </p:grpSpPr>
        <p:sp>
          <p:nvSpPr>
            <p:cNvPr id="166" name="Oval 742">
              <a:extLst>
                <a:ext uri="{FF2B5EF4-FFF2-40B4-BE49-F238E27FC236}">
                  <a16:creationId xmlns:a16="http://schemas.microsoft.com/office/drawing/2014/main" id="{7F78E81B-17C4-059B-6003-ED270848DA63}"/>
                </a:ext>
              </a:extLst>
            </p:cNvPr>
            <p:cNvSpPr>
              <a:spLocks noChangeAspect="1" noChangeArrowheads="1"/>
            </p:cNvSpPr>
            <p:nvPr/>
          </p:nvSpPr>
          <p:spPr bwMode="auto">
            <a:xfrm>
              <a:off x="3984" y="240"/>
              <a:ext cx="230" cy="230"/>
            </a:xfrm>
            <a:prstGeom prst="ellipse">
              <a:avLst/>
            </a:prstGeom>
            <a:solidFill>
              <a:srgbClr val="800000"/>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en-US" sz="1350">
                <a:latin typeface="Times New Roman" charset="0"/>
                <a:ea typeface="ＭＳ Ｐゴシック" charset="0"/>
              </a:endParaRPr>
            </a:p>
          </p:txBody>
        </p:sp>
        <p:sp>
          <p:nvSpPr>
            <p:cNvPr id="167" name="Text Box 743">
              <a:extLst>
                <a:ext uri="{FF2B5EF4-FFF2-40B4-BE49-F238E27FC236}">
                  <a16:creationId xmlns:a16="http://schemas.microsoft.com/office/drawing/2014/main" id="{540C6263-8D91-9F54-5881-CD2031185BC7}"/>
                </a:ext>
              </a:extLst>
            </p:cNvPr>
            <p:cNvSpPr txBox="1">
              <a:spLocks noChangeArrowheads="1"/>
            </p:cNvSpPr>
            <p:nvPr/>
          </p:nvSpPr>
          <p:spPr bwMode="auto">
            <a:xfrm>
              <a:off x="3984" y="230"/>
              <a:ext cx="24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ＭＳ Ｐゴシック" pitchFamily="1" charset="-128"/>
                </a:defRPr>
              </a:lvl1pPr>
              <a:lvl2pPr marL="742950" indent="-285750" eaLnBrk="0" hangingPunct="0">
                <a:defRPr sz="2400" b="1">
                  <a:solidFill>
                    <a:schemeClr val="tx1"/>
                  </a:solidFill>
                  <a:latin typeface="Times New Roman" pitchFamily="18" charset="0"/>
                  <a:ea typeface="ＭＳ Ｐゴシック" pitchFamily="1" charset="-128"/>
                </a:defRPr>
              </a:lvl2pPr>
              <a:lvl3pPr marL="1143000" indent="-228600" eaLnBrk="0" hangingPunct="0">
                <a:defRPr sz="2400" b="1">
                  <a:solidFill>
                    <a:schemeClr val="tx1"/>
                  </a:solidFill>
                  <a:latin typeface="Times New Roman" pitchFamily="18" charset="0"/>
                  <a:ea typeface="ＭＳ Ｐゴシック" pitchFamily="1" charset="-128"/>
                </a:defRPr>
              </a:lvl3pPr>
              <a:lvl4pPr marL="1600200" indent="-228600" eaLnBrk="0" hangingPunct="0">
                <a:defRPr sz="2400" b="1">
                  <a:solidFill>
                    <a:schemeClr val="tx1"/>
                  </a:solidFill>
                  <a:latin typeface="Times New Roman" pitchFamily="18" charset="0"/>
                  <a:ea typeface="ＭＳ Ｐゴシック" pitchFamily="1" charset="-128"/>
                </a:defRPr>
              </a:lvl4pPr>
              <a:lvl5pPr marL="2057400" indent="-228600" eaLnBrk="0" hangingPunct="0">
                <a:defRPr sz="2400" b="1">
                  <a:solidFill>
                    <a:schemeClr val="tx1"/>
                  </a:solidFill>
                  <a:latin typeface="Times New Roman" pitchFamily="18" charset="0"/>
                  <a:ea typeface="ＭＳ Ｐゴシック" pitchFamily="1"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9pPr>
            </a:lstStyle>
            <a:p>
              <a:pPr eaLnBrk="1" hangingPunct="1">
                <a:spcBef>
                  <a:spcPct val="50000"/>
                </a:spcBef>
              </a:pPr>
              <a:r>
                <a:rPr lang="en-US" sz="1500" b="0">
                  <a:solidFill>
                    <a:schemeClr val="bg1"/>
                  </a:solidFill>
                </a:rPr>
                <a:t>m</a:t>
              </a:r>
            </a:p>
          </p:txBody>
        </p:sp>
      </p:grpSp>
      <p:grpSp>
        <p:nvGrpSpPr>
          <p:cNvPr id="168" name="Group 750">
            <a:extLst>
              <a:ext uri="{FF2B5EF4-FFF2-40B4-BE49-F238E27FC236}">
                <a16:creationId xmlns:a16="http://schemas.microsoft.com/office/drawing/2014/main" id="{B44BA28E-061C-2051-6690-14BB819CF3A6}"/>
              </a:ext>
              <a:ext uri="{C183D7F6-B498-43B3-948B-1728B52AA6E4}">
                <adec:decorative xmlns:adec="http://schemas.microsoft.com/office/drawing/2017/decorative" val="1"/>
              </a:ext>
            </a:extLst>
          </p:cNvPr>
          <p:cNvGrpSpPr>
            <a:grpSpLocks/>
          </p:cNvGrpSpPr>
          <p:nvPr/>
        </p:nvGrpSpPr>
        <p:grpSpPr bwMode="auto">
          <a:xfrm>
            <a:off x="3295650" y="3993246"/>
            <a:ext cx="285750" cy="322659"/>
            <a:chOff x="3984" y="230"/>
            <a:chExt cx="240" cy="271"/>
          </a:xfrm>
        </p:grpSpPr>
        <p:sp>
          <p:nvSpPr>
            <p:cNvPr id="169" name="Oval 751">
              <a:extLst>
                <a:ext uri="{FF2B5EF4-FFF2-40B4-BE49-F238E27FC236}">
                  <a16:creationId xmlns:a16="http://schemas.microsoft.com/office/drawing/2014/main" id="{2110E6E8-46CD-8818-6D12-D090982CFD7C}"/>
                </a:ext>
              </a:extLst>
            </p:cNvPr>
            <p:cNvSpPr>
              <a:spLocks noChangeAspect="1" noChangeArrowheads="1"/>
            </p:cNvSpPr>
            <p:nvPr/>
          </p:nvSpPr>
          <p:spPr bwMode="auto">
            <a:xfrm>
              <a:off x="3984" y="240"/>
              <a:ext cx="230" cy="230"/>
            </a:xfrm>
            <a:prstGeom prst="ellipse">
              <a:avLst/>
            </a:prstGeom>
            <a:solidFill>
              <a:srgbClr val="800000"/>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en-US" sz="1350">
                <a:latin typeface="Times New Roman" charset="0"/>
                <a:ea typeface="ＭＳ Ｐゴシック" charset="0"/>
              </a:endParaRPr>
            </a:p>
          </p:txBody>
        </p:sp>
        <p:sp>
          <p:nvSpPr>
            <p:cNvPr id="170" name="Text Box 752">
              <a:extLst>
                <a:ext uri="{FF2B5EF4-FFF2-40B4-BE49-F238E27FC236}">
                  <a16:creationId xmlns:a16="http://schemas.microsoft.com/office/drawing/2014/main" id="{B4CD25B1-EB64-34B2-834C-59269BDA0C39}"/>
                </a:ext>
              </a:extLst>
            </p:cNvPr>
            <p:cNvSpPr txBox="1">
              <a:spLocks noChangeArrowheads="1"/>
            </p:cNvSpPr>
            <p:nvPr/>
          </p:nvSpPr>
          <p:spPr bwMode="auto">
            <a:xfrm>
              <a:off x="3984" y="230"/>
              <a:ext cx="24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ＭＳ Ｐゴシック" pitchFamily="1" charset="-128"/>
                </a:defRPr>
              </a:lvl1pPr>
              <a:lvl2pPr marL="742950" indent="-285750" eaLnBrk="0" hangingPunct="0">
                <a:defRPr sz="2400" b="1">
                  <a:solidFill>
                    <a:schemeClr val="tx1"/>
                  </a:solidFill>
                  <a:latin typeface="Times New Roman" pitchFamily="18" charset="0"/>
                  <a:ea typeface="ＭＳ Ｐゴシック" pitchFamily="1" charset="-128"/>
                </a:defRPr>
              </a:lvl2pPr>
              <a:lvl3pPr marL="1143000" indent="-228600" eaLnBrk="0" hangingPunct="0">
                <a:defRPr sz="2400" b="1">
                  <a:solidFill>
                    <a:schemeClr val="tx1"/>
                  </a:solidFill>
                  <a:latin typeface="Times New Roman" pitchFamily="18" charset="0"/>
                  <a:ea typeface="ＭＳ Ｐゴシック" pitchFamily="1" charset="-128"/>
                </a:defRPr>
              </a:lvl3pPr>
              <a:lvl4pPr marL="1600200" indent="-228600" eaLnBrk="0" hangingPunct="0">
                <a:defRPr sz="2400" b="1">
                  <a:solidFill>
                    <a:schemeClr val="tx1"/>
                  </a:solidFill>
                  <a:latin typeface="Times New Roman" pitchFamily="18" charset="0"/>
                  <a:ea typeface="ＭＳ Ｐゴシック" pitchFamily="1" charset="-128"/>
                </a:defRPr>
              </a:lvl4pPr>
              <a:lvl5pPr marL="2057400" indent="-228600" eaLnBrk="0" hangingPunct="0">
                <a:defRPr sz="2400" b="1">
                  <a:solidFill>
                    <a:schemeClr val="tx1"/>
                  </a:solidFill>
                  <a:latin typeface="Times New Roman" pitchFamily="18" charset="0"/>
                  <a:ea typeface="ＭＳ Ｐゴシック" pitchFamily="1"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9pPr>
            </a:lstStyle>
            <a:p>
              <a:pPr eaLnBrk="1" hangingPunct="1">
                <a:spcBef>
                  <a:spcPct val="50000"/>
                </a:spcBef>
              </a:pPr>
              <a:r>
                <a:rPr lang="en-US" sz="1500" b="0">
                  <a:solidFill>
                    <a:schemeClr val="bg1"/>
                  </a:solidFill>
                </a:rPr>
                <a:t>m</a:t>
              </a:r>
            </a:p>
          </p:txBody>
        </p:sp>
      </p:grpSp>
      <p:grpSp>
        <p:nvGrpSpPr>
          <p:cNvPr id="171" name="Group 759">
            <a:extLst>
              <a:ext uri="{FF2B5EF4-FFF2-40B4-BE49-F238E27FC236}">
                <a16:creationId xmlns:a16="http://schemas.microsoft.com/office/drawing/2014/main" id="{1B4BA68D-5249-7819-42F2-37D8F2F40163}"/>
              </a:ext>
              <a:ext uri="{C183D7F6-B498-43B3-948B-1728B52AA6E4}">
                <adec:decorative xmlns:adec="http://schemas.microsoft.com/office/drawing/2017/decorative" val="1"/>
              </a:ext>
            </a:extLst>
          </p:cNvPr>
          <p:cNvGrpSpPr>
            <a:grpSpLocks/>
          </p:cNvGrpSpPr>
          <p:nvPr/>
        </p:nvGrpSpPr>
        <p:grpSpPr bwMode="auto">
          <a:xfrm>
            <a:off x="4429125" y="3663443"/>
            <a:ext cx="285750" cy="322659"/>
            <a:chOff x="3984" y="230"/>
            <a:chExt cx="240" cy="271"/>
          </a:xfrm>
        </p:grpSpPr>
        <p:sp>
          <p:nvSpPr>
            <p:cNvPr id="172" name="Oval 760">
              <a:extLst>
                <a:ext uri="{FF2B5EF4-FFF2-40B4-BE49-F238E27FC236}">
                  <a16:creationId xmlns:a16="http://schemas.microsoft.com/office/drawing/2014/main" id="{DC1E5960-62BF-E5DF-9C89-2BADC011BDF5}"/>
                </a:ext>
              </a:extLst>
            </p:cNvPr>
            <p:cNvSpPr>
              <a:spLocks noChangeAspect="1" noChangeArrowheads="1"/>
            </p:cNvSpPr>
            <p:nvPr/>
          </p:nvSpPr>
          <p:spPr bwMode="auto">
            <a:xfrm>
              <a:off x="3984" y="240"/>
              <a:ext cx="230" cy="230"/>
            </a:xfrm>
            <a:prstGeom prst="ellipse">
              <a:avLst/>
            </a:prstGeom>
            <a:solidFill>
              <a:srgbClr val="800000"/>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en-US" sz="1350">
                <a:latin typeface="Times New Roman" charset="0"/>
                <a:ea typeface="ＭＳ Ｐゴシック" charset="0"/>
              </a:endParaRPr>
            </a:p>
          </p:txBody>
        </p:sp>
        <p:sp>
          <p:nvSpPr>
            <p:cNvPr id="173" name="Text Box 761">
              <a:extLst>
                <a:ext uri="{FF2B5EF4-FFF2-40B4-BE49-F238E27FC236}">
                  <a16:creationId xmlns:a16="http://schemas.microsoft.com/office/drawing/2014/main" id="{24C3DA9C-C5B7-B117-DDF7-B1EAD94EACDD}"/>
                </a:ext>
              </a:extLst>
            </p:cNvPr>
            <p:cNvSpPr txBox="1">
              <a:spLocks noChangeArrowheads="1"/>
            </p:cNvSpPr>
            <p:nvPr/>
          </p:nvSpPr>
          <p:spPr bwMode="auto">
            <a:xfrm>
              <a:off x="3984" y="230"/>
              <a:ext cx="24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ＭＳ Ｐゴシック" pitchFamily="1" charset="-128"/>
                </a:defRPr>
              </a:lvl1pPr>
              <a:lvl2pPr marL="742950" indent="-285750" eaLnBrk="0" hangingPunct="0">
                <a:defRPr sz="2400" b="1">
                  <a:solidFill>
                    <a:schemeClr val="tx1"/>
                  </a:solidFill>
                  <a:latin typeface="Times New Roman" pitchFamily="18" charset="0"/>
                  <a:ea typeface="ＭＳ Ｐゴシック" pitchFamily="1" charset="-128"/>
                </a:defRPr>
              </a:lvl2pPr>
              <a:lvl3pPr marL="1143000" indent="-228600" eaLnBrk="0" hangingPunct="0">
                <a:defRPr sz="2400" b="1">
                  <a:solidFill>
                    <a:schemeClr val="tx1"/>
                  </a:solidFill>
                  <a:latin typeface="Times New Roman" pitchFamily="18" charset="0"/>
                  <a:ea typeface="ＭＳ Ｐゴシック" pitchFamily="1" charset="-128"/>
                </a:defRPr>
              </a:lvl3pPr>
              <a:lvl4pPr marL="1600200" indent="-228600" eaLnBrk="0" hangingPunct="0">
                <a:defRPr sz="2400" b="1">
                  <a:solidFill>
                    <a:schemeClr val="tx1"/>
                  </a:solidFill>
                  <a:latin typeface="Times New Roman" pitchFamily="18" charset="0"/>
                  <a:ea typeface="ＭＳ Ｐゴシック" pitchFamily="1" charset="-128"/>
                </a:defRPr>
              </a:lvl4pPr>
              <a:lvl5pPr marL="2057400" indent="-228600" eaLnBrk="0" hangingPunct="0">
                <a:defRPr sz="2400" b="1">
                  <a:solidFill>
                    <a:schemeClr val="tx1"/>
                  </a:solidFill>
                  <a:latin typeface="Times New Roman" pitchFamily="18" charset="0"/>
                  <a:ea typeface="ＭＳ Ｐゴシック" pitchFamily="1"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9pPr>
            </a:lstStyle>
            <a:p>
              <a:pPr eaLnBrk="1" hangingPunct="1">
                <a:spcBef>
                  <a:spcPct val="50000"/>
                </a:spcBef>
              </a:pPr>
              <a:r>
                <a:rPr lang="en-US" sz="1500" b="0">
                  <a:solidFill>
                    <a:schemeClr val="bg1"/>
                  </a:solidFill>
                </a:rPr>
                <a:t>m</a:t>
              </a:r>
            </a:p>
          </p:txBody>
        </p:sp>
      </p:grpSp>
      <p:grpSp>
        <p:nvGrpSpPr>
          <p:cNvPr id="174" name="Group 922">
            <a:extLst>
              <a:ext uri="{FF2B5EF4-FFF2-40B4-BE49-F238E27FC236}">
                <a16:creationId xmlns:a16="http://schemas.microsoft.com/office/drawing/2014/main" id="{C6AE4C12-8E4E-E507-3E4D-FE247AF77D2B}"/>
              </a:ext>
              <a:ext uri="{C183D7F6-B498-43B3-948B-1728B52AA6E4}">
                <adec:decorative xmlns:adec="http://schemas.microsoft.com/office/drawing/2017/decorative" val="1"/>
              </a:ext>
            </a:extLst>
          </p:cNvPr>
          <p:cNvGrpSpPr>
            <a:grpSpLocks/>
          </p:cNvGrpSpPr>
          <p:nvPr/>
        </p:nvGrpSpPr>
        <p:grpSpPr bwMode="auto">
          <a:xfrm>
            <a:off x="5178028" y="3706305"/>
            <a:ext cx="285750" cy="322660"/>
            <a:chOff x="4320" y="240"/>
            <a:chExt cx="240" cy="271"/>
          </a:xfrm>
        </p:grpSpPr>
        <p:sp>
          <p:nvSpPr>
            <p:cNvPr id="175" name="Oval 923">
              <a:extLst>
                <a:ext uri="{FF2B5EF4-FFF2-40B4-BE49-F238E27FC236}">
                  <a16:creationId xmlns:a16="http://schemas.microsoft.com/office/drawing/2014/main" id="{2391AE3B-78F7-2FF1-4A3F-947CDB0DFC3F}"/>
                </a:ext>
              </a:extLst>
            </p:cNvPr>
            <p:cNvSpPr>
              <a:spLocks noChangeAspect="1" noChangeArrowheads="1"/>
            </p:cNvSpPr>
            <p:nvPr/>
          </p:nvSpPr>
          <p:spPr bwMode="auto">
            <a:xfrm>
              <a:off x="4320" y="240"/>
              <a:ext cx="230" cy="230"/>
            </a:xfrm>
            <a:prstGeom prst="ellipse">
              <a:avLst/>
            </a:prstGeom>
            <a:solidFill>
              <a:srgbClr val="0000FF"/>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en-US" sz="1350">
                <a:latin typeface="Times New Roman" charset="0"/>
                <a:ea typeface="ＭＳ Ｐゴシック" charset="0"/>
              </a:endParaRPr>
            </a:p>
          </p:txBody>
        </p:sp>
        <p:sp>
          <p:nvSpPr>
            <p:cNvPr id="176" name="Text Box 924">
              <a:extLst>
                <a:ext uri="{FF2B5EF4-FFF2-40B4-BE49-F238E27FC236}">
                  <a16:creationId xmlns:a16="http://schemas.microsoft.com/office/drawing/2014/main" id="{DC475FE8-C4F1-0277-BAEA-FC153DAA5407}"/>
                </a:ext>
              </a:extLst>
            </p:cNvPr>
            <p:cNvSpPr txBox="1">
              <a:spLocks noChangeArrowheads="1"/>
            </p:cNvSpPr>
            <p:nvPr/>
          </p:nvSpPr>
          <p:spPr bwMode="auto">
            <a:xfrm>
              <a:off x="4320" y="240"/>
              <a:ext cx="24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ＭＳ Ｐゴシック" pitchFamily="1" charset="-128"/>
                </a:defRPr>
              </a:lvl1pPr>
              <a:lvl2pPr marL="742950" indent="-285750" eaLnBrk="0" hangingPunct="0">
                <a:defRPr sz="2400" b="1">
                  <a:solidFill>
                    <a:schemeClr val="tx1"/>
                  </a:solidFill>
                  <a:latin typeface="Times New Roman" pitchFamily="18" charset="0"/>
                  <a:ea typeface="ＭＳ Ｐゴシック" pitchFamily="1" charset="-128"/>
                </a:defRPr>
              </a:lvl2pPr>
              <a:lvl3pPr marL="1143000" indent="-228600" eaLnBrk="0" hangingPunct="0">
                <a:defRPr sz="2400" b="1">
                  <a:solidFill>
                    <a:schemeClr val="tx1"/>
                  </a:solidFill>
                  <a:latin typeface="Times New Roman" pitchFamily="18" charset="0"/>
                  <a:ea typeface="ＭＳ Ｐゴシック" pitchFamily="1" charset="-128"/>
                </a:defRPr>
              </a:lvl3pPr>
              <a:lvl4pPr marL="1600200" indent="-228600" eaLnBrk="0" hangingPunct="0">
                <a:defRPr sz="2400" b="1">
                  <a:solidFill>
                    <a:schemeClr val="tx1"/>
                  </a:solidFill>
                  <a:latin typeface="Times New Roman" pitchFamily="18" charset="0"/>
                  <a:ea typeface="ＭＳ Ｐゴシック" pitchFamily="1" charset="-128"/>
                </a:defRPr>
              </a:lvl4pPr>
              <a:lvl5pPr marL="2057400" indent="-228600" eaLnBrk="0" hangingPunct="0">
                <a:defRPr sz="2400" b="1">
                  <a:solidFill>
                    <a:schemeClr val="tx1"/>
                  </a:solidFill>
                  <a:latin typeface="Times New Roman" pitchFamily="18" charset="0"/>
                  <a:ea typeface="ＭＳ Ｐゴシック" pitchFamily="1"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9pPr>
            </a:lstStyle>
            <a:p>
              <a:pPr eaLnBrk="1" hangingPunct="1">
                <a:spcBef>
                  <a:spcPct val="50000"/>
                </a:spcBef>
              </a:pPr>
              <a:r>
                <a:rPr lang="en-US" sz="1500" b="0">
                  <a:solidFill>
                    <a:schemeClr val="bg1"/>
                  </a:solidFill>
                </a:rPr>
                <a:t>m</a:t>
              </a:r>
            </a:p>
          </p:txBody>
        </p:sp>
      </p:grpSp>
      <p:grpSp>
        <p:nvGrpSpPr>
          <p:cNvPr id="177" name="Group 925">
            <a:extLst>
              <a:ext uri="{FF2B5EF4-FFF2-40B4-BE49-F238E27FC236}">
                <a16:creationId xmlns:a16="http://schemas.microsoft.com/office/drawing/2014/main" id="{F93943F5-0101-D4BA-CAB2-A4815018EC1F}"/>
              </a:ext>
              <a:ext uri="{C183D7F6-B498-43B3-948B-1728B52AA6E4}">
                <adec:decorative xmlns:adec="http://schemas.microsoft.com/office/drawing/2017/decorative" val="1"/>
              </a:ext>
            </a:extLst>
          </p:cNvPr>
          <p:cNvGrpSpPr>
            <a:grpSpLocks/>
          </p:cNvGrpSpPr>
          <p:nvPr/>
        </p:nvGrpSpPr>
        <p:grpSpPr bwMode="auto">
          <a:xfrm>
            <a:off x="4752975" y="3987293"/>
            <a:ext cx="285750" cy="322660"/>
            <a:chOff x="4320" y="240"/>
            <a:chExt cx="240" cy="271"/>
          </a:xfrm>
        </p:grpSpPr>
        <p:sp>
          <p:nvSpPr>
            <p:cNvPr id="178" name="Oval 926">
              <a:extLst>
                <a:ext uri="{FF2B5EF4-FFF2-40B4-BE49-F238E27FC236}">
                  <a16:creationId xmlns:a16="http://schemas.microsoft.com/office/drawing/2014/main" id="{19D129E6-4DB7-90A6-AE9E-5B786AB011B2}"/>
                </a:ext>
              </a:extLst>
            </p:cNvPr>
            <p:cNvSpPr>
              <a:spLocks noChangeAspect="1" noChangeArrowheads="1"/>
            </p:cNvSpPr>
            <p:nvPr/>
          </p:nvSpPr>
          <p:spPr bwMode="auto">
            <a:xfrm>
              <a:off x="4320" y="240"/>
              <a:ext cx="230" cy="230"/>
            </a:xfrm>
            <a:prstGeom prst="ellipse">
              <a:avLst/>
            </a:prstGeom>
            <a:solidFill>
              <a:srgbClr val="0000FF"/>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en-US" sz="1350">
                <a:latin typeface="Times New Roman" charset="0"/>
                <a:ea typeface="ＭＳ Ｐゴシック" charset="0"/>
              </a:endParaRPr>
            </a:p>
          </p:txBody>
        </p:sp>
        <p:sp>
          <p:nvSpPr>
            <p:cNvPr id="179" name="Text Box 927">
              <a:extLst>
                <a:ext uri="{FF2B5EF4-FFF2-40B4-BE49-F238E27FC236}">
                  <a16:creationId xmlns:a16="http://schemas.microsoft.com/office/drawing/2014/main" id="{67BCBFD1-3893-D5F1-7CFC-4AA96018AE11}"/>
                </a:ext>
              </a:extLst>
            </p:cNvPr>
            <p:cNvSpPr txBox="1">
              <a:spLocks noChangeArrowheads="1"/>
            </p:cNvSpPr>
            <p:nvPr/>
          </p:nvSpPr>
          <p:spPr bwMode="auto">
            <a:xfrm>
              <a:off x="4320" y="240"/>
              <a:ext cx="24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ＭＳ Ｐゴシック" pitchFamily="1" charset="-128"/>
                </a:defRPr>
              </a:lvl1pPr>
              <a:lvl2pPr marL="742950" indent="-285750" eaLnBrk="0" hangingPunct="0">
                <a:defRPr sz="2400" b="1">
                  <a:solidFill>
                    <a:schemeClr val="tx1"/>
                  </a:solidFill>
                  <a:latin typeface="Times New Roman" pitchFamily="18" charset="0"/>
                  <a:ea typeface="ＭＳ Ｐゴシック" pitchFamily="1" charset="-128"/>
                </a:defRPr>
              </a:lvl2pPr>
              <a:lvl3pPr marL="1143000" indent="-228600" eaLnBrk="0" hangingPunct="0">
                <a:defRPr sz="2400" b="1">
                  <a:solidFill>
                    <a:schemeClr val="tx1"/>
                  </a:solidFill>
                  <a:latin typeface="Times New Roman" pitchFamily="18" charset="0"/>
                  <a:ea typeface="ＭＳ Ｐゴシック" pitchFamily="1" charset="-128"/>
                </a:defRPr>
              </a:lvl3pPr>
              <a:lvl4pPr marL="1600200" indent="-228600" eaLnBrk="0" hangingPunct="0">
                <a:defRPr sz="2400" b="1">
                  <a:solidFill>
                    <a:schemeClr val="tx1"/>
                  </a:solidFill>
                  <a:latin typeface="Times New Roman" pitchFamily="18" charset="0"/>
                  <a:ea typeface="ＭＳ Ｐゴシック" pitchFamily="1" charset="-128"/>
                </a:defRPr>
              </a:lvl4pPr>
              <a:lvl5pPr marL="2057400" indent="-228600" eaLnBrk="0" hangingPunct="0">
                <a:defRPr sz="2400" b="1">
                  <a:solidFill>
                    <a:schemeClr val="tx1"/>
                  </a:solidFill>
                  <a:latin typeface="Times New Roman" pitchFamily="18" charset="0"/>
                  <a:ea typeface="ＭＳ Ｐゴシック" pitchFamily="1"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9pPr>
            </a:lstStyle>
            <a:p>
              <a:pPr eaLnBrk="1" hangingPunct="1">
                <a:spcBef>
                  <a:spcPct val="50000"/>
                </a:spcBef>
              </a:pPr>
              <a:r>
                <a:rPr lang="en-US" sz="1500" b="0" dirty="0">
                  <a:solidFill>
                    <a:schemeClr val="bg1"/>
                  </a:solidFill>
                </a:rPr>
                <a:t>m</a:t>
              </a:r>
            </a:p>
          </p:txBody>
        </p:sp>
      </p:grpSp>
      <p:grpSp>
        <p:nvGrpSpPr>
          <p:cNvPr id="180" name="Group 928">
            <a:extLst>
              <a:ext uri="{FF2B5EF4-FFF2-40B4-BE49-F238E27FC236}">
                <a16:creationId xmlns:a16="http://schemas.microsoft.com/office/drawing/2014/main" id="{603898E3-FD90-05B7-B299-BCE59231E66F}"/>
              </a:ext>
              <a:ext uri="{C183D7F6-B498-43B3-948B-1728B52AA6E4}">
                <adec:decorative xmlns:adec="http://schemas.microsoft.com/office/drawing/2017/decorative" val="1"/>
              </a:ext>
            </a:extLst>
          </p:cNvPr>
          <p:cNvGrpSpPr>
            <a:grpSpLocks/>
          </p:cNvGrpSpPr>
          <p:nvPr/>
        </p:nvGrpSpPr>
        <p:grpSpPr bwMode="auto">
          <a:xfrm>
            <a:off x="5520928" y="3363405"/>
            <a:ext cx="285750" cy="322660"/>
            <a:chOff x="4320" y="240"/>
            <a:chExt cx="240" cy="271"/>
          </a:xfrm>
        </p:grpSpPr>
        <p:sp>
          <p:nvSpPr>
            <p:cNvPr id="181" name="Oval 929">
              <a:extLst>
                <a:ext uri="{FF2B5EF4-FFF2-40B4-BE49-F238E27FC236}">
                  <a16:creationId xmlns:a16="http://schemas.microsoft.com/office/drawing/2014/main" id="{6604FCF5-CCE9-7FBA-3F02-CFEEDF1EC0B6}"/>
                </a:ext>
              </a:extLst>
            </p:cNvPr>
            <p:cNvSpPr>
              <a:spLocks noChangeAspect="1" noChangeArrowheads="1"/>
            </p:cNvSpPr>
            <p:nvPr/>
          </p:nvSpPr>
          <p:spPr bwMode="auto">
            <a:xfrm>
              <a:off x="4320" y="240"/>
              <a:ext cx="230" cy="230"/>
            </a:xfrm>
            <a:prstGeom prst="ellipse">
              <a:avLst/>
            </a:prstGeom>
            <a:solidFill>
              <a:srgbClr val="0000FF"/>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en-US" sz="1350">
                <a:latin typeface="Times New Roman" charset="0"/>
                <a:ea typeface="ＭＳ Ｐゴシック" charset="0"/>
              </a:endParaRPr>
            </a:p>
          </p:txBody>
        </p:sp>
        <p:sp>
          <p:nvSpPr>
            <p:cNvPr id="182" name="Text Box 930">
              <a:extLst>
                <a:ext uri="{FF2B5EF4-FFF2-40B4-BE49-F238E27FC236}">
                  <a16:creationId xmlns:a16="http://schemas.microsoft.com/office/drawing/2014/main" id="{D722B609-E732-37D0-9741-E4851069A0E1}"/>
                </a:ext>
              </a:extLst>
            </p:cNvPr>
            <p:cNvSpPr txBox="1">
              <a:spLocks noChangeArrowheads="1"/>
            </p:cNvSpPr>
            <p:nvPr/>
          </p:nvSpPr>
          <p:spPr bwMode="auto">
            <a:xfrm>
              <a:off x="4320" y="240"/>
              <a:ext cx="24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ＭＳ Ｐゴシック" pitchFamily="1" charset="-128"/>
                </a:defRPr>
              </a:lvl1pPr>
              <a:lvl2pPr marL="742950" indent="-285750" eaLnBrk="0" hangingPunct="0">
                <a:defRPr sz="2400" b="1">
                  <a:solidFill>
                    <a:schemeClr val="tx1"/>
                  </a:solidFill>
                  <a:latin typeface="Times New Roman" pitchFamily="18" charset="0"/>
                  <a:ea typeface="ＭＳ Ｐゴシック" pitchFamily="1" charset="-128"/>
                </a:defRPr>
              </a:lvl2pPr>
              <a:lvl3pPr marL="1143000" indent="-228600" eaLnBrk="0" hangingPunct="0">
                <a:defRPr sz="2400" b="1">
                  <a:solidFill>
                    <a:schemeClr val="tx1"/>
                  </a:solidFill>
                  <a:latin typeface="Times New Roman" pitchFamily="18" charset="0"/>
                  <a:ea typeface="ＭＳ Ｐゴシック" pitchFamily="1" charset="-128"/>
                </a:defRPr>
              </a:lvl3pPr>
              <a:lvl4pPr marL="1600200" indent="-228600" eaLnBrk="0" hangingPunct="0">
                <a:defRPr sz="2400" b="1">
                  <a:solidFill>
                    <a:schemeClr val="tx1"/>
                  </a:solidFill>
                  <a:latin typeface="Times New Roman" pitchFamily="18" charset="0"/>
                  <a:ea typeface="ＭＳ Ｐゴシック" pitchFamily="1" charset="-128"/>
                </a:defRPr>
              </a:lvl4pPr>
              <a:lvl5pPr marL="2057400" indent="-228600" eaLnBrk="0" hangingPunct="0">
                <a:defRPr sz="2400" b="1">
                  <a:solidFill>
                    <a:schemeClr val="tx1"/>
                  </a:solidFill>
                  <a:latin typeface="Times New Roman" pitchFamily="18" charset="0"/>
                  <a:ea typeface="ＭＳ Ｐゴシック" pitchFamily="1"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9pPr>
            </a:lstStyle>
            <a:p>
              <a:pPr eaLnBrk="1" hangingPunct="1">
                <a:spcBef>
                  <a:spcPct val="50000"/>
                </a:spcBef>
              </a:pPr>
              <a:r>
                <a:rPr lang="en-US" sz="1500" b="0">
                  <a:solidFill>
                    <a:schemeClr val="bg1"/>
                  </a:solidFill>
                </a:rPr>
                <a:t>m</a:t>
              </a:r>
            </a:p>
          </p:txBody>
        </p:sp>
      </p:grpSp>
      <p:grpSp>
        <p:nvGrpSpPr>
          <p:cNvPr id="183" name="Group 931">
            <a:extLst>
              <a:ext uri="{FF2B5EF4-FFF2-40B4-BE49-F238E27FC236}">
                <a16:creationId xmlns:a16="http://schemas.microsoft.com/office/drawing/2014/main" id="{CF9C77B4-86D7-22D9-5681-A5636B022EF0}"/>
              </a:ext>
              <a:ext uri="{C183D7F6-B498-43B3-948B-1728B52AA6E4}">
                <adec:decorative xmlns:adec="http://schemas.microsoft.com/office/drawing/2017/decorative" val="1"/>
              </a:ext>
            </a:extLst>
          </p:cNvPr>
          <p:cNvGrpSpPr>
            <a:grpSpLocks/>
          </p:cNvGrpSpPr>
          <p:nvPr/>
        </p:nvGrpSpPr>
        <p:grpSpPr bwMode="auto">
          <a:xfrm>
            <a:off x="3634978" y="3992055"/>
            <a:ext cx="285750" cy="322660"/>
            <a:chOff x="4656" y="240"/>
            <a:chExt cx="240" cy="271"/>
          </a:xfrm>
        </p:grpSpPr>
        <p:sp>
          <p:nvSpPr>
            <p:cNvPr id="184" name="Oval 932">
              <a:extLst>
                <a:ext uri="{FF2B5EF4-FFF2-40B4-BE49-F238E27FC236}">
                  <a16:creationId xmlns:a16="http://schemas.microsoft.com/office/drawing/2014/main" id="{A4E46622-CDC8-4309-297D-C16AB67E55FB}"/>
                </a:ext>
              </a:extLst>
            </p:cNvPr>
            <p:cNvSpPr>
              <a:spLocks noChangeAspect="1" noChangeArrowheads="1"/>
            </p:cNvSpPr>
            <p:nvPr/>
          </p:nvSpPr>
          <p:spPr bwMode="auto">
            <a:xfrm>
              <a:off x="4656" y="240"/>
              <a:ext cx="230" cy="230"/>
            </a:xfrm>
            <a:prstGeom prst="ellipse">
              <a:avLst/>
            </a:prstGeom>
            <a:solidFill>
              <a:srgbClr val="008000"/>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en-US" sz="1350">
                <a:latin typeface="Times New Roman" charset="0"/>
                <a:ea typeface="ＭＳ Ｐゴシック" charset="0"/>
              </a:endParaRPr>
            </a:p>
          </p:txBody>
        </p:sp>
        <p:sp>
          <p:nvSpPr>
            <p:cNvPr id="185" name="Text Box 933">
              <a:extLst>
                <a:ext uri="{FF2B5EF4-FFF2-40B4-BE49-F238E27FC236}">
                  <a16:creationId xmlns:a16="http://schemas.microsoft.com/office/drawing/2014/main" id="{0366ACCF-14EB-72EC-D59D-F02B469FA3BF}"/>
                </a:ext>
              </a:extLst>
            </p:cNvPr>
            <p:cNvSpPr txBox="1">
              <a:spLocks noChangeArrowheads="1"/>
            </p:cNvSpPr>
            <p:nvPr/>
          </p:nvSpPr>
          <p:spPr bwMode="auto">
            <a:xfrm>
              <a:off x="4656" y="240"/>
              <a:ext cx="24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ＭＳ Ｐゴシック" pitchFamily="1" charset="-128"/>
                </a:defRPr>
              </a:lvl1pPr>
              <a:lvl2pPr marL="742950" indent="-285750" eaLnBrk="0" hangingPunct="0">
                <a:defRPr sz="2400" b="1">
                  <a:solidFill>
                    <a:schemeClr val="tx1"/>
                  </a:solidFill>
                  <a:latin typeface="Times New Roman" pitchFamily="18" charset="0"/>
                  <a:ea typeface="ＭＳ Ｐゴシック" pitchFamily="1" charset="-128"/>
                </a:defRPr>
              </a:lvl2pPr>
              <a:lvl3pPr marL="1143000" indent="-228600" eaLnBrk="0" hangingPunct="0">
                <a:defRPr sz="2400" b="1">
                  <a:solidFill>
                    <a:schemeClr val="tx1"/>
                  </a:solidFill>
                  <a:latin typeface="Times New Roman" pitchFamily="18" charset="0"/>
                  <a:ea typeface="ＭＳ Ｐゴシック" pitchFamily="1" charset="-128"/>
                </a:defRPr>
              </a:lvl3pPr>
              <a:lvl4pPr marL="1600200" indent="-228600" eaLnBrk="0" hangingPunct="0">
                <a:defRPr sz="2400" b="1">
                  <a:solidFill>
                    <a:schemeClr val="tx1"/>
                  </a:solidFill>
                  <a:latin typeface="Times New Roman" pitchFamily="18" charset="0"/>
                  <a:ea typeface="ＭＳ Ｐゴシック" pitchFamily="1" charset="-128"/>
                </a:defRPr>
              </a:lvl4pPr>
              <a:lvl5pPr marL="2057400" indent="-228600" eaLnBrk="0" hangingPunct="0">
                <a:defRPr sz="2400" b="1">
                  <a:solidFill>
                    <a:schemeClr val="tx1"/>
                  </a:solidFill>
                  <a:latin typeface="Times New Roman" pitchFamily="18" charset="0"/>
                  <a:ea typeface="ＭＳ Ｐゴシック" pitchFamily="1"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9pPr>
            </a:lstStyle>
            <a:p>
              <a:pPr eaLnBrk="1" hangingPunct="1">
                <a:spcBef>
                  <a:spcPct val="50000"/>
                </a:spcBef>
              </a:pPr>
              <a:r>
                <a:rPr lang="en-US" sz="1500" b="0">
                  <a:solidFill>
                    <a:schemeClr val="bg1"/>
                  </a:solidFill>
                </a:rPr>
                <a:t>m</a:t>
              </a:r>
            </a:p>
          </p:txBody>
        </p:sp>
      </p:grpSp>
      <p:grpSp>
        <p:nvGrpSpPr>
          <p:cNvPr id="186" name="Group 940">
            <a:extLst>
              <a:ext uri="{FF2B5EF4-FFF2-40B4-BE49-F238E27FC236}">
                <a16:creationId xmlns:a16="http://schemas.microsoft.com/office/drawing/2014/main" id="{EBBE723B-F62E-C11C-0C40-4951E55ECA67}"/>
              </a:ext>
              <a:ext uri="{C183D7F6-B498-43B3-948B-1728B52AA6E4}">
                <adec:decorative xmlns:adec="http://schemas.microsoft.com/office/drawing/2017/decorative" val="1"/>
              </a:ext>
            </a:extLst>
          </p:cNvPr>
          <p:cNvGrpSpPr>
            <a:grpSpLocks/>
          </p:cNvGrpSpPr>
          <p:nvPr/>
        </p:nvGrpSpPr>
        <p:grpSpPr bwMode="auto">
          <a:xfrm>
            <a:off x="3996928" y="3987292"/>
            <a:ext cx="285750" cy="322660"/>
            <a:chOff x="4987" y="218"/>
            <a:chExt cx="240" cy="271"/>
          </a:xfrm>
        </p:grpSpPr>
        <p:sp>
          <p:nvSpPr>
            <p:cNvPr id="187" name="Oval 941">
              <a:extLst>
                <a:ext uri="{FF2B5EF4-FFF2-40B4-BE49-F238E27FC236}">
                  <a16:creationId xmlns:a16="http://schemas.microsoft.com/office/drawing/2014/main" id="{2499528D-6C06-EAF5-4D16-5490DB2035D5}"/>
                </a:ext>
              </a:extLst>
            </p:cNvPr>
            <p:cNvSpPr>
              <a:spLocks noChangeAspect="1" noChangeArrowheads="1"/>
            </p:cNvSpPr>
            <p:nvPr/>
          </p:nvSpPr>
          <p:spPr bwMode="auto">
            <a:xfrm>
              <a:off x="4992" y="240"/>
              <a:ext cx="230" cy="230"/>
            </a:xfrm>
            <a:prstGeom prst="ellipse">
              <a:avLst/>
            </a:prstGeom>
            <a:solidFill>
              <a:srgbClr val="FF6600"/>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en-US" sz="1350">
                <a:latin typeface="Times New Roman" charset="0"/>
                <a:ea typeface="ＭＳ Ｐゴシック" charset="0"/>
              </a:endParaRPr>
            </a:p>
          </p:txBody>
        </p:sp>
        <p:sp>
          <p:nvSpPr>
            <p:cNvPr id="188" name="Text Box 942">
              <a:extLst>
                <a:ext uri="{FF2B5EF4-FFF2-40B4-BE49-F238E27FC236}">
                  <a16:creationId xmlns:a16="http://schemas.microsoft.com/office/drawing/2014/main" id="{D480586D-7AA4-4F58-0248-2AC89E0E6D53}"/>
                </a:ext>
              </a:extLst>
            </p:cNvPr>
            <p:cNvSpPr txBox="1">
              <a:spLocks noChangeArrowheads="1"/>
            </p:cNvSpPr>
            <p:nvPr/>
          </p:nvSpPr>
          <p:spPr bwMode="auto">
            <a:xfrm>
              <a:off x="4987" y="218"/>
              <a:ext cx="24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ＭＳ Ｐゴシック" pitchFamily="1" charset="-128"/>
                </a:defRPr>
              </a:lvl1pPr>
              <a:lvl2pPr marL="742950" indent="-285750" eaLnBrk="0" hangingPunct="0">
                <a:defRPr sz="2400" b="1">
                  <a:solidFill>
                    <a:schemeClr val="tx1"/>
                  </a:solidFill>
                  <a:latin typeface="Times New Roman" pitchFamily="18" charset="0"/>
                  <a:ea typeface="ＭＳ Ｐゴシック" pitchFamily="1" charset="-128"/>
                </a:defRPr>
              </a:lvl2pPr>
              <a:lvl3pPr marL="1143000" indent="-228600" eaLnBrk="0" hangingPunct="0">
                <a:defRPr sz="2400" b="1">
                  <a:solidFill>
                    <a:schemeClr val="tx1"/>
                  </a:solidFill>
                  <a:latin typeface="Times New Roman" pitchFamily="18" charset="0"/>
                  <a:ea typeface="ＭＳ Ｐゴシック" pitchFamily="1" charset="-128"/>
                </a:defRPr>
              </a:lvl3pPr>
              <a:lvl4pPr marL="1600200" indent="-228600" eaLnBrk="0" hangingPunct="0">
                <a:defRPr sz="2400" b="1">
                  <a:solidFill>
                    <a:schemeClr val="tx1"/>
                  </a:solidFill>
                  <a:latin typeface="Times New Roman" pitchFamily="18" charset="0"/>
                  <a:ea typeface="ＭＳ Ｐゴシック" pitchFamily="1" charset="-128"/>
                </a:defRPr>
              </a:lvl4pPr>
              <a:lvl5pPr marL="2057400" indent="-228600" eaLnBrk="0" hangingPunct="0">
                <a:defRPr sz="2400" b="1">
                  <a:solidFill>
                    <a:schemeClr val="tx1"/>
                  </a:solidFill>
                  <a:latin typeface="Times New Roman" pitchFamily="18" charset="0"/>
                  <a:ea typeface="ＭＳ Ｐゴシック" pitchFamily="1"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9pPr>
            </a:lstStyle>
            <a:p>
              <a:pPr eaLnBrk="1" hangingPunct="1">
                <a:spcBef>
                  <a:spcPct val="50000"/>
                </a:spcBef>
              </a:pPr>
              <a:r>
                <a:rPr lang="en-US" sz="1500" b="0" dirty="0">
                  <a:solidFill>
                    <a:schemeClr val="bg1"/>
                  </a:solidFill>
                </a:rPr>
                <a:t>m</a:t>
              </a:r>
            </a:p>
          </p:txBody>
        </p:sp>
      </p:grpSp>
      <p:grpSp>
        <p:nvGrpSpPr>
          <p:cNvPr id="189" name="Group 759">
            <a:extLst>
              <a:ext uri="{FF2B5EF4-FFF2-40B4-BE49-F238E27FC236}">
                <a16:creationId xmlns:a16="http://schemas.microsoft.com/office/drawing/2014/main" id="{4885278B-5DB0-90D3-86E8-71B2D7CAA6BA}"/>
              </a:ext>
              <a:ext uri="{C183D7F6-B498-43B3-948B-1728B52AA6E4}">
                <adec:decorative xmlns:adec="http://schemas.microsoft.com/office/drawing/2017/decorative" val="1"/>
              </a:ext>
            </a:extLst>
          </p:cNvPr>
          <p:cNvGrpSpPr>
            <a:grpSpLocks/>
          </p:cNvGrpSpPr>
          <p:nvPr/>
        </p:nvGrpSpPr>
        <p:grpSpPr bwMode="auto">
          <a:xfrm>
            <a:off x="4375547" y="3987293"/>
            <a:ext cx="285750" cy="322659"/>
            <a:chOff x="3984" y="230"/>
            <a:chExt cx="240" cy="271"/>
          </a:xfrm>
        </p:grpSpPr>
        <p:sp>
          <p:nvSpPr>
            <p:cNvPr id="190" name="Oval 760">
              <a:extLst>
                <a:ext uri="{FF2B5EF4-FFF2-40B4-BE49-F238E27FC236}">
                  <a16:creationId xmlns:a16="http://schemas.microsoft.com/office/drawing/2014/main" id="{051C40EA-218A-913E-A858-9A81F9AEEEC7}"/>
                </a:ext>
              </a:extLst>
            </p:cNvPr>
            <p:cNvSpPr>
              <a:spLocks noChangeAspect="1" noChangeArrowheads="1"/>
            </p:cNvSpPr>
            <p:nvPr/>
          </p:nvSpPr>
          <p:spPr bwMode="auto">
            <a:xfrm>
              <a:off x="3984" y="240"/>
              <a:ext cx="230" cy="230"/>
            </a:xfrm>
            <a:prstGeom prst="ellipse">
              <a:avLst/>
            </a:prstGeom>
            <a:solidFill>
              <a:srgbClr val="800000"/>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en-US" sz="1350">
                <a:latin typeface="Times New Roman" charset="0"/>
                <a:ea typeface="ＭＳ Ｐゴシック" charset="0"/>
              </a:endParaRPr>
            </a:p>
          </p:txBody>
        </p:sp>
        <p:sp>
          <p:nvSpPr>
            <p:cNvPr id="191" name="Text Box 761">
              <a:extLst>
                <a:ext uri="{FF2B5EF4-FFF2-40B4-BE49-F238E27FC236}">
                  <a16:creationId xmlns:a16="http://schemas.microsoft.com/office/drawing/2014/main" id="{D36E81F9-D557-68AB-DD33-7F867984A55F}"/>
                </a:ext>
              </a:extLst>
            </p:cNvPr>
            <p:cNvSpPr txBox="1">
              <a:spLocks noChangeArrowheads="1"/>
            </p:cNvSpPr>
            <p:nvPr/>
          </p:nvSpPr>
          <p:spPr bwMode="auto">
            <a:xfrm>
              <a:off x="3984" y="230"/>
              <a:ext cx="24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ＭＳ Ｐゴシック" pitchFamily="1" charset="-128"/>
                </a:defRPr>
              </a:lvl1pPr>
              <a:lvl2pPr marL="742950" indent="-285750" eaLnBrk="0" hangingPunct="0">
                <a:defRPr sz="2400" b="1">
                  <a:solidFill>
                    <a:schemeClr val="tx1"/>
                  </a:solidFill>
                  <a:latin typeface="Times New Roman" pitchFamily="18" charset="0"/>
                  <a:ea typeface="ＭＳ Ｐゴシック" pitchFamily="1" charset="-128"/>
                </a:defRPr>
              </a:lvl2pPr>
              <a:lvl3pPr marL="1143000" indent="-228600" eaLnBrk="0" hangingPunct="0">
                <a:defRPr sz="2400" b="1">
                  <a:solidFill>
                    <a:schemeClr val="tx1"/>
                  </a:solidFill>
                  <a:latin typeface="Times New Roman" pitchFamily="18" charset="0"/>
                  <a:ea typeface="ＭＳ Ｐゴシック" pitchFamily="1" charset="-128"/>
                </a:defRPr>
              </a:lvl3pPr>
              <a:lvl4pPr marL="1600200" indent="-228600" eaLnBrk="0" hangingPunct="0">
                <a:defRPr sz="2400" b="1">
                  <a:solidFill>
                    <a:schemeClr val="tx1"/>
                  </a:solidFill>
                  <a:latin typeface="Times New Roman" pitchFamily="18" charset="0"/>
                  <a:ea typeface="ＭＳ Ｐゴシック" pitchFamily="1" charset="-128"/>
                </a:defRPr>
              </a:lvl4pPr>
              <a:lvl5pPr marL="2057400" indent="-228600" eaLnBrk="0" hangingPunct="0">
                <a:defRPr sz="2400" b="1">
                  <a:solidFill>
                    <a:schemeClr val="tx1"/>
                  </a:solidFill>
                  <a:latin typeface="Times New Roman" pitchFamily="18" charset="0"/>
                  <a:ea typeface="ＭＳ Ｐゴシック" pitchFamily="1"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9pPr>
            </a:lstStyle>
            <a:p>
              <a:pPr eaLnBrk="1" hangingPunct="1">
                <a:spcBef>
                  <a:spcPct val="50000"/>
                </a:spcBef>
              </a:pPr>
              <a:r>
                <a:rPr lang="en-US" sz="1500" b="0">
                  <a:solidFill>
                    <a:schemeClr val="bg1"/>
                  </a:solidFill>
                </a:rPr>
                <a:t>m</a:t>
              </a:r>
            </a:p>
          </p:txBody>
        </p:sp>
      </p:grpSp>
      <p:grpSp>
        <p:nvGrpSpPr>
          <p:cNvPr id="192" name="Group 759">
            <a:extLst>
              <a:ext uri="{FF2B5EF4-FFF2-40B4-BE49-F238E27FC236}">
                <a16:creationId xmlns:a16="http://schemas.microsoft.com/office/drawing/2014/main" id="{598E789D-35C3-8BEE-BC3D-4640080B2A74}"/>
              </a:ext>
              <a:ext uri="{C183D7F6-B498-43B3-948B-1728B52AA6E4}">
                <adec:decorative xmlns:adec="http://schemas.microsoft.com/office/drawing/2017/decorative" val="1"/>
              </a:ext>
            </a:extLst>
          </p:cNvPr>
          <p:cNvGrpSpPr>
            <a:grpSpLocks/>
          </p:cNvGrpSpPr>
          <p:nvPr/>
        </p:nvGrpSpPr>
        <p:grpSpPr bwMode="auto">
          <a:xfrm>
            <a:off x="4051697" y="3286015"/>
            <a:ext cx="285750" cy="322659"/>
            <a:chOff x="3984" y="230"/>
            <a:chExt cx="240" cy="271"/>
          </a:xfrm>
        </p:grpSpPr>
        <p:sp>
          <p:nvSpPr>
            <p:cNvPr id="193" name="Oval 760">
              <a:extLst>
                <a:ext uri="{FF2B5EF4-FFF2-40B4-BE49-F238E27FC236}">
                  <a16:creationId xmlns:a16="http://schemas.microsoft.com/office/drawing/2014/main" id="{B7F7B83F-B2F1-FD50-6115-0A546BF5DC74}"/>
                </a:ext>
              </a:extLst>
            </p:cNvPr>
            <p:cNvSpPr>
              <a:spLocks noChangeAspect="1" noChangeArrowheads="1"/>
            </p:cNvSpPr>
            <p:nvPr/>
          </p:nvSpPr>
          <p:spPr bwMode="auto">
            <a:xfrm>
              <a:off x="3984" y="240"/>
              <a:ext cx="230" cy="230"/>
            </a:xfrm>
            <a:prstGeom prst="ellipse">
              <a:avLst/>
            </a:prstGeom>
            <a:solidFill>
              <a:srgbClr val="800000"/>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en-US" sz="1350">
                <a:latin typeface="Times New Roman" charset="0"/>
                <a:ea typeface="ＭＳ Ｐゴシック" charset="0"/>
              </a:endParaRPr>
            </a:p>
          </p:txBody>
        </p:sp>
        <p:sp>
          <p:nvSpPr>
            <p:cNvPr id="194" name="Text Box 761">
              <a:extLst>
                <a:ext uri="{FF2B5EF4-FFF2-40B4-BE49-F238E27FC236}">
                  <a16:creationId xmlns:a16="http://schemas.microsoft.com/office/drawing/2014/main" id="{5C9BD1AA-933F-A670-AE5F-4EBBD58F358C}"/>
                </a:ext>
              </a:extLst>
            </p:cNvPr>
            <p:cNvSpPr txBox="1">
              <a:spLocks noChangeArrowheads="1"/>
            </p:cNvSpPr>
            <p:nvPr/>
          </p:nvSpPr>
          <p:spPr bwMode="auto">
            <a:xfrm>
              <a:off x="3984" y="230"/>
              <a:ext cx="24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ＭＳ Ｐゴシック" pitchFamily="1" charset="-128"/>
                </a:defRPr>
              </a:lvl1pPr>
              <a:lvl2pPr marL="742950" indent="-285750" eaLnBrk="0" hangingPunct="0">
                <a:defRPr sz="2400" b="1">
                  <a:solidFill>
                    <a:schemeClr val="tx1"/>
                  </a:solidFill>
                  <a:latin typeface="Times New Roman" pitchFamily="18" charset="0"/>
                  <a:ea typeface="ＭＳ Ｐゴシック" pitchFamily="1" charset="-128"/>
                </a:defRPr>
              </a:lvl2pPr>
              <a:lvl3pPr marL="1143000" indent="-228600" eaLnBrk="0" hangingPunct="0">
                <a:defRPr sz="2400" b="1">
                  <a:solidFill>
                    <a:schemeClr val="tx1"/>
                  </a:solidFill>
                  <a:latin typeface="Times New Roman" pitchFamily="18" charset="0"/>
                  <a:ea typeface="ＭＳ Ｐゴシック" pitchFamily="1" charset="-128"/>
                </a:defRPr>
              </a:lvl3pPr>
              <a:lvl4pPr marL="1600200" indent="-228600" eaLnBrk="0" hangingPunct="0">
                <a:defRPr sz="2400" b="1">
                  <a:solidFill>
                    <a:schemeClr val="tx1"/>
                  </a:solidFill>
                  <a:latin typeface="Times New Roman" pitchFamily="18" charset="0"/>
                  <a:ea typeface="ＭＳ Ｐゴシック" pitchFamily="1" charset="-128"/>
                </a:defRPr>
              </a:lvl4pPr>
              <a:lvl5pPr marL="2057400" indent="-228600" eaLnBrk="0" hangingPunct="0">
                <a:defRPr sz="2400" b="1">
                  <a:solidFill>
                    <a:schemeClr val="tx1"/>
                  </a:solidFill>
                  <a:latin typeface="Times New Roman" pitchFamily="18" charset="0"/>
                  <a:ea typeface="ＭＳ Ｐゴシック" pitchFamily="1"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9pPr>
            </a:lstStyle>
            <a:p>
              <a:pPr eaLnBrk="1" hangingPunct="1">
                <a:spcBef>
                  <a:spcPct val="50000"/>
                </a:spcBef>
              </a:pPr>
              <a:r>
                <a:rPr lang="en-US" sz="1500" b="0">
                  <a:solidFill>
                    <a:schemeClr val="bg1"/>
                  </a:solidFill>
                </a:rPr>
                <a:t>m</a:t>
              </a:r>
            </a:p>
          </p:txBody>
        </p:sp>
      </p:grpSp>
      <p:grpSp>
        <p:nvGrpSpPr>
          <p:cNvPr id="195" name="Group 759">
            <a:extLst>
              <a:ext uri="{FF2B5EF4-FFF2-40B4-BE49-F238E27FC236}">
                <a16:creationId xmlns:a16="http://schemas.microsoft.com/office/drawing/2014/main" id="{3C560472-4CB2-B861-B78F-D050E543A900}"/>
              </a:ext>
              <a:ext uri="{C183D7F6-B498-43B3-948B-1728B52AA6E4}">
                <adec:decorative xmlns:adec="http://schemas.microsoft.com/office/drawing/2017/decorative" val="1"/>
              </a:ext>
            </a:extLst>
          </p:cNvPr>
          <p:cNvGrpSpPr>
            <a:grpSpLocks/>
          </p:cNvGrpSpPr>
          <p:nvPr/>
        </p:nvGrpSpPr>
        <p:grpSpPr bwMode="auto">
          <a:xfrm>
            <a:off x="3673078" y="3609865"/>
            <a:ext cx="285750" cy="322659"/>
            <a:chOff x="3984" y="230"/>
            <a:chExt cx="240" cy="271"/>
          </a:xfrm>
        </p:grpSpPr>
        <p:sp>
          <p:nvSpPr>
            <p:cNvPr id="196" name="Oval 760">
              <a:extLst>
                <a:ext uri="{FF2B5EF4-FFF2-40B4-BE49-F238E27FC236}">
                  <a16:creationId xmlns:a16="http://schemas.microsoft.com/office/drawing/2014/main" id="{30F53345-BA45-33D7-068A-9244E9C65D06}"/>
                </a:ext>
              </a:extLst>
            </p:cNvPr>
            <p:cNvSpPr>
              <a:spLocks noChangeAspect="1" noChangeArrowheads="1"/>
            </p:cNvSpPr>
            <p:nvPr/>
          </p:nvSpPr>
          <p:spPr bwMode="auto">
            <a:xfrm>
              <a:off x="3984" y="240"/>
              <a:ext cx="230" cy="230"/>
            </a:xfrm>
            <a:prstGeom prst="ellipse">
              <a:avLst/>
            </a:prstGeom>
            <a:solidFill>
              <a:srgbClr val="800000"/>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en-US" sz="1350">
                <a:latin typeface="Times New Roman" charset="0"/>
                <a:ea typeface="ＭＳ Ｐゴシック" charset="0"/>
              </a:endParaRPr>
            </a:p>
          </p:txBody>
        </p:sp>
        <p:sp>
          <p:nvSpPr>
            <p:cNvPr id="197" name="Text Box 761">
              <a:extLst>
                <a:ext uri="{FF2B5EF4-FFF2-40B4-BE49-F238E27FC236}">
                  <a16:creationId xmlns:a16="http://schemas.microsoft.com/office/drawing/2014/main" id="{8BA2A6E6-FB25-0219-901D-8A4AF00C89C7}"/>
                </a:ext>
              </a:extLst>
            </p:cNvPr>
            <p:cNvSpPr txBox="1">
              <a:spLocks noChangeArrowheads="1"/>
            </p:cNvSpPr>
            <p:nvPr/>
          </p:nvSpPr>
          <p:spPr bwMode="auto">
            <a:xfrm>
              <a:off x="3984" y="230"/>
              <a:ext cx="24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ＭＳ Ｐゴシック" pitchFamily="1" charset="-128"/>
                </a:defRPr>
              </a:lvl1pPr>
              <a:lvl2pPr marL="742950" indent="-285750" eaLnBrk="0" hangingPunct="0">
                <a:defRPr sz="2400" b="1">
                  <a:solidFill>
                    <a:schemeClr val="tx1"/>
                  </a:solidFill>
                  <a:latin typeface="Times New Roman" pitchFamily="18" charset="0"/>
                  <a:ea typeface="ＭＳ Ｐゴシック" pitchFamily="1" charset="-128"/>
                </a:defRPr>
              </a:lvl2pPr>
              <a:lvl3pPr marL="1143000" indent="-228600" eaLnBrk="0" hangingPunct="0">
                <a:defRPr sz="2400" b="1">
                  <a:solidFill>
                    <a:schemeClr val="tx1"/>
                  </a:solidFill>
                  <a:latin typeface="Times New Roman" pitchFamily="18" charset="0"/>
                  <a:ea typeface="ＭＳ Ｐゴシック" pitchFamily="1" charset="-128"/>
                </a:defRPr>
              </a:lvl3pPr>
              <a:lvl4pPr marL="1600200" indent="-228600" eaLnBrk="0" hangingPunct="0">
                <a:defRPr sz="2400" b="1">
                  <a:solidFill>
                    <a:schemeClr val="tx1"/>
                  </a:solidFill>
                  <a:latin typeface="Times New Roman" pitchFamily="18" charset="0"/>
                  <a:ea typeface="ＭＳ Ｐゴシック" pitchFamily="1" charset="-128"/>
                </a:defRPr>
              </a:lvl4pPr>
              <a:lvl5pPr marL="2057400" indent="-228600" eaLnBrk="0" hangingPunct="0">
                <a:defRPr sz="2400" b="1">
                  <a:solidFill>
                    <a:schemeClr val="tx1"/>
                  </a:solidFill>
                  <a:latin typeface="Times New Roman" pitchFamily="18" charset="0"/>
                  <a:ea typeface="ＭＳ Ｐゴシック" pitchFamily="1"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9pPr>
            </a:lstStyle>
            <a:p>
              <a:pPr eaLnBrk="1" hangingPunct="1">
                <a:spcBef>
                  <a:spcPct val="50000"/>
                </a:spcBef>
              </a:pPr>
              <a:r>
                <a:rPr lang="en-US" sz="1500" b="0">
                  <a:solidFill>
                    <a:schemeClr val="bg1"/>
                  </a:solidFill>
                </a:rPr>
                <a:t>m</a:t>
              </a:r>
            </a:p>
          </p:txBody>
        </p:sp>
      </p:grpSp>
      <p:sp>
        <p:nvSpPr>
          <p:cNvPr id="10" name="Slide Number Placeholder 9">
            <a:extLst>
              <a:ext uri="{FF2B5EF4-FFF2-40B4-BE49-F238E27FC236}">
                <a16:creationId xmlns:a16="http://schemas.microsoft.com/office/drawing/2014/main" id="{3C32EAFE-817E-41A2-9E06-3D01A8A80F07}"/>
              </a:ext>
            </a:extLst>
          </p:cNvPr>
          <p:cNvSpPr>
            <a:spLocks noGrp="1"/>
          </p:cNvSpPr>
          <p:nvPr>
            <p:ph type="sldNum" sz="quarter" idx="12"/>
          </p:nvPr>
        </p:nvSpPr>
        <p:spPr/>
        <p:txBody>
          <a:bodyPr/>
          <a:lstStyle/>
          <a:p>
            <a:fld id="{2E2D9E3B-F119-4BFC-912D-41539CCB6379}" type="slidenum">
              <a:rPr lang="en-CA" sz="1350">
                <a:solidFill>
                  <a:schemeClr val="tx2"/>
                </a:solidFill>
              </a:rPr>
              <a:t>22</a:t>
            </a:fld>
            <a:endParaRPr lang="en-CA" sz="1350" dirty="0">
              <a:solidFill>
                <a:schemeClr val="tx2"/>
              </a:solidFill>
            </a:endParaRPr>
          </a:p>
        </p:txBody>
      </p:sp>
      <p:sp>
        <p:nvSpPr>
          <p:cNvPr id="3" name="Footer Placeholder 2">
            <a:extLst>
              <a:ext uri="{FF2B5EF4-FFF2-40B4-BE49-F238E27FC236}">
                <a16:creationId xmlns:a16="http://schemas.microsoft.com/office/drawing/2014/main" id="{E36AAB5A-2DE1-5EBA-7478-BEE302C2B0BC}"/>
              </a:ext>
            </a:extLst>
          </p:cNvPr>
          <p:cNvSpPr>
            <a:spLocks noGrp="1"/>
          </p:cNvSpPr>
          <p:nvPr>
            <p:ph type="ftr" sz="quarter" idx="11"/>
          </p:nvPr>
        </p:nvSpPr>
        <p:spPr>
          <a:xfrm>
            <a:off x="2667000" y="6356350"/>
            <a:ext cx="4343400" cy="365125"/>
          </a:xfrm>
        </p:spPr>
        <p:txBody>
          <a:bodyPr/>
          <a:lstStyle/>
          <a:p>
            <a:r>
              <a:rPr lang="en-US" dirty="0"/>
              <a:t>Chapter 1: Describing Data with Graphs by Ahmad Farooqi, PhD</a:t>
            </a:r>
          </a:p>
        </p:txBody>
      </p:sp>
      <p:sp>
        <p:nvSpPr>
          <p:cNvPr id="8" name="Date Placeholder 7">
            <a:extLst>
              <a:ext uri="{FF2B5EF4-FFF2-40B4-BE49-F238E27FC236}">
                <a16:creationId xmlns:a16="http://schemas.microsoft.com/office/drawing/2014/main" id="{609A4580-6254-533B-79DB-EB9EFCD3886B}"/>
              </a:ext>
            </a:extLst>
          </p:cNvPr>
          <p:cNvSpPr>
            <a:spLocks noGrp="1"/>
          </p:cNvSpPr>
          <p:nvPr>
            <p:ph type="dt" sz="half" idx="10"/>
          </p:nvPr>
        </p:nvSpPr>
        <p:spPr/>
        <p:txBody>
          <a:bodyPr/>
          <a:lstStyle/>
          <a:p>
            <a:fld id="{C16059CF-A834-44A6-814A-603D553560EC}" type="datetime1">
              <a:rPr lang="en-US" smtClean="0"/>
              <a:t>9/2/2024</a:t>
            </a:fld>
            <a:endParaRPr lang="en-US" dirty="0"/>
          </a:p>
        </p:txBody>
      </p:sp>
    </p:spTree>
    <p:extLst>
      <p:ext uri="{BB962C8B-B14F-4D97-AF65-F5344CB8AC3E}">
        <p14:creationId xmlns:p14="http://schemas.microsoft.com/office/powerpoint/2010/main" val="1590725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774A-D345-4317-9EA4-F9508EA5CDB2}"/>
              </a:ext>
            </a:extLst>
          </p:cNvPr>
          <p:cNvSpPr>
            <a:spLocks noGrp="1"/>
          </p:cNvSpPr>
          <p:nvPr>
            <p:ph type="title"/>
          </p:nvPr>
        </p:nvSpPr>
        <p:spPr/>
        <p:txBody>
          <a:bodyPr>
            <a:normAutofit/>
          </a:bodyPr>
          <a:lstStyle/>
          <a:p>
            <a:pPr algn="ctr"/>
            <a:r>
              <a:rPr kumimoji="0" lang="en-US" sz="2400" b="1" i="0" u="none" strike="noStrike" kern="1200" cap="none" spc="0" normalizeH="0" baseline="0" noProof="0" dirty="0">
                <a:ln>
                  <a:noFill/>
                </a:ln>
                <a:solidFill>
                  <a:srgbClr val="04617B"/>
                </a:solidFill>
                <a:effectLst/>
                <a:uLnTx/>
                <a:uFillTx/>
                <a:latin typeface="Constantia"/>
                <a:ea typeface="+mj-ea"/>
                <a:cs typeface="+mj-cs"/>
              </a:rPr>
              <a:t>Numerical Representation of Categorical Data: </a:t>
            </a:r>
            <a:br>
              <a:rPr kumimoji="0" lang="en-US" sz="2400" b="1" i="0" u="none" strike="noStrike" kern="1200" cap="none" spc="0" normalizeH="0" baseline="0" noProof="0" dirty="0">
                <a:ln>
                  <a:noFill/>
                </a:ln>
                <a:solidFill>
                  <a:srgbClr val="04617B"/>
                </a:solidFill>
                <a:effectLst/>
                <a:uLnTx/>
                <a:uFillTx/>
                <a:latin typeface="Constantia"/>
                <a:ea typeface="+mj-ea"/>
                <a:cs typeface="+mj-cs"/>
              </a:rPr>
            </a:br>
            <a:r>
              <a:rPr kumimoji="0" lang="en-US" sz="2400" b="1" i="0" u="none" strike="noStrike" kern="1200" cap="none" spc="0" normalizeH="0" baseline="0" noProof="0" dirty="0">
                <a:ln>
                  <a:noFill/>
                </a:ln>
                <a:solidFill>
                  <a:srgbClr val="04617B"/>
                </a:solidFill>
                <a:effectLst/>
                <a:uLnTx/>
                <a:uFillTx/>
                <a:latin typeface="Constantia"/>
                <a:ea typeface="+mj-ea"/>
                <a:cs typeface="+mj-cs"/>
              </a:rPr>
              <a:t>M&amp;M’s candies-Example</a:t>
            </a:r>
            <a:br>
              <a:rPr kumimoji="0" lang="en-US" sz="2400" b="1" i="0" u="none" strike="noStrike" kern="1200" cap="none" spc="0" normalizeH="0" baseline="0" noProof="0" dirty="0">
                <a:ln>
                  <a:noFill/>
                </a:ln>
                <a:solidFill>
                  <a:srgbClr val="04617B"/>
                </a:solidFill>
                <a:effectLst/>
                <a:uLnTx/>
                <a:uFillTx/>
                <a:latin typeface="Constantia"/>
                <a:ea typeface="+mj-ea"/>
                <a:cs typeface="+mj-cs"/>
              </a:rPr>
            </a:br>
            <a:endParaRPr lang="en-US" sz="2400" dirty="0"/>
          </a:p>
        </p:txBody>
      </p:sp>
      <p:sp>
        <p:nvSpPr>
          <p:cNvPr id="3" name="Content Placeholder 2">
            <a:extLst>
              <a:ext uri="{FF2B5EF4-FFF2-40B4-BE49-F238E27FC236}">
                <a16:creationId xmlns:a16="http://schemas.microsoft.com/office/drawing/2014/main" id="{B0210DDA-F979-633D-B9C2-562D6244F83B}"/>
              </a:ext>
            </a:extLst>
          </p:cNvPr>
          <p:cNvSpPr>
            <a:spLocks noGrp="1"/>
          </p:cNvSpPr>
          <p:nvPr>
            <p:ph idx="1"/>
          </p:nvPr>
        </p:nvSpPr>
        <p:spPr/>
        <p:txBody>
          <a:bodyPr/>
          <a:lstStyle/>
          <a:p>
            <a:pPr marL="274320" marR="0" lvl="0" indent="-274320" algn="l" defTabSz="914400" rtl="0" eaLnBrk="1" fontAlgn="auto" latinLnBrk="0" hangingPunct="1">
              <a:lnSpc>
                <a:spcPct val="100000"/>
              </a:lnSpc>
              <a:spcBef>
                <a:spcPct val="20000"/>
              </a:spcBef>
              <a:spcAft>
                <a:spcPts val="0"/>
              </a:spcAft>
              <a:buClr>
                <a:srgbClr val="0BD0D9"/>
              </a:buClr>
              <a:buSzPct val="95000"/>
              <a:buFont typeface="Wingdings 2"/>
              <a:buChar char=""/>
              <a:tabLst/>
              <a:defRPr/>
            </a:pPr>
            <a:r>
              <a:rPr kumimoji="0" lang="en-US" sz="1800" b="0" i="0" u="none" strike="noStrike" kern="1200" cap="none" spc="0" normalizeH="0" baseline="0" noProof="0" dirty="0">
                <a:ln>
                  <a:noFill/>
                </a:ln>
                <a:solidFill>
                  <a:prstClr val="black"/>
                </a:solidFill>
                <a:effectLst/>
                <a:uLnTx/>
                <a:uFillTx/>
                <a:latin typeface="Constantia"/>
                <a:ea typeface="+mn-ea"/>
                <a:cs typeface="+mn-cs"/>
              </a:rPr>
              <a:t>Since the variable “color” is qualitative, so our table lists the six categories along with a tally of the number of candies of each color. The last three columns give the three different measures of how often each category occurred.</a:t>
            </a:r>
          </a:p>
          <a:p>
            <a:pPr marL="274320" marR="0" lvl="0" indent="-274320" algn="l" defTabSz="914400" rtl="0" eaLnBrk="1" fontAlgn="auto" latinLnBrk="0" hangingPunct="1">
              <a:lnSpc>
                <a:spcPct val="100000"/>
              </a:lnSpc>
              <a:spcBef>
                <a:spcPct val="20000"/>
              </a:spcBef>
              <a:spcAft>
                <a:spcPts val="0"/>
              </a:spcAft>
              <a:buClr>
                <a:srgbClr val="0BD0D9"/>
              </a:buClr>
              <a:buSzPct val="95000"/>
              <a:buFont typeface="Wingdings 2"/>
              <a:buChar char=""/>
              <a:tabLst/>
              <a:defRPr/>
            </a:pPr>
            <a:r>
              <a:rPr lang="en-US" sz="1800" b="1" dirty="0">
                <a:solidFill>
                  <a:prstClr val="black"/>
                </a:solidFill>
                <a:latin typeface="Constantia"/>
              </a:rPr>
              <a:t>Statistical Table: </a:t>
            </a:r>
          </a:p>
          <a:p>
            <a:pPr marL="274320" marR="0" lvl="0" indent="-274320" algn="l" defTabSz="914400" rtl="0" eaLnBrk="1" fontAlgn="auto" latinLnBrk="0" hangingPunct="1">
              <a:lnSpc>
                <a:spcPct val="100000"/>
              </a:lnSpc>
              <a:spcBef>
                <a:spcPct val="20000"/>
              </a:spcBef>
              <a:spcAft>
                <a:spcPts val="0"/>
              </a:spcAft>
              <a:buClr>
                <a:srgbClr val="0BD0D9"/>
              </a:buClr>
              <a:buSzPct val="95000"/>
              <a:buFont typeface="Wingdings 2"/>
              <a:buChar char=""/>
              <a:tabLst/>
              <a:defRPr/>
            </a:pPr>
            <a:endParaRPr kumimoji="0" lang="en-US" sz="1800" b="0" i="0" u="none" strike="noStrike" kern="1200" cap="none" spc="0" normalizeH="0" baseline="0" noProof="0" dirty="0">
              <a:ln>
                <a:noFill/>
              </a:ln>
              <a:solidFill>
                <a:prstClr val="black"/>
              </a:solidFill>
              <a:effectLst/>
              <a:uLnTx/>
              <a:uFillTx/>
              <a:latin typeface="Constantia"/>
              <a:ea typeface="+mn-ea"/>
              <a:cs typeface="+mn-cs"/>
            </a:endParaRPr>
          </a:p>
          <a:p>
            <a:endParaRPr lang="en-US" dirty="0"/>
          </a:p>
        </p:txBody>
      </p:sp>
      <p:sp>
        <p:nvSpPr>
          <p:cNvPr id="4" name="Date Placeholder 3">
            <a:extLst>
              <a:ext uri="{FF2B5EF4-FFF2-40B4-BE49-F238E27FC236}">
                <a16:creationId xmlns:a16="http://schemas.microsoft.com/office/drawing/2014/main" id="{4CFD3796-B86C-413B-499E-8F5B1BAFB7FC}"/>
              </a:ext>
            </a:extLst>
          </p:cNvPr>
          <p:cNvSpPr>
            <a:spLocks noGrp="1"/>
          </p:cNvSpPr>
          <p:nvPr>
            <p:ph type="dt" sz="half" idx="10"/>
          </p:nvPr>
        </p:nvSpPr>
        <p:spPr/>
        <p:txBody>
          <a:bodyPr/>
          <a:lstStyle/>
          <a:p>
            <a:fld id="{F5F53599-5598-43F4-92BB-D11D312BEE60}" type="datetime1">
              <a:rPr lang="en-US" smtClean="0"/>
              <a:t>9/2/2024</a:t>
            </a:fld>
            <a:endParaRPr lang="en-US" dirty="0"/>
          </a:p>
        </p:txBody>
      </p:sp>
      <p:sp>
        <p:nvSpPr>
          <p:cNvPr id="5" name="Footer Placeholder 4">
            <a:extLst>
              <a:ext uri="{FF2B5EF4-FFF2-40B4-BE49-F238E27FC236}">
                <a16:creationId xmlns:a16="http://schemas.microsoft.com/office/drawing/2014/main" id="{6DE445BF-A32C-15B8-F59E-8BEAEB44CC15}"/>
              </a:ext>
            </a:extLst>
          </p:cNvPr>
          <p:cNvSpPr>
            <a:spLocks noGrp="1"/>
          </p:cNvSpPr>
          <p:nvPr>
            <p:ph type="ftr" sz="quarter" idx="11"/>
          </p:nvPr>
        </p:nvSpPr>
        <p:spPr>
          <a:xfrm>
            <a:off x="2667000" y="6356350"/>
            <a:ext cx="4267200" cy="365125"/>
          </a:xfrm>
        </p:spPr>
        <p:txBody>
          <a:bodyPr/>
          <a:lstStyle/>
          <a:p>
            <a:r>
              <a:rPr lang="en-US" dirty="0"/>
              <a:t>Chapter 1: Describing Data with Graphs by Ahmad Farooqi, PhD</a:t>
            </a:r>
          </a:p>
        </p:txBody>
      </p:sp>
      <p:sp>
        <p:nvSpPr>
          <p:cNvPr id="6" name="Slide Number Placeholder 5">
            <a:extLst>
              <a:ext uri="{FF2B5EF4-FFF2-40B4-BE49-F238E27FC236}">
                <a16:creationId xmlns:a16="http://schemas.microsoft.com/office/drawing/2014/main" id="{100F897B-FB6B-840F-B208-7E0E96042927}"/>
              </a:ext>
            </a:extLst>
          </p:cNvPr>
          <p:cNvSpPr>
            <a:spLocks noGrp="1"/>
          </p:cNvSpPr>
          <p:nvPr>
            <p:ph type="sldNum" sz="quarter" idx="12"/>
          </p:nvPr>
        </p:nvSpPr>
        <p:spPr/>
        <p:txBody>
          <a:bodyPr/>
          <a:lstStyle/>
          <a:p>
            <a:fld id="{52A6D2FD-6317-4ED2-89D6-20713CDA8687}" type="slidenum">
              <a:rPr lang="en-US" smtClean="0"/>
              <a:t>23</a:t>
            </a:fld>
            <a:endParaRPr lang="en-US" dirty="0"/>
          </a:p>
        </p:txBody>
      </p:sp>
      <p:grpSp>
        <p:nvGrpSpPr>
          <p:cNvPr id="12" name="Group 768">
            <a:extLst>
              <a:ext uri="{FF2B5EF4-FFF2-40B4-BE49-F238E27FC236}">
                <a16:creationId xmlns:a16="http://schemas.microsoft.com/office/drawing/2014/main" id="{C6D0AD97-6E58-3009-4E38-621843D86545}"/>
              </a:ext>
            </a:extLst>
          </p:cNvPr>
          <p:cNvGrpSpPr>
            <a:grpSpLocks/>
          </p:cNvGrpSpPr>
          <p:nvPr/>
        </p:nvGrpSpPr>
        <p:grpSpPr bwMode="auto">
          <a:xfrm>
            <a:off x="3048000" y="4191000"/>
            <a:ext cx="292100" cy="366713"/>
            <a:chOff x="5328" y="576"/>
            <a:chExt cx="184" cy="231"/>
          </a:xfrm>
        </p:grpSpPr>
        <p:sp>
          <p:nvSpPr>
            <p:cNvPr id="13" name="Oval 715">
              <a:extLst>
                <a:ext uri="{FF2B5EF4-FFF2-40B4-BE49-F238E27FC236}">
                  <a16:creationId xmlns:a16="http://schemas.microsoft.com/office/drawing/2014/main" id="{0DC2D527-45F1-9F4A-326B-25FBD6C187FD}"/>
                </a:ext>
              </a:extLst>
            </p:cNvPr>
            <p:cNvSpPr>
              <a:spLocks noChangeAspect="1" noChangeArrowheads="1"/>
            </p:cNvSpPr>
            <p:nvPr/>
          </p:nvSpPr>
          <p:spPr bwMode="auto">
            <a:xfrm>
              <a:off x="5328" y="624"/>
              <a:ext cx="176" cy="176"/>
            </a:xfrm>
            <a:prstGeom prst="ellipse">
              <a:avLst/>
            </a:prstGeom>
            <a:solidFill>
              <a:srgbClr val="0000FF"/>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en-US" b="0">
                <a:latin typeface="Times New Roman" charset="0"/>
                <a:ea typeface="ＭＳ Ｐゴシック" charset="0"/>
              </a:endParaRPr>
            </a:p>
          </p:txBody>
        </p:sp>
        <p:sp>
          <p:nvSpPr>
            <p:cNvPr id="14" name="Text Box 716">
              <a:extLst>
                <a:ext uri="{FF2B5EF4-FFF2-40B4-BE49-F238E27FC236}">
                  <a16:creationId xmlns:a16="http://schemas.microsoft.com/office/drawing/2014/main" id="{8D76E9FD-85FA-E3C7-9224-3D8948DF3392}"/>
                </a:ext>
              </a:extLst>
            </p:cNvPr>
            <p:cNvSpPr txBox="1">
              <a:spLocks noChangeAspect="1" noChangeArrowheads="1"/>
            </p:cNvSpPr>
            <p:nvPr/>
          </p:nvSpPr>
          <p:spPr bwMode="auto">
            <a:xfrm>
              <a:off x="5328" y="576"/>
              <a:ext cx="1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ＭＳ Ｐゴシック" pitchFamily="1" charset="-128"/>
                </a:defRPr>
              </a:lvl1pPr>
              <a:lvl2pPr marL="742950" indent="-285750" eaLnBrk="0" hangingPunct="0">
                <a:defRPr sz="2400" b="1">
                  <a:solidFill>
                    <a:schemeClr val="tx1"/>
                  </a:solidFill>
                  <a:latin typeface="Times New Roman" pitchFamily="18" charset="0"/>
                  <a:ea typeface="ＭＳ Ｐゴシック" pitchFamily="1" charset="-128"/>
                </a:defRPr>
              </a:lvl2pPr>
              <a:lvl3pPr marL="1143000" indent="-228600" eaLnBrk="0" hangingPunct="0">
                <a:defRPr sz="2400" b="1">
                  <a:solidFill>
                    <a:schemeClr val="tx1"/>
                  </a:solidFill>
                  <a:latin typeface="Times New Roman" pitchFamily="18" charset="0"/>
                  <a:ea typeface="ＭＳ Ｐゴシック" pitchFamily="1" charset="-128"/>
                </a:defRPr>
              </a:lvl3pPr>
              <a:lvl4pPr marL="1600200" indent="-228600" eaLnBrk="0" hangingPunct="0">
                <a:defRPr sz="2400" b="1">
                  <a:solidFill>
                    <a:schemeClr val="tx1"/>
                  </a:solidFill>
                  <a:latin typeface="Times New Roman" pitchFamily="18" charset="0"/>
                  <a:ea typeface="ＭＳ Ｐゴシック" pitchFamily="1" charset="-128"/>
                </a:defRPr>
              </a:lvl4pPr>
              <a:lvl5pPr marL="2057400" indent="-228600" eaLnBrk="0" hangingPunct="0">
                <a:defRPr sz="2400" b="1">
                  <a:solidFill>
                    <a:schemeClr val="tx1"/>
                  </a:solidFill>
                  <a:latin typeface="Times New Roman" pitchFamily="18" charset="0"/>
                  <a:ea typeface="ＭＳ Ｐゴシック" pitchFamily="1"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9pPr>
            </a:lstStyle>
            <a:p>
              <a:pPr eaLnBrk="1" hangingPunct="1">
                <a:spcBef>
                  <a:spcPct val="50000"/>
                </a:spcBef>
              </a:pPr>
              <a:r>
                <a:rPr lang="en-US" sz="1800" b="0">
                  <a:solidFill>
                    <a:schemeClr val="bg1"/>
                  </a:solidFill>
                </a:rPr>
                <a:t>m</a:t>
              </a:r>
            </a:p>
          </p:txBody>
        </p:sp>
      </p:grpSp>
      <p:grpSp>
        <p:nvGrpSpPr>
          <p:cNvPr id="18" name="Group 781">
            <a:extLst>
              <a:ext uri="{FF2B5EF4-FFF2-40B4-BE49-F238E27FC236}">
                <a16:creationId xmlns:a16="http://schemas.microsoft.com/office/drawing/2014/main" id="{69CC64FF-DE0A-7297-FA96-330B4122BFC9}"/>
              </a:ext>
            </a:extLst>
          </p:cNvPr>
          <p:cNvGrpSpPr>
            <a:grpSpLocks/>
          </p:cNvGrpSpPr>
          <p:nvPr/>
        </p:nvGrpSpPr>
        <p:grpSpPr bwMode="auto">
          <a:xfrm>
            <a:off x="2755900" y="4191000"/>
            <a:ext cx="292100" cy="366713"/>
            <a:chOff x="5328" y="576"/>
            <a:chExt cx="184" cy="231"/>
          </a:xfrm>
        </p:grpSpPr>
        <p:sp>
          <p:nvSpPr>
            <p:cNvPr id="19" name="Oval 782">
              <a:extLst>
                <a:ext uri="{FF2B5EF4-FFF2-40B4-BE49-F238E27FC236}">
                  <a16:creationId xmlns:a16="http://schemas.microsoft.com/office/drawing/2014/main" id="{36004CDC-E7F1-814E-50A5-2D127BB4A0F8}"/>
                </a:ext>
              </a:extLst>
            </p:cNvPr>
            <p:cNvSpPr>
              <a:spLocks noChangeAspect="1" noChangeArrowheads="1"/>
            </p:cNvSpPr>
            <p:nvPr/>
          </p:nvSpPr>
          <p:spPr bwMode="auto">
            <a:xfrm>
              <a:off x="5328" y="624"/>
              <a:ext cx="176" cy="176"/>
            </a:xfrm>
            <a:prstGeom prst="ellipse">
              <a:avLst/>
            </a:prstGeom>
            <a:solidFill>
              <a:srgbClr val="0000FF"/>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en-US" b="0">
                <a:latin typeface="Times New Roman" charset="0"/>
                <a:ea typeface="ＭＳ Ｐゴシック" charset="0"/>
              </a:endParaRPr>
            </a:p>
          </p:txBody>
        </p:sp>
        <p:sp>
          <p:nvSpPr>
            <p:cNvPr id="20" name="Text Box 783">
              <a:extLst>
                <a:ext uri="{FF2B5EF4-FFF2-40B4-BE49-F238E27FC236}">
                  <a16:creationId xmlns:a16="http://schemas.microsoft.com/office/drawing/2014/main" id="{E4A5920B-FAA0-192A-7390-48163A9521DB}"/>
                </a:ext>
              </a:extLst>
            </p:cNvPr>
            <p:cNvSpPr txBox="1">
              <a:spLocks noChangeAspect="1" noChangeArrowheads="1"/>
            </p:cNvSpPr>
            <p:nvPr/>
          </p:nvSpPr>
          <p:spPr bwMode="auto">
            <a:xfrm>
              <a:off x="5328" y="576"/>
              <a:ext cx="1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ＭＳ Ｐゴシック" pitchFamily="1" charset="-128"/>
                </a:defRPr>
              </a:lvl1pPr>
              <a:lvl2pPr marL="742950" indent="-285750" eaLnBrk="0" hangingPunct="0">
                <a:defRPr sz="2400" b="1">
                  <a:solidFill>
                    <a:schemeClr val="tx1"/>
                  </a:solidFill>
                  <a:latin typeface="Times New Roman" pitchFamily="18" charset="0"/>
                  <a:ea typeface="ＭＳ Ｐゴシック" pitchFamily="1" charset="-128"/>
                </a:defRPr>
              </a:lvl2pPr>
              <a:lvl3pPr marL="1143000" indent="-228600" eaLnBrk="0" hangingPunct="0">
                <a:defRPr sz="2400" b="1">
                  <a:solidFill>
                    <a:schemeClr val="tx1"/>
                  </a:solidFill>
                  <a:latin typeface="Times New Roman" pitchFamily="18" charset="0"/>
                  <a:ea typeface="ＭＳ Ｐゴシック" pitchFamily="1" charset="-128"/>
                </a:defRPr>
              </a:lvl3pPr>
              <a:lvl4pPr marL="1600200" indent="-228600" eaLnBrk="0" hangingPunct="0">
                <a:defRPr sz="2400" b="1">
                  <a:solidFill>
                    <a:schemeClr val="tx1"/>
                  </a:solidFill>
                  <a:latin typeface="Times New Roman" pitchFamily="18" charset="0"/>
                  <a:ea typeface="ＭＳ Ｐゴシック" pitchFamily="1" charset="-128"/>
                </a:defRPr>
              </a:lvl4pPr>
              <a:lvl5pPr marL="2057400" indent="-228600" eaLnBrk="0" hangingPunct="0">
                <a:defRPr sz="2400" b="1">
                  <a:solidFill>
                    <a:schemeClr val="tx1"/>
                  </a:solidFill>
                  <a:latin typeface="Times New Roman" pitchFamily="18" charset="0"/>
                  <a:ea typeface="ＭＳ Ｐゴシック" pitchFamily="1"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9pPr>
            </a:lstStyle>
            <a:p>
              <a:pPr eaLnBrk="1" hangingPunct="1">
                <a:spcBef>
                  <a:spcPct val="50000"/>
                </a:spcBef>
              </a:pPr>
              <a:r>
                <a:rPr lang="en-US" sz="1800" b="0">
                  <a:solidFill>
                    <a:schemeClr val="bg1"/>
                  </a:solidFill>
                </a:rPr>
                <a:t>m</a:t>
              </a:r>
            </a:p>
          </p:txBody>
        </p:sp>
      </p:grpSp>
      <p:grpSp>
        <p:nvGrpSpPr>
          <p:cNvPr id="21" name="Group 787">
            <a:extLst>
              <a:ext uri="{FF2B5EF4-FFF2-40B4-BE49-F238E27FC236}">
                <a16:creationId xmlns:a16="http://schemas.microsoft.com/office/drawing/2014/main" id="{0A3E2CAB-5A42-4739-9F76-DDDEA75DF667}"/>
              </a:ext>
            </a:extLst>
          </p:cNvPr>
          <p:cNvGrpSpPr>
            <a:grpSpLocks/>
          </p:cNvGrpSpPr>
          <p:nvPr/>
        </p:nvGrpSpPr>
        <p:grpSpPr bwMode="auto">
          <a:xfrm>
            <a:off x="2755900" y="4586288"/>
            <a:ext cx="292100" cy="366713"/>
            <a:chOff x="4944" y="192"/>
            <a:chExt cx="184" cy="231"/>
          </a:xfrm>
        </p:grpSpPr>
        <p:sp>
          <p:nvSpPr>
            <p:cNvPr id="22" name="Oval 788">
              <a:extLst>
                <a:ext uri="{FF2B5EF4-FFF2-40B4-BE49-F238E27FC236}">
                  <a16:creationId xmlns:a16="http://schemas.microsoft.com/office/drawing/2014/main" id="{74D77317-433B-EE08-DA1C-28D12727E47B}"/>
                </a:ext>
              </a:extLst>
            </p:cNvPr>
            <p:cNvSpPr>
              <a:spLocks noChangeAspect="1" noChangeArrowheads="1"/>
            </p:cNvSpPr>
            <p:nvPr/>
          </p:nvSpPr>
          <p:spPr bwMode="auto">
            <a:xfrm>
              <a:off x="4944" y="240"/>
              <a:ext cx="176" cy="176"/>
            </a:xfrm>
            <a:prstGeom prst="ellipse">
              <a:avLst/>
            </a:prstGeom>
            <a:solidFill>
              <a:srgbClr val="008000"/>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en-US" b="0">
                <a:latin typeface="Times New Roman" charset="0"/>
                <a:ea typeface="ＭＳ Ｐゴシック" charset="0"/>
              </a:endParaRPr>
            </a:p>
          </p:txBody>
        </p:sp>
        <p:sp>
          <p:nvSpPr>
            <p:cNvPr id="23" name="Text Box 789">
              <a:extLst>
                <a:ext uri="{FF2B5EF4-FFF2-40B4-BE49-F238E27FC236}">
                  <a16:creationId xmlns:a16="http://schemas.microsoft.com/office/drawing/2014/main" id="{1B42D4E8-8E61-578A-9E73-BE92F9E680C9}"/>
                </a:ext>
              </a:extLst>
            </p:cNvPr>
            <p:cNvSpPr txBox="1">
              <a:spLocks noChangeAspect="1" noChangeArrowheads="1"/>
            </p:cNvSpPr>
            <p:nvPr/>
          </p:nvSpPr>
          <p:spPr bwMode="auto">
            <a:xfrm>
              <a:off x="4944" y="192"/>
              <a:ext cx="1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ＭＳ Ｐゴシック" pitchFamily="1" charset="-128"/>
                </a:defRPr>
              </a:lvl1pPr>
              <a:lvl2pPr marL="742950" indent="-285750" eaLnBrk="0" hangingPunct="0">
                <a:defRPr sz="2400" b="1">
                  <a:solidFill>
                    <a:schemeClr val="tx1"/>
                  </a:solidFill>
                  <a:latin typeface="Times New Roman" pitchFamily="18" charset="0"/>
                  <a:ea typeface="ＭＳ Ｐゴシック" pitchFamily="1" charset="-128"/>
                </a:defRPr>
              </a:lvl2pPr>
              <a:lvl3pPr marL="1143000" indent="-228600" eaLnBrk="0" hangingPunct="0">
                <a:defRPr sz="2400" b="1">
                  <a:solidFill>
                    <a:schemeClr val="tx1"/>
                  </a:solidFill>
                  <a:latin typeface="Times New Roman" pitchFamily="18" charset="0"/>
                  <a:ea typeface="ＭＳ Ｐゴシック" pitchFamily="1" charset="-128"/>
                </a:defRPr>
              </a:lvl3pPr>
              <a:lvl4pPr marL="1600200" indent="-228600" eaLnBrk="0" hangingPunct="0">
                <a:defRPr sz="2400" b="1">
                  <a:solidFill>
                    <a:schemeClr val="tx1"/>
                  </a:solidFill>
                  <a:latin typeface="Times New Roman" pitchFamily="18" charset="0"/>
                  <a:ea typeface="ＭＳ Ｐゴシック" pitchFamily="1" charset="-128"/>
                </a:defRPr>
              </a:lvl4pPr>
              <a:lvl5pPr marL="2057400" indent="-228600" eaLnBrk="0" hangingPunct="0">
                <a:defRPr sz="2400" b="1">
                  <a:solidFill>
                    <a:schemeClr val="tx1"/>
                  </a:solidFill>
                  <a:latin typeface="Times New Roman" pitchFamily="18" charset="0"/>
                  <a:ea typeface="ＭＳ Ｐゴシック" pitchFamily="1"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9pPr>
            </a:lstStyle>
            <a:p>
              <a:pPr eaLnBrk="1" hangingPunct="1">
                <a:spcBef>
                  <a:spcPct val="50000"/>
                </a:spcBef>
              </a:pPr>
              <a:r>
                <a:rPr lang="en-US" sz="1800" b="0" dirty="0">
                  <a:solidFill>
                    <a:schemeClr val="bg1"/>
                  </a:solidFill>
                </a:rPr>
                <a:t>m</a:t>
              </a:r>
            </a:p>
          </p:txBody>
        </p:sp>
      </p:grpSp>
      <p:grpSp>
        <p:nvGrpSpPr>
          <p:cNvPr id="24" name="Group 790">
            <a:extLst>
              <a:ext uri="{FF2B5EF4-FFF2-40B4-BE49-F238E27FC236}">
                <a16:creationId xmlns:a16="http://schemas.microsoft.com/office/drawing/2014/main" id="{CDB1081C-7D9A-E3E1-EF84-5C195DCAA5DE}"/>
              </a:ext>
            </a:extLst>
          </p:cNvPr>
          <p:cNvGrpSpPr>
            <a:grpSpLocks/>
          </p:cNvGrpSpPr>
          <p:nvPr/>
        </p:nvGrpSpPr>
        <p:grpSpPr bwMode="auto">
          <a:xfrm>
            <a:off x="2692400" y="4953000"/>
            <a:ext cx="355600" cy="366713"/>
            <a:chOff x="576" y="192"/>
            <a:chExt cx="224" cy="231"/>
          </a:xfrm>
        </p:grpSpPr>
        <p:sp>
          <p:nvSpPr>
            <p:cNvPr id="25" name="Oval 791">
              <a:extLst>
                <a:ext uri="{FF2B5EF4-FFF2-40B4-BE49-F238E27FC236}">
                  <a16:creationId xmlns:a16="http://schemas.microsoft.com/office/drawing/2014/main" id="{9EE7DE8B-1106-9131-09C5-1B37BC545724}"/>
                </a:ext>
              </a:extLst>
            </p:cNvPr>
            <p:cNvSpPr>
              <a:spLocks noChangeAspect="1" noChangeArrowheads="1"/>
            </p:cNvSpPr>
            <p:nvPr/>
          </p:nvSpPr>
          <p:spPr bwMode="auto">
            <a:xfrm>
              <a:off x="624" y="240"/>
              <a:ext cx="176" cy="176"/>
            </a:xfrm>
            <a:prstGeom prst="ellipse">
              <a:avLst/>
            </a:prstGeom>
            <a:solidFill>
              <a:srgbClr val="FF6600"/>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en-US" b="0">
                <a:latin typeface="Times New Roman" charset="0"/>
                <a:ea typeface="ＭＳ Ｐゴシック" charset="0"/>
              </a:endParaRPr>
            </a:p>
          </p:txBody>
        </p:sp>
        <p:sp>
          <p:nvSpPr>
            <p:cNvPr id="26" name="Text Box 792">
              <a:extLst>
                <a:ext uri="{FF2B5EF4-FFF2-40B4-BE49-F238E27FC236}">
                  <a16:creationId xmlns:a16="http://schemas.microsoft.com/office/drawing/2014/main" id="{827FEA28-6907-74C9-850E-CD31C055F7E5}"/>
                </a:ext>
              </a:extLst>
            </p:cNvPr>
            <p:cNvSpPr txBox="1">
              <a:spLocks noChangeAspect="1" noChangeArrowheads="1"/>
            </p:cNvSpPr>
            <p:nvPr/>
          </p:nvSpPr>
          <p:spPr bwMode="auto">
            <a:xfrm>
              <a:off x="576" y="192"/>
              <a:ext cx="1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ＭＳ Ｐゴシック" pitchFamily="1" charset="-128"/>
                </a:defRPr>
              </a:lvl1pPr>
              <a:lvl2pPr marL="742950" indent="-285750" eaLnBrk="0" hangingPunct="0">
                <a:defRPr sz="2400" b="1">
                  <a:solidFill>
                    <a:schemeClr val="tx1"/>
                  </a:solidFill>
                  <a:latin typeface="Times New Roman" pitchFamily="18" charset="0"/>
                  <a:ea typeface="ＭＳ Ｐゴシック" pitchFamily="1" charset="-128"/>
                </a:defRPr>
              </a:lvl2pPr>
              <a:lvl3pPr marL="1143000" indent="-228600" eaLnBrk="0" hangingPunct="0">
                <a:defRPr sz="2400" b="1">
                  <a:solidFill>
                    <a:schemeClr val="tx1"/>
                  </a:solidFill>
                  <a:latin typeface="Times New Roman" pitchFamily="18" charset="0"/>
                  <a:ea typeface="ＭＳ Ｐゴシック" pitchFamily="1" charset="-128"/>
                </a:defRPr>
              </a:lvl3pPr>
              <a:lvl4pPr marL="1600200" indent="-228600" eaLnBrk="0" hangingPunct="0">
                <a:defRPr sz="2400" b="1">
                  <a:solidFill>
                    <a:schemeClr val="tx1"/>
                  </a:solidFill>
                  <a:latin typeface="Times New Roman" pitchFamily="18" charset="0"/>
                  <a:ea typeface="ＭＳ Ｐゴシック" pitchFamily="1" charset="-128"/>
                </a:defRPr>
              </a:lvl4pPr>
              <a:lvl5pPr marL="2057400" indent="-228600" eaLnBrk="0" hangingPunct="0">
                <a:defRPr sz="2400" b="1">
                  <a:solidFill>
                    <a:schemeClr val="tx1"/>
                  </a:solidFill>
                  <a:latin typeface="Times New Roman" pitchFamily="18" charset="0"/>
                  <a:ea typeface="ＭＳ Ｐゴシック" pitchFamily="1"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9pPr>
            </a:lstStyle>
            <a:p>
              <a:pPr eaLnBrk="1" hangingPunct="1">
                <a:spcBef>
                  <a:spcPct val="50000"/>
                </a:spcBef>
              </a:pPr>
              <a:r>
                <a:rPr lang="en-US" sz="1800" b="0">
                  <a:solidFill>
                    <a:schemeClr val="bg1"/>
                  </a:solidFill>
                </a:rPr>
                <a:t>m</a:t>
              </a:r>
            </a:p>
          </p:txBody>
        </p:sp>
      </p:grpSp>
      <p:grpSp>
        <p:nvGrpSpPr>
          <p:cNvPr id="27" name="Group 793">
            <a:extLst>
              <a:ext uri="{FF2B5EF4-FFF2-40B4-BE49-F238E27FC236}">
                <a16:creationId xmlns:a16="http://schemas.microsoft.com/office/drawing/2014/main" id="{1DC42561-27C4-7DE1-A00B-9A466D999919}"/>
              </a:ext>
            </a:extLst>
          </p:cNvPr>
          <p:cNvGrpSpPr>
            <a:grpSpLocks/>
          </p:cNvGrpSpPr>
          <p:nvPr/>
        </p:nvGrpSpPr>
        <p:grpSpPr bwMode="auto">
          <a:xfrm>
            <a:off x="2921000" y="4953000"/>
            <a:ext cx="355600" cy="366713"/>
            <a:chOff x="576" y="192"/>
            <a:chExt cx="224" cy="231"/>
          </a:xfrm>
        </p:grpSpPr>
        <p:sp>
          <p:nvSpPr>
            <p:cNvPr id="28" name="Oval 794">
              <a:extLst>
                <a:ext uri="{FF2B5EF4-FFF2-40B4-BE49-F238E27FC236}">
                  <a16:creationId xmlns:a16="http://schemas.microsoft.com/office/drawing/2014/main" id="{E5DB5B3D-26E7-3B59-9D18-299BA69B90DD}"/>
                </a:ext>
              </a:extLst>
            </p:cNvPr>
            <p:cNvSpPr>
              <a:spLocks noChangeAspect="1" noChangeArrowheads="1"/>
            </p:cNvSpPr>
            <p:nvPr/>
          </p:nvSpPr>
          <p:spPr bwMode="auto">
            <a:xfrm>
              <a:off x="624" y="240"/>
              <a:ext cx="176" cy="176"/>
            </a:xfrm>
            <a:prstGeom prst="ellipse">
              <a:avLst/>
            </a:prstGeom>
            <a:solidFill>
              <a:srgbClr val="FF6600"/>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en-US" b="0">
                <a:latin typeface="Times New Roman" charset="0"/>
                <a:ea typeface="ＭＳ Ｐゴシック" charset="0"/>
              </a:endParaRPr>
            </a:p>
          </p:txBody>
        </p:sp>
        <p:sp>
          <p:nvSpPr>
            <p:cNvPr id="29" name="Text Box 795">
              <a:extLst>
                <a:ext uri="{FF2B5EF4-FFF2-40B4-BE49-F238E27FC236}">
                  <a16:creationId xmlns:a16="http://schemas.microsoft.com/office/drawing/2014/main" id="{4A1559DC-523C-C2D9-DCB4-A4ECBBFAC5DE}"/>
                </a:ext>
              </a:extLst>
            </p:cNvPr>
            <p:cNvSpPr txBox="1">
              <a:spLocks noChangeAspect="1" noChangeArrowheads="1"/>
            </p:cNvSpPr>
            <p:nvPr/>
          </p:nvSpPr>
          <p:spPr bwMode="auto">
            <a:xfrm>
              <a:off x="576" y="192"/>
              <a:ext cx="1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ＭＳ Ｐゴシック" pitchFamily="1" charset="-128"/>
                </a:defRPr>
              </a:lvl1pPr>
              <a:lvl2pPr marL="742950" indent="-285750" eaLnBrk="0" hangingPunct="0">
                <a:defRPr sz="2400" b="1">
                  <a:solidFill>
                    <a:schemeClr val="tx1"/>
                  </a:solidFill>
                  <a:latin typeface="Times New Roman" pitchFamily="18" charset="0"/>
                  <a:ea typeface="ＭＳ Ｐゴシック" pitchFamily="1" charset="-128"/>
                </a:defRPr>
              </a:lvl2pPr>
              <a:lvl3pPr marL="1143000" indent="-228600" eaLnBrk="0" hangingPunct="0">
                <a:defRPr sz="2400" b="1">
                  <a:solidFill>
                    <a:schemeClr val="tx1"/>
                  </a:solidFill>
                  <a:latin typeface="Times New Roman" pitchFamily="18" charset="0"/>
                  <a:ea typeface="ＭＳ Ｐゴシック" pitchFamily="1" charset="-128"/>
                </a:defRPr>
              </a:lvl3pPr>
              <a:lvl4pPr marL="1600200" indent="-228600" eaLnBrk="0" hangingPunct="0">
                <a:defRPr sz="2400" b="1">
                  <a:solidFill>
                    <a:schemeClr val="tx1"/>
                  </a:solidFill>
                  <a:latin typeface="Times New Roman" pitchFamily="18" charset="0"/>
                  <a:ea typeface="ＭＳ Ｐゴシック" pitchFamily="1" charset="-128"/>
                </a:defRPr>
              </a:lvl4pPr>
              <a:lvl5pPr marL="2057400" indent="-228600" eaLnBrk="0" hangingPunct="0">
                <a:defRPr sz="2400" b="1">
                  <a:solidFill>
                    <a:schemeClr val="tx1"/>
                  </a:solidFill>
                  <a:latin typeface="Times New Roman" pitchFamily="18" charset="0"/>
                  <a:ea typeface="ＭＳ Ｐゴシック" pitchFamily="1"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9pPr>
            </a:lstStyle>
            <a:p>
              <a:pPr eaLnBrk="1" hangingPunct="1">
                <a:spcBef>
                  <a:spcPct val="50000"/>
                </a:spcBef>
              </a:pPr>
              <a:r>
                <a:rPr lang="en-US" sz="1800" b="0" dirty="0">
                  <a:solidFill>
                    <a:schemeClr val="bg1"/>
                  </a:solidFill>
                </a:rPr>
                <a:t>m</a:t>
              </a:r>
            </a:p>
          </p:txBody>
        </p:sp>
      </p:grpSp>
      <p:grpSp>
        <p:nvGrpSpPr>
          <p:cNvPr id="30" name="Group 796">
            <a:extLst>
              <a:ext uri="{FF2B5EF4-FFF2-40B4-BE49-F238E27FC236}">
                <a16:creationId xmlns:a16="http://schemas.microsoft.com/office/drawing/2014/main" id="{1F95037B-C184-8515-E411-D3C1507FCB36}"/>
              </a:ext>
            </a:extLst>
          </p:cNvPr>
          <p:cNvGrpSpPr>
            <a:grpSpLocks/>
          </p:cNvGrpSpPr>
          <p:nvPr/>
        </p:nvGrpSpPr>
        <p:grpSpPr bwMode="auto">
          <a:xfrm>
            <a:off x="2749550" y="5424055"/>
            <a:ext cx="292100" cy="366712"/>
            <a:chOff x="1248" y="192"/>
            <a:chExt cx="184" cy="231"/>
          </a:xfrm>
        </p:grpSpPr>
        <p:sp>
          <p:nvSpPr>
            <p:cNvPr id="31" name="Oval 797">
              <a:extLst>
                <a:ext uri="{FF2B5EF4-FFF2-40B4-BE49-F238E27FC236}">
                  <a16:creationId xmlns:a16="http://schemas.microsoft.com/office/drawing/2014/main" id="{1E9DC1D2-E67B-D601-B9A2-E1C18CD899FC}"/>
                </a:ext>
              </a:extLst>
            </p:cNvPr>
            <p:cNvSpPr>
              <a:spLocks noChangeAspect="1" noChangeArrowheads="1"/>
            </p:cNvSpPr>
            <p:nvPr/>
          </p:nvSpPr>
          <p:spPr bwMode="auto">
            <a:xfrm>
              <a:off x="1248" y="200"/>
              <a:ext cx="176" cy="176"/>
            </a:xfrm>
            <a:prstGeom prst="ellipse">
              <a:avLst/>
            </a:prstGeom>
            <a:solidFill>
              <a:srgbClr val="800000"/>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en-US" b="0">
                <a:latin typeface="Times New Roman" charset="0"/>
                <a:ea typeface="ＭＳ Ｐゴシック" charset="0"/>
              </a:endParaRPr>
            </a:p>
          </p:txBody>
        </p:sp>
        <p:sp>
          <p:nvSpPr>
            <p:cNvPr id="32" name="Text Box 798">
              <a:extLst>
                <a:ext uri="{FF2B5EF4-FFF2-40B4-BE49-F238E27FC236}">
                  <a16:creationId xmlns:a16="http://schemas.microsoft.com/office/drawing/2014/main" id="{8A4ADE04-B0EA-184E-B907-17884A8C47F8}"/>
                </a:ext>
              </a:extLst>
            </p:cNvPr>
            <p:cNvSpPr txBox="1">
              <a:spLocks noChangeAspect="1" noChangeArrowheads="1"/>
            </p:cNvSpPr>
            <p:nvPr/>
          </p:nvSpPr>
          <p:spPr bwMode="auto">
            <a:xfrm>
              <a:off x="1248" y="192"/>
              <a:ext cx="1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ＭＳ Ｐゴシック" pitchFamily="1" charset="-128"/>
                </a:defRPr>
              </a:lvl1pPr>
              <a:lvl2pPr marL="742950" indent="-285750" eaLnBrk="0" hangingPunct="0">
                <a:defRPr sz="2400" b="1">
                  <a:solidFill>
                    <a:schemeClr val="tx1"/>
                  </a:solidFill>
                  <a:latin typeface="Times New Roman" pitchFamily="18" charset="0"/>
                  <a:ea typeface="ＭＳ Ｐゴシック" pitchFamily="1" charset="-128"/>
                </a:defRPr>
              </a:lvl2pPr>
              <a:lvl3pPr marL="1143000" indent="-228600" eaLnBrk="0" hangingPunct="0">
                <a:defRPr sz="2400" b="1">
                  <a:solidFill>
                    <a:schemeClr val="tx1"/>
                  </a:solidFill>
                  <a:latin typeface="Times New Roman" pitchFamily="18" charset="0"/>
                  <a:ea typeface="ＭＳ Ｐゴシック" pitchFamily="1" charset="-128"/>
                </a:defRPr>
              </a:lvl3pPr>
              <a:lvl4pPr marL="1600200" indent="-228600" eaLnBrk="0" hangingPunct="0">
                <a:defRPr sz="2400" b="1">
                  <a:solidFill>
                    <a:schemeClr val="tx1"/>
                  </a:solidFill>
                  <a:latin typeface="Times New Roman" pitchFamily="18" charset="0"/>
                  <a:ea typeface="ＭＳ Ｐゴシック" pitchFamily="1" charset="-128"/>
                </a:defRPr>
              </a:lvl4pPr>
              <a:lvl5pPr marL="2057400" indent="-228600" eaLnBrk="0" hangingPunct="0">
                <a:defRPr sz="2400" b="1">
                  <a:solidFill>
                    <a:schemeClr val="tx1"/>
                  </a:solidFill>
                  <a:latin typeface="Times New Roman" pitchFamily="18" charset="0"/>
                  <a:ea typeface="ＭＳ Ｐゴシック" pitchFamily="1"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9pPr>
            </a:lstStyle>
            <a:p>
              <a:pPr eaLnBrk="1" hangingPunct="1">
                <a:spcBef>
                  <a:spcPct val="50000"/>
                </a:spcBef>
              </a:pPr>
              <a:r>
                <a:rPr lang="en-US" sz="1800" b="0" dirty="0">
                  <a:solidFill>
                    <a:schemeClr val="bg1"/>
                  </a:solidFill>
                </a:rPr>
                <a:t>m</a:t>
              </a:r>
            </a:p>
          </p:txBody>
        </p:sp>
      </p:grpSp>
      <p:grpSp>
        <p:nvGrpSpPr>
          <p:cNvPr id="33" name="Group 799">
            <a:extLst>
              <a:ext uri="{FF2B5EF4-FFF2-40B4-BE49-F238E27FC236}">
                <a16:creationId xmlns:a16="http://schemas.microsoft.com/office/drawing/2014/main" id="{6B16952A-89F9-6845-604A-D3C2A170B1B2}"/>
              </a:ext>
            </a:extLst>
          </p:cNvPr>
          <p:cNvGrpSpPr>
            <a:grpSpLocks/>
          </p:cNvGrpSpPr>
          <p:nvPr/>
        </p:nvGrpSpPr>
        <p:grpSpPr bwMode="auto">
          <a:xfrm>
            <a:off x="3228034" y="5432902"/>
            <a:ext cx="292100" cy="366713"/>
            <a:chOff x="1248" y="192"/>
            <a:chExt cx="184" cy="231"/>
          </a:xfrm>
        </p:grpSpPr>
        <p:sp>
          <p:nvSpPr>
            <p:cNvPr id="34" name="Oval 800">
              <a:extLst>
                <a:ext uri="{FF2B5EF4-FFF2-40B4-BE49-F238E27FC236}">
                  <a16:creationId xmlns:a16="http://schemas.microsoft.com/office/drawing/2014/main" id="{EF1FF172-7EA5-38EE-056A-523CD27C78C1}"/>
                </a:ext>
              </a:extLst>
            </p:cNvPr>
            <p:cNvSpPr>
              <a:spLocks noChangeAspect="1" noChangeArrowheads="1"/>
            </p:cNvSpPr>
            <p:nvPr/>
          </p:nvSpPr>
          <p:spPr bwMode="auto">
            <a:xfrm>
              <a:off x="1248" y="200"/>
              <a:ext cx="176" cy="176"/>
            </a:xfrm>
            <a:prstGeom prst="ellipse">
              <a:avLst/>
            </a:prstGeom>
            <a:solidFill>
              <a:srgbClr val="800000"/>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en-US" b="0">
                <a:latin typeface="Times New Roman" charset="0"/>
                <a:ea typeface="ＭＳ Ｐゴシック" charset="0"/>
              </a:endParaRPr>
            </a:p>
          </p:txBody>
        </p:sp>
        <p:sp>
          <p:nvSpPr>
            <p:cNvPr id="35" name="Text Box 801">
              <a:extLst>
                <a:ext uri="{FF2B5EF4-FFF2-40B4-BE49-F238E27FC236}">
                  <a16:creationId xmlns:a16="http://schemas.microsoft.com/office/drawing/2014/main" id="{6C1D2865-B453-27E3-325D-97F6D293A294}"/>
                </a:ext>
              </a:extLst>
            </p:cNvPr>
            <p:cNvSpPr txBox="1">
              <a:spLocks noChangeAspect="1" noChangeArrowheads="1"/>
            </p:cNvSpPr>
            <p:nvPr/>
          </p:nvSpPr>
          <p:spPr bwMode="auto">
            <a:xfrm>
              <a:off x="1248" y="192"/>
              <a:ext cx="1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ＭＳ Ｐゴシック" pitchFamily="1" charset="-128"/>
                </a:defRPr>
              </a:lvl1pPr>
              <a:lvl2pPr marL="742950" indent="-285750" eaLnBrk="0" hangingPunct="0">
                <a:defRPr sz="2400" b="1">
                  <a:solidFill>
                    <a:schemeClr val="tx1"/>
                  </a:solidFill>
                  <a:latin typeface="Times New Roman" pitchFamily="18" charset="0"/>
                  <a:ea typeface="ＭＳ Ｐゴシック" pitchFamily="1" charset="-128"/>
                </a:defRPr>
              </a:lvl2pPr>
              <a:lvl3pPr marL="1143000" indent="-228600" eaLnBrk="0" hangingPunct="0">
                <a:defRPr sz="2400" b="1">
                  <a:solidFill>
                    <a:schemeClr val="tx1"/>
                  </a:solidFill>
                  <a:latin typeface="Times New Roman" pitchFamily="18" charset="0"/>
                  <a:ea typeface="ＭＳ Ｐゴシック" pitchFamily="1" charset="-128"/>
                </a:defRPr>
              </a:lvl3pPr>
              <a:lvl4pPr marL="1600200" indent="-228600" eaLnBrk="0" hangingPunct="0">
                <a:defRPr sz="2400" b="1">
                  <a:solidFill>
                    <a:schemeClr val="tx1"/>
                  </a:solidFill>
                  <a:latin typeface="Times New Roman" pitchFamily="18" charset="0"/>
                  <a:ea typeface="ＭＳ Ｐゴシック" pitchFamily="1" charset="-128"/>
                </a:defRPr>
              </a:lvl4pPr>
              <a:lvl5pPr marL="2057400" indent="-228600" eaLnBrk="0" hangingPunct="0">
                <a:defRPr sz="2400" b="1">
                  <a:solidFill>
                    <a:schemeClr val="tx1"/>
                  </a:solidFill>
                  <a:latin typeface="Times New Roman" pitchFamily="18" charset="0"/>
                  <a:ea typeface="ＭＳ Ｐゴシック" pitchFamily="1"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9pPr>
            </a:lstStyle>
            <a:p>
              <a:pPr eaLnBrk="1" hangingPunct="1">
                <a:spcBef>
                  <a:spcPct val="50000"/>
                </a:spcBef>
              </a:pPr>
              <a:r>
                <a:rPr lang="en-US" sz="1800" b="0" dirty="0">
                  <a:solidFill>
                    <a:schemeClr val="bg1"/>
                  </a:solidFill>
                </a:rPr>
                <a:t>m</a:t>
              </a:r>
            </a:p>
          </p:txBody>
        </p:sp>
      </p:grpSp>
      <p:grpSp>
        <p:nvGrpSpPr>
          <p:cNvPr id="36" name="Group 817">
            <a:extLst>
              <a:ext uri="{FF2B5EF4-FFF2-40B4-BE49-F238E27FC236}">
                <a16:creationId xmlns:a16="http://schemas.microsoft.com/office/drawing/2014/main" id="{D23350C8-A139-4A32-47E3-D0C3B4F8C8CF}"/>
              </a:ext>
            </a:extLst>
          </p:cNvPr>
          <p:cNvGrpSpPr>
            <a:grpSpLocks/>
          </p:cNvGrpSpPr>
          <p:nvPr/>
        </p:nvGrpSpPr>
        <p:grpSpPr bwMode="auto">
          <a:xfrm>
            <a:off x="2790479" y="5864225"/>
            <a:ext cx="292100" cy="366713"/>
            <a:chOff x="5280" y="249"/>
            <a:chExt cx="184" cy="231"/>
          </a:xfrm>
        </p:grpSpPr>
        <p:sp>
          <p:nvSpPr>
            <p:cNvPr id="37" name="Oval 818">
              <a:extLst>
                <a:ext uri="{FF2B5EF4-FFF2-40B4-BE49-F238E27FC236}">
                  <a16:creationId xmlns:a16="http://schemas.microsoft.com/office/drawing/2014/main" id="{760B14FD-F8F5-A1BF-2A8E-9091BFDBC68D}"/>
                </a:ext>
              </a:extLst>
            </p:cNvPr>
            <p:cNvSpPr>
              <a:spLocks noChangeAspect="1" noChangeArrowheads="1"/>
            </p:cNvSpPr>
            <p:nvPr/>
          </p:nvSpPr>
          <p:spPr bwMode="auto">
            <a:xfrm>
              <a:off x="5280" y="249"/>
              <a:ext cx="176" cy="176"/>
            </a:xfrm>
            <a:prstGeom prst="ellipse">
              <a:avLst/>
            </a:prstGeom>
            <a:solidFill>
              <a:srgbClr val="FFFF00"/>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en-US" b="0">
                <a:latin typeface="Times New Roman" charset="0"/>
                <a:ea typeface="ＭＳ Ｐゴシック" charset="0"/>
              </a:endParaRPr>
            </a:p>
          </p:txBody>
        </p:sp>
        <p:sp>
          <p:nvSpPr>
            <p:cNvPr id="38" name="Text Box 819">
              <a:extLst>
                <a:ext uri="{FF2B5EF4-FFF2-40B4-BE49-F238E27FC236}">
                  <a16:creationId xmlns:a16="http://schemas.microsoft.com/office/drawing/2014/main" id="{74FD1D9B-5CD1-C990-8FC1-17520F987875}"/>
                </a:ext>
              </a:extLst>
            </p:cNvPr>
            <p:cNvSpPr txBox="1">
              <a:spLocks noChangeAspect="1" noChangeArrowheads="1"/>
            </p:cNvSpPr>
            <p:nvPr/>
          </p:nvSpPr>
          <p:spPr bwMode="auto">
            <a:xfrm>
              <a:off x="5280" y="249"/>
              <a:ext cx="1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ＭＳ Ｐゴシック" pitchFamily="1" charset="-128"/>
                </a:defRPr>
              </a:lvl1pPr>
              <a:lvl2pPr marL="742950" indent="-285750" eaLnBrk="0" hangingPunct="0">
                <a:defRPr sz="2400" b="1">
                  <a:solidFill>
                    <a:schemeClr val="tx1"/>
                  </a:solidFill>
                  <a:latin typeface="Times New Roman" pitchFamily="18" charset="0"/>
                  <a:ea typeface="ＭＳ Ｐゴシック" pitchFamily="1" charset="-128"/>
                </a:defRPr>
              </a:lvl2pPr>
              <a:lvl3pPr marL="1143000" indent="-228600" eaLnBrk="0" hangingPunct="0">
                <a:defRPr sz="2400" b="1">
                  <a:solidFill>
                    <a:schemeClr val="tx1"/>
                  </a:solidFill>
                  <a:latin typeface="Times New Roman" pitchFamily="18" charset="0"/>
                  <a:ea typeface="ＭＳ Ｐゴシック" pitchFamily="1" charset="-128"/>
                </a:defRPr>
              </a:lvl3pPr>
              <a:lvl4pPr marL="1600200" indent="-228600" eaLnBrk="0" hangingPunct="0">
                <a:defRPr sz="2400" b="1">
                  <a:solidFill>
                    <a:schemeClr val="tx1"/>
                  </a:solidFill>
                  <a:latin typeface="Times New Roman" pitchFamily="18" charset="0"/>
                  <a:ea typeface="ＭＳ Ｐゴシック" pitchFamily="1" charset="-128"/>
                </a:defRPr>
              </a:lvl4pPr>
              <a:lvl5pPr marL="2057400" indent="-228600" eaLnBrk="0" hangingPunct="0">
                <a:defRPr sz="2400" b="1">
                  <a:solidFill>
                    <a:schemeClr val="tx1"/>
                  </a:solidFill>
                  <a:latin typeface="Times New Roman" pitchFamily="18" charset="0"/>
                  <a:ea typeface="ＭＳ Ｐゴシック" pitchFamily="1"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9pPr>
            </a:lstStyle>
            <a:p>
              <a:pPr eaLnBrk="1" hangingPunct="1">
                <a:spcBef>
                  <a:spcPct val="50000"/>
                </a:spcBef>
              </a:pPr>
              <a:r>
                <a:rPr lang="en-US" sz="1800" b="0" dirty="0">
                  <a:solidFill>
                    <a:schemeClr val="bg1"/>
                  </a:solidFill>
                </a:rPr>
                <a:t>m</a:t>
              </a:r>
            </a:p>
          </p:txBody>
        </p:sp>
      </p:grpSp>
      <p:grpSp>
        <p:nvGrpSpPr>
          <p:cNvPr id="39" name="Group 901">
            <a:extLst>
              <a:ext uri="{FF2B5EF4-FFF2-40B4-BE49-F238E27FC236}">
                <a16:creationId xmlns:a16="http://schemas.microsoft.com/office/drawing/2014/main" id="{9421DB45-30D0-D8D3-BD4E-71DE5E5B09B0}"/>
              </a:ext>
            </a:extLst>
          </p:cNvPr>
          <p:cNvGrpSpPr>
            <a:grpSpLocks/>
          </p:cNvGrpSpPr>
          <p:nvPr/>
        </p:nvGrpSpPr>
        <p:grpSpPr bwMode="auto">
          <a:xfrm>
            <a:off x="3359150" y="4179887"/>
            <a:ext cx="292100" cy="366713"/>
            <a:chOff x="5320" y="586"/>
            <a:chExt cx="184" cy="231"/>
          </a:xfrm>
        </p:grpSpPr>
        <p:sp>
          <p:nvSpPr>
            <p:cNvPr id="40" name="Oval 902">
              <a:extLst>
                <a:ext uri="{FF2B5EF4-FFF2-40B4-BE49-F238E27FC236}">
                  <a16:creationId xmlns:a16="http://schemas.microsoft.com/office/drawing/2014/main" id="{4CB3DAFE-32BC-93EF-A61F-890E4F85FE34}"/>
                </a:ext>
              </a:extLst>
            </p:cNvPr>
            <p:cNvSpPr>
              <a:spLocks noChangeAspect="1" noChangeArrowheads="1"/>
            </p:cNvSpPr>
            <p:nvPr/>
          </p:nvSpPr>
          <p:spPr bwMode="auto">
            <a:xfrm>
              <a:off x="5328" y="624"/>
              <a:ext cx="176" cy="176"/>
            </a:xfrm>
            <a:prstGeom prst="ellipse">
              <a:avLst/>
            </a:prstGeom>
            <a:solidFill>
              <a:srgbClr val="0000FF"/>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en-US" b="0">
                <a:latin typeface="Times New Roman" charset="0"/>
                <a:ea typeface="ＭＳ Ｐゴシック" charset="0"/>
              </a:endParaRPr>
            </a:p>
          </p:txBody>
        </p:sp>
        <p:sp>
          <p:nvSpPr>
            <p:cNvPr id="41" name="Text Box 903">
              <a:extLst>
                <a:ext uri="{FF2B5EF4-FFF2-40B4-BE49-F238E27FC236}">
                  <a16:creationId xmlns:a16="http://schemas.microsoft.com/office/drawing/2014/main" id="{A6B1C67D-BD10-11F4-BC44-B8912CDE9D84}"/>
                </a:ext>
              </a:extLst>
            </p:cNvPr>
            <p:cNvSpPr txBox="1">
              <a:spLocks noChangeAspect="1" noChangeArrowheads="1"/>
            </p:cNvSpPr>
            <p:nvPr/>
          </p:nvSpPr>
          <p:spPr bwMode="auto">
            <a:xfrm>
              <a:off x="5320" y="586"/>
              <a:ext cx="1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ＭＳ Ｐゴシック" pitchFamily="1" charset="-128"/>
                </a:defRPr>
              </a:lvl1pPr>
              <a:lvl2pPr marL="742950" indent="-285750" eaLnBrk="0" hangingPunct="0">
                <a:defRPr sz="2400" b="1">
                  <a:solidFill>
                    <a:schemeClr val="tx1"/>
                  </a:solidFill>
                  <a:latin typeface="Times New Roman" pitchFamily="18" charset="0"/>
                  <a:ea typeface="ＭＳ Ｐゴシック" pitchFamily="1" charset="-128"/>
                </a:defRPr>
              </a:lvl2pPr>
              <a:lvl3pPr marL="1143000" indent="-228600" eaLnBrk="0" hangingPunct="0">
                <a:defRPr sz="2400" b="1">
                  <a:solidFill>
                    <a:schemeClr val="tx1"/>
                  </a:solidFill>
                  <a:latin typeface="Times New Roman" pitchFamily="18" charset="0"/>
                  <a:ea typeface="ＭＳ Ｐゴシック" pitchFamily="1" charset="-128"/>
                </a:defRPr>
              </a:lvl3pPr>
              <a:lvl4pPr marL="1600200" indent="-228600" eaLnBrk="0" hangingPunct="0">
                <a:defRPr sz="2400" b="1">
                  <a:solidFill>
                    <a:schemeClr val="tx1"/>
                  </a:solidFill>
                  <a:latin typeface="Times New Roman" pitchFamily="18" charset="0"/>
                  <a:ea typeface="ＭＳ Ｐゴシック" pitchFamily="1" charset="-128"/>
                </a:defRPr>
              </a:lvl4pPr>
              <a:lvl5pPr marL="2057400" indent="-228600" eaLnBrk="0" hangingPunct="0">
                <a:defRPr sz="2400" b="1">
                  <a:solidFill>
                    <a:schemeClr val="tx1"/>
                  </a:solidFill>
                  <a:latin typeface="Times New Roman" pitchFamily="18" charset="0"/>
                  <a:ea typeface="ＭＳ Ｐゴシック" pitchFamily="1"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9pPr>
            </a:lstStyle>
            <a:p>
              <a:pPr eaLnBrk="1" hangingPunct="1">
                <a:spcBef>
                  <a:spcPct val="50000"/>
                </a:spcBef>
              </a:pPr>
              <a:r>
                <a:rPr lang="en-US" sz="1800" b="0" dirty="0">
                  <a:solidFill>
                    <a:schemeClr val="bg1"/>
                  </a:solidFill>
                </a:rPr>
                <a:t>m</a:t>
              </a:r>
            </a:p>
          </p:txBody>
        </p:sp>
      </p:grpSp>
      <p:grpSp>
        <p:nvGrpSpPr>
          <p:cNvPr id="42" name="Group 904">
            <a:extLst>
              <a:ext uri="{FF2B5EF4-FFF2-40B4-BE49-F238E27FC236}">
                <a16:creationId xmlns:a16="http://schemas.microsoft.com/office/drawing/2014/main" id="{35FB420E-77A4-DABC-7C88-CE9D1CF725C7}"/>
              </a:ext>
            </a:extLst>
          </p:cNvPr>
          <p:cNvGrpSpPr>
            <a:grpSpLocks/>
          </p:cNvGrpSpPr>
          <p:nvPr/>
        </p:nvGrpSpPr>
        <p:grpSpPr bwMode="auto">
          <a:xfrm>
            <a:off x="3713162" y="4160043"/>
            <a:ext cx="292100" cy="366713"/>
            <a:chOff x="5328" y="576"/>
            <a:chExt cx="184" cy="231"/>
          </a:xfrm>
        </p:grpSpPr>
        <p:sp>
          <p:nvSpPr>
            <p:cNvPr id="43" name="Oval 905">
              <a:extLst>
                <a:ext uri="{FF2B5EF4-FFF2-40B4-BE49-F238E27FC236}">
                  <a16:creationId xmlns:a16="http://schemas.microsoft.com/office/drawing/2014/main" id="{E94DD285-4A8A-D0C3-76F2-42D0997D3A1B}"/>
                </a:ext>
              </a:extLst>
            </p:cNvPr>
            <p:cNvSpPr>
              <a:spLocks noChangeAspect="1" noChangeArrowheads="1"/>
            </p:cNvSpPr>
            <p:nvPr/>
          </p:nvSpPr>
          <p:spPr bwMode="auto">
            <a:xfrm>
              <a:off x="5328" y="624"/>
              <a:ext cx="176" cy="176"/>
            </a:xfrm>
            <a:prstGeom prst="ellipse">
              <a:avLst/>
            </a:prstGeom>
            <a:solidFill>
              <a:srgbClr val="0000FF"/>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en-US" b="0">
                <a:latin typeface="Times New Roman" charset="0"/>
                <a:ea typeface="ＭＳ Ｐゴシック" charset="0"/>
              </a:endParaRPr>
            </a:p>
          </p:txBody>
        </p:sp>
        <p:sp>
          <p:nvSpPr>
            <p:cNvPr id="44" name="Text Box 906">
              <a:extLst>
                <a:ext uri="{FF2B5EF4-FFF2-40B4-BE49-F238E27FC236}">
                  <a16:creationId xmlns:a16="http://schemas.microsoft.com/office/drawing/2014/main" id="{1E9B772C-729E-02F3-C569-16D3A1793E01}"/>
                </a:ext>
              </a:extLst>
            </p:cNvPr>
            <p:cNvSpPr txBox="1">
              <a:spLocks noChangeAspect="1" noChangeArrowheads="1"/>
            </p:cNvSpPr>
            <p:nvPr/>
          </p:nvSpPr>
          <p:spPr bwMode="auto">
            <a:xfrm>
              <a:off x="5328" y="576"/>
              <a:ext cx="1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ＭＳ Ｐゴシック" pitchFamily="1" charset="-128"/>
                </a:defRPr>
              </a:lvl1pPr>
              <a:lvl2pPr marL="742950" indent="-285750" eaLnBrk="0" hangingPunct="0">
                <a:defRPr sz="2400" b="1">
                  <a:solidFill>
                    <a:schemeClr val="tx1"/>
                  </a:solidFill>
                  <a:latin typeface="Times New Roman" pitchFamily="18" charset="0"/>
                  <a:ea typeface="ＭＳ Ｐゴシック" pitchFamily="1" charset="-128"/>
                </a:defRPr>
              </a:lvl2pPr>
              <a:lvl3pPr marL="1143000" indent="-228600" eaLnBrk="0" hangingPunct="0">
                <a:defRPr sz="2400" b="1">
                  <a:solidFill>
                    <a:schemeClr val="tx1"/>
                  </a:solidFill>
                  <a:latin typeface="Times New Roman" pitchFamily="18" charset="0"/>
                  <a:ea typeface="ＭＳ Ｐゴシック" pitchFamily="1" charset="-128"/>
                </a:defRPr>
              </a:lvl3pPr>
              <a:lvl4pPr marL="1600200" indent="-228600" eaLnBrk="0" hangingPunct="0">
                <a:defRPr sz="2400" b="1">
                  <a:solidFill>
                    <a:schemeClr val="tx1"/>
                  </a:solidFill>
                  <a:latin typeface="Times New Roman" pitchFamily="18" charset="0"/>
                  <a:ea typeface="ＭＳ Ｐゴシック" pitchFamily="1" charset="-128"/>
                </a:defRPr>
              </a:lvl4pPr>
              <a:lvl5pPr marL="2057400" indent="-228600" eaLnBrk="0" hangingPunct="0">
                <a:defRPr sz="2400" b="1">
                  <a:solidFill>
                    <a:schemeClr val="tx1"/>
                  </a:solidFill>
                  <a:latin typeface="Times New Roman" pitchFamily="18" charset="0"/>
                  <a:ea typeface="ＭＳ Ｐゴシック" pitchFamily="1"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9pPr>
            </a:lstStyle>
            <a:p>
              <a:pPr eaLnBrk="1" hangingPunct="1">
                <a:spcBef>
                  <a:spcPct val="50000"/>
                </a:spcBef>
              </a:pPr>
              <a:r>
                <a:rPr lang="en-US" sz="1800" b="0" dirty="0">
                  <a:solidFill>
                    <a:schemeClr val="bg1"/>
                  </a:solidFill>
                </a:rPr>
                <a:t>m</a:t>
              </a:r>
            </a:p>
          </p:txBody>
        </p:sp>
      </p:grpSp>
      <p:grpSp>
        <p:nvGrpSpPr>
          <p:cNvPr id="45" name="Group 910">
            <a:extLst>
              <a:ext uri="{FF2B5EF4-FFF2-40B4-BE49-F238E27FC236}">
                <a16:creationId xmlns:a16="http://schemas.microsoft.com/office/drawing/2014/main" id="{92EC463E-3310-DA93-C918-94A43C529B8E}"/>
              </a:ext>
            </a:extLst>
          </p:cNvPr>
          <p:cNvGrpSpPr>
            <a:grpSpLocks/>
          </p:cNvGrpSpPr>
          <p:nvPr/>
        </p:nvGrpSpPr>
        <p:grpSpPr bwMode="auto">
          <a:xfrm>
            <a:off x="3060700" y="4586288"/>
            <a:ext cx="292100" cy="366713"/>
            <a:chOff x="4944" y="192"/>
            <a:chExt cx="184" cy="231"/>
          </a:xfrm>
        </p:grpSpPr>
        <p:sp>
          <p:nvSpPr>
            <p:cNvPr id="46" name="Oval 911">
              <a:extLst>
                <a:ext uri="{FF2B5EF4-FFF2-40B4-BE49-F238E27FC236}">
                  <a16:creationId xmlns:a16="http://schemas.microsoft.com/office/drawing/2014/main" id="{87035F06-8758-4786-3CE8-18887D5BC64B}"/>
                </a:ext>
              </a:extLst>
            </p:cNvPr>
            <p:cNvSpPr>
              <a:spLocks noChangeAspect="1" noChangeArrowheads="1"/>
            </p:cNvSpPr>
            <p:nvPr/>
          </p:nvSpPr>
          <p:spPr bwMode="auto">
            <a:xfrm>
              <a:off x="4944" y="240"/>
              <a:ext cx="176" cy="176"/>
            </a:xfrm>
            <a:prstGeom prst="ellipse">
              <a:avLst/>
            </a:prstGeom>
            <a:solidFill>
              <a:srgbClr val="008000"/>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en-US" b="0">
                <a:latin typeface="Times New Roman" charset="0"/>
                <a:ea typeface="ＭＳ Ｐゴシック" charset="0"/>
              </a:endParaRPr>
            </a:p>
          </p:txBody>
        </p:sp>
        <p:sp>
          <p:nvSpPr>
            <p:cNvPr id="47" name="Text Box 912">
              <a:extLst>
                <a:ext uri="{FF2B5EF4-FFF2-40B4-BE49-F238E27FC236}">
                  <a16:creationId xmlns:a16="http://schemas.microsoft.com/office/drawing/2014/main" id="{2E56BF60-EE79-3176-9C2D-88AF0F6DF254}"/>
                </a:ext>
              </a:extLst>
            </p:cNvPr>
            <p:cNvSpPr txBox="1">
              <a:spLocks noChangeAspect="1" noChangeArrowheads="1"/>
            </p:cNvSpPr>
            <p:nvPr/>
          </p:nvSpPr>
          <p:spPr bwMode="auto">
            <a:xfrm>
              <a:off x="4944" y="192"/>
              <a:ext cx="1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ＭＳ Ｐゴシック" pitchFamily="1" charset="-128"/>
                </a:defRPr>
              </a:lvl1pPr>
              <a:lvl2pPr marL="742950" indent="-285750" eaLnBrk="0" hangingPunct="0">
                <a:defRPr sz="2400" b="1">
                  <a:solidFill>
                    <a:schemeClr val="tx1"/>
                  </a:solidFill>
                  <a:latin typeface="Times New Roman" pitchFamily="18" charset="0"/>
                  <a:ea typeface="ＭＳ Ｐゴシック" pitchFamily="1" charset="-128"/>
                </a:defRPr>
              </a:lvl2pPr>
              <a:lvl3pPr marL="1143000" indent="-228600" eaLnBrk="0" hangingPunct="0">
                <a:defRPr sz="2400" b="1">
                  <a:solidFill>
                    <a:schemeClr val="tx1"/>
                  </a:solidFill>
                  <a:latin typeface="Times New Roman" pitchFamily="18" charset="0"/>
                  <a:ea typeface="ＭＳ Ｐゴシック" pitchFamily="1" charset="-128"/>
                </a:defRPr>
              </a:lvl3pPr>
              <a:lvl4pPr marL="1600200" indent="-228600" eaLnBrk="0" hangingPunct="0">
                <a:defRPr sz="2400" b="1">
                  <a:solidFill>
                    <a:schemeClr val="tx1"/>
                  </a:solidFill>
                  <a:latin typeface="Times New Roman" pitchFamily="18" charset="0"/>
                  <a:ea typeface="ＭＳ Ｐゴシック" pitchFamily="1" charset="-128"/>
                </a:defRPr>
              </a:lvl4pPr>
              <a:lvl5pPr marL="2057400" indent="-228600" eaLnBrk="0" hangingPunct="0">
                <a:defRPr sz="2400" b="1">
                  <a:solidFill>
                    <a:schemeClr val="tx1"/>
                  </a:solidFill>
                  <a:latin typeface="Times New Roman" pitchFamily="18" charset="0"/>
                  <a:ea typeface="ＭＳ Ｐゴシック" pitchFamily="1"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9pPr>
            </a:lstStyle>
            <a:p>
              <a:pPr eaLnBrk="1" hangingPunct="1">
                <a:spcBef>
                  <a:spcPct val="50000"/>
                </a:spcBef>
              </a:pPr>
              <a:r>
                <a:rPr lang="en-US" sz="1800" b="0" dirty="0">
                  <a:solidFill>
                    <a:schemeClr val="bg1"/>
                  </a:solidFill>
                </a:rPr>
                <a:t>m</a:t>
              </a:r>
            </a:p>
          </p:txBody>
        </p:sp>
      </p:grpSp>
      <p:grpSp>
        <p:nvGrpSpPr>
          <p:cNvPr id="48" name="Group 799">
            <a:extLst>
              <a:ext uri="{FF2B5EF4-FFF2-40B4-BE49-F238E27FC236}">
                <a16:creationId xmlns:a16="http://schemas.microsoft.com/office/drawing/2014/main" id="{5F0972B2-6276-312F-2570-E840A43B2593}"/>
              </a:ext>
            </a:extLst>
          </p:cNvPr>
          <p:cNvGrpSpPr>
            <a:grpSpLocks/>
          </p:cNvGrpSpPr>
          <p:nvPr/>
        </p:nvGrpSpPr>
        <p:grpSpPr bwMode="auto">
          <a:xfrm>
            <a:off x="2967038" y="5349442"/>
            <a:ext cx="298450" cy="366713"/>
            <a:chOff x="1236" y="147"/>
            <a:chExt cx="188" cy="231"/>
          </a:xfrm>
        </p:grpSpPr>
        <p:sp>
          <p:nvSpPr>
            <p:cNvPr id="49" name="Oval 800">
              <a:extLst>
                <a:ext uri="{FF2B5EF4-FFF2-40B4-BE49-F238E27FC236}">
                  <a16:creationId xmlns:a16="http://schemas.microsoft.com/office/drawing/2014/main" id="{672078E3-FB2F-BCC8-8364-0A5335EE1867}"/>
                </a:ext>
              </a:extLst>
            </p:cNvPr>
            <p:cNvSpPr>
              <a:spLocks noChangeAspect="1" noChangeArrowheads="1"/>
            </p:cNvSpPr>
            <p:nvPr/>
          </p:nvSpPr>
          <p:spPr bwMode="auto">
            <a:xfrm>
              <a:off x="1248" y="200"/>
              <a:ext cx="176" cy="176"/>
            </a:xfrm>
            <a:prstGeom prst="ellipse">
              <a:avLst/>
            </a:prstGeom>
            <a:solidFill>
              <a:srgbClr val="800000"/>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en-US" b="0">
                <a:latin typeface="Times New Roman" charset="0"/>
                <a:ea typeface="ＭＳ Ｐゴシック" charset="0"/>
              </a:endParaRPr>
            </a:p>
          </p:txBody>
        </p:sp>
        <p:sp>
          <p:nvSpPr>
            <p:cNvPr id="50" name="Text Box 801">
              <a:extLst>
                <a:ext uri="{FF2B5EF4-FFF2-40B4-BE49-F238E27FC236}">
                  <a16:creationId xmlns:a16="http://schemas.microsoft.com/office/drawing/2014/main" id="{7BD63CE8-5C30-0CDB-C7C3-F7C6C50EAF5B}"/>
                </a:ext>
              </a:extLst>
            </p:cNvPr>
            <p:cNvSpPr txBox="1">
              <a:spLocks noChangeAspect="1" noChangeArrowheads="1"/>
            </p:cNvSpPr>
            <p:nvPr/>
          </p:nvSpPr>
          <p:spPr bwMode="auto">
            <a:xfrm>
              <a:off x="1236" y="147"/>
              <a:ext cx="1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ＭＳ Ｐゴシック" pitchFamily="1" charset="-128"/>
                </a:defRPr>
              </a:lvl1pPr>
              <a:lvl2pPr marL="742950" indent="-285750" eaLnBrk="0" hangingPunct="0">
                <a:defRPr sz="2400" b="1">
                  <a:solidFill>
                    <a:schemeClr val="tx1"/>
                  </a:solidFill>
                  <a:latin typeface="Times New Roman" pitchFamily="18" charset="0"/>
                  <a:ea typeface="ＭＳ Ｐゴシック" pitchFamily="1" charset="-128"/>
                </a:defRPr>
              </a:lvl2pPr>
              <a:lvl3pPr marL="1143000" indent="-228600" eaLnBrk="0" hangingPunct="0">
                <a:defRPr sz="2400" b="1">
                  <a:solidFill>
                    <a:schemeClr val="tx1"/>
                  </a:solidFill>
                  <a:latin typeface="Times New Roman" pitchFamily="18" charset="0"/>
                  <a:ea typeface="ＭＳ Ｐゴシック" pitchFamily="1" charset="-128"/>
                </a:defRPr>
              </a:lvl3pPr>
              <a:lvl4pPr marL="1600200" indent="-228600" eaLnBrk="0" hangingPunct="0">
                <a:defRPr sz="2400" b="1">
                  <a:solidFill>
                    <a:schemeClr val="tx1"/>
                  </a:solidFill>
                  <a:latin typeface="Times New Roman" pitchFamily="18" charset="0"/>
                  <a:ea typeface="ＭＳ Ｐゴシック" pitchFamily="1" charset="-128"/>
                </a:defRPr>
              </a:lvl4pPr>
              <a:lvl5pPr marL="2057400" indent="-228600" eaLnBrk="0" hangingPunct="0">
                <a:defRPr sz="2400" b="1">
                  <a:solidFill>
                    <a:schemeClr val="tx1"/>
                  </a:solidFill>
                  <a:latin typeface="Times New Roman" pitchFamily="18" charset="0"/>
                  <a:ea typeface="ＭＳ Ｐゴシック" pitchFamily="1"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9pPr>
            </a:lstStyle>
            <a:p>
              <a:pPr eaLnBrk="1" hangingPunct="1">
                <a:spcBef>
                  <a:spcPct val="50000"/>
                </a:spcBef>
              </a:pPr>
              <a:r>
                <a:rPr lang="en-US" sz="1800" b="0" dirty="0">
                  <a:solidFill>
                    <a:schemeClr val="bg1"/>
                  </a:solidFill>
                </a:rPr>
                <a:t>m</a:t>
              </a:r>
            </a:p>
          </p:txBody>
        </p:sp>
      </p:grpSp>
      <p:grpSp>
        <p:nvGrpSpPr>
          <p:cNvPr id="51" name="Group 799">
            <a:extLst>
              <a:ext uri="{FF2B5EF4-FFF2-40B4-BE49-F238E27FC236}">
                <a16:creationId xmlns:a16="http://schemas.microsoft.com/office/drawing/2014/main" id="{5ADE9668-4214-3E76-C497-F5E6BD113719}"/>
              </a:ext>
            </a:extLst>
          </p:cNvPr>
          <p:cNvGrpSpPr>
            <a:grpSpLocks/>
          </p:cNvGrpSpPr>
          <p:nvPr/>
        </p:nvGrpSpPr>
        <p:grpSpPr bwMode="auto">
          <a:xfrm>
            <a:off x="3731154" y="5416232"/>
            <a:ext cx="334963" cy="400051"/>
            <a:chOff x="1248" y="192"/>
            <a:chExt cx="186" cy="231"/>
          </a:xfrm>
        </p:grpSpPr>
        <p:sp>
          <p:nvSpPr>
            <p:cNvPr id="52" name="Oval 800">
              <a:extLst>
                <a:ext uri="{FF2B5EF4-FFF2-40B4-BE49-F238E27FC236}">
                  <a16:creationId xmlns:a16="http://schemas.microsoft.com/office/drawing/2014/main" id="{B1D67841-139D-B8A6-5384-AFB0E994750F}"/>
                </a:ext>
              </a:extLst>
            </p:cNvPr>
            <p:cNvSpPr>
              <a:spLocks noChangeAspect="1" noChangeArrowheads="1"/>
            </p:cNvSpPr>
            <p:nvPr/>
          </p:nvSpPr>
          <p:spPr bwMode="auto">
            <a:xfrm>
              <a:off x="1248" y="200"/>
              <a:ext cx="176" cy="176"/>
            </a:xfrm>
            <a:prstGeom prst="ellipse">
              <a:avLst/>
            </a:prstGeom>
            <a:solidFill>
              <a:srgbClr val="800000"/>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en-US" b="0">
                <a:latin typeface="Times New Roman" charset="0"/>
                <a:ea typeface="ＭＳ Ｐゴシック" charset="0"/>
              </a:endParaRPr>
            </a:p>
          </p:txBody>
        </p:sp>
        <p:sp>
          <p:nvSpPr>
            <p:cNvPr id="53" name="Text Box 801">
              <a:extLst>
                <a:ext uri="{FF2B5EF4-FFF2-40B4-BE49-F238E27FC236}">
                  <a16:creationId xmlns:a16="http://schemas.microsoft.com/office/drawing/2014/main" id="{698AE031-03C4-737A-888D-25C0028EBEE4}"/>
                </a:ext>
              </a:extLst>
            </p:cNvPr>
            <p:cNvSpPr txBox="1">
              <a:spLocks noChangeAspect="1" noChangeArrowheads="1"/>
            </p:cNvSpPr>
            <p:nvPr/>
          </p:nvSpPr>
          <p:spPr bwMode="auto">
            <a:xfrm>
              <a:off x="1250" y="192"/>
              <a:ext cx="1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ＭＳ Ｐゴシック" pitchFamily="1" charset="-128"/>
                </a:defRPr>
              </a:lvl1pPr>
              <a:lvl2pPr marL="742950" indent="-285750" eaLnBrk="0" hangingPunct="0">
                <a:defRPr sz="2400" b="1">
                  <a:solidFill>
                    <a:schemeClr val="tx1"/>
                  </a:solidFill>
                  <a:latin typeface="Times New Roman" pitchFamily="18" charset="0"/>
                  <a:ea typeface="ＭＳ Ｐゴシック" pitchFamily="1" charset="-128"/>
                </a:defRPr>
              </a:lvl2pPr>
              <a:lvl3pPr marL="1143000" indent="-228600" eaLnBrk="0" hangingPunct="0">
                <a:defRPr sz="2400" b="1">
                  <a:solidFill>
                    <a:schemeClr val="tx1"/>
                  </a:solidFill>
                  <a:latin typeface="Times New Roman" pitchFamily="18" charset="0"/>
                  <a:ea typeface="ＭＳ Ｐゴシック" pitchFamily="1" charset="-128"/>
                </a:defRPr>
              </a:lvl3pPr>
              <a:lvl4pPr marL="1600200" indent="-228600" eaLnBrk="0" hangingPunct="0">
                <a:defRPr sz="2400" b="1">
                  <a:solidFill>
                    <a:schemeClr val="tx1"/>
                  </a:solidFill>
                  <a:latin typeface="Times New Roman" pitchFamily="18" charset="0"/>
                  <a:ea typeface="ＭＳ Ｐゴシック" pitchFamily="1" charset="-128"/>
                </a:defRPr>
              </a:lvl4pPr>
              <a:lvl5pPr marL="2057400" indent="-228600" eaLnBrk="0" hangingPunct="0">
                <a:defRPr sz="2400" b="1">
                  <a:solidFill>
                    <a:schemeClr val="tx1"/>
                  </a:solidFill>
                  <a:latin typeface="Times New Roman" pitchFamily="18" charset="0"/>
                  <a:ea typeface="ＭＳ Ｐゴシック" pitchFamily="1"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9pPr>
            </a:lstStyle>
            <a:p>
              <a:pPr eaLnBrk="1" hangingPunct="1">
                <a:spcBef>
                  <a:spcPct val="50000"/>
                </a:spcBef>
              </a:pPr>
              <a:r>
                <a:rPr lang="en-US" sz="1800" b="0" dirty="0">
                  <a:solidFill>
                    <a:schemeClr val="bg1"/>
                  </a:solidFill>
                </a:rPr>
                <a:t>m</a:t>
              </a:r>
            </a:p>
          </p:txBody>
        </p:sp>
      </p:grpSp>
      <p:grpSp>
        <p:nvGrpSpPr>
          <p:cNvPr id="54" name="Group 799">
            <a:extLst>
              <a:ext uri="{FF2B5EF4-FFF2-40B4-BE49-F238E27FC236}">
                <a16:creationId xmlns:a16="http://schemas.microsoft.com/office/drawing/2014/main" id="{DFB630EE-2128-3005-849C-68F6ECDA84B6}"/>
              </a:ext>
            </a:extLst>
          </p:cNvPr>
          <p:cNvGrpSpPr>
            <a:grpSpLocks/>
          </p:cNvGrpSpPr>
          <p:nvPr/>
        </p:nvGrpSpPr>
        <p:grpSpPr bwMode="auto">
          <a:xfrm>
            <a:off x="3484504" y="5437686"/>
            <a:ext cx="292100" cy="366713"/>
            <a:chOff x="1248" y="192"/>
            <a:chExt cx="184" cy="231"/>
          </a:xfrm>
        </p:grpSpPr>
        <p:sp>
          <p:nvSpPr>
            <p:cNvPr id="55" name="Oval 800">
              <a:extLst>
                <a:ext uri="{FF2B5EF4-FFF2-40B4-BE49-F238E27FC236}">
                  <a16:creationId xmlns:a16="http://schemas.microsoft.com/office/drawing/2014/main" id="{84C6607F-27AB-CAE4-C1A1-5C291A875551}"/>
                </a:ext>
              </a:extLst>
            </p:cNvPr>
            <p:cNvSpPr>
              <a:spLocks noChangeAspect="1" noChangeArrowheads="1"/>
            </p:cNvSpPr>
            <p:nvPr/>
          </p:nvSpPr>
          <p:spPr bwMode="auto">
            <a:xfrm>
              <a:off x="1248" y="200"/>
              <a:ext cx="176" cy="176"/>
            </a:xfrm>
            <a:prstGeom prst="ellipse">
              <a:avLst/>
            </a:prstGeom>
            <a:solidFill>
              <a:srgbClr val="800000"/>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en-US" b="0">
                <a:latin typeface="Times New Roman" charset="0"/>
                <a:ea typeface="ＭＳ Ｐゴシック" charset="0"/>
              </a:endParaRPr>
            </a:p>
          </p:txBody>
        </p:sp>
        <p:sp>
          <p:nvSpPr>
            <p:cNvPr id="56" name="Text Box 801">
              <a:extLst>
                <a:ext uri="{FF2B5EF4-FFF2-40B4-BE49-F238E27FC236}">
                  <a16:creationId xmlns:a16="http://schemas.microsoft.com/office/drawing/2014/main" id="{5A054C4F-D114-8EA5-3B4D-079E4C9F0F53}"/>
                </a:ext>
              </a:extLst>
            </p:cNvPr>
            <p:cNvSpPr txBox="1">
              <a:spLocks noChangeAspect="1" noChangeArrowheads="1"/>
            </p:cNvSpPr>
            <p:nvPr/>
          </p:nvSpPr>
          <p:spPr bwMode="auto">
            <a:xfrm>
              <a:off x="1248" y="192"/>
              <a:ext cx="1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ＭＳ Ｐゴシック" pitchFamily="1" charset="-128"/>
                </a:defRPr>
              </a:lvl1pPr>
              <a:lvl2pPr marL="742950" indent="-285750" eaLnBrk="0" hangingPunct="0">
                <a:defRPr sz="2400" b="1">
                  <a:solidFill>
                    <a:schemeClr val="tx1"/>
                  </a:solidFill>
                  <a:latin typeface="Times New Roman" pitchFamily="18" charset="0"/>
                  <a:ea typeface="ＭＳ Ｐゴシック" pitchFamily="1" charset="-128"/>
                </a:defRPr>
              </a:lvl2pPr>
              <a:lvl3pPr marL="1143000" indent="-228600" eaLnBrk="0" hangingPunct="0">
                <a:defRPr sz="2400" b="1">
                  <a:solidFill>
                    <a:schemeClr val="tx1"/>
                  </a:solidFill>
                  <a:latin typeface="Times New Roman" pitchFamily="18" charset="0"/>
                  <a:ea typeface="ＭＳ Ｐゴシック" pitchFamily="1" charset="-128"/>
                </a:defRPr>
              </a:lvl3pPr>
              <a:lvl4pPr marL="1600200" indent="-228600" eaLnBrk="0" hangingPunct="0">
                <a:defRPr sz="2400" b="1">
                  <a:solidFill>
                    <a:schemeClr val="tx1"/>
                  </a:solidFill>
                  <a:latin typeface="Times New Roman" pitchFamily="18" charset="0"/>
                  <a:ea typeface="ＭＳ Ｐゴシック" pitchFamily="1" charset="-128"/>
                </a:defRPr>
              </a:lvl4pPr>
              <a:lvl5pPr marL="2057400" indent="-228600" eaLnBrk="0" hangingPunct="0">
                <a:defRPr sz="2400" b="1">
                  <a:solidFill>
                    <a:schemeClr val="tx1"/>
                  </a:solidFill>
                  <a:latin typeface="Times New Roman" pitchFamily="18" charset="0"/>
                  <a:ea typeface="ＭＳ Ｐゴシック" pitchFamily="1"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9pPr>
            </a:lstStyle>
            <a:p>
              <a:pPr eaLnBrk="1" hangingPunct="1">
                <a:spcBef>
                  <a:spcPct val="50000"/>
                </a:spcBef>
              </a:pPr>
              <a:r>
                <a:rPr lang="en-US" sz="1800" b="0" dirty="0">
                  <a:solidFill>
                    <a:schemeClr val="bg1"/>
                  </a:solidFill>
                </a:rPr>
                <a:t>m</a:t>
              </a:r>
            </a:p>
          </p:txBody>
        </p:sp>
      </p:grpSp>
      <p:sp>
        <p:nvSpPr>
          <p:cNvPr id="61" name="Text Box 728">
            <a:extLst>
              <a:ext uri="{FF2B5EF4-FFF2-40B4-BE49-F238E27FC236}">
                <a16:creationId xmlns:a16="http://schemas.microsoft.com/office/drawing/2014/main" id="{D47EF313-0369-04AF-0554-FAC734029D00}"/>
              </a:ext>
            </a:extLst>
          </p:cNvPr>
          <p:cNvSpPr txBox="1">
            <a:spLocks noChangeArrowheads="1"/>
          </p:cNvSpPr>
          <p:nvPr/>
        </p:nvSpPr>
        <p:spPr bwMode="auto">
          <a:xfrm>
            <a:off x="4846637" y="324946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ＭＳ Ｐゴシック" pitchFamily="1" charset="-128"/>
              </a:defRPr>
            </a:lvl1pPr>
            <a:lvl2pPr marL="742950" indent="-285750" eaLnBrk="0" hangingPunct="0">
              <a:defRPr sz="2400" b="1">
                <a:solidFill>
                  <a:schemeClr val="tx1"/>
                </a:solidFill>
                <a:latin typeface="Times New Roman" pitchFamily="18" charset="0"/>
                <a:ea typeface="ＭＳ Ｐゴシック" pitchFamily="1" charset="-128"/>
              </a:defRPr>
            </a:lvl2pPr>
            <a:lvl3pPr marL="1143000" indent="-228600" eaLnBrk="0" hangingPunct="0">
              <a:defRPr sz="2400" b="1">
                <a:solidFill>
                  <a:schemeClr val="tx1"/>
                </a:solidFill>
                <a:latin typeface="Times New Roman" pitchFamily="18" charset="0"/>
                <a:ea typeface="ＭＳ Ｐゴシック" pitchFamily="1" charset="-128"/>
              </a:defRPr>
            </a:lvl3pPr>
            <a:lvl4pPr marL="1600200" indent="-228600" eaLnBrk="0" hangingPunct="0">
              <a:defRPr sz="2400" b="1">
                <a:solidFill>
                  <a:schemeClr val="tx1"/>
                </a:solidFill>
                <a:latin typeface="Times New Roman" pitchFamily="18" charset="0"/>
                <a:ea typeface="ＭＳ Ｐゴシック" pitchFamily="1" charset="-128"/>
              </a:defRPr>
            </a:lvl4pPr>
            <a:lvl5pPr marL="2057400" indent="-228600" eaLnBrk="0" hangingPunct="0">
              <a:defRPr sz="2400" b="1">
                <a:solidFill>
                  <a:schemeClr val="tx1"/>
                </a:solidFill>
                <a:latin typeface="Times New Roman" pitchFamily="18" charset="0"/>
                <a:ea typeface="ＭＳ Ｐゴシック" pitchFamily="1"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9pPr>
          </a:lstStyle>
          <a:p>
            <a:pPr eaLnBrk="1" hangingPunct="1">
              <a:spcBef>
                <a:spcPct val="50000"/>
              </a:spcBef>
            </a:pPr>
            <a:r>
              <a:rPr lang="en-US" sz="2000" b="0" dirty="0">
                <a:solidFill>
                  <a:schemeClr val="bg1"/>
                </a:solidFill>
              </a:rPr>
              <a:t>m</a:t>
            </a:r>
          </a:p>
        </p:txBody>
      </p:sp>
      <p:grpSp>
        <p:nvGrpSpPr>
          <p:cNvPr id="63" name="Group 723">
            <a:extLst>
              <a:ext uri="{FF2B5EF4-FFF2-40B4-BE49-F238E27FC236}">
                <a16:creationId xmlns:a16="http://schemas.microsoft.com/office/drawing/2014/main" id="{B1A7345A-F4D1-DFF8-CBC1-211DE3028943}"/>
              </a:ext>
              <a:ext uri="{C183D7F6-B498-43B3-948B-1728B52AA6E4}">
                <adec:decorative xmlns:adec="http://schemas.microsoft.com/office/drawing/2017/decorative" val="1"/>
              </a:ext>
            </a:extLst>
          </p:cNvPr>
          <p:cNvGrpSpPr>
            <a:grpSpLocks/>
          </p:cNvGrpSpPr>
          <p:nvPr/>
        </p:nvGrpSpPr>
        <p:grpSpPr bwMode="auto">
          <a:xfrm>
            <a:off x="3106108" y="5886251"/>
            <a:ext cx="285750" cy="322660"/>
            <a:chOff x="5280" y="240"/>
            <a:chExt cx="240" cy="271"/>
          </a:xfrm>
        </p:grpSpPr>
        <p:sp>
          <p:nvSpPr>
            <p:cNvPr id="18560" name="Oval 724">
              <a:extLst>
                <a:ext uri="{FF2B5EF4-FFF2-40B4-BE49-F238E27FC236}">
                  <a16:creationId xmlns:a16="http://schemas.microsoft.com/office/drawing/2014/main" id="{00589650-FF4D-97D0-CA2D-CC8713A83A96}"/>
                </a:ext>
              </a:extLst>
            </p:cNvPr>
            <p:cNvSpPr>
              <a:spLocks noChangeAspect="1" noChangeArrowheads="1"/>
            </p:cNvSpPr>
            <p:nvPr/>
          </p:nvSpPr>
          <p:spPr bwMode="auto">
            <a:xfrm>
              <a:off x="5280" y="240"/>
              <a:ext cx="230" cy="230"/>
            </a:xfrm>
            <a:prstGeom prst="ellipse">
              <a:avLst/>
            </a:prstGeom>
            <a:solidFill>
              <a:srgbClr val="FFFF00"/>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en-US" sz="1350">
                <a:latin typeface="Times New Roman" charset="0"/>
                <a:ea typeface="ＭＳ Ｐゴシック" charset="0"/>
              </a:endParaRPr>
            </a:p>
          </p:txBody>
        </p:sp>
        <p:sp>
          <p:nvSpPr>
            <p:cNvPr id="18561" name="Text Box 725">
              <a:extLst>
                <a:ext uri="{FF2B5EF4-FFF2-40B4-BE49-F238E27FC236}">
                  <a16:creationId xmlns:a16="http://schemas.microsoft.com/office/drawing/2014/main" id="{BA81FC52-9E23-758D-673E-AD1B8635E0F4}"/>
                </a:ext>
              </a:extLst>
            </p:cNvPr>
            <p:cNvSpPr txBox="1">
              <a:spLocks noChangeArrowheads="1"/>
            </p:cNvSpPr>
            <p:nvPr/>
          </p:nvSpPr>
          <p:spPr bwMode="auto">
            <a:xfrm>
              <a:off x="5280" y="240"/>
              <a:ext cx="24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ＭＳ Ｐゴシック" pitchFamily="1" charset="-128"/>
                </a:defRPr>
              </a:lvl1pPr>
              <a:lvl2pPr marL="742950" indent="-285750" eaLnBrk="0" hangingPunct="0">
                <a:defRPr sz="2400" b="1">
                  <a:solidFill>
                    <a:schemeClr val="tx1"/>
                  </a:solidFill>
                  <a:latin typeface="Times New Roman" pitchFamily="18" charset="0"/>
                  <a:ea typeface="ＭＳ Ｐゴシック" pitchFamily="1" charset="-128"/>
                </a:defRPr>
              </a:lvl2pPr>
              <a:lvl3pPr marL="1143000" indent="-228600" eaLnBrk="0" hangingPunct="0">
                <a:defRPr sz="2400" b="1">
                  <a:solidFill>
                    <a:schemeClr val="tx1"/>
                  </a:solidFill>
                  <a:latin typeface="Times New Roman" pitchFamily="18" charset="0"/>
                  <a:ea typeface="ＭＳ Ｐゴシック" pitchFamily="1" charset="-128"/>
                </a:defRPr>
              </a:lvl3pPr>
              <a:lvl4pPr marL="1600200" indent="-228600" eaLnBrk="0" hangingPunct="0">
                <a:defRPr sz="2400" b="1">
                  <a:solidFill>
                    <a:schemeClr val="tx1"/>
                  </a:solidFill>
                  <a:latin typeface="Times New Roman" pitchFamily="18" charset="0"/>
                  <a:ea typeface="ＭＳ Ｐゴシック" pitchFamily="1" charset="-128"/>
                </a:defRPr>
              </a:lvl4pPr>
              <a:lvl5pPr marL="2057400" indent="-228600" eaLnBrk="0" hangingPunct="0">
                <a:defRPr sz="2400" b="1">
                  <a:solidFill>
                    <a:schemeClr val="tx1"/>
                  </a:solidFill>
                  <a:latin typeface="Times New Roman" pitchFamily="18" charset="0"/>
                  <a:ea typeface="ＭＳ Ｐゴシック" pitchFamily="1"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9pPr>
            </a:lstStyle>
            <a:p>
              <a:pPr eaLnBrk="1" hangingPunct="1">
                <a:spcBef>
                  <a:spcPct val="50000"/>
                </a:spcBef>
              </a:pPr>
              <a:r>
                <a:rPr lang="en-US" sz="1500" b="0">
                  <a:solidFill>
                    <a:schemeClr val="bg1"/>
                  </a:solidFill>
                </a:rPr>
                <a:t>m</a:t>
              </a:r>
            </a:p>
          </p:txBody>
        </p:sp>
      </p:grpSp>
      <p:grpSp>
        <p:nvGrpSpPr>
          <p:cNvPr id="18562" name="Group 699">
            <a:extLst>
              <a:ext uri="{FF2B5EF4-FFF2-40B4-BE49-F238E27FC236}">
                <a16:creationId xmlns:a16="http://schemas.microsoft.com/office/drawing/2014/main" id="{F45E8A6B-4315-0CDE-B68B-74A82BDD86F6}"/>
              </a:ext>
              <a:ext uri="{C183D7F6-B498-43B3-948B-1728B52AA6E4}">
                <adec:decorative xmlns:adec="http://schemas.microsoft.com/office/drawing/2017/decorative" val="1"/>
              </a:ext>
            </a:extLst>
          </p:cNvPr>
          <p:cNvGrpSpPr>
            <a:grpSpLocks/>
          </p:cNvGrpSpPr>
          <p:nvPr/>
        </p:nvGrpSpPr>
        <p:grpSpPr bwMode="auto">
          <a:xfrm>
            <a:off x="3111091" y="3803341"/>
            <a:ext cx="285750" cy="322660"/>
            <a:chOff x="1344" y="288"/>
            <a:chExt cx="240" cy="271"/>
          </a:xfrm>
        </p:grpSpPr>
        <p:sp>
          <p:nvSpPr>
            <p:cNvPr id="18563" name="Oval 700">
              <a:extLst>
                <a:ext uri="{FF2B5EF4-FFF2-40B4-BE49-F238E27FC236}">
                  <a16:creationId xmlns:a16="http://schemas.microsoft.com/office/drawing/2014/main" id="{C5BEF19A-D430-D23F-FBDB-90378CCE2461}"/>
                </a:ext>
              </a:extLst>
            </p:cNvPr>
            <p:cNvSpPr>
              <a:spLocks noChangeAspect="1" noChangeArrowheads="1"/>
            </p:cNvSpPr>
            <p:nvPr/>
          </p:nvSpPr>
          <p:spPr bwMode="auto">
            <a:xfrm>
              <a:off x="1344" y="288"/>
              <a:ext cx="230" cy="230"/>
            </a:xfrm>
            <a:prstGeom prst="ellipse">
              <a:avLst/>
            </a:prstGeom>
            <a:solidFill>
              <a:srgbClr val="FF0000"/>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en-US" sz="1350">
                <a:latin typeface="Times New Roman" charset="0"/>
                <a:ea typeface="ＭＳ Ｐゴシック" charset="0"/>
              </a:endParaRPr>
            </a:p>
          </p:txBody>
        </p:sp>
        <p:sp>
          <p:nvSpPr>
            <p:cNvPr id="18564" name="Text Box 701">
              <a:extLst>
                <a:ext uri="{FF2B5EF4-FFF2-40B4-BE49-F238E27FC236}">
                  <a16:creationId xmlns:a16="http://schemas.microsoft.com/office/drawing/2014/main" id="{06FFEC99-BB88-216D-4A1C-7225638684DB}"/>
                </a:ext>
              </a:extLst>
            </p:cNvPr>
            <p:cNvSpPr txBox="1">
              <a:spLocks noChangeArrowheads="1"/>
            </p:cNvSpPr>
            <p:nvPr/>
          </p:nvSpPr>
          <p:spPr bwMode="auto">
            <a:xfrm>
              <a:off x="1344" y="288"/>
              <a:ext cx="24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ＭＳ Ｐゴシック" pitchFamily="1" charset="-128"/>
                </a:defRPr>
              </a:lvl1pPr>
              <a:lvl2pPr marL="742950" indent="-285750" eaLnBrk="0" hangingPunct="0">
                <a:defRPr sz="2400" b="1">
                  <a:solidFill>
                    <a:schemeClr val="tx1"/>
                  </a:solidFill>
                  <a:latin typeface="Times New Roman" pitchFamily="18" charset="0"/>
                  <a:ea typeface="ＭＳ Ｐゴシック" pitchFamily="1" charset="-128"/>
                </a:defRPr>
              </a:lvl2pPr>
              <a:lvl3pPr marL="1143000" indent="-228600" eaLnBrk="0" hangingPunct="0">
                <a:defRPr sz="2400" b="1">
                  <a:solidFill>
                    <a:schemeClr val="tx1"/>
                  </a:solidFill>
                  <a:latin typeface="Times New Roman" pitchFamily="18" charset="0"/>
                  <a:ea typeface="ＭＳ Ｐゴシック" pitchFamily="1" charset="-128"/>
                </a:defRPr>
              </a:lvl3pPr>
              <a:lvl4pPr marL="1600200" indent="-228600" eaLnBrk="0" hangingPunct="0">
                <a:defRPr sz="2400" b="1">
                  <a:solidFill>
                    <a:schemeClr val="tx1"/>
                  </a:solidFill>
                  <a:latin typeface="Times New Roman" pitchFamily="18" charset="0"/>
                  <a:ea typeface="ＭＳ Ｐゴシック" pitchFamily="1" charset="-128"/>
                </a:defRPr>
              </a:lvl4pPr>
              <a:lvl5pPr marL="2057400" indent="-228600" eaLnBrk="0" hangingPunct="0">
                <a:defRPr sz="2400" b="1">
                  <a:solidFill>
                    <a:schemeClr val="tx1"/>
                  </a:solidFill>
                  <a:latin typeface="Times New Roman" pitchFamily="18" charset="0"/>
                  <a:ea typeface="ＭＳ Ｐゴシック" pitchFamily="1"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9pPr>
            </a:lstStyle>
            <a:p>
              <a:pPr eaLnBrk="1" hangingPunct="1">
                <a:spcBef>
                  <a:spcPct val="50000"/>
                </a:spcBef>
              </a:pPr>
              <a:r>
                <a:rPr lang="en-US" sz="1500" b="0">
                  <a:solidFill>
                    <a:schemeClr val="bg1"/>
                  </a:solidFill>
                </a:rPr>
                <a:t>m</a:t>
              </a:r>
            </a:p>
          </p:txBody>
        </p:sp>
      </p:grpSp>
      <p:grpSp>
        <p:nvGrpSpPr>
          <p:cNvPr id="18565" name="Group 699">
            <a:extLst>
              <a:ext uri="{FF2B5EF4-FFF2-40B4-BE49-F238E27FC236}">
                <a16:creationId xmlns:a16="http://schemas.microsoft.com/office/drawing/2014/main" id="{5E63037D-C021-7B40-3E66-D660AEE0CDD2}"/>
              </a:ext>
              <a:ext uri="{C183D7F6-B498-43B3-948B-1728B52AA6E4}">
                <adec:decorative xmlns:adec="http://schemas.microsoft.com/office/drawing/2017/decorative" val="1"/>
              </a:ext>
            </a:extLst>
          </p:cNvPr>
          <p:cNvGrpSpPr>
            <a:grpSpLocks/>
          </p:cNvGrpSpPr>
          <p:nvPr/>
        </p:nvGrpSpPr>
        <p:grpSpPr bwMode="auto">
          <a:xfrm>
            <a:off x="2827267" y="3823338"/>
            <a:ext cx="285750" cy="322660"/>
            <a:chOff x="1344" y="288"/>
            <a:chExt cx="240" cy="271"/>
          </a:xfrm>
        </p:grpSpPr>
        <p:sp>
          <p:nvSpPr>
            <p:cNvPr id="18566" name="Oval 700">
              <a:extLst>
                <a:ext uri="{FF2B5EF4-FFF2-40B4-BE49-F238E27FC236}">
                  <a16:creationId xmlns:a16="http://schemas.microsoft.com/office/drawing/2014/main" id="{53B1ABE9-B5CC-ECD1-912A-AAC7F6A5AE7C}"/>
                </a:ext>
              </a:extLst>
            </p:cNvPr>
            <p:cNvSpPr>
              <a:spLocks noChangeAspect="1" noChangeArrowheads="1"/>
            </p:cNvSpPr>
            <p:nvPr/>
          </p:nvSpPr>
          <p:spPr bwMode="auto">
            <a:xfrm>
              <a:off x="1344" y="288"/>
              <a:ext cx="230" cy="230"/>
            </a:xfrm>
            <a:prstGeom prst="ellipse">
              <a:avLst/>
            </a:prstGeom>
            <a:solidFill>
              <a:srgbClr val="FF0000"/>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en-US" sz="1350">
                <a:latin typeface="Times New Roman" charset="0"/>
                <a:ea typeface="ＭＳ Ｐゴシック" charset="0"/>
              </a:endParaRPr>
            </a:p>
          </p:txBody>
        </p:sp>
        <p:sp>
          <p:nvSpPr>
            <p:cNvPr id="18567" name="Text Box 701">
              <a:extLst>
                <a:ext uri="{FF2B5EF4-FFF2-40B4-BE49-F238E27FC236}">
                  <a16:creationId xmlns:a16="http://schemas.microsoft.com/office/drawing/2014/main" id="{AB9ADFBF-DE44-0F76-E198-25AFF06CED3C}"/>
                </a:ext>
              </a:extLst>
            </p:cNvPr>
            <p:cNvSpPr txBox="1">
              <a:spLocks noChangeArrowheads="1"/>
            </p:cNvSpPr>
            <p:nvPr/>
          </p:nvSpPr>
          <p:spPr bwMode="auto">
            <a:xfrm>
              <a:off x="1344" y="288"/>
              <a:ext cx="24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ＭＳ Ｐゴシック" pitchFamily="1" charset="-128"/>
                </a:defRPr>
              </a:lvl1pPr>
              <a:lvl2pPr marL="742950" indent="-285750" eaLnBrk="0" hangingPunct="0">
                <a:defRPr sz="2400" b="1">
                  <a:solidFill>
                    <a:schemeClr val="tx1"/>
                  </a:solidFill>
                  <a:latin typeface="Times New Roman" pitchFamily="18" charset="0"/>
                  <a:ea typeface="ＭＳ Ｐゴシック" pitchFamily="1" charset="-128"/>
                </a:defRPr>
              </a:lvl2pPr>
              <a:lvl3pPr marL="1143000" indent="-228600" eaLnBrk="0" hangingPunct="0">
                <a:defRPr sz="2400" b="1">
                  <a:solidFill>
                    <a:schemeClr val="tx1"/>
                  </a:solidFill>
                  <a:latin typeface="Times New Roman" pitchFamily="18" charset="0"/>
                  <a:ea typeface="ＭＳ Ｐゴシック" pitchFamily="1" charset="-128"/>
                </a:defRPr>
              </a:lvl3pPr>
              <a:lvl4pPr marL="1600200" indent="-228600" eaLnBrk="0" hangingPunct="0">
                <a:defRPr sz="2400" b="1">
                  <a:solidFill>
                    <a:schemeClr val="tx1"/>
                  </a:solidFill>
                  <a:latin typeface="Times New Roman" pitchFamily="18" charset="0"/>
                  <a:ea typeface="ＭＳ Ｐゴシック" pitchFamily="1" charset="-128"/>
                </a:defRPr>
              </a:lvl4pPr>
              <a:lvl5pPr marL="2057400" indent="-228600" eaLnBrk="0" hangingPunct="0">
                <a:defRPr sz="2400" b="1">
                  <a:solidFill>
                    <a:schemeClr val="tx1"/>
                  </a:solidFill>
                  <a:latin typeface="Times New Roman" pitchFamily="18" charset="0"/>
                  <a:ea typeface="ＭＳ Ｐゴシック" pitchFamily="1"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9pPr>
            </a:lstStyle>
            <a:p>
              <a:pPr eaLnBrk="1" hangingPunct="1">
                <a:spcBef>
                  <a:spcPct val="50000"/>
                </a:spcBef>
              </a:pPr>
              <a:r>
                <a:rPr lang="en-US" sz="1500" b="0">
                  <a:solidFill>
                    <a:schemeClr val="bg1"/>
                  </a:solidFill>
                </a:rPr>
                <a:t>m</a:t>
              </a:r>
            </a:p>
          </p:txBody>
        </p:sp>
      </p:grpSp>
      <p:grpSp>
        <p:nvGrpSpPr>
          <p:cNvPr id="18568" name="Group 684">
            <a:extLst>
              <a:ext uri="{FF2B5EF4-FFF2-40B4-BE49-F238E27FC236}">
                <a16:creationId xmlns:a16="http://schemas.microsoft.com/office/drawing/2014/main" id="{888398CD-97E7-411B-A1EA-A1071A8D7308}"/>
              </a:ext>
              <a:ext uri="{C183D7F6-B498-43B3-948B-1728B52AA6E4}">
                <adec:decorative xmlns:adec="http://schemas.microsoft.com/office/drawing/2017/decorative" val="1"/>
              </a:ext>
            </a:extLst>
          </p:cNvPr>
          <p:cNvGrpSpPr>
            <a:grpSpLocks/>
          </p:cNvGrpSpPr>
          <p:nvPr/>
        </p:nvGrpSpPr>
        <p:grpSpPr bwMode="auto">
          <a:xfrm>
            <a:off x="4050404" y="4245570"/>
            <a:ext cx="285750" cy="322660"/>
            <a:chOff x="4320" y="240"/>
            <a:chExt cx="240" cy="271"/>
          </a:xfrm>
        </p:grpSpPr>
        <p:sp>
          <p:nvSpPr>
            <p:cNvPr id="18569" name="Oval 685">
              <a:extLst>
                <a:ext uri="{FF2B5EF4-FFF2-40B4-BE49-F238E27FC236}">
                  <a16:creationId xmlns:a16="http://schemas.microsoft.com/office/drawing/2014/main" id="{493CD28E-3D52-3AE3-6A94-A21B596180B5}"/>
                </a:ext>
              </a:extLst>
            </p:cNvPr>
            <p:cNvSpPr>
              <a:spLocks noChangeAspect="1" noChangeArrowheads="1"/>
            </p:cNvSpPr>
            <p:nvPr/>
          </p:nvSpPr>
          <p:spPr bwMode="auto">
            <a:xfrm>
              <a:off x="4320" y="240"/>
              <a:ext cx="230" cy="230"/>
            </a:xfrm>
            <a:prstGeom prst="ellipse">
              <a:avLst/>
            </a:prstGeom>
            <a:solidFill>
              <a:srgbClr val="0000FF"/>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en-US" sz="1350">
                <a:latin typeface="Times New Roman" charset="0"/>
                <a:ea typeface="ＭＳ Ｐゴシック" charset="0"/>
              </a:endParaRPr>
            </a:p>
          </p:txBody>
        </p:sp>
        <p:sp>
          <p:nvSpPr>
            <p:cNvPr id="18570" name="Text Box 686">
              <a:extLst>
                <a:ext uri="{FF2B5EF4-FFF2-40B4-BE49-F238E27FC236}">
                  <a16:creationId xmlns:a16="http://schemas.microsoft.com/office/drawing/2014/main" id="{8DABE931-8B93-81BE-B6CD-585A490D0B77}"/>
                </a:ext>
              </a:extLst>
            </p:cNvPr>
            <p:cNvSpPr txBox="1">
              <a:spLocks noChangeArrowheads="1"/>
            </p:cNvSpPr>
            <p:nvPr/>
          </p:nvSpPr>
          <p:spPr bwMode="auto">
            <a:xfrm>
              <a:off x="4320" y="240"/>
              <a:ext cx="24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ＭＳ Ｐゴシック" pitchFamily="1" charset="-128"/>
                </a:defRPr>
              </a:lvl1pPr>
              <a:lvl2pPr marL="742950" indent="-285750" eaLnBrk="0" hangingPunct="0">
                <a:defRPr sz="2400" b="1">
                  <a:solidFill>
                    <a:schemeClr val="tx1"/>
                  </a:solidFill>
                  <a:latin typeface="Times New Roman" pitchFamily="18" charset="0"/>
                  <a:ea typeface="ＭＳ Ｐゴシック" pitchFamily="1" charset="-128"/>
                </a:defRPr>
              </a:lvl2pPr>
              <a:lvl3pPr marL="1143000" indent="-228600" eaLnBrk="0" hangingPunct="0">
                <a:defRPr sz="2400" b="1">
                  <a:solidFill>
                    <a:schemeClr val="tx1"/>
                  </a:solidFill>
                  <a:latin typeface="Times New Roman" pitchFamily="18" charset="0"/>
                  <a:ea typeface="ＭＳ Ｐゴシック" pitchFamily="1" charset="-128"/>
                </a:defRPr>
              </a:lvl3pPr>
              <a:lvl4pPr marL="1600200" indent="-228600" eaLnBrk="0" hangingPunct="0">
                <a:defRPr sz="2400" b="1">
                  <a:solidFill>
                    <a:schemeClr val="tx1"/>
                  </a:solidFill>
                  <a:latin typeface="Times New Roman" pitchFamily="18" charset="0"/>
                  <a:ea typeface="ＭＳ Ｐゴシック" pitchFamily="1" charset="-128"/>
                </a:defRPr>
              </a:lvl4pPr>
              <a:lvl5pPr marL="2057400" indent="-228600" eaLnBrk="0" hangingPunct="0">
                <a:defRPr sz="2400" b="1">
                  <a:solidFill>
                    <a:schemeClr val="tx1"/>
                  </a:solidFill>
                  <a:latin typeface="Times New Roman" pitchFamily="18" charset="0"/>
                  <a:ea typeface="ＭＳ Ｐゴシック" pitchFamily="1"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9pPr>
            </a:lstStyle>
            <a:p>
              <a:pPr eaLnBrk="1" hangingPunct="1">
                <a:spcBef>
                  <a:spcPct val="50000"/>
                </a:spcBef>
              </a:pPr>
              <a:r>
                <a:rPr lang="en-US" sz="1500" b="0">
                  <a:solidFill>
                    <a:schemeClr val="bg1"/>
                  </a:solidFill>
                </a:rPr>
                <a:t>m</a:t>
              </a:r>
            </a:p>
          </p:txBody>
        </p:sp>
      </p:grpSp>
      <p:grpSp>
        <p:nvGrpSpPr>
          <p:cNvPr id="18571" name="Group 931">
            <a:extLst>
              <a:ext uri="{FF2B5EF4-FFF2-40B4-BE49-F238E27FC236}">
                <a16:creationId xmlns:a16="http://schemas.microsoft.com/office/drawing/2014/main" id="{F62A2045-C02A-8B3F-111E-2D4D2AAA0187}"/>
              </a:ext>
              <a:ext uri="{C183D7F6-B498-43B3-948B-1728B52AA6E4}">
                <adec:decorative xmlns:adec="http://schemas.microsoft.com/office/drawing/2017/decorative" val="1"/>
              </a:ext>
            </a:extLst>
          </p:cNvPr>
          <p:cNvGrpSpPr>
            <a:grpSpLocks/>
          </p:cNvGrpSpPr>
          <p:nvPr/>
        </p:nvGrpSpPr>
        <p:grpSpPr bwMode="auto">
          <a:xfrm>
            <a:off x="3337600" y="4664074"/>
            <a:ext cx="285750" cy="322660"/>
            <a:chOff x="4656" y="240"/>
            <a:chExt cx="240" cy="271"/>
          </a:xfrm>
        </p:grpSpPr>
        <p:sp>
          <p:nvSpPr>
            <p:cNvPr id="18572" name="Oval 932">
              <a:extLst>
                <a:ext uri="{FF2B5EF4-FFF2-40B4-BE49-F238E27FC236}">
                  <a16:creationId xmlns:a16="http://schemas.microsoft.com/office/drawing/2014/main" id="{6C9E7643-9293-CC3B-13F5-115D915B9BEF}"/>
                </a:ext>
              </a:extLst>
            </p:cNvPr>
            <p:cNvSpPr>
              <a:spLocks noChangeAspect="1" noChangeArrowheads="1"/>
            </p:cNvSpPr>
            <p:nvPr/>
          </p:nvSpPr>
          <p:spPr bwMode="auto">
            <a:xfrm>
              <a:off x="4656" y="240"/>
              <a:ext cx="230" cy="230"/>
            </a:xfrm>
            <a:prstGeom prst="ellipse">
              <a:avLst/>
            </a:prstGeom>
            <a:solidFill>
              <a:srgbClr val="008000"/>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en-US" sz="1350">
                <a:latin typeface="Times New Roman" charset="0"/>
                <a:ea typeface="ＭＳ Ｐゴシック" charset="0"/>
              </a:endParaRPr>
            </a:p>
          </p:txBody>
        </p:sp>
        <p:sp>
          <p:nvSpPr>
            <p:cNvPr id="18573" name="Text Box 933">
              <a:extLst>
                <a:ext uri="{FF2B5EF4-FFF2-40B4-BE49-F238E27FC236}">
                  <a16:creationId xmlns:a16="http://schemas.microsoft.com/office/drawing/2014/main" id="{FEA3C925-C17B-09F0-0161-6DACC4D97A46}"/>
                </a:ext>
              </a:extLst>
            </p:cNvPr>
            <p:cNvSpPr txBox="1">
              <a:spLocks noChangeArrowheads="1"/>
            </p:cNvSpPr>
            <p:nvPr/>
          </p:nvSpPr>
          <p:spPr bwMode="auto">
            <a:xfrm>
              <a:off x="4656" y="240"/>
              <a:ext cx="24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ＭＳ Ｐゴシック" pitchFamily="1" charset="-128"/>
                </a:defRPr>
              </a:lvl1pPr>
              <a:lvl2pPr marL="742950" indent="-285750" eaLnBrk="0" hangingPunct="0">
                <a:defRPr sz="2400" b="1">
                  <a:solidFill>
                    <a:schemeClr val="tx1"/>
                  </a:solidFill>
                  <a:latin typeface="Times New Roman" pitchFamily="18" charset="0"/>
                  <a:ea typeface="ＭＳ Ｐゴシック" pitchFamily="1" charset="-128"/>
                </a:defRPr>
              </a:lvl2pPr>
              <a:lvl3pPr marL="1143000" indent="-228600" eaLnBrk="0" hangingPunct="0">
                <a:defRPr sz="2400" b="1">
                  <a:solidFill>
                    <a:schemeClr val="tx1"/>
                  </a:solidFill>
                  <a:latin typeface="Times New Roman" pitchFamily="18" charset="0"/>
                  <a:ea typeface="ＭＳ Ｐゴシック" pitchFamily="1" charset="-128"/>
                </a:defRPr>
              </a:lvl3pPr>
              <a:lvl4pPr marL="1600200" indent="-228600" eaLnBrk="0" hangingPunct="0">
                <a:defRPr sz="2400" b="1">
                  <a:solidFill>
                    <a:schemeClr val="tx1"/>
                  </a:solidFill>
                  <a:latin typeface="Times New Roman" pitchFamily="18" charset="0"/>
                  <a:ea typeface="ＭＳ Ｐゴシック" pitchFamily="1" charset="-128"/>
                </a:defRPr>
              </a:lvl4pPr>
              <a:lvl5pPr marL="2057400" indent="-228600" eaLnBrk="0" hangingPunct="0">
                <a:defRPr sz="2400" b="1">
                  <a:solidFill>
                    <a:schemeClr val="tx1"/>
                  </a:solidFill>
                  <a:latin typeface="Times New Roman" pitchFamily="18" charset="0"/>
                  <a:ea typeface="ＭＳ Ｐゴシック" pitchFamily="1"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9pPr>
            </a:lstStyle>
            <a:p>
              <a:pPr eaLnBrk="1" hangingPunct="1">
                <a:spcBef>
                  <a:spcPct val="50000"/>
                </a:spcBef>
              </a:pPr>
              <a:r>
                <a:rPr lang="en-US" sz="1500" b="0" dirty="0">
                  <a:solidFill>
                    <a:schemeClr val="bg1"/>
                  </a:solidFill>
                </a:rPr>
                <a:t>m</a:t>
              </a:r>
            </a:p>
          </p:txBody>
        </p:sp>
      </p:grpSp>
      <p:grpSp>
        <p:nvGrpSpPr>
          <p:cNvPr id="18582" name="Group 799">
            <a:extLst>
              <a:ext uri="{FF2B5EF4-FFF2-40B4-BE49-F238E27FC236}">
                <a16:creationId xmlns:a16="http://schemas.microsoft.com/office/drawing/2014/main" id="{689F44A8-3E86-D46A-AC01-6AEC5397931F}"/>
              </a:ext>
            </a:extLst>
          </p:cNvPr>
          <p:cNvGrpSpPr>
            <a:grpSpLocks/>
          </p:cNvGrpSpPr>
          <p:nvPr/>
        </p:nvGrpSpPr>
        <p:grpSpPr bwMode="auto">
          <a:xfrm>
            <a:off x="3985795" y="5423370"/>
            <a:ext cx="334963" cy="400051"/>
            <a:chOff x="1248" y="192"/>
            <a:chExt cx="186" cy="231"/>
          </a:xfrm>
        </p:grpSpPr>
        <p:sp>
          <p:nvSpPr>
            <p:cNvPr id="18583" name="Oval 800">
              <a:extLst>
                <a:ext uri="{FF2B5EF4-FFF2-40B4-BE49-F238E27FC236}">
                  <a16:creationId xmlns:a16="http://schemas.microsoft.com/office/drawing/2014/main" id="{02F778F3-9760-AE1F-B5F4-F5BEF13221A7}"/>
                </a:ext>
              </a:extLst>
            </p:cNvPr>
            <p:cNvSpPr>
              <a:spLocks noChangeAspect="1" noChangeArrowheads="1"/>
            </p:cNvSpPr>
            <p:nvPr/>
          </p:nvSpPr>
          <p:spPr bwMode="auto">
            <a:xfrm>
              <a:off x="1248" y="200"/>
              <a:ext cx="176" cy="176"/>
            </a:xfrm>
            <a:prstGeom prst="ellipse">
              <a:avLst/>
            </a:prstGeom>
            <a:solidFill>
              <a:srgbClr val="800000"/>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en-US" b="0">
                <a:latin typeface="Times New Roman" charset="0"/>
                <a:ea typeface="ＭＳ Ｐゴシック" charset="0"/>
              </a:endParaRPr>
            </a:p>
          </p:txBody>
        </p:sp>
        <p:sp>
          <p:nvSpPr>
            <p:cNvPr id="18584" name="Text Box 801">
              <a:extLst>
                <a:ext uri="{FF2B5EF4-FFF2-40B4-BE49-F238E27FC236}">
                  <a16:creationId xmlns:a16="http://schemas.microsoft.com/office/drawing/2014/main" id="{D6A9EB41-FF8B-3991-65B5-0AD69479A823}"/>
                </a:ext>
              </a:extLst>
            </p:cNvPr>
            <p:cNvSpPr txBox="1">
              <a:spLocks noChangeAspect="1" noChangeArrowheads="1"/>
            </p:cNvSpPr>
            <p:nvPr/>
          </p:nvSpPr>
          <p:spPr bwMode="auto">
            <a:xfrm>
              <a:off x="1250" y="192"/>
              <a:ext cx="1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ＭＳ Ｐゴシック" pitchFamily="1" charset="-128"/>
                </a:defRPr>
              </a:lvl1pPr>
              <a:lvl2pPr marL="742950" indent="-285750" eaLnBrk="0" hangingPunct="0">
                <a:defRPr sz="2400" b="1">
                  <a:solidFill>
                    <a:schemeClr val="tx1"/>
                  </a:solidFill>
                  <a:latin typeface="Times New Roman" pitchFamily="18" charset="0"/>
                  <a:ea typeface="ＭＳ Ｐゴシック" pitchFamily="1" charset="-128"/>
                </a:defRPr>
              </a:lvl2pPr>
              <a:lvl3pPr marL="1143000" indent="-228600" eaLnBrk="0" hangingPunct="0">
                <a:defRPr sz="2400" b="1">
                  <a:solidFill>
                    <a:schemeClr val="tx1"/>
                  </a:solidFill>
                  <a:latin typeface="Times New Roman" pitchFamily="18" charset="0"/>
                  <a:ea typeface="ＭＳ Ｐゴシック" pitchFamily="1" charset="-128"/>
                </a:defRPr>
              </a:lvl3pPr>
              <a:lvl4pPr marL="1600200" indent="-228600" eaLnBrk="0" hangingPunct="0">
                <a:defRPr sz="2400" b="1">
                  <a:solidFill>
                    <a:schemeClr val="tx1"/>
                  </a:solidFill>
                  <a:latin typeface="Times New Roman" pitchFamily="18" charset="0"/>
                  <a:ea typeface="ＭＳ Ｐゴシック" pitchFamily="1" charset="-128"/>
                </a:defRPr>
              </a:lvl4pPr>
              <a:lvl5pPr marL="2057400" indent="-228600" eaLnBrk="0" hangingPunct="0">
                <a:defRPr sz="2400" b="1">
                  <a:solidFill>
                    <a:schemeClr val="tx1"/>
                  </a:solidFill>
                  <a:latin typeface="Times New Roman" pitchFamily="18" charset="0"/>
                  <a:ea typeface="ＭＳ Ｐゴシック" pitchFamily="1"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9pPr>
            </a:lstStyle>
            <a:p>
              <a:pPr eaLnBrk="1" hangingPunct="1">
                <a:spcBef>
                  <a:spcPct val="50000"/>
                </a:spcBef>
              </a:pPr>
              <a:r>
                <a:rPr lang="en-US" sz="1800" b="0" dirty="0">
                  <a:solidFill>
                    <a:schemeClr val="bg1"/>
                  </a:solidFill>
                </a:rPr>
                <a:t>m</a:t>
              </a:r>
            </a:p>
          </p:txBody>
        </p:sp>
      </p:grpSp>
      <p:grpSp>
        <p:nvGrpSpPr>
          <p:cNvPr id="18585" name="Group 799">
            <a:extLst>
              <a:ext uri="{FF2B5EF4-FFF2-40B4-BE49-F238E27FC236}">
                <a16:creationId xmlns:a16="http://schemas.microsoft.com/office/drawing/2014/main" id="{6CB8F6A7-87AA-FB7D-9524-7E1EC1668DC2}"/>
              </a:ext>
            </a:extLst>
          </p:cNvPr>
          <p:cNvGrpSpPr>
            <a:grpSpLocks/>
          </p:cNvGrpSpPr>
          <p:nvPr/>
        </p:nvGrpSpPr>
        <p:grpSpPr bwMode="auto">
          <a:xfrm>
            <a:off x="4242270" y="5407461"/>
            <a:ext cx="334963" cy="400051"/>
            <a:chOff x="1248" y="192"/>
            <a:chExt cx="186" cy="231"/>
          </a:xfrm>
        </p:grpSpPr>
        <p:sp>
          <p:nvSpPr>
            <p:cNvPr id="18586" name="Oval 800">
              <a:extLst>
                <a:ext uri="{FF2B5EF4-FFF2-40B4-BE49-F238E27FC236}">
                  <a16:creationId xmlns:a16="http://schemas.microsoft.com/office/drawing/2014/main" id="{92FA6F6B-C661-3F58-20EB-DDD513215238}"/>
                </a:ext>
              </a:extLst>
            </p:cNvPr>
            <p:cNvSpPr>
              <a:spLocks noChangeAspect="1" noChangeArrowheads="1"/>
            </p:cNvSpPr>
            <p:nvPr/>
          </p:nvSpPr>
          <p:spPr bwMode="auto">
            <a:xfrm>
              <a:off x="1248" y="200"/>
              <a:ext cx="176" cy="176"/>
            </a:xfrm>
            <a:prstGeom prst="ellipse">
              <a:avLst/>
            </a:prstGeom>
            <a:solidFill>
              <a:srgbClr val="800000"/>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en-US" b="0">
                <a:latin typeface="Times New Roman" charset="0"/>
                <a:ea typeface="ＭＳ Ｐゴシック" charset="0"/>
              </a:endParaRPr>
            </a:p>
          </p:txBody>
        </p:sp>
        <p:sp>
          <p:nvSpPr>
            <p:cNvPr id="18587" name="Text Box 801">
              <a:extLst>
                <a:ext uri="{FF2B5EF4-FFF2-40B4-BE49-F238E27FC236}">
                  <a16:creationId xmlns:a16="http://schemas.microsoft.com/office/drawing/2014/main" id="{174D89C3-8D41-B20B-659C-3E57AEFE3822}"/>
                </a:ext>
              </a:extLst>
            </p:cNvPr>
            <p:cNvSpPr txBox="1">
              <a:spLocks noChangeAspect="1" noChangeArrowheads="1"/>
            </p:cNvSpPr>
            <p:nvPr/>
          </p:nvSpPr>
          <p:spPr bwMode="auto">
            <a:xfrm>
              <a:off x="1250" y="192"/>
              <a:ext cx="1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ＭＳ Ｐゴシック" pitchFamily="1" charset="-128"/>
                </a:defRPr>
              </a:lvl1pPr>
              <a:lvl2pPr marL="742950" indent="-285750" eaLnBrk="0" hangingPunct="0">
                <a:defRPr sz="2400" b="1">
                  <a:solidFill>
                    <a:schemeClr val="tx1"/>
                  </a:solidFill>
                  <a:latin typeface="Times New Roman" pitchFamily="18" charset="0"/>
                  <a:ea typeface="ＭＳ Ｐゴシック" pitchFamily="1" charset="-128"/>
                </a:defRPr>
              </a:lvl2pPr>
              <a:lvl3pPr marL="1143000" indent="-228600" eaLnBrk="0" hangingPunct="0">
                <a:defRPr sz="2400" b="1">
                  <a:solidFill>
                    <a:schemeClr val="tx1"/>
                  </a:solidFill>
                  <a:latin typeface="Times New Roman" pitchFamily="18" charset="0"/>
                  <a:ea typeface="ＭＳ Ｐゴシック" pitchFamily="1" charset="-128"/>
                </a:defRPr>
              </a:lvl3pPr>
              <a:lvl4pPr marL="1600200" indent="-228600" eaLnBrk="0" hangingPunct="0">
                <a:defRPr sz="2400" b="1">
                  <a:solidFill>
                    <a:schemeClr val="tx1"/>
                  </a:solidFill>
                  <a:latin typeface="Times New Roman" pitchFamily="18" charset="0"/>
                  <a:ea typeface="ＭＳ Ｐゴシック" pitchFamily="1" charset="-128"/>
                </a:defRPr>
              </a:lvl4pPr>
              <a:lvl5pPr marL="2057400" indent="-228600" eaLnBrk="0" hangingPunct="0">
                <a:defRPr sz="2400" b="1">
                  <a:solidFill>
                    <a:schemeClr val="tx1"/>
                  </a:solidFill>
                  <a:latin typeface="Times New Roman" pitchFamily="18" charset="0"/>
                  <a:ea typeface="ＭＳ Ｐゴシック" pitchFamily="1"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9pPr>
            </a:lstStyle>
            <a:p>
              <a:pPr eaLnBrk="1" hangingPunct="1">
                <a:spcBef>
                  <a:spcPct val="50000"/>
                </a:spcBef>
              </a:pPr>
              <a:r>
                <a:rPr lang="en-US" sz="1800" b="0" dirty="0">
                  <a:solidFill>
                    <a:schemeClr val="bg1"/>
                  </a:solidFill>
                </a:rPr>
                <a:t>m</a:t>
              </a:r>
            </a:p>
          </p:txBody>
        </p:sp>
      </p:grpSp>
      <p:grpSp>
        <p:nvGrpSpPr>
          <p:cNvPr id="18589" name="Group 793">
            <a:extLst>
              <a:ext uri="{FF2B5EF4-FFF2-40B4-BE49-F238E27FC236}">
                <a16:creationId xmlns:a16="http://schemas.microsoft.com/office/drawing/2014/main" id="{ED5AFC0E-BB70-95C4-1F04-AB87CB8E129B}"/>
              </a:ext>
            </a:extLst>
          </p:cNvPr>
          <p:cNvGrpSpPr>
            <a:grpSpLocks/>
          </p:cNvGrpSpPr>
          <p:nvPr/>
        </p:nvGrpSpPr>
        <p:grpSpPr bwMode="auto">
          <a:xfrm>
            <a:off x="3182210" y="4950383"/>
            <a:ext cx="355600" cy="366713"/>
            <a:chOff x="576" y="192"/>
            <a:chExt cx="224" cy="231"/>
          </a:xfrm>
        </p:grpSpPr>
        <p:sp>
          <p:nvSpPr>
            <p:cNvPr id="18590" name="Oval 794">
              <a:extLst>
                <a:ext uri="{FF2B5EF4-FFF2-40B4-BE49-F238E27FC236}">
                  <a16:creationId xmlns:a16="http://schemas.microsoft.com/office/drawing/2014/main" id="{86A819D0-C70A-C9F7-8515-2C2B3AB0FC24}"/>
                </a:ext>
              </a:extLst>
            </p:cNvPr>
            <p:cNvSpPr>
              <a:spLocks noChangeAspect="1" noChangeArrowheads="1"/>
            </p:cNvSpPr>
            <p:nvPr/>
          </p:nvSpPr>
          <p:spPr bwMode="auto">
            <a:xfrm>
              <a:off x="624" y="240"/>
              <a:ext cx="176" cy="176"/>
            </a:xfrm>
            <a:prstGeom prst="ellipse">
              <a:avLst/>
            </a:prstGeom>
            <a:solidFill>
              <a:srgbClr val="FF6600"/>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en-US" b="0">
                <a:latin typeface="Times New Roman" charset="0"/>
                <a:ea typeface="ＭＳ Ｐゴシック" charset="0"/>
              </a:endParaRPr>
            </a:p>
          </p:txBody>
        </p:sp>
        <p:sp>
          <p:nvSpPr>
            <p:cNvPr id="18591" name="Text Box 795">
              <a:extLst>
                <a:ext uri="{FF2B5EF4-FFF2-40B4-BE49-F238E27FC236}">
                  <a16:creationId xmlns:a16="http://schemas.microsoft.com/office/drawing/2014/main" id="{89BC240A-B469-2085-0ED7-1F3D9FE58619}"/>
                </a:ext>
              </a:extLst>
            </p:cNvPr>
            <p:cNvSpPr txBox="1">
              <a:spLocks noChangeAspect="1" noChangeArrowheads="1"/>
            </p:cNvSpPr>
            <p:nvPr/>
          </p:nvSpPr>
          <p:spPr bwMode="auto">
            <a:xfrm>
              <a:off x="576" y="192"/>
              <a:ext cx="1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ＭＳ Ｐゴシック" pitchFamily="1" charset="-128"/>
                </a:defRPr>
              </a:lvl1pPr>
              <a:lvl2pPr marL="742950" indent="-285750" eaLnBrk="0" hangingPunct="0">
                <a:defRPr sz="2400" b="1">
                  <a:solidFill>
                    <a:schemeClr val="tx1"/>
                  </a:solidFill>
                  <a:latin typeface="Times New Roman" pitchFamily="18" charset="0"/>
                  <a:ea typeface="ＭＳ Ｐゴシック" pitchFamily="1" charset="-128"/>
                </a:defRPr>
              </a:lvl2pPr>
              <a:lvl3pPr marL="1143000" indent="-228600" eaLnBrk="0" hangingPunct="0">
                <a:defRPr sz="2400" b="1">
                  <a:solidFill>
                    <a:schemeClr val="tx1"/>
                  </a:solidFill>
                  <a:latin typeface="Times New Roman" pitchFamily="18" charset="0"/>
                  <a:ea typeface="ＭＳ Ｐゴシック" pitchFamily="1" charset="-128"/>
                </a:defRPr>
              </a:lvl3pPr>
              <a:lvl4pPr marL="1600200" indent="-228600" eaLnBrk="0" hangingPunct="0">
                <a:defRPr sz="2400" b="1">
                  <a:solidFill>
                    <a:schemeClr val="tx1"/>
                  </a:solidFill>
                  <a:latin typeface="Times New Roman" pitchFamily="18" charset="0"/>
                  <a:ea typeface="ＭＳ Ｐゴシック" pitchFamily="1" charset="-128"/>
                </a:defRPr>
              </a:lvl4pPr>
              <a:lvl5pPr marL="2057400" indent="-228600" eaLnBrk="0" hangingPunct="0">
                <a:defRPr sz="2400" b="1">
                  <a:solidFill>
                    <a:schemeClr val="tx1"/>
                  </a:solidFill>
                  <a:latin typeface="Times New Roman" pitchFamily="18" charset="0"/>
                  <a:ea typeface="ＭＳ Ｐゴシック" pitchFamily="1"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9pPr>
            </a:lstStyle>
            <a:p>
              <a:pPr eaLnBrk="1" hangingPunct="1">
                <a:spcBef>
                  <a:spcPct val="50000"/>
                </a:spcBef>
              </a:pPr>
              <a:r>
                <a:rPr lang="en-US" sz="1800" b="0" dirty="0">
                  <a:solidFill>
                    <a:schemeClr val="bg1"/>
                  </a:solidFill>
                </a:rPr>
                <a:t>m</a:t>
              </a:r>
            </a:p>
          </p:txBody>
        </p:sp>
      </p:grpSp>
      <p:pic>
        <p:nvPicPr>
          <p:cNvPr id="18593" name="Picture 18592">
            <a:extLst>
              <a:ext uri="{FF2B5EF4-FFF2-40B4-BE49-F238E27FC236}">
                <a16:creationId xmlns:a16="http://schemas.microsoft.com/office/drawing/2014/main" id="{F4BFDB12-BC26-F71B-1716-F7B7AA44DE1D}"/>
              </a:ext>
            </a:extLst>
          </p:cNvPr>
          <p:cNvPicPr>
            <a:picLocks noChangeAspect="1"/>
          </p:cNvPicPr>
          <p:nvPr/>
        </p:nvPicPr>
        <p:blipFill>
          <a:blip r:embed="rId2"/>
          <a:stretch>
            <a:fillRect/>
          </a:stretch>
        </p:blipFill>
        <p:spPr>
          <a:xfrm>
            <a:off x="1090862" y="3137383"/>
            <a:ext cx="7419475" cy="3218967"/>
          </a:xfrm>
          <a:prstGeom prst="rect">
            <a:avLst/>
          </a:prstGeom>
        </p:spPr>
      </p:pic>
    </p:spTree>
    <p:extLst>
      <p:ext uri="{BB962C8B-B14F-4D97-AF65-F5344CB8AC3E}">
        <p14:creationId xmlns:p14="http://schemas.microsoft.com/office/powerpoint/2010/main" val="3541655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9E27F-A0AE-906D-016A-582BD73A7707}"/>
              </a:ext>
            </a:extLst>
          </p:cNvPr>
          <p:cNvSpPr>
            <a:spLocks noGrp="1"/>
          </p:cNvSpPr>
          <p:nvPr>
            <p:ph type="title"/>
          </p:nvPr>
        </p:nvSpPr>
        <p:spPr/>
        <p:txBody>
          <a:bodyPr>
            <a:normAutofit/>
          </a:bodyPr>
          <a:lstStyle/>
          <a:p>
            <a:pPr algn="ctr"/>
            <a:r>
              <a:rPr kumimoji="0" lang="en-US" sz="2400" b="1" i="0" u="none" strike="noStrike" kern="1200" cap="none" spc="0" normalizeH="0" baseline="0" noProof="0" dirty="0">
                <a:ln>
                  <a:noFill/>
                </a:ln>
                <a:solidFill>
                  <a:srgbClr val="04617B"/>
                </a:solidFill>
                <a:effectLst/>
                <a:uLnTx/>
                <a:uFillTx/>
                <a:latin typeface="Constantia"/>
                <a:ea typeface="+mj-ea"/>
                <a:cs typeface="+mj-cs"/>
              </a:rPr>
              <a:t>Graphical Representation of Categorical Data: </a:t>
            </a:r>
            <a:br>
              <a:rPr kumimoji="0" lang="en-US" sz="2400" b="1" i="0" u="none" strike="noStrike" kern="1200" cap="none" spc="0" normalizeH="0" baseline="0" noProof="0" dirty="0">
                <a:ln>
                  <a:noFill/>
                </a:ln>
                <a:solidFill>
                  <a:srgbClr val="04617B"/>
                </a:solidFill>
                <a:effectLst/>
                <a:uLnTx/>
                <a:uFillTx/>
                <a:latin typeface="Constantia"/>
                <a:ea typeface="+mj-ea"/>
                <a:cs typeface="+mj-cs"/>
              </a:rPr>
            </a:br>
            <a:r>
              <a:rPr kumimoji="0" lang="en-US" sz="2400" b="1" i="0" u="none" strike="noStrike" kern="1200" cap="none" spc="0" normalizeH="0" baseline="0" noProof="0" dirty="0">
                <a:ln>
                  <a:noFill/>
                </a:ln>
                <a:solidFill>
                  <a:srgbClr val="04617B"/>
                </a:solidFill>
                <a:effectLst/>
                <a:uLnTx/>
                <a:uFillTx/>
                <a:latin typeface="Constantia"/>
                <a:ea typeface="+mj-ea"/>
                <a:cs typeface="+mj-cs"/>
              </a:rPr>
              <a:t>M&amp;M’s candies: Pareto Chart-Example</a:t>
            </a:r>
            <a:br>
              <a:rPr kumimoji="0" lang="en-US" sz="2400" b="1" i="0" u="none" strike="noStrike" kern="1200" cap="none" spc="0" normalizeH="0" baseline="0" noProof="0" dirty="0">
                <a:ln>
                  <a:noFill/>
                </a:ln>
                <a:solidFill>
                  <a:srgbClr val="04617B"/>
                </a:solidFill>
                <a:effectLst/>
                <a:uLnTx/>
                <a:uFillTx/>
                <a:latin typeface="Constantia"/>
                <a:ea typeface="+mj-ea"/>
                <a:cs typeface="+mj-cs"/>
              </a:rPr>
            </a:br>
            <a:endParaRPr lang="en-US" sz="2400" dirty="0"/>
          </a:p>
        </p:txBody>
      </p:sp>
      <p:sp>
        <p:nvSpPr>
          <p:cNvPr id="3" name="Content Placeholder 2">
            <a:extLst>
              <a:ext uri="{FF2B5EF4-FFF2-40B4-BE49-F238E27FC236}">
                <a16:creationId xmlns:a16="http://schemas.microsoft.com/office/drawing/2014/main" id="{145B3C49-A453-A5F8-6908-82807773B23C}"/>
              </a:ext>
            </a:extLst>
          </p:cNvPr>
          <p:cNvSpPr>
            <a:spLocks noGrp="1"/>
          </p:cNvSpPr>
          <p:nvPr>
            <p:ph idx="1"/>
          </p:nvPr>
        </p:nvSpPr>
        <p:spPr/>
        <p:txBody>
          <a:bodyPr/>
          <a:lstStyle/>
          <a:p>
            <a:pPr>
              <a:spcAft>
                <a:spcPts val="1200"/>
              </a:spcAft>
              <a:defRPr/>
            </a:pPr>
            <a:r>
              <a:rPr lang="en-US" sz="1800" dirty="0"/>
              <a:t>Since the categories are colors and have no order, you could construct bar charts with many different </a:t>
            </a:r>
            <a:r>
              <a:rPr lang="en-US" sz="1800" i="1" dirty="0"/>
              <a:t>shapes</a:t>
            </a:r>
            <a:r>
              <a:rPr lang="en-US" sz="1800" dirty="0"/>
              <a:t> just by reordering the bars.</a:t>
            </a:r>
          </a:p>
          <a:p>
            <a:pPr>
              <a:spcAft>
                <a:spcPts val="1200"/>
              </a:spcAft>
              <a:defRPr/>
            </a:pPr>
            <a:r>
              <a:rPr lang="en-US" sz="1800" dirty="0"/>
              <a:t>To emphasize that brown is the most frequent color, followed by blue, green, and orange, we order the bars from largest to smallest.</a:t>
            </a:r>
          </a:p>
          <a:p>
            <a:pPr>
              <a:spcAft>
                <a:spcPts val="1200"/>
              </a:spcAft>
              <a:defRPr/>
            </a:pPr>
            <a:endParaRPr lang="en-US" sz="1800" dirty="0"/>
          </a:p>
          <a:p>
            <a:pPr>
              <a:spcAft>
                <a:spcPts val="1200"/>
              </a:spcAft>
              <a:defRPr/>
            </a:pPr>
            <a:endParaRPr lang="en-US" sz="1800" dirty="0"/>
          </a:p>
        </p:txBody>
      </p:sp>
      <p:sp>
        <p:nvSpPr>
          <p:cNvPr id="4" name="Date Placeholder 3">
            <a:extLst>
              <a:ext uri="{FF2B5EF4-FFF2-40B4-BE49-F238E27FC236}">
                <a16:creationId xmlns:a16="http://schemas.microsoft.com/office/drawing/2014/main" id="{38CC5FB4-D149-832F-70C2-24A3D995AB83}"/>
              </a:ext>
            </a:extLst>
          </p:cNvPr>
          <p:cNvSpPr>
            <a:spLocks noGrp="1"/>
          </p:cNvSpPr>
          <p:nvPr>
            <p:ph type="dt" sz="half" idx="10"/>
          </p:nvPr>
        </p:nvSpPr>
        <p:spPr/>
        <p:txBody>
          <a:bodyPr/>
          <a:lstStyle/>
          <a:p>
            <a:fld id="{F5F53599-5598-43F4-92BB-D11D312BEE60}" type="datetime1">
              <a:rPr lang="en-US" smtClean="0"/>
              <a:t>9/2/2024</a:t>
            </a:fld>
            <a:endParaRPr lang="en-US" dirty="0"/>
          </a:p>
        </p:txBody>
      </p:sp>
      <p:sp>
        <p:nvSpPr>
          <p:cNvPr id="5" name="Footer Placeholder 4">
            <a:extLst>
              <a:ext uri="{FF2B5EF4-FFF2-40B4-BE49-F238E27FC236}">
                <a16:creationId xmlns:a16="http://schemas.microsoft.com/office/drawing/2014/main" id="{6559DA5D-CD75-101D-8C24-1A4349769A16}"/>
              </a:ext>
            </a:extLst>
          </p:cNvPr>
          <p:cNvSpPr>
            <a:spLocks noGrp="1"/>
          </p:cNvSpPr>
          <p:nvPr>
            <p:ph type="ftr" sz="quarter" idx="11"/>
          </p:nvPr>
        </p:nvSpPr>
        <p:spPr>
          <a:xfrm>
            <a:off x="2667000" y="6356350"/>
            <a:ext cx="4267200" cy="365125"/>
          </a:xfrm>
        </p:spPr>
        <p:txBody>
          <a:bodyPr/>
          <a:lstStyle/>
          <a:p>
            <a:r>
              <a:rPr lang="en-US" dirty="0"/>
              <a:t>Chapter 1: Describing Data with Graphs by Ahmad Farooqi, PhD</a:t>
            </a:r>
          </a:p>
        </p:txBody>
      </p:sp>
      <p:sp>
        <p:nvSpPr>
          <p:cNvPr id="6" name="Slide Number Placeholder 5">
            <a:extLst>
              <a:ext uri="{FF2B5EF4-FFF2-40B4-BE49-F238E27FC236}">
                <a16:creationId xmlns:a16="http://schemas.microsoft.com/office/drawing/2014/main" id="{FC1B2240-F578-E841-5432-75EE5894ECBF}"/>
              </a:ext>
            </a:extLst>
          </p:cNvPr>
          <p:cNvSpPr>
            <a:spLocks noGrp="1"/>
          </p:cNvSpPr>
          <p:nvPr>
            <p:ph type="sldNum" sz="quarter" idx="12"/>
          </p:nvPr>
        </p:nvSpPr>
        <p:spPr/>
        <p:txBody>
          <a:bodyPr/>
          <a:lstStyle/>
          <a:p>
            <a:fld id="{52A6D2FD-6317-4ED2-89D6-20713CDA8687}" type="slidenum">
              <a:rPr lang="en-US" smtClean="0"/>
              <a:t>24</a:t>
            </a:fld>
            <a:endParaRPr lang="en-US" dirty="0"/>
          </a:p>
        </p:txBody>
      </p:sp>
      <p:pic>
        <p:nvPicPr>
          <p:cNvPr id="9" name="Picture 11">
            <a:extLst>
              <a:ext uri="{FF2B5EF4-FFF2-40B4-BE49-F238E27FC236}">
                <a16:creationId xmlns:a16="http://schemas.microsoft.com/office/drawing/2014/main" id="{F0A1BAAA-F186-B7C7-A322-8BA3ECB148B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905000" y="3429000"/>
            <a:ext cx="5334000" cy="300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31299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9D81E-4EE0-7B6E-4F3C-6B33ADE1DA51}"/>
              </a:ext>
            </a:extLst>
          </p:cNvPr>
          <p:cNvSpPr>
            <a:spLocks noGrp="1"/>
          </p:cNvSpPr>
          <p:nvPr>
            <p:ph type="title"/>
          </p:nvPr>
        </p:nvSpPr>
        <p:spPr/>
        <p:txBody>
          <a:bodyPr>
            <a:normAutofit/>
          </a:bodyPr>
          <a:lstStyle/>
          <a:p>
            <a:pPr algn="ctr"/>
            <a:r>
              <a:rPr kumimoji="0" lang="en-US" sz="2400" b="1" i="0" u="none" strike="noStrike" kern="1200" cap="none" spc="0" normalizeH="0" baseline="0" noProof="0" dirty="0">
                <a:ln>
                  <a:noFill/>
                </a:ln>
                <a:solidFill>
                  <a:srgbClr val="04617B"/>
                </a:solidFill>
                <a:effectLst/>
                <a:uLnTx/>
                <a:uFillTx/>
                <a:latin typeface="Constantia"/>
                <a:ea typeface="+mj-ea"/>
                <a:cs typeface="+mj-cs"/>
              </a:rPr>
              <a:t>Graphical Representation of Quantitative Data</a:t>
            </a:r>
            <a:br>
              <a:rPr kumimoji="0" lang="en-US" sz="2400" b="1" i="0" u="none" strike="noStrike" kern="1200" cap="none" spc="0" normalizeH="0" baseline="0" noProof="0" dirty="0">
                <a:ln>
                  <a:noFill/>
                </a:ln>
                <a:solidFill>
                  <a:srgbClr val="04617B"/>
                </a:solidFill>
                <a:effectLst/>
                <a:uLnTx/>
                <a:uFillTx/>
                <a:latin typeface="Constantia"/>
                <a:ea typeface="+mj-ea"/>
                <a:cs typeface="+mj-cs"/>
              </a:rPr>
            </a:br>
            <a:endParaRPr lang="en-CA" sz="2400" dirty="0"/>
          </a:p>
        </p:txBody>
      </p:sp>
      <p:sp>
        <p:nvSpPr>
          <p:cNvPr id="3" name="Content Placeholder 2">
            <a:extLst>
              <a:ext uri="{FF2B5EF4-FFF2-40B4-BE49-F238E27FC236}">
                <a16:creationId xmlns:a16="http://schemas.microsoft.com/office/drawing/2014/main" id="{CAA93390-40F2-A804-ADE8-A1866C41B7E8}"/>
              </a:ext>
            </a:extLst>
          </p:cNvPr>
          <p:cNvSpPr>
            <a:spLocks noGrp="1"/>
          </p:cNvSpPr>
          <p:nvPr>
            <p:ph idx="1"/>
          </p:nvPr>
        </p:nvSpPr>
        <p:spPr/>
        <p:txBody>
          <a:bodyPr/>
          <a:lstStyle/>
          <a:p>
            <a:pPr>
              <a:spcAft>
                <a:spcPts val="1200"/>
              </a:spcAft>
              <a:defRPr/>
            </a:pPr>
            <a:r>
              <a:rPr lang="en-US" sz="1800" dirty="0"/>
              <a:t>It is to be noted that, a single quantitative variable measured for different population segments or for different categories of classification can be graphed using a </a:t>
            </a:r>
            <a:r>
              <a:rPr lang="en-US" sz="1800" b="1" dirty="0"/>
              <a:t>pie</a:t>
            </a:r>
            <a:r>
              <a:rPr lang="en-US" sz="1800" dirty="0"/>
              <a:t> or </a:t>
            </a:r>
            <a:r>
              <a:rPr lang="en-US" sz="1800" b="1" dirty="0"/>
              <a:t>bar chart</a:t>
            </a:r>
            <a:r>
              <a:rPr lang="en-US" sz="1800" dirty="0"/>
              <a:t>. </a:t>
            </a:r>
          </a:p>
          <a:p>
            <a:pPr>
              <a:spcAft>
                <a:spcPts val="1200"/>
              </a:spcAft>
              <a:defRPr/>
            </a:pPr>
            <a:r>
              <a:rPr lang="en-US" sz="1800" dirty="0"/>
              <a:t>The </a:t>
            </a:r>
            <a:r>
              <a:rPr lang="en-US" sz="1800" b="1" i="1" dirty="0"/>
              <a:t>pie chart</a:t>
            </a:r>
            <a:r>
              <a:rPr lang="en-US" sz="1800" b="1" dirty="0"/>
              <a:t> </a:t>
            </a:r>
            <a:r>
              <a:rPr lang="en-US" sz="1800" dirty="0"/>
              <a:t>displays how the total quantity is distributed among the categories. </a:t>
            </a:r>
          </a:p>
          <a:p>
            <a:pPr>
              <a:spcAft>
                <a:spcPts val="1200"/>
              </a:spcAft>
              <a:defRPr/>
            </a:pPr>
            <a:r>
              <a:rPr lang="en-US" sz="1800" dirty="0"/>
              <a:t>The </a:t>
            </a:r>
            <a:r>
              <a:rPr lang="en-US" sz="1800" b="1" i="1" dirty="0"/>
              <a:t>bar chart</a:t>
            </a:r>
            <a:r>
              <a:rPr lang="en-US" sz="1800" b="1" dirty="0"/>
              <a:t> </a:t>
            </a:r>
            <a:r>
              <a:rPr lang="en-US" sz="1800" dirty="0"/>
              <a:t>uses the height of the bar to display the amount in a particular category.</a:t>
            </a:r>
          </a:p>
          <a:p>
            <a:pPr>
              <a:spcAft>
                <a:spcPts val="1200"/>
              </a:spcAft>
              <a:defRPr/>
            </a:pPr>
            <a:endParaRPr lang="en-US" sz="1800" dirty="0"/>
          </a:p>
          <a:p>
            <a:endParaRPr lang="en-CA" dirty="0"/>
          </a:p>
        </p:txBody>
      </p:sp>
      <p:sp>
        <p:nvSpPr>
          <p:cNvPr id="4" name="Date Placeholder 3">
            <a:extLst>
              <a:ext uri="{FF2B5EF4-FFF2-40B4-BE49-F238E27FC236}">
                <a16:creationId xmlns:a16="http://schemas.microsoft.com/office/drawing/2014/main" id="{BADEB226-186C-2563-9C1D-48DE3E9C3BB6}"/>
              </a:ext>
            </a:extLst>
          </p:cNvPr>
          <p:cNvSpPr>
            <a:spLocks noGrp="1"/>
          </p:cNvSpPr>
          <p:nvPr>
            <p:ph type="dt" sz="half" idx="10"/>
          </p:nvPr>
        </p:nvSpPr>
        <p:spPr/>
        <p:txBody>
          <a:bodyPr/>
          <a:lstStyle/>
          <a:p>
            <a:fld id="{F5F53599-5598-43F4-92BB-D11D312BEE60}" type="datetime1">
              <a:rPr lang="en-US" smtClean="0"/>
              <a:t>9/2/2024</a:t>
            </a:fld>
            <a:endParaRPr lang="en-US" dirty="0"/>
          </a:p>
        </p:txBody>
      </p:sp>
      <p:sp>
        <p:nvSpPr>
          <p:cNvPr id="5" name="Footer Placeholder 4">
            <a:extLst>
              <a:ext uri="{FF2B5EF4-FFF2-40B4-BE49-F238E27FC236}">
                <a16:creationId xmlns:a16="http://schemas.microsoft.com/office/drawing/2014/main" id="{FE88F889-25A7-6A8A-441D-A72B027055A7}"/>
              </a:ext>
            </a:extLst>
          </p:cNvPr>
          <p:cNvSpPr>
            <a:spLocks noGrp="1"/>
          </p:cNvSpPr>
          <p:nvPr>
            <p:ph type="ftr" sz="quarter" idx="11"/>
          </p:nvPr>
        </p:nvSpPr>
        <p:spPr>
          <a:xfrm>
            <a:off x="2667000" y="6356350"/>
            <a:ext cx="4267200" cy="365125"/>
          </a:xfrm>
        </p:spPr>
        <p:txBody>
          <a:bodyPr/>
          <a:lstStyle/>
          <a:p>
            <a:r>
              <a:rPr lang="en-US" dirty="0"/>
              <a:t>Chapter 1: Describing Data with Graphs by Ahmad Farooqi, PhD</a:t>
            </a:r>
          </a:p>
        </p:txBody>
      </p:sp>
      <p:sp>
        <p:nvSpPr>
          <p:cNvPr id="6" name="Slide Number Placeholder 5">
            <a:extLst>
              <a:ext uri="{FF2B5EF4-FFF2-40B4-BE49-F238E27FC236}">
                <a16:creationId xmlns:a16="http://schemas.microsoft.com/office/drawing/2014/main" id="{5C874BF9-19C7-E190-ACF7-B4DA8FB5EB89}"/>
              </a:ext>
            </a:extLst>
          </p:cNvPr>
          <p:cNvSpPr>
            <a:spLocks noGrp="1"/>
          </p:cNvSpPr>
          <p:nvPr>
            <p:ph type="sldNum" sz="quarter" idx="12"/>
          </p:nvPr>
        </p:nvSpPr>
        <p:spPr/>
        <p:txBody>
          <a:bodyPr/>
          <a:lstStyle/>
          <a:p>
            <a:fld id="{52A6D2FD-6317-4ED2-89D6-20713CDA8687}" type="slidenum">
              <a:rPr lang="en-US" smtClean="0"/>
              <a:t>25</a:t>
            </a:fld>
            <a:endParaRPr lang="en-US" dirty="0"/>
          </a:p>
        </p:txBody>
      </p:sp>
    </p:spTree>
    <p:extLst>
      <p:ext uri="{BB962C8B-B14F-4D97-AF65-F5344CB8AC3E}">
        <p14:creationId xmlns:p14="http://schemas.microsoft.com/office/powerpoint/2010/main" val="543460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5801B-C27F-6EC9-2F74-9ED3C505EF08}"/>
              </a:ext>
            </a:extLst>
          </p:cNvPr>
          <p:cNvSpPr>
            <a:spLocks noGrp="1"/>
          </p:cNvSpPr>
          <p:nvPr>
            <p:ph type="title"/>
          </p:nvPr>
        </p:nvSpPr>
        <p:spPr/>
        <p:txBody>
          <a:bodyPr>
            <a:normAutofit/>
          </a:bodyPr>
          <a:lstStyle/>
          <a:p>
            <a:pPr algn="ctr"/>
            <a:r>
              <a:rPr kumimoji="0" lang="en-US" sz="2400" b="1" i="0" u="none" strike="noStrike" kern="1200" cap="none" spc="0" normalizeH="0" baseline="0" noProof="0" dirty="0">
                <a:ln>
                  <a:noFill/>
                </a:ln>
                <a:solidFill>
                  <a:srgbClr val="04617B"/>
                </a:solidFill>
                <a:effectLst/>
                <a:uLnTx/>
                <a:uFillTx/>
                <a:latin typeface="Constantia"/>
                <a:ea typeface="+mj-ea"/>
                <a:cs typeface="+mj-cs"/>
              </a:rPr>
              <a:t>Graphical Representation of Quantitative Data-Example</a:t>
            </a:r>
            <a:br>
              <a:rPr kumimoji="0" lang="en-US" sz="2400" b="1" i="0" u="none" strike="noStrike" kern="1200" cap="none" spc="0" normalizeH="0" baseline="0" noProof="0" dirty="0">
                <a:ln>
                  <a:noFill/>
                </a:ln>
                <a:solidFill>
                  <a:srgbClr val="04617B"/>
                </a:solidFill>
                <a:effectLst/>
                <a:uLnTx/>
                <a:uFillTx/>
                <a:latin typeface="Constantia"/>
                <a:ea typeface="+mj-ea"/>
                <a:cs typeface="+mj-cs"/>
              </a:rPr>
            </a:br>
            <a:endParaRPr lang="en-CA" sz="2400" dirty="0"/>
          </a:p>
        </p:txBody>
      </p:sp>
      <p:sp>
        <p:nvSpPr>
          <p:cNvPr id="3" name="Content Placeholder 2">
            <a:extLst>
              <a:ext uri="{FF2B5EF4-FFF2-40B4-BE49-F238E27FC236}">
                <a16:creationId xmlns:a16="http://schemas.microsoft.com/office/drawing/2014/main" id="{45FEC31E-0B17-848F-751A-A6C94C1BD929}"/>
              </a:ext>
            </a:extLst>
          </p:cNvPr>
          <p:cNvSpPr>
            <a:spLocks noGrp="1"/>
          </p:cNvSpPr>
          <p:nvPr>
            <p:ph idx="1"/>
          </p:nvPr>
        </p:nvSpPr>
        <p:spPr/>
        <p:txBody>
          <a:bodyPr/>
          <a:lstStyle/>
          <a:p>
            <a:r>
              <a:rPr kumimoji="0" lang="en-US" sz="1800" b="1" i="0" u="none" strike="noStrike" kern="1200" cap="none" spc="0" normalizeH="0" baseline="0" noProof="0" dirty="0">
                <a:ln>
                  <a:noFill/>
                </a:ln>
                <a:solidFill>
                  <a:prstClr val="black"/>
                </a:solidFill>
                <a:effectLst/>
                <a:uLnTx/>
                <a:uFillTx/>
                <a:latin typeface="Constantia"/>
                <a:ea typeface="+mn-ea"/>
                <a:cs typeface="+mn-cs"/>
              </a:rPr>
              <a:t>Example 1.8 (Test Book): </a:t>
            </a:r>
            <a:r>
              <a:rPr lang="en-US" sz="1800" dirty="0"/>
              <a:t>The top 10 vehicles sold in Canada for 2015.</a:t>
            </a:r>
          </a:p>
          <a:p>
            <a:endParaRPr lang="en-CA" dirty="0"/>
          </a:p>
        </p:txBody>
      </p:sp>
      <p:sp>
        <p:nvSpPr>
          <p:cNvPr id="4" name="Date Placeholder 3">
            <a:extLst>
              <a:ext uri="{FF2B5EF4-FFF2-40B4-BE49-F238E27FC236}">
                <a16:creationId xmlns:a16="http://schemas.microsoft.com/office/drawing/2014/main" id="{E47BF513-5132-D297-2E24-73FC7901070E}"/>
              </a:ext>
            </a:extLst>
          </p:cNvPr>
          <p:cNvSpPr>
            <a:spLocks noGrp="1"/>
          </p:cNvSpPr>
          <p:nvPr>
            <p:ph type="dt" sz="half" idx="10"/>
          </p:nvPr>
        </p:nvSpPr>
        <p:spPr/>
        <p:txBody>
          <a:bodyPr/>
          <a:lstStyle/>
          <a:p>
            <a:fld id="{F5F53599-5598-43F4-92BB-D11D312BEE60}" type="datetime1">
              <a:rPr lang="en-US" smtClean="0"/>
              <a:t>9/2/2024</a:t>
            </a:fld>
            <a:endParaRPr lang="en-US" dirty="0"/>
          </a:p>
        </p:txBody>
      </p:sp>
      <p:sp>
        <p:nvSpPr>
          <p:cNvPr id="5" name="Footer Placeholder 4">
            <a:extLst>
              <a:ext uri="{FF2B5EF4-FFF2-40B4-BE49-F238E27FC236}">
                <a16:creationId xmlns:a16="http://schemas.microsoft.com/office/drawing/2014/main" id="{07E3B194-55E2-2DE0-BBA9-1D704C6B8E5E}"/>
              </a:ext>
            </a:extLst>
          </p:cNvPr>
          <p:cNvSpPr>
            <a:spLocks noGrp="1"/>
          </p:cNvSpPr>
          <p:nvPr>
            <p:ph type="ftr" sz="quarter" idx="11"/>
          </p:nvPr>
        </p:nvSpPr>
        <p:spPr>
          <a:xfrm>
            <a:off x="2667000" y="6356350"/>
            <a:ext cx="4267200" cy="365125"/>
          </a:xfrm>
        </p:spPr>
        <p:txBody>
          <a:bodyPr/>
          <a:lstStyle/>
          <a:p>
            <a:r>
              <a:rPr lang="en-US" dirty="0"/>
              <a:t>Chapter 1: Describing Data with Graphs by Ahmad Farooqi, PhD</a:t>
            </a:r>
          </a:p>
        </p:txBody>
      </p:sp>
      <p:sp>
        <p:nvSpPr>
          <p:cNvPr id="6" name="Slide Number Placeholder 5">
            <a:extLst>
              <a:ext uri="{FF2B5EF4-FFF2-40B4-BE49-F238E27FC236}">
                <a16:creationId xmlns:a16="http://schemas.microsoft.com/office/drawing/2014/main" id="{6275093A-B2FC-DA02-E053-45242549B358}"/>
              </a:ext>
            </a:extLst>
          </p:cNvPr>
          <p:cNvSpPr>
            <a:spLocks noGrp="1"/>
          </p:cNvSpPr>
          <p:nvPr>
            <p:ph type="sldNum" sz="quarter" idx="12"/>
          </p:nvPr>
        </p:nvSpPr>
        <p:spPr/>
        <p:txBody>
          <a:bodyPr/>
          <a:lstStyle/>
          <a:p>
            <a:fld id="{52A6D2FD-6317-4ED2-89D6-20713CDA8687}" type="slidenum">
              <a:rPr lang="en-US" smtClean="0"/>
              <a:t>26</a:t>
            </a:fld>
            <a:endParaRPr lang="en-US" dirty="0"/>
          </a:p>
        </p:txBody>
      </p:sp>
      <p:pic>
        <p:nvPicPr>
          <p:cNvPr id="7" name="Picture 6">
            <a:extLst>
              <a:ext uri="{FF2B5EF4-FFF2-40B4-BE49-F238E27FC236}">
                <a16:creationId xmlns:a16="http://schemas.microsoft.com/office/drawing/2014/main" id="{E4156550-27CC-7EBD-D8E2-30434BF99D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48750" y="2590800"/>
            <a:ext cx="5246499" cy="3323025"/>
          </a:xfrm>
          <a:prstGeom prst="rect">
            <a:avLst/>
          </a:prstGeom>
        </p:spPr>
      </p:pic>
    </p:spTree>
    <p:extLst>
      <p:ext uri="{BB962C8B-B14F-4D97-AF65-F5344CB8AC3E}">
        <p14:creationId xmlns:p14="http://schemas.microsoft.com/office/powerpoint/2010/main" val="4177132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39" name="Rectangle 35"/>
          <p:cNvSpPr>
            <a:spLocks noGrp="1" noChangeArrowheads="1"/>
          </p:cNvSpPr>
          <p:nvPr>
            <p:ph type="title"/>
          </p:nvPr>
        </p:nvSpPr>
        <p:spPr>
          <a:xfrm>
            <a:off x="457200" y="704088"/>
            <a:ext cx="8229600" cy="1048511"/>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normAutofit fontScale="90000"/>
          </a:bodyPr>
          <a:lstStyle/>
          <a:p>
            <a:pPr algn="ctr">
              <a:defRPr/>
            </a:pPr>
            <a:r>
              <a:rPr kumimoji="0" lang="en-US" sz="2400" b="1" i="0" u="none" strike="noStrike" kern="1200" cap="none" spc="0" normalizeH="0" baseline="0" noProof="0" dirty="0">
                <a:ln>
                  <a:noFill/>
                </a:ln>
                <a:solidFill>
                  <a:srgbClr val="04617B"/>
                </a:solidFill>
                <a:effectLst/>
                <a:uLnTx/>
                <a:uFillTx/>
                <a:latin typeface="Constantia"/>
                <a:ea typeface="+mj-ea"/>
                <a:cs typeface="+mj-cs"/>
              </a:rPr>
              <a:t>Graphical Representation of Quantitative Data:</a:t>
            </a:r>
            <a:br>
              <a:rPr kumimoji="0" lang="en-US" sz="2400" b="1" i="0" u="none" strike="noStrike" kern="1200" cap="none" spc="0" normalizeH="0" baseline="0" noProof="0" dirty="0">
                <a:ln>
                  <a:noFill/>
                </a:ln>
                <a:solidFill>
                  <a:srgbClr val="04617B"/>
                </a:solidFill>
                <a:effectLst/>
                <a:uLnTx/>
                <a:uFillTx/>
                <a:latin typeface="Constantia"/>
                <a:ea typeface="+mj-ea"/>
                <a:cs typeface="+mj-cs"/>
              </a:rPr>
            </a:br>
            <a:r>
              <a:rPr kumimoji="0" lang="en-US" sz="2400" b="1" i="0" u="none" strike="noStrike" kern="1200" cap="none" spc="0" normalizeH="0" baseline="0" noProof="0" dirty="0">
                <a:ln>
                  <a:noFill/>
                </a:ln>
                <a:solidFill>
                  <a:srgbClr val="04617B"/>
                </a:solidFill>
                <a:effectLst/>
                <a:uLnTx/>
                <a:uFillTx/>
                <a:latin typeface="Constantia"/>
                <a:ea typeface="+mj-ea"/>
                <a:cs typeface="+mj-cs"/>
              </a:rPr>
              <a:t>Time Series</a:t>
            </a:r>
            <a:br>
              <a:rPr kumimoji="0" lang="en-US" sz="2400" b="1" i="0" u="none" strike="noStrike" kern="1200" cap="none" spc="0" normalizeH="0" baseline="0" noProof="0" dirty="0">
                <a:ln>
                  <a:noFill/>
                </a:ln>
                <a:solidFill>
                  <a:srgbClr val="04617B"/>
                </a:solidFill>
                <a:effectLst/>
                <a:uLnTx/>
                <a:uFillTx/>
                <a:latin typeface="Constantia"/>
                <a:ea typeface="+mj-ea"/>
                <a:cs typeface="+mj-cs"/>
              </a:rPr>
            </a:br>
            <a:br>
              <a:rPr kumimoji="0" lang="en-US" sz="2400" b="1" i="0" u="none" strike="noStrike" kern="1200" cap="none" spc="0" normalizeH="0" baseline="0" noProof="0" dirty="0">
                <a:ln>
                  <a:noFill/>
                </a:ln>
                <a:solidFill>
                  <a:srgbClr val="04617B"/>
                </a:solidFill>
                <a:effectLst/>
                <a:uLnTx/>
                <a:uFillTx/>
                <a:latin typeface="Constantia"/>
                <a:ea typeface="+mj-ea"/>
                <a:cs typeface="+mj-cs"/>
              </a:rPr>
            </a:br>
            <a:endParaRPr lang="en-CA" dirty="0"/>
          </a:p>
        </p:txBody>
      </p:sp>
      <p:sp>
        <p:nvSpPr>
          <p:cNvPr id="8" name="Content Placeholder 7"/>
          <p:cNvSpPr>
            <a:spLocks noGrp="1"/>
          </p:cNvSpPr>
          <p:nvPr>
            <p:ph sz="quarter" idx="1"/>
          </p:nvPr>
        </p:nvSpPr>
        <p:spPr>
          <a:xfrm>
            <a:off x="179512" y="1752599"/>
            <a:ext cx="8110413" cy="4158387"/>
          </a:xfrm>
        </p:spPr>
        <p:txBody>
          <a:bodyPr>
            <a:normAutofit/>
          </a:bodyPr>
          <a:lstStyle/>
          <a:p>
            <a:pPr lvl="0">
              <a:buClr>
                <a:srgbClr val="0BD0D9"/>
              </a:buClr>
            </a:pPr>
            <a:r>
              <a:rPr lang="en-US" sz="1800" b="1" dirty="0">
                <a:solidFill>
                  <a:prstClr val="black"/>
                </a:solidFill>
              </a:rPr>
              <a:t>Time Series Graph: </a:t>
            </a:r>
            <a:r>
              <a:rPr lang="en-US" sz="1800" dirty="0">
                <a:solidFill>
                  <a:prstClr val="black"/>
                </a:solidFill>
              </a:rPr>
              <a:t>A</a:t>
            </a:r>
            <a:r>
              <a:rPr lang="en-US" sz="1800" b="1" dirty="0">
                <a:solidFill>
                  <a:prstClr val="black"/>
                </a:solidFill>
              </a:rPr>
              <a:t> </a:t>
            </a:r>
            <a:r>
              <a:rPr lang="en-US" sz="1800" dirty="0">
                <a:solidFill>
                  <a:prstClr val="black"/>
                </a:solidFill>
              </a:rPr>
              <a:t>single quantitative variable measured over time; can be graphed using </a:t>
            </a:r>
            <a:r>
              <a:rPr lang="en-US" sz="1800" b="1" dirty="0">
                <a:solidFill>
                  <a:prstClr val="black"/>
                </a:solidFill>
              </a:rPr>
              <a:t>a line chart</a:t>
            </a:r>
            <a:r>
              <a:rPr lang="en-US" sz="1800" dirty="0">
                <a:solidFill>
                  <a:prstClr val="black"/>
                </a:solidFill>
              </a:rPr>
              <a:t>.</a:t>
            </a:r>
          </a:p>
          <a:p>
            <a:r>
              <a:rPr lang="en-US" sz="1800" dirty="0"/>
              <a:t>Canadian population growth projections for age group 65–69</a:t>
            </a:r>
          </a:p>
        </p:txBody>
      </p:sp>
      <p:pic>
        <p:nvPicPr>
          <p:cNvPr id="20512" name="Picture 7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74203" y="2735761"/>
            <a:ext cx="7538393" cy="317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a:extLst>
              <a:ext uri="{FF2B5EF4-FFF2-40B4-BE49-F238E27FC236}">
                <a16:creationId xmlns:a16="http://schemas.microsoft.com/office/drawing/2014/main" id="{15C545C1-16E3-BCC1-8C41-D1418E2D71A4}"/>
              </a:ext>
            </a:extLst>
          </p:cNvPr>
          <p:cNvSpPr>
            <a:spLocks noGrp="1"/>
          </p:cNvSpPr>
          <p:nvPr>
            <p:ph type="dt" sz="half" idx="10"/>
          </p:nvPr>
        </p:nvSpPr>
        <p:spPr/>
        <p:txBody>
          <a:bodyPr/>
          <a:lstStyle/>
          <a:p>
            <a:fld id="{841718E6-6EE8-47AA-85DE-9BD4B6A5BA43}" type="datetime1">
              <a:rPr lang="en-US" smtClean="0"/>
              <a:t>9/2/2024</a:t>
            </a:fld>
            <a:endParaRPr lang="en-US" dirty="0"/>
          </a:p>
        </p:txBody>
      </p:sp>
      <p:sp>
        <p:nvSpPr>
          <p:cNvPr id="3" name="Footer Placeholder 2">
            <a:extLst>
              <a:ext uri="{FF2B5EF4-FFF2-40B4-BE49-F238E27FC236}">
                <a16:creationId xmlns:a16="http://schemas.microsoft.com/office/drawing/2014/main" id="{0479A2DC-A998-763D-F6D7-C4F459DF6A82}"/>
              </a:ext>
            </a:extLst>
          </p:cNvPr>
          <p:cNvSpPr>
            <a:spLocks noGrp="1"/>
          </p:cNvSpPr>
          <p:nvPr>
            <p:ph type="ftr" sz="quarter" idx="11"/>
          </p:nvPr>
        </p:nvSpPr>
        <p:spPr>
          <a:xfrm>
            <a:off x="2667000" y="6356350"/>
            <a:ext cx="4267200" cy="365125"/>
          </a:xfrm>
        </p:spPr>
        <p:txBody>
          <a:bodyPr/>
          <a:lstStyle/>
          <a:p>
            <a:r>
              <a:rPr lang="en-US" dirty="0"/>
              <a:t>Chapter 1: Describing Data with Graphs by Ahmad Farooqi, PhD</a:t>
            </a:r>
          </a:p>
        </p:txBody>
      </p:sp>
      <p:sp>
        <p:nvSpPr>
          <p:cNvPr id="4" name="Slide Number Placeholder 3">
            <a:extLst>
              <a:ext uri="{FF2B5EF4-FFF2-40B4-BE49-F238E27FC236}">
                <a16:creationId xmlns:a16="http://schemas.microsoft.com/office/drawing/2014/main" id="{699FC298-5CE7-A693-DDBC-A1C5690D093B}"/>
              </a:ext>
            </a:extLst>
          </p:cNvPr>
          <p:cNvSpPr>
            <a:spLocks noGrp="1"/>
          </p:cNvSpPr>
          <p:nvPr>
            <p:ph type="sldNum" sz="quarter" idx="12"/>
          </p:nvPr>
        </p:nvSpPr>
        <p:spPr/>
        <p:txBody>
          <a:bodyPr/>
          <a:lstStyle/>
          <a:p>
            <a:fld id="{52A6D2FD-6317-4ED2-89D6-20713CDA8687}" type="slidenum">
              <a:rPr lang="en-US" smtClean="0"/>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ECB5E-7E88-3D46-51C3-E04DF7D6F685}"/>
              </a:ext>
            </a:extLst>
          </p:cNvPr>
          <p:cNvSpPr>
            <a:spLocks noGrp="1"/>
          </p:cNvSpPr>
          <p:nvPr>
            <p:ph type="title"/>
          </p:nvPr>
        </p:nvSpPr>
        <p:spPr/>
        <p:txBody>
          <a:bodyPr>
            <a:normAutofit/>
          </a:bodyPr>
          <a:lstStyle/>
          <a:p>
            <a:pPr algn="ctr"/>
            <a:r>
              <a:rPr kumimoji="0" lang="en-US" sz="2400" b="1" i="0" u="none" strike="noStrike" kern="1200" cap="none" spc="0" normalizeH="0" baseline="0" noProof="0" dirty="0">
                <a:ln>
                  <a:noFill/>
                </a:ln>
                <a:solidFill>
                  <a:srgbClr val="04617B"/>
                </a:solidFill>
                <a:effectLst/>
                <a:uLnTx/>
                <a:uFillTx/>
                <a:latin typeface="Constantia"/>
                <a:ea typeface="+mj-ea"/>
                <a:cs typeface="+mj-cs"/>
              </a:rPr>
              <a:t>Graphical Representation of Quantitative Data: </a:t>
            </a:r>
            <a:br>
              <a:rPr kumimoji="0" lang="en-US" sz="2400" b="1" i="0" u="none" strike="noStrike" kern="1200" cap="none" spc="0" normalizeH="0" baseline="0" noProof="0" dirty="0">
                <a:ln>
                  <a:noFill/>
                </a:ln>
                <a:solidFill>
                  <a:srgbClr val="04617B"/>
                </a:solidFill>
                <a:effectLst/>
                <a:uLnTx/>
                <a:uFillTx/>
                <a:latin typeface="Constantia"/>
                <a:ea typeface="+mj-ea"/>
                <a:cs typeface="+mj-cs"/>
              </a:rPr>
            </a:br>
            <a:r>
              <a:rPr kumimoji="0" lang="en-US" sz="2400" b="1" i="0" u="none" strike="noStrike" kern="1200" cap="none" spc="0" normalizeH="0" baseline="0" noProof="0" dirty="0">
                <a:ln>
                  <a:noFill/>
                </a:ln>
                <a:solidFill>
                  <a:srgbClr val="04617B"/>
                </a:solidFill>
                <a:effectLst/>
                <a:uLnTx/>
                <a:uFillTx/>
                <a:latin typeface="Constantia"/>
                <a:ea typeface="+mj-ea"/>
                <a:cs typeface="+mj-cs"/>
              </a:rPr>
              <a:t>Dot Plots</a:t>
            </a:r>
            <a:br>
              <a:rPr kumimoji="0" lang="en-US" sz="2400" b="1" i="0" u="none" strike="noStrike" kern="1200" cap="none" spc="0" normalizeH="0" baseline="0" noProof="0" dirty="0">
                <a:ln>
                  <a:noFill/>
                </a:ln>
                <a:solidFill>
                  <a:srgbClr val="04617B"/>
                </a:solidFill>
                <a:effectLst/>
                <a:uLnTx/>
                <a:uFillTx/>
                <a:latin typeface="Constantia"/>
                <a:ea typeface="+mj-ea"/>
                <a:cs typeface="+mj-cs"/>
              </a:rPr>
            </a:br>
            <a:endParaRPr lang="en-CA" sz="2400" dirty="0"/>
          </a:p>
        </p:txBody>
      </p:sp>
      <p:sp>
        <p:nvSpPr>
          <p:cNvPr id="4" name="Date Placeholder 3">
            <a:extLst>
              <a:ext uri="{FF2B5EF4-FFF2-40B4-BE49-F238E27FC236}">
                <a16:creationId xmlns:a16="http://schemas.microsoft.com/office/drawing/2014/main" id="{20395D35-1357-4E1D-0E19-5BC612CE4A8B}"/>
              </a:ext>
            </a:extLst>
          </p:cNvPr>
          <p:cNvSpPr>
            <a:spLocks noGrp="1"/>
          </p:cNvSpPr>
          <p:nvPr>
            <p:ph type="dt" sz="half" idx="10"/>
          </p:nvPr>
        </p:nvSpPr>
        <p:spPr/>
        <p:txBody>
          <a:bodyPr/>
          <a:lstStyle/>
          <a:p>
            <a:fld id="{F5F53599-5598-43F4-92BB-D11D312BEE60}" type="datetime1">
              <a:rPr lang="en-US" smtClean="0"/>
              <a:t>9/2/2024</a:t>
            </a:fld>
            <a:endParaRPr lang="en-US" dirty="0"/>
          </a:p>
        </p:txBody>
      </p:sp>
      <p:sp>
        <p:nvSpPr>
          <p:cNvPr id="5" name="Footer Placeholder 4">
            <a:extLst>
              <a:ext uri="{FF2B5EF4-FFF2-40B4-BE49-F238E27FC236}">
                <a16:creationId xmlns:a16="http://schemas.microsoft.com/office/drawing/2014/main" id="{075FA3FC-07C0-1C9E-599A-1C127EEEDC42}"/>
              </a:ext>
            </a:extLst>
          </p:cNvPr>
          <p:cNvSpPr>
            <a:spLocks noGrp="1"/>
          </p:cNvSpPr>
          <p:nvPr>
            <p:ph type="ftr" sz="quarter" idx="11"/>
          </p:nvPr>
        </p:nvSpPr>
        <p:spPr>
          <a:xfrm>
            <a:off x="2667000" y="6356350"/>
            <a:ext cx="4267200" cy="365125"/>
          </a:xfrm>
        </p:spPr>
        <p:txBody>
          <a:bodyPr/>
          <a:lstStyle/>
          <a:p>
            <a:r>
              <a:rPr lang="en-US" dirty="0"/>
              <a:t>Chapter 1: Describing Data with Graphs by Ahmad Farooqi, PhD</a:t>
            </a:r>
          </a:p>
        </p:txBody>
      </p:sp>
      <p:sp>
        <p:nvSpPr>
          <p:cNvPr id="6" name="Slide Number Placeholder 5">
            <a:extLst>
              <a:ext uri="{FF2B5EF4-FFF2-40B4-BE49-F238E27FC236}">
                <a16:creationId xmlns:a16="http://schemas.microsoft.com/office/drawing/2014/main" id="{0D746858-2F80-50B0-3869-6E0A63CB1BE3}"/>
              </a:ext>
            </a:extLst>
          </p:cNvPr>
          <p:cNvSpPr>
            <a:spLocks noGrp="1"/>
          </p:cNvSpPr>
          <p:nvPr>
            <p:ph type="sldNum" sz="quarter" idx="12"/>
          </p:nvPr>
        </p:nvSpPr>
        <p:spPr/>
        <p:txBody>
          <a:bodyPr/>
          <a:lstStyle/>
          <a:p>
            <a:fld id="{52A6D2FD-6317-4ED2-89D6-20713CDA8687}" type="slidenum">
              <a:rPr lang="en-US" smtClean="0"/>
              <a:t>28</a:t>
            </a:fld>
            <a:endParaRPr lang="en-US" dirty="0"/>
          </a:p>
        </p:txBody>
      </p:sp>
      <p:sp>
        <p:nvSpPr>
          <p:cNvPr id="7" name="Content Placeholder 2">
            <a:extLst>
              <a:ext uri="{FF2B5EF4-FFF2-40B4-BE49-F238E27FC236}">
                <a16:creationId xmlns:a16="http://schemas.microsoft.com/office/drawing/2014/main" id="{E85E6ADC-0F56-7306-43EB-CBC3BB6A87E4}"/>
              </a:ext>
            </a:extLst>
          </p:cNvPr>
          <p:cNvSpPr>
            <a:spLocks noGrp="1"/>
          </p:cNvSpPr>
          <p:nvPr>
            <p:ph idx="1"/>
          </p:nvPr>
        </p:nvSpPr>
        <p:spPr>
          <a:xfrm>
            <a:off x="457200" y="1935163"/>
            <a:ext cx="8229600" cy="4389437"/>
          </a:xfrm>
        </p:spPr>
        <p:txBody>
          <a:bodyPr/>
          <a:lstStyle/>
          <a:p>
            <a:pPr lvl="0">
              <a:buClr>
                <a:srgbClr val="0BD0D9"/>
              </a:buClr>
            </a:pPr>
            <a:r>
              <a:rPr lang="en-US" sz="1800" b="1" dirty="0">
                <a:solidFill>
                  <a:prstClr val="black"/>
                </a:solidFill>
              </a:rPr>
              <a:t>Dot plots: </a:t>
            </a:r>
            <a:r>
              <a:rPr lang="en-US" sz="1800" dirty="0">
                <a:solidFill>
                  <a:prstClr val="black"/>
                </a:solidFill>
              </a:rPr>
              <a:t>The simplest graph for quantitative data, dot plots which plot the measurements as points on a horizontal axis, stacking the points that duplicate existing points.</a:t>
            </a:r>
          </a:p>
          <a:p>
            <a:pPr lvl="0">
              <a:buClr>
                <a:srgbClr val="0BD0D9"/>
              </a:buClr>
            </a:pPr>
            <a:r>
              <a:rPr lang="en-US" sz="1800" b="1" dirty="0">
                <a:solidFill>
                  <a:prstClr val="black"/>
                </a:solidFill>
              </a:rPr>
              <a:t>Note: </a:t>
            </a:r>
            <a:r>
              <a:rPr lang="en-US" sz="1800" dirty="0">
                <a:solidFill>
                  <a:prstClr val="black"/>
                </a:solidFill>
              </a:rPr>
              <a:t>Note that, For a large data set, the </a:t>
            </a:r>
            <a:r>
              <a:rPr lang="en-US" sz="1800" dirty="0" err="1">
                <a:solidFill>
                  <a:prstClr val="black"/>
                </a:solidFill>
              </a:rPr>
              <a:t>dotplot</a:t>
            </a:r>
            <a:r>
              <a:rPr lang="en-US" sz="1800" dirty="0">
                <a:solidFill>
                  <a:prstClr val="black"/>
                </a:solidFill>
              </a:rPr>
              <a:t> can be uninformative and tedious to interpret</a:t>
            </a:r>
          </a:p>
          <a:p>
            <a:pPr>
              <a:buNone/>
            </a:pPr>
            <a:endParaRPr lang="en-CA" dirty="0"/>
          </a:p>
        </p:txBody>
      </p:sp>
      <p:pic>
        <p:nvPicPr>
          <p:cNvPr id="10" name="Picture 19">
            <a:extLst>
              <a:ext uri="{FF2B5EF4-FFF2-40B4-BE49-F238E27FC236}">
                <a16:creationId xmlns:a16="http://schemas.microsoft.com/office/drawing/2014/main" id="{FCE59B42-9F86-1190-F177-9BA772772AA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524000" y="3545632"/>
            <a:ext cx="6501188" cy="2778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99404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3B498-87BB-A0F3-633A-9433FF54EA6F}"/>
              </a:ext>
            </a:extLst>
          </p:cNvPr>
          <p:cNvSpPr>
            <a:spLocks noGrp="1"/>
          </p:cNvSpPr>
          <p:nvPr>
            <p:ph type="title"/>
          </p:nvPr>
        </p:nvSpPr>
        <p:spPr/>
        <p:txBody>
          <a:bodyPr>
            <a:normAutofit/>
          </a:bodyPr>
          <a:lstStyle/>
          <a:p>
            <a:pPr algn="ctr"/>
            <a:r>
              <a:rPr kumimoji="0" lang="en-US" sz="2400" b="1" i="0" u="none" strike="noStrike" kern="1200" cap="none" spc="0" normalizeH="0" baseline="0" noProof="0" dirty="0">
                <a:ln>
                  <a:noFill/>
                </a:ln>
                <a:solidFill>
                  <a:srgbClr val="04617B"/>
                </a:solidFill>
                <a:effectLst/>
                <a:uLnTx/>
                <a:uFillTx/>
                <a:latin typeface="Constantia"/>
                <a:ea typeface="+mj-ea"/>
                <a:cs typeface="+mj-cs"/>
              </a:rPr>
              <a:t>Graphical Representation of Quantitative Data:</a:t>
            </a:r>
            <a:br>
              <a:rPr kumimoji="0" lang="en-US" sz="2400" b="1" i="0" u="none" strike="noStrike" kern="1200" cap="none" spc="0" normalizeH="0" baseline="0" noProof="0" dirty="0">
                <a:ln>
                  <a:noFill/>
                </a:ln>
                <a:solidFill>
                  <a:srgbClr val="04617B"/>
                </a:solidFill>
                <a:effectLst/>
                <a:uLnTx/>
                <a:uFillTx/>
                <a:latin typeface="Constantia"/>
                <a:ea typeface="+mj-ea"/>
                <a:cs typeface="+mj-cs"/>
              </a:rPr>
            </a:br>
            <a:r>
              <a:rPr kumimoji="0" lang="en-US" sz="2400" b="1" i="0" u="none" strike="noStrike" kern="1200" cap="none" spc="0" normalizeH="0" baseline="0" noProof="0" dirty="0">
                <a:ln>
                  <a:noFill/>
                </a:ln>
                <a:solidFill>
                  <a:srgbClr val="04617B"/>
                </a:solidFill>
                <a:effectLst/>
                <a:uLnTx/>
                <a:uFillTx/>
                <a:latin typeface="Constantia"/>
                <a:ea typeface="+mj-ea"/>
                <a:cs typeface="+mj-cs"/>
              </a:rPr>
              <a:t>Steam and Leaf Plots</a:t>
            </a:r>
            <a:br>
              <a:rPr kumimoji="0" lang="en-US" sz="2400" b="1" i="0" u="none" strike="noStrike" kern="1200" cap="none" spc="0" normalizeH="0" baseline="0" noProof="0" dirty="0">
                <a:ln>
                  <a:noFill/>
                </a:ln>
                <a:solidFill>
                  <a:srgbClr val="04617B"/>
                </a:solidFill>
                <a:effectLst/>
                <a:uLnTx/>
                <a:uFillTx/>
                <a:latin typeface="Constantia"/>
                <a:ea typeface="+mj-ea"/>
                <a:cs typeface="+mj-cs"/>
              </a:rPr>
            </a:br>
            <a:endParaRPr lang="en-CA" sz="2400" dirty="0"/>
          </a:p>
        </p:txBody>
      </p:sp>
      <p:sp>
        <p:nvSpPr>
          <p:cNvPr id="3" name="Content Placeholder 2">
            <a:extLst>
              <a:ext uri="{FF2B5EF4-FFF2-40B4-BE49-F238E27FC236}">
                <a16:creationId xmlns:a16="http://schemas.microsoft.com/office/drawing/2014/main" id="{EA85A5AE-9323-B78A-49D8-96C1A2535F85}"/>
              </a:ext>
            </a:extLst>
          </p:cNvPr>
          <p:cNvSpPr>
            <a:spLocks noGrp="1"/>
          </p:cNvSpPr>
          <p:nvPr>
            <p:ph idx="1"/>
          </p:nvPr>
        </p:nvSpPr>
        <p:spPr>
          <a:xfrm>
            <a:off x="457200" y="1600200"/>
            <a:ext cx="8229600" cy="4724400"/>
          </a:xfrm>
        </p:spPr>
        <p:txBody>
          <a:bodyPr/>
          <a:lstStyle/>
          <a:p>
            <a:pPr marL="274320" marR="0" lvl="0" indent="-274320" algn="l" defTabSz="914400" rtl="0" eaLnBrk="1" fontAlgn="auto" latinLnBrk="0" hangingPunct="1">
              <a:lnSpc>
                <a:spcPct val="100000"/>
              </a:lnSpc>
              <a:spcBef>
                <a:spcPct val="20000"/>
              </a:spcBef>
              <a:spcAft>
                <a:spcPts val="0"/>
              </a:spcAft>
              <a:buClr>
                <a:srgbClr val="0BD0D9"/>
              </a:buClr>
              <a:buSzPct val="95000"/>
              <a:buFont typeface="Wingdings 2"/>
              <a:buChar char=""/>
              <a:tabLst/>
              <a:defRPr/>
            </a:pPr>
            <a:r>
              <a:rPr kumimoji="0" lang="en-US" sz="1800" b="1" i="0" u="none" strike="noStrike" kern="1200" cap="none" spc="0" normalizeH="0" baseline="0" noProof="0" dirty="0">
                <a:ln>
                  <a:noFill/>
                </a:ln>
                <a:solidFill>
                  <a:prstClr val="black"/>
                </a:solidFill>
                <a:effectLst/>
                <a:uLnTx/>
                <a:uFillTx/>
                <a:latin typeface="Constantia"/>
                <a:ea typeface="+mn-ea"/>
                <a:cs typeface="+mn-cs"/>
              </a:rPr>
              <a:t>Stem and Leaf Plots: </a:t>
            </a:r>
            <a:r>
              <a:rPr kumimoji="0" lang="en-US" sz="1800" b="0" i="0" u="none" strike="noStrike" kern="1200" cap="none" spc="0" normalizeH="0" baseline="0" noProof="0" dirty="0">
                <a:ln>
                  <a:noFill/>
                </a:ln>
                <a:solidFill>
                  <a:prstClr val="black"/>
                </a:solidFill>
                <a:effectLst/>
                <a:uLnTx/>
                <a:uFillTx/>
                <a:latin typeface="Constantia"/>
                <a:ea typeface="+mn-ea"/>
                <a:cs typeface="+mn-cs"/>
              </a:rPr>
              <a:t>It is a simple graph </a:t>
            </a:r>
            <a:r>
              <a:rPr lang="en-US" sz="1800" dirty="0">
                <a:solidFill>
                  <a:prstClr val="black"/>
                </a:solidFill>
                <a:latin typeface="Constantia"/>
              </a:rPr>
              <a:t>to arrange the </a:t>
            </a:r>
            <a:r>
              <a:rPr kumimoji="0" lang="en-US" sz="1800" b="0" i="0" u="none" strike="noStrike" kern="1200" cap="none" spc="0" normalizeH="0" baseline="0" noProof="0" dirty="0">
                <a:ln>
                  <a:noFill/>
                </a:ln>
                <a:solidFill>
                  <a:prstClr val="black"/>
                </a:solidFill>
                <a:effectLst/>
                <a:uLnTx/>
                <a:uFillTx/>
                <a:latin typeface="Constantia"/>
                <a:ea typeface="+mn-ea"/>
                <a:cs typeface="+mn-cs"/>
              </a:rPr>
              <a:t>quantitative data that uses the actual numerical values of each data point developed by Jhon Tukey (1977).</a:t>
            </a:r>
          </a:p>
          <a:p>
            <a:pPr marL="342900" marR="0" lvl="0" indent="-342900" algn="l" defTabSz="914400" rtl="0" eaLnBrk="1" fontAlgn="auto" latinLnBrk="0" hangingPunct="1">
              <a:lnSpc>
                <a:spcPct val="100000"/>
              </a:lnSpc>
              <a:spcBef>
                <a:spcPct val="20000"/>
              </a:spcBef>
              <a:spcAft>
                <a:spcPts val="0"/>
              </a:spcAft>
              <a:buClr>
                <a:srgbClr val="0BD0D9"/>
              </a:buClr>
              <a:buSzPct val="95000"/>
              <a:buFont typeface="+mj-lt"/>
              <a:buAutoNum type="arabicParenR"/>
              <a:tabLst/>
              <a:defRPr/>
            </a:pPr>
            <a:r>
              <a:rPr kumimoji="0" lang="en-US" sz="1800" b="0" i="0" u="none" strike="noStrike" kern="1200" cap="none" spc="0" normalizeH="0" baseline="0" noProof="0" dirty="0">
                <a:ln>
                  <a:noFill/>
                </a:ln>
                <a:solidFill>
                  <a:prstClr val="black"/>
                </a:solidFill>
                <a:effectLst/>
                <a:uLnTx/>
                <a:uFillTx/>
                <a:latin typeface="Constantia"/>
                <a:ea typeface="+mn-ea"/>
                <a:cs typeface="+mn-cs"/>
              </a:rPr>
              <a:t>Divide each measurement into two parts: </a:t>
            </a:r>
            <a:r>
              <a:rPr kumimoji="0" lang="en-US" sz="1800" b="1" i="0" u="none" strike="noStrike" kern="1200" cap="none" spc="0" normalizeH="0" baseline="0" noProof="0" dirty="0">
                <a:ln>
                  <a:noFill/>
                </a:ln>
                <a:solidFill>
                  <a:prstClr val="black"/>
                </a:solidFill>
                <a:effectLst/>
                <a:uLnTx/>
                <a:uFillTx/>
                <a:latin typeface="Constantia"/>
                <a:ea typeface="+mn-ea"/>
                <a:cs typeface="+mn-cs"/>
              </a:rPr>
              <a:t>the stem (</a:t>
            </a:r>
            <a:r>
              <a:rPr kumimoji="0" lang="en-US" sz="1800" i="0" u="none" strike="noStrike" kern="1200" cap="none" spc="0" normalizeH="0" baseline="0" noProof="0" dirty="0">
                <a:ln>
                  <a:noFill/>
                </a:ln>
                <a:solidFill>
                  <a:prstClr val="black"/>
                </a:solidFill>
                <a:effectLst/>
                <a:uLnTx/>
                <a:uFillTx/>
                <a:latin typeface="Constantia"/>
                <a:ea typeface="+mn-ea"/>
                <a:cs typeface="+mn-cs"/>
              </a:rPr>
              <a:t>leading digit</a:t>
            </a:r>
            <a:r>
              <a:rPr kumimoji="0" lang="en-US" sz="1800" b="1" i="0" u="none" strike="noStrike" kern="1200" cap="none" spc="0" normalizeH="0" baseline="0" noProof="0" dirty="0">
                <a:ln>
                  <a:noFill/>
                </a:ln>
                <a:solidFill>
                  <a:prstClr val="black"/>
                </a:solidFill>
                <a:effectLst/>
                <a:uLnTx/>
                <a:uFillTx/>
                <a:latin typeface="Constantia"/>
                <a:ea typeface="+mn-ea"/>
                <a:cs typeface="+mn-cs"/>
              </a:rPr>
              <a:t>) </a:t>
            </a:r>
            <a:r>
              <a:rPr kumimoji="0" lang="en-US" sz="1800" b="0" i="0" u="none" strike="noStrike" kern="1200" cap="none" spc="0" normalizeH="0" baseline="0" noProof="0" dirty="0">
                <a:ln>
                  <a:noFill/>
                </a:ln>
                <a:solidFill>
                  <a:prstClr val="black"/>
                </a:solidFill>
                <a:effectLst/>
                <a:uLnTx/>
                <a:uFillTx/>
                <a:latin typeface="Constantia"/>
                <a:ea typeface="+mn-ea"/>
                <a:cs typeface="+mn-cs"/>
              </a:rPr>
              <a:t>and </a:t>
            </a:r>
            <a:r>
              <a:rPr kumimoji="0" lang="en-US" sz="1800" b="1" i="0" u="none" strike="noStrike" kern="1200" cap="none" spc="0" normalizeH="0" baseline="0" noProof="0" dirty="0">
                <a:ln>
                  <a:noFill/>
                </a:ln>
                <a:solidFill>
                  <a:prstClr val="black"/>
                </a:solidFill>
                <a:effectLst/>
                <a:uLnTx/>
                <a:uFillTx/>
                <a:latin typeface="Constantia"/>
                <a:ea typeface="+mn-ea"/>
                <a:cs typeface="+mn-cs"/>
              </a:rPr>
              <a:t>the leaf (</a:t>
            </a:r>
            <a:r>
              <a:rPr kumimoji="0" lang="en-US" sz="1800" i="0" u="none" strike="noStrike" kern="1200" cap="none" spc="0" normalizeH="0" baseline="0" noProof="0" dirty="0">
                <a:ln>
                  <a:noFill/>
                </a:ln>
                <a:solidFill>
                  <a:prstClr val="black"/>
                </a:solidFill>
                <a:effectLst/>
                <a:uLnTx/>
                <a:uFillTx/>
                <a:latin typeface="Constantia"/>
                <a:ea typeface="+mn-ea"/>
                <a:cs typeface="+mn-cs"/>
              </a:rPr>
              <a:t>trailing digit</a:t>
            </a:r>
            <a:r>
              <a:rPr kumimoji="0" lang="en-US" sz="1800" b="1" i="0" u="none" strike="noStrike" kern="1200" cap="none" spc="0" normalizeH="0" baseline="0" noProof="0" dirty="0">
                <a:ln>
                  <a:noFill/>
                </a:ln>
                <a:solidFill>
                  <a:prstClr val="black"/>
                </a:solidFill>
                <a:effectLst/>
                <a:uLnTx/>
                <a:uFillTx/>
                <a:latin typeface="Constantia"/>
                <a:ea typeface="+mn-ea"/>
                <a:cs typeface="+mn-cs"/>
              </a:rPr>
              <a:t>)</a:t>
            </a:r>
            <a:r>
              <a:rPr kumimoji="0" lang="en-US" sz="1800" b="0" i="0" u="none" strike="noStrike" kern="1200" cap="none" spc="0" normalizeH="0" baseline="0" noProof="0" dirty="0">
                <a:ln>
                  <a:noFill/>
                </a:ln>
                <a:solidFill>
                  <a:prstClr val="black"/>
                </a:solidFill>
                <a:effectLst/>
                <a:uLnTx/>
                <a:uFillTx/>
                <a:latin typeface="Constantia"/>
                <a:ea typeface="+mn-ea"/>
                <a:cs typeface="+mn-cs"/>
              </a:rPr>
              <a:t>.</a:t>
            </a:r>
          </a:p>
          <a:p>
            <a:pPr marL="342900" marR="0" lvl="0" indent="-342900" algn="l" defTabSz="914400" rtl="0" eaLnBrk="1" fontAlgn="auto" latinLnBrk="0" hangingPunct="1">
              <a:lnSpc>
                <a:spcPct val="100000"/>
              </a:lnSpc>
              <a:spcBef>
                <a:spcPct val="20000"/>
              </a:spcBef>
              <a:spcAft>
                <a:spcPts val="0"/>
              </a:spcAft>
              <a:buClr>
                <a:srgbClr val="0BD0D9"/>
              </a:buClr>
              <a:buSzPct val="95000"/>
              <a:buFont typeface="+mj-lt"/>
              <a:buAutoNum type="arabicParenR"/>
              <a:tabLst/>
              <a:defRPr/>
            </a:pPr>
            <a:r>
              <a:rPr kumimoji="0" lang="en-US" sz="1800" b="0" i="0" u="none" strike="noStrike" kern="1200" cap="none" spc="0" normalizeH="0" baseline="0" noProof="0" dirty="0">
                <a:ln>
                  <a:noFill/>
                </a:ln>
                <a:solidFill>
                  <a:prstClr val="black"/>
                </a:solidFill>
                <a:effectLst/>
                <a:uLnTx/>
                <a:uFillTx/>
                <a:latin typeface="Constantia"/>
                <a:ea typeface="+mn-ea"/>
                <a:cs typeface="+mn-cs"/>
              </a:rPr>
              <a:t>List the stems in a column, with a vertical line to their right.</a:t>
            </a:r>
          </a:p>
          <a:p>
            <a:pPr marL="342900" marR="0" lvl="0" indent="-342900" algn="l" defTabSz="914400" rtl="0" eaLnBrk="1" fontAlgn="auto" latinLnBrk="0" hangingPunct="1">
              <a:lnSpc>
                <a:spcPct val="100000"/>
              </a:lnSpc>
              <a:spcBef>
                <a:spcPct val="20000"/>
              </a:spcBef>
              <a:spcAft>
                <a:spcPts val="0"/>
              </a:spcAft>
              <a:buClr>
                <a:srgbClr val="0BD0D9"/>
              </a:buClr>
              <a:buSzPct val="95000"/>
              <a:buFont typeface="+mj-lt"/>
              <a:buAutoNum type="arabicParenR"/>
              <a:tabLst/>
              <a:defRPr/>
            </a:pPr>
            <a:r>
              <a:rPr kumimoji="0" lang="en-US" sz="1800" b="0" i="0" u="none" strike="noStrike" kern="1200" cap="none" spc="0" normalizeH="0" baseline="0" noProof="0" dirty="0">
                <a:ln>
                  <a:noFill/>
                </a:ln>
                <a:solidFill>
                  <a:prstClr val="black"/>
                </a:solidFill>
                <a:effectLst/>
                <a:uLnTx/>
                <a:uFillTx/>
                <a:latin typeface="Constantia"/>
                <a:ea typeface="+mn-ea"/>
                <a:cs typeface="+mn-cs"/>
              </a:rPr>
              <a:t>For each measurement, record the leaf portion in the same row as its matching stem.</a:t>
            </a:r>
          </a:p>
          <a:p>
            <a:pPr marL="342900" marR="0" lvl="0" indent="-342900" algn="l" defTabSz="914400" rtl="0" eaLnBrk="1" fontAlgn="auto" latinLnBrk="0" hangingPunct="1">
              <a:lnSpc>
                <a:spcPct val="100000"/>
              </a:lnSpc>
              <a:spcBef>
                <a:spcPct val="20000"/>
              </a:spcBef>
              <a:spcAft>
                <a:spcPts val="0"/>
              </a:spcAft>
              <a:buClr>
                <a:srgbClr val="0BD0D9"/>
              </a:buClr>
              <a:buSzPct val="95000"/>
              <a:buFont typeface="+mj-lt"/>
              <a:buAutoNum type="arabicParenR"/>
              <a:tabLst/>
              <a:defRPr/>
            </a:pPr>
            <a:r>
              <a:rPr lang="en-US" sz="1800" dirty="0">
                <a:solidFill>
                  <a:prstClr val="black"/>
                </a:solidFill>
                <a:latin typeface="Constantia"/>
              </a:rPr>
              <a:t>Arrange</a:t>
            </a:r>
            <a:r>
              <a:rPr kumimoji="0" lang="en-US" sz="1800" b="0" i="0" u="none" strike="noStrike" kern="1200" cap="none" spc="0" normalizeH="0" baseline="0" noProof="0" dirty="0">
                <a:ln>
                  <a:noFill/>
                </a:ln>
                <a:solidFill>
                  <a:prstClr val="black"/>
                </a:solidFill>
                <a:effectLst/>
                <a:uLnTx/>
                <a:uFillTx/>
                <a:latin typeface="Constantia"/>
                <a:ea typeface="+mn-ea"/>
                <a:cs typeface="+mn-cs"/>
              </a:rPr>
              <a:t> the leaves from lowest to highest in each stem.</a:t>
            </a:r>
          </a:p>
          <a:p>
            <a:pPr marL="342900" marR="0" lvl="0" indent="-342900" algn="l" defTabSz="914400" rtl="0" eaLnBrk="1" fontAlgn="auto" latinLnBrk="0" hangingPunct="1">
              <a:lnSpc>
                <a:spcPct val="100000"/>
              </a:lnSpc>
              <a:spcBef>
                <a:spcPct val="20000"/>
              </a:spcBef>
              <a:spcAft>
                <a:spcPts val="0"/>
              </a:spcAft>
              <a:buClr>
                <a:srgbClr val="0BD0D9"/>
              </a:buClr>
              <a:buSzPct val="95000"/>
              <a:buFont typeface="+mj-lt"/>
              <a:buAutoNum type="arabicParenR"/>
              <a:tabLst/>
              <a:defRPr/>
            </a:pPr>
            <a:r>
              <a:rPr kumimoji="0" lang="en-US" sz="1800" b="0" i="0" u="none" strike="noStrike" kern="1200" cap="none" spc="0" normalizeH="0" baseline="0" noProof="0" dirty="0">
                <a:ln>
                  <a:noFill/>
                </a:ln>
                <a:solidFill>
                  <a:prstClr val="black"/>
                </a:solidFill>
                <a:effectLst/>
                <a:uLnTx/>
                <a:uFillTx/>
                <a:latin typeface="Constantia"/>
                <a:ea typeface="+mn-ea"/>
                <a:cs typeface="+mn-cs"/>
              </a:rPr>
              <a:t>Provide a key to your coding so the reader can re-create the actual measurements if necessary.</a:t>
            </a:r>
          </a:p>
          <a:p>
            <a:pPr>
              <a:buClr>
                <a:srgbClr val="0BD0D9"/>
              </a:buClr>
              <a:defRPr/>
            </a:pPr>
            <a:r>
              <a:rPr lang="en-US" sz="1800" b="1" dirty="0">
                <a:solidFill>
                  <a:prstClr val="black"/>
                </a:solidFill>
                <a:latin typeface="Constantia"/>
              </a:rPr>
              <a:t>Note: </a:t>
            </a:r>
            <a:r>
              <a:rPr lang="en-US" sz="1800" dirty="0">
                <a:solidFill>
                  <a:prstClr val="black"/>
                </a:solidFill>
                <a:latin typeface="Constantia"/>
              </a:rPr>
              <a:t>Note that, a stem is the leading digit(s) and leaf is the rest of the measurement. For example, the measurement 243 could be split in two ways</a:t>
            </a:r>
          </a:p>
          <a:p>
            <a:pPr>
              <a:buClr>
                <a:srgbClr val="0BD0D9"/>
              </a:buClr>
              <a:defRPr/>
            </a:pPr>
            <a:endParaRPr kumimoji="0" lang="en-US" sz="1800" b="0" i="0" u="none" strike="noStrike" kern="1200" cap="none" spc="0" normalizeH="0" baseline="0" noProof="0" dirty="0">
              <a:ln>
                <a:noFill/>
              </a:ln>
              <a:solidFill>
                <a:prstClr val="black"/>
              </a:solidFill>
              <a:effectLst/>
              <a:uLnTx/>
              <a:uFillTx/>
              <a:latin typeface="Constantia"/>
              <a:ea typeface="+mn-ea"/>
              <a:cs typeface="+mn-cs"/>
            </a:endParaRPr>
          </a:p>
        </p:txBody>
      </p:sp>
      <p:sp>
        <p:nvSpPr>
          <p:cNvPr id="4" name="Date Placeholder 3">
            <a:extLst>
              <a:ext uri="{FF2B5EF4-FFF2-40B4-BE49-F238E27FC236}">
                <a16:creationId xmlns:a16="http://schemas.microsoft.com/office/drawing/2014/main" id="{6B683A3A-7004-3C0D-9FBA-A5FED00A7795}"/>
              </a:ext>
            </a:extLst>
          </p:cNvPr>
          <p:cNvSpPr>
            <a:spLocks noGrp="1"/>
          </p:cNvSpPr>
          <p:nvPr>
            <p:ph type="dt" sz="half" idx="10"/>
          </p:nvPr>
        </p:nvSpPr>
        <p:spPr/>
        <p:txBody>
          <a:bodyPr/>
          <a:lstStyle/>
          <a:p>
            <a:fld id="{F5F53599-5598-43F4-92BB-D11D312BEE60}" type="datetime1">
              <a:rPr lang="en-US" smtClean="0"/>
              <a:t>9/2/2024</a:t>
            </a:fld>
            <a:endParaRPr lang="en-US" dirty="0"/>
          </a:p>
        </p:txBody>
      </p:sp>
      <p:sp>
        <p:nvSpPr>
          <p:cNvPr id="5" name="Footer Placeholder 4">
            <a:extLst>
              <a:ext uri="{FF2B5EF4-FFF2-40B4-BE49-F238E27FC236}">
                <a16:creationId xmlns:a16="http://schemas.microsoft.com/office/drawing/2014/main" id="{E4CEC374-9DB9-39CF-1D46-19C243137055}"/>
              </a:ext>
            </a:extLst>
          </p:cNvPr>
          <p:cNvSpPr>
            <a:spLocks noGrp="1"/>
          </p:cNvSpPr>
          <p:nvPr>
            <p:ph type="ftr" sz="quarter" idx="11"/>
          </p:nvPr>
        </p:nvSpPr>
        <p:spPr>
          <a:xfrm>
            <a:off x="2667000" y="6356350"/>
            <a:ext cx="4419600" cy="365125"/>
          </a:xfrm>
        </p:spPr>
        <p:txBody>
          <a:bodyPr/>
          <a:lstStyle/>
          <a:p>
            <a:r>
              <a:rPr lang="en-US" dirty="0"/>
              <a:t>Chapter 1: Describing Data with Graphs by Ahmad Farooqi, PhD</a:t>
            </a:r>
          </a:p>
        </p:txBody>
      </p:sp>
      <p:sp>
        <p:nvSpPr>
          <p:cNvPr id="6" name="Slide Number Placeholder 5">
            <a:extLst>
              <a:ext uri="{FF2B5EF4-FFF2-40B4-BE49-F238E27FC236}">
                <a16:creationId xmlns:a16="http://schemas.microsoft.com/office/drawing/2014/main" id="{A72EFD24-C2F1-7B6B-2320-ED624E716381}"/>
              </a:ext>
            </a:extLst>
          </p:cNvPr>
          <p:cNvSpPr>
            <a:spLocks noGrp="1"/>
          </p:cNvSpPr>
          <p:nvPr>
            <p:ph type="sldNum" sz="quarter" idx="12"/>
          </p:nvPr>
        </p:nvSpPr>
        <p:spPr/>
        <p:txBody>
          <a:bodyPr/>
          <a:lstStyle/>
          <a:p>
            <a:fld id="{52A6D2FD-6317-4ED2-89D6-20713CDA8687}" type="slidenum">
              <a:rPr lang="en-US" smtClean="0"/>
              <a:t>29</a:t>
            </a:fld>
            <a:endParaRPr lang="en-US" dirty="0"/>
          </a:p>
        </p:txBody>
      </p:sp>
      <p:graphicFrame>
        <p:nvGraphicFramePr>
          <p:cNvPr id="7" name="Table 6">
            <a:extLst>
              <a:ext uri="{FF2B5EF4-FFF2-40B4-BE49-F238E27FC236}">
                <a16:creationId xmlns:a16="http://schemas.microsoft.com/office/drawing/2014/main" id="{60796021-DB19-DE4D-5F7E-0D4DD57B15D1}"/>
              </a:ext>
            </a:extLst>
          </p:cNvPr>
          <p:cNvGraphicFramePr>
            <a:graphicFrameLocks noGrp="1"/>
          </p:cNvGraphicFramePr>
          <p:nvPr>
            <p:extLst>
              <p:ext uri="{D42A27DB-BD31-4B8C-83A1-F6EECF244321}">
                <p14:modId xmlns:p14="http://schemas.microsoft.com/office/powerpoint/2010/main" val="1367932724"/>
              </p:ext>
            </p:extLst>
          </p:nvPr>
        </p:nvGraphicFramePr>
        <p:xfrm>
          <a:off x="1181100" y="5564574"/>
          <a:ext cx="2971800" cy="736600"/>
        </p:xfrm>
        <a:graphic>
          <a:graphicData uri="http://schemas.openxmlformats.org/drawingml/2006/table">
            <a:tbl>
              <a:tblPr firstRow="1" bandRow="1">
                <a:tableStyleId>{5C22544A-7EE6-4342-B048-85BDC9FD1C3A}</a:tableStyleId>
              </a:tblPr>
              <a:tblGrid>
                <a:gridCol w="1485900">
                  <a:extLst>
                    <a:ext uri="{9D8B030D-6E8A-4147-A177-3AD203B41FA5}">
                      <a16:colId xmlns:a16="http://schemas.microsoft.com/office/drawing/2014/main" val="818206526"/>
                    </a:ext>
                  </a:extLst>
                </a:gridCol>
                <a:gridCol w="1485900">
                  <a:extLst>
                    <a:ext uri="{9D8B030D-6E8A-4147-A177-3AD203B41FA5}">
                      <a16:colId xmlns:a16="http://schemas.microsoft.com/office/drawing/2014/main" val="3753358584"/>
                    </a:ext>
                  </a:extLst>
                </a:gridCol>
              </a:tblGrid>
              <a:tr h="259542">
                <a:tc>
                  <a:txBody>
                    <a:bodyPr/>
                    <a:lstStyle/>
                    <a:p>
                      <a:r>
                        <a:rPr lang="en-CA" dirty="0"/>
                        <a:t>Steam</a:t>
                      </a:r>
                    </a:p>
                  </a:txBody>
                  <a:tcPr/>
                </a:tc>
                <a:tc>
                  <a:txBody>
                    <a:bodyPr/>
                    <a:lstStyle/>
                    <a:p>
                      <a:r>
                        <a:rPr lang="en-CA" dirty="0"/>
                        <a:t>Leaf</a:t>
                      </a:r>
                    </a:p>
                  </a:txBody>
                  <a:tcPr/>
                </a:tc>
                <a:extLst>
                  <a:ext uri="{0D108BD9-81ED-4DB2-BD59-A6C34878D82A}">
                    <a16:rowId xmlns:a16="http://schemas.microsoft.com/office/drawing/2014/main" val="832976217"/>
                  </a:ext>
                </a:extLst>
              </a:tr>
              <a:tr h="370840">
                <a:tc>
                  <a:txBody>
                    <a:bodyPr/>
                    <a:lstStyle/>
                    <a:p>
                      <a:r>
                        <a:rPr lang="en-CA" dirty="0"/>
                        <a:t>2</a:t>
                      </a:r>
                    </a:p>
                  </a:txBody>
                  <a:tcPr/>
                </a:tc>
                <a:tc>
                  <a:txBody>
                    <a:bodyPr/>
                    <a:lstStyle/>
                    <a:p>
                      <a:r>
                        <a:rPr lang="en-CA" dirty="0"/>
                        <a:t>43</a:t>
                      </a:r>
                    </a:p>
                  </a:txBody>
                  <a:tcPr/>
                </a:tc>
                <a:extLst>
                  <a:ext uri="{0D108BD9-81ED-4DB2-BD59-A6C34878D82A}">
                    <a16:rowId xmlns:a16="http://schemas.microsoft.com/office/drawing/2014/main" val="3265379559"/>
                  </a:ext>
                </a:extLst>
              </a:tr>
            </a:tbl>
          </a:graphicData>
        </a:graphic>
      </p:graphicFrame>
      <p:graphicFrame>
        <p:nvGraphicFramePr>
          <p:cNvPr id="8" name="Table 7">
            <a:extLst>
              <a:ext uri="{FF2B5EF4-FFF2-40B4-BE49-F238E27FC236}">
                <a16:creationId xmlns:a16="http://schemas.microsoft.com/office/drawing/2014/main" id="{E034DA6B-9790-C9F9-BB17-DF138FA83C0D}"/>
              </a:ext>
            </a:extLst>
          </p:cNvPr>
          <p:cNvGraphicFramePr>
            <a:graphicFrameLocks noGrp="1"/>
          </p:cNvGraphicFramePr>
          <p:nvPr>
            <p:extLst>
              <p:ext uri="{D42A27DB-BD31-4B8C-83A1-F6EECF244321}">
                <p14:modId xmlns:p14="http://schemas.microsoft.com/office/powerpoint/2010/main" val="4134450208"/>
              </p:ext>
            </p:extLst>
          </p:nvPr>
        </p:nvGraphicFramePr>
        <p:xfrm>
          <a:off x="4800600" y="5562034"/>
          <a:ext cx="2971800" cy="741680"/>
        </p:xfrm>
        <a:graphic>
          <a:graphicData uri="http://schemas.openxmlformats.org/drawingml/2006/table">
            <a:tbl>
              <a:tblPr firstRow="1" bandRow="1">
                <a:tableStyleId>{5C22544A-7EE6-4342-B048-85BDC9FD1C3A}</a:tableStyleId>
              </a:tblPr>
              <a:tblGrid>
                <a:gridCol w="1485900">
                  <a:extLst>
                    <a:ext uri="{9D8B030D-6E8A-4147-A177-3AD203B41FA5}">
                      <a16:colId xmlns:a16="http://schemas.microsoft.com/office/drawing/2014/main" val="818206526"/>
                    </a:ext>
                  </a:extLst>
                </a:gridCol>
                <a:gridCol w="1485900">
                  <a:extLst>
                    <a:ext uri="{9D8B030D-6E8A-4147-A177-3AD203B41FA5}">
                      <a16:colId xmlns:a16="http://schemas.microsoft.com/office/drawing/2014/main" val="3753358584"/>
                    </a:ext>
                  </a:extLst>
                </a:gridCol>
              </a:tblGrid>
              <a:tr h="370840">
                <a:tc>
                  <a:txBody>
                    <a:bodyPr/>
                    <a:lstStyle/>
                    <a:p>
                      <a:r>
                        <a:rPr lang="en-CA" dirty="0"/>
                        <a:t>Steam</a:t>
                      </a:r>
                    </a:p>
                  </a:txBody>
                  <a:tcPr/>
                </a:tc>
                <a:tc>
                  <a:txBody>
                    <a:bodyPr/>
                    <a:lstStyle/>
                    <a:p>
                      <a:r>
                        <a:rPr lang="en-CA" dirty="0"/>
                        <a:t>Leaf</a:t>
                      </a:r>
                    </a:p>
                  </a:txBody>
                  <a:tcPr/>
                </a:tc>
                <a:extLst>
                  <a:ext uri="{0D108BD9-81ED-4DB2-BD59-A6C34878D82A}">
                    <a16:rowId xmlns:a16="http://schemas.microsoft.com/office/drawing/2014/main" val="832976217"/>
                  </a:ext>
                </a:extLst>
              </a:tr>
              <a:tr h="370840">
                <a:tc>
                  <a:txBody>
                    <a:bodyPr/>
                    <a:lstStyle/>
                    <a:p>
                      <a:r>
                        <a:rPr lang="en-CA" dirty="0"/>
                        <a:t>24</a:t>
                      </a:r>
                    </a:p>
                  </a:txBody>
                  <a:tcPr/>
                </a:tc>
                <a:tc>
                  <a:txBody>
                    <a:bodyPr/>
                    <a:lstStyle/>
                    <a:p>
                      <a:r>
                        <a:rPr lang="en-CA" dirty="0"/>
                        <a:t>3</a:t>
                      </a:r>
                    </a:p>
                  </a:txBody>
                  <a:tcPr/>
                </a:tc>
                <a:extLst>
                  <a:ext uri="{0D108BD9-81ED-4DB2-BD59-A6C34878D82A}">
                    <a16:rowId xmlns:a16="http://schemas.microsoft.com/office/drawing/2014/main" val="3265379559"/>
                  </a:ext>
                </a:extLst>
              </a:tr>
            </a:tbl>
          </a:graphicData>
        </a:graphic>
      </p:graphicFrame>
    </p:spTree>
    <p:extLst>
      <p:ext uri="{BB962C8B-B14F-4D97-AF65-F5344CB8AC3E}">
        <p14:creationId xmlns:p14="http://schemas.microsoft.com/office/powerpoint/2010/main" val="2489782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US" sz="3100" dirty="0"/>
            </a:br>
            <a:br>
              <a:rPr lang="en-US" sz="3100" dirty="0"/>
            </a:br>
            <a:br>
              <a:rPr lang="en-US" sz="3100" dirty="0"/>
            </a:br>
            <a:r>
              <a:rPr lang="en-US" sz="2700" b="1" dirty="0">
                <a:latin typeface="+mn-lt"/>
              </a:rPr>
              <a:t>Learning Outcomes of Chapter 1</a:t>
            </a:r>
            <a:br>
              <a:rPr lang="en-US" sz="2700" b="1" dirty="0">
                <a:latin typeface="+mn-lt"/>
              </a:rPr>
            </a:br>
            <a:endParaRPr lang="en-US" sz="2700" dirty="0"/>
          </a:p>
        </p:txBody>
      </p:sp>
      <p:sp>
        <p:nvSpPr>
          <p:cNvPr id="3" name="Content Placeholder 2"/>
          <p:cNvSpPr>
            <a:spLocks noGrp="1"/>
          </p:cNvSpPr>
          <p:nvPr>
            <p:ph idx="1"/>
          </p:nvPr>
        </p:nvSpPr>
        <p:spPr/>
        <p:txBody>
          <a:bodyPr>
            <a:normAutofit/>
          </a:bodyPr>
          <a:lstStyle/>
          <a:p>
            <a:r>
              <a:rPr lang="en-US" sz="1800" dirty="0"/>
              <a:t>On completion of this lesson, with the aid of your course materials, you should be able to:</a:t>
            </a:r>
          </a:p>
          <a:p>
            <a:r>
              <a:rPr lang="en-US" sz="1800" dirty="0"/>
              <a:t>1. Know and difference between a population data and a sample data</a:t>
            </a:r>
          </a:p>
          <a:p>
            <a:r>
              <a:rPr lang="en-US" sz="1800" dirty="0"/>
              <a:t>2. Identify and distinguish between quantitative and qualitative variables</a:t>
            </a:r>
          </a:p>
          <a:p>
            <a:r>
              <a:rPr lang="en-US" sz="1800" dirty="0"/>
              <a:t>3. Construct and interpret Bar and Pie charts for qualitative data</a:t>
            </a:r>
          </a:p>
          <a:p>
            <a:r>
              <a:rPr lang="en-US" sz="1800" dirty="0"/>
              <a:t>4. Construct and interpret frequency tables for quantitative and use them to build histograms</a:t>
            </a:r>
          </a:p>
          <a:p>
            <a:r>
              <a:rPr lang="en-US" sz="1800" dirty="0"/>
              <a:t>5. Construct and interpret stem-and-</a:t>
            </a:r>
            <a:r>
              <a:rPr lang="en-US" sz="1800" dirty="0" err="1"/>
              <a:t>leafs</a:t>
            </a:r>
            <a:r>
              <a:rPr lang="en-US" sz="1800" dirty="0"/>
              <a:t> plots and contrast them with histograms</a:t>
            </a:r>
          </a:p>
        </p:txBody>
      </p:sp>
      <p:sp>
        <p:nvSpPr>
          <p:cNvPr id="7" name="Footer Placeholder 6">
            <a:extLst>
              <a:ext uri="{FF2B5EF4-FFF2-40B4-BE49-F238E27FC236}">
                <a16:creationId xmlns:a16="http://schemas.microsoft.com/office/drawing/2014/main" id="{49F070AF-C9C6-6635-0961-1F81C163D356}"/>
              </a:ext>
            </a:extLst>
          </p:cNvPr>
          <p:cNvSpPr>
            <a:spLocks noGrp="1"/>
          </p:cNvSpPr>
          <p:nvPr>
            <p:ph type="ftr" sz="quarter" idx="11"/>
          </p:nvPr>
        </p:nvSpPr>
        <p:spPr>
          <a:xfrm>
            <a:off x="2667000" y="6356350"/>
            <a:ext cx="4267200" cy="365125"/>
          </a:xfrm>
        </p:spPr>
        <p:txBody>
          <a:bodyPr/>
          <a:lstStyle/>
          <a:p>
            <a:r>
              <a:rPr lang="en-US" dirty="0"/>
              <a:t>Chapter 1: Describing Data with Graphs by Ahmad Farooqi, PhD</a:t>
            </a:r>
          </a:p>
        </p:txBody>
      </p:sp>
      <p:sp>
        <p:nvSpPr>
          <p:cNvPr id="8" name="Slide Number Placeholder 7">
            <a:extLst>
              <a:ext uri="{FF2B5EF4-FFF2-40B4-BE49-F238E27FC236}">
                <a16:creationId xmlns:a16="http://schemas.microsoft.com/office/drawing/2014/main" id="{D1AD23D0-8DB2-01F2-517B-E9B3AFAC7AE2}"/>
              </a:ext>
            </a:extLst>
          </p:cNvPr>
          <p:cNvSpPr>
            <a:spLocks noGrp="1"/>
          </p:cNvSpPr>
          <p:nvPr>
            <p:ph type="sldNum" sz="quarter" idx="12"/>
          </p:nvPr>
        </p:nvSpPr>
        <p:spPr/>
        <p:txBody>
          <a:bodyPr/>
          <a:lstStyle/>
          <a:p>
            <a:fld id="{52A6D2FD-6317-4ED2-89D6-20713CDA8687}" type="slidenum">
              <a:rPr lang="en-US" smtClean="0"/>
              <a:t>3</a:t>
            </a:fld>
            <a:endParaRPr lang="en-US" dirty="0"/>
          </a:p>
        </p:txBody>
      </p:sp>
      <p:sp>
        <p:nvSpPr>
          <p:cNvPr id="4" name="Date Placeholder 3">
            <a:extLst>
              <a:ext uri="{FF2B5EF4-FFF2-40B4-BE49-F238E27FC236}">
                <a16:creationId xmlns:a16="http://schemas.microsoft.com/office/drawing/2014/main" id="{89DF3247-606F-1BCB-7837-55B0AD25CEA1}"/>
              </a:ext>
            </a:extLst>
          </p:cNvPr>
          <p:cNvSpPr>
            <a:spLocks noGrp="1"/>
          </p:cNvSpPr>
          <p:nvPr>
            <p:ph type="dt" sz="half" idx="10"/>
          </p:nvPr>
        </p:nvSpPr>
        <p:spPr/>
        <p:txBody>
          <a:bodyPr/>
          <a:lstStyle/>
          <a:p>
            <a:fld id="{09673123-EAD3-4389-A8C7-C4157ED9A8FF}" type="datetime1">
              <a:rPr lang="en-US" smtClean="0"/>
              <a:t>9/2/2024</a:t>
            </a:fld>
            <a:endParaRPr lang="en-US" dirty="0"/>
          </a:p>
        </p:txBody>
      </p:sp>
    </p:spTree>
    <p:extLst>
      <p:ext uri="{BB962C8B-B14F-4D97-AF65-F5344CB8AC3E}">
        <p14:creationId xmlns:p14="http://schemas.microsoft.com/office/powerpoint/2010/main" val="40817926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74663" y="445764"/>
            <a:ext cx="7832725" cy="815107"/>
          </a:xfrm>
        </p:spPr>
        <p:txBody>
          <a:bodyPr/>
          <a:lstStyle/>
          <a:p>
            <a:pPr algn="ctr" eaLnBrk="1" hangingPunct="1">
              <a:defRPr/>
            </a:pPr>
            <a:r>
              <a:rPr kumimoji="0" lang="en-US" sz="2400" b="1" i="0" u="none" strike="noStrike" kern="1200" cap="none" spc="0" normalizeH="0" baseline="0" noProof="0" dirty="0">
                <a:ln>
                  <a:noFill/>
                </a:ln>
                <a:solidFill>
                  <a:srgbClr val="04617B"/>
                </a:solidFill>
                <a:effectLst/>
                <a:uLnTx/>
                <a:uFillTx/>
                <a:latin typeface="Constantia"/>
                <a:ea typeface="+mj-ea"/>
                <a:cs typeface="+mj-cs"/>
              </a:rPr>
              <a:t>Graphical Representation of Quantitative Data:</a:t>
            </a:r>
            <a:br>
              <a:rPr kumimoji="0" lang="en-US" sz="2400" b="1" i="0" u="none" strike="noStrike" kern="1200" cap="none" spc="0" normalizeH="0" baseline="0" noProof="0" dirty="0">
                <a:ln>
                  <a:noFill/>
                </a:ln>
                <a:solidFill>
                  <a:srgbClr val="04617B"/>
                </a:solidFill>
                <a:effectLst/>
                <a:uLnTx/>
                <a:uFillTx/>
                <a:latin typeface="Constantia"/>
                <a:ea typeface="+mj-ea"/>
                <a:cs typeface="+mj-cs"/>
              </a:rPr>
            </a:br>
            <a:r>
              <a:rPr kumimoji="0" lang="en-US" sz="2400" b="1" i="0" u="none" strike="noStrike" kern="1200" cap="none" spc="0" normalizeH="0" baseline="0" noProof="0" dirty="0">
                <a:ln>
                  <a:noFill/>
                </a:ln>
                <a:solidFill>
                  <a:srgbClr val="04617B"/>
                </a:solidFill>
                <a:effectLst/>
                <a:uLnTx/>
                <a:uFillTx/>
                <a:latin typeface="Constantia"/>
                <a:ea typeface="+mj-ea"/>
                <a:cs typeface="+mj-cs"/>
              </a:rPr>
              <a:t>Steam and Leaf Plots-Example</a:t>
            </a:r>
            <a:endParaRPr lang="en-US" dirty="0">
              <a:solidFill>
                <a:schemeClr val="tx2"/>
              </a:solidFill>
              <a:latin typeface="Calibri"/>
              <a:cs typeface="Calibri"/>
            </a:endParaRPr>
          </a:p>
        </p:txBody>
      </p:sp>
      <p:sp>
        <p:nvSpPr>
          <p:cNvPr id="33795" name="Rectangle 29"/>
          <p:cNvSpPr>
            <a:spLocks noChangeArrowheads="1"/>
          </p:cNvSpPr>
          <p:nvPr/>
        </p:nvSpPr>
        <p:spPr bwMode="auto">
          <a:xfrm>
            <a:off x="474663" y="1641475"/>
            <a:ext cx="8134350" cy="1181100"/>
          </a:xfrm>
          <a:prstGeom prst="rect">
            <a:avLst/>
          </a:prstGeom>
          <a:solidFill>
            <a:schemeClr val="accent2">
              <a:lumMod val="20000"/>
              <a:lumOff val="80000"/>
            </a:schemeClr>
          </a:solidFill>
          <a:ln w="28575">
            <a:solidFill>
              <a:srgbClr val="3333CC"/>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b="0">
              <a:latin typeface="Times New Roman" charset="0"/>
              <a:ea typeface="ＭＳ Ｐゴシック" charset="0"/>
            </a:endParaRPr>
          </a:p>
        </p:txBody>
      </p:sp>
      <p:sp>
        <p:nvSpPr>
          <p:cNvPr id="31748" name="Text Box 4"/>
          <p:cNvSpPr txBox="1">
            <a:spLocks noChangeArrowheads="1"/>
          </p:cNvSpPr>
          <p:nvPr/>
        </p:nvSpPr>
        <p:spPr bwMode="auto">
          <a:xfrm>
            <a:off x="474663" y="1260871"/>
            <a:ext cx="8134350" cy="1625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itchFamily="18" charset="0"/>
                <a:ea typeface="ＭＳ Ｐゴシック" pitchFamily="1" charset="-128"/>
              </a:defRPr>
            </a:lvl1pPr>
            <a:lvl2pPr marL="742950" indent="-285750" eaLnBrk="0" hangingPunct="0">
              <a:defRPr sz="2400" b="1">
                <a:solidFill>
                  <a:schemeClr val="tx1"/>
                </a:solidFill>
                <a:latin typeface="Times New Roman" pitchFamily="18" charset="0"/>
                <a:ea typeface="ＭＳ Ｐゴシック" pitchFamily="1" charset="-128"/>
              </a:defRPr>
            </a:lvl2pPr>
            <a:lvl3pPr marL="1143000" indent="-228600" eaLnBrk="0" hangingPunct="0">
              <a:defRPr sz="2400" b="1">
                <a:solidFill>
                  <a:schemeClr val="tx1"/>
                </a:solidFill>
                <a:latin typeface="Times New Roman" pitchFamily="18" charset="0"/>
                <a:ea typeface="ＭＳ Ｐゴシック" pitchFamily="1" charset="-128"/>
              </a:defRPr>
            </a:lvl3pPr>
            <a:lvl4pPr marL="1600200" indent="-228600" eaLnBrk="0" hangingPunct="0">
              <a:defRPr sz="2400" b="1">
                <a:solidFill>
                  <a:schemeClr val="tx1"/>
                </a:solidFill>
                <a:latin typeface="Times New Roman" pitchFamily="18" charset="0"/>
                <a:ea typeface="ＭＳ Ｐゴシック" pitchFamily="1" charset="-128"/>
              </a:defRPr>
            </a:lvl4pPr>
            <a:lvl5pPr marL="2057400" indent="-228600" eaLnBrk="0" hangingPunct="0">
              <a:defRPr sz="2400" b="1">
                <a:solidFill>
                  <a:schemeClr val="tx1"/>
                </a:solidFill>
                <a:latin typeface="Times New Roman" pitchFamily="18" charset="0"/>
                <a:ea typeface="ＭＳ Ｐゴシック" pitchFamily="1"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9pPr>
          </a:lstStyle>
          <a:p>
            <a:pPr algn="ctr" eaLnBrk="1" hangingPunct="1">
              <a:spcBef>
                <a:spcPct val="50000"/>
              </a:spcBef>
            </a:pPr>
            <a:r>
              <a:rPr lang="en-US" sz="1800" dirty="0">
                <a:latin typeface="+mn-lt"/>
                <a:cs typeface="Calibri" pitchFamily="34" charset="0"/>
              </a:rPr>
              <a:t>Example 1.10 (Textbook): </a:t>
            </a:r>
            <a:r>
              <a:rPr lang="en-US" sz="1800" b="0" dirty="0">
                <a:latin typeface="+mn-lt"/>
                <a:cs typeface="Calibri" pitchFamily="34" charset="0"/>
              </a:rPr>
              <a:t>The prices ($) of 19 brands of walking shoes:</a:t>
            </a:r>
          </a:p>
          <a:p>
            <a:pPr eaLnBrk="1" hangingPunct="1">
              <a:spcBef>
                <a:spcPct val="20000"/>
              </a:spcBef>
            </a:pPr>
            <a:r>
              <a:rPr lang="en-US" b="0" dirty="0"/>
              <a:t>90	70	70	70	75	70	65	68	60</a:t>
            </a:r>
          </a:p>
          <a:p>
            <a:pPr eaLnBrk="1" hangingPunct="1">
              <a:spcBef>
                <a:spcPct val="20000"/>
              </a:spcBef>
            </a:pPr>
            <a:r>
              <a:rPr lang="en-US" b="0" dirty="0"/>
              <a:t>74	70	95	75	70	68	65	40	65 70</a:t>
            </a:r>
          </a:p>
        </p:txBody>
      </p:sp>
      <p:grpSp>
        <p:nvGrpSpPr>
          <p:cNvPr id="2" name="Group 22"/>
          <p:cNvGrpSpPr>
            <a:grpSpLocks/>
          </p:cNvGrpSpPr>
          <p:nvPr/>
        </p:nvGrpSpPr>
        <p:grpSpPr bwMode="auto">
          <a:xfrm>
            <a:off x="611188" y="2997200"/>
            <a:ext cx="3373437" cy="3048000"/>
            <a:chOff x="385" y="1888"/>
            <a:chExt cx="2125" cy="1920"/>
          </a:xfrm>
        </p:grpSpPr>
        <p:sp>
          <p:nvSpPr>
            <p:cNvPr id="31761" name="Text Box 6"/>
            <p:cNvSpPr txBox="1">
              <a:spLocks noChangeArrowheads="1"/>
            </p:cNvSpPr>
            <p:nvPr/>
          </p:nvSpPr>
          <p:spPr bwMode="auto">
            <a:xfrm>
              <a:off x="385" y="1888"/>
              <a:ext cx="2125" cy="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ea typeface="ＭＳ Ｐゴシック" pitchFamily="1" charset="-128"/>
                </a:defRPr>
              </a:lvl1pPr>
              <a:lvl2pPr marL="742950" indent="-285750" eaLnBrk="0" hangingPunct="0">
                <a:defRPr sz="2400" b="1">
                  <a:solidFill>
                    <a:schemeClr val="tx1"/>
                  </a:solidFill>
                  <a:latin typeface="Times New Roman" pitchFamily="18" charset="0"/>
                  <a:ea typeface="ＭＳ Ｐゴシック" pitchFamily="1" charset="-128"/>
                </a:defRPr>
              </a:lvl2pPr>
              <a:lvl3pPr marL="1143000" indent="-228600" eaLnBrk="0" hangingPunct="0">
                <a:defRPr sz="2400" b="1">
                  <a:solidFill>
                    <a:schemeClr val="tx1"/>
                  </a:solidFill>
                  <a:latin typeface="Times New Roman" pitchFamily="18" charset="0"/>
                  <a:ea typeface="ＭＳ Ｐゴシック" pitchFamily="1" charset="-128"/>
                </a:defRPr>
              </a:lvl3pPr>
              <a:lvl4pPr marL="1600200" indent="-228600" eaLnBrk="0" hangingPunct="0">
                <a:defRPr sz="2400" b="1">
                  <a:solidFill>
                    <a:schemeClr val="tx1"/>
                  </a:solidFill>
                  <a:latin typeface="Times New Roman" pitchFamily="18" charset="0"/>
                  <a:ea typeface="ＭＳ Ｐゴシック" pitchFamily="1" charset="-128"/>
                </a:defRPr>
              </a:lvl4pPr>
              <a:lvl5pPr marL="2057400" indent="-228600" eaLnBrk="0" hangingPunct="0">
                <a:defRPr sz="2400" b="1">
                  <a:solidFill>
                    <a:schemeClr val="tx1"/>
                  </a:solidFill>
                  <a:latin typeface="Times New Roman" pitchFamily="18" charset="0"/>
                  <a:ea typeface="ＭＳ Ｐゴシック" pitchFamily="1"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9pPr>
            </a:lstStyle>
            <a:p>
              <a:pPr eaLnBrk="1" hangingPunct="1">
                <a:spcBef>
                  <a:spcPct val="50000"/>
                </a:spcBef>
              </a:pPr>
              <a:r>
                <a:rPr lang="en-US" dirty="0">
                  <a:solidFill>
                    <a:srgbClr val="333333"/>
                  </a:solidFill>
                </a:rPr>
                <a:t>Steam  Leaf’s</a:t>
              </a:r>
            </a:p>
            <a:p>
              <a:pPr eaLnBrk="1" hangingPunct="1">
                <a:spcBef>
                  <a:spcPct val="50000"/>
                </a:spcBef>
              </a:pPr>
              <a:r>
                <a:rPr lang="en-US" dirty="0">
                  <a:solidFill>
                    <a:srgbClr val="333333"/>
                  </a:solidFill>
                </a:rPr>
                <a:t>9	0 5</a:t>
              </a:r>
            </a:p>
            <a:p>
              <a:pPr eaLnBrk="1" hangingPunct="1">
                <a:spcBef>
                  <a:spcPct val="50000"/>
                </a:spcBef>
              </a:pPr>
              <a:r>
                <a:rPr lang="en-US" dirty="0">
                  <a:solidFill>
                    <a:srgbClr val="333333"/>
                  </a:solidFill>
                </a:rPr>
                <a:t>7          0 0 0 5 0 4 0 5 0 0</a:t>
              </a:r>
            </a:p>
            <a:p>
              <a:pPr eaLnBrk="1" hangingPunct="1">
                <a:spcBef>
                  <a:spcPct val="50000"/>
                </a:spcBef>
              </a:pPr>
              <a:r>
                <a:rPr lang="en-US" dirty="0">
                  <a:solidFill>
                    <a:srgbClr val="333333"/>
                  </a:solidFill>
                </a:rPr>
                <a:t>6	5 8 0 8 5 5</a:t>
              </a:r>
            </a:p>
            <a:p>
              <a:pPr eaLnBrk="1" hangingPunct="1">
                <a:spcBef>
                  <a:spcPct val="50000"/>
                </a:spcBef>
              </a:pPr>
              <a:r>
                <a:rPr lang="en-US" dirty="0">
                  <a:solidFill>
                    <a:srgbClr val="333333"/>
                  </a:solidFill>
                </a:rPr>
                <a:t>4	0 	</a:t>
              </a:r>
            </a:p>
          </p:txBody>
        </p:sp>
        <p:sp>
          <p:nvSpPr>
            <p:cNvPr id="31762" name="Line 7"/>
            <p:cNvSpPr>
              <a:spLocks noChangeShapeType="1"/>
            </p:cNvSpPr>
            <p:nvPr/>
          </p:nvSpPr>
          <p:spPr bwMode="auto">
            <a:xfrm>
              <a:off x="1008" y="1888"/>
              <a:ext cx="0" cy="1920"/>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a:lstStyle/>
            <a:p>
              <a:endParaRPr lang="en-CA"/>
            </a:p>
          </p:txBody>
        </p:sp>
      </p:grpSp>
      <p:grpSp>
        <p:nvGrpSpPr>
          <p:cNvPr id="3" name="Group 31"/>
          <p:cNvGrpSpPr>
            <a:grpSpLocks/>
          </p:cNvGrpSpPr>
          <p:nvPr/>
        </p:nvGrpSpPr>
        <p:grpSpPr bwMode="auto">
          <a:xfrm>
            <a:off x="2895097" y="3009220"/>
            <a:ext cx="5979027" cy="3048000"/>
            <a:chOff x="1834" y="1800"/>
            <a:chExt cx="3692" cy="1920"/>
          </a:xfrm>
        </p:grpSpPr>
        <p:grpSp>
          <p:nvGrpSpPr>
            <p:cNvPr id="31755" name="Group 30"/>
            <p:cNvGrpSpPr>
              <a:grpSpLocks/>
            </p:cNvGrpSpPr>
            <p:nvPr/>
          </p:nvGrpSpPr>
          <p:grpSpPr bwMode="auto">
            <a:xfrm>
              <a:off x="1834" y="1800"/>
              <a:ext cx="3692" cy="1687"/>
              <a:chOff x="1834" y="1800"/>
              <a:chExt cx="3692" cy="1687"/>
            </a:xfrm>
          </p:grpSpPr>
          <p:sp>
            <p:nvSpPr>
              <p:cNvPr id="31757" name="Text Box 10"/>
              <p:cNvSpPr txBox="1">
                <a:spLocks noChangeArrowheads="1"/>
              </p:cNvSpPr>
              <p:nvPr/>
            </p:nvSpPr>
            <p:spPr bwMode="auto">
              <a:xfrm>
                <a:off x="3186" y="1800"/>
                <a:ext cx="2340" cy="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itchFamily="18" charset="0"/>
                    <a:ea typeface="ＭＳ Ｐゴシック" pitchFamily="1" charset="-128"/>
                  </a:defRPr>
                </a:lvl1pPr>
                <a:lvl2pPr marL="742950" indent="-285750" eaLnBrk="0" hangingPunct="0">
                  <a:defRPr sz="2400" b="1">
                    <a:solidFill>
                      <a:schemeClr val="tx1"/>
                    </a:solidFill>
                    <a:latin typeface="Times New Roman" pitchFamily="18" charset="0"/>
                    <a:ea typeface="ＭＳ Ｐゴシック" pitchFamily="1" charset="-128"/>
                  </a:defRPr>
                </a:lvl2pPr>
                <a:lvl3pPr marL="1143000" indent="-228600" eaLnBrk="0" hangingPunct="0">
                  <a:defRPr sz="2400" b="1">
                    <a:solidFill>
                      <a:schemeClr val="tx1"/>
                    </a:solidFill>
                    <a:latin typeface="Times New Roman" pitchFamily="18" charset="0"/>
                    <a:ea typeface="ＭＳ Ｐゴシック" pitchFamily="1" charset="-128"/>
                  </a:defRPr>
                </a:lvl3pPr>
                <a:lvl4pPr marL="1600200" indent="-228600" eaLnBrk="0" hangingPunct="0">
                  <a:defRPr sz="2400" b="1">
                    <a:solidFill>
                      <a:schemeClr val="tx1"/>
                    </a:solidFill>
                    <a:latin typeface="Times New Roman" pitchFamily="18" charset="0"/>
                    <a:ea typeface="ＭＳ Ｐゴシック" pitchFamily="1" charset="-128"/>
                  </a:defRPr>
                </a:lvl4pPr>
                <a:lvl5pPr marL="2057400" indent="-228600" eaLnBrk="0" hangingPunct="0">
                  <a:defRPr sz="2400" b="1">
                    <a:solidFill>
                      <a:schemeClr val="tx1"/>
                    </a:solidFill>
                    <a:latin typeface="Times New Roman" pitchFamily="18" charset="0"/>
                    <a:ea typeface="ＭＳ Ｐゴシック" pitchFamily="1"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9pPr>
              </a:lstStyle>
              <a:p>
                <a:pPr eaLnBrk="1" hangingPunct="1">
                  <a:spcBef>
                    <a:spcPct val="50000"/>
                  </a:spcBef>
                </a:pPr>
                <a:r>
                  <a:rPr lang="en-US" dirty="0">
                    <a:solidFill>
                      <a:srgbClr val="333333"/>
                    </a:solidFill>
                  </a:rPr>
                  <a:t>Steam  Leaf’s</a:t>
                </a:r>
              </a:p>
              <a:p>
                <a:pPr eaLnBrk="1" hangingPunct="1">
                  <a:spcBef>
                    <a:spcPct val="50000"/>
                  </a:spcBef>
                </a:pPr>
                <a:r>
                  <a:rPr lang="en-US" dirty="0">
                    <a:solidFill>
                      <a:srgbClr val="333333"/>
                    </a:solidFill>
                  </a:rPr>
                  <a:t>4           0</a:t>
                </a:r>
              </a:p>
              <a:p>
                <a:pPr eaLnBrk="1" hangingPunct="1">
                  <a:spcBef>
                    <a:spcPct val="50000"/>
                  </a:spcBef>
                </a:pPr>
                <a:r>
                  <a:rPr lang="en-US" dirty="0">
                    <a:solidFill>
                      <a:srgbClr val="333333"/>
                    </a:solidFill>
                  </a:rPr>
                  <a:t>6           0 5 5 5 8 8 </a:t>
                </a:r>
              </a:p>
              <a:p>
                <a:pPr eaLnBrk="1" hangingPunct="1">
                  <a:spcBef>
                    <a:spcPct val="50000"/>
                  </a:spcBef>
                </a:pPr>
                <a:r>
                  <a:rPr lang="en-US" dirty="0">
                    <a:solidFill>
                      <a:srgbClr val="333333"/>
                    </a:solidFill>
                  </a:rPr>
                  <a:t>7           0 0 0 0 0 0 0 4 5 5 </a:t>
                </a:r>
              </a:p>
              <a:p>
                <a:pPr eaLnBrk="1" hangingPunct="1">
                  <a:spcBef>
                    <a:spcPct val="50000"/>
                  </a:spcBef>
                </a:pPr>
                <a:r>
                  <a:rPr lang="en-US" dirty="0">
                    <a:solidFill>
                      <a:srgbClr val="333333"/>
                    </a:solidFill>
                  </a:rPr>
                  <a:t>9           0 5 </a:t>
                </a:r>
              </a:p>
            </p:txBody>
          </p:sp>
          <p:grpSp>
            <p:nvGrpSpPr>
              <p:cNvPr id="31758" name="Group 12"/>
              <p:cNvGrpSpPr>
                <a:grpSpLocks/>
              </p:cNvGrpSpPr>
              <p:nvPr/>
            </p:nvGrpSpPr>
            <p:grpSpPr bwMode="auto">
              <a:xfrm>
                <a:off x="1834" y="1923"/>
                <a:ext cx="997" cy="294"/>
                <a:chOff x="1402" y="2019"/>
                <a:chExt cx="997" cy="294"/>
              </a:xfrm>
            </p:grpSpPr>
            <p:sp>
              <p:nvSpPr>
                <p:cNvPr id="31759" name="Text Box 13"/>
                <p:cNvSpPr txBox="1">
                  <a:spLocks noChangeArrowheads="1"/>
                </p:cNvSpPr>
                <p:nvPr/>
              </p:nvSpPr>
              <p:spPr bwMode="auto">
                <a:xfrm>
                  <a:off x="1402" y="2019"/>
                  <a:ext cx="816" cy="294"/>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Times New Roman" pitchFamily="18" charset="0"/>
                      <a:ea typeface="ＭＳ Ｐゴシック" pitchFamily="1" charset="-128"/>
                    </a:defRPr>
                  </a:lvl1pPr>
                  <a:lvl2pPr marL="742950" indent="-285750" eaLnBrk="0" hangingPunct="0">
                    <a:defRPr sz="2400" b="1">
                      <a:solidFill>
                        <a:schemeClr val="tx1"/>
                      </a:solidFill>
                      <a:latin typeface="Times New Roman" pitchFamily="18" charset="0"/>
                      <a:ea typeface="ＭＳ Ｐゴシック" pitchFamily="1" charset="-128"/>
                    </a:defRPr>
                  </a:lvl2pPr>
                  <a:lvl3pPr marL="1143000" indent="-228600" eaLnBrk="0" hangingPunct="0">
                    <a:defRPr sz="2400" b="1">
                      <a:solidFill>
                        <a:schemeClr val="tx1"/>
                      </a:solidFill>
                      <a:latin typeface="Times New Roman" pitchFamily="18" charset="0"/>
                      <a:ea typeface="ＭＳ Ｐゴシック" pitchFamily="1" charset="-128"/>
                    </a:defRPr>
                  </a:lvl3pPr>
                  <a:lvl4pPr marL="1600200" indent="-228600" eaLnBrk="0" hangingPunct="0">
                    <a:defRPr sz="2400" b="1">
                      <a:solidFill>
                        <a:schemeClr val="tx1"/>
                      </a:solidFill>
                      <a:latin typeface="Times New Roman" pitchFamily="18" charset="0"/>
                      <a:ea typeface="ＭＳ Ｐゴシック" pitchFamily="1" charset="-128"/>
                    </a:defRPr>
                  </a:lvl4pPr>
                  <a:lvl5pPr marL="2057400" indent="-228600" eaLnBrk="0" hangingPunct="0">
                    <a:defRPr sz="2400" b="1">
                      <a:solidFill>
                        <a:schemeClr val="tx1"/>
                      </a:solidFill>
                      <a:latin typeface="Times New Roman" pitchFamily="18" charset="0"/>
                      <a:ea typeface="ＭＳ Ｐゴシック" pitchFamily="1"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ＭＳ Ｐゴシック" pitchFamily="1" charset="-128"/>
                    </a:defRPr>
                  </a:lvl9pPr>
                </a:lstStyle>
                <a:p>
                  <a:pPr eaLnBrk="1" hangingPunct="1">
                    <a:spcBef>
                      <a:spcPct val="50000"/>
                    </a:spcBef>
                  </a:pPr>
                  <a:r>
                    <a:rPr lang="en-US" dirty="0">
                      <a:solidFill>
                        <a:srgbClr val="3333CC"/>
                      </a:solidFill>
                    </a:rPr>
                    <a:t>Reorder</a:t>
                  </a:r>
                </a:p>
              </p:txBody>
            </p:sp>
            <p:sp>
              <p:nvSpPr>
                <p:cNvPr id="31760" name="Line 14"/>
                <p:cNvSpPr>
                  <a:spLocks noChangeShapeType="1"/>
                </p:cNvSpPr>
                <p:nvPr/>
              </p:nvSpPr>
              <p:spPr bwMode="auto">
                <a:xfrm>
                  <a:off x="2207" y="2160"/>
                  <a:ext cx="192"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grpSp>
        </p:grpSp>
        <p:sp>
          <p:nvSpPr>
            <p:cNvPr id="31756" name="Line 11"/>
            <p:cNvSpPr>
              <a:spLocks noChangeShapeType="1"/>
            </p:cNvSpPr>
            <p:nvPr/>
          </p:nvSpPr>
          <p:spPr bwMode="auto">
            <a:xfrm>
              <a:off x="3811" y="1800"/>
              <a:ext cx="0" cy="1920"/>
            </a:xfrm>
            <a:prstGeom prst="line">
              <a:avLst/>
            </a:prstGeom>
            <a:noFill/>
            <a:ln w="9525">
              <a:solidFill>
                <a:srgbClr val="333333"/>
              </a:solidFill>
              <a:round/>
              <a:headEnd/>
              <a:tailEnd/>
            </a:ln>
            <a:extLst>
              <a:ext uri="{909E8E84-426E-40DD-AFC4-6F175D3DCCD1}">
                <a14:hiddenFill xmlns:a14="http://schemas.microsoft.com/office/drawing/2010/main">
                  <a:noFill/>
                </a14:hiddenFill>
              </a:ext>
            </a:extLst>
          </p:spPr>
          <p:txBody>
            <a:bodyPr/>
            <a:lstStyle/>
            <a:p>
              <a:endParaRPr lang="en-CA"/>
            </a:p>
          </p:txBody>
        </p:sp>
      </p:grpSp>
      <p:sp>
        <p:nvSpPr>
          <p:cNvPr id="4" name="Date Placeholder 3">
            <a:extLst>
              <a:ext uri="{FF2B5EF4-FFF2-40B4-BE49-F238E27FC236}">
                <a16:creationId xmlns:a16="http://schemas.microsoft.com/office/drawing/2014/main" id="{EF70BD70-9BFB-A1BD-6299-20F043DD1C87}"/>
              </a:ext>
            </a:extLst>
          </p:cNvPr>
          <p:cNvSpPr>
            <a:spLocks noGrp="1"/>
          </p:cNvSpPr>
          <p:nvPr>
            <p:ph type="dt" sz="half" idx="10"/>
          </p:nvPr>
        </p:nvSpPr>
        <p:spPr/>
        <p:txBody>
          <a:bodyPr/>
          <a:lstStyle/>
          <a:p>
            <a:fld id="{1BB69E9C-3B53-44D8-8E4C-48FE0566B7C3}" type="datetime1">
              <a:rPr lang="en-US" smtClean="0"/>
              <a:t>9/2/2024</a:t>
            </a:fld>
            <a:endParaRPr lang="en-US" dirty="0"/>
          </a:p>
        </p:txBody>
      </p:sp>
      <p:sp>
        <p:nvSpPr>
          <p:cNvPr id="5" name="Footer Placeholder 4">
            <a:extLst>
              <a:ext uri="{FF2B5EF4-FFF2-40B4-BE49-F238E27FC236}">
                <a16:creationId xmlns:a16="http://schemas.microsoft.com/office/drawing/2014/main" id="{942D1A2C-6546-8DDE-FF71-36A31E9B3021}"/>
              </a:ext>
            </a:extLst>
          </p:cNvPr>
          <p:cNvSpPr>
            <a:spLocks noGrp="1"/>
          </p:cNvSpPr>
          <p:nvPr>
            <p:ph type="ftr" sz="quarter" idx="11"/>
          </p:nvPr>
        </p:nvSpPr>
        <p:spPr>
          <a:xfrm>
            <a:off x="2666999" y="6356350"/>
            <a:ext cx="4267199" cy="365125"/>
          </a:xfrm>
        </p:spPr>
        <p:txBody>
          <a:bodyPr/>
          <a:lstStyle/>
          <a:p>
            <a:r>
              <a:rPr lang="en-US" dirty="0"/>
              <a:t>Chapter 1: Describing Data with Graphs by Ahmad Farooqi, PhD</a:t>
            </a:r>
          </a:p>
        </p:txBody>
      </p:sp>
      <p:sp>
        <p:nvSpPr>
          <p:cNvPr id="6" name="Slide Number Placeholder 5">
            <a:extLst>
              <a:ext uri="{FF2B5EF4-FFF2-40B4-BE49-F238E27FC236}">
                <a16:creationId xmlns:a16="http://schemas.microsoft.com/office/drawing/2014/main" id="{D3AADEAF-85FB-88DA-3E19-4F4908FA9893}"/>
              </a:ext>
            </a:extLst>
          </p:cNvPr>
          <p:cNvSpPr>
            <a:spLocks noGrp="1"/>
          </p:cNvSpPr>
          <p:nvPr>
            <p:ph type="sldNum" sz="quarter" idx="12"/>
          </p:nvPr>
        </p:nvSpPr>
        <p:spPr/>
        <p:txBody>
          <a:bodyPr/>
          <a:lstStyle/>
          <a:p>
            <a:fld id="{52A6D2FD-6317-4ED2-89D6-20713CDA8687}" type="slidenum">
              <a:rPr lang="en-US" smtClean="0"/>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68AB3-5C10-2053-433F-BEB6D391BAF7}"/>
              </a:ext>
            </a:extLst>
          </p:cNvPr>
          <p:cNvSpPr>
            <a:spLocks noGrp="1"/>
          </p:cNvSpPr>
          <p:nvPr>
            <p:ph type="title"/>
          </p:nvPr>
        </p:nvSpPr>
        <p:spPr/>
        <p:txBody>
          <a:bodyPr>
            <a:normAutofit/>
          </a:bodyPr>
          <a:lstStyle/>
          <a:p>
            <a:pPr algn="ctr"/>
            <a:r>
              <a:rPr kumimoji="0" lang="en-US" sz="2400" b="1" i="0" u="none" strike="noStrike" kern="1200" cap="none" spc="0" normalizeH="0" baseline="0" noProof="0" dirty="0">
                <a:ln>
                  <a:noFill/>
                </a:ln>
                <a:solidFill>
                  <a:srgbClr val="04617B"/>
                </a:solidFill>
                <a:effectLst/>
                <a:uLnTx/>
                <a:uFillTx/>
                <a:latin typeface="Constantia"/>
                <a:ea typeface="+mj-ea"/>
                <a:cs typeface="+mj-cs"/>
              </a:rPr>
              <a:t>Graphical Representation of Quantitative Data:</a:t>
            </a:r>
            <a:br>
              <a:rPr kumimoji="0" lang="en-US" sz="2400" b="1" i="0" u="none" strike="noStrike" kern="1200" cap="none" spc="0" normalizeH="0" baseline="0" noProof="0" dirty="0">
                <a:ln>
                  <a:noFill/>
                </a:ln>
                <a:solidFill>
                  <a:srgbClr val="04617B"/>
                </a:solidFill>
                <a:effectLst/>
                <a:uLnTx/>
                <a:uFillTx/>
                <a:latin typeface="Constantia"/>
                <a:ea typeface="+mj-ea"/>
                <a:cs typeface="+mj-cs"/>
              </a:rPr>
            </a:br>
            <a:r>
              <a:rPr kumimoji="0" lang="en-US" sz="2400" b="1" i="0" u="none" strike="noStrike" kern="1200" cap="none" spc="0" normalizeH="0" baseline="0" noProof="0" dirty="0">
                <a:ln>
                  <a:noFill/>
                </a:ln>
                <a:solidFill>
                  <a:srgbClr val="04617B"/>
                </a:solidFill>
                <a:effectLst/>
                <a:uLnTx/>
                <a:uFillTx/>
                <a:latin typeface="Constantia"/>
                <a:ea typeface="+mj-ea"/>
                <a:cs typeface="+mj-cs"/>
              </a:rPr>
              <a:t>Steam and Leaf Plots-Example</a:t>
            </a:r>
            <a:br>
              <a:rPr kumimoji="0" lang="en-US" sz="2400" b="1" i="0" u="none" strike="noStrike" kern="1200" cap="none" spc="0" normalizeH="0" baseline="0" noProof="0" dirty="0">
                <a:ln>
                  <a:noFill/>
                </a:ln>
                <a:solidFill>
                  <a:srgbClr val="04617B"/>
                </a:solidFill>
                <a:effectLst/>
                <a:uLnTx/>
                <a:uFillTx/>
                <a:latin typeface="Constantia"/>
                <a:ea typeface="+mj-ea"/>
                <a:cs typeface="+mj-cs"/>
              </a:rPr>
            </a:br>
            <a:endParaRPr lang="en-CA" sz="2400" dirty="0"/>
          </a:p>
        </p:txBody>
      </p:sp>
      <p:sp>
        <p:nvSpPr>
          <p:cNvPr id="3" name="Content Placeholder 2">
            <a:extLst>
              <a:ext uri="{FF2B5EF4-FFF2-40B4-BE49-F238E27FC236}">
                <a16:creationId xmlns:a16="http://schemas.microsoft.com/office/drawing/2014/main" id="{F03E69BE-E744-88CC-0562-ADD2DE4BDB9E}"/>
              </a:ext>
            </a:extLst>
          </p:cNvPr>
          <p:cNvSpPr>
            <a:spLocks noGrp="1"/>
          </p:cNvSpPr>
          <p:nvPr>
            <p:ph idx="1"/>
          </p:nvPr>
        </p:nvSpPr>
        <p:spPr/>
        <p:txBody>
          <a:bodyPr>
            <a:normAutofit/>
          </a:bodyPr>
          <a:lstStyle/>
          <a:p>
            <a:pPr>
              <a:spcAft>
                <a:spcPts val="1200"/>
              </a:spcAft>
              <a:defRPr/>
            </a:pPr>
            <a:r>
              <a:rPr lang="en-US" sz="1900" dirty="0"/>
              <a:t>Note that, sometimes the available stem choices result in a plot that contains too few stems and many leaves within each stem.</a:t>
            </a:r>
          </a:p>
          <a:p>
            <a:pPr>
              <a:spcAft>
                <a:spcPts val="1200"/>
              </a:spcAft>
              <a:defRPr/>
            </a:pPr>
            <a:r>
              <a:rPr lang="en-US" sz="1900" dirty="0"/>
              <a:t>In this situation, you can stretch the stems by dividing each one into several lines, depending on the leaf values assigned to them.</a:t>
            </a:r>
          </a:p>
          <a:p>
            <a:pPr>
              <a:spcAft>
                <a:spcPts val="1200"/>
              </a:spcAft>
              <a:defRPr/>
            </a:pPr>
            <a:r>
              <a:rPr lang="en-US" sz="1900" dirty="0"/>
              <a:t>Stems are usually divided in one of two ways:</a:t>
            </a:r>
          </a:p>
          <a:p>
            <a:pPr lvl="1">
              <a:spcAft>
                <a:spcPts val="1200"/>
              </a:spcAft>
              <a:defRPr/>
            </a:pPr>
            <a:r>
              <a:rPr lang="en-US" sz="1900" dirty="0"/>
              <a:t>Into two lines, with leaves 0-4 in the first line and leaves 5-9 in the second line.</a:t>
            </a:r>
          </a:p>
          <a:p>
            <a:pPr lvl="1">
              <a:spcAft>
                <a:spcPts val="1200"/>
              </a:spcAft>
              <a:defRPr/>
            </a:pPr>
            <a:r>
              <a:rPr lang="en-US" sz="1900" dirty="0"/>
              <a:t>Into five lines, with leaves 0-1, 2-3, 4-5, 6-7, and 8-9 in the five lines.</a:t>
            </a:r>
          </a:p>
          <a:p>
            <a:endParaRPr lang="en-CA" dirty="0"/>
          </a:p>
        </p:txBody>
      </p:sp>
      <p:sp>
        <p:nvSpPr>
          <p:cNvPr id="4" name="Date Placeholder 3">
            <a:extLst>
              <a:ext uri="{FF2B5EF4-FFF2-40B4-BE49-F238E27FC236}">
                <a16:creationId xmlns:a16="http://schemas.microsoft.com/office/drawing/2014/main" id="{5E3049AD-196A-A4FF-E473-82592683377A}"/>
              </a:ext>
            </a:extLst>
          </p:cNvPr>
          <p:cNvSpPr>
            <a:spLocks noGrp="1"/>
          </p:cNvSpPr>
          <p:nvPr>
            <p:ph type="dt" sz="half" idx="10"/>
          </p:nvPr>
        </p:nvSpPr>
        <p:spPr/>
        <p:txBody>
          <a:bodyPr/>
          <a:lstStyle/>
          <a:p>
            <a:fld id="{F5F53599-5598-43F4-92BB-D11D312BEE60}" type="datetime1">
              <a:rPr lang="en-US" smtClean="0"/>
              <a:t>9/2/2024</a:t>
            </a:fld>
            <a:endParaRPr lang="en-US" dirty="0"/>
          </a:p>
        </p:txBody>
      </p:sp>
      <p:sp>
        <p:nvSpPr>
          <p:cNvPr id="5" name="Footer Placeholder 4">
            <a:extLst>
              <a:ext uri="{FF2B5EF4-FFF2-40B4-BE49-F238E27FC236}">
                <a16:creationId xmlns:a16="http://schemas.microsoft.com/office/drawing/2014/main" id="{4643448C-3A93-43EB-5EB9-70CC6859EC04}"/>
              </a:ext>
            </a:extLst>
          </p:cNvPr>
          <p:cNvSpPr>
            <a:spLocks noGrp="1"/>
          </p:cNvSpPr>
          <p:nvPr>
            <p:ph type="ftr" sz="quarter" idx="11"/>
          </p:nvPr>
        </p:nvSpPr>
        <p:spPr>
          <a:xfrm>
            <a:off x="2667000" y="6356350"/>
            <a:ext cx="4419600" cy="365125"/>
          </a:xfrm>
        </p:spPr>
        <p:txBody>
          <a:bodyPr/>
          <a:lstStyle/>
          <a:p>
            <a:r>
              <a:rPr lang="en-US" dirty="0"/>
              <a:t>Chapter 1: Describing Data with Graphs by Ahmad Farooqi, PhD</a:t>
            </a:r>
          </a:p>
        </p:txBody>
      </p:sp>
      <p:sp>
        <p:nvSpPr>
          <p:cNvPr id="6" name="Slide Number Placeholder 5">
            <a:extLst>
              <a:ext uri="{FF2B5EF4-FFF2-40B4-BE49-F238E27FC236}">
                <a16:creationId xmlns:a16="http://schemas.microsoft.com/office/drawing/2014/main" id="{CC17EB95-2481-C226-FD00-507E145A8181}"/>
              </a:ext>
            </a:extLst>
          </p:cNvPr>
          <p:cNvSpPr>
            <a:spLocks noGrp="1"/>
          </p:cNvSpPr>
          <p:nvPr>
            <p:ph type="sldNum" sz="quarter" idx="12"/>
          </p:nvPr>
        </p:nvSpPr>
        <p:spPr/>
        <p:txBody>
          <a:bodyPr/>
          <a:lstStyle/>
          <a:p>
            <a:fld id="{52A6D2FD-6317-4ED2-89D6-20713CDA8687}" type="slidenum">
              <a:rPr lang="en-US" smtClean="0"/>
              <a:t>31</a:t>
            </a:fld>
            <a:endParaRPr lang="en-US" dirty="0"/>
          </a:p>
        </p:txBody>
      </p:sp>
    </p:spTree>
    <p:extLst>
      <p:ext uri="{BB962C8B-B14F-4D97-AF65-F5344CB8AC3E}">
        <p14:creationId xmlns:p14="http://schemas.microsoft.com/office/powerpoint/2010/main" val="13471792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68AB3-5C10-2053-433F-BEB6D391BAF7}"/>
              </a:ext>
            </a:extLst>
          </p:cNvPr>
          <p:cNvSpPr>
            <a:spLocks noGrp="1"/>
          </p:cNvSpPr>
          <p:nvPr>
            <p:ph type="title"/>
          </p:nvPr>
        </p:nvSpPr>
        <p:spPr/>
        <p:txBody>
          <a:bodyPr>
            <a:normAutofit/>
          </a:bodyPr>
          <a:lstStyle/>
          <a:p>
            <a:pPr algn="ctr"/>
            <a:r>
              <a:rPr kumimoji="0" lang="en-US" sz="2400" b="1" i="0" u="none" strike="noStrike" kern="1200" cap="none" spc="0" normalizeH="0" baseline="0" noProof="0" dirty="0">
                <a:ln>
                  <a:noFill/>
                </a:ln>
                <a:solidFill>
                  <a:srgbClr val="04617B"/>
                </a:solidFill>
                <a:effectLst/>
                <a:uLnTx/>
                <a:uFillTx/>
                <a:latin typeface="Constantia"/>
                <a:ea typeface="+mj-ea"/>
                <a:cs typeface="+mj-cs"/>
              </a:rPr>
              <a:t>Graphical Representation of Quantitative Data:</a:t>
            </a:r>
            <a:br>
              <a:rPr kumimoji="0" lang="en-US" sz="2400" b="1" i="0" u="none" strike="noStrike" kern="1200" cap="none" spc="0" normalizeH="0" baseline="0" noProof="0" dirty="0">
                <a:ln>
                  <a:noFill/>
                </a:ln>
                <a:solidFill>
                  <a:srgbClr val="04617B"/>
                </a:solidFill>
                <a:effectLst/>
                <a:uLnTx/>
                <a:uFillTx/>
                <a:latin typeface="Constantia"/>
                <a:ea typeface="+mj-ea"/>
                <a:cs typeface="+mj-cs"/>
              </a:rPr>
            </a:br>
            <a:r>
              <a:rPr kumimoji="0" lang="en-US" sz="2400" b="1" i="0" u="none" strike="noStrike" kern="1200" cap="none" spc="0" normalizeH="0" baseline="0" noProof="0" dirty="0">
                <a:ln>
                  <a:noFill/>
                </a:ln>
                <a:solidFill>
                  <a:srgbClr val="04617B"/>
                </a:solidFill>
                <a:effectLst/>
                <a:uLnTx/>
                <a:uFillTx/>
                <a:latin typeface="Constantia"/>
                <a:ea typeface="+mj-ea"/>
                <a:cs typeface="+mj-cs"/>
              </a:rPr>
              <a:t>Steam and Leaf Plots-Exercise</a:t>
            </a:r>
            <a:br>
              <a:rPr kumimoji="0" lang="en-US" sz="2400" b="1" i="0" u="none" strike="noStrike" kern="1200" cap="none" spc="0" normalizeH="0" baseline="0" noProof="0" dirty="0">
                <a:ln>
                  <a:noFill/>
                </a:ln>
                <a:solidFill>
                  <a:srgbClr val="04617B"/>
                </a:solidFill>
                <a:effectLst/>
                <a:uLnTx/>
                <a:uFillTx/>
                <a:latin typeface="Constantia"/>
                <a:ea typeface="+mj-ea"/>
                <a:cs typeface="+mj-cs"/>
              </a:rPr>
            </a:br>
            <a:endParaRPr lang="en-CA" sz="2400" dirty="0"/>
          </a:p>
        </p:txBody>
      </p:sp>
      <p:sp>
        <p:nvSpPr>
          <p:cNvPr id="3" name="Content Placeholder 2">
            <a:extLst>
              <a:ext uri="{FF2B5EF4-FFF2-40B4-BE49-F238E27FC236}">
                <a16:creationId xmlns:a16="http://schemas.microsoft.com/office/drawing/2014/main" id="{F03E69BE-E744-88CC-0562-ADD2DE4BDB9E}"/>
              </a:ext>
            </a:extLst>
          </p:cNvPr>
          <p:cNvSpPr>
            <a:spLocks noGrp="1"/>
          </p:cNvSpPr>
          <p:nvPr>
            <p:ph idx="1"/>
          </p:nvPr>
        </p:nvSpPr>
        <p:spPr/>
        <p:txBody>
          <a:bodyPr>
            <a:normAutofit lnSpcReduction="10000"/>
          </a:bodyPr>
          <a:lstStyle/>
          <a:p>
            <a:pPr>
              <a:spcAft>
                <a:spcPts val="1200"/>
              </a:spcAft>
              <a:defRPr/>
            </a:pPr>
            <a:r>
              <a:rPr lang="en-US" sz="1800" b="1" dirty="0"/>
              <a:t>Exercise: </a:t>
            </a:r>
            <a:r>
              <a:rPr lang="en-US" sz="1800" dirty="0"/>
              <a:t>Suppose we have the data : 0.0076, 0.0100, 0.0400, 0.1266, 0.1917, 0.2598, 0.3000, 0.3752, 0.6244, 1.0200</a:t>
            </a:r>
          </a:p>
          <a:p>
            <a:pPr>
              <a:spcAft>
                <a:spcPts val="1200"/>
              </a:spcAft>
              <a:defRPr/>
            </a:pPr>
            <a:r>
              <a:rPr lang="en-US" sz="1800" dirty="0"/>
              <a:t>How would you build a stem and leaf’s plot?</a:t>
            </a:r>
          </a:p>
          <a:p>
            <a:pPr>
              <a:spcAft>
                <a:spcPts val="1200"/>
              </a:spcAft>
              <a:defRPr/>
            </a:pPr>
            <a:r>
              <a:rPr lang="en-US" sz="1800" b="1" dirty="0"/>
              <a:t>Solution: </a:t>
            </a:r>
            <a:r>
              <a:rPr lang="en-US" sz="1800" dirty="0"/>
              <a:t>Looking at these numbers we notice that: the largest number  is 1.02 and the smallest number is 0.0076. Now, since most of them are less than one, but are in the order of one decimal digit, we prefer to take the leaf unit 0.1 and we spread out some of the tallest stacks to make the plot more readable.</a:t>
            </a:r>
            <a:endParaRPr lang="en-CA" sz="1800" b="0" i="0" u="none" strike="noStrike" baseline="0" dirty="0">
              <a:latin typeface="Arial" panose="020B0604020202020204" pitchFamily="34" charset="0"/>
            </a:endParaRPr>
          </a:p>
          <a:p>
            <a:r>
              <a:rPr lang="en-US" sz="1800" b="0" i="0" u="none" strike="noStrike" baseline="0" dirty="0"/>
              <a:t>Here is the stem and leaf’s plot</a:t>
            </a:r>
          </a:p>
          <a:p>
            <a:pPr marL="0" indent="0" algn="ctr">
              <a:buNone/>
            </a:pPr>
            <a:r>
              <a:rPr lang="en-US" sz="1800" b="0" i="0" u="none" strike="noStrike" baseline="0" dirty="0"/>
              <a:t> </a:t>
            </a:r>
            <a:r>
              <a:rPr lang="en-US" sz="1800" b="1" i="0" u="none" strike="noStrike" baseline="0" dirty="0">
                <a:solidFill>
                  <a:srgbClr val="000000"/>
                </a:solidFill>
              </a:rPr>
              <a:t>Stem 	Leaf </a:t>
            </a:r>
            <a:r>
              <a:rPr lang="en-US" sz="1800" b="0" i="0" u="none" strike="noStrike" baseline="0" dirty="0">
                <a:solidFill>
                  <a:srgbClr val="000000"/>
                </a:solidFill>
              </a:rPr>
              <a:t>	</a:t>
            </a:r>
          </a:p>
          <a:p>
            <a:pPr marL="0" indent="0" algn="ctr">
              <a:buNone/>
            </a:pPr>
            <a:r>
              <a:rPr lang="en-CA" sz="1800" b="0" i="0" u="none" strike="noStrike" baseline="0" dirty="0">
                <a:solidFill>
                  <a:srgbClr val="000000"/>
                </a:solidFill>
              </a:rPr>
              <a:t>  0 	0 0 0 1 1 	</a:t>
            </a:r>
          </a:p>
          <a:p>
            <a:pPr marL="0" indent="0" algn="ctr">
              <a:buNone/>
            </a:pPr>
            <a:r>
              <a:rPr lang="en-CA" sz="1800" b="0" i="0" u="none" strike="noStrike" baseline="0" dirty="0">
                <a:solidFill>
                  <a:srgbClr val="000000"/>
                </a:solidFill>
              </a:rPr>
              <a:t>  0 	2 3 3 	</a:t>
            </a:r>
          </a:p>
          <a:p>
            <a:pPr marL="0" indent="0" algn="ctr">
              <a:buNone/>
            </a:pPr>
            <a:r>
              <a:rPr lang="en-CA" sz="1800" b="0" i="0" u="none" strike="noStrike" baseline="0" dirty="0">
                <a:solidFill>
                  <a:srgbClr val="000000"/>
                </a:solidFill>
              </a:rPr>
              <a:t>  0 	  6 	</a:t>
            </a:r>
          </a:p>
          <a:p>
            <a:pPr marL="0" indent="0" algn="ctr">
              <a:buNone/>
            </a:pPr>
            <a:r>
              <a:rPr lang="en-CA" sz="1800" b="0" i="0" u="none" strike="noStrike" baseline="0" dirty="0">
                <a:solidFill>
                  <a:srgbClr val="000000"/>
                </a:solidFill>
              </a:rPr>
              <a:t>  1 	  0 </a:t>
            </a:r>
            <a:r>
              <a:rPr lang="en-CA" sz="1800" b="0" i="0" u="none" strike="noStrike" baseline="0" dirty="0">
                <a:solidFill>
                  <a:srgbClr val="000000"/>
                </a:solidFill>
                <a:latin typeface="Arial" panose="020B0604020202020204" pitchFamily="34" charset="0"/>
              </a:rPr>
              <a:t>	</a:t>
            </a:r>
          </a:p>
          <a:p>
            <a:pPr>
              <a:spcAft>
                <a:spcPts val="1200"/>
              </a:spcAft>
              <a:defRPr/>
            </a:pPr>
            <a:endParaRPr lang="en-CA" sz="1800" dirty="0"/>
          </a:p>
        </p:txBody>
      </p:sp>
      <p:sp>
        <p:nvSpPr>
          <p:cNvPr id="4" name="Date Placeholder 3">
            <a:extLst>
              <a:ext uri="{FF2B5EF4-FFF2-40B4-BE49-F238E27FC236}">
                <a16:creationId xmlns:a16="http://schemas.microsoft.com/office/drawing/2014/main" id="{5E3049AD-196A-A4FF-E473-82592683377A}"/>
              </a:ext>
            </a:extLst>
          </p:cNvPr>
          <p:cNvSpPr>
            <a:spLocks noGrp="1"/>
          </p:cNvSpPr>
          <p:nvPr>
            <p:ph type="dt" sz="half" idx="10"/>
          </p:nvPr>
        </p:nvSpPr>
        <p:spPr/>
        <p:txBody>
          <a:bodyPr/>
          <a:lstStyle/>
          <a:p>
            <a:fld id="{F5F53599-5598-43F4-92BB-D11D312BEE60}" type="datetime1">
              <a:rPr lang="en-US" smtClean="0"/>
              <a:t>9/2/2024</a:t>
            </a:fld>
            <a:endParaRPr lang="en-US" dirty="0"/>
          </a:p>
        </p:txBody>
      </p:sp>
      <p:sp>
        <p:nvSpPr>
          <p:cNvPr id="5" name="Footer Placeholder 4">
            <a:extLst>
              <a:ext uri="{FF2B5EF4-FFF2-40B4-BE49-F238E27FC236}">
                <a16:creationId xmlns:a16="http://schemas.microsoft.com/office/drawing/2014/main" id="{4643448C-3A93-43EB-5EB9-70CC6859EC04}"/>
              </a:ext>
            </a:extLst>
          </p:cNvPr>
          <p:cNvSpPr>
            <a:spLocks noGrp="1"/>
          </p:cNvSpPr>
          <p:nvPr>
            <p:ph type="ftr" sz="quarter" idx="11"/>
          </p:nvPr>
        </p:nvSpPr>
        <p:spPr>
          <a:xfrm>
            <a:off x="2667000" y="6356350"/>
            <a:ext cx="4419600" cy="365125"/>
          </a:xfrm>
        </p:spPr>
        <p:txBody>
          <a:bodyPr/>
          <a:lstStyle/>
          <a:p>
            <a:r>
              <a:rPr lang="en-US" dirty="0"/>
              <a:t>Chapter 1: Describing Data with Graphs by Ahmad Farooqi, PhD</a:t>
            </a:r>
          </a:p>
        </p:txBody>
      </p:sp>
      <p:sp>
        <p:nvSpPr>
          <p:cNvPr id="6" name="Slide Number Placeholder 5">
            <a:extLst>
              <a:ext uri="{FF2B5EF4-FFF2-40B4-BE49-F238E27FC236}">
                <a16:creationId xmlns:a16="http://schemas.microsoft.com/office/drawing/2014/main" id="{CC17EB95-2481-C226-FD00-507E145A8181}"/>
              </a:ext>
            </a:extLst>
          </p:cNvPr>
          <p:cNvSpPr>
            <a:spLocks noGrp="1"/>
          </p:cNvSpPr>
          <p:nvPr>
            <p:ph type="sldNum" sz="quarter" idx="12"/>
          </p:nvPr>
        </p:nvSpPr>
        <p:spPr/>
        <p:txBody>
          <a:bodyPr/>
          <a:lstStyle/>
          <a:p>
            <a:fld id="{52A6D2FD-6317-4ED2-89D6-20713CDA8687}" type="slidenum">
              <a:rPr lang="en-US" smtClean="0"/>
              <a:t>32</a:t>
            </a:fld>
            <a:endParaRPr lang="en-US" dirty="0"/>
          </a:p>
        </p:txBody>
      </p:sp>
    </p:spTree>
    <p:extLst>
      <p:ext uri="{BB962C8B-B14F-4D97-AF65-F5344CB8AC3E}">
        <p14:creationId xmlns:p14="http://schemas.microsoft.com/office/powerpoint/2010/main" val="11880527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5832-0877-85FE-3982-82C14E87860D}"/>
              </a:ext>
            </a:extLst>
          </p:cNvPr>
          <p:cNvSpPr>
            <a:spLocks noGrp="1"/>
          </p:cNvSpPr>
          <p:nvPr>
            <p:ph type="title"/>
          </p:nvPr>
        </p:nvSpPr>
        <p:spPr/>
        <p:txBody>
          <a:bodyPr>
            <a:normAutofit/>
          </a:bodyPr>
          <a:lstStyle/>
          <a:p>
            <a:pPr algn="ctr"/>
            <a:r>
              <a:rPr kumimoji="0" lang="en-CA" sz="2400" b="1" i="0" u="none" strike="noStrike" kern="1200" cap="none" spc="0" normalizeH="0" baseline="0" noProof="0" dirty="0">
                <a:ln>
                  <a:noFill/>
                </a:ln>
                <a:effectLst/>
                <a:uLnTx/>
                <a:uFillTx/>
                <a:latin typeface="+mn-lt"/>
                <a:ea typeface="+mj-ea"/>
                <a:cs typeface="+mj-cs"/>
              </a:rPr>
              <a:t>Interpretation of Graphs with Location and Spread</a:t>
            </a:r>
            <a:br>
              <a:rPr kumimoji="0" lang="en-CA" sz="2400" b="1" i="0" u="none" strike="noStrike" kern="1200" cap="none" spc="0" normalizeH="0" baseline="0" noProof="0" dirty="0">
                <a:ln>
                  <a:noFill/>
                </a:ln>
                <a:solidFill>
                  <a:srgbClr val="005596"/>
                </a:solidFill>
                <a:effectLst/>
                <a:uLnTx/>
                <a:uFillTx/>
                <a:latin typeface="+mn-lt"/>
                <a:ea typeface="+mj-ea"/>
                <a:cs typeface="+mj-cs"/>
              </a:rPr>
            </a:br>
            <a:endParaRPr lang="en-CA" sz="2400" b="1" dirty="0">
              <a:latin typeface="+mn-lt"/>
            </a:endParaRPr>
          </a:p>
        </p:txBody>
      </p:sp>
      <p:sp>
        <p:nvSpPr>
          <p:cNvPr id="3" name="Content Placeholder 2">
            <a:extLst>
              <a:ext uri="{FF2B5EF4-FFF2-40B4-BE49-F238E27FC236}">
                <a16:creationId xmlns:a16="http://schemas.microsoft.com/office/drawing/2014/main" id="{BB45D76F-9D4E-918D-E7EA-51BC6B0AA08B}"/>
              </a:ext>
            </a:extLst>
          </p:cNvPr>
          <p:cNvSpPr>
            <a:spLocks noGrp="1"/>
          </p:cNvSpPr>
          <p:nvPr>
            <p:ph idx="1"/>
          </p:nvPr>
        </p:nvSpPr>
        <p:spPr/>
        <p:txBody>
          <a:bodyPr/>
          <a:lstStyle/>
          <a:p>
            <a:r>
              <a:rPr lang="en-US" sz="1800" dirty="0"/>
              <a:t>Where is the data located (</a:t>
            </a:r>
            <a:r>
              <a:rPr lang="en-US" sz="1800" dirty="0" err="1"/>
              <a:t>centred</a:t>
            </a:r>
            <a:r>
              <a:rPr lang="en-US" sz="1800" dirty="0"/>
              <a:t>) on the horizontal axis, and how does it spread (variability) out from the </a:t>
            </a:r>
            <a:r>
              <a:rPr lang="en-US" sz="1800" dirty="0" err="1"/>
              <a:t>centre</a:t>
            </a:r>
            <a:r>
              <a:rPr lang="en-US" sz="1800" dirty="0"/>
              <a:t>? Following figures can help to understand this.</a:t>
            </a:r>
          </a:p>
          <a:p>
            <a:pPr marL="0" indent="0">
              <a:buNone/>
            </a:pPr>
            <a:endParaRPr lang="en-US" sz="1800" dirty="0"/>
          </a:p>
          <a:p>
            <a:endParaRPr lang="en-CA" dirty="0"/>
          </a:p>
        </p:txBody>
      </p:sp>
      <p:sp>
        <p:nvSpPr>
          <p:cNvPr id="4" name="Date Placeholder 3">
            <a:extLst>
              <a:ext uri="{FF2B5EF4-FFF2-40B4-BE49-F238E27FC236}">
                <a16:creationId xmlns:a16="http://schemas.microsoft.com/office/drawing/2014/main" id="{CD3B7695-8776-FCEF-CED2-56C4D3024629}"/>
              </a:ext>
            </a:extLst>
          </p:cNvPr>
          <p:cNvSpPr>
            <a:spLocks noGrp="1"/>
          </p:cNvSpPr>
          <p:nvPr>
            <p:ph type="dt" sz="half" idx="10"/>
          </p:nvPr>
        </p:nvSpPr>
        <p:spPr/>
        <p:txBody>
          <a:bodyPr/>
          <a:lstStyle/>
          <a:p>
            <a:fld id="{F5F53599-5598-43F4-92BB-D11D312BEE60}" type="datetime1">
              <a:rPr lang="en-US" smtClean="0"/>
              <a:t>9/2/2024</a:t>
            </a:fld>
            <a:endParaRPr lang="en-US" dirty="0"/>
          </a:p>
        </p:txBody>
      </p:sp>
      <p:sp>
        <p:nvSpPr>
          <p:cNvPr id="5" name="Footer Placeholder 4">
            <a:extLst>
              <a:ext uri="{FF2B5EF4-FFF2-40B4-BE49-F238E27FC236}">
                <a16:creationId xmlns:a16="http://schemas.microsoft.com/office/drawing/2014/main" id="{E9DF443E-3BAB-0A9C-4E55-8C186C42388F}"/>
              </a:ext>
            </a:extLst>
          </p:cNvPr>
          <p:cNvSpPr>
            <a:spLocks noGrp="1"/>
          </p:cNvSpPr>
          <p:nvPr>
            <p:ph type="ftr" sz="quarter" idx="11"/>
          </p:nvPr>
        </p:nvSpPr>
        <p:spPr>
          <a:xfrm>
            <a:off x="2667000" y="6356350"/>
            <a:ext cx="4343400" cy="365125"/>
          </a:xfrm>
        </p:spPr>
        <p:txBody>
          <a:bodyPr/>
          <a:lstStyle/>
          <a:p>
            <a:r>
              <a:rPr lang="en-US" dirty="0"/>
              <a:t>Chapter 1: Describing Data with Graphs by Ahmad Farooqi, PhD</a:t>
            </a:r>
          </a:p>
        </p:txBody>
      </p:sp>
      <p:sp>
        <p:nvSpPr>
          <p:cNvPr id="6" name="Slide Number Placeholder 5">
            <a:extLst>
              <a:ext uri="{FF2B5EF4-FFF2-40B4-BE49-F238E27FC236}">
                <a16:creationId xmlns:a16="http://schemas.microsoft.com/office/drawing/2014/main" id="{75E2FD52-4C0B-8ECA-110D-5D7E64A35116}"/>
              </a:ext>
            </a:extLst>
          </p:cNvPr>
          <p:cNvSpPr>
            <a:spLocks noGrp="1"/>
          </p:cNvSpPr>
          <p:nvPr>
            <p:ph type="sldNum" sz="quarter" idx="12"/>
          </p:nvPr>
        </p:nvSpPr>
        <p:spPr/>
        <p:txBody>
          <a:bodyPr/>
          <a:lstStyle/>
          <a:p>
            <a:fld id="{52A6D2FD-6317-4ED2-89D6-20713CDA8687}" type="slidenum">
              <a:rPr lang="en-US" smtClean="0"/>
              <a:t>33</a:t>
            </a:fld>
            <a:endParaRPr lang="en-US" dirty="0"/>
          </a:p>
        </p:txBody>
      </p:sp>
      <p:grpSp>
        <p:nvGrpSpPr>
          <p:cNvPr id="100" name="Group 110">
            <a:extLst>
              <a:ext uri="{FF2B5EF4-FFF2-40B4-BE49-F238E27FC236}">
                <a16:creationId xmlns:a16="http://schemas.microsoft.com/office/drawing/2014/main" id="{85753A4B-025E-811F-152D-F272AA61D8D2}"/>
              </a:ext>
            </a:extLst>
          </p:cNvPr>
          <p:cNvGrpSpPr>
            <a:grpSpLocks/>
          </p:cNvGrpSpPr>
          <p:nvPr/>
        </p:nvGrpSpPr>
        <p:grpSpPr bwMode="auto">
          <a:xfrm>
            <a:off x="1182687" y="3124200"/>
            <a:ext cx="6778625" cy="2620963"/>
            <a:chOff x="1475656" y="1556792"/>
            <a:chExt cx="6777608" cy="2621632"/>
          </a:xfrm>
          <a:solidFill>
            <a:srgbClr val="4472C4"/>
          </a:solidFill>
        </p:grpSpPr>
        <p:grpSp>
          <p:nvGrpSpPr>
            <p:cNvPr id="101" name="Group 19">
              <a:extLst>
                <a:ext uri="{FF2B5EF4-FFF2-40B4-BE49-F238E27FC236}">
                  <a16:creationId xmlns:a16="http://schemas.microsoft.com/office/drawing/2014/main" id="{1BE507B1-6B7C-DA5D-A4DE-F533F51FF440}"/>
                </a:ext>
              </a:extLst>
            </p:cNvPr>
            <p:cNvGrpSpPr>
              <a:grpSpLocks/>
            </p:cNvGrpSpPr>
            <p:nvPr/>
          </p:nvGrpSpPr>
          <p:grpSpPr bwMode="auto">
            <a:xfrm>
              <a:off x="1547664" y="3645024"/>
              <a:ext cx="3200400" cy="533400"/>
              <a:chOff x="960" y="2400"/>
              <a:chExt cx="2016" cy="336"/>
            </a:xfrm>
            <a:grpFill/>
          </p:grpSpPr>
          <p:sp>
            <p:nvSpPr>
              <p:cNvPr id="183" name="AutoShape 20">
                <a:extLst>
                  <a:ext uri="{FF2B5EF4-FFF2-40B4-BE49-F238E27FC236}">
                    <a16:creationId xmlns:a16="http://schemas.microsoft.com/office/drawing/2014/main" id="{C7F6281C-94E8-AB51-5920-BED50E991C93}"/>
                  </a:ext>
                </a:extLst>
              </p:cNvPr>
              <p:cNvSpPr>
                <a:spLocks noChangeArrowheads="1"/>
              </p:cNvSpPr>
              <p:nvPr/>
            </p:nvSpPr>
            <p:spPr bwMode="auto">
              <a:xfrm>
                <a:off x="1776" y="2592"/>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84" name="AutoShape 21">
                <a:extLst>
                  <a:ext uri="{FF2B5EF4-FFF2-40B4-BE49-F238E27FC236}">
                    <a16:creationId xmlns:a16="http://schemas.microsoft.com/office/drawing/2014/main" id="{3D1D085B-F328-D9AF-9E2C-E4A53491554B}"/>
                  </a:ext>
                </a:extLst>
              </p:cNvPr>
              <p:cNvSpPr>
                <a:spLocks noChangeArrowheads="1"/>
              </p:cNvSpPr>
              <p:nvPr/>
            </p:nvSpPr>
            <p:spPr bwMode="auto">
              <a:xfrm>
                <a:off x="1776" y="2496"/>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85" name="AutoShape 22">
                <a:extLst>
                  <a:ext uri="{FF2B5EF4-FFF2-40B4-BE49-F238E27FC236}">
                    <a16:creationId xmlns:a16="http://schemas.microsoft.com/office/drawing/2014/main" id="{9D43415B-3D7E-B1FD-1251-F13641C1EAE3}"/>
                  </a:ext>
                </a:extLst>
              </p:cNvPr>
              <p:cNvSpPr>
                <a:spLocks noChangeArrowheads="1"/>
              </p:cNvSpPr>
              <p:nvPr/>
            </p:nvSpPr>
            <p:spPr bwMode="auto">
              <a:xfrm>
                <a:off x="1968" y="2592"/>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86" name="AutoShape 23">
                <a:extLst>
                  <a:ext uri="{FF2B5EF4-FFF2-40B4-BE49-F238E27FC236}">
                    <a16:creationId xmlns:a16="http://schemas.microsoft.com/office/drawing/2014/main" id="{DDEAFE0F-4C29-7148-FB7C-1AD9C3BA7006}"/>
                  </a:ext>
                </a:extLst>
              </p:cNvPr>
              <p:cNvSpPr>
                <a:spLocks noChangeArrowheads="1"/>
              </p:cNvSpPr>
              <p:nvPr/>
            </p:nvSpPr>
            <p:spPr bwMode="auto">
              <a:xfrm>
                <a:off x="1968" y="2496"/>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87" name="AutoShape 24">
                <a:extLst>
                  <a:ext uri="{FF2B5EF4-FFF2-40B4-BE49-F238E27FC236}">
                    <a16:creationId xmlns:a16="http://schemas.microsoft.com/office/drawing/2014/main" id="{3C8A3275-7B12-9C72-3AF2-9690B7CDAF7A}"/>
                  </a:ext>
                </a:extLst>
              </p:cNvPr>
              <p:cNvSpPr>
                <a:spLocks noChangeArrowheads="1"/>
              </p:cNvSpPr>
              <p:nvPr/>
            </p:nvSpPr>
            <p:spPr bwMode="auto">
              <a:xfrm>
                <a:off x="1968" y="2400"/>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88" name="AutoShape 25">
                <a:extLst>
                  <a:ext uri="{FF2B5EF4-FFF2-40B4-BE49-F238E27FC236}">
                    <a16:creationId xmlns:a16="http://schemas.microsoft.com/office/drawing/2014/main" id="{1E2F175D-E284-4538-5748-91EB4872A2D2}"/>
                  </a:ext>
                </a:extLst>
              </p:cNvPr>
              <p:cNvSpPr>
                <a:spLocks noChangeArrowheads="1"/>
              </p:cNvSpPr>
              <p:nvPr/>
            </p:nvSpPr>
            <p:spPr bwMode="auto">
              <a:xfrm>
                <a:off x="2160" y="2496"/>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89" name="AutoShape 26">
                <a:extLst>
                  <a:ext uri="{FF2B5EF4-FFF2-40B4-BE49-F238E27FC236}">
                    <a16:creationId xmlns:a16="http://schemas.microsoft.com/office/drawing/2014/main" id="{C2ABBD20-6680-FF0E-7EEB-98D46693DE2F}"/>
                  </a:ext>
                </a:extLst>
              </p:cNvPr>
              <p:cNvSpPr>
                <a:spLocks noChangeArrowheads="1"/>
              </p:cNvSpPr>
              <p:nvPr/>
            </p:nvSpPr>
            <p:spPr bwMode="auto">
              <a:xfrm>
                <a:off x="2160" y="2592"/>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90" name="AutoShape 27">
                <a:extLst>
                  <a:ext uri="{FF2B5EF4-FFF2-40B4-BE49-F238E27FC236}">
                    <a16:creationId xmlns:a16="http://schemas.microsoft.com/office/drawing/2014/main" id="{1EDB05E2-5D10-0280-5671-4474D3F94DCC}"/>
                  </a:ext>
                </a:extLst>
              </p:cNvPr>
              <p:cNvSpPr>
                <a:spLocks noChangeArrowheads="1"/>
              </p:cNvSpPr>
              <p:nvPr/>
            </p:nvSpPr>
            <p:spPr bwMode="auto">
              <a:xfrm>
                <a:off x="1584" y="2592"/>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91" name="Line 28">
                <a:extLst>
                  <a:ext uri="{FF2B5EF4-FFF2-40B4-BE49-F238E27FC236}">
                    <a16:creationId xmlns:a16="http://schemas.microsoft.com/office/drawing/2014/main" id="{0211803C-F2BB-545F-CC01-D5D970B4B317}"/>
                  </a:ext>
                </a:extLst>
              </p:cNvPr>
              <p:cNvSpPr>
                <a:spLocks noChangeShapeType="1"/>
              </p:cNvSpPr>
              <p:nvPr/>
            </p:nvSpPr>
            <p:spPr bwMode="auto">
              <a:xfrm>
                <a:off x="960" y="2736"/>
                <a:ext cx="2016" cy="0"/>
              </a:xfrm>
              <a:prstGeom prst="line">
                <a:avLst/>
              </a:prstGeom>
              <a:grpFill/>
              <a:ln w="2857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prstClr val="black"/>
                  </a:solidFill>
                  <a:effectLst/>
                  <a:uLnTx/>
                  <a:uFillTx/>
                  <a:latin typeface="Times New Roman" pitchFamily="28" charset="0"/>
                </a:endParaRPr>
              </a:p>
            </p:txBody>
          </p:sp>
          <p:sp>
            <p:nvSpPr>
              <p:cNvPr id="192" name="AutoShape 29">
                <a:extLst>
                  <a:ext uri="{FF2B5EF4-FFF2-40B4-BE49-F238E27FC236}">
                    <a16:creationId xmlns:a16="http://schemas.microsoft.com/office/drawing/2014/main" id="{862803F1-781B-F901-E711-4B2A17C86F0E}"/>
                  </a:ext>
                </a:extLst>
              </p:cNvPr>
              <p:cNvSpPr>
                <a:spLocks noChangeArrowheads="1"/>
              </p:cNvSpPr>
              <p:nvPr/>
            </p:nvSpPr>
            <p:spPr bwMode="auto">
              <a:xfrm>
                <a:off x="2304" y="2592"/>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grpSp>
        <p:grpSp>
          <p:nvGrpSpPr>
            <p:cNvPr id="102" name="Group 30">
              <a:extLst>
                <a:ext uri="{FF2B5EF4-FFF2-40B4-BE49-F238E27FC236}">
                  <a16:creationId xmlns:a16="http://schemas.microsoft.com/office/drawing/2014/main" id="{3565F0BD-7992-EB47-A2E1-A8421D727B72}"/>
                </a:ext>
              </a:extLst>
            </p:cNvPr>
            <p:cNvGrpSpPr>
              <a:grpSpLocks/>
            </p:cNvGrpSpPr>
            <p:nvPr/>
          </p:nvGrpSpPr>
          <p:grpSpPr bwMode="auto">
            <a:xfrm>
              <a:off x="5052864" y="3111624"/>
              <a:ext cx="3200400" cy="1066800"/>
              <a:chOff x="3168" y="2064"/>
              <a:chExt cx="2016" cy="672"/>
            </a:xfrm>
            <a:grpFill/>
          </p:grpSpPr>
          <p:sp>
            <p:nvSpPr>
              <p:cNvPr id="155" name="AutoShape 31">
                <a:extLst>
                  <a:ext uri="{FF2B5EF4-FFF2-40B4-BE49-F238E27FC236}">
                    <a16:creationId xmlns:a16="http://schemas.microsoft.com/office/drawing/2014/main" id="{0CBCFE94-D627-3DB8-C897-3AD28B8EB229}"/>
                  </a:ext>
                </a:extLst>
              </p:cNvPr>
              <p:cNvSpPr>
                <a:spLocks noChangeArrowheads="1"/>
              </p:cNvSpPr>
              <p:nvPr/>
            </p:nvSpPr>
            <p:spPr bwMode="auto">
              <a:xfrm>
                <a:off x="4032" y="2352"/>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grpSp>
            <p:nvGrpSpPr>
              <p:cNvPr id="156" name="Group 32">
                <a:extLst>
                  <a:ext uri="{FF2B5EF4-FFF2-40B4-BE49-F238E27FC236}">
                    <a16:creationId xmlns:a16="http://schemas.microsoft.com/office/drawing/2014/main" id="{E53FC159-534B-3CAE-6A32-97C1F500B52D}"/>
                  </a:ext>
                </a:extLst>
              </p:cNvPr>
              <p:cNvGrpSpPr>
                <a:grpSpLocks/>
              </p:cNvGrpSpPr>
              <p:nvPr/>
            </p:nvGrpSpPr>
            <p:grpSpPr bwMode="auto">
              <a:xfrm>
                <a:off x="3168" y="2064"/>
                <a:ext cx="2016" cy="672"/>
                <a:chOff x="3168" y="2064"/>
                <a:chExt cx="2016" cy="672"/>
              </a:xfrm>
              <a:grpFill/>
            </p:grpSpPr>
            <p:sp>
              <p:nvSpPr>
                <p:cNvPr id="157" name="Line 33">
                  <a:extLst>
                    <a:ext uri="{FF2B5EF4-FFF2-40B4-BE49-F238E27FC236}">
                      <a16:creationId xmlns:a16="http://schemas.microsoft.com/office/drawing/2014/main" id="{A449D782-7B86-2B4B-4DFB-6D147866C753}"/>
                    </a:ext>
                  </a:extLst>
                </p:cNvPr>
                <p:cNvSpPr>
                  <a:spLocks noChangeShapeType="1"/>
                </p:cNvSpPr>
                <p:nvPr/>
              </p:nvSpPr>
              <p:spPr bwMode="auto">
                <a:xfrm>
                  <a:off x="3168" y="2736"/>
                  <a:ext cx="2016" cy="0"/>
                </a:xfrm>
                <a:prstGeom prst="line">
                  <a:avLst/>
                </a:prstGeom>
                <a:grpFill/>
                <a:ln w="2857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prstClr val="black"/>
                    </a:solidFill>
                    <a:effectLst/>
                    <a:uLnTx/>
                    <a:uFillTx/>
                    <a:latin typeface="Times New Roman" pitchFamily="28" charset="0"/>
                  </a:endParaRPr>
                </a:p>
              </p:txBody>
            </p:sp>
            <p:sp>
              <p:nvSpPr>
                <p:cNvPr id="158" name="AutoShape 34">
                  <a:extLst>
                    <a:ext uri="{FF2B5EF4-FFF2-40B4-BE49-F238E27FC236}">
                      <a16:creationId xmlns:a16="http://schemas.microsoft.com/office/drawing/2014/main" id="{DCE1DEBF-C387-FAD5-6C5A-DCE0CC51CBBE}"/>
                    </a:ext>
                  </a:extLst>
                </p:cNvPr>
                <p:cNvSpPr>
                  <a:spLocks noChangeArrowheads="1"/>
                </p:cNvSpPr>
                <p:nvPr/>
              </p:nvSpPr>
              <p:spPr bwMode="auto">
                <a:xfrm>
                  <a:off x="3168" y="2592"/>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59" name="AutoShape 35">
                  <a:extLst>
                    <a:ext uri="{FF2B5EF4-FFF2-40B4-BE49-F238E27FC236}">
                      <a16:creationId xmlns:a16="http://schemas.microsoft.com/office/drawing/2014/main" id="{CB8352F2-27DC-5175-BA13-5A68D9AD8B16}"/>
                    </a:ext>
                  </a:extLst>
                </p:cNvPr>
                <p:cNvSpPr>
                  <a:spLocks noChangeArrowheads="1"/>
                </p:cNvSpPr>
                <p:nvPr/>
              </p:nvSpPr>
              <p:spPr bwMode="auto">
                <a:xfrm>
                  <a:off x="3312" y="2592"/>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60" name="AutoShape 36">
                  <a:extLst>
                    <a:ext uri="{FF2B5EF4-FFF2-40B4-BE49-F238E27FC236}">
                      <a16:creationId xmlns:a16="http://schemas.microsoft.com/office/drawing/2014/main" id="{ECEB7E11-ED51-42EB-DC29-A377EC9F43EE}"/>
                    </a:ext>
                  </a:extLst>
                </p:cNvPr>
                <p:cNvSpPr>
                  <a:spLocks noChangeArrowheads="1"/>
                </p:cNvSpPr>
                <p:nvPr/>
              </p:nvSpPr>
              <p:spPr bwMode="auto">
                <a:xfrm>
                  <a:off x="3456" y="2592"/>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61" name="AutoShape 37">
                  <a:extLst>
                    <a:ext uri="{FF2B5EF4-FFF2-40B4-BE49-F238E27FC236}">
                      <a16:creationId xmlns:a16="http://schemas.microsoft.com/office/drawing/2014/main" id="{CA188353-7E60-C72D-3759-952082EE6EE6}"/>
                    </a:ext>
                  </a:extLst>
                </p:cNvPr>
                <p:cNvSpPr>
                  <a:spLocks noChangeArrowheads="1"/>
                </p:cNvSpPr>
                <p:nvPr/>
              </p:nvSpPr>
              <p:spPr bwMode="auto">
                <a:xfrm>
                  <a:off x="3600" y="2592"/>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62" name="AutoShape 38">
                  <a:extLst>
                    <a:ext uri="{FF2B5EF4-FFF2-40B4-BE49-F238E27FC236}">
                      <a16:creationId xmlns:a16="http://schemas.microsoft.com/office/drawing/2014/main" id="{C56DFC6C-7EE9-A7DE-59E4-F3A8F1E34589}"/>
                    </a:ext>
                  </a:extLst>
                </p:cNvPr>
                <p:cNvSpPr>
                  <a:spLocks noChangeArrowheads="1"/>
                </p:cNvSpPr>
                <p:nvPr/>
              </p:nvSpPr>
              <p:spPr bwMode="auto">
                <a:xfrm>
                  <a:off x="3744" y="2592"/>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63" name="AutoShape 39">
                  <a:extLst>
                    <a:ext uri="{FF2B5EF4-FFF2-40B4-BE49-F238E27FC236}">
                      <a16:creationId xmlns:a16="http://schemas.microsoft.com/office/drawing/2014/main" id="{647C2BDD-5C27-2B93-2033-C982DF498C9A}"/>
                    </a:ext>
                  </a:extLst>
                </p:cNvPr>
                <p:cNvSpPr>
                  <a:spLocks noChangeArrowheads="1"/>
                </p:cNvSpPr>
                <p:nvPr/>
              </p:nvSpPr>
              <p:spPr bwMode="auto">
                <a:xfrm>
                  <a:off x="3744" y="2496"/>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64" name="AutoShape 40">
                  <a:extLst>
                    <a:ext uri="{FF2B5EF4-FFF2-40B4-BE49-F238E27FC236}">
                      <a16:creationId xmlns:a16="http://schemas.microsoft.com/office/drawing/2014/main" id="{7C990EC2-B2EA-738D-A95F-C412DE2DAA72}"/>
                    </a:ext>
                  </a:extLst>
                </p:cNvPr>
                <p:cNvSpPr>
                  <a:spLocks noChangeArrowheads="1"/>
                </p:cNvSpPr>
                <p:nvPr/>
              </p:nvSpPr>
              <p:spPr bwMode="auto">
                <a:xfrm>
                  <a:off x="3888" y="2448"/>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65" name="AutoShape 41">
                  <a:extLst>
                    <a:ext uri="{FF2B5EF4-FFF2-40B4-BE49-F238E27FC236}">
                      <a16:creationId xmlns:a16="http://schemas.microsoft.com/office/drawing/2014/main" id="{4C0339D3-ACEE-7FAF-BD79-88CDF6EE57C0}"/>
                    </a:ext>
                  </a:extLst>
                </p:cNvPr>
                <p:cNvSpPr>
                  <a:spLocks noChangeArrowheads="1"/>
                </p:cNvSpPr>
                <p:nvPr/>
              </p:nvSpPr>
              <p:spPr bwMode="auto">
                <a:xfrm>
                  <a:off x="4032" y="2448"/>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66" name="AutoShape 42">
                  <a:extLst>
                    <a:ext uri="{FF2B5EF4-FFF2-40B4-BE49-F238E27FC236}">
                      <a16:creationId xmlns:a16="http://schemas.microsoft.com/office/drawing/2014/main" id="{D855197A-1067-1652-D190-DECA178F4EB1}"/>
                    </a:ext>
                  </a:extLst>
                </p:cNvPr>
                <p:cNvSpPr>
                  <a:spLocks noChangeArrowheads="1"/>
                </p:cNvSpPr>
                <p:nvPr/>
              </p:nvSpPr>
              <p:spPr bwMode="auto">
                <a:xfrm>
                  <a:off x="4032" y="2592"/>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67" name="AutoShape 43">
                  <a:extLst>
                    <a:ext uri="{FF2B5EF4-FFF2-40B4-BE49-F238E27FC236}">
                      <a16:creationId xmlns:a16="http://schemas.microsoft.com/office/drawing/2014/main" id="{F306DE76-B0EE-54D0-BF02-D945764F9D38}"/>
                    </a:ext>
                  </a:extLst>
                </p:cNvPr>
                <p:cNvSpPr>
                  <a:spLocks noChangeArrowheads="1"/>
                </p:cNvSpPr>
                <p:nvPr/>
              </p:nvSpPr>
              <p:spPr bwMode="auto">
                <a:xfrm>
                  <a:off x="3888" y="2352"/>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68" name="AutoShape 44">
                  <a:extLst>
                    <a:ext uri="{FF2B5EF4-FFF2-40B4-BE49-F238E27FC236}">
                      <a16:creationId xmlns:a16="http://schemas.microsoft.com/office/drawing/2014/main" id="{6B525190-89D0-E91C-7A47-43BA79F47ADE}"/>
                    </a:ext>
                  </a:extLst>
                </p:cNvPr>
                <p:cNvSpPr>
                  <a:spLocks noChangeArrowheads="1"/>
                </p:cNvSpPr>
                <p:nvPr/>
              </p:nvSpPr>
              <p:spPr bwMode="auto">
                <a:xfrm>
                  <a:off x="3888" y="2592"/>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69" name="AutoShape 45">
                  <a:extLst>
                    <a:ext uri="{FF2B5EF4-FFF2-40B4-BE49-F238E27FC236}">
                      <a16:creationId xmlns:a16="http://schemas.microsoft.com/office/drawing/2014/main" id="{BC33A61C-46C7-CDA9-CF73-C63ED36AB104}"/>
                    </a:ext>
                  </a:extLst>
                </p:cNvPr>
                <p:cNvSpPr>
                  <a:spLocks noChangeArrowheads="1"/>
                </p:cNvSpPr>
                <p:nvPr/>
              </p:nvSpPr>
              <p:spPr bwMode="auto">
                <a:xfrm>
                  <a:off x="4176" y="2304"/>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70" name="AutoShape 46">
                  <a:extLst>
                    <a:ext uri="{FF2B5EF4-FFF2-40B4-BE49-F238E27FC236}">
                      <a16:creationId xmlns:a16="http://schemas.microsoft.com/office/drawing/2014/main" id="{B352FAB8-E4D5-9523-EA6E-26FF21CCB904}"/>
                    </a:ext>
                  </a:extLst>
                </p:cNvPr>
                <p:cNvSpPr>
                  <a:spLocks noChangeArrowheads="1"/>
                </p:cNvSpPr>
                <p:nvPr/>
              </p:nvSpPr>
              <p:spPr bwMode="auto">
                <a:xfrm>
                  <a:off x="4176" y="2448"/>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71" name="AutoShape 47">
                  <a:extLst>
                    <a:ext uri="{FF2B5EF4-FFF2-40B4-BE49-F238E27FC236}">
                      <a16:creationId xmlns:a16="http://schemas.microsoft.com/office/drawing/2014/main" id="{C555916D-D580-EB8A-F37B-D2A778628319}"/>
                    </a:ext>
                  </a:extLst>
                </p:cNvPr>
                <p:cNvSpPr>
                  <a:spLocks noChangeArrowheads="1"/>
                </p:cNvSpPr>
                <p:nvPr/>
              </p:nvSpPr>
              <p:spPr bwMode="auto">
                <a:xfrm>
                  <a:off x="4176" y="2592"/>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72" name="AutoShape 48">
                  <a:extLst>
                    <a:ext uri="{FF2B5EF4-FFF2-40B4-BE49-F238E27FC236}">
                      <a16:creationId xmlns:a16="http://schemas.microsoft.com/office/drawing/2014/main" id="{4B5567E6-5B3B-5ACF-7D9D-BEC5F9809B95}"/>
                    </a:ext>
                  </a:extLst>
                </p:cNvPr>
                <p:cNvSpPr>
                  <a:spLocks noChangeArrowheads="1"/>
                </p:cNvSpPr>
                <p:nvPr/>
              </p:nvSpPr>
              <p:spPr bwMode="auto">
                <a:xfrm>
                  <a:off x="4032" y="2256"/>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73" name="AutoShape 49">
                  <a:extLst>
                    <a:ext uri="{FF2B5EF4-FFF2-40B4-BE49-F238E27FC236}">
                      <a16:creationId xmlns:a16="http://schemas.microsoft.com/office/drawing/2014/main" id="{F2340E73-42F5-4503-0F2A-69BB9FFEECE9}"/>
                    </a:ext>
                  </a:extLst>
                </p:cNvPr>
                <p:cNvSpPr>
                  <a:spLocks noChangeArrowheads="1"/>
                </p:cNvSpPr>
                <p:nvPr/>
              </p:nvSpPr>
              <p:spPr bwMode="auto">
                <a:xfrm>
                  <a:off x="4368" y="2304"/>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74" name="AutoShape 50">
                  <a:extLst>
                    <a:ext uri="{FF2B5EF4-FFF2-40B4-BE49-F238E27FC236}">
                      <a16:creationId xmlns:a16="http://schemas.microsoft.com/office/drawing/2014/main" id="{A2D2C61D-1A00-9726-8915-C53B61EB47E1}"/>
                    </a:ext>
                  </a:extLst>
                </p:cNvPr>
                <p:cNvSpPr>
                  <a:spLocks noChangeArrowheads="1"/>
                </p:cNvSpPr>
                <p:nvPr/>
              </p:nvSpPr>
              <p:spPr bwMode="auto">
                <a:xfrm>
                  <a:off x="4368" y="2448"/>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75" name="AutoShape 51">
                  <a:extLst>
                    <a:ext uri="{FF2B5EF4-FFF2-40B4-BE49-F238E27FC236}">
                      <a16:creationId xmlns:a16="http://schemas.microsoft.com/office/drawing/2014/main" id="{6441CEA8-834F-5747-35E1-3729C92760E9}"/>
                    </a:ext>
                  </a:extLst>
                </p:cNvPr>
                <p:cNvSpPr>
                  <a:spLocks noChangeArrowheads="1"/>
                </p:cNvSpPr>
                <p:nvPr/>
              </p:nvSpPr>
              <p:spPr bwMode="auto">
                <a:xfrm>
                  <a:off x="4368" y="2592"/>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76" name="AutoShape 52">
                  <a:extLst>
                    <a:ext uri="{FF2B5EF4-FFF2-40B4-BE49-F238E27FC236}">
                      <a16:creationId xmlns:a16="http://schemas.microsoft.com/office/drawing/2014/main" id="{F192D9B1-D1B4-C9FF-D8D0-E41B3F1DB5A8}"/>
                    </a:ext>
                  </a:extLst>
                </p:cNvPr>
                <p:cNvSpPr>
                  <a:spLocks noChangeArrowheads="1"/>
                </p:cNvSpPr>
                <p:nvPr/>
              </p:nvSpPr>
              <p:spPr bwMode="auto">
                <a:xfrm>
                  <a:off x="4176" y="2064"/>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77" name="AutoShape 53">
                  <a:extLst>
                    <a:ext uri="{FF2B5EF4-FFF2-40B4-BE49-F238E27FC236}">
                      <a16:creationId xmlns:a16="http://schemas.microsoft.com/office/drawing/2014/main" id="{4725794C-56D6-D31F-5FA6-5E461C9B6166}"/>
                    </a:ext>
                  </a:extLst>
                </p:cNvPr>
                <p:cNvSpPr>
                  <a:spLocks noChangeArrowheads="1"/>
                </p:cNvSpPr>
                <p:nvPr/>
              </p:nvSpPr>
              <p:spPr bwMode="auto">
                <a:xfrm>
                  <a:off x="4176" y="2160"/>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78" name="AutoShape 54">
                  <a:extLst>
                    <a:ext uri="{FF2B5EF4-FFF2-40B4-BE49-F238E27FC236}">
                      <a16:creationId xmlns:a16="http://schemas.microsoft.com/office/drawing/2014/main" id="{2F74823E-5F98-49F5-887A-6EB68B48913D}"/>
                    </a:ext>
                  </a:extLst>
                </p:cNvPr>
                <p:cNvSpPr>
                  <a:spLocks noChangeArrowheads="1"/>
                </p:cNvSpPr>
                <p:nvPr/>
              </p:nvSpPr>
              <p:spPr bwMode="auto">
                <a:xfrm>
                  <a:off x="4512" y="2448"/>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79" name="AutoShape 55">
                  <a:extLst>
                    <a:ext uri="{FF2B5EF4-FFF2-40B4-BE49-F238E27FC236}">
                      <a16:creationId xmlns:a16="http://schemas.microsoft.com/office/drawing/2014/main" id="{7BD26E50-110B-CF09-4A29-0077FAE72EE6}"/>
                    </a:ext>
                  </a:extLst>
                </p:cNvPr>
                <p:cNvSpPr>
                  <a:spLocks noChangeArrowheads="1"/>
                </p:cNvSpPr>
                <p:nvPr/>
              </p:nvSpPr>
              <p:spPr bwMode="auto">
                <a:xfrm>
                  <a:off x="4512" y="2592"/>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80" name="AutoShape 56">
                  <a:extLst>
                    <a:ext uri="{FF2B5EF4-FFF2-40B4-BE49-F238E27FC236}">
                      <a16:creationId xmlns:a16="http://schemas.microsoft.com/office/drawing/2014/main" id="{9624D796-F214-7D3F-4221-12A915C1BDDC}"/>
                    </a:ext>
                  </a:extLst>
                </p:cNvPr>
                <p:cNvSpPr>
                  <a:spLocks noChangeArrowheads="1"/>
                </p:cNvSpPr>
                <p:nvPr/>
              </p:nvSpPr>
              <p:spPr bwMode="auto">
                <a:xfrm>
                  <a:off x="4656" y="2592"/>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81" name="AutoShape 57">
                  <a:extLst>
                    <a:ext uri="{FF2B5EF4-FFF2-40B4-BE49-F238E27FC236}">
                      <a16:creationId xmlns:a16="http://schemas.microsoft.com/office/drawing/2014/main" id="{F96763CD-B538-E5EB-A23B-E0F464F37A9E}"/>
                    </a:ext>
                  </a:extLst>
                </p:cNvPr>
                <p:cNvSpPr>
                  <a:spLocks noChangeArrowheads="1"/>
                </p:cNvSpPr>
                <p:nvPr/>
              </p:nvSpPr>
              <p:spPr bwMode="auto">
                <a:xfrm>
                  <a:off x="4368" y="2160"/>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82" name="AutoShape 58">
                  <a:extLst>
                    <a:ext uri="{FF2B5EF4-FFF2-40B4-BE49-F238E27FC236}">
                      <a16:creationId xmlns:a16="http://schemas.microsoft.com/office/drawing/2014/main" id="{90C67621-6562-F770-54A8-B5B327483E39}"/>
                    </a:ext>
                  </a:extLst>
                </p:cNvPr>
                <p:cNvSpPr>
                  <a:spLocks noChangeArrowheads="1"/>
                </p:cNvSpPr>
                <p:nvPr/>
              </p:nvSpPr>
              <p:spPr bwMode="auto">
                <a:xfrm>
                  <a:off x="4512" y="2352"/>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grpSp>
        </p:grpSp>
        <p:grpSp>
          <p:nvGrpSpPr>
            <p:cNvPr id="103" name="Group 59">
              <a:extLst>
                <a:ext uri="{FF2B5EF4-FFF2-40B4-BE49-F238E27FC236}">
                  <a16:creationId xmlns:a16="http://schemas.microsoft.com/office/drawing/2014/main" id="{B63F405E-66DE-2E57-1B07-ADCE17863F74}"/>
                </a:ext>
              </a:extLst>
            </p:cNvPr>
            <p:cNvGrpSpPr>
              <a:grpSpLocks/>
            </p:cNvGrpSpPr>
            <p:nvPr/>
          </p:nvGrpSpPr>
          <p:grpSpPr bwMode="auto">
            <a:xfrm>
              <a:off x="5004048" y="1556792"/>
              <a:ext cx="3200400" cy="915988"/>
              <a:chOff x="3120" y="1248"/>
              <a:chExt cx="2016" cy="577"/>
            </a:xfrm>
            <a:grpFill/>
          </p:grpSpPr>
          <p:sp>
            <p:nvSpPr>
              <p:cNvPr id="129" name="Line 60">
                <a:extLst>
                  <a:ext uri="{FF2B5EF4-FFF2-40B4-BE49-F238E27FC236}">
                    <a16:creationId xmlns:a16="http://schemas.microsoft.com/office/drawing/2014/main" id="{74A4BC86-880E-B812-61BD-781C8BDE1D61}"/>
                  </a:ext>
                </a:extLst>
              </p:cNvPr>
              <p:cNvSpPr>
                <a:spLocks noChangeShapeType="1"/>
              </p:cNvSpPr>
              <p:nvPr/>
            </p:nvSpPr>
            <p:spPr bwMode="auto">
              <a:xfrm>
                <a:off x="3120" y="1824"/>
                <a:ext cx="2016" cy="1"/>
              </a:xfrm>
              <a:prstGeom prst="line">
                <a:avLst/>
              </a:prstGeom>
              <a:grpFill/>
              <a:ln w="2857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prstClr val="black"/>
                  </a:solidFill>
                  <a:effectLst/>
                  <a:uLnTx/>
                  <a:uFillTx/>
                  <a:latin typeface="Times New Roman" pitchFamily="28" charset="0"/>
                </a:endParaRPr>
              </a:p>
            </p:txBody>
          </p:sp>
          <p:sp>
            <p:nvSpPr>
              <p:cNvPr id="130" name="AutoShape 61">
                <a:extLst>
                  <a:ext uri="{FF2B5EF4-FFF2-40B4-BE49-F238E27FC236}">
                    <a16:creationId xmlns:a16="http://schemas.microsoft.com/office/drawing/2014/main" id="{B4E8372A-3ABE-E149-2821-3AB12B5B9970}"/>
                  </a:ext>
                </a:extLst>
              </p:cNvPr>
              <p:cNvSpPr>
                <a:spLocks noChangeArrowheads="1"/>
              </p:cNvSpPr>
              <p:nvPr/>
            </p:nvSpPr>
            <p:spPr bwMode="auto">
              <a:xfrm>
                <a:off x="3312" y="1728"/>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31" name="AutoShape 62">
                <a:extLst>
                  <a:ext uri="{FF2B5EF4-FFF2-40B4-BE49-F238E27FC236}">
                    <a16:creationId xmlns:a16="http://schemas.microsoft.com/office/drawing/2014/main" id="{5F700976-3A00-DC66-D859-3050CE3E3AB6}"/>
                  </a:ext>
                </a:extLst>
              </p:cNvPr>
              <p:cNvSpPr>
                <a:spLocks noChangeArrowheads="1"/>
              </p:cNvSpPr>
              <p:nvPr/>
            </p:nvSpPr>
            <p:spPr bwMode="auto">
              <a:xfrm>
                <a:off x="3312" y="1632"/>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32" name="AutoShape 63">
                <a:extLst>
                  <a:ext uri="{FF2B5EF4-FFF2-40B4-BE49-F238E27FC236}">
                    <a16:creationId xmlns:a16="http://schemas.microsoft.com/office/drawing/2014/main" id="{9479F2E5-EBCD-6DF5-69E9-6320BAB9594E}"/>
                  </a:ext>
                </a:extLst>
              </p:cNvPr>
              <p:cNvSpPr>
                <a:spLocks noChangeArrowheads="1"/>
              </p:cNvSpPr>
              <p:nvPr/>
            </p:nvSpPr>
            <p:spPr bwMode="auto">
              <a:xfrm>
                <a:off x="3456" y="1728"/>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33" name="AutoShape 64">
                <a:extLst>
                  <a:ext uri="{FF2B5EF4-FFF2-40B4-BE49-F238E27FC236}">
                    <a16:creationId xmlns:a16="http://schemas.microsoft.com/office/drawing/2014/main" id="{954FBBDC-BB86-77D1-5464-B0EF6F74C9B4}"/>
                  </a:ext>
                </a:extLst>
              </p:cNvPr>
              <p:cNvSpPr>
                <a:spLocks noChangeArrowheads="1"/>
              </p:cNvSpPr>
              <p:nvPr/>
            </p:nvSpPr>
            <p:spPr bwMode="auto">
              <a:xfrm>
                <a:off x="3456" y="1632"/>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34" name="AutoShape 65">
                <a:extLst>
                  <a:ext uri="{FF2B5EF4-FFF2-40B4-BE49-F238E27FC236}">
                    <a16:creationId xmlns:a16="http://schemas.microsoft.com/office/drawing/2014/main" id="{47FC0BEB-037D-2DE6-3F77-694C18EE212E}"/>
                  </a:ext>
                </a:extLst>
              </p:cNvPr>
              <p:cNvSpPr>
                <a:spLocks noChangeArrowheads="1"/>
              </p:cNvSpPr>
              <p:nvPr/>
            </p:nvSpPr>
            <p:spPr bwMode="auto">
              <a:xfrm>
                <a:off x="3456" y="1536"/>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35" name="AutoShape 66">
                <a:extLst>
                  <a:ext uri="{FF2B5EF4-FFF2-40B4-BE49-F238E27FC236}">
                    <a16:creationId xmlns:a16="http://schemas.microsoft.com/office/drawing/2014/main" id="{A7AF4768-7008-E73E-51B3-E301BC757DF0}"/>
                  </a:ext>
                </a:extLst>
              </p:cNvPr>
              <p:cNvSpPr>
                <a:spLocks noChangeArrowheads="1"/>
              </p:cNvSpPr>
              <p:nvPr/>
            </p:nvSpPr>
            <p:spPr bwMode="auto">
              <a:xfrm>
                <a:off x="3456" y="1440"/>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36" name="AutoShape 67">
                <a:extLst>
                  <a:ext uri="{FF2B5EF4-FFF2-40B4-BE49-F238E27FC236}">
                    <a16:creationId xmlns:a16="http://schemas.microsoft.com/office/drawing/2014/main" id="{FF17D98E-6F94-BF28-8853-090DAE6B2770}"/>
                  </a:ext>
                </a:extLst>
              </p:cNvPr>
              <p:cNvSpPr>
                <a:spLocks noChangeArrowheads="1"/>
              </p:cNvSpPr>
              <p:nvPr/>
            </p:nvSpPr>
            <p:spPr bwMode="auto">
              <a:xfrm>
                <a:off x="4320" y="1728"/>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37" name="AutoShape 68">
                <a:extLst>
                  <a:ext uri="{FF2B5EF4-FFF2-40B4-BE49-F238E27FC236}">
                    <a16:creationId xmlns:a16="http://schemas.microsoft.com/office/drawing/2014/main" id="{50403A03-C6F6-85BF-7095-38F7390ED526}"/>
                  </a:ext>
                </a:extLst>
              </p:cNvPr>
              <p:cNvSpPr>
                <a:spLocks noChangeArrowheads="1"/>
              </p:cNvSpPr>
              <p:nvPr/>
            </p:nvSpPr>
            <p:spPr bwMode="auto">
              <a:xfrm>
                <a:off x="4176" y="1728"/>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38" name="AutoShape 69">
                <a:extLst>
                  <a:ext uri="{FF2B5EF4-FFF2-40B4-BE49-F238E27FC236}">
                    <a16:creationId xmlns:a16="http://schemas.microsoft.com/office/drawing/2014/main" id="{3033FEB1-3460-B676-EFF6-9077E45BAF5F}"/>
                  </a:ext>
                </a:extLst>
              </p:cNvPr>
              <p:cNvSpPr>
                <a:spLocks noChangeArrowheads="1"/>
              </p:cNvSpPr>
              <p:nvPr/>
            </p:nvSpPr>
            <p:spPr bwMode="auto">
              <a:xfrm>
                <a:off x="3984" y="1728"/>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39" name="AutoShape 70">
                <a:extLst>
                  <a:ext uri="{FF2B5EF4-FFF2-40B4-BE49-F238E27FC236}">
                    <a16:creationId xmlns:a16="http://schemas.microsoft.com/office/drawing/2014/main" id="{6CECE134-AC6B-48D0-2EA7-B0BC7E8917B3}"/>
                  </a:ext>
                </a:extLst>
              </p:cNvPr>
              <p:cNvSpPr>
                <a:spLocks noChangeArrowheads="1"/>
              </p:cNvSpPr>
              <p:nvPr/>
            </p:nvSpPr>
            <p:spPr bwMode="auto">
              <a:xfrm>
                <a:off x="3792" y="1728"/>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40" name="AutoShape 71">
                <a:extLst>
                  <a:ext uri="{FF2B5EF4-FFF2-40B4-BE49-F238E27FC236}">
                    <a16:creationId xmlns:a16="http://schemas.microsoft.com/office/drawing/2014/main" id="{6BCCCFB7-DF47-C777-C0F4-E8F9F1DABF69}"/>
                  </a:ext>
                </a:extLst>
              </p:cNvPr>
              <p:cNvSpPr>
                <a:spLocks noChangeArrowheads="1"/>
              </p:cNvSpPr>
              <p:nvPr/>
            </p:nvSpPr>
            <p:spPr bwMode="auto">
              <a:xfrm>
                <a:off x="3600" y="1728"/>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41" name="AutoShape 72">
                <a:extLst>
                  <a:ext uri="{FF2B5EF4-FFF2-40B4-BE49-F238E27FC236}">
                    <a16:creationId xmlns:a16="http://schemas.microsoft.com/office/drawing/2014/main" id="{7F8DCB51-A501-B52F-A1BC-95D8D676CF69}"/>
                  </a:ext>
                </a:extLst>
              </p:cNvPr>
              <p:cNvSpPr>
                <a:spLocks noChangeArrowheads="1"/>
              </p:cNvSpPr>
              <p:nvPr/>
            </p:nvSpPr>
            <p:spPr bwMode="auto">
              <a:xfrm>
                <a:off x="3984" y="1632"/>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42" name="AutoShape 73">
                <a:extLst>
                  <a:ext uri="{FF2B5EF4-FFF2-40B4-BE49-F238E27FC236}">
                    <a16:creationId xmlns:a16="http://schemas.microsoft.com/office/drawing/2014/main" id="{91E91086-9974-1CBA-DB19-A70A91FDA59A}"/>
                  </a:ext>
                </a:extLst>
              </p:cNvPr>
              <p:cNvSpPr>
                <a:spLocks noChangeArrowheads="1"/>
              </p:cNvSpPr>
              <p:nvPr/>
            </p:nvSpPr>
            <p:spPr bwMode="auto">
              <a:xfrm>
                <a:off x="3792" y="1632"/>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43" name="AutoShape 74">
                <a:extLst>
                  <a:ext uri="{FF2B5EF4-FFF2-40B4-BE49-F238E27FC236}">
                    <a16:creationId xmlns:a16="http://schemas.microsoft.com/office/drawing/2014/main" id="{807064E3-F191-E3E9-8DB7-90FE436B65F5}"/>
                  </a:ext>
                </a:extLst>
              </p:cNvPr>
              <p:cNvSpPr>
                <a:spLocks noChangeArrowheads="1"/>
              </p:cNvSpPr>
              <p:nvPr/>
            </p:nvSpPr>
            <p:spPr bwMode="auto">
              <a:xfrm>
                <a:off x="3600" y="1536"/>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44" name="AutoShape 75">
                <a:extLst>
                  <a:ext uri="{FF2B5EF4-FFF2-40B4-BE49-F238E27FC236}">
                    <a16:creationId xmlns:a16="http://schemas.microsoft.com/office/drawing/2014/main" id="{7483B2D0-A51E-7010-3FED-8A6165C72667}"/>
                  </a:ext>
                </a:extLst>
              </p:cNvPr>
              <p:cNvSpPr>
                <a:spLocks noChangeArrowheads="1"/>
              </p:cNvSpPr>
              <p:nvPr/>
            </p:nvSpPr>
            <p:spPr bwMode="auto">
              <a:xfrm>
                <a:off x="3600" y="1632"/>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45" name="AutoShape 76">
                <a:extLst>
                  <a:ext uri="{FF2B5EF4-FFF2-40B4-BE49-F238E27FC236}">
                    <a16:creationId xmlns:a16="http://schemas.microsoft.com/office/drawing/2014/main" id="{F6772B92-3E2D-DE73-B987-9C8F1422256F}"/>
                  </a:ext>
                </a:extLst>
              </p:cNvPr>
              <p:cNvSpPr>
                <a:spLocks noChangeArrowheads="1"/>
              </p:cNvSpPr>
              <p:nvPr/>
            </p:nvSpPr>
            <p:spPr bwMode="auto">
              <a:xfrm>
                <a:off x="3456" y="1344"/>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46" name="AutoShape 77">
                <a:extLst>
                  <a:ext uri="{FF2B5EF4-FFF2-40B4-BE49-F238E27FC236}">
                    <a16:creationId xmlns:a16="http://schemas.microsoft.com/office/drawing/2014/main" id="{B55B35FC-2649-EBB2-C429-32F1DBC1A5B0}"/>
                  </a:ext>
                </a:extLst>
              </p:cNvPr>
              <p:cNvSpPr>
                <a:spLocks noChangeArrowheads="1"/>
              </p:cNvSpPr>
              <p:nvPr/>
            </p:nvSpPr>
            <p:spPr bwMode="auto">
              <a:xfrm>
                <a:off x="3456" y="1248"/>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47" name="AutoShape 78">
                <a:extLst>
                  <a:ext uri="{FF2B5EF4-FFF2-40B4-BE49-F238E27FC236}">
                    <a16:creationId xmlns:a16="http://schemas.microsoft.com/office/drawing/2014/main" id="{9D5CEA50-AF07-5B00-7CFF-8A5CB346C833}"/>
                  </a:ext>
                </a:extLst>
              </p:cNvPr>
              <p:cNvSpPr>
                <a:spLocks noChangeArrowheads="1"/>
              </p:cNvSpPr>
              <p:nvPr/>
            </p:nvSpPr>
            <p:spPr bwMode="auto">
              <a:xfrm>
                <a:off x="3600" y="1440"/>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48" name="AutoShape 79">
                <a:extLst>
                  <a:ext uri="{FF2B5EF4-FFF2-40B4-BE49-F238E27FC236}">
                    <a16:creationId xmlns:a16="http://schemas.microsoft.com/office/drawing/2014/main" id="{1BD38B10-4BF3-428E-08F3-2C6623512C84}"/>
                  </a:ext>
                </a:extLst>
              </p:cNvPr>
              <p:cNvSpPr>
                <a:spLocks noChangeArrowheads="1"/>
              </p:cNvSpPr>
              <p:nvPr/>
            </p:nvSpPr>
            <p:spPr bwMode="auto">
              <a:xfrm>
                <a:off x="3792" y="1536"/>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49" name="AutoShape 80">
                <a:extLst>
                  <a:ext uri="{FF2B5EF4-FFF2-40B4-BE49-F238E27FC236}">
                    <a16:creationId xmlns:a16="http://schemas.microsoft.com/office/drawing/2014/main" id="{C6A1C12D-2D40-7339-192C-A430E223F0F0}"/>
                  </a:ext>
                </a:extLst>
              </p:cNvPr>
              <p:cNvSpPr>
                <a:spLocks noChangeArrowheads="1"/>
              </p:cNvSpPr>
              <p:nvPr/>
            </p:nvSpPr>
            <p:spPr bwMode="auto">
              <a:xfrm>
                <a:off x="4464" y="1728"/>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50" name="AutoShape 81">
                <a:extLst>
                  <a:ext uri="{FF2B5EF4-FFF2-40B4-BE49-F238E27FC236}">
                    <a16:creationId xmlns:a16="http://schemas.microsoft.com/office/drawing/2014/main" id="{4F9FBCFC-3E5A-30A6-2ABC-116E9557CE26}"/>
                  </a:ext>
                </a:extLst>
              </p:cNvPr>
              <p:cNvSpPr>
                <a:spLocks noChangeArrowheads="1"/>
              </p:cNvSpPr>
              <p:nvPr/>
            </p:nvSpPr>
            <p:spPr bwMode="auto">
              <a:xfrm>
                <a:off x="4608" y="1728"/>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51" name="AutoShape 82">
                <a:extLst>
                  <a:ext uri="{FF2B5EF4-FFF2-40B4-BE49-F238E27FC236}">
                    <a16:creationId xmlns:a16="http://schemas.microsoft.com/office/drawing/2014/main" id="{BB61F79E-7626-204F-2F59-DD44463A89D3}"/>
                  </a:ext>
                </a:extLst>
              </p:cNvPr>
              <p:cNvSpPr>
                <a:spLocks noChangeArrowheads="1"/>
              </p:cNvSpPr>
              <p:nvPr/>
            </p:nvSpPr>
            <p:spPr bwMode="auto">
              <a:xfrm>
                <a:off x="3312" y="1536"/>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52" name="AutoShape 83">
                <a:extLst>
                  <a:ext uri="{FF2B5EF4-FFF2-40B4-BE49-F238E27FC236}">
                    <a16:creationId xmlns:a16="http://schemas.microsoft.com/office/drawing/2014/main" id="{0FB88DA8-4DA7-2387-7023-0BB09749C465}"/>
                  </a:ext>
                </a:extLst>
              </p:cNvPr>
              <p:cNvSpPr>
                <a:spLocks noChangeArrowheads="1"/>
              </p:cNvSpPr>
              <p:nvPr/>
            </p:nvSpPr>
            <p:spPr bwMode="auto">
              <a:xfrm>
                <a:off x="3168" y="1632"/>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53" name="AutoShape 84">
                <a:extLst>
                  <a:ext uri="{FF2B5EF4-FFF2-40B4-BE49-F238E27FC236}">
                    <a16:creationId xmlns:a16="http://schemas.microsoft.com/office/drawing/2014/main" id="{7B936FA6-5206-BBA4-4722-4C1EC1F64789}"/>
                  </a:ext>
                </a:extLst>
              </p:cNvPr>
              <p:cNvSpPr>
                <a:spLocks noChangeArrowheads="1"/>
              </p:cNvSpPr>
              <p:nvPr/>
            </p:nvSpPr>
            <p:spPr bwMode="auto">
              <a:xfrm>
                <a:off x="3168" y="1728"/>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54" name="AutoShape 85">
                <a:extLst>
                  <a:ext uri="{FF2B5EF4-FFF2-40B4-BE49-F238E27FC236}">
                    <a16:creationId xmlns:a16="http://schemas.microsoft.com/office/drawing/2014/main" id="{60E9D4B6-DAA1-AE7E-1302-28FD3A3E9F80}"/>
                  </a:ext>
                </a:extLst>
              </p:cNvPr>
              <p:cNvSpPr>
                <a:spLocks noChangeArrowheads="1"/>
              </p:cNvSpPr>
              <p:nvPr/>
            </p:nvSpPr>
            <p:spPr bwMode="auto">
              <a:xfrm>
                <a:off x="3312" y="1440"/>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grpSp>
        <p:grpSp>
          <p:nvGrpSpPr>
            <p:cNvPr id="104" name="Group 86">
              <a:extLst>
                <a:ext uri="{FF2B5EF4-FFF2-40B4-BE49-F238E27FC236}">
                  <a16:creationId xmlns:a16="http://schemas.microsoft.com/office/drawing/2014/main" id="{0AC4DA9C-BBA0-833D-BE7E-3DB4BFED9869}"/>
                </a:ext>
              </a:extLst>
            </p:cNvPr>
            <p:cNvGrpSpPr>
              <a:grpSpLocks/>
            </p:cNvGrpSpPr>
            <p:nvPr/>
          </p:nvGrpSpPr>
          <p:grpSpPr bwMode="auto">
            <a:xfrm>
              <a:off x="1475656" y="1556792"/>
              <a:ext cx="3200400" cy="990600"/>
              <a:chOff x="912" y="1200"/>
              <a:chExt cx="2016" cy="624"/>
            </a:xfrm>
            <a:grpFill/>
          </p:grpSpPr>
          <p:sp>
            <p:nvSpPr>
              <p:cNvPr id="105" name="AutoShape 87">
                <a:extLst>
                  <a:ext uri="{FF2B5EF4-FFF2-40B4-BE49-F238E27FC236}">
                    <a16:creationId xmlns:a16="http://schemas.microsoft.com/office/drawing/2014/main" id="{3757C8CA-2631-7405-1105-C7D23B46ADD1}"/>
                  </a:ext>
                </a:extLst>
              </p:cNvPr>
              <p:cNvSpPr>
                <a:spLocks noChangeArrowheads="1"/>
              </p:cNvSpPr>
              <p:nvPr/>
            </p:nvSpPr>
            <p:spPr bwMode="auto">
              <a:xfrm>
                <a:off x="1968" y="1296"/>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grpSp>
            <p:nvGrpSpPr>
              <p:cNvPr id="106" name="Group 88">
                <a:extLst>
                  <a:ext uri="{FF2B5EF4-FFF2-40B4-BE49-F238E27FC236}">
                    <a16:creationId xmlns:a16="http://schemas.microsoft.com/office/drawing/2014/main" id="{07155C0A-6720-88F9-0FD6-C9771B094779}"/>
                  </a:ext>
                </a:extLst>
              </p:cNvPr>
              <p:cNvGrpSpPr>
                <a:grpSpLocks/>
              </p:cNvGrpSpPr>
              <p:nvPr/>
            </p:nvGrpSpPr>
            <p:grpSpPr bwMode="auto">
              <a:xfrm>
                <a:off x="912" y="1200"/>
                <a:ext cx="2016" cy="624"/>
                <a:chOff x="912" y="1200"/>
                <a:chExt cx="2016" cy="624"/>
              </a:xfrm>
              <a:grpFill/>
            </p:grpSpPr>
            <p:sp>
              <p:nvSpPr>
                <p:cNvPr id="107" name="Line 89">
                  <a:extLst>
                    <a:ext uri="{FF2B5EF4-FFF2-40B4-BE49-F238E27FC236}">
                      <a16:creationId xmlns:a16="http://schemas.microsoft.com/office/drawing/2014/main" id="{72C7DE50-FEA9-D229-1227-E84855CD56A1}"/>
                    </a:ext>
                  </a:extLst>
                </p:cNvPr>
                <p:cNvSpPr>
                  <a:spLocks noChangeShapeType="1"/>
                </p:cNvSpPr>
                <p:nvPr/>
              </p:nvSpPr>
              <p:spPr bwMode="auto">
                <a:xfrm>
                  <a:off x="912" y="1824"/>
                  <a:ext cx="2016" cy="0"/>
                </a:xfrm>
                <a:prstGeom prst="line">
                  <a:avLst/>
                </a:prstGeom>
                <a:grpFill/>
                <a:ln w="2857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prstClr val="black"/>
                    </a:solidFill>
                    <a:effectLst/>
                    <a:uLnTx/>
                    <a:uFillTx/>
                    <a:latin typeface="Times New Roman" pitchFamily="28" charset="0"/>
                  </a:endParaRPr>
                </a:p>
              </p:txBody>
            </p:sp>
            <p:sp>
              <p:nvSpPr>
                <p:cNvPr id="108" name="AutoShape 90">
                  <a:extLst>
                    <a:ext uri="{FF2B5EF4-FFF2-40B4-BE49-F238E27FC236}">
                      <a16:creationId xmlns:a16="http://schemas.microsoft.com/office/drawing/2014/main" id="{99D56BD7-2990-512D-760E-F1E0C0CFA0A9}"/>
                    </a:ext>
                  </a:extLst>
                </p:cNvPr>
                <p:cNvSpPr>
                  <a:spLocks noChangeArrowheads="1"/>
                </p:cNvSpPr>
                <p:nvPr/>
              </p:nvSpPr>
              <p:spPr bwMode="auto">
                <a:xfrm>
                  <a:off x="1968" y="1680"/>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09" name="AutoShape 91">
                  <a:extLst>
                    <a:ext uri="{FF2B5EF4-FFF2-40B4-BE49-F238E27FC236}">
                      <a16:creationId xmlns:a16="http://schemas.microsoft.com/office/drawing/2014/main" id="{847326C8-9CDF-5986-6541-43D33122B901}"/>
                    </a:ext>
                  </a:extLst>
                </p:cNvPr>
                <p:cNvSpPr>
                  <a:spLocks noChangeArrowheads="1"/>
                </p:cNvSpPr>
                <p:nvPr/>
              </p:nvSpPr>
              <p:spPr bwMode="auto">
                <a:xfrm>
                  <a:off x="2160" y="1680"/>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10" name="AutoShape 92">
                  <a:extLst>
                    <a:ext uri="{FF2B5EF4-FFF2-40B4-BE49-F238E27FC236}">
                      <a16:creationId xmlns:a16="http://schemas.microsoft.com/office/drawing/2014/main" id="{0CCF84D9-827F-C305-EE66-3F0DA8BA1DBD}"/>
                    </a:ext>
                  </a:extLst>
                </p:cNvPr>
                <p:cNvSpPr>
                  <a:spLocks noChangeArrowheads="1"/>
                </p:cNvSpPr>
                <p:nvPr/>
              </p:nvSpPr>
              <p:spPr bwMode="auto">
                <a:xfrm>
                  <a:off x="2352" y="1680"/>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11" name="AutoShape 93">
                  <a:extLst>
                    <a:ext uri="{FF2B5EF4-FFF2-40B4-BE49-F238E27FC236}">
                      <a16:creationId xmlns:a16="http://schemas.microsoft.com/office/drawing/2014/main" id="{0AC5DE03-B0B8-C06A-54CC-D0829A2F56B9}"/>
                    </a:ext>
                  </a:extLst>
                </p:cNvPr>
                <p:cNvSpPr>
                  <a:spLocks noChangeArrowheads="1"/>
                </p:cNvSpPr>
                <p:nvPr/>
              </p:nvSpPr>
              <p:spPr bwMode="auto">
                <a:xfrm>
                  <a:off x="2544" y="1680"/>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12" name="AutoShape 94">
                  <a:extLst>
                    <a:ext uri="{FF2B5EF4-FFF2-40B4-BE49-F238E27FC236}">
                      <a16:creationId xmlns:a16="http://schemas.microsoft.com/office/drawing/2014/main" id="{2E4B4343-B223-490D-8FC1-3083D919085F}"/>
                    </a:ext>
                  </a:extLst>
                </p:cNvPr>
                <p:cNvSpPr>
                  <a:spLocks noChangeArrowheads="1"/>
                </p:cNvSpPr>
                <p:nvPr/>
              </p:nvSpPr>
              <p:spPr bwMode="auto">
                <a:xfrm>
                  <a:off x="1776" y="1680"/>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13" name="AutoShape 95">
                  <a:extLst>
                    <a:ext uri="{FF2B5EF4-FFF2-40B4-BE49-F238E27FC236}">
                      <a16:creationId xmlns:a16="http://schemas.microsoft.com/office/drawing/2014/main" id="{06307AF7-8956-01BE-6505-12288EBABFF1}"/>
                    </a:ext>
                  </a:extLst>
                </p:cNvPr>
                <p:cNvSpPr>
                  <a:spLocks noChangeArrowheads="1"/>
                </p:cNvSpPr>
                <p:nvPr/>
              </p:nvSpPr>
              <p:spPr bwMode="auto">
                <a:xfrm>
                  <a:off x="1632" y="1680"/>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14" name="AutoShape 96">
                  <a:extLst>
                    <a:ext uri="{FF2B5EF4-FFF2-40B4-BE49-F238E27FC236}">
                      <a16:creationId xmlns:a16="http://schemas.microsoft.com/office/drawing/2014/main" id="{63C1B8DC-B4DA-A385-A312-2FA7F1705D72}"/>
                    </a:ext>
                  </a:extLst>
                </p:cNvPr>
                <p:cNvSpPr>
                  <a:spLocks noChangeArrowheads="1"/>
                </p:cNvSpPr>
                <p:nvPr/>
              </p:nvSpPr>
              <p:spPr bwMode="auto">
                <a:xfrm>
                  <a:off x="1440" y="1680"/>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15" name="AutoShape 97">
                  <a:extLst>
                    <a:ext uri="{FF2B5EF4-FFF2-40B4-BE49-F238E27FC236}">
                      <a16:creationId xmlns:a16="http://schemas.microsoft.com/office/drawing/2014/main" id="{ED49942E-E052-7D66-10D1-1E3437964F73}"/>
                    </a:ext>
                  </a:extLst>
                </p:cNvPr>
                <p:cNvSpPr>
                  <a:spLocks noChangeArrowheads="1"/>
                </p:cNvSpPr>
                <p:nvPr/>
              </p:nvSpPr>
              <p:spPr bwMode="auto">
                <a:xfrm>
                  <a:off x="1248" y="1680"/>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16" name="AutoShape 98">
                  <a:extLst>
                    <a:ext uri="{FF2B5EF4-FFF2-40B4-BE49-F238E27FC236}">
                      <a16:creationId xmlns:a16="http://schemas.microsoft.com/office/drawing/2014/main" id="{D3CF4169-33CF-96CC-F1D4-358BC560DAF2}"/>
                    </a:ext>
                  </a:extLst>
                </p:cNvPr>
                <p:cNvSpPr>
                  <a:spLocks noChangeArrowheads="1"/>
                </p:cNvSpPr>
                <p:nvPr/>
              </p:nvSpPr>
              <p:spPr bwMode="auto">
                <a:xfrm>
                  <a:off x="2736" y="1680"/>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17" name="AutoShape 99">
                  <a:extLst>
                    <a:ext uri="{FF2B5EF4-FFF2-40B4-BE49-F238E27FC236}">
                      <a16:creationId xmlns:a16="http://schemas.microsoft.com/office/drawing/2014/main" id="{C85E7DF2-098A-D60F-5EB0-44845335A0E6}"/>
                    </a:ext>
                  </a:extLst>
                </p:cNvPr>
                <p:cNvSpPr>
                  <a:spLocks noChangeArrowheads="1"/>
                </p:cNvSpPr>
                <p:nvPr/>
              </p:nvSpPr>
              <p:spPr bwMode="auto">
                <a:xfrm>
                  <a:off x="2160" y="1584"/>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18" name="AutoShape 100">
                  <a:extLst>
                    <a:ext uri="{FF2B5EF4-FFF2-40B4-BE49-F238E27FC236}">
                      <a16:creationId xmlns:a16="http://schemas.microsoft.com/office/drawing/2014/main" id="{BF413794-5D31-A7E7-E7C2-8F48FCCB2FFD}"/>
                    </a:ext>
                  </a:extLst>
                </p:cNvPr>
                <p:cNvSpPr>
                  <a:spLocks noChangeArrowheads="1"/>
                </p:cNvSpPr>
                <p:nvPr/>
              </p:nvSpPr>
              <p:spPr bwMode="auto">
                <a:xfrm>
                  <a:off x="2352" y="1584"/>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19" name="AutoShape 101">
                  <a:extLst>
                    <a:ext uri="{FF2B5EF4-FFF2-40B4-BE49-F238E27FC236}">
                      <a16:creationId xmlns:a16="http://schemas.microsoft.com/office/drawing/2014/main" id="{1FB38106-FAA6-923F-800E-7DD9D7EC80D3}"/>
                    </a:ext>
                  </a:extLst>
                </p:cNvPr>
                <p:cNvSpPr>
                  <a:spLocks noChangeArrowheads="1"/>
                </p:cNvSpPr>
                <p:nvPr/>
              </p:nvSpPr>
              <p:spPr bwMode="auto">
                <a:xfrm>
                  <a:off x="1968" y="1584"/>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20" name="AutoShape 102">
                  <a:extLst>
                    <a:ext uri="{FF2B5EF4-FFF2-40B4-BE49-F238E27FC236}">
                      <a16:creationId xmlns:a16="http://schemas.microsoft.com/office/drawing/2014/main" id="{AB582EAF-A887-7169-0989-B9D845BE6814}"/>
                    </a:ext>
                  </a:extLst>
                </p:cNvPr>
                <p:cNvSpPr>
                  <a:spLocks noChangeArrowheads="1"/>
                </p:cNvSpPr>
                <p:nvPr/>
              </p:nvSpPr>
              <p:spPr bwMode="auto">
                <a:xfrm>
                  <a:off x="1776" y="1584"/>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21" name="AutoShape 103">
                  <a:extLst>
                    <a:ext uri="{FF2B5EF4-FFF2-40B4-BE49-F238E27FC236}">
                      <a16:creationId xmlns:a16="http://schemas.microsoft.com/office/drawing/2014/main" id="{72D434DB-BF25-0CBC-8C49-891E504C0C37}"/>
                    </a:ext>
                  </a:extLst>
                </p:cNvPr>
                <p:cNvSpPr>
                  <a:spLocks noChangeArrowheads="1"/>
                </p:cNvSpPr>
                <p:nvPr/>
              </p:nvSpPr>
              <p:spPr bwMode="auto">
                <a:xfrm>
                  <a:off x="1968" y="1488"/>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22" name="AutoShape 104">
                  <a:extLst>
                    <a:ext uri="{FF2B5EF4-FFF2-40B4-BE49-F238E27FC236}">
                      <a16:creationId xmlns:a16="http://schemas.microsoft.com/office/drawing/2014/main" id="{687042E9-CD07-A4DD-DD13-138695EF2456}"/>
                    </a:ext>
                  </a:extLst>
                </p:cNvPr>
                <p:cNvSpPr>
                  <a:spLocks noChangeArrowheads="1"/>
                </p:cNvSpPr>
                <p:nvPr/>
              </p:nvSpPr>
              <p:spPr bwMode="auto">
                <a:xfrm>
                  <a:off x="2160" y="1488"/>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23" name="AutoShape 105">
                  <a:extLst>
                    <a:ext uri="{FF2B5EF4-FFF2-40B4-BE49-F238E27FC236}">
                      <a16:creationId xmlns:a16="http://schemas.microsoft.com/office/drawing/2014/main" id="{0D755EE6-E3B7-649F-CDDA-52862382B638}"/>
                    </a:ext>
                  </a:extLst>
                </p:cNvPr>
                <p:cNvSpPr>
                  <a:spLocks noChangeArrowheads="1"/>
                </p:cNvSpPr>
                <p:nvPr/>
              </p:nvSpPr>
              <p:spPr bwMode="auto">
                <a:xfrm>
                  <a:off x="1776" y="1488"/>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24" name="AutoShape 106">
                  <a:extLst>
                    <a:ext uri="{FF2B5EF4-FFF2-40B4-BE49-F238E27FC236}">
                      <a16:creationId xmlns:a16="http://schemas.microsoft.com/office/drawing/2014/main" id="{037CE85D-E463-C854-D975-0DDC8D8FDCD9}"/>
                    </a:ext>
                  </a:extLst>
                </p:cNvPr>
                <p:cNvSpPr>
                  <a:spLocks noChangeArrowheads="1"/>
                </p:cNvSpPr>
                <p:nvPr/>
              </p:nvSpPr>
              <p:spPr bwMode="auto">
                <a:xfrm>
                  <a:off x="1968" y="1392"/>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25" name="AutoShape 107">
                  <a:extLst>
                    <a:ext uri="{FF2B5EF4-FFF2-40B4-BE49-F238E27FC236}">
                      <a16:creationId xmlns:a16="http://schemas.microsoft.com/office/drawing/2014/main" id="{0CD003DE-7792-8D75-1386-0E8B579912D4}"/>
                    </a:ext>
                  </a:extLst>
                </p:cNvPr>
                <p:cNvSpPr>
                  <a:spLocks noChangeArrowheads="1"/>
                </p:cNvSpPr>
                <p:nvPr/>
              </p:nvSpPr>
              <p:spPr bwMode="auto">
                <a:xfrm>
                  <a:off x="2160" y="1392"/>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26" name="AutoShape 108">
                  <a:extLst>
                    <a:ext uri="{FF2B5EF4-FFF2-40B4-BE49-F238E27FC236}">
                      <a16:creationId xmlns:a16="http://schemas.microsoft.com/office/drawing/2014/main" id="{82D8C57E-7AC1-C27E-2571-6E3183D92B1A}"/>
                    </a:ext>
                  </a:extLst>
                </p:cNvPr>
                <p:cNvSpPr>
                  <a:spLocks noChangeArrowheads="1"/>
                </p:cNvSpPr>
                <p:nvPr/>
              </p:nvSpPr>
              <p:spPr bwMode="auto">
                <a:xfrm>
                  <a:off x="1776" y="1392"/>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27" name="AutoShape 109">
                  <a:extLst>
                    <a:ext uri="{FF2B5EF4-FFF2-40B4-BE49-F238E27FC236}">
                      <a16:creationId xmlns:a16="http://schemas.microsoft.com/office/drawing/2014/main" id="{D41585B7-220A-444B-7F96-F0823FC8952A}"/>
                    </a:ext>
                  </a:extLst>
                </p:cNvPr>
                <p:cNvSpPr>
                  <a:spLocks noChangeArrowheads="1"/>
                </p:cNvSpPr>
                <p:nvPr/>
              </p:nvSpPr>
              <p:spPr bwMode="auto">
                <a:xfrm>
                  <a:off x="1632" y="1584"/>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sp>
              <p:nvSpPr>
                <p:cNvPr id="128" name="AutoShape 110">
                  <a:extLst>
                    <a:ext uri="{FF2B5EF4-FFF2-40B4-BE49-F238E27FC236}">
                      <a16:creationId xmlns:a16="http://schemas.microsoft.com/office/drawing/2014/main" id="{37C80D74-FEEC-6ECA-7E1C-C5666916E42A}"/>
                    </a:ext>
                  </a:extLst>
                </p:cNvPr>
                <p:cNvSpPr>
                  <a:spLocks noChangeArrowheads="1"/>
                </p:cNvSpPr>
                <p:nvPr/>
              </p:nvSpPr>
              <p:spPr bwMode="auto">
                <a:xfrm>
                  <a:off x="1968" y="1200"/>
                  <a:ext cx="96" cy="96"/>
                </a:xfrm>
                <a:prstGeom prst="diamond">
                  <a:avLst/>
                </a:prstGeom>
                <a:grpFill/>
                <a:ln w="9525">
                  <a:solidFill>
                    <a:sysClr val="windowText" lastClr="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28" charset="0"/>
                  </a:endParaRPr>
                </a:p>
              </p:txBody>
            </p:sp>
          </p:grpSp>
        </p:grpSp>
      </p:grpSp>
      <p:pic>
        <p:nvPicPr>
          <p:cNvPr id="193" name="Picture 192">
            <a:extLst>
              <a:ext uri="{FF2B5EF4-FFF2-40B4-BE49-F238E27FC236}">
                <a16:creationId xmlns:a16="http://schemas.microsoft.com/office/drawing/2014/main" id="{2AE27AFB-FE0F-6790-778A-434FCAAD4460}"/>
              </a:ext>
            </a:extLst>
          </p:cNvPr>
          <p:cNvPicPr>
            <a:picLocks noChangeAspect="1"/>
          </p:cNvPicPr>
          <p:nvPr/>
        </p:nvPicPr>
        <p:blipFill>
          <a:blip r:embed="rId2"/>
          <a:stretch>
            <a:fillRect/>
          </a:stretch>
        </p:blipFill>
        <p:spPr>
          <a:xfrm>
            <a:off x="1716167" y="4055943"/>
            <a:ext cx="5608806" cy="2200847"/>
          </a:xfrm>
          <a:prstGeom prst="rect">
            <a:avLst/>
          </a:prstGeom>
        </p:spPr>
      </p:pic>
    </p:spTree>
    <p:extLst>
      <p:ext uri="{BB962C8B-B14F-4D97-AF65-F5344CB8AC3E}">
        <p14:creationId xmlns:p14="http://schemas.microsoft.com/office/powerpoint/2010/main" val="7054986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5832-0877-85FE-3982-82C14E87860D}"/>
              </a:ext>
            </a:extLst>
          </p:cNvPr>
          <p:cNvSpPr>
            <a:spLocks noGrp="1"/>
          </p:cNvSpPr>
          <p:nvPr>
            <p:ph type="title"/>
          </p:nvPr>
        </p:nvSpPr>
        <p:spPr/>
        <p:txBody>
          <a:bodyPr>
            <a:normAutofit/>
          </a:bodyPr>
          <a:lstStyle/>
          <a:p>
            <a:pPr algn="ctr"/>
            <a:r>
              <a:rPr kumimoji="0" lang="en-US" sz="2400" b="1" i="0" u="none" strike="noStrike" kern="1200" cap="none" spc="0" normalizeH="0" baseline="0" noProof="0" dirty="0">
                <a:ln>
                  <a:noFill/>
                </a:ln>
                <a:effectLst/>
                <a:uLnTx/>
                <a:uFillTx/>
                <a:latin typeface="+mn-lt"/>
                <a:ea typeface="+mj-ea"/>
                <a:cs typeface="+mj-cs"/>
              </a:rPr>
              <a:t>Interpretation of Graphs by Shapes</a:t>
            </a:r>
            <a:br>
              <a:rPr kumimoji="0" lang="en-CA" sz="2400" b="1" i="0" u="none" strike="noStrike" kern="1200" cap="none" spc="0" normalizeH="0" baseline="0" noProof="0" dirty="0">
                <a:ln>
                  <a:noFill/>
                </a:ln>
                <a:solidFill>
                  <a:srgbClr val="005596"/>
                </a:solidFill>
                <a:effectLst/>
                <a:uLnTx/>
                <a:uFillTx/>
                <a:latin typeface="+mn-lt"/>
                <a:ea typeface="+mj-ea"/>
                <a:cs typeface="+mj-cs"/>
              </a:rPr>
            </a:br>
            <a:endParaRPr lang="en-CA" sz="2400" b="1" dirty="0">
              <a:latin typeface="+mn-lt"/>
            </a:endParaRPr>
          </a:p>
        </p:txBody>
      </p:sp>
      <p:sp>
        <p:nvSpPr>
          <p:cNvPr id="3" name="Content Placeholder 2">
            <a:extLst>
              <a:ext uri="{FF2B5EF4-FFF2-40B4-BE49-F238E27FC236}">
                <a16:creationId xmlns:a16="http://schemas.microsoft.com/office/drawing/2014/main" id="{BB45D76F-9D4E-918D-E7EA-51BC6B0AA08B}"/>
              </a:ext>
            </a:extLst>
          </p:cNvPr>
          <p:cNvSpPr>
            <a:spLocks noGrp="1"/>
          </p:cNvSpPr>
          <p:nvPr>
            <p:ph idx="1"/>
          </p:nvPr>
        </p:nvSpPr>
        <p:spPr/>
        <p:txBody>
          <a:bodyPr/>
          <a:lstStyle/>
          <a:p>
            <a:pPr marL="0" indent="0">
              <a:buNone/>
            </a:pPr>
            <a:endParaRPr lang="en-US" sz="1800" dirty="0"/>
          </a:p>
          <a:p>
            <a:endParaRPr lang="en-US" sz="1800" dirty="0"/>
          </a:p>
          <a:p>
            <a:endParaRPr lang="en-CA" dirty="0"/>
          </a:p>
        </p:txBody>
      </p:sp>
      <p:sp>
        <p:nvSpPr>
          <p:cNvPr id="4" name="Date Placeholder 3">
            <a:extLst>
              <a:ext uri="{FF2B5EF4-FFF2-40B4-BE49-F238E27FC236}">
                <a16:creationId xmlns:a16="http://schemas.microsoft.com/office/drawing/2014/main" id="{CD3B7695-8776-FCEF-CED2-56C4D3024629}"/>
              </a:ext>
            </a:extLst>
          </p:cNvPr>
          <p:cNvSpPr>
            <a:spLocks noGrp="1"/>
          </p:cNvSpPr>
          <p:nvPr>
            <p:ph type="dt" sz="half" idx="10"/>
          </p:nvPr>
        </p:nvSpPr>
        <p:spPr/>
        <p:txBody>
          <a:bodyPr/>
          <a:lstStyle/>
          <a:p>
            <a:fld id="{F5F53599-5598-43F4-92BB-D11D312BEE60}" type="datetime1">
              <a:rPr lang="en-US" smtClean="0"/>
              <a:t>9/2/2024</a:t>
            </a:fld>
            <a:endParaRPr lang="en-US" dirty="0"/>
          </a:p>
        </p:txBody>
      </p:sp>
      <p:sp>
        <p:nvSpPr>
          <p:cNvPr id="5" name="Footer Placeholder 4">
            <a:extLst>
              <a:ext uri="{FF2B5EF4-FFF2-40B4-BE49-F238E27FC236}">
                <a16:creationId xmlns:a16="http://schemas.microsoft.com/office/drawing/2014/main" id="{E9DF443E-3BAB-0A9C-4E55-8C186C42388F}"/>
              </a:ext>
            </a:extLst>
          </p:cNvPr>
          <p:cNvSpPr>
            <a:spLocks noGrp="1"/>
          </p:cNvSpPr>
          <p:nvPr>
            <p:ph type="ftr" sz="quarter" idx="11"/>
          </p:nvPr>
        </p:nvSpPr>
        <p:spPr>
          <a:xfrm>
            <a:off x="2667000" y="6356350"/>
            <a:ext cx="4343400" cy="365125"/>
          </a:xfrm>
        </p:spPr>
        <p:txBody>
          <a:bodyPr/>
          <a:lstStyle/>
          <a:p>
            <a:r>
              <a:rPr lang="en-US" dirty="0"/>
              <a:t>Chapter 1: Describing Data with Graphs by Ahmad Farooqi, PhD</a:t>
            </a:r>
          </a:p>
        </p:txBody>
      </p:sp>
      <p:sp>
        <p:nvSpPr>
          <p:cNvPr id="6" name="Slide Number Placeholder 5">
            <a:extLst>
              <a:ext uri="{FF2B5EF4-FFF2-40B4-BE49-F238E27FC236}">
                <a16:creationId xmlns:a16="http://schemas.microsoft.com/office/drawing/2014/main" id="{75E2FD52-4C0B-8ECA-110D-5D7E64A35116}"/>
              </a:ext>
            </a:extLst>
          </p:cNvPr>
          <p:cNvSpPr>
            <a:spLocks noGrp="1"/>
          </p:cNvSpPr>
          <p:nvPr>
            <p:ph type="sldNum" sz="quarter" idx="12"/>
          </p:nvPr>
        </p:nvSpPr>
        <p:spPr/>
        <p:txBody>
          <a:bodyPr/>
          <a:lstStyle/>
          <a:p>
            <a:fld id="{52A6D2FD-6317-4ED2-89D6-20713CDA8687}" type="slidenum">
              <a:rPr lang="en-US" smtClean="0"/>
              <a:t>34</a:t>
            </a:fld>
            <a:endParaRPr lang="en-US" dirty="0"/>
          </a:p>
        </p:txBody>
      </p:sp>
      <p:sp>
        <p:nvSpPr>
          <p:cNvPr id="7" name="Content Placeholder 6">
            <a:extLst>
              <a:ext uri="{FF2B5EF4-FFF2-40B4-BE49-F238E27FC236}">
                <a16:creationId xmlns:a16="http://schemas.microsoft.com/office/drawing/2014/main" id="{B942B0A3-DB47-0CE7-8741-9A7A562D74FF}"/>
              </a:ext>
            </a:extLst>
          </p:cNvPr>
          <p:cNvSpPr txBox="1">
            <a:spLocks/>
          </p:cNvSpPr>
          <p:nvPr/>
        </p:nvSpPr>
        <p:spPr>
          <a:xfrm>
            <a:off x="260527" y="1876037"/>
            <a:ext cx="4311473" cy="4058527"/>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spcAft>
                <a:spcPts val="900"/>
              </a:spcAft>
              <a:defRPr/>
            </a:pPr>
            <a:r>
              <a:rPr lang="en-US" sz="1800" b="1" dirty="0">
                <a:latin typeface="Constantia" panose="02030602050306030303" pitchFamily="18" charset="0"/>
              </a:rPr>
              <a:t>Mound Shaped and Symmetric: </a:t>
            </a:r>
            <a:r>
              <a:rPr lang="en-US" sz="1800" dirty="0">
                <a:latin typeface="Constantia" panose="02030602050306030303" pitchFamily="18" charset="0"/>
              </a:rPr>
              <a:t>Mirror images to the left and right from the Centre.</a:t>
            </a:r>
            <a:br>
              <a:rPr lang="en-US" sz="1800" dirty="0">
                <a:latin typeface="Constantia" panose="02030602050306030303" pitchFamily="18" charset="0"/>
              </a:rPr>
            </a:br>
            <a:endParaRPr lang="en-US" sz="1800" dirty="0">
              <a:latin typeface="Constantia" panose="02030602050306030303" pitchFamily="18" charset="0"/>
            </a:endParaRPr>
          </a:p>
          <a:p>
            <a:pPr>
              <a:spcAft>
                <a:spcPts val="900"/>
              </a:spcAft>
              <a:defRPr/>
            </a:pPr>
            <a:r>
              <a:rPr lang="en-US" sz="1800" b="1" dirty="0">
                <a:latin typeface="Constantia" panose="02030602050306030303" pitchFamily="18" charset="0"/>
              </a:rPr>
              <a:t>Skewed Right:</a:t>
            </a:r>
            <a:r>
              <a:rPr lang="en-US" sz="1800" dirty="0">
                <a:latin typeface="Constantia" panose="02030602050306030303" pitchFamily="18" charset="0"/>
              </a:rPr>
              <a:t> Tail on the right side: A few unusually large measurements.</a:t>
            </a:r>
            <a:br>
              <a:rPr lang="en-US" sz="1800" dirty="0">
                <a:latin typeface="Constantia" panose="02030602050306030303" pitchFamily="18" charset="0"/>
              </a:rPr>
            </a:br>
            <a:endParaRPr lang="en-US" sz="1800" dirty="0">
              <a:latin typeface="Constantia" panose="02030602050306030303" pitchFamily="18" charset="0"/>
            </a:endParaRPr>
          </a:p>
          <a:p>
            <a:pPr>
              <a:spcAft>
                <a:spcPts val="900"/>
              </a:spcAft>
              <a:defRPr/>
            </a:pPr>
            <a:r>
              <a:rPr lang="en-US" sz="1800" b="1" dirty="0">
                <a:latin typeface="Constantia" panose="02030602050306030303" pitchFamily="18" charset="0"/>
              </a:rPr>
              <a:t>Skewed Left: </a:t>
            </a:r>
            <a:r>
              <a:rPr lang="en-US" sz="1800" dirty="0">
                <a:latin typeface="Constantia" panose="02030602050306030303" pitchFamily="18" charset="0"/>
              </a:rPr>
              <a:t>Tail on the left side: A few unusually small measurements.</a:t>
            </a:r>
            <a:br>
              <a:rPr lang="en-US" sz="1800" dirty="0">
                <a:latin typeface="Constantia" panose="02030602050306030303" pitchFamily="18" charset="0"/>
              </a:rPr>
            </a:br>
            <a:endParaRPr lang="en-US" sz="1800" dirty="0">
              <a:latin typeface="Constantia" panose="02030602050306030303" pitchFamily="18" charset="0"/>
            </a:endParaRPr>
          </a:p>
          <a:p>
            <a:pPr>
              <a:spcAft>
                <a:spcPts val="900"/>
              </a:spcAft>
              <a:defRPr/>
            </a:pPr>
            <a:r>
              <a:rPr lang="en-US" sz="1800" b="1" dirty="0">
                <a:latin typeface="Constantia" panose="02030602050306030303" pitchFamily="18" charset="0"/>
              </a:rPr>
              <a:t>Bimodal: </a:t>
            </a:r>
            <a:r>
              <a:rPr lang="en-US" sz="1800" dirty="0">
                <a:latin typeface="Constantia" panose="02030602050306030303" pitchFamily="18" charset="0"/>
              </a:rPr>
              <a:t>Two local peaks.</a:t>
            </a:r>
          </a:p>
          <a:p>
            <a:pPr>
              <a:spcAft>
                <a:spcPts val="900"/>
              </a:spcAft>
              <a:defRPr/>
            </a:pPr>
            <a:endParaRPr lang="en-US" dirty="0"/>
          </a:p>
        </p:txBody>
      </p:sp>
      <p:grpSp>
        <p:nvGrpSpPr>
          <p:cNvPr id="8" name="Group 5">
            <a:extLst>
              <a:ext uri="{FF2B5EF4-FFF2-40B4-BE49-F238E27FC236}">
                <a16:creationId xmlns:a16="http://schemas.microsoft.com/office/drawing/2014/main" id="{A8DFE97D-2388-5A67-FE6E-27C6CCAB2D2D}"/>
              </a:ext>
            </a:extLst>
          </p:cNvPr>
          <p:cNvGrpSpPr>
            <a:grpSpLocks/>
          </p:cNvGrpSpPr>
          <p:nvPr/>
        </p:nvGrpSpPr>
        <p:grpSpPr bwMode="auto">
          <a:xfrm>
            <a:off x="4908762" y="1773952"/>
            <a:ext cx="2400300" cy="742950"/>
            <a:chOff x="912" y="1200"/>
            <a:chExt cx="2016" cy="624"/>
          </a:xfrm>
          <a:solidFill>
            <a:schemeClr val="accent1"/>
          </a:solidFill>
        </p:grpSpPr>
        <p:sp>
          <p:nvSpPr>
            <p:cNvPr id="9" name="Line 6">
              <a:extLst>
                <a:ext uri="{FF2B5EF4-FFF2-40B4-BE49-F238E27FC236}">
                  <a16:creationId xmlns:a16="http://schemas.microsoft.com/office/drawing/2014/main" id="{20E980A7-2E96-1F3F-5EB9-47012CD184AC}"/>
                </a:ext>
              </a:extLst>
            </p:cNvPr>
            <p:cNvSpPr>
              <a:spLocks noChangeShapeType="1"/>
            </p:cNvSpPr>
            <p:nvPr/>
          </p:nvSpPr>
          <p:spPr bwMode="auto">
            <a:xfrm>
              <a:off x="912" y="1824"/>
              <a:ext cx="2016" cy="0"/>
            </a:xfrm>
            <a:prstGeom prst="line">
              <a:avLst/>
            </a:prstGeom>
            <a:grpFill/>
            <a:ln w="28575">
              <a:solidFill>
                <a:schemeClr val="bg1"/>
              </a:solidFill>
              <a:round/>
              <a:headEnd/>
              <a:tailEnd/>
            </a:ln>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CA"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10" name="AutoShape 7">
              <a:extLst>
                <a:ext uri="{FF2B5EF4-FFF2-40B4-BE49-F238E27FC236}">
                  <a16:creationId xmlns:a16="http://schemas.microsoft.com/office/drawing/2014/main" id="{ED635FB1-32B5-2E98-E559-D3EAA0AC79F1}"/>
                </a:ext>
              </a:extLst>
            </p:cNvPr>
            <p:cNvSpPr>
              <a:spLocks noChangeArrowheads="1"/>
            </p:cNvSpPr>
            <p:nvPr/>
          </p:nvSpPr>
          <p:spPr bwMode="auto">
            <a:xfrm>
              <a:off x="1968" y="1680"/>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11" name="AutoShape 8">
              <a:extLst>
                <a:ext uri="{FF2B5EF4-FFF2-40B4-BE49-F238E27FC236}">
                  <a16:creationId xmlns:a16="http://schemas.microsoft.com/office/drawing/2014/main" id="{9EAE812C-F674-6D5B-C542-DF025FEA202E}"/>
                </a:ext>
              </a:extLst>
            </p:cNvPr>
            <p:cNvSpPr>
              <a:spLocks noChangeArrowheads="1"/>
            </p:cNvSpPr>
            <p:nvPr/>
          </p:nvSpPr>
          <p:spPr bwMode="auto">
            <a:xfrm>
              <a:off x="2160" y="1680"/>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12" name="AutoShape 9">
              <a:extLst>
                <a:ext uri="{FF2B5EF4-FFF2-40B4-BE49-F238E27FC236}">
                  <a16:creationId xmlns:a16="http://schemas.microsoft.com/office/drawing/2014/main" id="{FA0896E7-8FD9-6AA3-2942-192FBF87B606}"/>
                </a:ext>
              </a:extLst>
            </p:cNvPr>
            <p:cNvSpPr>
              <a:spLocks noChangeArrowheads="1"/>
            </p:cNvSpPr>
            <p:nvPr/>
          </p:nvSpPr>
          <p:spPr bwMode="auto">
            <a:xfrm>
              <a:off x="2352" y="1680"/>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13" name="AutoShape 10">
              <a:extLst>
                <a:ext uri="{FF2B5EF4-FFF2-40B4-BE49-F238E27FC236}">
                  <a16:creationId xmlns:a16="http://schemas.microsoft.com/office/drawing/2014/main" id="{4A5ED578-DADB-8164-8EAE-9F74A2E83239}"/>
                </a:ext>
              </a:extLst>
            </p:cNvPr>
            <p:cNvSpPr>
              <a:spLocks noChangeArrowheads="1"/>
            </p:cNvSpPr>
            <p:nvPr/>
          </p:nvSpPr>
          <p:spPr bwMode="auto">
            <a:xfrm>
              <a:off x="2544" y="1680"/>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14" name="AutoShape 11">
              <a:extLst>
                <a:ext uri="{FF2B5EF4-FFF2-40B4-BE49-F238E27FC236}">
                  <a16:creationId xmlns:a16="http://schemas.microsoft.com/office/drawing/2014/main" id="{F626A28F-DE22-6A03-E0BE-4E684AAE8538}"/>
                </a:ext>
              </a:extLst>
            </p:cNvPr>
            <p:cNvSpPr>
              <a:spLocks noChangeArrowheads="1"/>
            </p:cNvSpPr>
            <p:nvPr/>
          </p:nvSpPr>
          <p:spPr bwMode="auto">
            <a:xfrm>
              <a:off x="1776" y="1680"/>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15" name="AutoShape 12">
              <a:extLst>
                <a:ext uri="{FF2B5EF4-FFF2-40B4-BE49-F238E27FC236}">
                  <a16:creationId xmlns:a16="http://schemas.microsoft.com/office/drawing/2014/main" id="{2F54FEB9-0267-C163-BBA6-937AB493267F}"/>
                </a:ext>
              </a:extLst>
            </p:cNvPr>
            <p:cNvSpPr>
              <a:spLocks noChangeArrowheads="1"/>
            </p:cNvSpPr>
            <p:nvPr/>
          </p:nvSpPr>
          <p:spPr bwMode="auto">
            <a:xfrm>
              <a:off x="1632" y="1680"/>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16" name="AutoShape 13">
              <a:extLst>
                <a:ext uri="{FF2B5EF4-FFF2-40B4-BE49-F238E27FC236}">
                  <a16:creationId xmlns:a16="http://schemas.microsoft.com/office/drawing/2014/main" id="{7ACB8FE8-B211-93A1-40A2-26CD6F2EA14D}"/>
                </a:ext>
              </a:extLst>
            </p:cNvPr>
            <p:cNvSpPr>
              <a:spLocks noChangeArrowheads="1"/>
            </p:cNvSpPr>
            <p:nvPr/>
          </p:nvSpPr>
          <p:spPr bwMode="auto">
            <a:xfrm>
              <a:off x="1440" y="1680"/>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17" name="AutoShape 14">
              <a:extLst>
                <a:ext uri="{FF2B5EF4-FFF2-40B4-BE49-F238E27FC236}">
                  <a16:creationId xmlns:a16="http://schemas.microsoft.com/office/drawing/2014/main" id="{6D438F75-9F90-0729-48DD-9C4F62AA8B7D}"/>
                </a:ext>
              </a:extLst>
            </p:cNvPr>
            <p:cNvSpPr>
              <a:spLocks noChangeArrowheads="1"/>
            </p:cNvSpPr>
            <p:nvPr/>
          </p:nvSpPr>
          <p:spPr bwMode="auto">
            <a:xfrm>
              <a:off x="1248" y="1680"/>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18" name="AutoShape 15">
              <a:extLst>
                <a:ext uri="{FF2B5EF4-FFF2-40B4-BE49-F238E27FC236}">
                  <a16:creationId xmlns:a16="http://schemas.microsoft.com/office/drawing/2014/main" id="{5604A834-8BC6-94ED-01DE-ED9D1EC871FC}"/>
                </a:ext>
              </a:extLst>
            </p:cNvPr>
            <p:cNvSpPr>
              <a:spLocks noChangeArrowheads="1"/>
            </p:cNvSpPr>
            <p:nvPr/>
          </p:nvSpPr>
          <p:spPr bwMode="auto">
            <a:xfrm>
              <a:off x="2736" y="1680"/>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19" name="AutoShape 16">
              <a:extLst>
                <a:ext uri="{FF2B5EF4-FFF2-40B4-BE49-F238E27FC236}">
                  <a16:creationId xmlns:a16="http://schemas.microsoft.com/office/drawing/2014/main" id="{71A79183-CD12-D96E-414E-85264E2E06F3}"/>
                </a:ext>
              </a:extLst>
            </p:cNvPr>
            <p:cNvSpPr>
              <a:spLocks noChangeArrowheads="1"/>
            </p:cNvSpPr>
            <p:nvPr/>
          </p:nvSpPr>
          <p:spPr bwMode="auto">
            <a:xfrm>
              <a:off x="2160" y="1584"/>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20" name="AutoShape 17">
              <a:extLst>
                <a:ext uri="{FF2B5EF4-FFF2-40B4-BE49-F238E27FC236}">
                  <a16:creationId xmlns:a16="http://schemas.microsoft.com/office/drawing/2014/main" id="{FDA4DB57-3BDE-E812-B27D-36095E8572EA}"/>
                </a:ext>
              </a:extLst>
            </p:cNvPr>
            <p:cNvSpPr>
              <a:spLocks noChangeArrowheads="1"/>
            </p:cNvSpPr>
            <p:nvPr/>
          </p:nvSpPr>
          <p:spPr bwMode="auto">
            <a:xfrm>
              <a:off x="2352" y="1584"/>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21" name="AutoShape 18">
              <a:extLst>
                <a:ext uri="{FF2B5EF4-FFF2-40B4-BE49-F238E27FC236}">
                  <a16:creationId xmlns:a16="http://schemas.microsoft.com/office/drawing/2014/main" id="{05BCE975-AD42-116E-459D-3D210B099BED}"/>
                </a:ext>
              </a:extLst>
            </p:cNvPr>
            <p:cNvSpPr>
              <a:spLocks noChangeArrowheads="1"/>
            </p:cNvSpPr>
            <p:nvPr/>
          </p:nvSpPr>
          <p:spPr bwMode="auto">
            <a:xfrm>
              <a:off x="1968" y="1584"/>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22" name="AutoShape 19">
              <a:extLst>
                <a:ext uri="{FF2B5EF4-FFF2-40B4-BE49-F238E27FC236}">
                  <a16:creationId xmlns:a16="http://schemas.microsoft.com/office/drawing/2014/main" id="{762D3558-86A3-2088-5D1C-B791553A9EC2}"/>
                </a:ext>
              </a:extLst>
            </p:cNvPr>
            <p:cNvSpPr>
              <a:spLocks noChangeArrowheads="1"/>
            </p:cNvSpPr>
            <p:nvPr/>
          </p:nvSpPr>
          <p:spPr bwMode="auto">
            <a:xfrm>
              <a:off x="1776" y="1584"/>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23" name="AutoShape 20">
              <a:extLst>
                <a:ext uri="{FF2B5EF4-FFF2-40B4-BE49-F238E27FC236}">
                  <a16:creationId xmlns:a16="http://schemas.microsoft.com/office/drawing/2014/main" id="{46FEBC05-F6B1-4267-AFCA-2D7E41124B77}"/>
                </a:ext>
              </a:extLst>
            </p:cNvPr>
            <p:cNvSpPr>
              <a:spLocks noChangeArrowheads="1"/>
            </p:cNvSpPr>
            <p:nvPr/>
          </p:nvSpPr>
          <p:spPr bwMode="auto">
            <a:xfrm>
              <a:off x="1968" y="1488"/>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24" name="AutoShape 21">
              <a:extLst>
                <a:ext uri="{FF2B5EF4-FFF2-40B4-BE49-F238E27FC236}">
                  <a16:creationId xmlns:a16="http://schemas.microsoft.com/office/drawing/2014/main" id="{B094DA0B-7AE7-DFF3-0D29-3356CB49752B}"/>
                </a:ext>
              </a:extLst>
            </p:cNvPr>
            <p:cNvSpPr>
              <a:spLocks noChangeArrowheads="1"/>
            </p:cNvSpPr>
            <p:nvPr/>
          </p:nvSpPr>
          <p:spPr bwMode="auto">
            <a:xfrm>
              <a:off x="2160" y="1488"/>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25" name="AutoShape 22">
              <a:extLst>
                <a:ext uri="{FF2B5EF4-FFF2-40B4-BE49-F238E27FC236}">
                  <a16:creationId xmlns:a16="http://schemas.microsoft.com/office/drawing/2014/main" id="{1673F936-64F7-EDD1-C98E-A09F21853E2A}"/>
                </a:ext>
              </a:extLst>
            </p:cNvPr>
            <p:cNvSpPr>
              <a:spLocks noChangeArrowheads="1"/>
            </p:cNvSpPr>
            <p:nvPr/>
          </p:nvSpPr>
          <p:spPr bwMode="auto">
            <a:xfrm>
              <a:off x="1776" y="1488"/>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26" name="AutoShape 23">
              <a:extLst>
                <a:ext uri="{FF2B5EF4-FFF2-40B4-BE49-F238E27FC236}">
                  <a16:creationId xmlns:a16="http://schemas.microsoft.com/office/drawing/2014/main" id="{0E3BE425-A2B4-1D0C-30E1-878CAE8FC346}"/>
                </a:ext>
              </a:extLst>
            </p:cNvPr>
            <p:cNvSpPr>
              <a:spLocks noChangeArrowheads="1"/>
            </p:cNvSpPr>
            <p:nvPr/>
          </p:nvSpPr>
          <p:spPr bwMode="auto">
            <a:xfrm>
              <a:off x="1968" y="1392"/>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27" name="AutoShape 24">
              <a:extLst>
                <a:ext uri="{FF2B5EF4-FFF2-40B4-BE49-F238E27FC236}">
                  <a16:creationId xmlns:a16="http://schemas.microsoft.com/office/drawing/2014/main" id="{4472BA31-66CC-D1CA-9AB4-2B31D6114D81}"/>
                </a:ext>
              </a:extLst>
            </p:cNvPr>
            <p:cNvSpPr>
              <a:spLocks noChangeArrowheads="1"/>
            </p:cNvSpPr>
            <p:nvPr/>
          </p:nvSpPr>
          <p:spPr bwMode="auto">
            <a:xfrm>
              <a:off x="2160" y="1392"/>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28" name="AutoShape 25">
              <a:extLst>
                <a:ext uri="{FF2B5EF4-FFF2-40B4-BE49-F238E27FC236}">
                  <a16:creationId xmlns:a16="http://schemas.microsoft.com/office/drawing/2014/main" id="{56ED90B4-CF69-945D-1A62-CB16A9BEE79E}"/>
                </a:ext>
              </a:extLst>
            </p:cNvPr>
            <p:cNvSpPr>
              <a:spLocks noChangeArrowheads="1"/>
            </p:cNvSpPr>
            <p:nvPr/>
          </p:nvSpPr>
          <p:spPr bwMode="auto">
            <a:xfrm>
              <a:off x="1776" y="1392"/>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29" name="AutoShape 26">
              <a:extLst>
                <a:ext uri="{FF2B5EF4-FFF2-40B4-BE49-F238E27FC236}">
                  <a16:creationId xmlns:a16="http://schemas.microsoft.com/office/drawing/2014/main" id="{5ECA1ED5-4EB7-FF74-A4CD-D464321BE18B}"/>
                </a:ext>
              </a:extLst>
            </p:cNvPr>
            <p:cNvSpPr>
              <a:spLocks noChangeArrowheads="1"/>
            </p:cNvSpPr>
            <p:nvPr/>
          </p:nvSpPr>
          <p:spPr bwMode="auto">
            <a:xfrm>
              <a:off x="1632" y="1584"/>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30" name="AutoShape 27">
              <a:extLst>
                <a:ext uri="{FF2B5EF4-FFF2-40B4-BE49-F238E27FC236}">
                  <a16:creationId xmlns:a16="http://schemas.microsoft.com/office/drawing/2014/main" id="{68029794-F371-4245-CE7F-75BCB3F2856A}"/>
                </a:ext>
              </a:extLst>
            </p:cNvPr>
            <p:cNvSpPr>
              <a:spLocks noChangeArrowheads="1"/>
            </p:cNvSpPr>
            <p:nvPr/>
          </p:nvSpPr>
          <p:spPr bwMode="auto">
            <a:xfrm>
              <a:off x="1968" y="1200"/>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grpSp>
      <p:grpSp>
        <p:nvGrpSpPr>
          <p:cNvPr id="31" name="Group 30">
            <a:extLst>
              <a:ext uri="{FF2B5EF4-FFF2-40B4-BE49-F238E27FC236}">
                <a16:creationId xmlns:a16="http://schemas.microsoft.com/office/drawing/2014/main" id="{0C344C4C-9F35-A506-8B89-4943AA6DA951}"/>
              </a:ext>
            </a:extLst>
          </p:cNvPr>
          <p:cNvGrpSpPr>
            <a:grpSpLocks/>
          </p:cNvGrpSpPr>
          <p:nvPr/>
        </p:nvGrpSpPr>
        <p:grpSpPr bwMode="auto">
          <a:xfrm>
            <a:off x="5200166" y="2635201"/>
            <a:ext cx="2651761" cy="686991"/>
            <a:chOff x="3120" y="1248"/>
            <a:chExt cx="2016" cy="577"/>
          </a:xfrm>
          <a:solidFill>
            <a:schemeClr val="accent1"/>
          </a:solidFill>
        </p:grpSpPr>
        <p:sp>
          <p:nvSpPr>
            <p:cNvPr id="32" name="Line 31">
              <a:extLst>
                <a:ext uri="{FF2B5EF4-FFF2-40B4-BE49-F238E27FC236}">
                  <a16:creationId xmlns:a16="http://schemas.microsoft.com/office/drawing/2014/main" id="{ABD0EF6A-E5E5-F716-97C7-83946BAE5978}"/>
                </a:ext>
              </a:extLst>
            </p:cNvPr>
            <p:cNvSpPr>
              <a:spLocks noChangeShapeType="1"/>
            </p:cNvSpPr>
            <p:nvPr/>
          </p:nvSpPr>
          <p:spPr bwMode="auto">
            <a:xfrm>
              <a:off x="3120" y="1824"/>
              <a:ext cx="2016" cy="1"/>
            </a:xfrm>
            <a:prstGeom prst="line">
              <a:avLst/>
            </a:prstGeom>
            <a:grpFill/>
            <a:ln w="28575">
              <a:solidFill>
                <a:schemeClr val="bg1"/>
              </a:solidFill>
              <a:round/>
              <a:headEnd/>
              <a:tailEnd/>
            </a:ln>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CA"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33" name="AutoShape 32">
              <a:extLst>
                <a:ext uri="{FF2B5EF4-FFF2-40B4-BE49-F238E27FC236}">
                  <a16:creationId xmlns:a16="http://schemas.microsoft.com/office/drawing/2014/main" id="{3EE80062-D7E3-AB6C-7B7C-DBF3749873DE}"/>
                </a:ext>
              </a:extLst>
            </p:cNvPr>
            <p:cNvSpPr>
              <a:spLocks noChangeArrowheads="1"/>
            </p:cNvSpPr>
            <p:nvPr/>
          </p:nvSpPr>
          <p:spPr bwMode="auto">
            <a:xfrm>
              <a:off x="3312" y="1728"/>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34" name="AutoShape 33">
              <a:extLst>
                <a:ext uri="{FF2B5EF4-FFF2-40B4-BE49-F238E27FC236}">
                  <a16:creationId xmlns:a16="http://schemas.microsoft.com/office/drawing/2014/main" id="{B5413D03-95A4-DDE7-0D8E-89707EF1FE0A}"/>
                </a:ext>
              </a:extLst>
            </p:cNvPr>
            <p:cNvSpPr>
              <a:spLocks noChangeArrowheads="1"/>
            </p:cNvSpPr>
            <p:nvPr/>
          </p:nvSpPr>
          <p:spPr bwMode="auto">
            <a:xfrm>
              <a:off x="3312" y="1632"/>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35" name="AutoShape 34">
              <a:extLst>
                <a:ext uri="{FF2B5EF4-FFF2-40B4-BE49-F238E27FC236}">
                  <a16:creationId xmlns:a16="http://schemas.microsoft.com/office/drawing/2014/main" id="{59CFCF34-9BCE-5A99-B8DA-9C1579247587}"/>
                </a:ext>
              </a:extLst>
            </p:cNvPr>
            <p:cNvSpPr>
              <a:spLocks noChangeArrowheads="1"/>
            </p:cNvSpPr>
            <p:nvPr/>
          </p:nvSpPr>
          <p:spPr bwMode="auto">
            <a:xfrm>
              <a:off x="3456" y="1728"/>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36" name="AutoShape 35">
              <a:extLst>
                <a:ext uri="{FF2B5EF4-FFF2-40B4-BE49-F238E27FC236}">
                  <a16:creationId xmlns:a16="http://schemas.microsoft.com/office/drawing/2014/main" id="{FF643603-4000-0C39-CA36-8E7A407060B6}"/>
                </a:ext>
              </a:extLst>
            </p:cNvPr>
            <p:cNvSpPr>
              <a:spLocks noChangeArrowheads="1"/>
            </p:cNvSpPr>
            <p:nvPr/>
          </p:nvSpPr>
          <p:spPr bwMode="auto">
            <a:xfrm>
              <a:off x="3456" y="1632"/>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37" name="AutoShape 36">
              <a:extLst>
                <a:ext uri="{FF2B5EF4-FFF2-40B4-BE49-F238E27FC236}">
                  <a16:creationId xmlns:a16="http://schemas.microsoft.com/office/drawing/2014/main" id="{DC72C402-BFDE-EBE1-8DDD-4269D914727A}"/>
                </a:ext>
              </a:extLst>
            </p:cNvPr>
            <p:cNvSpPr>
              <a:spLocks noChangeArrowheads="1"/>
            </p:cNvSpPr>
            <p:nvPr/>
          </p:nvSpPr>
          <p:spPr bwMode="auto">
            <a:xfrm>
              <a:off x="3456" y="1536"/>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38" name="AutoShape 37">
              <a:extLst>
                <a:ext uri="{FF2B5EF4-FFF2-40B4-BE49-F238E27FC236}">
                  <a16:creationId xmlns:a16="http://schemas.microsoft.com/office/drawing/2014/main" id="{33293F2B-0F29-1FA7-9C2E-0C7522A98DA9}"/>
                </a:ext>
              </a:extLst>
            </p:cNvPr>
            <p:cNvSpPr>
              <a:spLocks noChangeArrowheads="1"/>
            </p:cNvSpPr>
            <p:nvPr/>
          </p:nvSpPr>
          <p:spPr bwMode="auto">
            <a:xfrm>
              <a:off x="3456" y="1440"/>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39" name="AutoShape 38">
              <a:extLst>
                <a:ext uri="{FF2B5EF4-FFF2-40B4-BE49-F238E27FC236}">
                  <a16:creationId xmlns:a16="http://schemas.microsoft.com/office/drawing/2014/main" id="{06B41D1F-830F-0B95-696A-9955BA715DD4}"/>
                </a:ext>
              </a:extLst>
            </p:cNvPr>
            <p:cNvSpPr>
              <a:spLocks noChangeArrowheads="1"/>
            </p:cNvSpPr>
            <p:nvPr/>
          </p:nvSpPr>
          <p:spPr bwMode="auto">
            <a:xfrm>
              <a:off x="4320" y="1728"/>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40" name="AutoShape 39">
              <a:extLst>
                <a:ext uri="{FF2B5EF4-FFF2-40B4-BE49-F238E27FC236}">
                  <a16:creationId xmlns:a16="http://schemas.microsoft.com/office/drawing/2014/main" id="{1902B41D-918D-556F-E77C-D1FC0E1BA1EC}"/>
                </a:ext>
              </a:extLst>
            </p:cNvPr>
            <p:cNvSpPr>
              <a:spLocks noChangeArrowheads="1"/>
            </p:cNvSpPr>
            <p:nvPr/>
          </p:nvSpPr>
          <p:spPr bwMode="auto">
            <a:xfrm>
              <a:off x="4176" y="1728"/>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41" name="AutoShape 40">
              <a:extLst>
                <a:ext uri="{FF2B5EF4-FFF2-40B4-BE49-F238E27FC236}">
                  <a16:creationId xmlns:a16="http://schemas.microsoft.com/office/drawing/2014/main" id="{D3B991B3-8085-6FC9-7CBF-1745D961B9B7}"/>
                </a:ext>
              </a:extLst>
            </p:cNvPr>
            <p:cNvSpPr>
              <a:spLocks noChangeArrowheads="1"/>
            </p:cNvSpPr>
            <p:nvPr/>
          </p:nvSpPr>
          <p:spPr bwMode="auto">
            <a:xfrm>
              <a:off x="3984" y="1728"/>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42" name="AutoShape 41">
              <a:extLst>
                <a:ext uri="{FF2B5EF4-FFF2-40B4-BE49-F238E27FC236}">
                  <a16:creationId xmlns:a16="http://schemas.microsoft.com/office/drawing/2014/main" id="{BACBD3A7-C0EB-D06A-9AF5-4885C337BFB7}"/>
                </a:ext>
              </a:extLst>
            </p:cNvPr>
            <p:cNvSpPr>
              <a:spLocks noChangeArrowheads="1"/>
            </p:cNvSpPr>
            <p:nvPr/>
          </p:nvSpPr>
          <p:spPr bwMode="auto">
            <a:xfrm>
              <a:off x="3792" y="1728"/>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43" name="AutoShape 42">
              <a:extLst>
                <a:ext uri="{FF2B5EF4-FFF2-40B4-BE49-F238E27FC236}">
                  <a16:creationId xmlns:a16="http://schemas.microsoft.com/office/drawing/2014/main" id="{1ECC2947-E5E8-B482-DCAE-54E276D0E837}"/>
                </a:ext>
              </a:extLst>
            </p:cNvPr>
            <p:cNvSpPr>
              <a:spLocks noChangeArrowheads="1"/>
            </p:cNvSpPr>
            <p:nvPr/>
          </p:nvSpPr>
          <p:spPr bwMode="auto">
            <a:xfrm>
              <a:off x="3600" y="1728"/>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44" name="AutoShape 43">
              <a:extLst>
                <a:ext uri="{FF2B5EF4-FFF2-40B4-BE49-F238E27FC236}">
                  <a16:creationId xmlns:a16="http://schemas.microsoft.com/office/drawing/2014/main" id="{BB7CF455-7141-529B-B241-467E4E28AC4F}"/>
                </a:ext>
              </a:extLst>
            </p:cNvPr>
            <p:cNvSpPr>
              <a:spLocks noChangeArrowheads="1"/>
            </p:cNvSpPr>
            <p:nvPr/>
          </p:nvSpPr>
          <p:spPr bwMode="auto">
            <a:xfrm>
              <a:off x="3984" y="1632"/>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45" name="AutoShape 44">
              <a:extLst>
                <a:ext uri="{FF2B5EF4-FFF2-40B4-BE49-F238E27FC236}">
                  <a16:creationId xmlns:a16="http://schemas.microsoft.com/office/drawing/2014/main" id="{D9D3DE9B-17BB-3831-B064-B51939418DD8}"/>
                </a:ext>
              </a:extLst>
            </p:cNvPr>
            <p:cNvSpPr>
              <a:spLocks noChangeArrowheads="1"/>
            </p:cNvSpPr>
            <p:nvPr/>
          </p:nvSpPr>
          <p:spPr bwMode="auto">
            <a:xfrm>
              <a:off x="3792" y="1632"/>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46" name="AutoShape 45">
              <a:extLst>
                <a:ext uri="{FF2B5EF4-FFF2-40B4-BE49-F238E27FC236}">
                  <a16:creationId xmlns:a16="http://schemas.microsoft.com/office/drawing/2014/main" id="{46143D46-78B8-D2A7-DCB7-D73F49796A8E}"/>
                </a:ext>
              </a:extLst>
            </p:cNvPr>
            <p:cNvSpPr>
              <a:spLocks noChangeArrowheads="1"/>
            </p:cNvSpPr>
            <p:nvPr/>
          </p:nvSpPr>
          <p:spPr bwMode="auto">
            <a:xfrm>
              <a:off x="3600" y="1536"/>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47" name="AutoShape 46">
              <a:extLst>
                <a:ext uri="{FF2B5EF4-FFF2-40B4-BE49-F238E27FC236}">
                  <a16:creationId xmlns:a16="http://schemas.microsoft.com/office/drawing/2014/main" id="{94C76768-20D5-EC43-8D63-3A6D7037ADD9}"/>
                </a:ext>
              </a:extLst>
            </p:cNvPr>
            <p:cNvSpPr>
              <a:spLocks noChangeArrowheads="1"/>
            </p:cNvSpPr>
            <p:nvPr/>
          </p:nvSpPr>
          <p:spPr bwMode="auto">
            <a:xfrm>
              <a:off x="3600" y="1632"/>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48" name="AutoShape 47">
              <a:extLst>
                <a:ext uri="{FF2B5EF4-FFF2-40B4-BE49-F238E27FC236}">
                  <a16:creationId xmlns:a16="http://schemas.microsoft.com/office/drawing/2014/main" id="{3ADC0A9A-E01D-74EF-A5F6-CA7BDC5ED5C5}"/>
                </a:ext>
              </a:extLst>
            </p:cNvPr>
            <p:cNvSpPr>
              <a:spLocks noChangeArrowheads="1"/>
            </p:cNvSpPr>
            <p:nvPr/>
          </p:nvSpPr>
          <p:spPr bwMode="auto">
            <a:xfrm>
              <a:off x="3456" y="1344"/>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49" name="AutoShape 48">
              <a:extLst>
                <a:ext uri="{FF2B5EF4-FFF2-40B4-BE49-F238E27FC236}">
                  <a16:creationId xmlns:a16="http://schemas.microsoft.com/office/drawing/2014/main" id="{59DD8931-444F-3F75-77B1-DE31BCC51CE4}"/>
                </a:ext>
              </a:extLst>
            </p:cNvPr>
            <p:cNvSpPr>
              <a:spLocks noChangeArrowheads="1"/>
            </p:cNvSpPr>
            <p:nvPr/>
          </p:nvSpPr>
          <p:spPr bwMode="auto">
            <a:xfrm>
              <a:off x="3456" y="1248"/>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50" name="AutoShape 49">
              <a:extLst>
                <a:ext uri="{FF2B5EF4-FFF2-40B4-BE49-F238E27FC236}">
                  <a16:creationId xmlns:a16="http://schemas.microsoft.com/office/drawing/2014/main" id="{DC7D9EF6-CF21-3DEF-686A-07BC8BC81CDE}"/>
                </a:ext>
              </a:extLst>
            </p:cNvPr>
            <p:cNvSpPr>
              <a:spLocks noChangeArrowheads="1"/>
            </p:cNvSpPr>
            <p:nvPr/>
          </p:nvSpPr>
          <p:spPr bwMode="auto">
            <a:xfrm>
              <a:off x="3600" y="1440"/>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51" name="AutoShape 50">
              <a:extLst>
                <a:ext uri="{FF2B5EF4-FFF2-40B4-BE49-F238E27FC236}">
                  <a16:creationId xmlns:a16="http://schemas.microsoft.com/office/drawing/2014/main" id="{D6A0C320-DBDE-427D-DC06-AEA7A5A63679}"/>
                </a:ext>
              </a:extLst>
            </p:cNvPr>
            <p:cNvSpPr>
              <a:spLocks noChangeArrowheads="1"/>
            </p:cNvSpPr>
            <p:nvPr/>
          </p:nvSpPr>
          <p:spPr bwMode="auto">
            <a:xfrm>
              <a:off x="3792" y="1536"/>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52" name="AutoShape 51">
              <a:extLst>
                <a:ext uri="{FF2B5EF4-FFF2-40B4-BE49-F238E27FC236}">
                  <a16:creationId xmlns:a16="http://schemas.microsoft.com/office/drawing/2014/main" id="{02EB5679-1D38-7923-2DD1-411A090720D3}"/>
                </a:ext>
              </a:extLst>
            </p:cNvPr>
            <p:cNvSpPr>
              <a:spLocks noChangeArrowheads="1"/>
            </p:cNvSpPr>
            <p:nvPr/>
          </p:nvSpPr>
          <p:spPr bwMode="auto">
            <a:xfrm>
              <a:off x="4464" y="1728"/>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53" name="AutoShape 52">
              <a:extLst>
                <a:ext uri="{FF2B5EF4-FFF2-40B4-BE49-F238E27FC236}">
                  <a16:creationId xmlns:a16="http://schemas.microsoft.com/office/drawing/2014/main" id="{B4166606-F13D-37D4-6AB0-60E2C4345AB8}"/>
                </a:ext>
              </a:extLst>
            </p:cNvPr>
            <p:cNvSpPr>
              <a:spLocks noChangeArrowheads="1"/>
            </p:cNvSpPr>
            <p:nvPr/>
          </p:nvSpPr>
          <p:spPr bwMode="auto">
            <a:xfrm>
              <a:off x="4608" y="1728"/>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54" name="AutoShape 53">
              <a:extLst>
                <a:ext uri="{FF2B5EF4-FFF2-40B4-BE49-F238E27FC236}">
                  <a16:creationId xmlns:a16="http://schemas.microsoft.com/office/drawing/2014/main" id="{83DBA809-F64F-238C-832E-85D3442C67A5}"/>
                </a:ext>
              </a:extLst>
            </p:cNvPr>
            <p:cNvSpPr>
              <a:spLocks noChangeArrowheads="1"/>
            </p:cNvSpPr>
            <p:nvPr/>
          </p:nvSpPr>
          <p:spPr bwMode="auto">
            <a:xfrm>
              <a:off x="3312" y="1536"/>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55" name="AutoShape 54">
              <a:extLst>
                <a:ext uri="{FF2B5EF4-FFF2-40B4-BE49-F238E27FC236}">
                  <a16:creationId xmlns:a16="http://schemas.microsoft.com/office/drawing/2014/main" id="{1F7EC800-A446-2950-B145-7154F96C5828}"/>
                </a:ext>
              </a:extLst>
            </p:cNvPr>
            <p:cNvSpPr>
              <a:spLocks noChangeArrowheads="1"/>
            </p:cNvSpPr>
            <p:nvPr/>
          </p:nvSpPr>
          <p:spPr bwMode="auto">
            <a:xfrm>
              <a:off x="3168" y="1632"/>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56" name="AutoShape 55">
              <a:extLst>
                <a:ext uri="{FF2B5EF4-FFF2-40B4-BE49-F238E27FC236}">
                  <a16:creationId xmlns:a16="http://schemas.microsoft.com/office/drawing/2014/main" id="{5299C3FE-55D1-EADA-C2E9-543CA8015B3D}"/>
                </a:ext>
              </a:extLst>
            </p:cNvPr>
            <p:cNvSpPr>
              <a:spLocks noChangeArrowheads="1"/>
            </p:cNvSpPr>
            <p:nvPr/>
          </p:nvSpPr>
          <p:spPr bwMode="auto">
            <a:xfrm>
              <a:off x="3168" y="1728"/>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57" name="AutoShape 56">
              <a:extLst>
                <a:ext uri="{FF2B5EF4-FFF2-40B4-BE49-F238E27FC236}">
                  <a16:creationId xmlns:a16="http://schemas.microsoft.com/office/drawing/2014/main" id="{7B187FFC-3EE0-2A4D-B119-502F30538DB8}"/>
                </a:ext>
              </a:extLst>
            </p:cNvPr>
            <p:cNvSpPr>
              <a:spLocks noChangeArrowheads="1"/>
            </p:cNvSpPr>
            <p:nvPr/>
          </p:nvSpPr>
          <p:spPr bwMode="auto">
            <a:xfrm>
              <a:off x="3312" y="1440"/>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grpSp>
      <p:grpSp>
        <p:nvGrpSpPr>
          <p:cNvPr id="58" name="Group 59">
            <a:extLst>
              <a:ext uri="{FF2B5EF4-FFF2-40B4-BE49-F238E27FC236}">
                <a16:creationId xmlns:a16="http://schemas.microsoft.com/office/drawing/2014/main" id="{3E570C10-BFE2-AB4F-E45B-15EF229B21A9}"/>
              </a:ext>
            </a:extLst>
          </p:cNvPr>
          <p:cNvGrpSpPr>
            <a:grpSpLocks/>
          </p:cNvGrpSpPr>
          <p:nvPr/>
        </p:nvGrpSpPr>
        <p:grpSpPr bwMode="auto">
          <a:xfrm>
            <a:off x="5184185" y="3474777"/>
            <a:ext cx="2400300" cy="800100"/>
            <a:chOff x="3168" y="2064"/>
            <a:chExt cx="2016" cy="672"/>
          </a:xfrm>
          <a:solidFill>
            <a:schemeClr val="accent1"/>
          </a:solidFill>
        </p:grpSpPr>
        <p:sp>
          <p:nvSpPr>
            <p:cNvPr id="59" name="Line 60">
              <a:extLst>
                <a:ext uri="{FF2B5EF4-FFF2-40B4-BE49-F238E27FC236}">
                  <a16:creationId xmlns:a16="http://schemas.microsoft.com/office/drawing/2014/main" id="{844B6FF3-6422-8AEC-B0D0-439AC36B5DE4}"/>
                </a:ext>
              </a:extLst>
            </p:cNvPr>
            <p:cNvSpPr>
              <a:spLocks noChangeShapeType="1"/>
            </p:cNvSpPr>
            <p:nvPr/>
          </p:nvSpPr>
          <p:spPr bwMode="auto">
            <a:xfrm>
              <a:off x="3168" y="2736"/>
              <a:ext cx="2016" cy="0"/>
            </a:xfrm>
            <a:prstGeom prst="line">
              <a:avLst/>
            </a:prstGeom>
            <a:grpFill/>
            <a:ln w="28575">
              <a:solidFill>
                <a:schemeClr val="bg1"/>
              </a:solidFill>
              <a:round/>
              <a:headEnd/>
              <a:tailEnd/>
            </a:ln>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CA"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60" name="AutoShape 61">
              <a:extLst>
                <a:ext uri="{FF2B5EF4-FFF2-40B4-BE49-F238E27FC236}">
                  <a16:creationId xmlns:a16="http://schemas.microsoft.com/office/drawing/2014/main" id="{F10BA635-6CA8-A638-FD7B-5A9D932B18FD}"/>
                </a:ext>
              </a:extLst>
            </p:cNvPr>
            <p:cNvSpPr>
              <a:spLocks noChangeArrowheads="1"/>
            </p:cNvSpPr>
            <p:nvPr/>
          </p:nvSpPr>
          <p:spPr bwMode="auto">
            <a:xfrm>
              <a:off x="3168" y="2592"/>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61" name="AutoShape 62">
              <a:extLst>
                <a:ext uri="{FF2B5EF4-FFF2-40B4-BE49-F238E27FC236}">
                  <a16:creationId xmlns:a16="http://schemas.microsoft.com/office/drawing/2014/main" id="{E49CD753-7E7D-C872-8C1C-EB64F3A775B0}"/>
                </a:ext>
              </a:extLst>
            </p:cNvPr>
            <p:cNvSpPr>
              <a:spLocks noChangeArrowheads="1"/>
            </p:cNvSpPr>
            <p:nvPr/>
          </p:nvSpPr>
          <p:spPr bwMode="auto">
            <a:xfrm>
              <a:off x="3312" y="2592"/>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62" name="AutoShape 63">
              <a:extLst>
                <a:ext uri="{FF2B5EF4-FFF2-40B4-BE49-F238E27FC236}">
                  <a16:creationId xmlns:a16="http://schemas.microsoft.com/office/drawing/2014/main" id="{A16EEEEE-8D5D-0568-CA4F-F3B48A10BF5B}"/>
                </a:ext>
              </a:extLst>
            </p:cNvPr>
            <p:cNvSpPr>
              <a:spLocks noChangeArrowheads="1"/>
            </p:cNvSpPr>
            <p:nvPr/>
          </p:nvSpPr>
          <p:spPr bwMode="auto">
            <a:xfrm>
              <a:off x="3456" y="2592"/>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63" name="AutoShape 64">
              <a:extLst>
                <a:ext uri="{FF2B5EF4-FFF2-40B4-BE49-F238E27FC236}">
                  <a16:creationId xmlns:a16="http://schemas.microsoft.com/office/drawing/2014/main" id="{9B36C0CB-0922-2DA0-19B7-74F941B0EB7E}"/>
                </a:ext>
              </a:extLst>
            </p:cNvPr>
            <p:cNvSpPr>
              <a:spLocks noChangeArrowheads="1"/>
            </p:cNvSpPr>
            <p:nvPr/>
          </p:nvSpPr>
          <p:spPr bwMode="auto">
            <a:xfrm>
              <a:off x="3600" y="2592"/>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64" name="AutoShape 65">
              <a:extLst>
                <a:ext uri="{FF2B5EF4-FFF2-40B4-BE49-F238E27FC236}">
                  <a16:creationId xmlns:a16="http://schemas.microsoft.com/office/drawing/2014/main" id="{659F57D3-B8F9-3226-EF34-0972C56B9C80}"/>
                </a:ext>
              </a:extLst>
            </p:cNvPr>
            <p:cNvSpPr>
              <a:spLocks noChangeArrowheads="1"/>
            </p:cNvSpPr>
            <p:nvPr/>
          </p:nvSpPr>
          <p:spPr bwMode="auto">
            <a:xfrm>
              <a:off x="3744" y="2592"/>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65" name="AutoShape 66">
              <a:extLst>
                <a:ext uri="{FF2B5EF4-FFF2-40B4-BE49-F238E27FC236}">
                  <a16:creationId xmlns:a16="http://schemas.microsoft.com/office/drawing/2014/main" id="{F8D23691-2E44-F97D-93C0-1A2B18705396}"/>
                </a:ext>
              </a:extLst>
            </p:cNvPr>
            <p:cNvSpPr>
              <a:spLocks noChangeArrowheads="1"/>
            </p:cNvSpPr>
            <p:nvPr/>
          </p:nvSpPr>
          <p:spPr bwMode="auto">
            <a:xfrm>
              <a:off x="3744" y="2496"/>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66" name="AutoShape 67">
              <a:extLst>
                <a:ext uri="{FF2B5EF4-FFF2-40B4-BE49-F238E27FC236}">
                  <a16:creationId xmlns:a16="http://schemas.microsoft.com/office/drawing/2014/main" id="{6A2AE9E3-D52E-2051-ECA8-DC1989D22550}"/>
                </a:ext>
              </a:extLst>
            </p:cNvPr>
            <p:cNvSpPr>
              <a:spLocks noChangeArrowheads="1"/>
            </p:cNvSpPr>
            <p:nvPr/>
          </p:nvSpPr>
          <p:spPr bwMode="auto">
            <a:xfrm>
              <a:off x="3888" y="2448"/>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67" name="AutoShape 68">
              <a:extLst>
                <a:ext uri="{FF2B5EF4-FFF2-40B4-BE49-F238E27FC236}">
                  <a16:creationId xmlns:a16="http://schemas.microsoft.com/office/drawing/2014/main" id="{A44C333F-DB11-18AF-98CC-C8677CFA0D05}"/>
                </a:ext>
              </a:extLst>
            </p:cNvPr>
            <p:cNvSpPr>
              <a:spLocks noChangeArrowheads="1"/>
            </p:cNvSpPr>
            <p:nvPr/>
          </p:nvSpPr>
          <p:spPr bwMode="auto">
            <a:xfrm>
              <a:off x="4032" y="2448"/>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68" name="AutoShape 69">
              <a:extLst>
                <a:ext uri="{FF2B5EF4-FFF2-40B4-BE49-F238E27FC236}">
                  <a16:creationId xmlns:a16="http://schemas.microsoft.com/office/drawing/2014/main" id="{3479782E-502A-6E4A-78F5-8D094B0E5CB7}"/>
                </a:ext>
              </a:extLst>
            </p:cNvPr>
            <p:cNvSpPr>
              <a:spLocks noChangeArrowheads="1"/>
            </p:cNvSpPr>
            <p:nvPr/>
          </p:nvSpPr>
          <p:spPr bwMode="auto">
            <a:xfrm>
              <a:off x="4032" y="2592"/>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69" name="AutoShape 70">
              <a:extLst>
                <a:ext uri="{FF2B5EF4-FFF2-40B4-BE49-F238E27FC236}">
                  <a16:creationId xmlns:a16="http://schemas.microsoft.com/office/drawing/2014/main" id="{1CBD4AAB-F190-BBC6-9D48-8C174AA616F4}"/>
                </a:ext>
              </a:extLst>
            </p:cNvPr>
            <p:cNvSpPr>
              <a:spLocks noChangeArrowheads="1"/>
            </p:cNvSpPr>
            <p:nvPr/>
          </p:nvSpPr>
          <p:spPr bwMode="auto">
            <a:xfrm>
              <a:off x="3888" y="2352"/>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70" name="AutoShape 71">
              <a:extLst>
                <a:ext uri="{FF2B5EF4-FFF2-40B4-BE49-F238E27FC236}">
                  <a16:creationId xmlns:a16="http://schemas.microsoft.com/office/drawing/2014/main" id="{32142CEC-29AC-D743-E3CB-6AB89102A95C}"/>
                </a:ext>
              </a:extLst>
            </p:cNvPr>
            <p:cNvSpPr>
              <a:spLocks noChangeArrowheads="1"/>
            </p:cNvSpPr>
            <p:nvPr/>
          </p:nvSpPr>
          <p:spPr bwMode="auto">
            <a:xfrm>
              <a:off x="3888" y="2592"/>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71" name="AutoShape 72">
              <a:extLst>
                <a:ext uri="{FF2B5EF4-FFF2-40B4-BE49-F238E27FC236}">
                  <a16:creationId xmlns:a16="http://schemas.microsoft.com/office/drawing/2014/main" id="{6D2A8641-8B8C-2E80-59B9-821D23DD9656}"/>
                </a:ext>
              </a:extLst>
            </p:cNvPr>
            <p:cNvSpPr>
              <a:spLocks noChangeArrowheads="1"/>
            </p:cNvSpPr>
            <p:nvPr/>
          </p:nvSpPr>
          <p:spPr bwMode="auto">
            <a:xfrm>
              <a:off x="4176" y="2304"/>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72" name="AutoShape 73">
              <a:extLst>
                <a:ext uri="{FF2B5EF4-FFF2-40B4-BE49-F238E27FC236}">
                  <a16:creationId xmlns:a16="http://schemas.microsoft.com/office/drawing/2014/main" id="{F9FD187F-954B-AEBC-95C8-C11D0CF0913B}"/>
                </a:ext>
              </a:extLst>
            </p:cNvPr>
            <p:cNvSpPr>
              <a:spLocks noChangeArrowheads="1"/>
            </p:cNvSpPr>
            <p:nvPr/>
          </p:nvSpPr>
          <p:spPr bwMode="auto">
            <a:xfrm>
              <a:off x="4176" y="2448"/>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73" name="AutoShape 74">
              <a:extLst>
                <a:ext uri="{FF2B5EF4-FFF2-40B4-BE49-F238E27FC236}">
                  <a16:creationId xmlns:a16="http://schemas.microsoft.com/office/drawing/2014/main" id="{3213D3A6-5A4D-558C-38CE-460516DBA546}"/>
                </a:ext>
              </a:extLst>
            </p:cNvPr>
            <p:cNvSpPr>
              <a:spLocks noChangeArrowheads="1"/>
            </p:cNvSpPr>
            <p:nvPr/>
          </p:nvSpPr>
          <p:spPr bwMode="auto">
            <a:xfrm>
              <a:off x="4176" y="2592"/>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74" name="AutoShape 75">
              <a:extLst>
                <a:ext uri="{FF2B5EF4-FFF2-40B4-BE49-F238E27FC236}">
                  <a16:creationId xmlns:a16="http://schemas.microsoft.com/office/drawing/2014/main" id="{428EABFA-C5AB-B7DA-4190-16F7AEB7CCF3}"/>
                </a:ext>
              </a:extLst>
            </p:cNvPr>
            <p:cNvSpPr>
              <a:spLocks noChangeArrowheads="1"/>
            </p:cNvSpPr>
            <p:nvPr/>
          </p:nvSpPr>
          <p:spPr bwMode="auto">
            <a:xfrm>
              <a:off x="4032" y="2256"/>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75" name="AutoShape 76">
              <a:extLst>
                <a:ext uri="{FF2B5EF4-FFF2-40B4-BE49-F238E27FC236}">
                  <a16:creationId xmlns:a16="http://schemas.microsoft.com/office/drawing/2014/main" id="{F0A0E596-F562-A93C-B406-BC4A4642335A}"/>
                </a:ext>
              </a:extLst>
            </p:cNvPr>
            <p:cNvSpPr>
              <a:spLocks noChangeArrowheads="1"/>
            </p:cNvSpPr>
            <p:nvPr/>
          </p:nvSpPr>
          <p:spPr bwMode="auto">
            <a:xfrm>
              <a:off x="4368" y="2304"/>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76" name="AutoShape 77">
              <a:extLst>
                <a:ext uri="{FF2B5EF4-FFF2-40B4-BE49-F238E27FC236}">
                  <a16:creationId xmlns:a16="http://schemas.microsoft.com/office/drawing/2014/main" id="{8166F1B0-5F01-CD7F-D044-751C7C3DE138}"/>
                </a:ext>
              </a:extLst>
            </p:cNvPr>
            <p:cNvSpPr>
              <a:spLocks noChangeArrowheads="1"/>
            </p:cNvSpPr>
            <p:nvPr/>
          </p:nvSpPr>
          <p:spPr bwMode="auto">
            <a:xfrm>
              <a:off x="4368" y="2448"/>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77" name="AutoShape 78">
              <a:extLst>
                <a:ext uri="{FF2B5EF4-FFF2-40B4-BE49-F238E27FC236}">
                  <a16:creationId xmlns:a16="http://schemas.microsoft.com/office/drawing/2014/main" id="{34FE0F33-93EC-A0B5-128C-2ECFD32FBEC0}"/>
                </a:ext>
              </a:extLst>
            </p:cNvPr>
            <p:cNvSpPr>
              <a:spLocks noChangeArrowheads="1"/>
            </p:cNvSpPr>
            <p:nvPr/>
          </p:nvSpPr>
          <p:spPr bwMode="auto">
            <a:xfrm>
              <a:off x="4368" y="2592"/>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78" name="AutoShape 79">
              <a:extLst>
                <a:ext uri="{FF2B5EF4-FFF2-40B4-BE49-F238E27FC236}">
                  <a16:creationId xmlns:a16="http://schemas.microsoft.com/office/drawing/2014/main" id="{72659B24-ED1D-4B92-CE6F-B31038069A93}"/>
                </a:ext>
              </a:extLst>
            </p:cNvPr>
            <p:cNvSpPr>
              <a:spLocks noChangeArrowheads="1"/>
            </p:cNvSpPr>
            <p:nvPr/>
          </p:nvSpPr>
          <p:spPr bwMode="auto">
            <a:xfrm>
              <a:off x="4176" y="2064"/>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79" name="AutoShape 80">
              <a:extLst>
                <a:ext uri="{FF2B5EF4-FFF2-40B4-BE49-F238E27FC236}">
                  <a16:creationId xmlns:a16="http://schemas.microsoft.com/office/drawing/2014/main" id="{0D8A4AEA-592A-65C7-5032-FD0507A44CB6}"/>
                </a:ext>
              </a:extLst>
            </p:cNvPr>
            <p:cNvSpPr>
              <a:spLocks noChangeArrowheads="1"/>
            </p:cNvSpPr>
            <p:nvPr/>
          </p:nvSpPr>
          <p:spPr bwMode="auto">
            <a:xfrm>
              <a:off x="4176" y="2160"/>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80" name="AutoShape 81">
              <a:extLst>
                <a:ext uri="{FF2B5EF4-FFF2-40B4-BE49-F238E27FC236}">
                  <a16:creationId xmlns:a16="http://schemas.microsoft.com/office/drawing/2014/main" id="{425C4766-61C3-C96F-429E-5BE5F37F1DBA}"/>
                </a:ext>
              </a:extLst>
            </p:cNvPr>
            <p:cNvSpPr>
              <a:spLocks noChangeArrowheads="1"/>
            </p:cNvSpPr>
            <p:nvPr/>
          </p:nvSpPr>
          <p:spPr bwMode="auto">
            <a:xfrm>
              <a:off x="4512" y="2448"/>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81" name="AutoShape 82">
              <a:extLst>
                <a:ext uri="{FF2B5EF4-FFF2-40B4-BE49-F238E27FC236}">
                  <a16:creationId xmlns:a16="http://schemas.microsoft.com/office/drawing/2014/main" id="{4F8F45F7-2673-0265-49B2-6FB6537F9B00}"/>
                </a:ext>
              </a:extLst>
            </p:cNvPr>
            <p:cNvSpPr>
              <a:spLocks noChangeArrowheads="1"/>
            </p:cNvSpPr>
            <p:nvPr/>
          </p:nvSpPr>
          <p:spPr bwMode="auto">
            <a:xfrm>
              <a:off x="4512" y="2592"/>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82" name="AutoShape 83">
              <a:extLst>
                <a:ext uri="{FF2B5EF4-FFF2-40B4-BE49-F238E27FC236}">
                  <a16:creationId xmlns:a16="http://schemas.microsoft.com/office/drawing/2014/main" id="{0BED7C77-F251-7F2A-7E90-99B29AFA2534}"/>
                </a:ext>
              </a:extLst>
            </p:cNvPr>
            <p:cNvSpPr>
              <a:spLocks noChangeArrowheads="1"/>
            </p:cNvSpPr>
            <p:nvPr/>
          </p:nvSpPr>
          <p:spPr bwMode="auto">
            <a:xfrm>
              <a:off x="4656" y="2592"/>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83" name="AutoShape 84">
              <a:extLst>
                <a:ext uri="{FF2B5EF4-FFF2-40B4-BE49-F238E27FC236}">
                  <a16:creationId xmlns:a16="http://schemas.microsoft.com/office/drawing/2014/main" id="{7DE10EA4-61CF-372E-EAF2-69549537A1BC}"/>
                </a:ext>
              </a:extLst>
            </p:cNvPr>
            <p:cNvSpPr>
              <a:spLocks noChangeArrowheads="1"/>
            </p:cNvSpPr>
            <p:nvPr/>
          </p:nvSpPr>
          <p:spPr bwMode="auto">
            <a:xfrm>
              <a:off x="4368" y="2160"/>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84" name="AutoShape 85">
              <a:extLst>
                <a:ext uri="{FF2B5EF4-FFF2-40B4-BE49-F238E27FC236}">
                  <a16:creationId xmlns:a16="http://schemas.microsoft.com/office/drawing/2014/main" id="{B54B5303-AE7A-B48D-3FFD-595C4DE4CDFA}"/>
                </a:ext>
              </a:extLst>
            </p:cNvPr>
            <p:cNvSpPr>
              <a:spLocks noChangeArrowheads="1"/>
            </p:cNvSpPr>
            <p:nvPr/>
          </p:nvSpPr>
          <p:spPr bwMode="auto">
            <a:xfrm>
              <a:off x="4512" y="2352"/>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grpSp>
      <p:grpSp>
        <p:nvGrpSpPr>
          <p:cNvPr id="85" name="Group 88">
            <a:extLst>
              <a:ext uri="{FF2B5EF4-FFF2-40B4-BE49-F238E27FC236}">
                <a16:creationId xmlns:a16="http://schemas.microsoft.com/office/drawing/2014/main" id="{8501555F-50DC-79C5-3586-D89DB7862FBC}"/>
              </a:ext>
            </a:extLst>
          </p:cNvPr>
          <p:cNvGrpSpPr>
            <a:grpSpLocks/>
          </p:cNvGrpSpPr>
          <p:nvPr/>
        </p:nvGrpSpPr>
        <p:grpSpPr bwMode="auto">
          <a:xfrm>
            <a:off x="5191270" y="4899688"/>
            <a:ext cx="2400300" cy="685800"/>
            <a:chOff x="672" y="3264"/>
            <a:chExt cx="2016" cy="576"/>
          </a:xfrm>
          <a:solidFill>
            <a:schemeClr val="accent1"/>
          </a:solidFill>
        </p:grpSpPr>
        <p:sp>
          <p:nvSpPr>
            <p:cNvPr id="86" name="Line 89">
              <a:extLst>
                <a:ext uri="{FF2B5EF4-FFF2-40B4-BE49-F238E27FC236}">
                  <a16:creationId xmlns:a16="http://schemas.microsoft.com/office/drawing/2014/main" id="{DA927D9C-B492-A5AB-E7ED-3F27B5C63902}"/>
                </a:ext>
              </a:extLst>
            </p:cNvPr>
            <p:cNvSpPr>
              <a:spLocks noChangeShapeType="1"/>
            </p:cNvSpPr>
            <p:nvPr/>
          </p:nvSpPr>
          <p:spPr bwMode="auto">
            <a:xfrm>
              <a:off x="672" y="3840"/>
              <a:ext cx="2016" cy="0"/>
            </a:xfrm>
            <a:prstGeom prst="line">
              <a:avLst/>
            </a:prstGeom>
            <a:grpFill/>
            <a:ln w="28575">
              <a:solidFill>
                <a:schemeClr val="bg1"/>
              </a:solidFill>
              <a:round/>
              <a:headEnd/>
              <a:tailEnd/>
            </a:ln>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CA"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87" name="AutoShape 90">
              <a:extLst>
                <a:ext uri="{FF2B5EF4-FFF2-40B4-BE49-F238E27FC236}">
                  <a16:creationId xmlns:a16="http://schemas.microsoft.com/office/drawing/2014/main" id="{CDCC2CEF-2916-A1B0-F7C0-E3E28E5D7806}"/>
                </a:ext>
              </a:extLst>
            </p:cNvPr>
            <p:cNvSpPr>
              <a:spLocks noChangeArrowheads="1"/>
            </p:cNvSpPr>
            <p:nvPr/>
          </p:nvSpPr>
          <p:spPr bwMode="auto">
            <a:xfrm>
              <a:off x="672" y="3696"/>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88" name="AutoShape 91">
              <a:extLst>
                <a:ext uri="{FF2B5EF4-FFF2-40B4-BE49-F238E27FC236}">
                  <a16:creationId xmlns:a16="http://schemas.microsoft.com/office/drawing/2014/main" id="{D67B600B-31F4-E61B-3BB8-4F5E7E61DFA9}"/>
                </a:ext>
              </a:extLst>
            </p:cNvPr>
            <p:cNvSpPr>
              <a:spLocks noChangeArrowheads="1"/>
            </p:cNvSpPr>
            <p:nvPr/>
          </p:nvSpPr>
          <p:spPr bwMode="auto">
            <a:xfrm>
              <a:off x="816" y="3696"/>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194" name="AutoShape 92">
              <a:extLst>
                <a:ext uri="{FF2B5EF4-FFF2-40B4-BE49-F238E27FC236}">
                  <a16:creationId xmlns:a16="http://schemas.microsoft.com/office/drawing/2014/main" id="{52E01CF5-99AF-BF81-081D-2A1814A7FFB0}"/>
                </a:ext>
              </a:extLst>
            </p:cNvPr>
            <p:cNvSpPr>
              <a:spLocks noChangeArrowheads="1"/>
            </p:cNvSpPr>
            <p:nvPr/>
          </p:nvSpPr>
          <p:spPr bwMode="auto">
            <a:xfrm>
              <a:off x="960" y="3696"/>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195" name="AutoShape 93">
              <a:extLst>
                <a:ext uri="{FF2B5EF4-FFF2-40B4-BE49-F238E27FC236}">
                  <a16:creationId xmlns:a16="http://schemas.microsoft.com/office/drawing/2014/main" id="{70353250-7A30-B6C4-573E-DA6D38E0B18F}"/>
                </a:ext>
              </a:extLst>
            </p:cNvPr>
            <p:cNvSpPr>
              <a:spLocks noChangeArrowheads="1"/>
            </p:cNvSpPr>
            <p:nvPr/>
          </p:nvSpPr>
          <p:spPr bwMode="auto">
            <a:xfrm>
              <a:off x="1104" y="3696"/>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196" name="AutoShape 94">
              <a:extLst>
                <a:ext uri="{FF2B5EF4-FFF2-40B4-BE49-F238E27FC236}">
                  <a16:creationId xmlns:a16="http://schemas.microsoft.com/office/drawing/2014/main" id="{6829BD6C-FABA-3197-6DD1-E04E3904D135}"/>
                </a:ext>
              </a:extLst>
            </p:cNvPr>
            <p:cNvSpPr>
              <a:spLocks noChangeArrowheads="1"/>
            </p:cNvSpPr>
            <p:nvPr/>
          </p:nvSpPr>
          <p:spPr bwMode="auto">
            <a:xfrm>
              <a:off x="1248" y="3696"/>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197" name="AutoShape 95">
              <a:extLst>
                <a:ext uri="{FF2B5EF4-FFF2-40B4-BE49-F238E27FC236}">
                  <a16:creationId xmlns:a16="http://schemas.microsoft.com/office/drawing/2014/main" id="{429C320D-9AA7-10D1-55E7-838510EA1D3F}"/>
                </a:ext>
              </a:extLst>
            </p:cNvPr>
            <p:cNvSpPr>
              <a:spLocks noChangeArrowheads="1"/>
            </p:cNvSpPr>
            <p:nvPr/>
          </p:nvSpPr>
          <p:spPr bwMode="auto">
            <a:xfrm>
              <a:off x="1248" y="3600"/>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198" name="AutoShape 96">
              <a:extLst>
                <a:ext uri="{FF2B5EF4-FFF2-40B4-BE49-F238E27FC236}">
                  <a16:creationId xmlns:a16="http://schemas.microsoft.com/office/drawing/2014/main" id="{082AA032-02EE-B099-F37B-733EC79589A0}"/>
                </a:ext>
              </a:extLst>
            </p:cNvPr>
            <p:cNvSpPr>
              <a:spLocks noChangeArrowheads="1"/>
            </p:cNvSpPr>
            <p:nvPr/>
          </p:nvSpPr>
          <p:spPr bwMode="auto">
            <a:xfrm>
              <a:off x="1392" y="3552"/>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199" name="AutoShape 97">
              <a:extLst>
                <a:ext uri="{FF2B5EF4-FFF2-40B4-BE49-F238E27FC236}">
                  <a16:creationId xmlns:a16="http://schemas.microsoft.com/office/drawing/2014/main" id="{494FC713-D3CF-B6A7-EA07-8D7598852FF5}"/>
                </a:ext>
              </a:extLst>
            </p:cNvPr>
            <p:cNvSpPr>
              <a:spLocks noChangeArrowheads="1"/>
            </p:cNvSpPr>
            <p:nvPr/>
          </p:nvSpPr>
          <p:spPr bwMode="auto">
            <a:xfrm>
              <a:off x="1536" y="3552"/>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200" name="AutoShape 98">
              <a:extLst>
                <a:ext uri="{FF2B5EF4-FFF2-40B4-BE49-F238E27FC236}">
                  <a16:creationId xmlns:a16="http://schemas.microsoft.com/office/drawing/2014/main" id="{7D31A63D-46D3-BE11-1215-B79162685C80}"/>
                </a:ext>
              </a:extLst>
            </p:cNvPr>
            <p:cNvSpPr>
              <a:spLocks noChangeArrowheads="1"/>
            </p:cNvSpPr>
            <p:nvPr/>
          </p:nvSpPr>
          <p:spPr bwMode="auto">
            <a:xfrm>
              <a:off x="1536" y="3696"/>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201" name="AutoShape 99">
              <a:extLst>
                <a:ext uri="{FF2B5EF4-FFF2-40B4-BE49-F238E27FC236}">
                  <a16:creationId xmlns:a16="http://schemas.microsoft.com/office/drawing/2014/main" id="{05BA648A-572C-70DA-A672-6C59587042CC}"/>
                </a:ext>
              </a:extLst>
            </p:cNvPr>
            <p:cNvSpPr>
              <a:spLocks noChangeArrowheads="1"/>
            </p:cNvSpPr>
            <p:nvPr/>
          </p:nvSpPr>
          <p:spPr bwMode="auto">
            <a:xfrm>
              <a:off x="960" y="3456"/>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202" name="AutoShape 100">
              <a:extLst>
                <a:ext uri="{FF2B5EF4-FFF2-40B4-BE49-F238E27FC236}">
                  <a16:creationId xmlns:a16="http://schemas.microsoft.com/office/drawing/2014/main" id="{BF94377E-861F-AEE3-CCB2-5DD200912313}"/>
                </a:ext>
              </a:extLst>
            </p:cNvPr>
            <p:cNvSpPr>
              <a:spLocks noChangeArrowheads="1"/>
            </p:cNvSpPr>
            <p:nvPr/>
          </p:nvSpPr>
          <p:spPr bwMode="auto">
            <a:xfrm>
              <a:off x="1392" y="3696"/>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203" name="AutoShape 101">
              <a:extLst>
                <a:ext uri="{FF2B5EF4-FFF2-40B4-BE49-F238E27FC236}">
                  <a16:creationId xmlns:a16="http://schemas.microsoft.com/office/drawing/2014/main" id="{69074568-FBC0-5FF8-1ADC-566F9BC5CB67}"/>
                </a:ext>
              </a:extLst>
            </p:cNvPr>
            <p:cNvSpPr>
              <a:spLocks noChangeArrowheads="1"/>
            </p:cNvSpPr>
            <p:nvPr/>
          </p:nvSpPr>
          <p:spPr bwMode="auto">
            <a:xfrm>
              <a:off x="1680" y="3408"/>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204" name="AutoShape 102">
              <a:extLst>
                <a:ext uri="{FF2B5EF4-FFF2-40B4-BE49-F238E27FC236}">
                  <a16:creationId xmlns:a16="http://schemas.microsoft.com/office/drawing/2014/main" id="{4536C685-6312-9070-4817-4718FD5B61FA}"/>
                </a:ext>
              </a:extLst>
            </p:cNvPr>
            <p:cNvSpPr>
              <a:spLocks noChangeArrowheads="1"/>
            </p:cNvSpPr>
            <p:nvPr/>
          </p:nvSpPr>
          <p:spPr bwMode="auto">
            <a:xfrm>
              <a:off x="1680" y="3552"/>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205" name="AutoShape 103">
              <a:extLst>
                <a:ext uri="{FF2B5EF4-FFF2-40B4-BE49-F238E27FC236}">
                  <a16:creationId xmlns:a16="http://schemas.microsoft.com/office/drawing/2014/main" id="{E642A8FC-36D0-1A23-B1DD-27286F84507A}"/>
                </a:ext>
              </a:extLst>
            </p:cNvPr>
            <p:cNvSpPr>
              <a:spLocks noChangeArrowheads="1"/>
            </p:cNvSpPr>
            <p:nvPr/>
          </p:nvSpPr>
          <p:spPr bwMode="auto">
            <a:xfrm>
              <a:off x="1680" y="3696"/>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206" name="AutoShape 104">
              <a:extLst>
                <a:ext uri="{FF2B5EF4-FFF2-40B4-BE49-F238E27FC236}">
                  <a16:creationId xmlns:a16="http://schemas.microsoft.com/office/drawing/2014/main" id="{555F65B6-F0BB-D91C-37AB-7175838EB275}"/>
                </a:ext>
              </a:extLst>
            </p:cNvPr>
            <p:cNvSpPr>
              <a:spLocks noChangeArrowheads="1"/>
            </p:cNvSpPr>
            <p:nvPr/>
          </p:nvSpPr>
          <p:spPr bwMode="auto">
            <a:xfrm>
              <a:off x="1104" y="3552"/>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207" name="AutoShape 105">
              <a:extLst>
                <a:ext uri="{FF2B5EF4-FFF2-40B4-BE49-F238E27FC236}">
                  <a16:creationId xmlns:a16="http://schemas.microsoft.com/office/drawing/2014/main" id="{94029361-D8E7-7386-C777-BEACD4F6DBBD}"/>
                </a:ext>
              </a:extLst>
            </p:cNvPr>
            <p:cNvSpPr>
              <a:spLocks noChangeArrowheads="1"/>
            </p:cNvSpPr>
            <p:nvPr/>
          </p:nvSpPr>
          <p:spPr bwMode="auto">
            <a:xfrm>
              <a:off x="1104" y="3264"/>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208" name="AutoShape 106">
              <a:extLst>
                <a:ext uri="{FF2B5EF4-FFF2-40B4-BE49-F238E27FC236}">
                  <a16:creationId xmlns:a16="http://schemas.microsoft.com/office/drawing/2014/main" id="{43F8603F-F072-AF9C-0D89-04F1971895BC}"/>
                </a:ext>
              </a:extLst>
            </p:cNvPr>
            <p:cNvSpPr>
              <a:spLocks noChangeArrowheads="1"/>
            </p:cNvSpPr>
            <p:nvPr/>
          </p:nvSpPr>
          <p:spPr bwMode="auto">
            <a:xfrm>
              <a:off x="1872" y="3552"/>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209" name="AutoShape 107">
              <a:extLst>
                <a:ext uri="{FF2B5EF4-FFF2-40B4-BE49-F238E27FC236}">
                  <a16:creationId xmlns:a16="http://schemas.microsoft.com/office/drawing/2014/main" id="{59F0D7EB-2B7A-7BBE-7756-5791A4D60530}"/>
                </a:ext>
              </a:extLst>
            </p:cNvPr>
            <p:cNvSpPr>
              <a:spLocks noChangeArrowheads="1"/>
            </p:cNvSpPr>
            <p:nvPr/>
          </p:nvSpPr>
          <p:spPr bwMode="auto">
            <a:xfrm>
              <a:off x="1872" y="3696"/>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210" name="AutoShape 108">
              <a:extLst>
                <a:ext uri="{FF2B5EF4-FFF2-40B4-BE49-F238E27FC236}">
                  <a16:creationId xmlns:a16="http://schemas.microsoft.com/office/drawing/2014/main" id="{1252ED4E-8595-F680-B397-588BC4C8A0CE}"/>
                </a:ext>
              </a:extLst>
            </p:cNvPr>
            <p:cNvSpPr>
              <a:spLocks noChangeArrowheads="1"/>
            </p:cNvSpPr>
            <p:nvPr/>
          </p:nvSpPr>
          <p:spPr bwMode="auto">
            <a:xfrm>
              <a:off x="1104" y="3408"/>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211" name="AutoShape 109">
              <a:extLst>
                <a:ext uri="{FF2B5EF4-FFF2-40B4-BE49-F238E27FC236}">
                  <a16:creationId xmlns:a16="http://schemas.microsoft.com/office/drawing/2014/main" id="{EBF6CFF2-0368-C3CF-44FA-D3F8EFEB1DA7}"/>
                </a:ext>
              </a:extLst>
            </p:cNvPr>
            <p:cNvSpPr>
              <a:spLocks noChangeArrowheads="1"/>
            </p:cNvSpPr>
            <p:nvPr/>
          </p:nvSpPr>
          <p:spPr bwMode="auto">
            <a:xfrm>
              <a:off x="1680" y="3264"/>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212" name="AutoShape 110">
              <a:extLst>
                <a:ext uri="{FF2B5EF4-FFF2-40B4-BE49-F238E27FC236}">
                  <a16:creationId xmlns:a16="http://schemas.microsoft.com/office/drawing/2014/main" id="{26ECCFA8-D13C-6655-581F-F05BF72687F3}"/>
                </a:ext>
              </a:extLst>
            </p:cNvPr>
            <p:cNvSpPr>
              <a:spLocks noChangeArrowheads="1"/>
            </p:cNvSpPr>
            <p:nvPr/>
          </p:nvSpPr>
          <p:spPr bwMode="auto">
            <a:xfrm>
              <a:off x="2016" y="3552"/>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213" name="AutoShape 111">
              <a:extLst>
                <a:ext uri="{FF2B5EF4-FFF2-40B4-BE49-F238E27FC236}">
                  <a16:creationId xmlns:a16="http://schemas.microsoft.com/office/drawing/2014/main" id="{F923A831-C425-2BA1-6A52-D906F86AAEEC}"/>
                </a:ext>
              </a:extLst>
            </p:cNvPr>
            <p:cNvSpPr>
              <a:spLocks noChangeArrowheads="1"/>
            </p:cNvSpPr>
            <p:nvPr/>
          </p:nvSpPr>
          <p:spPr bwMode="auto">
            <a:xfrm>
              <a:off x="2016" y="3696"/>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214" name="AutoShape 112">
              <a:extLst>
                <a:ext uri="{FF2B5EF4-FFF2-40B4-BE49-F238E27FC236}">
                  <a16:creationId xmlns:a16="http://schemas.microsoft.com/office/drawing/2014/main" id="{010DF8D4-3C39-2D86-C1FA-B8192D147D5C}"/>
                </a:ext>
              </a:extLst>
            </p:cNvPr>
            <p:cNvSpPr>
              <a:spLocks noChangeArrowheads="1"/>
            </p:cNvSpPr>
            <p:nvPr/>
          </p:nvSpPr>
          <p:spPr bwMode="auto">
            <a:xfrm>
              <a:off x="2160" y="3696"/>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215" name="AutoShape 113">
              <a:extLst>
                <a:ext uri="{FF2B5EF4-FFF2-40B4-BE49-F238E27FC236}">
                  <a16:creationId xmlns:a16="http://schemas.microsoft.com/office/drawing/2014/main" id="{F0B8490A-E121-9464-8F43-2610E1D2BCA8}"/>
                </a:ext>
              </a:extLst>
            </p:cNvPr>
            <p:cNvSpPr>
              <a:spLocks noChangeArrowheads="1"/>
            </p:cNvSpPr>
            <p:nvPr/>
          </p:nvSpPr>
          <p:spPr bwMode="auto">
            <a:xfrm>
              <a:off x="960" y="3600"/>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216" name="AutoShape 114">
              <a:extLst>
                <a:ext uri="{FF2B5EF4-FFF2-40B4-BE49-F238E27FC236}">
                  <a16:creationId xmlns:a16="http://schemas.microsoft.com/office/drawing/2014/main" id="{6AC06CE6-7551-ED6D-3C36-8429F42CB822}"/>
                </a:ext>
              </a:extLst>
            </p:cNvPr>
            <p:cNvSpPr>
              <a:spLocks noChangeArrowheads="1"/>
            </p:cNvSpPr>
            <p:nvPr/>
          </p:nvSpPr>
          <p:spPr bwMode="auto">
            <a:xfrm>
              <a:off x="1872" y="3408"/>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217" name="AutoShape 115">
              <a:extLst>
                <a:ext uri="{FF2B5EF4-FFF2-40B4-BE49-F238E27FC236}">
                  <a16:creationId xmlns:a16="http://schemas.microsoft.com/office/drawing/2014/main" id="{D3A2DA91-ABD7-2C66-8519-5BEB118645D5}"/>
                </a:ext>
              </a:extLst>
            </p:cNvPr>
            <p:cNvSpPr>
              <a:spLocks noChangeArrowheads="1"/>
            </p:cNvSpPr>
            <p:nvPr/>
          </p:nvSpPr>
          <p:spPr bwMode="auto">
            <a:xfrm>
              <a:off x="1536" y="3408"/>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218" name="AutoShape 116">
              <a:extLst>
                <a:ext uri="{FF2B5EF4-FFF2-40B4-BE49-F238E27FC236}">
                  <a16:creationId xmlns:a16="http://schemas.microsoft.com/office/drawing/2014/main" id="{BF7F9782-30FF-146A-245F-FF4D8403B621}"/>
                </a:ext>
              </a:extLst>
            </p:cNvPr>
            <p:cNvSpPr>
              <a:spLocks noChangeArrowheads="1"/>
            </p:cNvSpPr>
            <p:nvPr/>
          </p:nvSpPr>
          <p:spPr bwMode="auto">
            <a:xfrm>
              <a:off x="1872" y="3264"/>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sp>
          <p:nvSpPr>
            <p:cNvPr id="219" name="AutoShape 117">
              <a:extLst>
                <a:ext uri="{FF2B5EF4-FFF2-40B4-BE49-F238E27FC236}">
                  <a16:creationId xmlns:a16="http://schemas.microsoft.com/office/drawing/2014/main" id="{725A9757-6606-ED44-22B2-FE091ABEA14E}"/>
                </a:ext>
              </a:extLst>
            </p:cNvPr>
            <p:cNvSpPr>
              <a:spLocks noChangeArrowheads="1"/>
            </p:cNvSpPr>
            <p:nvPr/>
          </p:nvSpPr>
          <p:spPr bwMode="auto">
            <a:xfrm>
              <a:off x="1248" y="3456"/>
              <a:ext cx="96" cy="96"/>
            </a:xfrm>
            <a:prstGeom prst="diamond">
              <a:avLst/>
            </a:prstGeom>
            <a:grpFill/>
            <a:ln w="9525">
              <a:solidFill>
                <a:schemeClr val="tx1"/>
              </a:solidFill>
              <a:miter lim="800000"/>
              <a:headEnd/>
              <a:tailEnd/>
            </a:ln>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Times New Roman" pitchFamily="28" charset="0"/>
                <a:ea typeface="+mn-ea"/>
                <a:cs typeface="+mn-cs"/>
              </a:endParaRPr>
            </a:p>
          </p:txBody>
        </p:sp>
      </p:grpSp>
      <p:cxnSp>
        <p:nvCxnSpPr>
          <p:cNvPr id="89" name="Straight Arrow Connector 88">
            <a:extLst>
              <a:ext uri="{FF2B5EF4-FFF2-40B4-BE49-F238E27FC236}">
                <a16:creationId xmlns:a16="http://schemas.microsoft.com/office/drawing/2014/main" id="{BBC1F10E-FDE4-A343-8854-9B7C87B26E71}"/>
              </a:ext>
            </a:extLst>
          </p:cNvPr>
          <p:cNvCxnSpPr>
            <a:cxnSpLocks/>
          </p:cNvCxnSpPr>
          <p:nvPr/>
        </p:nvCxnSpPr>
        <p:spPr>
          <a:xfrm>
            <a:off x="3931622" y="2231152"/>
            <a:ext cx="13993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CAAF28E-7E2E-90FF-C9B3-05B79E994531}"/>
              </a:ext>
            </a:extLst>
          </p:cNvPr>
          <p:cNvCxnSpPr>
            <a:cxnSpLocks/>
          </p:cNvCxnSpPr>
          <p:nvPr/>
        </p:nvCxnSpPr>
        <p:spPr>
          <a:xfrm>
            <a:off x="4093212" y="3203117"/>
            <a:ext cx="10225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461C0FB7-1CEE-FF9F-09F4-172CC48239B6}"/>
              </a:ext>
            </a:extLst>
          </p:cNvPr>
          <p:cNvCxnSpPr>
            <a:cxnSpLocks/>
          </p:cNvCxnSpPr>
          <p:nvPr/>
        </p:nvCxnSpPr>
        <p:spPr>
          <a:xfrm>
            <a:off x="4264842" y="4028046"/>
            <a:ext cx="1161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F73E7DE2-E396-3F5B-FA74-330CB357F595}"/>
              </a:ext>
            </a:extLst>
          </p:cNvPr>
          <p:cNvCxnSpPr>
            <a:cxnSpLocks/>
          </p:cNvCxnSpPr>
          <p:nvPr/>
        </p:nvCxnSpPr>
        <p:spPr>
          <a:xfrm>
            <a:off x="3296250" y="5277761"/>
            <a:ext cx="16629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5298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5452ADE-0FE7-2E29-340F-7EB72FACFE42}"/>
              </a:ext>
            </a:extLst>
          </p:cNvPr>
          <p:cNvSpPr txBox="1">
            <a:spLocks noGrp="1"/>
          </p:cNvSpPr>
          <p:nvPr>
            <p:ph type="title" idx="4294967295"/>
          </p:nvPr>
        </p:nvSpPr>
        <p:spPr>
          <a:xfrm>
            <a:off x="260528" y="923435"/>
            <a:ext cx="8641556" cy="1069901"/>
          </a:xfrm>
          <a:prstGeom prst="rect">
            <a:avLst/>
          </a:prstGeom>
          <a:noFill/>
          <a:ln>
            <a:noFill/>
            <a:prstDash/>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685800">
              <a:defRPr/>
            </a:pPr>
            <a:r>
              <a:rPr kumimoji="0" lang="en-CA" sz="2400" b="1" i="0" u="none" strike="noStrike" kern="1200" cap="none" spc="0" normalizeH="0" baseline="0" noProof="0" dirty="0">
                <a:ln>
                  <a:noFill/>
                </a:ln>
                <a:solidFill>
                  <a:schemeClr val="tx2"/>
                </a:solidFill>
                <a:effectLst/>
                <a:uLnTx/>
                <a:uFillTx/>
                <a:latin typeface="Constantia"/>
                <a:ea typeface="+mj-ea"/>
                <a:cs typeface="+mj-cs"/>
              </a:rPr>
              <a:t>Interpretation of Graphs with Outliers</a:t>
            </a:r>
            <a:endParaRPr lang="en-CA" sz="3300" dirty="0">
              <a:solidFill>
                <a:schemeClr val="tx2"/>
              </a:solidFill>
            </a:endParaRPr>
          </a:p>
        </p:txBody>
      </p:sp>
      <p:sp>
        <p:nvSpPr>
          <p:cNvPr id="7" name="Content Placeholder 6">
            <a:extLst>
              <a:ext uri="{FF2B5EF4-FFF2-40B4-BE49-F238E27FC236}">
                <a16:creationId xmlns:a16="http://schemas.microsoft.com/office/drawing/2014/main" id="{465A54CF-339F-436A-84F4-73FAB85ECB99}"/>
              </a:ext>
            </a:extLst>
          </p:cNvPr>
          <p:cNvSpPr>
            <a:spLocks noGrp="1"/>
          </p:cNvSpPr>
          <p:nvPr>
            <p:ph idx="1"/>
          </p:nvPr>
        </p:nvSpPr>
        <p:spPr>
          <a:xfrm>
            <a:off x="260528" y="2236225"/>
            <a:ext cx="8641556" cy="4058527"/>
          </a:xfrm>
        </p:spPr>
        <p:txBody>
          <a:bodyPr>
            <a:normAutofit/>
          </a:bodyPr>
          <a:lstStyle/>
          <a:p>
            <a:pPr>
              <a:spcAft>
                <a:spcPts val="900"/>
              </a:spcAft>
              <a:defRPr/>
            </a:pPr>
            <a:r>
              <a:rPr lang="en-US" sz="1800" dirty="0"/>
              <a:t>Are there any strange or unusual measurements that stand out in the data set? if yes this called outlier in statistics. In simple words, outliers are the data points that do not fit well with the pattern of the rest of the data.</a:t>
            </a:r>
          </a:p>
          <a:p>
            <a:pPr marL="0" indent="0">
              <a:spcAft>
                <a:spcPts val="900"/>
              </a:spcAft>
              <a:buNone/>
              <a:defRPr/>
            </a:pPr>
            <a:endParaRPr lang="en-US" sz="1800" dirty="0"/>
          </a:p>
        </p:txBody>
      </p:sp>
      <p:grpSp>
        <p:nvGrpSpPr>
          <p:cNvPr id="2" name="Group 31">
            <a:extLst>
              <a:ext uri="{FF2B5EF4-FFF2-40B4-BE49-F238E27FC236}">
                <a16:creationId xmlns:a16="http://schemas.microsoft.com/office/drawing/2014/main" id="{594E9179-1D83-8748-2A65-09793A2A0765}"/>
              </a:ext>
            </a:extLst>
          </p:cNvPr>
          <p:cNvGrpSpPr>
            <a:grpSpLocks/>
          </p:cNvGrpSpPr>
          <p:nvPr/>
        </p:nvGrpSpPr>
        <p:grpSpPr bwMode="auto">
          <a:xfrm>
            <a:off x="1905000" y="4153858"/>
            <a:ext cx="2400300" cy="686991"/>
            <a:chOff x="3120" y="1248"/>
            <a:chExt cx="2016" cy="577"/>
          </a:xfrm>
          <a:solidFill>
            <a:schemeClr val="accent1"/>
          </a:solidFill>
        </p:grpSpPr>
        <p:sp>
          <p:nvSpPr>
            <p:cNvPr id="3" name="Line 32">
              <a:extLst>
                <a:ext uri="{FF2B5EF4-FFF2-40B4-BE49-F238E27FC236}">
                  <a16:creationId xmlns:a16="http://schemas.microsoft.com/office/drawing/2014/main" id="{758B33DF-4466-CD65-DA12-EDD74C86AE37}"/>
                </a:ext>
              </a:extLst>
            </p:cNvPr>
            <p:cNvSpPr>
              <a:spLocks noChangeShapeType="1"/>
            </p:cNvSpPr>
            <p:nvPr/>
          </p:nvSpPr>
          <p:spPr bwMode="auto">
            <a:xfrm>
              <a:off x="3120" y="1824"/>
              <a:ext cx="2016" cy="1"/>
            </a:xfrm>
            <a:prstGeom prst="line">
              <a:avLst/>
            </a:prstGeom>
            <a:grpFill/>
            <a:ln w="28575">
              <a:solidFill>
                <a:schemeClr val="bg1"/>
              </a:solidFill>
              <a:round/>
              <a:headEnd/>
              <a:tailEnd/>
            </a:ln>
          </p:spPr>
          <p:txBody>
            <a:bodyPr/>
            <a:lstStyle/>
            <a:p>
              <a:pPr>
                <a:defRPr/>
              </a:pPr>
              <a:endParaRPr lang="en-CA" sz="1350">
                <a:latin typeface="Times New Roman" pitchFamily="28" charset="0"/>
              </a:endParaRPr>
            </a:p>
          </p:txBody>
        </p:sp>
        <p:sp>
          <p:nvSpPr>
            <p:cNvPr id="8" name="AutoShape 33">
              <a:extLst>
                <a:ext uri="{FF2B5EF4-FFF2-40B4-BE49-F238E27FC236}">
                  <a16:creationId xmlns:a16="http://schemas.microsoft.com/office/drawing/2014/main" id="{F132A1A3-1958-66DF-6FE4-0EBA9806F290}"/>
                </a:ext>
              </a:extLst>
            </p:cNvPr>
            <p:cNvSpPr>
              <a:spLocks noChangeArrowheads="1"/>
            </p:cNvSpPr>
            <p:nvPr/>
          </p:nvSpPr>
          <p:spPr bwMode="auto">
            <a:xfrm>
              <a:off x="3312" y="1728"/>
              <a:ext cx="96" cy="96"/>
            </a:xfrm>
            <a:prstGeom prst="diamond">
              <a:avLst/>
            </a:prstGeom>
            <a:grpFill/>
            <a:ln w="9525">
              <a:solidFill>
                <a:schemeClr val="tx1"/>
              </a:solidFill>
              <a:miter lim="800000"/>
              <a:headEnd/>
              <a:tailEnd/>
            </a:ln>
          </p:spPr>
          <p:txBody>
            <a:bodyPr wrap="none" anchor="ctr"/>
            <a:lstStyle/>
            <a:p>
              <a:pPr>
                <a:defRPr/>
              </a:pPr>
              <a:endParaRPr lang="en-US" sz="1350">
                <a:latin typeface="Times New Roman" pitchFamily="28" charset="0"/>
              </a:endParaRPr>
            </a:p>
          </p:txBody>
        </p:sp>
        <p:sp>
          <p:nvSpPr>
            <p:cNvPr id="9" name="AutoShape 34">
              <a:extLst>
                <a:ext uri="{FF2B5EF4-FFF2-40B4-BE49-F238E27FC236}">
                  <a16:creationId xmlns:a16="http://schemas.microsoft.com/office/drawing/2014/main" id="{2FEE07E8-0407-80F8-F579-3709B611403C}"/>
                </a:ext>
              </a:extLst>
            </p:cNvPr>
            <p:cNvSpPr>
              <a:spLocks noChangeArrowheads="1"/>
            </p:cNvSpPr>
            <p:nvPr/>
          </p:nvSpPr>
          <p:spPr bwMode="auto">
            <a:xfrm>
              <a:off x="3312" y="1632"/>
              <a:ext cx="96" cy="96"/>
            </a:xfrm>
            <a:prstGeom prst="diamond">
              <a:avLst/>
            </a:prstGeom>
            <a:grpFill/>
            <a:ln w="9525">
              <a:solidFill>
                <a:schemeClr val="tx1"/>
              </a:solidFill>
              <a:miter lim="800000"/>
              <a:headEnd/>
              <a:tailEnd/>
            </a:ln>
          </p:spPr>
          <p:txBody>
            <a:bodyPr wrap="none" anchor="ctr"/>
            <a:lstStyle/>
            <a:p>
              <a:pPr>
                <a:defRPr/>
              </a:pPr>
              <a:endParaRPr lang="en-US" sz="1350">
                <a:latin typeface="Times New Roman" pitchFamily="28" charset="0"/>
              </a:endParaRPr>
            </a:p>
          </p:txBody>
        </p:sp>
        <p:sp>
          <p:nvSpPr>
            <p:cNvPr id="11" name="AutoShape 35">
              <a:extLst>
                <a:ext uri="{FF2B5EF4-FFF2-40B4-BE49-F238E27FC236}">
                  <a16:creationId xmlns:a16="http://schemas.microsoft.com/office/drawing/2014/main" id="{A9886874-6E35-8B85-3100-2637FCB10361}"/>
                </a:ext>
              </a:extLst>
            </p:cNvPr>
            <p:cNvSpPr>
              <a:spLocks noChangeArrowheads="1"/>
            </p:cNvSpPr>
            <p:nvPr/>
          </p:nvSpPr>
          <p:spPr bwMode="auto">
            <a:xfrm>
              <a:off x="3456" y="1728"/>
              <a:ext cx="96" cy="96"/>
            </a:xfrm>
            <a:prstGeom prst="diamond">
              <a:avLst/>
            </a:prstGeom>
            <a:grpFill/>
            <a:ln w="9525">
              <a:solidFill>
                <a:schemeClr val="tx1"/>
              </a:solidFill>
              <a:miter lim="800000"/>
              <a:headEnd/>
              <a:tailEnd/>
            </a:ln>
          </p:spPr>
          <p:txBody>
            <a:bodyPr wrap="none" anchor="ctr"/>
            <a:lstStyle/>
            <a:p>
              <a:pPr>
                <a:defRPr/>
              </a:pPr>
              <a:endParaRPr lang="en-US" sz="1350">
                <a:latin typeface="Times New Roman" pitchFamily="28" charset="0"/>
              </a:endParaRPr>
            </a:p>
          </p:txBody>
        </p:sp>
        <p:sp>
          <p:nvSpPr>
            <p:cNvPr id="12" name="AutoShape 36">
              <a:extLst>
                <a:ext uri="{FF2B5EF4-FFF2-40B4-BE49-F238E27FC236}">
                  <a16:creationId xmlns:a16="http://schemas.microsoft.com/office/drawing/2014/main" id="{A5B2BDC8-7625-77EB-5784-4C150880B258}"/>
                </a:ext>
              </a:extLst>
            </p:cNvPr>
            <p:cNvSpPr>
              <a:spLocks noChangeArrowheads="1"/>
            </p:cNvSpPr>
            <p:nvPr/>
          </p:nvSpPr>
          <p:spPr bwMode="auto">
            <a:xfrm>
              <a:off x="3456" y="1632"/>
              <a:ext cx="96" cy="96"/>
            </a:xfrm>
            <a:prstGeom prst="diamond">
              <a:avLst/>
            </a:prstGeom>
            <a:grpFill/>
            <a:ln w="9525">
              <a:solidFill>
                <a:schemeClr val="tx1"/>
              </a:solidFill>
              <a:miter lim="800000"/>
              <a:headEnd/>
              <a:tailEnd/>
            </a:ln>
          </p:spPr>
          <p:txBody>
            <a:bodyPr wrap="none" anchor="ctr"/>
            <a:lstStyle/>
            <a:p>
              <a:pPr>
                <a:defRPr/>
              </a:pPr>
              <a:endParaRPr lang="en-US" sz="1350">
                <a:latin typeface="Times New Roman" pitchFamily="28" charset="0"/>
              </a:endParaRPr>
            </a:p>
          </p:txBody>
        </p:sp>
        <p:sp>
          <p:nvSpPr>
            <p:cNvPr id="13" name="AutoShape 37">
              <a:extLst>
                <a:ext uri="{FF2B5EF4-FFF2-40B4-BE49-F238E27FC236}">
                  <a16:creationId xmlns:a16="http://schemas.microsoft.com/office/drawing/2014/main" id="{3ECF7937-77A3-718B-2090-E6EDDA7F5322}"/>
                </a:ext>
              </a:extLst>
            </p:cNvPr>
            <p:cNvSpPr>
              <a:spLocks noChangeArrowheads="1"/>
            </p:cNvSpPr>
            <p:nvPr/>
          </p:nvSpPr>
          <p:spPr bwMode="auto">
            <a:xfrm>
              <a:off x="3456" y="1536"/>
              <a:ext cx="96" cy="96"/>
            </a:xfrm>
            <a:prstGeom prst="diamond">
              <a:avLst/>
            </a:prstGeom>
            <a:grpFill/>
            <a:ln w="9525">
              <a:solidFill>
                <a:schemeClr val="tx1"/>
              </a:solidFill>
              <a:miter lim="800000"/>
              <a:headEnd/>
              <a:tailEnd/>
            </a:ln>
          </p:spPr>
          <p:txBody>
            <a:bodyPr wrap="none" anchor="ctr"/>
            <a:lstStyle/>
            <a:p>
              <a:pPr>
                <a:defRPr/>
              </a:pPr>
              <a:endParaRPr lang="en-US" sz="1350">
                <a:latin typeface="Times New Roman" pitchFamily="28" charset="0"/>
              </a:endParaRPr>
            </a:p>
          </p:txBody>
        </p:sp>
        <p:sp>
          <p:nvSpPr>
            <p:cNvPr id="14" name="AutoShape 38">
              <a:extLst>
                <a:ext uri="{FF2B5EF4-FFF2-40B4-BE49-F238E27FC236}">
                  <a16:creationId xmlns:a16="http://schemas.microsoft.com/office/drawing/2014/main" id="{5B1BBAA8-01C1-71E7-A114-BE561803CC32}"/>
                </a:ext>
              </a:extLst>
            </p:cNvPr>
            <p:cNvSpPr>
              <a:spLocks noChangeArrowheads="1"/>
            </p:cNvSpPr>
            <p:nvPr/>
          </p:nvSpPr>
          <p:spPr bwMode="auto">
            <a:xfrm>
              <a:off x="3456" y="1440"/>
              <a:ext cx="96" cy="96"/>
            </a:xfrm>
            <a:prstGeom prst="diamond">
              <a:avLst/>
            </a:prstGeom>
            <a:grpFill/>
            <a:ln w="9525">
              <a:solidFill>
                <a:schemeClr val="tx1"/>
              </a:solidFill>
              <a:miter lim="800000"/>
              <a:headEnd/>
              <a:tailEnd/>
            </a:ln>
          </p:spPr>
          <p:txBody>
            <a:bodyPr wrap="none" anchor="ctr"/>
            <a:lstStyle/>
            <a:p>
              <a:pPr>
                <a:defRPr/>
              </a:pPr>
              <a:endParaRPr lang="en-US" sz="1350">
                <a:latin typeface="Times New Roman" pitchFamily="28" charset="0"/>
              </a:endParaRPr>
            </a:p>
          </p:txBody>
        </p:sp>
        <p:sp>
          <p:nvSpPr>
            <p:cNvPr id="15" name="AutoShape 39">
              <a:extLst>
                <a:ext uri="{FF2B5EF4-FFF2-40B4-BE49-F238E27FC236}">
                  <a16:creationId xmlns:a16="http://schemas.microsoft.com/office/drawing/2014/main" id="{DFD73F2D-C8FB-15D7-536E-4CE5A6A3C219}"/>
                </a:ext>
              </a:extLst>
            </p:cNvPr>
            <p:cNvSpPr>
              <a:spLocks noChangeArrowheads="1"/>
            </p:cNvSpPr>
            <p:nvPr/>
          </p:nvSpPr>
          <p:spPr bwMode="auto">
            <a:xfrm>
              <a:off x="4320" y="1728"/>
              <a:ext cx="96" cy="96"/>
            </a:xfrm>
            <a:prstGeom prst="diamond">
              <a:avLst/>
            </a:prstGeom>
            <a:grpFill/>
            <a:ln w="9525">
              <a:solidFill>
                <a:schemeClr val="tx1"/>
              </a:solidFill>
              <a:miter lim="800000"/>
              <a:headEnd/>
              <a:tailEnd/>
            </a:ln>
          </p:spPr>
          <p:txBody>
            <a:bodyPr wrap="none" anchor="ctr"/>
            <a:lstStyle/>
            <a:p>
              <a:pPr>
                <a:defRPr/>
              </a:pPr>
              <a:endParaRPr lang="en-US" sz="1350">
                <a:latin typeface="Times New Roman" pitchFamily="28" charset="0"/>
              </a:endParaRPr>
            </a:p>
          </p:txBody>
        </p:sp>
        <p:sp>
          <p:nvSpPr>
            <p:cNvPr id="16" name="AutoShape 40">
              <a:extLst>
                <a:ext uri="{FF2B5EF4-FFF2-40B4-BE49-F238E27FC236}">
                  <a16:creationId xmlns:a16="http://schemas.microsoft.com/office/drawing/2014/main" id="{C9222AA3-7E4E-D7F3-64C6-250D3F50E814}"/>
                </a:ext>
              </a:extLst>
            </p:cNvPr>
            <p:cNvSpPr>
              <a:spLocks noChangeArrowheads="1"/>
            </p:cNvSpPr>
            <p:nvPr/>
          </p:nvSpPr>
          <p:spPr bwMode="auto">
            <a:xfrm>
              <a:off x="4176" y="1728"/>
              <a:ext cx="96" cy="96"/>
            </a:xfrm>
            <a:prstGeom prst="diamond">
              <a:avLst/>
            </a:prstGeom>
            <a:grpFill/>
            <a:ln w="9525">
              <a:solidFill>
                <a:schemeClr val="tx1"/>
              </a:solidFill>
              <a:miter lim="800000"/>
              <a:headEnd/>
              <a:tailEnd/>
            </a:ln>
          </p:spPr>
          <p:txBody>
            <a:bodyPr wrap="none" anchor="ctr"/>
            <a:lstStyle/>
            <a:p>
              <a:pPr>
                <a:defRPr/>
              </a:pPr>
              <a:endParaRPr lang="en-US" sz="1350">
                <a:latin typeface="Times New Roman" pitchFamily="28" charset="0"/>
              </a:endParaRPr>
            </a:p>
          </p:txBody>
        </p:sp>
        <p:sp>
          <p:nvSpPr>
            <p:cNvPr id="17" name="AutoShape 41">
              <a:extLst>
                <a:ext uri="{FF2B5EF4-FFF2-40B4-BE49-F238E27FC236}">
                  <a16:creationId xmlns:a16="http://schemas.microsoft.com/office/drawing/2014/main" id="{160AE284-6894-4AC9-4BF9-DE385CB14E35}"/>
                </a:ext>
              </a:extLst>
            </p:cNvPr>
            <p:cNvSpPr>
              <a:spLocks noChangeArrowheads="1"/>
            </p:cNvSpPr>
            <p:nvPr/>
          </p:nvSpPr>
          <p:spPr bwMode="auto">
            <a:xfrm>
              <a:off x="3984" y="1728"/>
              <a:ext cx="96" cy="96"/>
            </a:xfrm>
            <a:prstGeom prst="diamond">
              <a:avLst/>
            </a:prstGeom>
            <a:grpFill/>
            <a:ln w="9525">
              <a:solidFill>
                <a:schemeClr val="tx1"/>
              </a:solidFill>
              <a:miter lim="800000"/>
              <a:headEnd/>
              <a:tailEnd/>
            </a:ln>
          </p:spPr>
          <p:txBody>
            <a:bodyPr wrap="none" anchor="ctr"/>
            <a:lstStyle/>
            <a:p>
              <a:pPr>
                <a:defRPr/>
              </a:pPr>
              <a:endParaRPr lang="en-US" sz="1350">
                <a:latin typeface="Times New Roman" pitchFamily="28" charset="0"/>
              </a:endParaRPr>
            </a:p>
          </p:txBody>
        </p:sp>
        <p:sp>
          <p:nvSpPr>
            <p:cNvPr id="18" name="AutoShape 42">
              <a:extLst>
                <a:ext uri="{FF2B5EF4-FFF2-40B4-BE49-F238E27FC236}">
                  <a16:creationId xmlns:a16="http://schemas.microsoft.com/office/drawing/2014/main" id="{05E2984B-ED6F-8541-4600-88EED9B01E17}"/>
                </a:ext>
              </a:extLst>
            </p:cNvPr>
            <p:cNvSpPr>
              <a:spLocks noChangeArrowheads="1"/>
            </p:cNvSpPr>
            <p:nvPr/>
          </p:nvSpPr>
          <p:spPr bwMode="auto">
            <a:xfrm>
              <a:off x="3792" y="1728"/>
              <a:ext cx="96" cy="96"/>
            </a:xfrm>
            <a:prstGeom prst="diamond">
              <a:avLst/>
            </a:prstGeom>
            <a:grpFill/>
            <a:ln w="9525">
              <a:solidFill>
                <a:schemeClr val="tx1"/>
              </a:solidFill>
              <a:miter lim="800000"/>
              <a:headEnd/>
              <a:tailEnd/>
            </a:ln>
          </p:spPr>
          <p:txBody>
            <a:bodyPr wrap="none" anchor="ctr"/>
            <a:lstStyle/>
            <a:p>
              <a:pPr>
                <a:defRPr/>
              </a:pPr>
              <a:endParaRPr lang="en-US" sz="1350">
                <a:latin typeface="Times New Roman" pitchFamily="28" charset="0"/>
              </a:endParaRPr>
            </a:p>
          </p:txBody>
        </p:sp>
        <p:sp>
          <p:nvSpPr>
            <p:cNvPr id="19" name="AutoShape 43">
              <a:extLst>
                <a:ext uri="{FF2B5EF4-FFF2-40B4-BE49-F238E27FC236}">
                  <a16:creationId xmlns:a16="http://schemas.microsoft.com/office/drawing/2014/main" id="{A1F13D67-0D9C-48BE-932C-C83E9EC8F56D}"/>
                </a:ext>
              </a:extLst>
            </p:cNvPr>
            <p:cNvSpPr>
              <a:spLocks noChangeArrowheads="1"/>
            </p:cNvSpPr>
            <p:nvPr/>
          </p:nvSpPr>
          <p:spPr bwMode="auto">
            <a:xfrm>
              <a:off x="3600" y="1728"/>
              <a:ext cx="96" cy="96"/>
            </a:xfrm>
            <a:prstGeom prst="diamond">
              <a:avLst/>
            </a:prstGeom>
            <a:grpFill/>
            <a:ln w="9525">
              <a:solidFill>
                <a:schemeClr val="tx1"/>
              </a:solidFill>
              <a:miter lim="800000"/>
              <a:headEnd/>
              <a:tailEnd/>
            </a:ln>
          </p:spPr>
          <p:txBody>
            <a:bodyPr wrap="none" anchor="ctr"/>
            <a:lstStyle/>
            <a:p>
              <a:pPr>
                <a:defRPr/>
              </a:pPr>
              <a:endParaRPr lang="en-US" sz="1350">
                <a:latin typeface="Times New Roman" pitchFamily="28" charset="0"/>
              </a:endParaRPr>
            </a:p>
          </p:txBody>
        </p:sp>
        <p:sp>
          <p:nvSpPr>
            <p:cNvPr id="20" name="AutoShape 44">
              <a:extLst>
                <a:ext uri="{FF2B5EF4-FFF2-40B4-BE49-F238E27FC236}">
                  <a16:creationId xmlns:a16="http://schemas.microsoft.com/office/drawing/2014/main" id="{1706A34C-CB79-612D-6B19-75EB9275EDDF}"/>
                </a:ext>
              </a:extLst>
            </p:cNvPr>
            <p:cNvSpPr>
              <a:spLocks noChangeArrowheads="1"/>
            </p:cNvSpPr>
            <p:nvPr/>
          </p:nvSpPr>
          <p:spPr bwMode="auto">
            <a:xfrm>
              <a:off x="3984" y="1632"/>
              <a:ext cx="96" cy="96"/>
            </a:xfrm>
            <a:prstGeom prst="diamond">
              <a:avLst/>
            </a:prstGeom>
            <a:grpFill/>
            <a:ln w="9525">
              <a:solidFill>
                <a:schemeClr val="tx1"/>
              </a:solidFill>
              <a:miter lim="800000"/>
              <a:headEnd/>
              <a:tailEnd/>
            </a:ln>
          </p:spPr>
          <p:txBody>
            <a:bodyPr wrap="none" anchor="ctr"/>
            <a:lstStyle/>
            <a:p>
              <a:pPr>
                <a:defRPr/>
              </a:pPr>
              <a:endParaRPr lang="en-US" sz="1350">
                <a:latin typeface="Times New Roman" pitchFamily="28" charset="0"/>
              </a:endParaRPr>
            </a:p>
          </p:txBody>
        </p:sp>
        <p:sp>
          <p:nvSpPr>
            <p:cNvPr id="21" name="AutoShape 45">
              <a:extLst>
                <a:ext uri="{FF2B5EF4-FFF2-40B4-BE49-F238E27FC236}">
                  <a16:creationId xmlns:a16="http://schemas.microsoft.com/office/drawing/2014/main" id="{D38CBF21-9DBA-2BBC-A6E6-82E9404924EF}"/>
                </a:ext>
              </a:extLst>
            </p:cNvPr>
            <p:cNvSpPr>
              <a:spLocks noChangeArrowheads="1"/>
            </p:cNvSpPr>
            <p:nvPr/>
          </p:nvSpPr>
          <p:spPr bwMode="auto">
            <a:xfrm>
              <a:off x="3792" y="1632"/>
              <a:ext cx="96" cy="96"/>
            </a:xfrm>
            <a:prstGeom prst="diamond">
              <a:avLst/>
            </a:prstGeom>
            <a:grpFill/>
            <a:ln w="9525">
              <a:solidFill>
                <a:schemeClr val="tx1"/>
              </a:solidFill>
              <a:miter lim="800000"/>
              <a:headEnd/>
              <a:tailEnd/>
            </a:ln>
          </p:spPr>
          <p:txBody>
            <a:bodyPr wrap="none" anchor="ctr"/>
            <a:lstStyle/>
            <a:p>
              <a:pPr>
                <a:defRPr/>
              </a:pPr>
              <a:endParaRPr lang="en-US" sz="1350">
                <a:latin typeface="Times New Roman" pitchFamily="28" charset="0"/>
              </a:endParaRPr>
            </a:p>
          </p:txBody>
        </p:sp>
        <p:sp>
          <p:nvSpPr>
            <p:cNvPr id="22" name="AutoShape 46">
              <a:extLst>
                <a:ext uri="{FF2B5EF4-FFF2-40B4-BE49-F238E27FC236}">
                  <a16:creationId xmlns:a16="http://schemas.microsoft.com/office/drawing/2014/main" id="{ADAB37E7-A67F-9EF0-BFE9-72018B36F32E}"/>
                </a:ext>
              </a:extLst>
            </p:cNvPr>
            <p:cNvSpPr>
              <a:spLocks noChangeArrowheads="1"/>
            </p:cNvSpPr>
            <p:nvPr/>
          </p:nvSpPr>
          <p:spPr bwMode="auto">
            <a:xfrm>
              <a:off x="3600" y="1536"/>
              <a:ext cx="96" cy="96"/>
            </a:xfrm>
            <a:prstGeom prst="diamond">
              <a:avLst/>
            </a:prstGeom>
            <a:grpFill/>
            <a:ln w="9525">
              <a:solidFill>
                <a:schemeClr val="tx1"/>
              </a:solidFill>
              <a:miter lim="800000"/>
              <a:headEnd/>
              <a:tailEnd/>
            </a:ln>
          </p:spPr>
          <p:txBody>
            <a:bodyPr wrap="none" anchor="ctr"/>
            <a:lstStyle/>
            <a:p>
              <a:pPr>
                <a:defRPr/>
              </a:pPr>
              <a:endParaRPr lang="en-US" sz="1350">
                <a:latin typeface="Times New Roman" pitchFamily="28" charset="0"/>
              </a:endParaRPr>
            </a:p>
          </p:txBody>
        </p:sp>
        <p:sp>
          <p:nvSpPr>
            <p:cNvPr id="23" name="AutoShape 47">
              <a:extLst>
                <a:ext uri="{FF2B5EF4-FFF2-40B4-BE49-F238E27FC236}">
                  <a16:creationId xmlns:a16="http://schemas.microsoft.com/office/drawing/2014/main" id="{C439E88A-3C41-33F3-7FED-08CB0C671A46}"/>
                </a:ext>
              </a:extLst>
            </p:cNvPr>
            <p:cNvSpPr>
              <a:spLocks noChangeArrowheads="1"/>
            </p:cNvSpPr>
            <p:nvPr/>
          </p:nvSpPr>
          <p:spPr bwMode="auto">
            <a:xfrm>
              <a:off x="3600" y="1632"/>
              <a:ext cx="96" cy="96"/>
            </a:xfrm>
            <a:prstGeom prst="diamond">
              <a:avLst/>
            </a:prstGeom>
            <a:grpFill/>
            <a:ln w="9525">
              <a:solidFill>
                <a:schemeClr val="tx1"/>
              </a:solidFill>
              <a:miter lim="800000"/>
              <a:headEnd/>
              <a:tailEnd/>
            </a:ln>
          </p:spPr>
          <p:txBody>
            <a:bodyPr wrap="none" anchor="ctr"/>
            <a:lstStyle/>
            <a:p>
              <a:pPr>
                <a:defRPr/>
              </a:pPr>
              <a:endParaRPr lang="en-US" sz="1350">
                <a:latin typeface="Times New Roman" pitchFamily="28" charset="0"/>
              </a:endParaRPr>
            </a:p>
          </p:txBody>
        </p:sp>
        <p:sp>
          <p:nvSpPr>
            <p:cNvPr id="24" name="AutoShape 48">
              <a:extLst>
                <a:ext uri="{FF2B5EF4-FFF2-40B4-BE49-F238E27FC236}">
                  <a16:creationId xmlns:a16="http://schemas.microsoft.com/office/drawing/2014/main" id="{E0AE2F11-9D20-3206-0C66-F18CDBEB87DE}"/>
                </a:ext>
              </a:extLst>
            </p:cNvPr>
            <p:cNvSpPr>
              <a:spLocks noChangeArrowheads="1"/>
            </p:cNvSpPr>
            <p:nvPr/>
          </p:nvSpPr>
          <p:spPr bwMode="auto">
            <a:xfrm>
              <a:off x="3456" y="1344"/>
              <a:ext cx="96" cy="96"/>
            </a:xfrm>
            <a:prstGeom prst="diamond">
              <a:avLst/>
            </a:prstGeom>
            <a:grpFill/>
            <a:ln w="9525">
              <a:solidFill>
                <a:schemeClr val="tx1"/>
              </a:solidFill>
              <a:miter lim="800000"/>
              <a:headEnd/>
              <a:tailEnd/>
            </a:ln>
          </p:spPr>
          <p:txBody>
            <a:bodyPr wrap="none" anchor="ctr"/>
            <a:lstStyle/>
            <a:p>
              <a:pPr>
                <a:defRPr/>
              </a:pPr>
              <a:endParaRPr lang="en-US" sz="1350">
                <a:latin typeface="Times New Roman" pitchFamily="28" charset="0"/>
              </a:endParaRPr>
            </a:p>
          </p:txBody>
        </p:sp>
        <p:sp>
          <p:nvSpPr>
            <p:cNvPr id="25" name="AutoShape 49">
              <a:extLst>
                <a:ext uri="{FF2B5EF4-FFF2-40B4-BE49-F238E27FC236}">
                  <a16:creationId xmlns:a16="http://schemas.microsoft.com/office/drawing/2014/main" id="{EECD6252-6EE9-C923-C521-EABF9BE43C0E}"/>
                </a:ext>
              </a:extLst>
            </p:cNvPr>
            <p:cNvSpPr>
              <a:spLocks noChangeArrowheads="1"/>
            </p:cNvSpPr>
            <p:nvPr/>
          </p:nvSpPr>
          <p:spPr bwMode="auto">
            <a:xfrm>
              <a:off x="3456" y="1248"/>
              <a:ext cx="96" cy="96"/>
            </a:xfrm>
            <a:prstGeom prst="diamond">
              <a:avLst/>
            </a:prstGeom>
            <a:grpFill/>
            <a:ln w="9525">
              <a:solidFill>
                <a:schemeClr val="tx1"/>
              </a:solidFill>
              <a:miter lim="800000"/>
              <a:headEnd/>
              <a:tailEnd/>
            </a:ln>
          </p:spPr>
          <p:txBody>
            <a:bodyPr wrap="none" anchor="ctr"/>
            <a:lstStyle/>
            <a:p>
              <a:pPr>
                <a:defRPr/>
              </a:pPr>
              <a:endParaRPr lang="en-US" sz="1350">
                <a:latin typeface="Times New Roman" pitchFamily="28" charset="0"/>
              </a:endParaRPr>
            </a:p>
          </p:txBody>
        </p:sp>
        <p:sp>
          <p:nvSpPr>
            <p:cNvPr id="26" name="AutoShape 50">
              <a:extLst>
                <a:ext uri="{FF2B5EF4-FFF2-40B4-BE49-F238E27FC236}">
                  <a16:creationId xmlns:a16="http://schemas.microsoft.com/office/drawing/2014/main" id="{15A936C8-FFB1-A1D6-F411-A880FE9AF287}"/>
                </a:ext>
              </a:extLst>
            </p:cNvPr>
            <p:cNvSpPr>
              <a:spLocks noChangeArrowheads="1"/>
            </p:cNvSpPr>
            <p:nvPr/>
          </p:nvSpPr>
          <p:spPr bwMode="auto">
            <a:xfrm>
              <a:off x="3600" y="1440"/>
              <a:ext cx="96" cy="96"/>
            </a:xfrm>
            <a:prstGeom prst="diamond">
              <a:avLst/>
            </a:prstGeom>
            <a:grpFill/>
            <a:ln w="9525">
              <a:solidFill>
                <a:schemeClr val="tx1"/>
              </a:solidFill>
              <a:miter lim="800000"/>
              <a:headEnd/>
              <a:tailEnd/>
            </a:ln>
          </p:spPr>
          <p:txBody>
            <a:bodyPr wrap="none" anchor="ctr"/>
            <a:lstStyle/>
            <a:p>
              <a:pPr>
                <a:defRPr/>
              </a:pPr>
              <a:endParaRPr lang="en-US" sz="1350">
                <a:latin typeface="Times New Roman" pitchFamily="28" charset="0"/>
              </a:endParaRPr>
            </a:p>
          </p:txBody>
        </p:sp>
        <p:sp>
          <p:nvSpPr>
            <p:cNvPr id="27" name="AutoShape 51">
              <a:extLst>
                <a:ext uri="{FF2B5EF4-FFF2-40B4-BE49-F238E27FC236}">
                  <a16:creationId xmlns:a16="http://schemas.microsoft.com/office/drawing/2014/main" id="{4F39E601-06FD-1BB1-115D-552694183678}"/>
                </a:ext>
              </a:extLst>
            </p:cNvPr>
            <p:cNvSpPr>
              <a:spLocks noChangeArrowheads="1"/>
            </p:cNvSpPr>
            <p:nvPr/>
          </p:nvSpPr>
          <p:spPr bwMode="auto">
            <a:xfrm>
              <a:off x="3792" y="1536"/>
              <a:ext cx="96" cy="96"/>
            </a:xfrm>
            <a:prstGeom prst="diamond">
              <a:avLst/>
            </a:prstGeom>
            <a:grpFill/>
            <a:ln w="9525">
              <a:solidFill>
                <a:schemeClr val="tx1"/>
              </a:solidFill>
              <a:miter lim="800000"/>
              <a:headEnd/>
              <a:tailEnd/>
            </a:ln>
          </p:spPr>
          <p:txBody>
            <a:bodyPr wrap="none" anchor="ctr"/>
            <a:lstStyle/>
            <a:p>
              <a:pPr>
                <a:defRPr/>
              </a:pPr>
              <a:endParaRPr lang="en-US" sz="1350">
                <a:latin typeface="Times New Roman" pitchFamily="28" charset="0"/>
              </a:endParaRPr>
            </a:p>
          </p:txBody>
        </p:sp>
        <p:sp>
          <p:nvSpPr>
            <p:cNvPr id="28" name="AutoShape 52">
              <a:extLst>
                <a:ext uri="{FF2B5EF4-FFF2-40B4-BE49-F238E27FC236}">
                  <a16:creationId xmlns:a16="http://schemas.microsoft.com/office/drawing/2014/main" id="{E4CC9F64-AB41-5B7D-73B4-BDDF90BFB50A}"/>
                </a:ext>
              </a:extLst>
            </p:cNvPr>
            <p:cNvSpPr>
              <a:spLocks noChangeArrowheads="1"/>
            </p:cNvSpPr>
            <p:nvPr/>
          </p:nvSpPr>
          <p:spPr bwMode="auto">
            <a:xfrm>
              <a:off x="4464" y="1728"/>
              <a:ext cx="96" cy="96"/>
            </a:xfrm>
            <a:prstGeom prst="diamond">
              <a:avLst/>
            </a:prstGeom>
            <a:grpFill/>
            <a:ln w="9525">
              <a:solidFill>
                <a:schemeClr val="tx1"/>
              </a:solidFill>
              <a:miter lim="800000"/>
              <a:headEnd/>
              <a:tailEnd/>
            </a:ln>
          </p:spPr>
          <p:txBody>
            <a:bodyPr wrap="none" anchor="ctr"/>
            <a:lstStyle/>
            <a:p>
              <a:pPr>
                <a:defRPr/>
              </a:pPr>
              <a:endParaRPr lang="en-US" sz="1350">
                <a:latin typeface="Times New Roman" pitchFamily="28" charset="0"/>
              </a:endParaRPr>
            </a:p>
          </p:txBody>
        </p:sp>
        <p:sp>
          <p:nvSpPr>
            <p:cNvPr id="29" name="AutoShape 53">
              <a:extLst>
                <a:ext uri="{FF2B5EF4-FFF2-40B4-BE49-F238E27FC236}">
                  <a16:creationId xmlns:a16="http://schemas.microsoft.com/office/drawing/2014/main" id="{44EC6F5F-79D8-487F-8D61-2063C92C4716}"/>
                </a:ext>
              </a:extLst>
            </p:cNvPr>
            <p:cNvSpPr>
              <a:spLocks noChangeArrowheads="1"/>
            </p:cNvSpPr>
            <p:nvPr/>
          </p:nvSpPr>
          <p:spPr bwMode="auto">
            <a:xfrm>
              <a:off x="4608" y="1728"/>
              <a:ext cx="96" cy="96"/>
            </a:xfrm>
            <a:prstGeom prst="diamond">
              <a:avLst/>
            </a:prstGeom>
            <a:grpFill/>
            <a:ln w="9525">
              <a:solidFill>
                <a:schemeClr val="tx1"/>
              </a:solidFill>
              <a:miter lim="800000"/>
              <a:headEnd/>
              <a:tailEnd/>
            </a:ln>
          </p:spPr>
          <p:txBody>
            <a:bodyPr wrap="none" anchor="ctr"/>
            <a:lstStyle/>
            <a:p>
              <a:pPr>
                <a:defRPr/>
              </a:pPr>
              <a:endParaRPr lang="en-US" sz="1350">
                <a:latin typeface="Times New Roman" pitchFamily="28" charset="0"/>
              </a:endParaRPr>
            </a:p>
          </p:txBody>
        </p:sp>
        <p:sp>
          <p:nvSpPr>
            <p:cNvPr id="30" name="AutoShape 54">
              <a:extLst>
                <a:ext uri="{FF2B5EF4-FFF2-40B4-BE49-F238E27FC236}">
                  <a16:creationId xmlns:a16="http://schemas.microsoft.com/office/drawing/2014/main" id="{61A77E05-04F3-4164-0642-F0293E948721}"/>
                </a:ext>
              </a:extLst>
            </p:cNvPr>
            <p:cNvSpPr>
              <a:spLocks noChangeArrowheads="1"/>
            </p:cNvSpPr>
            <p:nvPr/>
          </p:nvSpPr>
          <p:spPr bwMode="auto">
            <a:xfrm>
              <a:off x="3312" y="1536"/>
              <a:ext cx="96" cy="96"/>
            </a:xfrm>
            <a:prstGeom prst="diamond">
              <a:avLst/>
            </a:prstGeom>
            <a:grpFill/>
            <a:ln w="9525">
              <a:solidFill>
                <a:schemeClr val="tx1"/>
              </a:solidFill>
              <a:miter lim="800000"/>
              <a:headEnd/>
              <a:tailEnd/>
            </a:ln>
          </p:spPr>
          <p:txBody>
            <a:bodyPr wrap="none" anchor="ctr"/>
            <a:lstStyle/>
            <a:p>
              <a:pPr>
                <a:defRPr/>
              </a:pPr>
              <a:endParaRPr lang="en-US" sz="1350">
                <a:latin typeface="Times New Roman" pitchFamily="28" charset="0"/>
              </a:endParaRPr>
            </a:p>
          </p:txBody>
        </p:sp>
        <p:sp>
          <p:nvSpPr>
            <p:cNvPr id="31" name="AutoShape 55">
              <a:extLst>
                <a:ext uri="{FF2B5EF4-FFF2-40B4-BE49-F238E27FC236}">
                  <a16:creationId xmlns:a16="http://schemas.microsoft.com/office/drawing/2014/main" id="{EA7D9126-E2BA-10AA-BF92-F78460B7024D}"/>
                </a:ext>
              </a:extLst>
            </p:cNvPr>
            <p:cNvSpPr>
              <a:spLocks noChangeArrowheads="1"/>
            </p:cNvSpPr>
            <p:nvPr/>
          </p:nvSpPr>
          <p:spPr bwMode="auto">
            <a:xfrm>
              <a:off x="3168" y="1632"/>
              <a:ext cx="96" cy="96"/>
            </a:xfrm>
            <a:prstGeom prst="diamond">
              <a:avLst/>
            </a:prstGeom>
            <a:grpFill/>
            <a:ln w="9525">
              <a:solidFill>
                <a:schemeClr val="tx1"/>
              </a:solidFill>
              <a:miter lim="800000"/>
              <a:headEnd/>
              <a:tailEnd/>
            </a:ln>
          </p:spPr>
          <p:txBody>
            <a:bodyPr wrap="none" anchor="ctr"/>
            <a:lstStyle/>
            <a:p>
              <a:pPr>
                <a:defRPr/>
              </a:pPr>
              <a:endParaRPr lang="en-US" sz="1350">
                <a:latin typeface="Times New Roman" pitchFamily="28" charset="0"/>
              </a:endParaRPr>
            </a:p>
          </p:txBody>
        </p:sp>
        <p:sp>
          <p:nvSpPr>
            <p:cNvPr id="32" name="AutoShape 56">
              <a:extLst>
                <a:ext uri="{FF2B5EF4-FFF2-40B4-BE49-F238E27FC236}">
                  <a16:creationId xmlns:a16="http://schemas.microsoft.com/office/drawing/2014/main" id="{67EBB6E9-AF0C-4EF4-A9B5-68D7CDB1CF06}"/>
                </a:ext>
              </a:extLst>
            </p:cNvPr>
            <p:cNvSpPr>
              <a:spLocks noChangeArrowheads="1"/>
            </p:cNvSpPr>
            <p:nvPr/>
          </p:nvSpPr>
          <p:spPr bwMode="auto">
            <a:xfrm>
              <a:off x="3168" y="1728"/>
              <a:ext cx="96" cy="96"/>
            </a:xfrm>
            <a:prstGeom prst="diamond">
              <a:avLst/>
            </a:prstGeom>
            <a:grpFill/>
            <a:ln w="9525">
              <a:solidFill>
                <a:schemeClr val="tx1"/>
              </a:solidFill>
              <a:miter lim="800000"/>
              <a:headEnd/>
              <a:tailEnd/>
            </a:ln>
          </p:spPr>
          <p:txBody>
            <a:bodyPr wrap="none" anchor="ctr"/>
            <a:lstStyle/>
            <a:p>
              <a:pPr>
                <a:defRPr/>
              </a:pPr>
              <a:endParaRPr lang="en-US" sz="1350">
                <a:latin typeface="Times New Roman" pitchFamily="28" charset="0"/>
              </a:endParaRPr>
            </a:p>
          </p:txBody>
        </p:sp>
        <p:sp>
          <p:nvSpPr>
            <p:cNvPr id="33" name="AutoShape 57">
              <a:extLst>
                <a:ext uri="{FF2B5EF4-FFF2-40B4-BE49-F238E27FC236}">
                  <a16:creationId xmlns:a16="http://schemas.microsoft.com/office/drawing/2014/main" id="{06BB66C4-6200-5FC0-20E0-2A5E8687259E}"/>
                </a:ext>
              </a:extLst>
            </p:cNvPr>
            <p:cNvSpPr>
              <a:spLocks noChangeArrowheads="1"/>
            </p:cNvSpPr>
            <p:nvPr/>
          </p:nvSpPr>
          <p:spPr bwMode="auto">
            <a:xfrm>
              <a:off x="3312" y="1440"/>
              <a:ext cx="96" cy="96"/>
            </a:xfrm>
            <a:prstGeom prst="diamond">
              <a:avLst/>
            </a:prstGeom>
            <a:grpFill/>
            <a:ln w="9525">
              <a:solidFill>
                <a:schemeClr val="tx1"/>
              </a:solidFill>
              <a:miter lim="800000"/>
              <a:headEnd/>
              <a:tailEnd/>
            </a:ln>
          </p:spPr>
          <p:txBody>
            <a:bodyPr wrap="none" anchor="ctr"/>
            <a:lstStyle/>
            <a:p>
              <a:pPr>
                <a:defRPr/>
              </a:pPr>
              <a:endParaRPr lang="en-US" sz="1350">
                <a:latin typeface="Times New Roman" pitchFamily="28" charset="0"/>
              </a:endParaRPr>
            </a:p>
          </p:txBody>
        </p:sp>
      </p:grpSp>
      <p:sp>
        <p:nvSpPr>
          <p:cNvPr id="34" name="Text Box 58">
            <a:extLst>
              <a:ext uri="{FF2B5EF4-FFF2-40B4-BE49-F238E27FC236}">
                <a16:creationId xmlns:a16="http://schemas.microsoft.com/office/drawing/2014/main" id="{0A4AE0D0-747A-24AC-EAB7-D4269909E0CD}"/>
              </a:ext>
            </a:extLst>
          </p:cNvPr>
          <p:cNvSpPr txBox="1">
            <a:spLocks noChangeArrowheads="1"/>
          </p:cNvSpPr>
          <p:nvPr/>
        </p:nvSpPr>
        <p:spPr bwMode="auto">
          <a:xfrm>
            <a:off x="2105025" y="4971324"/>
            <a:ext cx="1314450" cy="300082"/>
          </a:xfrm>
          <a:prstGeom prst="rect">
            <a:avLst/>
          </a:prstGeom>
          <a:noFill/>
          <a:ln w="9525">
            <a:noFill/>
            <a:miter lim="800000"/>
            <a:headEnd/>
            <a:tailEnd/>
          </a:ln>
        </p:spPr>
        <p:txBody>
          <a:bodyPr>
            <a:spAutoFit/>
          </a:bodyPr>
          <a:lstStyle/>
          <a:p>
            <a:pPr>
              <a:spcBef>
                <a:spcPct val="50000"/>
              </a:spcBef>
              <a:defRPr/>
            </a:pPr>
            <a:r>
              <a:rPr lang="en-US" sz="1350" dirty="0">
                <a:latin typeface="Times New Roman" pitchFamily="28" charset="0"/>
              </a:rPr>
              <a:t>No Outliers</a:t>
            </a:r>
          </a:p>
        </p:txBody>
      </p:sp>
      <p:grpSp>
        <p:nvGrpSpPr>
          <p:cNvPr id="35" name="Group 5">
            <a:extLst>
              <a:ext uri="{FF2B5EF4-FFF2-40B4-BE49-F238E27FC236}">
                <a16:creationId xmlns:a16="http://schemas.microsoft.com/office/drawing/2014/main" id="{28204EAE-87D5-61C2-A9DD-D1E8140D5CB2}"/>
              </a:ext>
            </a:extLst>
          </p:cNvPr>
          <p:cNvGrpSpPr>
            <a:grpSpLocks/>
          </p:cNvGrpSpPr>
          <p:nvPr/>
        </p:nvGrpSpPr>
        <p:grpSpPr bwMode="auto">
          <a:xfrm>
            <a:off x="4974917" y="4153858"/>
            <a:ext cx="2571750" cy="1195388"/>
            <a:chOff x="2928" y="1312"/>
            <a:chExt cx="2160" cy="1004"/>
          </a:xfrm>
          <a:solidFill>
            <a:schemeClr val="accent1"/>
          </a:solidFill>
        </p:grpSpPr>
        <p:sp>
          <p:nvSpPr>
            <p:cNvPr id="36" name="Line 6">
              <a:extLst>
                <a:ext uri="{FF2B5EF4-FFF2-40B4-BE49-F238E27FC236}">
                  <a16:creationId xmlns:a16="http://schemas.microsoft.com/office/drawing/2014/main" id="{52C48748-0BD1-BE3B-F6BB-E2D33422F09D}"/>
                </a:ext>
              </a:extLst>
            </p:cNvPr>
            <p:cNvSpPr>
              <a:spLocks noChangeShapeType="1"/>
            </p:cNvSpPr>
            <p:nvPr/>
          </p:nvSpPr>
          <p:spPr bwMode="auto">
            <a:xfrm>
              <a:off x="2928" y="1872"/>
              <a:ext cx="2160" cy="0"/>
            </a:xfrm>
            <a:prstGeom prst="line">
              <a:avLst/>
            </a:prstGeom>
            <a:grpFill/>
            <a:ln w="28575">
              <a:solidFill>
                <a:schemeClr val="bg1"/>
              </a:solidFill>
              <a:round/>
              <a:headEnd/>
              <a:tailEnd/>
            </a:ln>
          </p:spPr>
          <p:txBody>
            <a:bodyPr/>
            <a:lstStyle/>
            <a:p>
              <a:pPr>
                <a:defRPr/>
              </a:pPr>
              <a:endParaRPr lang="en-CA" sz="1350">
                <a:latin typeface="Times New Roman" pitchFamily="28" charset="0"/>
              </a:endParaRPr>
            </a:p>
          </p:txBody>
        </p:sp>
        <p:sp>
          <p:nvSpPr>
            <p:cNvPr id="37" name="AutoShape 7">
              <a:extLst>
                <a:ext uri="{FF2B5EF4-FFF2-40B4-BE49-F238E27FC236}">
                  <a16:creationId xmlns:a16="http://schemas.microsoft.com/office/drawing/2014/main" id="{72AA1E85-82F6-7128-C051-4FC9A9072EA8}"/>
                </a:ext>
              </a:extLst>
            </p:cNvPr>
            <p:cNvSpPr>
              <a:spLocks noChangeArrowheads="1"/>
            </p:cNvSpPr>
            <p:nvPr/>
          </p:nvSpPr>
          <p:spPr bwMode="auto">
            <a:xfrm>
              <a:off x="3264" y="1759"/>
              <a:ext cx="96" cy="112"/>
            </a:xfrm>
            <a:prstGeom prst="diamond">
              <a:avLst/>
            </a:prstGeom>
            <a:grpFill/>
            <a:ln w="9525">
              <a:solidFill>
                <a:schemeClr val="tx1"/>
              </a:solidFill>
              <a:miter lim="800000"/>
              <a:headEnd/>
              <a:tailEnd/>
            </a:ln>
          </p:spPr>
          <p:txBody>
            <a:bodyPr wrap="none" anchor="ctr"/>
            <a:lstStyle/>
            <a:p>
              <a:pPr>
                <a:defRPr/>
              </a:pPr>
              <a:endParaRPr lang="en-US" sz="1350">
                <a:latin typeface="Times New Roman" pitchFamily="28" charset="0"/>
              </a:endParaRPr>
            </a:p>
          </p:txBody>
        </p:sp>
        <p:sp>
          <p:nvSpPr>
            <p:cNvPr id="38" name="AutoShape 8">
              <a:extLst>
                <a:ext uri="{FF2B5EF4-FFF2-40B4-BE49-F238E27FC236}">
                  <a16:creationId xmlns:a16="http://schemas.microsoft.com/office/drawing/2014/main" id="{805A8611-5D22-AFD4-5E83-C209D09F8FD1}"/>
                </a:ext>
              </a:extLst>
            </p:cNvPr>
            <p:cNvSpPr>
              <a:spLocks noChangeArrowheads="1"/>
            </p:cNvSpPr>
            <p:nvPr/>
          </p:nvSpPr>
          <p:spPr bwMode="auto">
            <a:xfrm>
              <a:off x="3264" y="1647"/>
              <a:ext cx="96" cy="112"/>
            </a:xfrm>
            <a:prstGeom prst="diamond">
              <a:avLst/>
            </a:prstGeom>
            <a:grpFill/>
            <a:ln w="9525">
              <a:solidFill>
                <a:schemeClr val="tx1"/>
              </a:solidFill>
              <a:miter lim="800000"/>
              <a:headEnd/>
              <a:tailEnd/>
            </a:ln>
          </p:spPr>
          <p:txBody>
            <a:bodyPr wrap="none" anchor="ctr"/>
            <a:lstStyle/>
            <a:p>
              <a:pPr>
                <a:defRPr/>
              </a:pPr>
              <a:endParaRPr lang="en-US" sz="1350">
                <a:latin typeface="Times New Roman" pitchFamily="28" charset="0"/>
              </a:endParaRPr>
            </a:p>
          </p:txBody>
        </p:sp>
        <p:sp>
          <p:nvSpPr>
            <p:cNvPr id="39" name="AutoShape 9">
              <a:extLst>
                <a:ext uri="{FF2B5EF4-FFF2-40B4-BE49-F238E27FC236}">
                  <a16:creationId xmlns:a16="http://schemas.microsoft.com/office/drawing/2014/main" id="{46382BEF-4BAD-0715-7F48-FF45C5492597}"/>
                </a:ext>
              </a:extLst>
            </p:cNvPr>
            <p:cNvSpPr>
              <a:spLocks noChangeArrowheads="1"/>
            </p:cNvSpPr>
            <p:nvPr/>
          </p:nvSpPr>
          <p:spPr bwMode="auto">
            <a:xfrm>
              <a:off x="3408" y="1759"/>
              <a:ext cx="96" cy="112"/>
            </a:xfrm>
            <a:prstGeom prst="diamond">
              <a:avLst/>
            </a:prstGeom>
            <a:grpFill/>
            <a:ln w="9525">
              <a:solidFill>
                <a:schemeClr val="tx1"/>
              </a:solidFill>
              <a:miter lim="800000"/>
              <a:headEnd/>
              <a:tailEnd/>
            </a:ln>
          </p:spPr>
          <p:txBody>
            <a:bodyPr wrap="none" anchor="ctr"/>
            <a:lstStyle/>
            <a:p>
              <a:pPr>
                <a:defRPr/>
              </a:pPr>
              <a:endParaRPr lang="en-US" sz="1350">
                <a:latin typeface="Times New Roman" pitchFamily="28" charset="0"/>
              </a:endParaRPr>
            </a:p>
          </p:txBody>
        </p:sp>
        <p:sp>
          <p:nvSpPr>
            <p:cNvPr id="40" name="AutoShape 10">
              <a:extLst>
                <a:ext uri="{FF2B5EF4-FFF2-40B4-BE49-F238E27FC236}">
                  <a16:creationId xmlns:a16="http://schemas.microsoft.com/office/drawing/2014/main" id="{CA1D6C66-584B-9A98-0155-4F13293FFFB9}"/>
                </a:ext>
              </a:extLst>
            </p:cNvPr>
            <p:cNvSpPr>
              <a:spLocks noChangeArrowheads="1"/>
            </p:cNvSpPr>
            <p:nvPr/>
          </p:nvSpPr>
          <p:spPr bwMode="auto">
            <a:xfrm>
              <a:off x="3408" y="1647"/>
              <a:ext cx="96" cy="112"/>
            </a:xfrm>
            <a:prstGeom prst="diamond">
              <a:avLst/>
            </a:prstGeom>
            <a:grpFill/>
            <a:ln w="9525">
              <a:solidFill>
                <a:schemeClr val="tx1"/>
              </a:solidFill>
              <a:miter lim="800000"/>
              <a:headEnd/>
              <a:tailEnd/>
            </a:ln>
          </p:spPr>
          <p:txBody>
            <a:bodyPr wrap="none" anchor="ctr"/>
            <a:lstStyle/>
            <a:p>
              <a:pPr>
                <a:defRPr/>
              </a:pPr>
              <a:endParaRPr lang="en-US" sz="1350">
                <a:latin typeface="Times New Roman" pitchFamily="28" charset="0"/>
              </a:endParaRPr>
            </a:p>
          </p:txBody>
        </p:sp>
        <p:sp>
          <p:nvSpPr>
            <p:cNvPr id="41" name="AutoShape 11">
              <a:extLst>
                <a:ext uri="{FF2B5EF4-FFF2-40B4-BE49-F238E27FC236}">
                  <a16:creationId xmlns:a16="http://schemas.microsoft.com/office/drawing/2014/main" id="{D8AAEFF4-39CF-D83D-CD42-6A50112E013F}"/>
                </a:ext>
              </a:extLst>
            </p:cNvPr>
            <p:cNvSpPr>
              <a:spLocks noChangeArrowheads="1"/>
            </p:cNvSpPr>
            <p:nvPr/>
          </p:nvSpPr>
          <p:spPr bwMode="auto">
            <a:xfrm>
              <a:off x="3408" y="1535"/>
              <a:ext cx="96" cy="112"/>
            </a:xfrm>
            <a:prstGeom prst="diamond">
              <a:avLst/>
            </a:prstGeom>
            <a:grpFill/>
            <a:ln w="9525">
              <a:solidFill>
                <a:schemeClr val="tx1"/>
              </a:solidFill>
              <a:miter lim="800000"/>
              <a:headEnd/>
              <a:tailEnd/>
            </a:ln>
          </p:spPr>
          <p:txBody>
            <a:bodyPr wrap="none" anchor="ctr"/>
            <a:lstStyle/>
            <a:p>
              <a:pPr>
                <a:defRPr/>
              </a:pPr>
              <a:endParaRPr lang="en-US" sz="1350">
                <a:latin typeface="Times New Roman" pitchFamily="28" charset="0"/>
              </a:endParaRPr>
            </a:p>
          </p:txBody>
        </p:sp>
        <p:sp>
          <p:nvSpPr>
            <p:cNvPr id="42" name="AutoShape 12">
              <a:extLst>
                <a:ext uri="{FF2B5EF4-FFF2-40B4-BE49-F238E27FC236}">
                  <a16:creationId xmlns:a16="http://schemas.microsoft.com/office/drawing/2014/main" id="{4AF4D5EE-F99E-EAF7-FB93-382D5621A655}"/>
                </a:ext>
              </a:extLst>
            </p:cNvPr>
            <p:cNvSpPr>
              <a:spLocks noChangeArrowheads="1"/>
            </p:cNvSpPr>
            <p:nvPr/>
          </p:nvSpPr>
          <p:spPr bwMode="auto">
            <a:xfrm>
              <a:off x="3408" y="1424"/>
              <a:ext cx="96" cy="111"/>
            </a:xfrm>
            <a:prstGeom prst="diamond">
              <a:avLst/>
            </a:prstGeom>
            <a:grpFill/>
            <a:ln w="9525">
              <a:solidFill>
                <a:schemeClr val="tx1"/>
              </a:solidFill>
              <a:miter lim="800000"/>
              <a:headEnd/>
              <a:tailEnd/>
            </a:ln>
          </p:spPr>
          <p:txBody>
            <a:bodyPr wrap="none" anchor="ctr"/>
            <a:lstStyle/>
            <a:p>
              <a:pPr>
                <a:defRPr/>
              </a:pPr>
              <a:endParaRPr lang="en-US" sz="1350">
                <a:latin typeface="Times New Roman" pitchFamily="28" charset="0"/>
              </a:endParaRPr>
            </a:p>
          </p:txBody>
        </p:sp>
        <p:sp>
          <p:nvSpPr>
            <p:cNvPr id="43" name="AutoShape 13">
              <a:extLst>
                <a:ext uri="{FF2B5EF4-FFF2-40B4-BE49-F238E27FC236}">
                  <a16:creationId xmlns:a16="http://schemas.microsoft.com/office/drawing/2014/main" id="{05FFF4EC-55A0-6F04-C62C-6471135A4327}"/>
                </a:ext>
              </a:extLst>
            </p:cNvPr>
            <p:cNvSpPr>
              <a:spLocks noChangeArrowheads="1"/>
            </p:cNvSpPr>
            <p:nvPr/>
          </p:nvSpPr>
          <p:spPr bwMode="auto">
            <a:xfrm>
              <a:off x="4080" y="1776"/>
              <a:ext cx="96" cy="112"/>
            </a:xfrm>
            <a:prstGeom prst="diamond">
              <a:avLst/>
            </a:prstGeom>
            <a:grpFill/>
            <a:ln w="9525">
              <a:solidFill>
                <a:schemeClr val="tx1"/>
              </a:solidFill>
              <a:miter lim="800000"/>
              <a:headEnd/>
              <a:tailEnd/>
            </a:ln>
          </p:spPr>
          <p:txBody>
            <a:bodyPr wrap="none" anchor="ctr"/>
            <a:lstStyle/>
            <a:p>
              <a:pPr>
                <a:defRPr/>
              </a:pPr>
              <a:endParaRPr lang="en-US" sz="1350">
                <a:latin typeface="Times New Roman" pitchFamily="28" charset="0"/>
              </a:endParaRPr>
            </a:p>
          </p:txBody>
        </p:sp>
        <p:sp>
          <p:nvSpPr>
            <p:cNvPr id="44" name="AutoShape 14">
              <a:extLst>
                <a:ext uri="{FF2B5EF4-FFF2-40B4-BE49-F238E27FC236}">
                  <a16:creationId xmlns:a16="http://schemas.microsoft.com/office/drawing/2014/main" id="{636060BC-73DD-08A2-105D-D7E1215D7AD6}"/>
                </a:ext>
              </a:extLst>
            </p:cNvPr>
            <p:cNvSpPr>
              <a:spLocks noChangeArrowheads="1"/>
            </p:cNvSpPr>
            <p:nvPr/>
          </p:nvSpPr>
          <p:spPr bwMode="auto">
            <a:xfrm>
              <a:off x="2976" y="1776"/>
              <a:ext cx="96" cy="112"/>
            </a:xfrm>
            <a:prstGeom prst="diamond">
              <a:avLst/>
            </a:prstGeom>
            <a:grpFill/>
            <a:ln w="9525">
              <a:solidFill>
                <a:schemeClr val="tx1"/>
              </a:solidFill>
              <a:miter lim="800000"/>
              <a:headEnd/>
              <a:tailEnd/>
            </a:ln>
          </p:spPr>
          <p:txBody>
            <a:bodyPr wrap="none" anchor="ctr"/>
            <a:lstStyle/>
            <a:p>
              <a:pPr>
                <a:defRPr/>
              </a:pPr>
              <a:endParaRPr lang="en-US" sz="1350">
                <a:latin typeface="Times New Roman" pitchFamily="28" charset="0"/>
              </a:endParaRPr>
            </a:p>
          </p:txBody>
        </p:sp>
        <p:sp>
          <p:nvSpPr>
            <p:cNvPr id="45" name="AutoShape 15">
              <a:extLst>
                <a:ext uri="{FF2B5EF4-FFF2-40B4-BE49-F238E27FC236}">
                  <a16:creationId xmlns:a16="http://schemas.microsoft.com/office/drawing/2014/main" id="{03C7D318-8940-7FFA-1CD4-DA0725493E24}"/>
                </a:ext>
              </a:extLst>
            </p:cNvPr>
            <p:cNvSpPr>
              <a:spLocks noChangeArrowheads="1"/>
            </p:cNvSpPr>
            <p:nvPr/>
          </p:nvSpPr>
          <p:spPr bwMode="auto">
            <a:xfrm>
              <a:off x="3888" y="1776"/>
              <a:ext cx="96" cy="112"/>
            </a:xfrm>
            <a:prstGeom prst="diamond">
              <a:avLst/>
            </a:prstGeom>
            <a:grpFill/>
            <a:ln w="9525">
              <a:solidFill>
                <a:schemeClr val="tx1"/>
              </a:solidFill>
              <a:miter lim="800000"/>
              <a:headEnd/>
              <a:tailEnd/>
            </a:ln>
          </p:spPr>
          <p:txBody>
            <a:bodyPr wrap="none" anchor="ctr"/>
            <a:lstStyle/>
            <a:p>
              <a:pPr>
                <a:defRPr/>
              </a:pPr>
              <a:endParaRPr lang="en-US" sz="1350">
                <a:latin typeface="Times New Roman" pitchFamily="28" charset="0"/>
              </a:endParaRPr>
            </a:p>
          </p:txBody>
        </p:sp>
        <p:sp>
          <p:nvSpPr>
            <p:cNvPr id="46" name="AutoShape 16">
              <a:extLst>
                <a:ext uri="{FF2B5EF4-FFF2-40B4-BE49-F238E27FC236}">
                  <a16:creationId xmlns:a16="http://schemas.microsoft.com/office/drawing/2014/main" id="{9346FD4D-B16A-2551-F9F4-6F1D595186D0}"/>
                </a:ext>
              </a:extLst>
            </p:cNvPr>
            <p:cNvSpPr>
              <a:spLocks noChangeArrowheads="1"/>
            </p:cNvSpPr>
            <p:nvPr/>
          </p:nvSpPr>
          <p:spPr bwMode="auto">
            <a:xfrm>
              <a:off x="3744" y="1759"/>
              <a:ext cx="96" cy="112"/>
            </a:xfrm>
            <a:prstGeom prst="diamond">
              <a:avLst/>
            </a:prstGeom>
            <a:grpFill/>
            <a:ln w="9525">
              <a:solidFill>
                <a:schemeClr val="tx1"/>
              </a:solidFill>
              <a:miter lim="800000"/>
              <a:headEnd/>
              <a:tailEnd/>
            </a:ln>
          </p:spPr>
          <p:txBody>
            <a:bodyPr wrap="none" anchor="ctr"/>
            <a:lstStyle/>
            <a:p>
              <a:pPr>
                <a:defRPr/>
              </a:pPr>
              <a:endParaRPr lang="en-US" sz="1350">
                <a:latin typeface="Times New Roman" pitchFamily="28" charset="0"/>
              </a:endParaRPr>
            </a:p>
          </p:txBody>
        </p:sp>
        <p:sp>
          <p:nvSpPr>
            <p:cNvPr id="47" name="AutoShape 17">
              <a:extLst>
                <a:ext uri="{FF2B5EF4-FFF2-40B4-BE49-F238E27FC236}">
                  <a16:creationId xmlns:a16="http://schemas.microsoft.com/office/drawing/2014/main" id="{6C3AA6C4-60E0-B06D-AA4C-02AD4AB23B6F}"/>
                </a:ext>
              </a:extLst>
            </p:cNvPr>
            <p:cNvSpPr>
              <a:spLocks noChangeArrowheads="1"/>
            </p:cNvSpPr>
            <p:nvPr/>
          </p:nvSpPr>
          <p:spPr bwMode="auto">
            <a:xfrm>
              <a:off x="3552" y="1759"/>
              <a:ext cx="96" cy="112"/>
            </a:xfrm>
            <a:prstGeom prst="diamond">
              <a:avLst/>
            </a:prstGeom>
            <a:grpFill/>
            <a:ln w="9525">
              <a:solidFill>
                <a:schemeClr val="tx1"/>
              </a:solidFill>
              <a:miter lim="800000"/>
              <a:headEnd/>
              <a:tailEnd/>
            </a:ln>
          </p:spPr>
          <p:txBody>
            <a:bodyPr wrap="none" anchor="ctr"/>
            <a:lstStyle/>
            <a:p>
              <a:pPr>
                <a:defRPr/>
              </a:pPr>
              <a:endParaRPr lang="en-US" sz="1350">
                <a:latin typeface="Times New Roman" pitchFamily="28" charset="0"/>
              </a:endParaRPr>
            </a:p>
          </p:txBody>
        </p:sp>
        <p:sp>
          <p:nvSpPr>
            <p:cNvPr id="48" name="AutoShape 18">
              <a:extLst>
                <a:ext uri="{FF2B5EF4-FFF2-40B4-BE49-F238E27FC236}">
                  <a16:creationId xmlns:a16="http://schemas.microsoft.com/office/drawing/2014/main" id="{786A337B-3325-0A4F-AB19-F80DB708A9FD}"/>
                </a:ext>
              </a:extLst>
            </p:cNvPr>
            <p:cNvSpPr>
              <a:spLocks noChangeArrowheads="1"/>
            </p:cNvSpPr>
            <p:nvPr/>
          </p:nvSpPr>
          <p:spPr bwMode="auto">
            <a:xfrm>
              <a:off x="3744" y="1647"/>
              <a:ext cx="96" cy="112"/>
            </a:xfrm>
            <a:prstGeom prst="diamond">
              <a:avLst/>
            </a:prstGeom>
            <a:grpFill/>
            <a:ln w="9525">
              <a:solidFill>
                <a:schemeClr val="tx1"/>
              </a:solidFill>
              <a:miter lim="800000"/>
              <a:headEnd/>
              <a:tailEnd/>
            </a:ln>
          </p:spPr>
          <p:txBody>
            <a:bodyPr wrap="none" anchor="ctr"/>
            <a:lstStyle/>
            <a:p>
              <a:pPr>
                <a:defRPr/>
              </a:pPr>
              <a:endParaRPr lang="en-US" sz="1350">
                <a:latin typeface="Times New Roman" pitchFamily="28" charset="0"/>
              </a:endParaRPr>
            </a:p>
          </p:txBody>
        </p:sp>
        <p:sp>
          <p:nvSpPr>
            <p:cNvPr id="49" name="AutoShape 19">
              <a:extLst>
                <a:ext uri="{FF2B5EF4-FFF2-40B4-BE49-F238E27FC236}">
                  <a16:creationId xmlns:a16="http://schemas.microsoft.com/office/drawing/2014/main" id="{3AE5AEDB-F5EC-8F33-BA1F-9FFCED698998}"/>
                </a:ext>
              </a:extLst>
            </p:cNvPr>
            <p:cNvSpPr>
              <a:spLocks noChangeArrowheads="1"/>
            </p:cNvSpPr>
            <p:nvPr/>
          </p:nvSpPr>
          <p:spPr bwMode="auto">
            <a:xfrm>
              <a:off x="3552" y="1535"/>
              <a:ext cx="96" cy="112"/>
            </a:xfrm>
            <a:prstGeom prst="diamond">
              <a:avLst/>
            </a:prstGeom>
            <a:grpFill/>
            <a:ln w="9525">
              <a:solidFill>
                <a:schemeClr val="tx1"/>
              </a:solidFill>
              <a:miter lim="800000"/>
              <a:headEnd/>
              <a:tailEnd/>
            </a:ln>
          </p:spPr>
          <p:txBody>
            <a:bodyPr wrap="none" anchor="ctr"/>
            <a:lstStyle/>
            <a:p>
              <a:pPr>
                <a:defRPr/>
              </a:pPr>
              <a:endParaRPr lang="en-US" sz="1350">
                <a:latin typeface="Times New Roman" pitchFamily="28" charset="0"/>
              </a:endParaRPr>
            </a:p>
          </p:txBody>
        </p:sp>
        <p:sp>
          <p:nvSpPr>
            <p:cNvPr id="50" name="AutoShape 20">
              <a:extLst>
                <a:ext uri="{FF2B5EF4-FFF2-40B4-BE49-F238E27FC236}">
                  <a16:creationId xmlns:a16="http://schemas.microsoft.com/office/drawing/2014/main" id="{3E3044D8-5D96-3C7E-E4FC-62BD0C97D4EC}"/>
                </a:ext>
              </a:extLst>
            </p:cNvPr>
            <p:cNvSpPr>
              <a:spLocks noChangeArrowheads="1"/>
            </p:cNvSpPr>
            <p:nvPr/>
          </p:nvSpPr>
          <p:spPr bwMode="auto">
            <a:xfrm>
              <a:off x="3552" y="1647"/>
              <a:ext cx="96" cy="112"/>
            </a:xfrm>
            <a:prstGeom prst="diamond">
              <a:avLst/>
            </a:prstGeom>
            <a:grpFill/>
            <a:ln w="9525">
              <a:solidFill>
                <a:schemeClr val="tx1"/>
              </a:solidFill>
              <a:miter lim="800000"/>
              <a:headEnd/>
              <a:tailEnd/>
            </a:ln>
          </p:spPr>
          <p:txBody>
            <a:bodyPr wrap="none" anchor="ctr"/>
            <a:lstStyle/>
            <a:p>
              <a:pPr>
                <a:defRPr/>
              </a:pPr>
              <a:endParaRPr lang="en-US" sz="1350">
                <a:latin typeface="Times New Roman" pitchFamily="28" charset="0"/>
              </a:endParaRPr>
            </a:p>
          </p:txBody>
        </p:sp>
        <p:sp>
          <p:nvSpPr>
            <p:cNvPr id="51" name="AutoShape 21">
              <a:extLst>
                <a:ext uri="{FF2B5EF4-FFF2-40B4-BE49-F238E27FC236}">
                  <a16:creationId xmlns:a16="http://schemas.microsoft.com/office/drawing/2014/main" id="{CB9AAE1C-8CBC-961A-67F5-3D1BAE76A94A}"/>
                </a:ext>
              </a:extLst>
            </p:cNvPr>
            <p:cNvSpPr>
              <a:spLocks noChangeArrowheads="1"/>
            </p:cNvSpPr>
            <p:nvPr/>
          </p:nvSpPr>
          <p:spPr bwMode="auto">
            <a:xfrm>
              <a:off x="3408" y="1312"/>
              <a:ext cx="96" cy="112"/>
            </a:xfrm>
            <a:prstGeom prst="diamond">
              <a:avLst/>
            </a:prstGeom>
            <a:grpFill/>
            <a:ln w="9525">
              <a:solidFill>
                <a:schemeClr val="tx1"/>
              </a:solidFill>
              <a:miter lim="800000"/>
              <a:headEnd/>
              <a:tailEnd/>
            </a:ln>
          </p:spPr>
          <p:txBody>
            <a:bodyPr wrap="none" anchor="ctr"/>
            <a:lstStyle/>
            <a:p>
              <a:pPr>
                <a:defRPr/>
              </a:pPr>
              <a:endParaRPr lang="en-US" sz="1350">
                <a:latin typeface="Times New Roman" pitchFamily="28" charset="0"/>
              </a:endParaRPr>
            </a:p>
          </p:txBody>
        </p:sp>
        <p:sp>
          <p:nvSpPr>
            <p:cNvPr id="52" name="AutoShape 22">
              <a:extLst>
                <a:ext uri="{FF2B5EF4-FFF2-40B4-BE49-F238E27FC236}">
                  <a16:creationId xmlns:a16="http://schemas.microsoft.com/office/drawing/2014/main" id="{279B2055-DD4F-3D64-D13E-F88DCD67B6C3}"/>
                </a:ext>
              </a:extLst>
            </p:cNvPr>
            <p:cNvSpPr>
              <a:spLocks noChangeArrowheads="1"/>
            </p:cNvSpPr>
            <p:nvPr/>
          </p:nvSpPr>
          <p:spPr bwMode="auto">
            <a:xfrm>
              <a:off x="3552" y="1424"/>
              <a:ext cx="96" cy="111"/>
            </a:xfrm>
            <a:prstGeom prst="diamond">
              <a:avLst/>
            </a:prstGeom>
            <a:grpFill/>
            <a:ln w="9525">
              <a:solidFill>
                <a:schemeClr val="tx1"/>
              </a:solidFill>
              <a:miter lim="800000"/>
              <a:headEnd/>
              <a:tailEnd/>
            </a:ln>
          </p:spPr>
          <p:txBody>
            <a:bodyPr wrap="none" anchor="ctr"/>
            <a:lstStyle/>
            <a:p>
              <a:pPr>
                <a:defRPr/>
              </a:pPr>
              <a:endParaRPr lang="en-US" sz="1350">
                <a:latin typeface="Times New Roman" pitchFamily="28" charset="0"/>
              </a:endParaRPr>
            </a:p>
          </p:txBody>
        </p:sp>
        <p:sp>
          <p:nvSpPr>
            <p:cNvPr id="53" name="AutoShape 23">
              <a:extLst>
                <a:ext uri="{FF2B5EF4-FFF2-40B4-BE49-F238E27FC236}">
                  <a16:creationId xmlns:a16="http://schemas.microsoft.com/office/drawing/2014/main" id="{E0CF2C99-1DC8-ED04-C0B5-97B68E0FCF06}"/>
                </a:ext>
              </a:extLst>
            </p:cNvPr>
            <p:cNvSpPr>
              <a:spLocks noChangeArrowheads="1"/>
            </p:cNvSpPr>
            <p:nvPr/>
          </p:nvSpPr>
          <p:spPr bwMode="auto">
            <a:xfrm>
              <a:off x="4800" y="1728"/>
              <a:ext cx="96" cy="112"/>
            </a:xfrm>
            <a:prstGeom prst="diamond">
              <a:avLst/>
            </a:prstGeom>
            <a:grpFill/>
            <a:ln w="9525">
              <a:solidFill>
                <a:schemeClr val="tx1"/>
              </a:solidFill>
              <a:miter lim="800000"/>
              <a:headEnd/>
              <a:tailEnd/>
            </a:ln>
          </p:spPr>
          <p:txBody>
            <a:bodyPr wrap="none" anchor="ctr"/>
            <a:lstStyle/>
            <a:p>
              <a:pPr>
                <a:defRPr/>
              </a:pPr>
              <a:endParaRPr lang="en-US" sz="1350">
                <a:latin typeface="Times New Roman" pitchFamily="28" charset="0"/>
              </a:endParaRPr>
            </a:p>
          </p:txBody>
        </p:sp>
        <p:sp>
          <p:nvSpPr>
            <p:cNvPr id="54" name="AutoShape 24">
              <a:extLst>
                <a:ext uri="{FF2B5EF4-FFF2-40B4-BE49-F238E27FC236}">
                  <a16:creationId xmlns:a16="http://schemas.microsoft.com/office/drawing/2014/main" id="{B7F117A7-6EBF-3128-745E-E79C43DB5732}"/>
                </a:ext>
              </a:extLst>
            </p:cNvPr>
            <p:cNvSpPr>
              <a:spLocks noChangeArrowheads="1"/>
            </p:cNvSpPr>
            <p:nvPr/>
          </p:nvSpPr>
          <p:spPr bwMode="auto">
            <a:xfrm>
              <a:off x="3264" y="1535"/>
              <a:ext cx="96" cy="112"/>
            </a:xfrm>
            <a:prstGeom prst="diamond">
              <a:avLst/>
            </a:prstGeom>
            <a:grpFill/>
            <a:ln w="9525">
              <a:solidFill>
                <a:schemeClr val="tx1"/>
              </a:solidFill>
              <a:miter lim="800000"/>
              <a:headEnd/>
              <a:tailEnd/>
            </a:ln>
          </p:spPr>
          <p:txBody>
            <a:bodyPr wrap="none" anchor="ctr"/>
            <a:lstStyle/>
            <a:p>
              <a:pPr>
                <a:defRPr/>
              </a:pPr>
              <a:endParaRPr lang="en-US" sz="1350">
                <a:latin typeface="Times New Roman" pitchFamily="28" charset="0"/>
              </a:endParaRPr>
            </a:p>
          </p:txBody>
        </p:sp>
        <p:sp>
          <p:nvSpPr>
            <p:cNvPr id="55" name="AutoShape 25">
              <a:extLst>
                <a:ext uri="{FF2B5EF4-FFF2-40B4-BE49-F238E27FC236}">
                  <a16:creationId xmlns:a16="http://schemas.microsoft.com/office/drawing/2014/main" id="{82AA5417-B33C-CC15-D51D-C2AB582DA2CA}"/>
                </a:ext>
              </a:extLst>
            </p:cNvPr>
            <p:cNvSpPr>
              <a:spLocks noChangeArrowheads="1"/>
            </p:cNvSpPr>
            <p:nvPr/>
          </p:nvSpPr>
          <p:spPr bwMode="auto">
            <a:xfrm>
              <a:off x="3120" y="1647"/>
              <a:ext cx="96" cy="112"/>
            </a:xfrm>
            <a:prstGeom prst="diamond">
              <a:avLst/>
            </a:prstGeom>
            <a:grpFill/>
            <a:ln w="9525">
              <a:solidFill>
                <a:schemeClr val="tx1"/>
              </a:solidFill>
              <a:miter lim="800000"/>
              <a:headEnd/>
              <a:tailEnd/>
            </a:ln>
          </p:spPr>
          <p:txBody>
            <a:bodyPr wrap="none" anchor="ctr"/>
            <a:lstStyle/>
            <a:p>
              <a:pPr>
                <a:defRPr/>
              </a:pPr>
              <a:endParaRPr lang="en-US" sz="1350">
                <a:latin typeface="Times New Roman" pitchFamily="28" charset="0"/>
              </a:endParaRPr>
            </a:p>
          </p:txBody>
        </p:sp>
        <p:sp>
          <p:nvSpPr>
            <p:cNvPr id="56" name="AutoShape 26">
              <a:extLst>
                <a:ext uri="{FF2B5EF4-FFF2-40B4-BE49-F238E27FC236}">
                  <a16:creationId xmlns:a16="http://schemas.microsoft.com/office/drawing/2014/main" id="{50351CBF-579D-BFA8-A317-54AF36E7DB4C}"/>
                </a:ext>
              </a:extLst>
            </p:cNvPr>
            <p:cNvSpPr>
              <a:spLocks noChangeArrowheads="1"/>
            </p:cNvSpPr>
            <p:nvPr/>
          </p:nvSpPr>
          <p:spPr bwMode="auto">
            <a:xfrm>
              <a:off x="3120" y="1759"/>
              <a:ext cx="96" cy="112"/>
            </a:xfrm>
            <a:prstGeom prst="diamond">
              <a:avLst/>
            </a:prstGeom>
            <a:grpFill/>
            <a:ln w="9525">
              <a:solidFill>
                <a:schemeClr val="tx1"/>
              </a:solidFill>
              <a:miter lim="800000"/>
              <a:headEnd/>
              <a:tailEnd/>
            </a:ln>
          </p:spPr>
          <p:txBody>
            <a:bodyPr wrap="none" anchor="ctr"/>
            <a:lstStyle/>
            <a:p>
              <a:pPr>
                <a:defRPr/>
              </a:pPr>
              <a:endParaRPr lang="en-US" sz="1350">
                <a:latin typeface="Times New Roman" pitchFamily="28" charset="0"/>
              </a:endParaRPr>
            </a:p>
          </p:txBody>
        </p:sp>
        <p:sp>
          <p:nvSpPr>
            <p:cNvPr id="57" name="AutoShape 27">
              <a:extLst>
                <a:ext uri="{FF2B5EF4-FFF2-40B4-BE49-F238E27FC236}">
                  <a16:creationId xmlns:a16="http://schemas.microsoft.com/office/drawing/2014/main" id="{1BF0681E-4F9D-4A6D-6A10-411DE38AAFE6}"/>
                </a:ext>
              </a:extLst>
            </p:cNvPr>
            <p:cNvSpPr>
              <a:spLocks noChangeArrowheads="1"/>
            </p:cNvSpPr>
            <p:nvPr/>
          </p:nvSpPr>
          <p:spPr bwMode="auto">
            <a:xfrm>
              <a:off x="3264" y="1424"/>
              <a:ext cx="96" cy="111"/>
            </a:xfrm>
            <a:prstGeom prst="diamond">
              <a:avLst/>
            </a:prstGeom>
            <a:grpFill/>
            <a:ln w="9525">
              <a:solidFill>
                <a:schemeClr val="tx1"/>
              </a:solidFill>
              <a:miter lim="800000"/>
              <a:headEnd/>
              <a:tailEnd/>
            </a:ln>
          </p:spPr>
          <p:txBody>
            <a:bodyPr wrap="none" anchor="ctr"/>
            <a:lstStyle/>
            <a:p>
              <a:pPr>
                <a:defRPr/>
              </a:pPr>
              <a:endParaRPr lang="en-US" sz="1350">
                <a:latin typeface="Times New Roman" pitchFamily="28" charset="0"/>
              </a:endParaRPr>
            </a:p>
          </p:txBody>
        </p:sp>
        <p:sp>
          <p:nvSpPr>
            <p:cNvPr id="58" name="Text Box 28">
              <a:extLst>
                <a:ext uri="{FF2B5EF4-FFF2-40B4-BE49-F238E27FC236}">
                  <a16:creationId xmlns:a16="http://schemas.microsoft.com/office/drawing/2014/main" id="{ACC1F8FD-9206-9A52-A64F-14C917815E0B}"/>
                </a:ext>
              </a:extLst>
            </p:cNvPr>
            <p:cNvSpPr txBox="1">
              <a:spLocks noChangeArrowheads="1"/>
            </p:cNvSpPr>
            <p:nvPr/>
          </p:nvSpPr>
          <p:spPr bwMode="auto">
            <a:xfrm>
              <a:off x="3984" y="2064"/>
              <a:ext cx="768" cy="252"/>
            </a:xfrm>
            <a:prstGeom prst="rect">
              <a:avLst/>
            </a:prstGeom>
            <a:noFill/>
            <a:ln w="9525">
              <a:noFill/>
              <a:miter lim="800000"/>
              <a:headEnd/>
              <a:tailEnd/>
            </a:ln>
          </p:spPr>
          <p:txBody>
            <a:bodyPr>
              <a:spAutoFit/>
            </a:bodyPr>
            <a:lstStyle/>
            <a:p>
              <a:pPr>
                <a:spcBef>
                  <a:spcPct val="50000"/>
                </a:spcBef>
                <a:defRPr/>
              </a:pPr>
              <a:r>
                <a:rPr lang="en-US" sz="1350">
                  <a:solidFill>
                    <a:srgbClr val="000000"/>
                  </a:solidFill>
                  <a:latin typeface="Times New Roman" pitchFamily="28" charset="0"/>
                </a:rPr>
                <a:t>Outlier</a:t>
              </a:r>
            </a:p>
          </p:txBody>
        </p:sp>
        <p:sp>
          <p:nvSpPr>
            <p:cNvPr id="59" name="Line 29">
              <a:extLst>
                <a:ext uri="{FF2B5EF4-FFF2-40B4-BE49-F238E27FC236}">
                  <a16:creationId xmlns:a16="http://schemas.microsoft.com/office/drawing/2014/main" id="{D29D8FF0-9952-1EA2-9E10-6F165F5A29F1}"/>
                </a:ext>
              </a:extLst>
            </p:cNvPr>
            <p:cNvSpPr>
              <a:spLocks noChangeShapeType="1"/>
            </p:cNvSpPr>
            <p:nvPr/>
          </p:nvSpPr>
          <p:spPr bwMode="auto">
            <a:xfrm flipV="1">
              <a:off x="4656" y="1920"/>
              <a:ext cx="144" cy="192"/>
            </a:xfrm>
            <a:prstGeom prst="line">
              <a:avLst/>
            </a:prstGeom>
            <a:grpFill/>
            <a:ln w="9525">
              <a:solidFill>
                <a:schemeClr val="tx1"/>
              </a:solidFill>
              <a:round/>
              <a:headEnd/>
              <a:tailEnd type="triangle" w="med" len="med"/>
            </a:ln>
          </p:spPr>
          <p:txBody>
            <a:bodyPr/>
            <a:lstStyle/>
            <a:p>
              <a:pPr>
                <a:defRPr/>
              </a:pPr>
              <a:endParaRPr lang="en-CA" sz="1350">
                <a:latin typeface="Times New Roman" pitchFamily="28" charset="0"/>
              </a:endParaRPr>
            </a:p>
          </p:txBody>
        </p:sp>
      </p:grpSp>
      <p:sp>
        <p:nvSpPr>
          <p:cNvPr id="10" name="Slide Number Placeholder 9">
            <a:extLst>
              <a:ext uri="{FF2B5EF4-FFF2-40B4-BE49-F238E27FC236}">
                <a16:creationId xmlns:a16="http://schemas.microsoft.com/office/drawing/2014/main" id="{3C32EAFE-817E-41A2-9E06-3D01A8A80F07}"/>
              </a:ext>
            </a:extLst>
          </p:cNvPr>
          <p:cNvSpPr>
            <a:spLocks noGrp="1"/>
          </p:cNvSpPr>
          <p:nvPr>
            <p:ph type="sldNum" sz="quarter" idx="12"/>
          </p:nvPr>
        </p:nvSpPr>
        <p:spPr/>
        <p:txBody>
          <a:bodyPr/>
          <a:lstStyle/>
          <a:p>
            <a:fld id="{2E2D9E3B-F119-4BFC-912D-41539CCB6379}" type="slidenum">
              <a:rPr lang="en-CA" sz="1350">
                <a:solidFill>
                  <a:schemeClr val="tx2"/>
                </a:solidFill>
              </a:rPr>
              <a:t>35</a:t>
            </a:fld>
            <a:endParaRPr lang="en-CA" sz="1350" dirty="0">
              <a:solidFill>
                <a:schemeClr val="tx2"/>
              </a:solidFill>
            </a:endParaRPr>
          </a:p>
        </p:txBody>
      </p:sp>
      <p:sp>
        <p:nvSpPr>
          <p:cNvPr id="60" name="Date Placeholder 59">
            <a:extLst>
              <a:ext uri="{FF2B5EF4-FFF2-40B4-BE49-F238E27FC236}">
                <a16:creationId xmlns:a16="http://schemas.microsoft.com/office/drawing/2014/main" id="{FA626BD9-D54C-E3CD-69B4-767507E0BBC8}"/>
              </a:ext>
            </a:extLst>
          </p:cNvPr>
          <p:cNvSpPr>
            <a:spLocks noGrp="1"/>
          </p:cNvSpPr>
          <p:nvPr>
            <p:ph type="dt" sz="half" idx="10"/>
          </p:nvPr>
        </p:nvSpPr>
        <p:spPr/>
        <p:txBody>
          <a:bodyPr/>
          <a:lstStyle/>
          <a:p>
            <a:fld id="{4F1069B4-5A2A-4A8C-BC39-5ADB2169BA58}" type="datetime1">
              <a:rPr lang="en-US" smtClean="0"/>
              <a:t>9/2/2024</a:t>
            </a:fld>
            <a:endParaRPr lang="en-US" dirty="0"/>
          </a:p>
        </p:txBody>
      </p:sp>
      <p:sp>
        <p:nvSpPr>
          <p:cNvPr id="61" name="Footer Placeholder 60">
            <a:extLst>
              <a:ext uri="{FF2B5EF4-FFF2-40B4-BE49-F238E27FC236}">
                <a16:creationId xmlns:a16="http://schemas.microsoft.com/office/drawing/2014/main" id="{57CD9A9F-9DF2-C970-3C1F-801E5873691C}"/>
              </a:ext>
            </a:extLst>
          </p:cNvPr>
          <p:cNvSpPr>
            <a:spLocks noGrp="1"/>
          </p:cNvSpPr>
          <p:nvPr>
            <p:ph type="ftr" sz="quarter" idx="11"/>
          </p:nvPr>
        </p:nvSpPr>
        <p:spPr>
          <a:xfrm>
            <a:off x="2667000" y="6356350"/>
            <a:ext cx="4267200" cy="365125"/>
          </a:xfrm>
        </p:spPr>
        <p:txBody>
          <a:bodyPr/>
          <a:lstStyle/>
          <a:p>
            <a:r>
              <a:rPr lang="en-US" dirty="0"/>
              <a:t>Chapter 1: Describing Data with Graphs by Ahmad Farooqi, PhD</a:t>
            </a:r>
          </a:p>
        </p:txBody>
      </p:sp>
    </p:spTree>
    <p:extLst>
      <p:ext uri="{BB962C8B-B14F-4D97-AF65-F5344CB8AC3E}">
        <p14:creationId xmlns:p14="http://schemas.microsoft.com/office/powerpoint/2010/main" val="18220373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60DF0-57EB-C5E6-6629-4AD8E9CB7B91}"/>
              </a:ext>
            </a:extLst>
          </p:cNvPr>
          <p:cNvSpPr>
            <a:spLocks noGrp="1"/>
          </p:cNvSpPr>
          <p:nvPr>
            <p:ph type="title"/>
          </p:nvPr>
        </p:nvSpPr>
        <p:spPr/>
        <p:txBody>
          <a:bodyPr>
            <a:normAutofit/>
          </a:bodyPr>
          <a:lstStyle/>
          <a:p>
            <a:pPr algn="ctr"/>
            <a:r>
              <a:rPr kumimoji="0" lang="en-CA" sz="2400" b="1" i="0" u="none" strike="noStrike" kern="1200" cap="none" spc="0" normalizeH="0" baseline="0" noProof="0" dirty="0">
                <a:ln>
                  <a:noFill/>
                </a:ln>
                <a:effectLst/>
                <a:uLnTx/>
                <a:uFillTx/>
                <a:latin typeface="Constantia"/>
                <a:ea typeface="+mj-ea"/>
                <a:cs typeface="+mj-cs"/>
              </a:rPr>
              <a:t>Interpretation of Graphs with Outliers-Example</a:t>
            </a:r>
            <a:br>
              <a:rPr kumimoji="0" lang="en-CA" sz="2400" b="1" i="0" u="none" strike="noStrike" kern="1200" cap="none" spc="0" normalizeH="0" baseline="0" noProof="0" dirty="0">
                <a:ln>
                  <a:noFill/>
                </a:ln>
                <a:solidFill>
                  <a:srgbClr val="005596"/>
                </a:solidFill>
                <a:effectLst/>
                <a:uLnTx/>
                <a:uFillTx/>
                <a:latin typeface="Constantia"/>
                <a:ea typeface="+mj-ea"/>
                <a:cs typeface="+mj-cs"/>
              </a:rPr>
            </a:br>
            <a:endParaRPr lang="en-CA" sz="2400" dirty="0"/>
          </a:p>
        </p:txBody>
      </p:sp>
      <p:sp>
        <p:nvSpPr>
          <p:cNvPr id="3" name="Content Placeholder 2">
            <a:extLst>
              <a:ext uri="{FF2B5EF4-FFF2-40B4-BE49-F238E27FC236}">
                <a16:creationId xmlns:a16="http://schemas.microsoft.com/office/drawing/2014/main" id="{8BE527B9-EC32-B4FE-BC4F-351D74132EE7}"/>
              </a:ext>
            </a:extLst>
          </p:cNvPr>
          <p:cNvSpPr>
            <a:spLocks noGrp="1"/>
          </p:cNvSpPr>
          <p:nvPr>
            <p:ph idx="1"/>
          </p:nvPr>
        </p:nvSpPr>
        <p:spPr/>
        <p:txBody>
          <a:bodyPr/>
          <a:lstStyle/>
          <a:p>
            <a:pPr>
              <a:spcAft>
                <a:spcPts val="1200"/>
              </a:spcAft>
              <a:defRPr/>
            </a:pPr>
            <a:r>
              <a:rPr lang="en-US" sz="1800" b="1" dirty="0"/>
              <a:t>Example 1.13 (Textbook): </a:t>
            </a:r>
            <a:r>
              <a:rPr lang="en-US" sz="1800" dirty="0"/>
              <a:t>A quality control analyst records the weights (in grams) of 8 randomly selected walking shoes but accidentally misplaces the decimal point in the last entry: 272, 274, 270, 271, 271, 273, 272, 27.2.</a:t>
            </a:r>
          </a:p>
          <a:p>
            <a:pPr>
              <a:spcAft>
                <a:spcPts val="1200"/>
              </a:spcAft>
              <a:defRPr/>
            </a:pPr>
            <a:r>
              <a:rPr lang="en-US" sz="1800" dirty="0"/>
              <a:t>How does dot plot (a) help us identify this outlier?</a:t>
            </a:r>
          </a:p>
          <a:p>
            <a:pPr>
              <a:spcAft>
                <a:spcPts val="1200"/>
              </a:spcAft>
              <a:defRPr/>
            </a:pPr>
            <a:r>
              <a:rPr lang="en-US" sz="1800" dirty="0"/>
              <a:t>After correcting the error in data entry,</a:t>
            </a:r>
            <a:br>
              <a:rPr lang="en-US" sz="1800" dirty="0"/>
            </a:br>
            <a:r>
              <a:rPr lang="en-US" sz="1800" dirty="0"/>
              <a:t>we make dot plot (b). How would we describe this distribution?</a:t>
            </a:r>
          </a:p>
          <a:p>
            <a:pPr>
              <a:spcAft>
                <a:spcPts val="1200"/>
              </a:spcAft>
              <a:defRPr/>
            </a:pPr>
            <a:endParaRPr lang="en-US" sz="1800" dirty="0"/>
          </a:p>
          <a:p>
            <a:endParaRPr lang="en-CA" dirty="0"/>
          </a:p>
        </p:txBody>
      </p:sp>
      <p:sp>
        <p:nvSpPr>
          <p:cNvPr id="4" name="Date Placeholder 3">
            <a:extLst>
              <a:ext uri="{FF2B5EF4-FFF2-40B4-BE49-F238E27FC236}">
                <a16:creationId xmlns:a16="http://schemas.microsoft.com/office/drawing/2014/main" id="{63D448E5-E7BD-14BE-42DB-CA459E9F7487}"/>
              </a:ext>
            </a:extLst>
          </p:cNvPr>
          <p:cNvSpPr>
            <a:spLocks noGrp="1"/>
          </p:cNvSpPr>
          <p:nvPr>
            <p:ph type="dt" sz="half" idx="10"/>
          </p:nvPr>
        </p:nvSpPr>
        <p:spPr/>
        <p:txBody>
          <a:bodyPr/>
          <a:lstStyle/>
          <a:p>
            <a:fld id="{F5F53599-5598-43F4-92BB-D11D312BEE60}" type="datetime1">
              <a:rPr lang="en-US" smtClean="0"/>
              <a:t>9/2/2024</a:t>
            </a:fld>
            <a:endParaRPr lang="en-US" dirty="0"/>
          </a:p>
        </p:txBody>
      </p:sp>
      <p:sp>
        <p:nvSpPr>
          <p:cNvPr id="5" name="Footer Placeholder 4">
            <a:extLst>
              <a:ext uri="{FF2B5EF4-FFF2-40B4-BE49-F238E27FC236}">
                <a16:creationId xmlns:a16="http://schemas.microsoft.com/office/drawing/2014/main" id="{48A181F9-9A04-6BEA-CA7B-F637CC8FD78B}"/>
              </a:ext>
            </a:extLst>
          </p:cNvPr>
          <p:cNvSpPr>
            <a:spLocks noGrp="1"/>
          </p:cNvSpPr>
          <p:nvPr>
            <p:ph type="ftr" sz="quarter" idx="11"/>
          </p:nvPr>
        </p:nvSpPr>
        <p:spPr>
          <a:xfrm>
            <a:off x="2667000" y="6356350"/>
            <a:ext cx="4419600" cy="365125"/>
          </a:xfrm>
        </p:spPr>
        <p:txBody>
          <a:bodyPr/>
          <a:lstStyle/>
          <a:p>
            <a:r>
              <a:rPr lang="en-US" dirty="0"/>
              <a:t>Chapter 1: Describing Data with Graphs by Ahmad Farooqi, PhD</a:t>
            </a:r>
          </a:p>
        </p:txBody>
      </p:sp>
      <p:sp>
        <p:nvSpPr>
          <p:cNvPr id="6" name="Slide Number Placeholder 5">
            <a:extLst>
              <a:ext uri="{FF2B5EF4-FFF2-40B4-BE49-F238E27FC236}">
                <a16:creationId xmlns:a16="http://schemas.microsoft.com/office/drawing/2014/main" id="{6708FFF7-8A8E-AE45-8CA8-01D415101FE6}"/>
              </a:ext>
            </a:extLst>
          </p:cNvPr>
          <p:cNvSpPr>
            <a:spLocks noGrp="1"/>
          </p:cNvSpPr>
          <p:nvPr>
            <p:ph type="sldNum" sz="quarter" idx="12"/>
          </p:nvPr>
        </p:nvSpPr>
        <p:spPr/>
        <p:txBody>
          <a:bodyPr/>
          <a:lstStyle/>
          <a:p>
            <a:fld id="{52A6D2FD-6317-4ED2-89D6-20713CDA8687}" type="slidenum">
              <a:rPr lang="en-US" smtClean="0"/>
              <a:t>36</a:t>
            </a:fld>
            <a:endParaRPr lang="en-US" dirty="0"/>
          </a:p>
        </p:txBody>
      </p:sp>
      <p:pic>
        <p:nvPicPr>
          <p:cNvPr id="7" name="Picture 8">
            <a:extLst>
              <a:ext uri="{FF2B5EF4-FFF2-40B4-BE49-F238E27FC236}">
                <a16:creationId xmlns:a16="http://schemas.microsoft.com/office/drawing/2014/main" id="{685B49C6-7082-11BB-D68B-9ED64C92FE0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704935" y="4130040"/>
            <a:ext cx="5276930" cy="2023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6015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US" sz="3100" dirty="0"/>
            </a:br>
            <a:r>
              <a:rPr lang="en-CA" sz="2700" b="1" dirty="0">
                <a:solidFill>
                  <a:schemeClr val="tx2"/>
                </a:solidFill>
                <a:latin typeface="+mn-lt"/>
              </a:rPr>
              <a:t>Relative Frequency Histograms</a:t>
            </a:r>
            <a:br>
              <a:rPr lang="en-US" sz="2700" dirty="0"/>
            </a:br>
            <a:endParaRPr lang="en-US" sz="2700" dirty="0"/>
          </a:p>
        </p:txBody>
      </p:sp>
      <p:sp>
        <p:nvSpPr>
          <p:cNvPr id="3" name="Content Placeholder 2"/>
          <p:cNvSpPr>
            <a:spLocks noGrp="1"/>
          </p:cNvSpPr>
          <p:nvPr>
            <p:ph idx="1"/>
          </p:nvPr>
        </p:nvSpPr>
        <p:spPr/>
        <p:txBody>
          <a:bodyPr>
            <a:normAutofit/>
          </a:bodyPr>
          <a:lstStyle/>
          <a:p>
            <a:r>
              <a:rPr lang="en-US" sz="1800" dirty="0"/>
              <a:t>Histograms or Relative Frequency Histograms, breaks the range of data into a smaller number of equal-width intervals. This produces graphical information about the observed distribution by highlighting where data values cluster.</a:t>
            </a:r>
          </a:p>
          <a:p>
            <a:endParaRPr lang="en-US" sz="1800" dirty="0"/>
          </a:p>
          <a:p>
            <a:pPr marL="0" indent="0">
              <a:buNone/>
            </a:pPr>
            <a:r>
              <a:rPr lang="en-US" dirty="0"/>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876799"/>
            <a:ext cx="1676400"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799" y="4876799"/>
            <a:ext cx="2009775" cy="14573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4876798"/>
            <a:ext cx="2705100" cy="14573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Footer Placeholder 6">
            <a:extLst>
              <a:ext uri="{FF2B5EF4-FFF2-40B4-BE49-F238E27FC236}">
                <a16:creationId xmlns:a16="http://schemas.microsoft.com/office/drawing/2014/main" id="{C61EFD79-F196-7080-870D-7897229626FE}"/>
              </a:ext>
            </a:extLst>
          </p:cNvPr>
          <p:cNvSpPr>
            <a:spLocks noGrp="1"/>
          </p:cNvSpPr>
          <p:nvPr>
            <p:ph type="ftr" sz="quarter" idx="11"/>
          </p:nvPr>
        </p:nvSpPr>
        <p:spPr>
          <a:xfrm>
            <a:off x="2667000" y="6356350"/>
            <a:ext cx="4267200" cy="365125"/>
          </a:xfrm>
        </p:spPr>
        <p:txBody>
          <a:bodyPr/>
          <a:lstStyle/>
          <a:p>
            <a:r>
              <a:rPr lang="en-US" dirty="0"/>
              <a:t>Chapter 1: Describing Data with Graphs by Ahmad Farooqi, PhD</a:t>
            </a:r>
          </a:p>
        </p:txBody>
      </p:sp>
      <p:sp>
        <p:nvSpPr>
          <p:cNvPr id="8" name="Slide Number Placeholder 7">
            <a:extLst>
              <a:ext uri="{FF2B5EF4-FFF2-40B4-BE49-F238E27FC236}">
                <a16:creationId xmlns:a16="http://schemas.microsoft.com/office/drawing/2014/main" id="{9507CADB-CD59-AC34-84AF-323FDD4C599B}"/>
              </a:ext>
            </a:extLst>
          </p:cNvPr>
          <p:cNvSpPr>
            <a:spLocks noGrp="1"/>
          </p:cNvSpPr>
          <p:nvPr>
            <p:ph type="sldNum" sz="quarter" idx="12"/>
          </p:nvPr>
        </p:nvSpPr>
        <p:spPr/>
        <p:txBody>
          <a:bodyPr/>
          <a:lstStyle/>
          <a:p>
            <a:fld id="{52A6D2FD-6317-4ED2-89D6-20713CDA8687}" type="slidenum">
              <a:rPr lang="en-US" smtClean="0"/>
              <a:t>37</a:t>
            </a:fld>
            <a:endParaRPr lang="en-US" dirty="0"/>
          </a:p>
        </p:txBody>
      </p:sp>
      <p:sp>
        <p:nvSpPr>
          <p:cNvPr id="4" name="Date Placeholder 3">
            <a:extLst>
              <a:ext uri="{FF2B5EF4-FFF2-40B4-BE49-F238E27FC236}">
                <a16:creationId xmlns:a16="http://schemas.microsoft.com/office/drawing/2014/main" id="{16222917-EB55-EB23-1DA9-5599DFECF8F9}"/>
              </a:ext>
            </a:extLst>
          </p:cNvPr>
          <p:cNvSpPr>
            <a:spLocks noGrp="1"/>
          </p:cNvSpPr>
          <p:nvPr>
            <p:ph type="dt" sz="half" idx="10"/>
          </p:nvPr>
        </p:nvSpPr>
        <p:spPr/>
        <p:txBody>
          <a:bodyPr/>
          <a:lstStyle/>
          <a:p>
            <a:fld id="{191D61F9-655D-4FA3-9DF8-F40758CE2B21}" type="datetime1">
              <a:rPr lang="en-US" smtClean="0"/>
              <a:t>9/2/2024</a:t>
            </a:fld>
            <a:endParaRPr lang="en-US" dirty="0"/>
          </a:p>
        </p:txBody>
      </p:sp>
      <p:pic>
        <p:nvPicPr>
          <p:cNvPr id="5" name="Picture 4">
            <a:extLst>
              <a:ext uri="{FF2B5EF4-FFF2-40B4-BE49-F238E27FC236}">
                <a16:creationId xmlns:a16="http://schemas.microsoft.com/office/drawing/2014/main" id="{8069E86A-CA27-C87F-B6CD-AC2D5CE7169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2342" y="3048000"/>
            <a:ext cx="7399831" cy="1605974"/>
          </a:xfrm>
          <a:prstGeom prst="rect">
            <a:avLst/>
          </a:prstGeom>
        </p:spPr>
      </p:pic>
    </p:spTree>
    <p:extLst>
      <p:ext uri="{BB962C8B-B14F-4D97-AF65-F5344CB8AC3E}">
        <p14:creationId xmlns:p14="http://schemas.microsoft.com/office/powerpoint/2010/main" val="26280262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5452ADE-0FE7-2E29-340F-7EB72FACFE42}"/>
              </a:ext>
            </a:extLst>
          </p:cNvPr>
          <p:cNvSpPr txBox="1">
            <a:spLocks noGrp="1"/>
          </p:cNvSpPr>
          <p:nvPr>
            <p:ph type="title" idx="4294967295"/>
          </p:nvPr>
        </p:nvSpPr>
        <p:spPr>
          <a:xfrm>
            <a:off x="260528" y="923436"/>
            <a:ext cx="8641556" cy="829164"/>
          </a:xfrm>
          <a:prstGeom prst="rect">
            <a:avLst/>
          </a:prstGeom>
          <a:noFill/>
          <a:ln>
            <a:noFill/>
            <a:prstDash/>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685800">
              <a:defRPr/>
            </a:pPr>
            <a:r>
              <a:rPr lang="en-CA" sz="2400" b="1" dirty="0">
                <a:solidFill>
                  <a:schemeClr val="tx2"/>
                </a:solidFill>
                <a:latin typeface="+mn-lt"/>
              </a:rPr>
              <a:t>Relative Frequency Histograms – Process</a:t>
            </a:r>
          </a:p>
        </p:txBody>
      </p:sp>
      <p:sp>
        <p:nvSpPr>
          <p:cNvPr id="7" name="Content Placeholder 6">
            <a:extLst>
              <a:ext uri="{FF2B5EF4-FFF2-40B4-BE49-F238E27FC236}">
                <a16:creationId xmlns:a16="http://schemas.microsoft.com/office/drawing/2014/main" id="{465A54CF-339F-436A-84F4-73FAB85ECB99}"/>
              </a:ext>
            </a:extLst>
          </p:cNvPr>
          <p:cNvSpPr>
            <a:spLocks noGrp="1"/>
          </p:cNvSpPr>
          <p:nvPr>
            <p:ph idx="1"/>
          </p:nvPr>
        </p:nvSpPr>
        <p:spPr>
          <a:xfrm>
            <a:off x="260528" y="2057400"/>
            <a:ext cx="8641556" cy="4058527"/>
          </a:xfrm>
        </p:spPr>
        <p:txBody>
          <a:bodyPr>
            <a:normAutofit/>
          </a:bodyPr>
          <a:lstStyle/>
          <a:p>
            <a:pPr marL="385763" indent="-385763">
              <a:spcAft>
                <a:spcPts val="900"/>
              </a:spcAft>
              <a:buFont typeface="+mj-lt"/>
              <a:buAutoNum type="arabicPeriod"/>
              <a:defRPr/>
            </a:pPr>
            <a:r>
              <a:rPr lang="en-US" sz="1800" dirty="0"/>
              <a:t>Divide the range of the data into </a:t>
            </a:r>
            <a:r>
              <a:rPr lang="en-US" sz="1800" b="1" dirty="0"/>
              <a:t>5–12 subintervals</a:t>
            </a:r>
            <a:r>
              <a:rPr lang="en-US" sz="1800" dirty="0"/>
              <a:t> of equal length.</a:t>
            </a:r>
          </a:p>
          <a:p>
            <a:pPr marL="385763" indent="-385763">
              <a:spcAft>
                <a:spcPts val="900"/>
              </a:spcAft>
              <a:buFont typeface="+mj-lt"/>
              <a:buAutoNum type="arabicPeriod"/>
              <a:defRPr/>
            </a:pPr>
            <a:r>
              <a:rPr lang="en-US" sz="1800" dirty="0"/>
              <a:t>Calculate the </a:t>
            </a:r>
            <a:r>
              <a:rPr lang="en-US" sz="1800" b="1" dirty="0"/>
              <a:t>approximate width</a:t>
            </a:r>
            <a:r>
              <a:rPr lang="en-US" sz="1800" dirty="0"/>
              <a:t> of the subinterval as range/number of subintervals.</a:t>
            </a:r>
          </a:p>
          <a:p>
            <a:pPr marL="385763" indent="-385763">
              <a:spcAft>
                <a:spcPts val="900"/>
              </a:spcAft>
              <a:buFont typeface="+mj-lt"/>
              <a:buAutoNum type="arabicPeriod"/>
              <a:defRPr/>
            </a:pPr>
            <a:r>
              <a:rPr lang="en-US" sz="1800" dirty="0"/>
              <a:t>Round the approximate width up to a convenient value.</a:t>
            </a:r>
          </a:p>
          <a:p>
            <a:pPr marL="385763" indent="-385763">
              <a:spcAft>
                <a:spcPts val="900"/>
              </a:spcAft>
              <a:buFont typeface="+mj-lt"/>
              <a:buAutoNum type="arabicPeriod"/>
              <a:defRPr/>
            </a:pPr>
            <a:r>
              <a:rPr lang="en-US" sz="1800" dirty="0"/>
              <a:t>Use the method of </a:t>
            </a:r>
            <a:r>
              <a:rPr lang="en-US" sz="1800" b="1" dirty="0"/>
              <a:t>left inclusion</a:t>
            </a:r>
            <a:r>
              <a:rPr lang="en-US" sz="1800" dirty="0"/>
              <a:t>, including the left endpoint but not the right, in your tally.</a:t>
            </a:r>
          </a:p>
          <a:p>
            <a:pPr marL="385763" indent="-385763">
              <a:spcAft>
                <a:spcPts val="900"/>
              </a:spcAft>
              <a:buFont typeface="+mj-lt"/>
              <a:buAutoNum type="arabicPeriod"/>
              <a:defRPr/>
            </a:pPr>
            <a:r>
              <a:rPr lang="en-US" sz="1800" dirty="0"/>
              <a:t>Create a </a:t>
            </a:r>
            <a:r>
              <a:rPr lang="en-US" sz="1800" b="1" dirty="0"/>
              <a:t>statistical table</a:t>
            </a:r>
            <a:r>
              <a:rPr lang="en-US" sz="1800" dirty="0"/>
              <a:t> including the subintervals, their frequencies, and relative frequencies.</a:t>
            </a:r>
          </a:p>
          <a:p>
            <a:pPr marL="385763" indent="-385763">
              <a:spcAft>
                <a:spcPts val="900"/>
              </a:spcAft>
              <a:buFont typeface="+mj-lt"/>
              <a:buAutoNum type="arabicPeriod"/>
              <a:defRPr/>
            </a:pPr>
            <a:r>
              <a:rPr lang="en-US" sz="1800" dirty="0"/>
              <a:t>Draw the </a:t>
            </a:r>
            <a:r>
              <a:rPr lang="en-US" sz="1800" b="1" dirty="0"/>
              <a:t>relative frequency histogram</a:t>
            </a:r>
            <a:r>
              <a:rPr lang="en-US" sz="1800" dirty="0"/>
              <a:t>, plotting the subintervals on the horizontal axis and the relative frequencies on the vertical axis.</a:t>
            </a:r>
          </a:p>
          <a:p>
            <a:pPr>
              <a:spcAft>
                <a:spcPts val="900"/>
              </a:spcAft>
              <a:defRPr/>
            </a:pPr>
            <a:endParaRPr lang="en-US" dirty="0"/>
          </a:p>
        </p:txBody>
      </p:sp>
      <p:sp>
        <p:nvSpPr>
          <p:cNvPr id="2" name="Date Placeholder 1">
            <a:extLst>
              <a:ext uri="{FF2B5EF4-FFF2-40B4-BE49-F238E27FC236}">
                <a16:creationId xmlns:a16="http://schemas.microsoft.com/office/drawing/2014/main" id="{951A13E0-7F92-C2BD-E473-2323AF7AC274}"/>
              </a:ext>
            </a:extLst>
          </p:cNvPr>
          <p:cNvSpPr>
            <a:spLocks noGrp="1"/>
          </p:cNvSpPr>
          <p:nvPr>
            <p:ph type="dt" sz="half" idx="10"/>
          </p:nvPr>
        </p:nvSpPr>
        <p:spPr/>
        <p:txBody>
          <a:bodyPr/>
          <a:lstStyle/>
          <a:p>
            <a:fld id="{1613FC9A-CE43-4B59-B4B2-045B189BD6C4}" type="datetime1">
              <a:rPr lang="en-US" smtClean="0"/>
              <a:t>9/2/2024</a:t>
            </a:fld>
            <a:endParaRPr lang="en-US" dirty="0"/>
          </a:p>
        </p:txBody>
      </p:sp>
      <p:sp>
        <p:nvSpPr>
          <p:cNvPr id="3" name="Footer Placeholder 2">
            <a:extLst>
              <a:ext uri="{FF2B5EF4-FFF2-40B4-BE49-F238E27FC236}">
                <a16:creationId xmlns:a16="http://schemas.microsoft.com/office/drawing/2014/main" id="{EF558678-DE87-9A97-C99A-EB593813A4CE}"/>
              </a:ext>
            </a:extLst>
          </p:cNvPr>
          <p:cNvSpPr>
            <a:spLocks noGrp="1"/>
          </p:cNvSpPr>
          <p:nvPr>
            <p:ph type="ftr" sz="quarter" idx="11"/>
          </p:nvPr>
        </p:nvSpPr>
        <p:spPr>
          <a:xfrm>
            <a:off x="2667000" y="6356350"/>
            <a:ext cx="4267200" cy="365125"/>
          </a:xfrm>
        </p:spPr>
        <p:txBody>
          <a:bodyPr/>
          <a:lstStyle/>
          <a:p>
            <a:r>
              <a:rPr lang="en-US" dirty="0"/>
              <a:t>Chapter 1: Describing Data with Graphs by Ahmad Farooqi, PhD</a:t>
            </a:r>
          </a:p>
        </p:txBody>
      </p:sp>
      <p:sp>
        <p:nvSpPr>
          <p:cNvPr id="8" name="Slide Number Placeholder 7">
            <a:extLst>
              <a:ext uri="{FF2B5EF4-FFF2-40B4-BE49-F238E27FC236}">
                <a16:creationId xmlns:a16="http://schemas.microsoft.com/office/drawing/2014/main" id="{7F2261F8-6153-DBB5-B0C1-35A0C8CAB317}"/>
              </a:ext>
            </a:extLst>
          </p:cNvPr>
          <p:cNvSpPr>
            <a:spLocks noGrp="1"/>
          </p:cNvSpPr>
          <p:nvPr>
            <p:ph type="sldNum" sz="quarter" idx="12"/>
          </p:nvPr>
        </p:nvSpPr>
        <p:spPr/>
        <p:txBody>
          <a:bodyPr/>
          <a:lstStyle/>
          <a:p>
            <a:fld id="{52A6D2FD-6317-4ED2-89D6-20713CDA8687}" type="slidenum">
              <a:rPr lang="en-US" smtClean="0"/>
              <a:t>38</a:t>
            </a:fld>
            <a:endParaRPr lang="en-US" dirty="0"/>
          </a:p>
        </p:txBody>
      </p:sp>
    </p:spTree>
    <p:extLst>
      <p:ext uri="{BB962C8B-B14F-4D97-AF65-F5344CB8AC3E}">
        <p14:creationId xmlns:p14="http://schemas.microsoft.com/office/powerpoint/2010/main" val="31587084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5452ADE-0FE7-2E29-340F-7EB72FACFE42}"/>
              </a:ext>
            </a:extLst>
          </p:cNvPr>
          <p:cNvSpPr txBox="1">
            <a:spLocks noGrp="1"/>
          </p:cNvSpPr>
          <p:nvPr>
            <p:ph type="title" idx="4294967295"/>
          </p:nvPr>
        </p:nvSpPr>
        <p:spPr>
          <a:xfrm>
            <a:off x="260528" y="923436"/>
            <a:ext cx="8641556" cy="1057764"/>
          </a:xfrm>
          <a:prstGeom prst="rect">
            <a:avLst/>
          </a:prstGeom>
          <a:noFill/>
          <a:ln>
            <a:noFill/>
            <a:prstDash/>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685800">
              <a:defRPr/>
            </a:pPr>
            <a:r>
              <a:rPr lang="en-CA" sz="2400" b="1" dirty="0">
                <a:solidFill>
                  <a:schemeClr val="tx2"/>
                </a:solidFill>
                <a:latin typeface="Constantia" panose="02030602050306030303" pitchFamily="18" charset="0"/>
              </a:rPr>
              <a:t>Relative Frequency Histograms – Uses</a:t>
            </a:r>
          </a:p>
        </p:txBody>
      </p:sp>
      <p:sp>
        <p:nvSpPr>
          <p:cNvPr id="7" name="Content Placeholder 6">
            <a:extLst>
              <a:ext uri="{FF2B5EF4-FFF2-40B4-BE49-F238E27FC236}">
                <a16:creationId xmlns:a16="http://schemas.microsoft.com/office/drawing/2014/main" id="{465A54CF-339F-436A-84F4-73FAB85ECB99}"/>
              </a:ext>
            </a:extLst>
          </p:cNvPr>
          <p:cNvSpPr>
            <a:spLocks noGrp="1"/>
          </p:cNvSpPr>
          <p:nvPr>
            <p:ph idx="1"/>
          </p:nvPr>
        </p:nvSpPr>
        <p:spPr>
          <a:xfrm>
            <a:off x="260528" y="2209800"/>
            <a:ext cx="8641556" cy="4058527"/>
          </a:xfrm>
        </p:spPr>
        <p:txBody>
          <a:bodyPr>
            <a:normAutofit/>
          </a:bodyPr>
          <a:lstStyle/>
          <a:p>
            <a:pPr>
              <a:spcAft>
                <a:spcPts val="900"/>
              </a:spcAft>
              <a:defRPr/>
            </a:pPr>
            <a:r>
              <a:rPr lang="en-US" sz="1800" dirty="0">
                <a:latin typeface="Constantia" panose="02030602050306030303" pitchFamily="18" charset="0"/>
              </a:rPr>
              <a:t>A relative frequency histogram can be used to describe the distribution of a set of data in terms of its </a:t>
            </a:r>
            <a:r>
              <a:rPr lang="en-US" sz="1800" i="1" dirty="0">
                <a:latin typeface="Constantia" panose="02030602050306030303" pitchFamily="18" charset="0"/>
              </a:rPr>
              <a:t>location</a:t>
            </a:r>
            <a:r>
              <a:rPr lang="en-US" sz="1800" dirty="0">
                <a:latin typeface="Constantia" panose="02030602050306030303" pitchFamily="18" charset="0"/>
              </a:rPr>
              <a:t> and </a:t>
            </a:r>
            <a:r>
              <a:rPr lang="en-US" sz="1800" i="1" dirty="0">
                <a:latin typeface="Constantia" panose="02030602050306030303" pitchFamily="18" charset="0"/>
              </a:rPr>
              <a:t>shape</a:t>
            </a:r>
            <a:r>
              <a:rPr lang="en-US" sz="1800" dirty="0">
                <a:latin typeface="Constantia" panose="02030602050306030303" pitchFamily="18" charset="0"/>
              </a:rPr>
              <a:t>, and to check for </a:t>
            </a:r>
            <a:r>
              <a:rPr lang="en-US" sz="1800" i="1" dirty="0">
                <a:latin typeface="Constantia" panose="02030602050306030303" pitchFamily="18" charset="0"/>
              </a:rPr>
              <a:t>outliers</a:t>
            </a:r>
            <a:r>
              <a:rPr lang="en-US" sz="1800" dirty="0">
                <a:latin typeface="Constantia" panose="02030602050306030303" pitchFamily="18" charset="0"/>
              </a:rPr>
              <a:t>.</a:t>
            </a:r>
          </a:p>
          <a:p>
            <a:pPr>
              <a:spcAft>
                <a:spcPts val="900"/>
              </a:spcAft>
              <a:defRPr/>
            </a:pPr>
            <a:r>
              <a:rPr lang="en-US" sz="1800" dirty="0">
                <a:latin typeface="Constantia" panose="02030602050306030303" pitchFamily="18" charset="0"/>
              </a:rPr>
              <a:t>The </a:t>
            </a:r>
            <a:r>
              <a:rPr lang="en-US" sz="1800" b="1" dirty="0">
                <a:latin typeface="Constantia" panose="02030602050306030303" pitchFamily="18" charset="0"/>
              </a:rPr>
              <a:t>height</a:t>
            </a:r>
            <a:r>
              <a:rPr lang="en-US" sz="1800" dirty="0">
                <a:latin typeface="Constantia" panose="02030602050306030303" pitchFamily="18" charset="0"/>
              </a:rPr>
              <a:t> of a bar represents:</a:t>
            </a:r>
          </a:p>
          <a:p>
            <a:pPr marL="685800" lvl="1" indent="-342900">
              <a:spcAft>
                <a:spcPts val="900"/>
              </a:spcAft>
              <a:defRPr/>
            </a:pPr>
            <a:r>
              <a:rPr lang="en-US" sz="1800" dirty="0">
                <a:latin typeface="Constantia" panose="02030602050306030303" pitchFamily="18" charset="0"/>
              </a:rPr>
              <a:t>The </a:t>
            </a:r>
            <a:r>
              <a:rPr lang="en-US" sz="1800" b="1" dirty="0">
                <a:latin typeface="Constantia" panose="02030602050306030303" pitchFamily="18" charset="0"/>
              </a:rPr>
              <a:t>proportion</a:t>
            </a:r>
            <a:r>
              <a:rPr lang="en-US" sz="1800" dirty="0">
                <a:latin typeface="Constantia" panose="02030602050306030303" pitchFamily="18" charset="0"/>
              </a:rPr>
              <a:t> of measurements falling in that class or subinterval.</a:t>
            </a:r>
          </a:p>
          <a:p>
            <a:pPr marL="685800" lvl="1" indent="-342900">
              <a:spcAft>
                <a:spcPts val="900"/>
              </a:spcAft>
              <a:defRPr/>
            </a:pPr>
            <a:r>
              <a:rPr lang="en-US" sz="1800" dirty="0">
                <a:latin typeface="Constantia" panose="02030602050306030303" pitchFamily="18" charset="0"/>
              </a:rPr>
              <a:t>The </a:t>
            </a:r>
            <a:r>
              <a:rPr lang="en-US" sz="1800" b="1" dirty="0">
                <a:latin typeface="Constantia" panose="02030602050306030303" pitchFamily="18" charset="0"/>
              </a:rPr>
              <a:t>probability</a:t>
            </a:r>
            <a:r>
              <a:rPr lang="en-US" sz="1800" dirty="0">
                <a:latin typeface="Constantia" panose="02030602050306030303" pitchFamily="18" charset="0"/>
              </a:rPr>
              <a:t> that a single measurement, drawn at random from the set, will belong to that class or subinterval.</a:t>
            </a:r>
          </a:p>
          <a:p>
            <a:pPr>
              <a:spcAft>
                <a:spcPts val="900"/>
              </a:spcAft>
              <a:defRPr/>
            </a:pPr>
            <a:r>
              <a:rPr lang="en-US" sz="1800" dirty="0">
                <a:latin typeface="Constantia" panose="02030602050306030303" pitchFamily="18" charset="0"/>
              </a:rPr>
              <a:t>If the data are discrete:</a:t>
            </a:r>
          </a:p>
          <a:p>
            <a:pPr marL="685800" lvl="1" indent="-342900">
              <a:spcAft>
                <a:spcPts val="900"/>
              </a:spcAft>
              <a:defRPr/>
            </a:pPr>
            <a:r>
              <a:rPr lang="en-US" sz="1800" dirty="0">
                <a:latin typeface="Constantia" panose="02030602050306030303" pitchFamily="18" charset="0"/>
              </a:rPr>
              <a:t>One class might be assigned for each integer value taken on by the data, or</a:t>
            </a:r>
          </a:p>
          <a:p>
            <a:pPr marL="685800" lvl="1" indent="-342900">
              <a:spcAft>
                <a:spcPts val="900"/>
              </a:spcAft>
              <a:defRPr/>
            </a:pPr>
            <a:r>
              <a:rPr lang="en-US" sz="1800" dirty="0">
                <a:latin typeface="Constantia" panose="02030602050306030303" pitchFamily="18" charset="0"/>
              </a:rPr>
              <a:t>A large number of integer values may need to be grouped into classes.</a:t>
            </a:r>
          </a:p>
          <a:p>
            <a:pPr>
              <a:spcAft>
                <a:spcPts val="900"/>
              </a:spcAft>
              <a:defRPr/>
            </a:pPr>
            <a:endParaRPr lang="en-US" dirty="0"/>
          </a:p>
        </p:txBody>
      </p:sp>
      <p:sp>
        <p:nvSpPr>
          <p:cNvPr id="2" name="Date Placeholder 1">
            <a:extLst>
              <a:ext uri="{FF2B5EF4-FFF2-40B4-BE49-F238E27FC236}">
                <a16:creationId xmlns:a16="http://schemas.microsoft.com/office/drawing/2014/main" id="{E987B5D6-13D8-4C9B-296D-EE6F95826B70}"/>
              </a:ext>
            </a:extLst>
          </p:cNvPr>
          <p:cNvSpPr>
            <a:spLocks noGrp="1"/>
          </p:cNvSpPr>
          <p:nvPr>
            <p:ph type="dt" sz="half" idx="10"/>
          </p:nvPr>
        </p:nvSpPr>
        <p:spPr/>
        <p:txBody>
          <a:bodyPr/>
          <a:lstStyle/>
          <a:p>
            <a:fld id="{23289CAF-E1E1-46DC-91EC-7E80CA296DEE}" type="datetime1">
              <a:rPr lang="en-US" smtClean="0"/>
              <a:t>9/2/2024</a:t>
            </a:fld>
            <a:endParaRPr lang="en-US" dirty="0"/>
          </a:p>
        </p:txBody>
      </p:sp>
      <p:sp>
        <p:nvSpPr>
          <p:cNvPr id="3" name="Footer Placeholder 2">
            <a:extLst>
              <a:ext uri="{FF2B5EF4-FFF2-40B4-BE49-F238E27FC236}">
                <a16:creationId xmlns:a16="http://schemas.microsoft.com/office/drawing/2014/main" id="{866B0E5D-B0AE-4B68-B1B7-DA1EBB87E321}"/>
              </a:ext>
            </a:extLst>
          </p:cNvPr>
          <p:cNvSpPr>
            <a:spLocks noGrp="1"/>
          </p:cNvSpPr>
          <p:nvPr>
            <p:ph type="ftr" sz="quarter" idx="11"/>
          </p:nvPr>
        </p:nvSpPr>
        <p:spPr>
          <a:xfrm>
            <a:off x="2667000" y="6356350"/>
            <a:ext cx="4267200" cy="365125"/>
          </a:xfrm>
        </p:spPr>
        <p:txBody>
          <a:bodyPr/>
          <a:lstStyle/>
          <a:p>
            <a:r>
              <a:rPr lang="en-US" dirty="0"/>
              <a:t>Chapter 1: Describing Data with Graphs by Ahmad Farooqi, PhD</a:t>
            </a:r>
          </a:p>
        </p:txBody>
      </p:sp>
      <p:sp>
        <p:nvSpPr>
          <p:cNvPr id="4" name="Slide Number Placeholder 3">
            <a:extLst>
              <a:ext uri="{FF2B5EF4-FFF2-40B4-BE49-F238E27FC236}">
                <a16:creationId xmlns:a16="http://schemas.microsoft.com/office/drawing/2014/main" id="{E556F393-D960-E6BC-D327-B7239E10DB06}"/>
              </a:ext>
            </a:extLst>
          </p:cNvPr>
          <p:cNvSpPr>
            <a:spLocks noGrp="1"/>
          </p:cNvSpPr>
          <p:nvPr>
            <p:ph type="sldNum" sz="quarter" idx="12"/>
          </p:nvPr>
        </p:nvSpPr>
        <p:spPr/>
        <p:txBody>
          <a:bodyPr/>
          <a:lstStyle/>
          <a:p>
            <a:fld id="{52A6D2FD-6317-4ED2-89D6-20713CDA8687}" type="slidenum">
              <a:rPr lang="en-US" smtClean="0"/>
              <a:t>39</a:t>
            </a:fld>
            <a:endParaRPr lang="en-US" dirty="0"/>
          </a:p>
        </p:txBody>
      </p:sp>
    </p:spTree>
    <p:extLst>
      <p:ext uri="{BB962C8B-B14F-4D97-AF65-F5344CB8AC3E}">
        <p14:creationId xmlns:p14="http://schemas.microsoft.com/office/powerpoint/2010/main" val="2817810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US" sz="3100" dirty="0"/>
            </a:br>
            <a:r>
              <a:rPr lang="en-US" sz="2700" b="1" dirty="0">
                <a:latin typeface="+mn-lt"/>
              </a:rPr>
              <a:t>What is Statistics?</a:t>
            </a:r>
            <a:br>
              <a:rPr lang="en-US" sz="2700" dirty="0"/>
            </a:br>
            <a:endParaRPr lang="en-US" sz="2700" dirty="0"/>
          </a:p>
        </p:txBody>
      </p:sp>
      <mc:AlternateContent xmlns:mc="http://schemas.openxmlformats.org/markup-compatibility/2006" xmlns:a14="http://schemas.microsoft.com/office/drawing/2010/main">
        <mc:Choice Requires="a14">
          <p:graphicFrame>
            <p:nvGraphicFramePr>
              <p:cNvPr id="7" name="Content Placeholder 6"/>
              <p:cNvGraphicFramePr>
                <a:graphicFrameLocks noGrp="1"/>
              </p:cNvGraphicFramePr>
              <p:nvPr>
                <p:ph idx="1"/>
                <p:extLst>
                  <p:ext uri="{D42A27DB-BD31-4B8C-83A1-F6EECF244321}">
                    <p14:modId xmlns:p14="http://schemas.microsoft.com/office/powerpoint/2010/main" val="174203277"/>
                  </p:ext>
                </p:extLst>
              </p:nvPr>
            </p:nvGraphicFramePr>
            <p:xfrm>
              <a:off x="436098" y="1772681"/>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7" name="Content Placeholder 6"/>
              <p:cNvGraphicFramePr>
                <a:graphicFrameLocks noGrp="1"/>
              </p:cNvGraphicFramePr>
              <p:nvPr>
                <p:ph idx="1"/>
                <p:extLst>
                  <p:ext uri="{D42A27DB-BD31-4B8C-83A1-F6EECF244321}">
                    <p14:modId xmlns:p14="http://schemas.microsoft.com/office/powerpoint/2010/main" val="174203277"/>
                  </p:ext>
                </p:extLst>
              </p:nvPr>
            </p:nvGraphicFramePr>
            <p:xfrm>
              <a:off x="436098" y="1772681"/>
              <a:ext cx="8229600" cy="438943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5" name="Slide Number Placeholder 4"/>
          <p:cNvSpPr>
            <a:spLocks noGrp="1"/>
          </p:cNvSpPr>
          <p:nvPr>
            <p:ph type="sldNum" sz="quarter" idx="12"/>
          </p:nvPr>
        </p:nvSpPr>
        <p:spPr/>
        <p:txBody>
          <a:bodyPr/>
          <a:lstStyle/>
          <a:p>
            <a:fld id="{52A6D2FD-6317-4ED2-89D6-20713CDA8687}" type="slidenum">
              <a:rPr lang="en-US" smtClean="0"/>
              <a:t>4</a:t>
            </a:fld>
            <a:endParaRPr lang="en-US"/>
          </a:p>
        </p:txBody>
      </p:sp>
      <p:sp>
        <p:nvSpPr>
          <p:cNvPr id="3" name="Footer Placeholder 2">
            <a:extLst>
              <a:ext uri="{FF2B5EF4-FFF2-40B4-BE49-F238E27FC236}">
                <a16:creationId xmlns:a16="http://schemas.microsoft.com/office/drawing/2014/main" id="{B9D203AB-788E-2B03-438A-EF5C076F3295}"/>
              </a:ext>
            </a:extLst>
          </p:cNvPr>
          <p:cNvSpPr>
            <a:spLocks noGrp="1"/>
          </p:cNvSpPr>
          <p:nvPr>
            <p:ph type="ftr" sz="quarter" idx="11"/>
          </p:nvPr>
        </p:nvSpPr>
        <p:spPr>
          <a:xfrm>
            <a:off x="2667000" y="6356350"/>
            <a:ext cx="4267200" cy="365125"/>
          </a:xfrm>
        </p:spPr>
        <p:txBody>
          <a:bodyPr/>
          <a:lstStyle/>
          <a:p>
            <a:r>
              <a:rPr lang="en-US" dirty="0"/>
              <a:t>Chapter 1: Describing Data with Graphs by Ahmad Farooqi, PhD</a:t>
            </a:r>
          </a:p>
        </p:txBody>
      </p:sp>
      <p:sp>
        <p:nvSpPr>
          <p:cNvPr id="4" name="Date Placeholder 3">
            <a:extLst>
              <a:ext uri="{FF2B5EF4-FFF2-40B4-BE49-F238E27FC236}">
                <a16:creationId xmlns:a16="http://schemas.microsoft.com/office/drawing/2014/main" id="{B2A682F0-971B-68A5-47CE-4E934981EDFF}"/>
              </a:ext>
            </a:extLst>
          </p:cNvPr>
          <p:cNvSpPr>
            <a:spLocks noGrp="1"/>
          </p:cNvSpPr>
          <p:nvPr>
            <p:ph type="dt" sz="half" idx="10"/>
          </p:nvPr>
        </p:nvSpPr>
        <p:spPr/>
        <p:txBody>
          <a:bodyPr/>
          <a:lstStyle/>
          <a:p>
            <a:fld id="{7B75C57D-226F-40DF-A8DA-E760BB3F9BA8}" type="datetime1">
              <a:rPr lang="en-US" smtClean="0"/>
              <a:t>9/2/2024</a:t>
            </a:fld>
            <a:endParaRPr lang="en-US" dirty="0"/>
          </a:p>
        </p:txBody>
      </p:sp>
    </p:spTree>
    <p:extLst>
      <p:ext uri="{BB962C8B-B14F-4D97-AF65-F5344CB8AC3E}">
        <p14:creationId xmlns:p14="http://schemas.microsoft.com/office/powerpoint/2010/main" val="2168946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764E1-F70D-B1E3-11C8-7413AA08603B}"/>
              </a:ext>
            </a:extLst>
          </p:cNvPr>
          <p:cNvSpPr>
            <a:spLocks noGrp="1"/>
          </p:cNvSpPr>
          <p:nvPr>
            <p:ph type="title"/>
          </p:nvPr>
        </p:nvSpPr>
        <p:spPr/>
        <p:txBody>
          <a:bodyPr>
            <a:normAutofit/>
          </a:bodyPr>
          <a:lstStyle/>
          <a:p>
            <a:pPr algn="ctr"/>
            <a:r>
              <a:rPr kumimoji="0" lang="en-CA" sz="2400" b="1" i="0" u="none" strike="noStrike" kern="1200" cap="none" spc="0" normalizeH="0" baseline="0" noProof="0" dirty="0">
                <a:ln>
                  <a:noFill/>
                </a:ln>
                <a:effectLst/>
                <a:uLnTx/>
                <a:uFillTx/>
                <a:latin typeface="Constantia" panose="02030602050306030303" pitchFamily="18" charset="0"/>
                <a:ea typeface="+mj-ea"/>
                <a:cs typeface="+mj-cs"/>
              </a:rPr>
              <a:t>Relative Frequency Histograms- Example</a:t>
            </a:r>
            <a:br>
              <a:rPr kumimoji="0" lang="en-CA" sz="2400" b="1" i="0" u="none" strike="noStrike" kern="1200" cap="none" spc="0" normalizeH="0" baseline="0" noProof="0" dirty="0">
                <a:ln>
                  <a:noFill/>
                </a:ln>
                <a:solidFill>
                  <a:srgbClr val="005596"/>
                </a:solidFill>
                <a:effectLst/>
                <a:uLnTx/>
                <a:uFillTx/>
                <a:latin typeface="Constantia" panose="02030602050306030303" pitchFamily="18" charset="0"/>
                <a:ea typeface="+mj-ea"/>
                <a:cs typeface="+mj-cs"/>
              </a:rPr>
            </a:br>
            <a:endParaRPr lang="en-CA" sz="24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EA2560-0993-6BA9-2F46-654C144915C3}"/>
                  </a:ext>
                </a:extLst>
              </p:cNvPr>
              <p:cNvSpPr>
                <a:spLocks noGrp="1"/>
              </p:cNvSpPr>
              <p:nvPr>
                <p:ph idx="1"/>
              </p:nvPr>
            </p:nvSpPr>
            <p:spPr/>
            <p:txBody>
              <a:bodyPr>
                <a:normAutofit fontScale="25000" lnSpcReduction="20000"/>
              </a:bodyPr>
              <a:lstStyle/>
              <a:p>
                <a:r>
                  <a:rPr lang="en-US" sz="7200" dirty="0"/>
                  <a:t>Grade Point Averages of 30 First-Year University Students are given below</a:t>
                </a:r>
              </a:p>
              <a:p>
                <a:endParaRPr lang="en-US" sz="5500" dirty="0"/>
              </a:p>
              <a:p>
                <a:endParaRPr lang="en-US" sz="5500" dirty="0"/>
              </a:p>
              <a:p>
                <a:endParaRPr lang="en-US" sz="5500" dirty="0"/>
              </a:p>
              <a:p>
                <a:endParaRPr lang="en-US" sz="5500" dirty="0"/>
              </a:p>
              <a:p>
                <a:endParaRPr lang="en-US" sz="5500" dirty="0"/>
              </a:p>
              <a:p>
                <a:endParaRPr lang="en-US" sz="5500" dirty="0"/>
              </a:p>
              <a:p>
                <a:pPr>
                  <a:spcAft>
                    <a:spcPts val="1200"/>
                  </a:spcAft>
                  <a:defRPr/>
                </a:pPr>
                <a:r>
                  <a:rPr lang="en-US" sz="7200" b="1" dirty="0"/>
                  <a:t>Step 1:</a:t>
                </a:r>
                <a:r>
                  <a:rPr lang="en-US" sz="7200" dirty="0"/>
                  <a:t> We choose to use </a:t>
                </a:r>
                <a:r>
                  <a:rPr lang="en-US" sz="7200" b="1" dirty="0"/>
                  <a:t>8</a:t>
                </a:r>
                <a:r>
                  <a:rPr lang="en-US" sz="7200" dirty="0"/>
                  <a:t> intervals.</a:t>
                </a:r>
              </a:p>
              <a:p>
                <a:pPr>
                  <a:spcAft>
                    <a:spcPts val="1200"/>
                  </a:spcAft>
                  <a:defRPr/>
                </a:pPr>
                <a:r>
                  <a:rPr lang="en-US" sz="7200" b="1" dirty="0"/>
                  <a:t>Step 2: </a:t>
                </a:r>
                <a:r>
                  <a:rPr lang="en-US" sz="7200" dirty="0"/>
                  <a:t>Minimum class width </a:t>
                </a:r>
                <a14:m>
                  <m:oMath xmlns:m="http://schemas.openxmlformats.org/officeDocument/2006/math">
                    <m:r>
                      <a:rPr lang="en-US" sz="7200" i="1" dirty="0">
                        <a:latin typeface="Cambria Math" panose="02040503050406030204" pitchFamily="18" charset="0"/>
                      </a:rPr>
                      <m:t>=</m:t>
                    </m:r>
                    <m:f>
                      <m:fPr>
                        <m:ctrlPr>
                          <a:rPr lang="en-US" sz="7200" b="0" i="1" dirty="0" smtClean="0">
                            <a:latin typeface="Cambria Math" panose="02040503050406030204" pitchFamily="18" charset="0"/>
                          </a:rPr>
                        </m:ctrlPr>
                      </m:fPr>
                      <m:num>
                        <m:r>
                          <a:rPr lang="en-CA" sz="7200" b="0" i="1" dirty="0" smtClean="0">
                            <a:latin typeface="Cambria Math" panose="02040503050406030204" pitchFamily="18" charset="0"/>
                          </a:rPr>
                          <m:t>(</m:t>
                        </m:r>
                        <m:r>
                          <a:rPr lang="en-CA" sz="7200" b="0" i="1" dirty="0" smtClean="0">
                            <a:latin typeface="Cambria Math" panose="02040503050406030204" pitchFamily="18" charset="0"/>
                          </a:rPr>
                          <m:t>𝑚𝑎𝑥</m:t>
                        </m:r>
                        <m:r>
                          <a:rPr lang="en-US" sz="7200" i="1" dirty="0">
                            <a:latin typeface="Cambria Math" panose="02040503050406030204" pitchFamily="18" charset="0"/>
                          </a:rPr>
                          <m:t> </m:t>
                        </m:r>
                        <m:r>
                          <a:rPr lang="en-CA" sz="7200" b="0" i="1" dirty="0" smtClean="0">
                            <a:latin typeface="Cambria Math" panose="02040503050406030204" pitchFamily="18" charset="0"/>
                          </a:rPr>
                          <m:t>𝑣𝑎𝑙𝑢𝑒</m:t>
                        </m:r>
                        <m:r>
                          <a:rPr lang="en-US" sz="7200" i="1" dirty="0">
                            <a:latin typeface="Cambria Math" panose="02040503050406030204" pitchFamily="18" charset="0"/>
                          </a:rPr>
                          <m:t>–</m:t>
                        </m:r>
                        <m:func>
                          <m:funcPr>
                            <m:ctrlPr>
                              <a:rPr lang="en-CA" sz="7200" b="0" i="1" dirty="0" smtClean="0">
                                <a:latin typeface="Cambria Math" panose="02040503050406030204" pitchFamily="18" charset="0"/>
                              </a:rPr>
                            </m:ctrlPr>
                          </m:funcPr>
                          <m:fName>
                            <m:r>
                              <m:rPr>
                                <m:sty m:val="p"/>
                              </m:rPr>
                              <a:rPr lang="en-CA" sz="7200" b="0" i="0" dirty="0" smtClean="0">
                                <a:latin typeface="Cambria Math" panose="02040503050406030204" pitchFamily="18" charset="0"/>
                              </a:rPr>
                              <m:t>min</m:t>
                            </m:r>
                          </m:fName>
                          <m:e>
                            <m:r>
                              <a:rPr lang="en-CA" sz="7200" b="0" i="1" dirty="0" smtClean="0">
                                <a:latin typeface="Cambria Math" panose="02040503050406030204" pitchFamily="18" charset="0"/>
                              </a:rPr>
                              <m:t>𝑣𝑎𝑙𝑢𝑒</m:t>
                            </m:r>
                          </m:e>
                        </m:func>
                        <m:r>
                          <a:rPr lang="en-CA" sz="7200" b="0" i="1" dirty="0" smtClean="0">
                            <a:latin typeface="Cambria Math" panose="02040503050406030204" pitchFamily="18" charset="0"/>
                          </a:rPr>
                          <m:t>)</m:t>
                        </m:r>
                      </m:num>
                      <m:den>
                        <m:r>
                          <a:rPr lang="en-CA" sz="7200" b="0" i="1" dirty="0" smtClean="0">
                            <a:latin typeface="Cambria Math" panose="02040503050406030204" pitchFamily="18" charset="0"/>
                          </a:rPr>
                          <m:t>𝑖𝑛𝑡𝑒𝑟𝑣𝑎𝑙</m:t>
                        </m:r>
                      </m:den>
                    </m:f>
                  </m:oMath>
                </a14:m>
                <a:endParaRPr lang="en-CA" sz="7200" i="1" dirty="0"/>
              </a:p>
              <a:p>
                <a:pPr marL="0" indent="0">
                  <a:spcAft>
                    <a:spcPts val="1200"/>
                  </a:spcAft>
                  <a:buNone/>
                  <a:defRPr/>
                </a:pPr>
                <a14:m>
                  <m:oMathPara xmlns:m="http://schemas.openxmlformats.org/officeDocument/2006/math">
                    <m:oMathParaPr>
                      <m:jc m:val="centerGroup"/>
                    </m:oMathParaPr>
                    <m:oMath xmlns:m="http://schemas.openxmlformats.org/officeDocument/2006/math">
                      <m:r>
                        <a:rPr lang="en-US" sz="5500" i="1" dirty="0">
                          <a:latin typeface="Cambria Math" panose="02040503050406030204" pitchFamily="18" charset="0"/>
                        </a:rPr>
                        <m:t>=</m:t>
                      </m:r>
                      <m:r>
                        <a:rPr lang="en-US" sz="5500" i="1" dirty="0" smtClean="0">
                          <a:latin typeface="Cambria Math" panose="02040503050406030204" pitchFamily="18" charset="0"/>
                        </a:rPr>
                        <m:t>(3.4 – 1.9)/8 = 0.1875</m:t>
                      </m:r>
                      <m:r>
                        <a:rPr lang="en-US" sz="5500" i="1" dirty="0" smtClean="0">
                          <a:latin typeface="Cambria Math" panose="02040503050406030204" pitchFamily="18" charset="0"/>
                          <a:ea typeface="Cambria Math" panose="02040503050406030204" pitchFamily="18" charset="0"/>
                        </a:rPr>
                        <m:t>≅</m:t>
                      </m:r>
                      <m:r>
                        <a:rPr lang="en-CA" sz="5500" b="0" i="1" dirty="0" smtClean="0">
                          <a:latin typeface="Cambria Math" panose="02040503050406030204" pitchFamily="18" charset="0"/>
                          <a:ea typeface="Cambria Math" panose="02040503050406030204" pitchFamily="18" charset="0"/>
                        </a:rPr>
                        <m:t>0.2</m:t>
                      </m:r>
                    </m:oMath>
                  </m:oMathPara>
                </a14:m>
                <a:endParaRPr lang="en-US" sz="5500" dirty="0"/>
              </a:p>
              <a:p>
                <a:pPr>
                  <a:spcAft>
                    <a:spcPts val="1200"/>
                  </a:spcAft>
                  <a:defRPr/>
                </a:pPr>
                <a:r>
                  <a:rPr lang="en-US" sz="7200" b="1" dirty="0"/>
                  <a:t>Step 3: </a:t>
                </a:r>
                <a:r>
                  <a:rPr lang="en-US" sz="7200" dirty="0"/>
                  <a:t>Convenient class width </a:t>
                </a:r>
                <a14:m>
                  <m:oMath xmlns:m="http://schemas.openxmlformats.org/officeDocument/2006/math">
                    <m:r>
                      <a:rPr lang="en-US" sz="7200" i="1" dirty="0" smtClean="0">
                        <a:latin typeface="Cambria Math" panose="02040503050406030204" pitchFamily="18" charset="0"/>
                      </a:rPr>
                      <m:t>= 0.2</m:t>
                    </m:r>
                  </m:oMath>
                </a14:m>
                <a:r>
                  <a:rPr lang="en-US" sz="7200" dirty="0"/>
                  <a:t>.</a:t>
                </a:r>
              </a:p>
              <a:p>
                <a:pPr lvl="1">
                  <a:spcAft>
                    <a:spcPts val="1200"/>
                  </a:spcAft>
                  <a:defRPr/>
                </a:pPr>
                <a:r>
                  <a:rPr lang="en-US" sz="7200" dirty="0"/>
                  <a:t>Use </a:t>
                </a:r>
                <a:r>
                  <a:rPr lang="en-US" sz="7200" b="1" dirty="0"/>
                  <a:t>8</a:t>
                </a:r>
                <a:r>
                  <a:rPr lang="en-US" sz="7200" dirty="0"/>
                  <a:t> classes of length </a:t>
                </a:r>
                <a:r>
                  <a:rPr lang="en-US" sz="7200" b="1" dirty="0"/>
                  <a:t>0.2</a:t>
                </a:r>
                <a:r>
                  <a:rPr lang="en-US" sz="7200" dirty="0"/>
                  <a:t>, starting at </a:t>
                </a:r>
                <a:r>
                  <a:rPr lang="en-US" sz="7200" b="1" dirty="0"/>
                  <a:t>1.9.</a:t>
                </a:r>
              </a:p>
              <a:p>
                <a:pPr>
                  <a:spcAft>
                    <a:spcPts val="1200"/>
                  </a:spcAft>
                  <a:defRPr/>
                </a:pPr>
                <a:r>
                  <a:rPr lang="en-US" sz="7200" b="1" dirty="0"/>
                  <a:t>Steps 4 and 5:</a:t>
                </a:r>
                <a:r>
                  <a:rPr lang="en-US" sz="7200" dirty="0"/>
                  <a:t> Create our statistical table of tallies:</a:t>
                </a:r>
                <a:endParaRPr lang="en-US" sz="7200" b="1" dirty="0"/>
              </a:p>
              <a:p>
                <a:pPr>
                  <a:spcAft>
                    <a:spcPts val="1200"/>
                  </a:spcAft>
                  <a:defRPr/>
                </a:pPr>
                <a:endParaRPr lang="en-US" sz="1800" dirty="0">
                  <a:latin typeface="Constantia" panose="02030602050306030303" pitchFamily="18" charset="0"/>
                </a:endParaRPr>
              </a:p>
              <a:p>
                <a:endParaRPr lang="en-CA" dirty="0"/>
              </a:p>
            </p:txBody>
          </p:sp>
        </mc:Choice>
        <mc:Fallback xmlns="">
          <p:sp>
            <p:nvSpPr>
              <p:cNvPr id="3" name="Content Placeholder 2">
                <a:extLst>
                  <a:ext uri="{FF2B5EF4-FFF2-40B4-BE49-F238E27FC236}">
                    <a16:creationId xmlns:a16="http://schemas.microsoft.com/office/drawing/2014/main" id="{BCEA2560-0993-6BA9-2F46-654C144915C3}"/>
                  </a:ext>
                </a:extLst>
              </p:cNvPr>
              <p:cNvSpPr>
                <a:spLocks noGrp="1" noRot="1" noChangeAspect="1" noMove="1" noResize="1" noEditPoints="1" noAdjustHandles="1" noChangeArrowheads="1" noChangeShapeType="1" noTextEdit="1"/>
              </p:cNvSpPr>
              <p:nvPr>
                <p:ph idx="1"/>
              </p:nvPr>
            </p:nvSpPr>
            <p:spPr>
              <a:blipFill>
                <a:blip r:embed="rId2"/>
                <a:stretch>
                  <a:fillRect l="-296" t="-1944"/>
                </a:stretch>
              </a:blipFill>
            </p:spPr>
            <p:txBody>
              <a:bodyPr/>
              <a:lstStyle/>
              <a:p>
                <a:r>
                  <a:rPr lang="en-CA">
                    <a:noFill/>
                  </a:rPr>
                  <a:t> </a:t>
                </a:r>
              </a:p>
            </p:txBody>
          </p:sp>
        </mc:Fallback>
      </mc:AlternateContent>
      <p:sp>
        <p:nvSpPr>
          <p:cNvPr id="4" name="Date Placeholder 3">
            <a:extLst>
              <a:ext uri="{FF2B5EF4-FFF2-40B4-BE49-F238E27FC236}">
                <a16:creationId xmlns:a16="http://schemas.microsoft.com/office/drawing/2014/main" id="{9A634EF2-9977-6C09-FA67-C8651BBEC2C3}"/>
              </a:ext>
            </a:extLst>
          </p:cNvPr>
          <p:cNvSpPr>
            <a:spLocks noGrp="1"/>
          </p:cNvSpPr>
          <p:nvPr>
            <p:ph type="dt" sz="half" idx="10"/>
          </p:nvPr>
        </p:nvSpPr>
        <p:spPr/>
        <p:txBody>
          <a:bodyPr/>
          <a:lstStyle/>
          <a:p>
            <a:fld id="{F5F53599-5598-43F4-92BB-D11D312BEE60}" type="datetime1">
              <a:rPr lang="en-US" smtClean="0"/>
              <a:t>9/2/2024</a:t>
            </a:fld>
            <a:endParaRPr lang="en-US" dirty="0"/>
          </a:p>
        </p:txBody>
      </p:sp>
      <p:sp>
        <p:nvSpPr>
          <p:cNvPr id="5" name="Footer Placeholder 4">
            <a:extLst>
              <a:ext uri="{FF2B5EF4-FFF2-40B4-BE49-F238E27FC236}">
                <a16:creationId xmlns:a16="http://schemas.microsoft.com/office/drawing/2014/main" id="{025AEDC3-F482-B138-0F32-0A27872CD5A6}"/>
              </a:ext>
            </a:extLst>
          </p:cNvPr>
          <p:cNvSpPr>
            <a:spLocks noGrp="1"/>
          </p:cNvSpPr>
          <p:nvPr>
            <p:ph type="ftr" sz="quarter" idx="11"/>
          </p:nvPr>
        </p:nvSpPr>
        <p:spPr>
          <a:xfrm>
            <a:off x="2667000" y="6356350"/>
            <a:ext cx="4724400" cy="365125"/>
          </a:xfrm>
        </p:spPr>
        <p:txBody>
          <a:bodyPr/>
          <a:lstStyle/>
          <a:p>
            <a:r>
              <a:rPr lang="en-US" dirty="0"/>
              <a:t>Chapter 1: Describing Data with Graphs by Ahmad Farooqi, PhD</a:t>
            </a:r>
          </a:p>
        </p:txBody>
      </p:sp>
      <p:sp>
        <p:nvSpPr>
          <p:cNvPr id="6" name="Slide Number Placeholder 5">
            <a:extLst>
              <a:ext uri="{FF2B5EF4-FFF2-40B4-BE49-F238E27FC236}">
                <a16:creationId xmlns:a16="http://schemas.microsoft.com/office/drawing/2014/main" id="{6B4572D1-7EA2-A791-FCAD-D472014AB46F}"/>
              </a:ext>
            </a:extLst>
          </p:cNvPr>
          <p:cNvSpPr>
            <a:spLocks noGrp="1"/>
          </p:cNvSpPr>
          <p:nvPr>
            <p:ph type="sldNum" sz="quarter" idx="12"/>
          </p:nvPr>
        </p:nvSpPr>
        <p:spPr/>
        <p:txBody>
          <a:bodyPr/>
          <a:lstStyle/>
          <a:p>
            <a:fld id="{52A6D2FD-6317-4ED2-89D6-20713CDA8687}" type="slidenum">
              <a:rPr lang="en-US" smtClean="0"/>
              <a:t>40</a:t>
            </a:fld>
            <a:endParaRPr lang="en-US" dirty="0"/>
          </a:p>
        </p:txBody>
      </p:sp>
      <p:sp>
        <p:nvSpPr>
          <p:cNvPr id="7" name="Rectangle 3">
            <a:extLst>
              <a:ext uri="{FF2B5EF4-FFF2-40B4-BE49-F238E27FC236}">
                <a16:creationId xmlns:a16="http://schemas.microsoft.com/office/drawing/2014/main" id="{79F0D56F-5F04-F741-4598-9DFA5A4F78AC}"/>
              </a:ext>
            </a:extLst>
          </p:cNvPr>
          <p:cNvSpPr txBox="1">
            <a:spLocks noChangeArrowheads="1"/>
          </p:cNvSpPr>
          <p:nvPr/>
        </p:nvSpPr>
        <p:spPr>
          <a:xfrm>
            <a:off x="655910" y="2362200"/>
            <a:ext cx="7832180"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CA" sz="1800" dirty="0">
                <a:ea typeface="ＭＳ Ｐゴシック" pitchFamily="1" charset="-128"/>
              </a:rPr>
              <a:t>    2.0   3.1    1.9   2.5    1.9     2.3    2.6    3.1    2.5   2.1</a:t>
            </a:r>
          </a:p>
          <a:p>
            <a:pPr>
              <a:buFontTx/>
              <a:buNone/>
            </a:pPr>
            <a:r>
              <a:rPr lang="en-CA" sz="1800" dirty="0">
                <a:ea typeface="ＭＳ Ｐゴシック" pitchFamily="1" charset="-128"/>
              </a:rPr>
              <a:t>    2.9   3.0    2.7   2.5    2.4     2.7    2.5    2.4    3.0   3.4</a:t>
            </a:r>
          </a:p>
          <a:p>
            <a:pPr>
              <a:buFontTx/>
              <a:buNone/>
            </a:pPr>
            <a:r>
              <a:rPr lang="en-CA" sz="1800" dirty="0">
                <a:ea typeface="ＭＳ Ｐゴシック" pitchFamily="1" charset="-128"/>
              </a:rPr>
              <a:t>    2.6   2.8    2.5   2.7    2.9     2.7    2.8    2.2    2.7   2.1</a:t>
            </a:r>
            <a:endParaRPr lang="en-US" sz="1800" dirty="0">
              <a:solidFill>
                <a:srgbClr val="3333CC"/>
              </a:solidFill>
              <a:ea typeface="ＭＳ Ｐゴシック" pitchFamily="1" charset="-128"/>
            </a:endParaRPr>
          </a:p>
        </p:txBody>
      </p:sp>
    </p:spTree>
    <p:extLst>
      <p:ext uri="{BB962C8B-B14F-4D97-AF65-F5344CB8AC3E}">
        <p14:creationId xmlns:p14="http://schemas.microsoft.com/office/powerpoint/2010/main" val="1331904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18A1E-0C62-C46F-1BC5-B5F45BE9EFCD}"/>
              </a:ext>
            </a:extLst>
          </p:cNvPr>
          <p:cNvSpPr>
            <a:spLocks noGrp="1"/>
          </p:cNvSpPr>
          <p:nvPr>
            <p:ph type="title"/>
          </p:nvPr>
        </p:nvSpPr>
        <p:spPr/>
        <p:txBody>
          <a:bodyPr>
            <a:normAutofit/>
          </a:bodyPr>
          <a:lstStyle/>
          <a:p>
            <a:pPr algn="ctr"/>
            <a:r>
              <a:rPr kumimoji="0" lang="en-CA" sz="2400" b="1" i="0" u="none" strike="noStrike" kern="1200" cap="none" spc="0" normalizeH="0" baseline="0" noProof="0" dirty="0">
                <a:ln>
                  <a:noFill/>
                </a:ln>
                <a:effectLst/>
                <a:uLnTx/>
                <a:uFillTx/>
                <a:latin typeface="Constantia" panose="02030602050306030303" pitchFamily="18" charset="0"/>
                <a:ea typeface="+mj-ea"/>
                <a:cs typeface="+mj-cs"/>
              </a:rPr>
              <a:t>Relative Frequency Histograms- Example (cont’d)</a:t>
            </a:r>
            <a:br>
              <a:rPr kumimoji="0" lang="en-CA" sz="2400" b="1" i="0" u="none" strike="noStrike" kern="1200" cap="none" spc="0" normalizeH="0" baseline="0" noProof="0" dirty="0">
                <a:ln>
                  <a:noFill/>
                </a:ln>
                <a:solidFill>
                  <a:srgbClr val="005596"/>
                </a:solidFill>
                <a:effectLst/>
                <a:uLnTx/>
                <a:uFillTx/>
                <a:latin typeface="Constantia" panose="02030602050306030303" pitchFamily="18" charset="0"/>
                <a:ea typeface="+mj-ea"/>
                <a:cs typeface="+mj-cs"/>
              </a:rPr>
            </a:br>
            <a:endParaRPr lang="en-CA" sz="2400" dirty="0"/>
          </a:p>
        </p:txBody>
      </p:sp>
      <p:sp>
        <p:nvSpPr>
          <p:cNvPr id="3" name="Content Placeholder 2">
            <a:extLst>
              <a:ext uri="{FF2B5EF4-FFF2-40B4-BE49-F238E27FC236}">
                <a16:creationId xmlns:a16="http://schemas.microsoft.com/office/drawing/2014/main" id="{3A329F42-AB47-9150-787A-904AFF4D1235}"/>
              </a:ext>
            </a:extLst>
          </p:cNvPr>
          <p:cNvSpPr>
            <a:spLocks noGrp="1"/>
          </p:cNvSpPr>
          <p:nvPr>
            <p:ph idx="1"/>
          </p:nvPr>
        </p:nvSpPr>
        <p:spPr/>
        <p:txBody>
          <a:bodyPr>
            <a:normAutofit/>
          </a:bodyPr>
          <a:lstStyle/>
          <a:p>
            <a:r>
              <a:rPr lang="en-CA" sz="1800" b="1" dirty="0"/>
              <a:t>Statistical Table:</a:t>
            </a:r>
          </a:p>
        </p:txBody>
      </p:sp>
      <p:sp>
        <p:nvSpPr>
          <p:cNvPr id="4" name="Date Placeholder 3">
            <a:extLst>
              <a:ext uri="{FF2B5EF4-FFF2-40B4-BE49-F238E27FC236}">
                <a16:creationId xmlns:a16="http://schemas.microsoft.com/office/drawing/2014/main" id="{F408237C-5882-1CA1-81A4-65B831CD615B}"/>
              </a:ext>
            </a:extLst>
          </p:cNvPr>
          <p:cNvSpPr>
            <a:spLocks noGrp="1"/>
          </p:cNvSpPr>
          <p:nvPr>
            <p:ph type="dt" sz="half" idx="10"/>
          </p:nvPr>
        </p:nvSpPr>
        <p:spPr/>
        <p:txBody>
          <a:bodyPr/>
          <a:lstStyle/>
          <a:p>
            <a:fld id="{F5F53599-5598-43F4-92BB-D11D312BEE60}" type="datetime1">
              <a:rPr lang="en-US" smtClean="0"/>
              <a:t>9/2/2024</a:t>
            </a:fld>
            <a:endParaRPr lang="en-US" dirty="0"/>
          </a:p>
        </p:txBody>
      </p:sp>
      <p:sp>
        <p:nvSpPr>
          <p:cNvPr id="5" name="Footer Placeholder 4">
            <a:extLst>
              <a:ext uri="{FF2B5EF4-FFF2-40B4-BE49-F238E27FC236}">
                <a16:creationId xmlns:a16="http://schemas.microsoft.com/office/drawing/2014/main" id="{51CB42BD-A519-E227-524B-1669E349AA7C}"/>
              </a:ext>
            </a:extLst>
          </p:cNvPr>
          <p:cNvSpPr>
            <a:spLocks noGrp="1"/>
          </p:cNvSpPr>
          <p:nvPr>
            <p:ph type="ftr" sz="quarter" idx="11"/>
          </p:nvPr>
        </p:nvSpPr>
        <p:spPr>
          <a:xfrm>
            <a:off x="2667000" y="6356350"/>
            <a:ext cx="4419600" cy="365125"/>
          </a:xfrm>
        </p:spPr>
        <p:txBody>
          <a:bodyPr/>
          <a:lstStyle/>
          <a:p>
            <a:r>
              <a:rPr lang="en-US" dirty="0"/>
              <a:t>Chapter 1: Describing Data with Graphs by Ahmad Farooqi, PhD</a:t>
            </a:r>
          </a:p>
        </p:txBody>
      </p:sp>
      <p:sp>
        <p:nvSpPr>
          <p:cNvPr id="6" name="Slide Number Placeholder 5">
            <a:extLst>
              <a:ext uri="{FF2B5EF4-FFF2-40B4-BE49-F238E27FC236}">
                <a16:creationId xmlns:a16="http://schemas.microsoft.com/office/drawing/2014/main" id="{DB96D25D-69C0-CF40-4E4D-34D581CF67B8}"/>
              </a:ext>
            </a:extLst>
          </p:cNvPr>
          <p:cNvSpPr>
            <a:spLocks noGrp="1"/>
          </p:cNvSpPr>
          <p:nvPr>
            <p:ph type="sldNum" sz="quarter" idx="12"/>
          </p:nvPr>
        </p:nvSpPr>
        <p:spPr/>
        <p:txBody>
          <a:bodyPr/>
          <a:lstStyle/>
          <a:p>
            <a:fld id="{52A6D2FD-6317-4ED2-89D6-20713CDA8687}" type="slidenum">
              <a:rPr lang="en-US" smtClean="0"/>
              <a:t>41</a:t>
            </a:fld>
            <a:endParaRPr lang="en-US" dirty="0"/>
          </a:p>
        </p:txBody>
      </p:sp>
      <p:pic>
        <p:nvPicPr>
          <p:cNvPr id="7" name="Picture 62">
            <a:extLst>
              <a:ext uri="{FF2B5EF4-FFF2-40B4-BE49-F238E27FC236}">
                <a16:creationId xmlns:a16="http://schemas.microsoft.com/office/drawing/2014/main" id="{00F97705-C3C3-24D8-3AC9-C663FAD5C77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73071" y="2370058"/>
            <a:ext cx="6740657" cy="351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36913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18A1E-0C62-C46F-1BC5-B5F45BE9EFCD}"/>
              </a:ext>
            </a:extLst>
          </p:cNvPr>
          <p:cNvSpPr>
            <a:spLocks noGrp="1"/>
          </p:cNvSpPr>
          <p:nvPr>
            <p:ph type="title"/>
          </p:nvPr>
        </p:nvSpPr>
        <p:spPr/>
        <p:txBody>
          <a:bodyPr>
            <a:normAutofit/>
          </a:bodyPr>
          <a:lstStyle/>
          <a:p>
            <a:pPr algn="ctr"/>
            <a:r>
              <a:rPr kumimoji="0" lang="en-CA" sz="2400" b="1" i="0" u="none" strike="noStrike" kern="1200" cap="none" spc="0" normalizeH="0" baseline="0" noProof="0" dirty="0">
                <a:ln>
                  <a:noFill/>
                </a:ln>
                <a:effectLst/>
                <a:uLnTx/>
                <a:uFillTx/>
                <a:latin typeface="Constantia" panose="02030602050306030303" pitchFamily="18" charset="0"/>
                <a:ea typeface="+mj-ea"/>
                <a:cs typeface="+mj-cs"/>
              </a:rPr>
              <a:t>Relative Frequency Histograms- Example (cont’d)</a:t>
            </a:r>
            <a:br>
              <a:rPr kumimoji="0" lang="en-CA" sz="2400" b="1" i="0" u="none" strike="noStrike" kern="1200" cap="none" spc="0" normalizeH="0" baseline="0" noProof="0" dirty="0">
                <a:ln>
                  <a:noFill/>
                </a:ln>
                <a:solidFill>
                  <a:srgbClr val="005596"/>
                </a:solidFill>
                <a:effectLst/>
                <a:uLnTx/>
                <a:uFillTx/>
                <a:latin typeface="Constantia" panose="02030602050306030303" pitchFamily="18" charset="0"/>
                <a:ea typeface="+mj-ea"/>
                <a:cs typeface="+mj-cs"/>
              </a:rPr>
            </a:br>
            <a:endParaRPr lang="en-CA" sz="2400" dirty="0"/>
          </a:p>
        </p:txBody>
      </p:sp>
      <p:sp>
        <p:nvSpPr>
          <p:cNvPr id="3" name="Content Placeholder 2">
            <a:extLst>
              <a:ext uri="{FF2B5EF4-FFF2-40B4-BE49-F238E27FC236}">
                <a16:creationId xmlns:a16="http://schemas.microsoft.com/office/drawing/2014/main" id="{3A329F42-AB47-9150-787A-904AFF4D1235}"/>
              </a:ext>
            </a:extLst>
          </p:cNvPr>
          <p:cNvSpPr>
            <a:spLocks noGrp="1"/>
          </p:cNvSpPr>
          <p:nvPr>
            <p:ph idx="1"/>
          </p:nvPr>
        </p:nvSpPr>
        <p:spPr/>
        <p:txBody>
          <a:bodyPr>
            <a:normAutofit/>
          </a:bodyPr>
          <a:lstStyle/>
          <a:p>
            <a:r>
              <a:rPr lang="en-CA" sz="1800" b="1" dirty="0"/>
              <a:t>Histogram:</a:t>
            </a:r>
          </a:p>
          <a:p>
            <a:endParaRPr lang="en-CA" sz="1800" b="1" dirty="0"/>
          </a:p>
        </p:txBody>
      </p:sp>
      <p:sp>
        <p:nvSpPr>
          <p:cNvPr id="4" name="Date Placeholder 3">
            <a:extLst>
              <a:ext uri="{FF2B5EF4-FFF2-40B4-BE49-F238E27FC236}">
                <a16:creationId xmlns:a16="http://schemas.microsoft.com/office/drawing/2014/main" id="{F408237C-5882-1CA1-81A4-65B831CD615B}"/>
              </a:ext>
            </a:extLst>
          </p:cNvPr>
          <p:cNvSpPr>
            <a:spLocks noGrp="1"/>
          </p:cNvSpPr>
          <p:nvPr>
            <p:ph type="dt" sz="half" idx="10"/>
          </p:nvPr>
        </p:nvSpPr>
        <p:spPr/>
        <p:txBody>
          <a:bodyPr/>
          <a:lstStyle/>
          <a:p>
            <a:fld id="{F5F53599-5598-43F4-92BB-D11D312BEE60}" type="datetime1">
              <a:rPr lang="en-US" smtClean="0"/>
              <a:t>9/2/2024</a:t>
            </a:fld>
            <a:endParaRPr lang="en-US" dirty="0"/>
          </a:p>
        </p:txBody>
      </p:sp>
      <p:sp>
        <p:nvSpPr>
          <p:cNvPr id="5" name="Footer Placeholder 4">
            <a:extLst>
              <a:ext uri="{FF2B5EF4-FFF2-40B4-BE49-F238E27FC236}">
                <a16:creationId xmlns:a16="http://schemas.microsoft.com/office/drawing/2014/main" id="{51CB42BD-A519-E227-524B-1669E349AA7C}"/>
              </a:ext>
            </a:extLst>
          </p:cNvPr>
          <p:cNvSpPr>
            <a:spLocks noGrp="1"/>
          </p:cNvSpPr>
          <p:nvPr>
            <p:ph type="ftr" sz="quarter" idx="11"/>
          </p:nvPr>
        </p:nvSpPr>
        <p:spPr>
          <a:xfrm>
            <a:off x="2667000" y="6356350"/>
            <a:ext cx="4419600" cy="365125"/>
          </a:xfrm>
        </p:spPr>
        <p:txBody>
          <a:bodyPr/>
          <a:lstStyle/>
          <a:p>
            <a:r>
              <a:rPr lang="en-US" dirty="0"/>
              <a:t>Chapter 1: Describing Data with Graphs by Ahmad Farooqi, PhD</a:t>
            </a:r>
          </a:p>
        </p:txBody>
      </p:sp>
      <p:sp>
        <p:nvSpPr>
          <p:cNvPr id="6" name="Slide Number Placeholder 5">
            <a:extLst>
              <a:ext uri="{FF2B5EF4-FFF2-40B4-BE49-F238E27FC236}">
                <a16:creationId xmlns:a16="http://schemas.microsoft.com/office/drawing/2014/main" id="{DB96D25D-69C0-CF40-4E4D-34D581CF67B8}"/>
              </a:ext>
            </a:extLst>
          </p:cNvPr>
          <p:cNvSpPr>
            <a:spLocks noGrp="1"/>
          </p:cNvSpPr>
          <p:nvPr>
            <p:ph type="sldNum" sz="quarter" idx="12"/>
          </p:nvPr>
        </p:nvSpPr>
        <p:spPr/>
        <p:txBody>
          <a:bodyPr/>
          <a:lstStyle/>
          <a:p>
            <a:fld id="{52A6D2FD-6317-4ED2-89D6-20713CDA8687}" type="slidenum">
              <a:rPr lang="en-US" smtClean="0"/>
              <a:t>42</a:t>
            </a:fld>
            <a:endParaRPr lang="en-US" dirty="0"/>
          </a:p>
        </p:txBody>
      </p:sp>
      <p:pic>
        <p:nvPicPr>
          <p:cNvPr id="8" name="Picture 63">
            <a:extLst>
              <a:ext uri="{FF2B5EF4-FFF2-40B4-BE49-F238E27FC236}">
                <a16:creationId xmlns:a16="http://schemas.microsoft.com/office/drawing/2014/main" id="{A7B38EE1-5C39-89E0-8816-D79273A462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a:xfrm>
            <a:off x="457201" y="2301204"/>
            <a:ext cx="4114800" cy="3657672"/>
          </a:xfrm>
          <a:prstGeom prst="rect">
            <a:avLst/>
          </a:prstGeom>
          <a:noFill/>
        </p:spPr>
      </p:pic>
      <p:graphicFrame>
        <p:nvGraphicFramePr>
          <p:cNvPr id="9" name="Group 28">
            <a:extLst>
              <a:ext uri="{FF2B5EF4-FFF2-40B4-BE49-F238E27FC236}">
                <a16:creationId xmlns:a16="http://schemas.microsoft.com/office/drawing/2014/main" id="{7C86A277-F186-923E-9DC6-9B55813AEC8C}"/>
              </a:ext>
            </a:extLst>
          </p:cNvPr>
          <p:cNvGraphicFramePr>
            <a:graphicFrameLocks/>
          </p:cNvGraphicFramePr>
          <p:nvPr>
            <p:extLst>
              <p:ext uri="{D42A27DB-BD31-4B8C-83A1-F6EECF244321}">
                <p14:modId xmlns:p14="http://schemas.microsoft.com/office/powerpoint/2010/main" val="880694528"/>
              </p:ext>
            </p:extLst>
          </p:nvPr>
        </p:nvGraphicFramePr>
        <p:xfrm>
          <a:off x="4703619" y="2301203"/>
          <a:ext cx="3609108" cy="3657672"/>
        </p:xfrm>
        <a:graphic>
          <a:graphicData uri="http://schemas.openxmlformats.org/drawingml/2006/table">
            <a:tbl>
              <a:tblPr/>
              <a:tblGrid>
                <a:gridCol w="1804554">
                  <a:extLst>
                    <a:ext uri="{9D8B030D-6E8A-4147-A177-3AD203B41FA5}">
                      <a16:colId xmlns:a16="http://schemas.microsoft.com/office/drawing/2014/main" val="20000"/>
                    </a:ext>
                  </a:extLst>
                </a:gridCol>
                <a:gridCol w="1804554">
                  <a:extLst>
                    <a:ext uri="{9D8B030D-6E8A-4147-A177-3AD203B41FA5}">
                      <a16:colId xmlns:a16="http://schemas.microsoft.com/office/drawing/2014/main" val="20001"/>
                    </a:ext>
                  </a:extLst>
                </a:gridCol>
              </a:tblGrid>
              <a:tr h="624090">
                <a:tc>
                  <a:txBody>
                    <a:bodyPr/>
                    <a:lstStyle>
                      <a:lvl1pPr marL="0" algn="l" rtl="0" eaLnBrk="1" latinLnBrk="0" hangingPunct="1">
                        <a:defRPr kumimoji="0" kern="1200">
                          <a:solidFill>
                            <a:schemeClr val="tx1"/>
                          </a:solidFill>
                          <a:latin typeface="Calibri" panose="020F0502020204030204"/>
                        </a:defRPr>
                      </a:lvl1pPr>
                      <a:lvl2pPr marL="457200" algn="l" rtl="0" eaLnBrk="1" latinLnBrk="0" hangingPunct="1">
                        <a:defRPr kumimoji="0" kern="1200">
                          <a:solidFill>
                            <a:schemeClr val="tx1"/>
                          </a:solidFill>
                          <a:latin typeface="Calibri" panose="020F0502020204030204"/>
                        </a:defRPr>
                      </a:lvl2pPr>
                      <a:lvl3pPr marL="914400" algn="l" rtl="0" eaLnBrk="1" latinLnBrk="0" hangingPunct="1">
                        <a:defRPr kumimoji="0" kern="1200">
                          <a:solidFill>
                            <a:schemeClr val="tx1"/>
                          </a:solidFill>
                          <a:latin typeface="Calibri" panose="020F0502020204030204"/>
                        </a:defRPr>
                      </a:lvl3pPr>
                      <a:lvl4pPr marL="1371600" algn="l" rtl="0" eaLnBrk="1" latinLnBrk="0" hangingPunct="1">
                        <a:defRPr kumimoji="0" kern="1200">
                          <a:solidFill>
                            <a:schemeClr val="tx1"/>
                          </a:solidFill>
                          <a:latin typeface="Calibri" panose="020F0502020204030204"/>
                        </a:defRPr>
                      </a:lvl4pPr>
                      <a:lvl5pPr marL="1828800" algn="l" rtl="0" eaLnBrk="1" latinLnBrk="0" hangingPunct="1">
                        <a:defRPr kumimoji="0" kern="1200">
                          <a:solidFill>
                            <a:schemeClr val="tx1"/>
                          </a:solidFill>
                          <a:latin typeface="Calibri" panose="020F0502020204030204"/>
                        </a:defRPr>
                      </a:lvl5pPr>
                      <a:lvl6pPr marL="2286000" algn="l" rtl="0" eaLnBrk="1" latinLnBrk="0" hangingPunct="1">
                        <a:defRPr kumimoji="0" kern="1200">
                          <a:solidFill>
                            <a:schemeClr val="tx1"/>
                          </a:solidFill>
                          <a:latin typeface="Calibri" panose="020F0502020204030204"/>
                        </a:defRPr>
                      </a:lvl6pPr>
                      <a:lvl7pPr marL="2743200" algn="l" rtl="0" eaLnBrk="1" latinLnBrk="0" hangingPunct="1">
                        <a:defRPr kumimoji="0" kern="1200">
                          <a:solidFill>
                            <a:schemeClr val="tx1"/>
                          </a:solidFill>
                          <a:latin typeface="Calibri" panose="020F0502020204030204"/>
                        </a:defRPr>
                      </a:lvl7pPr>
                      <a:lvl8pPr marL="3200400" algn="l" rtl="0" eaLnBrk="1" latinLnBrk="0" hangingPunct="1">
                        <a:defRPr kumimoji="0" kern="1200">
                          <a:solidFill>
                            <a:schemeClr val="tx1"/>
                          </a:solidFill>
                          <a:latin typeface="Calibri" panose="020F0502020204030204"/>
                        </a:defRPr>
                      </a:lvl8pPr>
                      <a:lvl9pPr marL="3657600" algn="l" rtl="0" eaLnBrk="1" latinLnBrk="0" hangingPunct="1">
                        <a:defRPr kumimoji="0" kern="1200">
                          <a:solidFill>
                            <a:schemeClr val="tx1"/>
                          </a:solidFill>
                          <a:latin typeface="Calibri" panose="020F0502020204030204"/>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CA" sz="1800" b="0" i="0" u="none" strike="noStrike" cap="none" normalizeH="0" baseline="0" dirty="0">
                          <a:ln>
                            <a:noFill/>
                          </a:ln>
                          <a:solidFill>
                            <a:schemeClr val="tx1"/>
                          </a:solidFill>
                          <a:effectLst/>
                          <a:latin typeface="+mn-lt"/>
                          <a:cs typeface="Calibri"/>
                        </a:rPr>
                        <a:t>What is the Shape of Dist.?</a:t>
                      </a:r>
                    </a:p>
                  </a:txBody>
                  <a:tcPr marL="87301" marR="87301" marT="45729" marB="45729"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rtl="0" eaLnBrk="1" latinLnBrk="0" hangingPunct="1">
                        <a:defRPr kumimoji="0" kern="1200">
                          <a:solidFill>
                            <a:schemeClr val="tx1"/>
                          </a:solidFill>
                          <a:latin typeface="Calibri" panose="020F0502020204030204"/>
                        </a:defRPr>
                      </a:lvl1pPr>
                      <a:lvl2pPr marL="457200" algn="l" rtl="0" eaLnBrk="1" latinLnBrk="0" hangingPunct="1">
                        <a:defRPr kumimoji="0" kern="1200">
                          <a:solidFill>
                            <a:schemeClr val="tx1"/>
                          </a:solidFill>
                          <a:latin typeface="Calibri" panose="020F0502020204030204"/>
                        </a:defRPr>
                      </a:lvl2pPr>
                      <a:lvl3pPr marL="914400" algn="l" rtl="0" eaLnBrk="1" latinLnBrk="0" hangingPunct="1">
                        <a:defRPr kumimoji="0" kern="1200">
                          <a:solidFill>
                            <a:schemeClr val="tx1"/>
                          </a:solidFill>
                          <a:latin typeface="Calibri" panose="020F0502020204030204"/>
                        </a:defRPr>
                      </a:lvl3pPr>
                      <a:lvl4pPr marL="1371600" algn="l" rtl="0" eaLnBrk="1" latinLnBrk="0" hangingPunct="1">
                        <a:defRPr kumimoji="0" kern="1200">
                          <a:solidFill>
                            <a:schemeClr val="tx1"/>
                          </a:solidFill>
                          <a:latin typeface="Calibri" panose="020F0502020204030204"/>
                        </a:defRPr>
                      </a:lvl4pPr>
                      <a:lvl5pPr marL="1828800" algn="l" rtl="0" eaLnBrk="1" latinLnBrk="0" hangingPunct="1">
                        <a:defRPr kumimoji="0" kern="1200">
                          <a:solidFill>
                            <a:schemeClr val="tx1"/>
                          </a:solidFill>
                          <a:latin typeface="Calibri" panose="020F0502020204030204"/>
                        </a:defRPr>
                      </a:lvl5pPr>
                      <a:lvl6pPr marL="2286000" algn="l" rtl="0" eaLnBrk="1" latinLnBrk="0" hangingPunct="1">
                        <a:defRPr kumimoji="0" kern="1200">
                          <a:solidFill>
                            <a:schemeClr val="tx1"/>
                          </a:solidFill>
                          <a:latin typeface="Calibri" panose="020F0502020204030204"/>
                        </a:defRPr>
                      </a:lvl6pPr>
                      <a:lvl7pPr marL="2743200" algn="l" rtl="0" eaLnBrk="1" latinLnBrk="0" hangingPunct="1">
                        <a:defRPr kumimoji="0" kern="1200">
                          <a:solidFill>
                            <a:schemeClr val="tx1"/>
                          </a:solidFill>
                          <a:latin typeface="Calibri" panose="020F0502020204030204"/>
                        </a:defRPr>
                      </a:lvl7pPr>
                      <a:lvl8pPr marL="3200400" algn="l" rtl="0" eaLnBrk="1" latinLnBrk="0" hangingPunct="1">
                        <a:defRPr kumimoji="0" kern="1200">
                          <a:solidFill>
                            <a:schemeClr val="tx1"/>
                          </a:solidFill>
                          <a:latin typeface="Calibri" panose="020F0502020204030204"/>
                        </a:defRPr>
                      </a:lvl8pPr>
                      <a:lvl9pPr marL="3657600" algn="l" rtl="0" eaLnBrk="1" latinLnBrk="0" hangingPunct="1">
                        <a:defRPr kumimoji="0" kern="1200">
                          <a:solidFill>
                            <a:schemeClr val="tx1"/>
                          </a:solidFill>
                          <a:latin typeface="Calibri" panose="020F0502020204030204"/>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5596"/>
                          </a:solidFill>
                          <a:effectLst/>
                          <a:latin typeface="+mn-lt"/>
                          <a:cs typeface="Calibri"/>
                        </a:rPr>
                        <a:t>Relatively Symmetric</a:t>
                      </a:r>
                      <a:endParaRPr kumimoji="0" lang="en-CA" sz="1800" b="1" i="0" u="none" strike="noStrike" cap="none" normalizeH="0" baseline="0" dirty="0">
                        <a:ln>
                          <a:noFill/>
                        </a:ln>
                        <a:solidFill>
                          <a:srgbClr val="005596"/>
                        </a:solidFill>
                        <a:effectLst/>
                        <a:latin typeface="+mn-lt"/>
                        <a:cs typeface="Calibri"/>
                      </a:endParaRPr>
                    </a:p>
                  </a:txBody>
                  <a:tcPr marL="87301" marR="87301" marT="45729" marB="45729"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6630">
                <a:tc>
                  <a:txBody>
                    <a:bodyPr/>
                    <a:lstStyle>
                      <a:lvl1pPr marL="0" algn="l" rtl="0" eaLnBrk="1" latinLnBrk="0" hangingPunct="1">
                        <a:defRPr kumimoji="0" kern="1200">
                          <a:solidFill>
                            <a:schemeClr val="tx1"/>
                          </a:solidFill>
                          <a:latin typeface="Calibri" panose="020F0502020204030204"/>
                        </a:defRPr>
                      </a:lvl1pPr>
                      <a:lvl2pPr marL="457200" algn="l" rtl="0" eaLnBrk="1" latinLnBrk="0" hangingPunct="1">
                        <a:defRPr kumimoji="0" kern="1200">
                          <a:solidFill>
                            <a:schemeClr val="tx1"/>
                          </a:solidFill>
                          <a:latin typeface="Calibri" panose="020F0502020204030204"/>
                        </a:defRPr>
                      </a:lvl2pPr>
                      <a:lvl3pPr marL="914400" algn="l" rtl="0" eaLnBrk="1" latinLnBrk="0" hangingPunct="1">
                        <a:defRPr kumimoji="0" kern="1200">
                          <a:solidFill>
                            <a:schemeClr val="tx1"/>
                          </a:solidFill>
                          <a:latin typeface="Calibri" panose="020F0502020204030204"/>
                        </a:defRPr>
                      </a:lvl3pPr>
                      <a:lvl4pPr marL="1371600" algn="l" rtl="0" eaLnBrk="1" latinLnBrk="0" hangingPunct="1">
                        <a:defRPr kumimoji="0" kern="1200">
                          <a:solidFill>
                            <a:schemeClr val="tx1"/>
                          </a:solidFill>
                          <a:latin typeface="Calibri" panose="020F0502020204030204"/>
                        </a:defRPr>
                      </a:lvl4pPr>
                      <a:lvl5pPr marL="1828800" algn="l" rtl="0" eaLnBrk="1" latinLnBrk="0" hangingPunct="1">
                        <a:defRPr kumimoji="0" kern="1200">
                          <a:solidFill>
                            <a:schemeClr val="tx1"/>
                          </a:solidFill>
                          <a:latin typeface="Calibri" panose="020F0502020204030204"/>
                        </a:defRPr>
                      </a:lvl5pPr>
                      <a:lvl6pPr marL="2286000" algn="l" rtl="0" eaLnBrk="1" latinLnBrk="0" hangingPunct="1">
                        <a:defRPr kumimoji="0" kern="1200">
                          <a:solidFill>
                            <a:schemeClr val="tx1"/>
                          </a:solidFill>
                          <a:latin typeface="Calibri" panose="020F0502020204030204"/>
                        </a:defRPr>
                      </a:lvl6pPr>
                      <a:lvl7pPr marL="2743200" algn="l" rtl="0" eaLnBrk="1" latinLnBrk="0" hangingPunct="1">
                        <a:defRPr kumimoji="0" kern="1200">
                          <a:solidFill>
                            <a:schemeClr val="tx1"/>
                          </a:solidFill>
                          <a:latin typeface="Calibri" panose="020F0502020204030204"/>
                        </a:defRPr>
                      </a:lvl7pPr>
                      <a:lvl8pPr marL="3200400" algn="l" rtl="0" eaLnBrk="1" latinLnBrk="0" hangingPunct="1">
                        <a:defRPr kumimoji="0" kern="1200">
                          <a:solidFill>
                            <a:schemeClr val="tx1"/>
                          </a:solidFill>
                          <a:latin typeface="Calibri" panose="020F0502020204030204"/>
                        </a:defRPr>
                      </a:lvl8pPr>
                      <a:lvl9pPr marL="3657600" algn="l" rtl="0" eaLnBrk="1" latinLnBrk="0" hangingPunct="1">
                        <a:defRPr kumimoji="0" kern="1200">
                          <a:solidFill>
                            <a:schemeClr val="tx1"/>
                          </a:solidFill>
                          <a:latin typeface="Calibri" panose="020F0502020204030204"/>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CA" sz="1800" b="0" i="0" u="none" strike="noStrike" cap="none" normalizeH="0" baseline="0" dirty="0">
                          <a:ln>
                            <a:noFill/>
                          </a:ln>
                          <a:solidFill>
                            <a:schemeClr val="tx1"/>
                          </a:solidFill>
                          <a:effectLst/>
                          <a:latin typeface="+mn-lt"/>
                          <a:cs typeface="Calibri"/>
                        </a:rPr>
                        <a:t>Any Outliers?</a:t>
                      </a:r>
                    </a:p>
                  </a:txBody>
                  <a:tcPr marL="87301" marR="87301" marT="45729" marB="45729"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rtl="0" eaLnBrk="1" latinLnBrk="0" hangingPunct="1">
                        <a:defRPr kumimoji="0" kern="1200">
                          <a:solidFill>
                            <a:schemeClr val="tx1"/>
                          </a:solidFill>
                          <a:latin typeface="Calibri" panose="020F0502020204030204"/>
                        </a:defRPr>
                      </a:lvl1pPr>
                      <a:lvl2pPr marL="457200" algn="l" rtl="0" eaLnBrk="1" latinLnBrk="0" hangingPunct="1">
                        <a:defRPr kumimoji="0" kern="1200">
                          <a:solidFill>
                            <a:schemeClr val="tx1"/>
                          </a:solidFill>
                          <a:latin typeface="Calibri" panose="020F0502020204030204"/>
                        </a:defRPr>
                      </a:lvl2pPr>
                      <a:lvl3pPr marL="914400" algn="l" rtl="0" eaLnBrk="1" latinLnBrk="0" hangingPunct="1">
                        <a:defRPr kumimoji="0" kern="1200">
                          <a:solidFill>
                            <a:schemeClr val="tx1"/>
                          </a:solidFill>
                          <a:latin typeface="Calibri" panose="020F0502020204030204"/>
                        </a:defRPr>
                      </a:lvl3pPr>
                      <a:lvl4pPr marL="1371600" algn="l" rtl="0" eaLnBrk="1" latinLnBrk="0" hangingPunct="1">
                        <a:defRPr kumimoji="0" kern="1200">
                          <a:solidFill>
                            <a:schemeClr val="tx1"/>
                          </a:solidFill>
                          <a:latin typeface="Calibri" panose="020F0502020204030204"/>
                        </a:defRPr>
                      </a:lvl4pPr>
                      <a:lvl5pPr marL="1828800" algn="l" rtl="0" eaLnBrk="1" latinLnBrk="0" hangingPunct="1">
                        <a:defRPr kumimoji="0" kern="1200">
                          <a:solidFill>
                            <a:schemeClr val="tx1"/>
                          </a:solidFill>
                          <a:latin typeface="Calibri" panose="020F0502020204030204"/>
                        </a:defRPr>
                      </a:lvl5pPr>
                      <a:lvl6pPr marL="2286000" algn="l" rtl="0" eaLnBrk="1" latinLnBrk="0" hangingPunct="1">
                        <a:defRPr kumimoji="0" kern="1200">
                          <a:solidFill>
                            <a:schemeClr val="tx1"/>
                          </a:solidFill>
                          <a:latin typeface="Calibri" panose="020F0502020204030204"/>
                        </a:defRPr>
                      </a:lvl6pPr>
                      <a:lvl7pPr marL="2743200" algn="l" rtl="0" eaLnBrk="1" latinLnBrk="0" hangingPunct="1">
                        <a:defRPr kumimoji="0" kern="1200">
                          <a:solidFill>
                            <a:schemeClr val="tx1"/>
                          </a:solidFill>
                          <a:latin typeface="Calibri" panose="020F0502020204030204"/>
                        </a:defRPr>
                      </a:lvl7pPr>
                      <a:lvl8pPr marL="3200400" algn="l" rtl="0" eaLnBrk="1" latinLnBrk="0" hangingPunct="1">
                        <a:defRPr kumimoji="0" kern="1200">
                          <a:solidFill>
                            <a:schemeClr val="tx1"/>
                          </a:solidFill>
                          <a:latin typeface="Calibri" panose="020F0502020204030204"/>
                        </a:defRPr>
                      </a:lvl8pPr>
                      <a:lvl9pPr marL="3657600" algn="l" rtl="0" eaLnBrk="1" latinLnBrk="0" hangingPunct="1">
                        <a:defRPr kumimoji="0" kern="1200">
                          <a:solidFill>
                            <a:schemeClr val="tx1"/>
                          </a:solidFill>
                          <a:latin typeface="Calibri" panose="020F0502020204030204"/>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5596"/>
                          </a:solidFill>
                          <a:effectLst/>
                          <a:latin typeface="+mn-lt"/>
                          <a:cs typeface="Calibri"/>
                        </a:rPr>
                        <a:t>No</a:t>
                      </a:r>
                      <a:endParaRPr kumimoji="0" lang="en-CA" sz="1800" b="1" i="0" u="none" strike="noStrike" cap="none" normalizeH="0" baseline="0" dirty="0">
                        <a:ln>
                          <a:noFill/>
                        </a:ln>
                        <a:solidFill>
                          <a:srgbClr val="005596"/>
                        </a:solidFill>
                        <a:effectLst/>
                        <a:latin typeface="+mn-lt"/>
                        <a:cs typeface="Calibri"/>
                      </a:endParaRPr>
                    </a:p>
                  </a:txBody>
                  <a:tcPr marL="87301" marR="87301" marT="45729" marB="45729"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59009">
                <a:tc>
                  <a:txBody>
                    <a:bodyPr/>
                    <a:lstStyle>
                      <a:lvl1pPr marL="0" algn="l" rtl="0" eaLnBrk="1" latinLnBrk="0" hangingPunct="1">
                        <a:defRPr kumimoji="0" kern="1200">
                          <a:solidFill>
                            <a:schemeClr val="tx1"/>
                          </a:solidFill>
                          <a:latin typeface="Calibri" panose="020F0502020204030204"/>
                        </a:defRPr>
                      </a:lvl1pPr>
                      <a:lvl2pPr marL="457200" algn="l" rtl="0" eaLnBrk="1" latinLnBrk="0" hangingPunct="1">
                        <a:defRPr kumimoji="0" kern="1200">
                          <a:solidFill>
                            <a:schemeClr val="tx1"/>
                          </a:solidFill>
                          <a:latin typeface="Calibri" panose="020F0502020204030204"/>
                        </a:defRPr>
                      </a:lvl2pPr>
                      <a:lvl3pPr marL="914400" algn="l" rtl="0" eaLnBrk="1" latinLnBrk="0" hangingPunct="1">
                        <a:defRPr kumimoji="0" kern="1200">
                          <a:solidFill>
                            <a:schemeClr val="tx1"/>
                          </a:solidFill>
                          <a:latin typeface="Calibri" panose="020F0502020204030204"/>
                        </a:defRPr>
                      </a:lvl3pPr>
                      <a:lvl4pPr marL="1371600" algn="l" rtl="0" eaLnBrk="1" latinLnBrk="0" hangingPunct="1">
                        <a:defRPr kumimoji="0" kern="1200">
                          <a:solidFill>
                            <a:schemeClr val="tx1"/>
                          </a:solidFill>
                          <a:latin typeface="Calibri" panose="020F0502020204030204"/>
                        </a:defRPr>
                      </a:lvl4pPr>
                      <a:lvl5pPr marL="1828800" algn="l" rtl="0" eaLnBrk="1" latinLnBrk="0" hangingPunct="1">
                        <a:defRPr kumimoji="0" kern="1200">
                          <a:solidFill>
                            <a:schemeClr val="tx1"/>
                          </a:solidFill>
                          <a:latin typeface="Calibri" panose="020F0502020204030204"/>
                        </a:defRPr>
                      </a:lvl5pPr>
                      <a:lvl6pPr marL="2286000" algn="l" rtl="0" eaLnBrk="1" latinLnBrk="0" hangingPunct="1">
                        <a:defRPr kumimoji="0" kern="1200">
                          <a:solidFill>
                            <a:schemeClr val="tx1"/>
                          </a:solidFill>
                          <a:latin typeface="Calibri" panose="020F0502020204030204"/>
                        </a:defRPr>
                      </a:lvl6pPr>
                      <a:lvl7pPr marL="2743200" algn="l" rtl="0" eaLnBrk="1" latinLnBrk="0" hangingPunct="1">
                        <a:defRPr kumimoji="0" kern="1200">
                          <a:solidFill>
                            <a:schemeClr val="tx1"/>
                          </a:solidFill>
                          <a:latin typeface="Calibri" panose="020F0502020204030204"/>
                        </a:defRPr>
                      </a:lvl7pPr>
                      <a:lvl8pPr marL="3200400" algn="l" rtl="0" eaLnBrk="1" latinLnBrk="0" hangingPunct="1">
                        <a:defRPr kumimoji="0" kern="1200">
                          <a:solidFill>
                            <a:schemeClr val="tx1"/>
                          </a:solidFill>
                          <a:latin typeface="Calibri" panose="020F0502020204030204"/>
                        </a:defRPr>
                      </a:lvl8pPr>
                      <a:lvl9pPr marL="3657600" algn="l" rtl="0" eaLnBrk="1" latinLnBrk="0" hangingPunct="1">
                        <a:defRPr kumimoji="0" kern="1200">
                          <a:solidFill>
                            <a:schemeClr val="tx1"/>
                          </a:solidFill>
                          <a:latin typeface="Calibri" panose="020F0502020204030204"/>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CA" sz="1800" b="0" i="0" u="none" strike="noStrike" cap="none" normalizeH="0" baseline="0" dirty="0">
                          <a:ln>
                            <a:noFill/>
                          </a:ln>
                          <a:solidFill>
                            <a:schemeClr val="tx1"/>
                          </a:solidFill>
                          <a:effectLst/>
                          <a:latin typeface="+mn-lt"/>
                          <a:cs typeface="Calibri"/>
                        </a:rPr>
                        <a:t>Proportion of the students had GPAs of 2.7 or higher?</a:t>
                      </a:r>
                    </a:p>
                  </a:txBody>
                  <a:tcPr marL="87301" marR="87301" marT="45729" marB="45729"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rtl="0" eaLnBrk="1" latinLnBrk="0" hangingPunct="1">
                        <a:defRPr kumimoji="0" kern="1200">
                          <a:solidFill>
                            <a:schemeClr val="tx1"/>
                          </a:solidFill>
                          <a:latin typeface="Calibri" panose="020F0502020204030204"/>
                        </a:defRPr>
                      </a:lvl1pPr>
                      <a:lvl2pPr marL="457200" algn="l" rtl="0" eaLnBrk="1" latinLnBrk="0" hangingPunct="1">
                        <a:defRPr kumimoji="0" kern="1200">
                          <a:solidFill>
                            <a:schemeClr val="tx1"/>
                          </a:solidFill>
                          <a:latin typeface="Calibri" panose="020F0502020204030204"/>
                        </a:defRPr>
                      </a:lvl2pPr>
                      <a:lvl3pPr marL="914400" algn="l" rtl="0" eaLnBrk="1" latinLnBrk="0" hangingPunct="1">
                        <a:defRPr kumimoji="0" kern="1200">
                          <a:solidFill>
                            <a:schemeClr val="tx1"/>
                          </a:solidFill>
                          <a:latin typeface="Calibri" panose="020F0502020204030204"/>
                        </a:defRPr>
                      </a:lvl3pPr>
                      <a:lvl4pPr marL="1371600" algn="l" rtl="0" eaLnBrk="1" latinLnBrk="0" hangingPunct="1">
                        <a:defRPr kumimoji="0" kern="1200">
                          <a:solidFill>
                            <a:schemeClr val="tx1"/>
                          </a:solidFill>
                          <a:latin typeface="Calibri" panose="020F0502020204030204"/>
                        </a:defRPr>
                      </a:lvl4pPr>
                      <a:lvl5pPr marL="1828800" algn="l" rtl="0" eaLnBrk="1" latinLnBrk="0" hangingPunct="1">
                        <a:defRPr kumimoji="0" kern="1200">
                          <a:solidFill>
                            <a:schemeClr val="tx1"/>
                          </a:solidFill>
                          <a:latin typeface="Calibri" panose="020F0502020204030204"/>
                        </a:defRPr>
                      </a:lvl5pPr>
                      <a:lvl6pPr marL="2286000" algn="l" rtl="0" eaLnBrk="1" latinLnBrk="0" hangingPunct="1">
                        <a:defRPr kumimoji="0" kern="1200">
                          <a:solidFill>
                            <a:schemeClr val="tx1"/>
                          </a:solidFill>
                          <a:latin typeface="Calibri" panose="020F0502020204030204"/>
                        </a:defRPr>
                      </a:lvl6pPr>
                      <a:lvl7pPr marL="2743200" algn="l" rtl="0" eaLnBrk="1" latinLnBrk="0" hangingPunct="1">
                        <a:defRPr kumimoji="0" kern="1200">
                          <a:solidFill>
                            <a:schemeClr val="tx1"/>
                          </a:solidFill>
                          <a:latin typeface="Calibri" panose="020F0502020204030204"/>
                        </a:defRPr>
                      </a:lvl7pPr>
                      <a:lvl8pPr marL="3200400" algn="l" rtl="0" eaLnBrk="1" latinLnBrk="0" hangingPunct="1">
                        <a:defRPr kumimoji="0" kern="1200">
                          <a:solidFill>
                            <a:schemeClr val="tx1"/>
                          </a:solidFill>
                          <a:latin typeface="Calibri" panose="020F0502020204030204"/>
                        </a:defRPr>
                      </a:lvl8pPr>
                      <a:lvl9pPr marL="3657600" algn="l" rtl="0" eaLnBrk="1" latinLnBrk="0" hangingPunct="1">
                        <a:defRPr kumimoji="0" kern="1200">
                          <a:solidFill>
                            <a:schemeClr val="tx1"/>
                          </a:solidFill>
                          <a:latin typeface="Calibri" panose="020F0502020204030204"/>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5596"/>
                          </a:solidFill>
                          <a:effectLst/>
                          <a:latin typeface="+mn-lt"/>
                          <a:cs typeface="Calibri"/>
                        </a:rPr>
                        <a:t>(7 + 4 + 2 + 1)/30 = 14/30*100</a:t>
                      </a:r>
                      <a:br>
                        <a:rPr kumimoji="0" lang="en-US" sz="1800" b="1" i="0" u="none" strike="noStrike" cap="none" normalizeH="0" baseline="0" dirty="0">
                          <a:ln>
                            <a:noFill/>
                          </a:ln>
                          <a:solidFill>
                            <a:srgbClr val="005596"/>
                          </a:solidFill>
                          <a:effectLst/>
                          <a:latin typeface="+mn-lt"/>
                          <a:cs typeface="Calibri"/>
                        </a:rPr>
                      </a:br>
                      <a:r>
                        <a:rPr kumimoji="0" lang="en-US" sz="1800" b="1" i="0" u="none" strike="noStrike" cap="none" normalizeH="0" baseline="0" dirty="0">
                          <a:ln>
                            <a:noFill/>
                          </a:ln>
                          <a:solidFill>
                            <a:srgbClr val="005596"/>
                          </a:solidFill>
                          <a:effectLst/>
                          <a:latin typeface="+mn-lt"/>
                          <a:cs typeface="Calibri"/>
                        </a:rPr>
                        <a:t>= 0.47*100 =47%</a:t>
                      </a:r>
                      <a:endParaRPr kumimoji="0" lang="en-CA" sz="1800" b="1" i="0" u="none" strike="noStrike" cap="none" normalizeH="0" baseline="0" dirty="0">
                        <a:ln>
                          <a:noFill/>
                        </a:ln>
                        <a:solidFill>
                          <a:srgbClr val="005596"/>
                        </a:solidFill>
                        <a:effectLst/>
                        <a:latin typeface="+mn-lt"/>
                        <a:cs typeface="Calibri"/>
                      </a:endParaRPr>
                    </a:p>
                  </a:txBody>
                  <a:tcPr marL="87301" marR="87301" marT="45729" marB="45729"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426468">
                <a:tc>
                  <a:txBody>
                    <a:bodyPr/>
                    <a:lstStyle>
                      <a:lvl1pPr marL="0" algn="l" rtl="0" eaLnBrk="1" latinLnBrk="0" hangingPunct="1">
                        <a:defRPr kumimoji="0" kern="1200">
                          <a:solidFill>
                            <a:schemeClr val="tx1"/>
                          </a:solidFill>
                          <a:latin typeface="Calibri" panose="020F0502020204030204"/>
                        </a:defRPr>
                      </a:lvl1pPr>
                      <a:lvl2pPr marL="457200" algn="l" rtl="0" eaLnBrk="1" latinLnBrk="0" hangingPunct="1">
                        <a:defRPr kumimoji="0" kern="1200">
                          <a:solidFill>
                            <a:schemeClr val="tx1"/>
                          </a:solidFill>
                          <a:latin typeface="Calibri" panose="020F0502020204030204"/>
                        </a:defRPr>
                      </a:lvl2pPr>
                      <a:lvl3pPr marL="914400" algn="l" rtl="0" eaLnBrk="1" latinLnBrk="0" hangingPunct="1">
                        <a:defRPr kumimoji="0" kern="1200">
                          <a:solidFill>
                            <a:schemeClr val="tx1"/>
                          </a:solidFill>
                          <a:latin typeface="Calibri" panose="020F0502020204030204"/>
                        </a:defRPr>
                      </a:lvl3pPr>
                      <a:lvl4pPr marL="1371600" algn="l" rtl="0" eaLnBrk="1" latinLnBrk="0" hangingPunct="1">
                        <a:defRPr kumimoji="0" kern="1200">
                          <a:solidFill>
                            <a:schemeClr val="tx1"/>
                          </a:solidFill>
                          <a:latin typeface="Calibri" panose="020F0502020204030204"/>
                        </a:defRPr>
                      </a:lvl4pPr>
                      <a:lvl5pPr marL="1828800" algn="l" rtl="0" eaLnBrk="1" latinLnBrk="0" hangingPunct="1">
                        <a:defRPr kumimoji="0" kern="1200">
                          <a:solidFill>
                            <a:schemeClr val="tx1"/>
                          </a:solidFill>
                          <a:latin typeface="Calibri" panose="020F0502020204030204"/>
                        </a:defRPr>
                      </a:lvl5pPr>
                      <a:lvl6pPr marL="2286000" algn="l" rtl="0" eaLnBrk="1" latinLnBrk="0" hangingPunct="1">
                        <a:defRPr kumimoji="0" kern="1200">
                          <a:solidFill>
                            <a:schemeClr val="tx1"/>
                          </a:solidFill>
                          <a:latin typeface="Calibri" panose="020F0502020204030204"/>
                        </a:defRPr>
                      </a:lvl6pPr>
                      <a:lvl7pPr marL="2743200" algn="l" rtl="0" eaLnBrk="1" latinLnBrk="0" hangingPunct="1">
                        <a:defRPr kumimoji="0" kern="1200">
                          <a:solidFill>
                            <a:schemeClr val="tx1"/>
                          </a:solidFill>
                          <a:latin typeface="Calibri" panose="020F0502020204030204"/>
                        </a:defRPr>
                      </a:lvl7pPr>
                      <a:lvl8pPr marL="3200400" algn="l" rtl="0" eaLnBrk="1" latinLnBrk="0" hangingPunct="1">
                        <a:defRPr kumimoji="0" kern="1200">
                          <a:solidFill>
                            <a:schemeClr val="tx1"/>
                          </a:solidFill>
                          <a:latin typeface="Calibri" panose="020F0502020204030204"/>
                        </a:defRPr>
                      </a:lvl8pPr>
                      <a:lvl9pPr marL="3657600" algn="l" rtl="0" eaLnBrk="1" latinLnBrk="0" hangingPunct="1">
                        <a:defRPr kumimoji="0" kern="1200">
                          <a:solidFill>
                            <a:schemeClr val="tx1"/>
                          </a:solidFill>
                          <a:latin typeface="Calibri" panose="020F0502020204030204"/>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n-lt"/>
                          <a:cs typeface="Calibri"/>
                        </a:rPr>
                        <a:t>Probability that a randomly selected </a:t>
                      </a:r>
                      <a:r>
                        <a:rPr kumimoji="0" lang="en-CA" sz="1800" b="0" i="0" u="none" strike="noStrike" cap="none" normalizeH="0" baseline="0" dirty="0">
                          <a:ln>
                            <a:noFill/>
                          </a:ln>
                          <a:solidFill>
                            <a:schemeClr val="tx1"/>
                          </a:solidFill>
                          <a:effectLst/>
                          <a:latin typeface="+mn-lt"/>
                          <a:cs typeface="Calibri"/>
                        </a:rPr>
                        <a:t>student had a GPA of 2.7 or higher?</a:t>
                      </a:r>
                    </a:p>
                  </a:txBody>
                  <a:tcPr marL="87301" marR="87301" marT="45729" marB="45729"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rtl="0" eaLnBrk="1" latinLnBrk="0" hangingPunct="1">
                        <a:defRPr kumimoji="0" kern="1200">
                          <a:solidFill>
                            <a:schemeClr val="tx1"/>
                          </a:solidFill>
                          <a:latin typeface="Calibri" panose="020F0502020204030204"/>
                        </a:defRPr>
                      </a:lvl1pPr>
                      <a:lvl2pPr marL="457200" algn="l" rtl="0" eaLnBrk="1" latinLnBrk="0" hangingPunct="1">
                        <a:defRPr kumimoji="0" kern="1200">
                          <a:solidFill>
                            <a:schemeClr val="tx1"/>
                          </a:solidFill>
                          <a:latin typeface="Calibri" panose="020F0502020204030204"/>
                        </a:defRPr>
                      </a:lvl2pPr>
                      <a:lvl3pPr marL="914400" algn="l" rtl="0" eaLnBrk="1" latinLnBrk="0" hangingPunct="1">
                        <a:defRPr kumimoji="0" kern="1200">
                          <a:solidFill>
                            <a:schemeClr val="tx1"/>
                          </a:solidFill>
                          <a:latin typeface="Calibri" panose="020F0502020204030204"/>
                        </a:defRPr>
                      </a:lvl3pPr>
                      <a:lvl4pPr marL="1371600" algn="l" rtl="0" eaLnBrk="1" latinLnBrk="0" hangingPunct="1">
                        <a:defRPr kumimoji="0" kern="1200">
                          <a:solidFill>
                            <a:schemeClr val="tx1"/>
                          </a:solidFill>
                          <a:latin typeface="Calibri" panose="020F0502020204030204"/>
                        </a:defRPr>
                      </a:lvl4pPr>
                      <a:lvl5pPr marL="1828800" algn="l" rtl="0" eaLnBrk="1" latinLnBrk="0" hangingPunct="1">
                        <a:defRPr kumimoji="0" kern="1200">
                          <a:solidFill>
                            <a:schemeClr val="tx1"/>
                          </a:solidFill>
                          <a:latin typeface="Calibri" panose="020F0502020204030204"/>
                        </a:defRPr>
                      </a:lvl5pPr>
                      <a:lvl6pPr marL="2286000" algn="l" rtl="0" eaLnBrk="1" latinLnBrk="0" hangingPunct="1">
                        <a:defRPr kumimoji="0" kern="1200">
                          <a:solidFill>
                            <a:schemeClr val="tx1"/>
                          </a:solidFill>
                          <a:latin typeface="Calibri" panose="020F0502020204030204"/>
                        </a:defRPr>
                      </a:lvl6pPr>
                      <a:lvl7pPr marL="2743200" algn="l" rtl="0" eaLnBrk="1" latinLnBrk="0" hangingPunct="1">
                        <a:defRPr kumimoji="0" kern="1200">
                          <a:solidFill>
                            <a:schemeClr val="tx1"/>
                          </a:solidFill>
                          <a:latin typeface="Calibri" panose="020F0502020204030204"/>
                        </a:defRPr>
                      </a:lvl7pPr>
                      <a:lvl8pPr marL="3200400" algn="l" rtl="0" eaLnBrk="1" latinLnBrk="0" hangingPunct="1">
                        <a:defRPr kumimoji="0" kern="1200">
                          <a:solidFill>
                            <a:schemeClr val="tx1"/>
                          </a:solidFill>
                          <a:latin typeface="Calibri" panose="020F0502020204030204"/>
                        </a:defRPr>
                      </a:lvl8pPr>
                      <a:lvl9pPr marL="3657600" algn="l" rtl="0" eaLnBrk="1" latinLnBrk="0" hangingPunct="1">
                        <a:defRPr kumimoji="0" kern="1200">
                          <a:solidFill>
                            <a:schemeClr val="tx1"/>
                          </a:solidFill>
                          <a:latin typeface="Calibri" panose="020F0502020204030204"/>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5596"/>
                          </a:solidFill>
                          <a:effectLst/>
                          <a:latin typeface="+mn-lt"/>
                          <a:cs typeface="Calibri"/>
                        </a:rPr>
                        <a:t>(7 + 4 + 2 + 1)/30 = 14/30 </a:t>
                      </a:r>
                      <a:br>
                        <a:rPr kumimoji="0" lang="en-US" sz="1800" b="1" i="0" u="none" strike="noStrike" cap="none" normalizeH="0" baseline="0" dirty="0">
                          <a:ln>
                            <a:noFill/>
                          </a:ln>
                          <a:solidFill>
                            <a:srgbClr val="005596"/>
                          </a:solidFill>
                          <a:effectLst/>
                          <a:latin typeface="+mn-lt"/>
                          <a:cs typeface="Calibri"/>
                        </a:rPr>
                      </a:br>
                      <a:r>
                        <a:rPr kumimoji="0" lang="en-US" sz="1800" b="1" i="0" u="none" strike="noStrike" cap="none" normalizeH="0" baseline="0" dirty="0">
                          <a:ln>
                            <a:noFill/>
                          </a:ln>
                          <a:solidFill>
                            <a:srgbClr val="005596"/>
                          </a:solidFill>
                          <a:effectLst/>
                          <a:latin typeface="+mn-lt"/>
                          <a:cs typeface="Calibri"/>
                        </a:rPr>
                        <a:t>= 0.47</a:t>
                      </a:r>
                      <a:endParaRPr kumimoji="0" lang="en-CA" sz="1800" b="1" i="0" u="none" strike="noStrike" cap="none" normalizeH="0" baseline="0" dirty="0">
                        <a:ln>
                          <a:noFill/>
                        </a:ln>
                        <a:solidFill>
                          <a:srgbClr val="005596"/>
                        </a:solidFill>
                        <a:effectLst/>
                        <a:latin typeface="+mn-lt"/>
                        <a:cs typeface="Calibri"/>
                      </a:endParaRPr>
                    </a:p>
                  </a:txBody>
                  <a:tcPr marL="87301" marR="87301" marT="45729" marB="45729"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319540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5452ADE-0FE7-2E29-340F-7EB72FACFE42}"/>
              </a:ext>
            </a:extLst>
          </p:cNvPr>
          <p:cNvSpPr txBox="1">
            <a:spLocks noGrp="1"/>
          </p:cNvSpPr>
          <p:nvPr>
            <p:ph type="title" idx="4294967295"/>
          </p:nvPr>
        </p:nvSpPr>
        <p:spPr>
          <a:xfrm>
            <a:off x="260528" y="923436"/>
            <a:ext cx="8641556" cy="883444"/>
          </a:xfrm>
          <a:prstGeom prst="rect">
            <a:avLst/>
          </a:prstGeom>
          <a:noFill/>
          <a:ln>
            <a:noFill/>
            <a:prstDash/>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685800">
              <a:defRPr/>
            </a:pPr>
            <a:r>
              <a:rPr lang="en-CA" sz="2400" b="1" dirty="0">
                <a:solidFill>
                  <a:schemeClr val="tx2"/>
                </a:solidFill>
                <a:latin typeface="Constantia" panose="02030602050306030303" pitchFamily="18" charset="0"/>
              </a:rPr>
              <a:t>Histogram – Blood Pressure-Example (cont’d)</a:t>
            </a:r>
          </a:p>
        </p:txBody>
      </p:sp>
      <p:sp>
        <p:nvSpPr>
          <p:cNvPr id="7" name="Content Placeholder 6">
            <a:extLst>
              <a:ext uri="{FF2B5EF4-FFF2-40B4-BE49-F238E27FC236}">
                <a16:creationId xmlns:a16="http://schemas.microsoft.com/office/drawing/2014/main" id="{465A54CF-339F-436A-84F4-73FAB85ECB99}"/>
              </a:ext>
            </a:extLst>
          </p:cNvPr>
          <p:cNvSpPr>
            <a:spLocks noGrp="1"/>
          </p:cNvSpPr>
          <p:nvPr>
            <p:ph idx="1"/>
          </p:nvPr>
        </p:nvSpPr>
        <p:spPr>
          <a:xfrm>
            <a:off x="260527" y="1806880"/>
            <a:ext cx="8641556" cy="3781527"/>
          </a:xfrm>
        </p:spPr>
        <p:txBody>
          <a:bodyPr>
            <a:normAutofit/>
          </a:bodyPr>
          <a:lstStyle/>
          <a:p>
            <a:pPr>
              <a:spcAft>
                <a:spcPts val="900"/>
              </a:spcAft>
              <a:defRPr/>
            </a:pPr>
            <a:r>
              <a:rPr lang="en-US" sz="1800" b="1" dirty="0"/>
              <a:t>Example-Blood Pressure: </a:t>
            </a:r>
            <a:r>
              <a:rPr lang="en-US" sz="1800" dirty="0"/>
              <a:t>For the blood pressure data we have constructed the following frequency table:</a:t>
            </a:r>
          </a:p>
        </p:txBody>
      </p:sp>
      <p:graphicFrame>
        <p:nvGraphicFramePr>
          <p:cNvPr id="2" name="Table 1">
            <a:extLst>
              <a:ext uri="{FF2B5EF4-FFF2-40B4-BE49-F238E27FC236}">
                <a16:creationId xmlns:a16="http://schemas.microsoft.com/office/drawing/2014/main" id="{32172E62-BE27-1435-1B48-5900265D7956}"/>
              </a:ext>
            </a:extLst>
          </p:cNvPr>
          <p:cNvGraphicFramePr>
            <a:graphicFrameLocks noGrp="1"/>
          </p:cNvGraphicFramePr>
          <p:nvPr>
            <p:extLst>
              <p:ext uri="{D42A27DB-BD31-4B8C-83A1-F6EECF244321}">
                <p14:modId xmlns:p14="http://schemas.microsoft.com/office/powerpoint/2010/main" val="3795647389"/>
              </p:ext>
            </p:extLst>
          </p:nvPr>
        </p:nvGraphicFramePr>
        <p:xfrm>
          <a:off x="990600" y="2873253"/>
          <a:ext cx="2862176" cy="3020379"/>
        </p:xfrm>
        <a:graphic>
          <a:graphicData uri="http://schemas.openxmlformats.org/drawingml/2006/table">
            <a:tbl>
              <a:tblPr firstRow="1">
                <a:tableStyleId>{69012ECD-51FC-41F1-AA8D-1B2483CD663E}</a:tableStyleId>
              </a:tblPr>
              <a:tblGrid>
                <a:gridCol w="715544">
                  <a:extLst>
                    <a:ext uri="{9D8B030D-6E8A-4147-A177-3AD203B41FA5}">
                      <a16:colId xmlns:a16="http://schemas.microsoft.com/office/drawing/2014/main" val="2708345836"/>
                    </a:ext>
                  </a:extLst>
                </a:gridCol>
                <a:gridCol w="715544">
                  <a:extLst>
                    <a:ext uri="{9D8B030D-6E8A-4147-A177-3AD203B41FA5}">
                      <a16:colId xmlns:a16="http://schemas.microsoft.com/office/drawing/2014/main" val="3817002602"/>
                    </a:ext>
                  </a:extLst>
                </a:gridCol>
                <a:gridCol w="715544">
                  <a:extLst>
                    <a:ext uri="{9D8B030D-6E8A-4147-A177-3AD203B41FA5}">
                      <a16:colId xmlns:a16="http://schemas.microsoft.com/office/drawing/2014/main" val="2084047708"/>
                    </a:ext>
                  </a:extLst>
                </a:gridCol>
                <a:gridCol w="715544">
                  <a:extLst>
                    <a:ext uri="{9D8B030D-6E8A-4147-A177-3AD203B41FA5}">
                      <a16:colId xmlns:a16="http://schemas.microsoft.com/office/drawing/2014/main" val="3278109967"/>
                    </a:ext>
                  </a:extLst>
                </a:gridCol>
              </a:tblGrid>
              <a:tr h="274320">
                <a:tc>
                  <a:txBody>
                    <a:bodyPr/>
                    <a:lstStyle/>
                    <a:p>
                      <a:pPr algn="ctr"/>
                      <a:r>
                        <a:rPr lang="en-CA" sz="900">
                          <a:solidFill>
                            <a:srgbClr val="FFCE00"/>
                          </a:solidFill>
                          <a:effectLst/>
                        </a:rPr>
                        <a:t>Observation Number</a:t>
                      </a:r>
                      <a:endParaRPr lang="en-CA" sz="900">
                        <a:solidFill>
                          <a:srgbClr val="FFCE00"/>
                        </a:solidFill>
                        <a:effectLst/>
                        <a:latin typeface="Times New Roman" panose="02020603050405020304" pitchFamily="18" charset="0"/>
                        <a:ea typeface="Times New Roman" panose="02020603050405020304" pitchFamily="18" charset="0"/>
                      </a:endParaRPr>
                    </a:p>
                  </a:txBody>
                  <a:tcPr marL="14288" marR="14288" marT="0" marB="0">
                    <a:solidFill>
                      <a:srgbClr val="005596"/>
                    </a:solidFill>
                  </a:tcPr>
                </a:tc>
                <a:tc>
                  <a:txBody>
                    <a:bodyPr/>
                    <a:lstStyle/>
                    <a:p>
                      <a:pPr algn="ctr"/>
                      <a:r>
                        <a:rPr lang="en-CA" sz="900">
                          <a:solidFill>
                            <a:srgbClr val="FFCE00"/>
                          </a:solidFill>
                          <a:effectLst/>
                        </a:rPr>
                        <a:t>SBP</a:t>
                      </a:r>
                      <a:endParaRPr lang="en-CA" sz="900">
                        <a:solidFill>
                          <a:srgbClr val="FFCE00"/>
                        </a:solidFill>
                        <a:effectLst/>
                        <a:latin typeface="Times New Roman" panose="02020603050405020304" pitchFamily="18" charset="0"/>
                        <a:ea typeface="Times New Roman" panose="02020603050405020304" pitchFamily="18" charset="0"/>
                      </a:endParaRPr>
                    </a:p>
                  </a:txBody>
                  <a:tcPr marL="14288" marR="14288" marT="0" marB="0">
                    <a:lnR w="12700" cap="flat" cmpd="sng" algn="ctr">
                      <a:solidFill>
                        <a:schemeClr val="tx1"/>
                      </a:solidFill>
                      <a:prstDash val="solid"/>
                      <a:round/>
                      <a:headEnd type="none" w="med" len="med"/>
                      <a:tailEnd type="none" w="med" len="med"/>
                    </a:lnR>
                    <a:solidFill>
                      <a:srgbClr val="005596"/>
                    </a:solidFill>
                  </a:tcPr>
                </a:tc>
                <a:tc>
                  <a:txBody>
                    <a:bodyPr/>
                    <a:lstStyle/>
                    <a:p>
                      <a:pPr algn="ctr"/>
                      <a:r>
                        <a:rPr lang="en-CA" sz="900">
                          <a:solidFill>
                            <a:srgbClr val="FFCE00"/>
                          </a:solidFill>
                          <a:effectLst/>
                        </a:rPr>
                        <a:t>Observation Number</a:t>
                      </a:r>
                      <a:endParaRPr lang="en-CA" sz="900">
                        <a:solidFill>
                          <a:srgbClr val="FFCE00"/>
                        </a:solidFill>
                        <a:effectLst/>
                        <a:latin typeface="Times New Roman" panose="02020603050405020304" pitchFamily="18" charset="0"/>
                        <a:ea typeface="Times New Roman" panose="02020603050405020304" pitchFamily="18" charset="0"/>
                      </a:endParaRPr>
                    </a:p>
                  </a:txBody>
                  <a:tcPr marL="14288" marR="14288" marT="0" marB="0">
                    <a:lnL w="12700" cap="flat" cmpd="sng" algn="ctr">
                      <a:solidFill>
                        <a:schemeClr val="tx1"/>
                      </a:solidFill>
                      <a:prstDash val="solid"/>
                      <a:round/>
                      <a:headEnd type="none" w="med" len="med"/>
                      <a:tailEnd type="none" w="med" len="med"/>
                    </a:lnL>
                    <a:solidFill>
                      <a:srgbClr val="005596"/>
                    </a:solidFill>
                  </a:tcPr>
                </a:tc>
                <a:tc>
                  <a:txBody>
                    <a:bodyPr/>
                    <a:lstStyle/>
                    <a:p>
                      <a:pPr algn="ctr"/>
                      <a:r>
                        <a:rPr lang="en-CA" sz="900">
                          <a:solidFill>
                            <a:srgbClr val="FFCE00"/>
                          </a:solidFill>
                          <a:effectLst/>
                        </a:rPr>
                        <a:t>SBP</a:t>
                      </a:r>
                      <a:endParaRPr lang="en-CA" sz="900">
                        <a:solidFill>
                          <a:srgbClr val="FFCE00"/>
                        </a:solidFill>
                        <a:effectLst/>
                        <a:latin typeface="Times New Roman" panose="02020603050405020304" pitchFamily="18" charset="0"/>
                        <a:ea typeface="Times New Roman" panose="02020603050405020304" pitchFamily="18" charset="0"/>
                      </a:endParaRPr>
                    </a:p>
                  </a:txBody>
                  <a:tcPr marL="14288" marR="14288" marT="0" marB="0">
                    <a:solidFill>
                      <a:srgbClr val="005596"/>
                    </a:solidFill>
                  </a:tcPr>
                </a:tc>
                <a:extLst>
                  <a:ext uri="{0D108BD9-81ED-4DB2-BD59-A6C34878D82A}">
                    <a16:rowId xmlns:a16="http://schemas.microsoft.com/office/drawing/2014/main" val="1088377657"/>
                  </a:ext>
                </a:extLst>
              </a:tr>
              <a:tr h="137160">
                <a:tc>
                  <a:txBody>
                    <a:bodyPr/>
                    <a:lstStyle/>
                    <a:p>
                      <a:pPr algn="ctr"/>
                      <a:r>
                        <a:rPr lang="en-CA" sz="900">
                          <a:effectLst/>
                        </a:rPr>
                        <a:t>1</a:t>
                      </a:r>
                      <a:endParaRPr lang="en-CA" sz="900">
                        <a:effectLst/>
                        <a:latin typeface="Times New Roman" panose="02020603050405020304" pitchFamily="18" charset="0"/>
                        <a:ea typeface="Times New Roman" panose="02020603050405020304" pitchFamily="18" charset="0"/>
                      </a:endParaRPr>
                    </a:p>
                  </a:txBody>
                  <a:tcPr marL="14288" marR="14288" marT="0" marB="0"/>
                </a:tc>
                <a:tc>
                  <a:txBody>
                    <a:bodyPr/>
                    <a:lstStyle/>
                    <a:p>
                      <a:pPr algn="ctr"/>
                      <a:r>
                        <a:rPr lang="en-CA" sz="900">
                          <a:effectLst/>
                        </a:rPr>
                        <a:t>110</a:t>
                      </a:r>
                      <a:endParaRPr lang="en-CA" sz="900">
                        <a:effectLst/>
                        <a:latin typeface="Times New Roman" panose="02020603050405020304" pitchFamily="18" charset="0"/>
                        <a:ea typeface="Times New Roman" panose="02020603050405020304" pitchFamily="18" charset="0"/>
                      </a:endParaRPr>
                    </a:p>
                  </a:txBody>
                  <a:tcPr marL="14288" marR="14288" marT="0" marB="0">
                    <a:lnR w="12700" cap="flat" cmpd="sng" algn="ctr">
                      <a:solidFill>
                        <a:schemeClr val="tx1"/>
                      </a:solidFill>
                      <a:prstDash val="solid"/>
                      <a:round/>
                      <a:headEnd type="none" w="med" len="med"/>
                      <a:tailEnd type="none" w="med" len="med"/>
                    </a:lnR>
                  </a:tcPr>
                </a:tc>
                <a:tc>
                  <a:txBody>
                    <a:bodyPr/>
                    <a:lstStyle/>
                    <a:p>
                      <a:pPr algn="ctr"/>
                      <a:r>
                        <a:rPr lang="en-CA" sz="900">
                          <a:effectLst/>
                        </a:rPr>
                        <a:t>21</a:t>
                      </a:r>
                      <a:endParaRPr lang="en-CA" sz="900">
                        <a:effectLst/>
                        <a:latin typeface="Times New Roman" panose="02020603050405020304" pitchFamily="18" charset="0"/>
                        <a:ea typeface="Times New Roman" panose="02020603050405020304" pitchFamily="18" charset="0"/>
                      </a:endParaRPr>
                    </a:p>
                  </a:txBody>
                  <a:tcPr marL="14288" marR="14288" marT="0" marB="0">
                    <a:lnL w="12700" cap="flat" cmpd="sng" algn="ctr">
                      <a:solidFill>
                        <a:schemeClr val="tx1"/>
                      </a:solidFill>
                      <a:prstDash val="solid"/>
                      <a:round/>
                      <a:headEnd type="none" w="med" len="med"/>
                      <a:tailEnd type="none" w="med" len="med"/>
                    </a:lnL>
                  </a:tcPr>
                </a:tc>
                <a:tc>
                  <a:txBody>
                    <a:bodyPr/>
                    <a:lstStyle/>
                    <a:p>
                      <a:pPr algn="ctr"/>
                      <a:r>
                        <a:rPr lang="en-CA" sz="900">
                          <a:effectLst/>
                        </a:rPr>
                        <a:t>129</a:t>
                      </a:r>
                      <a:endParaRPr lang="en-CA" sz="900">
                        <a:effectLst/>
                        <a:latin typeface="Times New Roman" panose="02020603050405020304" pitchFamily="18" charset="0"/>
                        <a:ea typeface="Times New Roman" panose="02020603050405020304" pitchFamily="18" charset="0"/>
                      </a:endParaRPr>
                    </a:p>
                  </a:txBody>
                  <a:tcPr marL="14288" marR="14288" marT="0" marB="0"/>
                </a:tc>
                <a:extLst>
                  <a:ext uri="{0D108BD9-81ED-4DB2-BD59-A6C34878D82A}">
                    <a16:rowId xmlns:a16="http://schemas.microsoft.com/office/drawing/2014/main" val="2128655670"/>
                  </a:ext>
                </a:extLst>
              </a:tr>
              <a:tr h="137160">
                <a:tc>
                  <a:txBody>
                    <a:bodyPr/>
                    <a:lstStyle/>
                    <a:p>
                      <a:pPr algn="ctr"/>
                      <a:r>
                        <a:rPr lang="en-CA" sz="900">
                          <a:effectLst/>
                        </a:rPr>
                        <a:t>2</a:t>
                      </a:r>
                      <a:endParaRPr lang="en-CA" sz="900">
                        <a:effectLst/>
                        <a:latin typeface="Times New Roman" panose="02020603050405020304" pitchFamily="18" charset="0"/>
                        <a:ea typeface="Times New Roman" panose="02020603050405020304" pitchFamily="18" charset="0"/>
                      </a:endParaRPr>
                    </a:p>
                  </a:txBody>
                  <a:tcPr marL="14288" marR="14288" marT="0" marB="0"/>
                </a:tc>
                <a:tc>
                  <a:txBody>
                    <a:bodyPr/>
                    <a:lstStyle/>
                    <a:p>
                      <a:pPr algn="ctr"/>
                      <a:r>
                        <a:rPr lang="en-CA" sz="900">
                          <a:effectLst/>
                        </a:rPr>
                        <a:t>127</a:t>
                      </a:r>
                      <a:endParaRPr lang="en-CA" sz="900">
                        <a:effectLst/>
                        <a:latin typeface="Times New Roman" panose="02020603050405020304" pitchFamily="18" charset="0"/>
                        <a:ea typeface="Times New Roman" panose="02020603050405020304" pitchFamily="18" charset="0"/>
                      </a:endParaRPr>
                    </a:p>
                  </a:txBody>
                  <a:tcPr marL="14288" marR="14288" marT="0" marB="0">
                    <a:lnR w="12700" cap="flat" cmpd="sng" algn="ctr">
                      <a:solidFill>
                        <a:schemeClr val="tx1"/>
                      </a:solidFill>
                      <a:prstDash val="solid"/>
                      <a:round/>
                      <a:headEnd type="none" w="med" len="med"/>
                      <a:tailEnd type="none" w="med" len="med"/>
                    </a:lnR>
                  </a:tcPr>
                </a:tc>
                <a:tc>
                  <a:txBody>
                    <a:bodyPr/>
                    <a:lstStyle/>
                    <a:p>
                      <a:pPr algn="ctr"/>
                      <a:r>
                        <a:rPr lang="en-CA" sz="900">
                          <a:effectLst/>
                        </a:rPr>
                        <a:t>22</a:t>
                      </a:r>
                      <a:endParaRPr lang="en-CA" sz="900">
                        <a:effectLst/>
                        <a:latin typeface="Times New Roman" panose="02020603050405020304" pitchFamily="18" charset="0"/>
                        <a:ea typeface="Times New Roman" panose="02020603050405020304" pitchFamily="18" charset="0"/>
                      </a:endParaRPr>
                    </a:p>
                  </a:txBody>
                  <a:tcPr marL="14288" marR="14288" marT="0" marB="0">
                    <a:lnL w="12700" cap="flat" cmpd="sng" algn="ctr">
                      <a:solidFill>
                        <a:schemeClr val="tx1"/>
                      </a:solidFill>
                      <a:prstDash val="solid"/>
                      <a:round/>
                      <a:headEnd type="none" w="med" len="med"/>
                      <a:tailEnd type="none" w="med" len="med"/>
                    </a:lnL>
                  </a:tcPr>
                </a:tc>
                <a:tc>
                  <a:txBody>
                    <a:bodyPr/>
                    <a:lstStyle/>
                    <a:p>
                      <a:pPr algn="ctr"/>
                      <a:r>
                        <a:rPr lang="en-CA" sz="900">
                          <a:effectLst/>
                        </a:rPr>
                        <a:t>150</a:t>
                      </a:r>
                      <a:endParaRPr lang="en-CA" sz="900">
                        <a:effectLst/>
                        <a:latin typeface="Times New Roman" panose="02020603050405020304" pitchFamily="18" charset="0"/>
                        <a:ea typeface="Times New Roman" panose="02020603050405020304" pitchFamily="18" charset="0"/>
                      </a:endParaRPr>
                    </a:p>
                  </a:txBody>
                  <a:tcPr marL="14288" marR="14288" marT="0" marB="0"/>
                </a:tc>
                <a:extLst>
                  <a:ext uri="{0D108BD9-81ED-4DB2-BD59-A6C34878D82A}">
                    <a16:rowId xmlns:a16="http://schemas.microsoft.com/office/drawing/2014/main" val="52241262"/>
                  </a:ext>
                </a:extLst>
              </a:tr>
              <a:tr h="137160">
                <a:tc>
                  <a:txBody>
                    <a:bodyPr/>
                    <a:lstStyle/>
                    <a:p>
                      <a:pPr algn="ctr"/>
                      <a:r>
                        <a:rPr lang="en-CA" sz="900">
                          <a:effectLst/>
                        </a:rPr>
                        <a:t>3</a:t>
                      </a:r>
                      <a:endParaRPr lang="en-CA" sz="900">
                        <a:effectLst/>
                        <a:latin typeface="Times New Roman" panose="02020603050405020304" pitchFamily="18" charset="0"/>
                        <a:ea typeface="Times New Roman" panose="02020603050405020304" pitchFamily="18" charset="0"/>
                      </a:endParaRPr>
                    </a:p>
                  </a:txBody>
                  <a:tcPr marL="14288" marR="14288" marT="0" marB="0"/>
                </a:tc>
                <a:tc>
                  <a:txBody>
                    <a:bodyPr/>
                    <a:lstStyle/>
                    <a:p>
                      <a:pPr algn="ctr"/>
                      <a:r>
                        <a:rPr lang="en-CA" sz="900">
                          <a:effectLst/>
                        </a:rPr>
                        <a:t>135</a:t>
                      </a:r>
                      <a:endParaRPr lang="en-CA" sz="900">
                        <a:effectLst/>
                        <a:latin typeface="Times New Roman" panose="02020603050405020304" pitchFamily="18" charset="0"/>
                        <a:ea typeface="Times New Roman" panose="02020603050405020304" pitchFamily="18" charset="0"/>
                      </a:endParaRPr>
                    </a:p>
                  </a:txBody>
                  <a:tcPr marL="14288" marR="14288" marT="0" marB="0">
                    <a:lnR w="12700" cap="flat" cmpd="sng" algn="ctr">
                      <a:solidFill>
                        <a:schemeClr val="tx1"/>
                      </a:solidFill>
                      <a:prstDash val="solid"/>
                      <a:round/>
                      <a:headEnd type="none" w="med" len="med"/>
                      <a:tailEnd type="none" w="med" len="med"/>
                    </a:lnR>
                  </a:tcPr>
                </a:tc>
                <a:tc>
                  <a:txBody>
                    <a:bodyPr/>
                    <a:lstStyle/>
                    <a:p>
                      <a:pPr algn="ctr"/>
                      <a:r>
                        <a:rPr lang="en-CA" sz="900">
                          <a:effectLst/>
                        </a:rPr>
                        <a:t>23</a:t>
                      </a:r>
                      <a:endParaRPr lang="en-CA" sz="900">
                        <a:effectLst/>
                        <a:latin typeface="Times New Roman" panose="02020603050405020304" pitchFamily="18" charset="0"/>
                        <a:ea typeface="Times New Roman" panose="02020603050405020304" pitchFamily="18" charset="0"/>
                      </a:endParaRPr>
                    </a:p>
                  </a:txBody>
                  <a:tcPr marL="14288" marR="14288" marT="0" marB="0">
                    <a:lnL w="12700" cap="flat" cmpd="sng" algn="ctr">
                      <a:solidFill>
                        <a:schemeClr val="tx1"/>
                      </a:solidFill>
                      <a:prstDash val="solid"/>
                      <a:round/>
                      <a:headEnd type="none" w="med" len="med"/>
                      <a:tailEnd type="none" w="med" len="med"/>
                    </a:lnL>
                  </a:tcPr>
                </a:tc>
                <a:tc>
                  <a:txBody>
                    <a:bodyPr/>
                    <a:lstStyle/>
                    <a:p>
                      <a:pPr algn="ctr"/>
                      <a:r>
                        <a:rPr lang="en-CA" sz="900">
                          <a:effectLst/>
                        </a:rPr>
                        <a:t>116</a:t>
                      </a:r>
                      <a:endParaRPr lang="en-CA" sz="900">
                        <a:effectLst/>
                        <a:latin typeface="Times New Roman" panose="02020603050405020304" pitchFamily="18" charset="0"/>
                        <a:ea typeface="Times New Roman" panose="02020603050405020304" pitchFamily="18" charset="0"/>
                      </a:endParaRPr>
                    </a:p>
                  </a:txBody>
                  <a:tcPr marL="14288" marR="14288" marT="0" marB="0"/>
                </a:tc>
                <a:extLst>
                  <a:ext uri="{0D108BD9-81ED-4DB2-BD59-A6C34878D82A}">
                    <a16:rowId xmlns:a16="http://schemas.microsoft.com/office/drawing/2014/main" val="3202310678"/>
                  </a:ext>
                </a:extLst>
              </a:tr>
              <a:tr h="137160">
                <a:tc>
                  <a:txBody>
                    <a:bodyPr/>
                    <a:lstStyle/>
                    <a:p>
                      <a:pPr algn="ctr"/>
                      <a:r>
                        <a:rPr lang="en-CA" sz="900">
                          <a:effectLst/>
                        </a:rPr>
                        <a:t>4</a:t>
                      </a:r>
                      <a:endParaRPr lang="en-CA" sz="900">
                        <a:effectLst/>
                        <a:latin typeface="Times New Roman" panose="02020603050405020304" pitchFamily="18" charset="0"/>
                        <a:ea typeface="Times New Roman" panose="02020603050405020304" pitchFamily="18" charset="0"/>
                      </a:endParaRPr>
                    </a:p>
                  </a:txBody>
                  <a:tcPr marL="14288" marR="14288" marT="0" marB="0"/>
                </a:tc>
                <a:tc>
                  <a:txBody>
                    <a:bodyPr/>
                    <a:lstStyle/>
                    <a:p>
                      <a:pPr algn="ctr"/>
                      <a:r>
                        <a:rPr lang="en-CA" sz="900">
                          <a:effectLst/>
                        </a:rPr>
                        <a:t>120</a:t>
                      </a:r>
                      <a:endParaRPr lang="en-CA" sz="900">
                        <a:effectLst/>
                        <a:latin typeface="Times New Roman" panose="02020603050405020304" pitchFamily="18" charset="0"/>
                        <a:ea typeface="Times New Roman" panose="02020603050405020304" pitchFamily="18" charset="0"/>
                      </a:endParaRPr>
                    </a:p>
                  </a:txBody>
                  <a:tcPr marL="14288" marR="14288" marT="0" marB="0">
                    <a:lnR w="12700" cap="flat" cmpd="sng" algn="ctr">
                      <a:solidFill>
                        <a:schemeClr val="tx1"/>
                      </a:solidFill>
                      <a:prstDash val="solid"/>
                      <a:round/>
                      <a:headEnd type="none" w="med" len="med"/>
                      <a:tailEnd type="none" w="med" len="med"/>
                    </a:lnR>
                  </a:tcPr>
                </a:tc>
                <a:tc>
                  <a:txBody>
                    <a:bodyPr/>
                    <a:lstStyle/>
                    <a:p>
                      <a:pPr algn="ctr"/>
                      <a:r>
                        <a:rPr lang="en-CA" sz="900">
                          <a:effectLst/>
                        </a:rPr>
                        <a:t>24</a:t>
                      </a:r>
                      <a:endParaRPr lang="en-CA" sz="900">
                        <a:effectLst/>
                        <a:latin typeface="Times New Roman" panose="02020603050405020304" pitchFamily="18" charset="0"/>
                        <a:ea typeface="Times New Roman" panose="02020603050405020304" pitchFamily="18" charset="0"/>
                      </a:endParaRPr>
                    </a:p>
                  </a:txBody>
                  <a:tcPr marL="14288" marR="14288" marT="0" marB="0">
                    <a:lnL w="12700" cap="flat" cmpd="sng" algn="ctr">
                      <a:solidFill>
                        <a:schemeClr val="tx1"/>
                      </a:solidFill>
                      <a:prstDash val="solid"/>
                      <a:round/>
                      <a:headEnd type="none" w="med" len="med"/>
                      <a:tailEnd type="none" w="med" len="med"/>
                    </a:lnL>
                  </a:tcPr>
                </a:tc>
                <a:tc>
                  <a:txBody>
                    <a:bodyPr/>
                    <a:lstStyle/>
                    <a:p>
                      <a:pPr algn="ctr"/>
                      <a:r>
                        <a:rPr lang="en-CA" sz="900">
                          <a:effectLst/>
                        </a:rPr>
                        <a:t>121</a:t>
                      </a:r>
                      <a:endParaRPr lang="en-CA" sz="900">
                        <a:effectLst/>
                        <a:latin typeface="Times New Roman" panose="02020603050405020304" pitchFamily="18" charset="0"/>
                        <a:ea typeface="Times New Roman" panose="02020603050405020304" pitchFamily="18" charset="0"/>
                      </a:endParaRPr>
                    </a:p>
                  </a:txBody>
                  <a:tcPr marL="14288" marR="14288" marT="0" marB="0"/>
                </a:tc>
                <a:extLst>
                  <a:ext uri="{0D108BD9-81ED-4DB2-BD59-A6C34878D82A}">
                    <a16:rowId xmlns:a16="http://schemas.microsoft.com/office/drawing/2014/main" val="1810338180"/>
                  </a:ext>
                </a:extLst>
              </a:tr>
              <a:tr h="137160">
                <a:tc>
                  <a:txBody>
                    <a:bodyPr/>
                    <a:lstStyle/>
                    <a:p>
                      <a:pPr algn="ctr"/>
                      <a:r>
                        <a:rPr lang="en-CA" sz="900">
                          <a:effectLst/>
                        </a:rPr>
                        <a:t>5</a:t>
                      </a:r>
                      <a:endParaRPr lang="en-CA" sz="900">
                        <a:effectLst/>
                        <a:latin typeface="Times New Roman" panose="02020603050405020304" pitchFamily="18" charset="0"/>
                        <a:ea typeface="Times New Roman" panose="02020603050405020304" pitchFamily="18" charset="0"/>
                      </a:endParaRPr>
                    </a:p>
                  </a:txBody>
                  <a:tcPr marL="14288" marR="14288" marT="0" marB="0"/>
                </a:tc>
                <a:tc>
                  <a:txBody>
                    <a:bodyPr/>
                    <a:lstStyle/>
                    <a:p>
                      <a:pPr algn="ctr"/>
                      <a:r>
                        <a:rPr lang="en-CA" sz="900">
                          <a:effectLst/>
                        </a:rPr>
                        <a:t>169</a:t>
                      </a:r>
                      <a:endParaRPr lang="en-CA" sz="900">
                        <a:effectLst/>
                        <a:latin typeface="Times New Roman" panose="02020603050405020304" pitchFamily="18" charset="0"/>
                        <a:ea typeface="Times New Roman" panose="02020603050405020304" pitchFamily="18" charset="0"/>
                      </a:endParaRPr>
                    </a:p>
                  </a:txBody>
                  <a:tcPr marL="14288" marR="14288" marT="0" marB="0">
                    <a:lnR w="12700" cap="flat" cmpd="sng" algn="ctr">
                      <a:solidFill>
                        <a:schemeClr val="tx1"/>
                      </a:solidFill>
                      <a:prstDash val="solid"/>
                      <a:round/>
                      <a:headEnd type="none" w="med" len="med"/>
                      <a:tailEnd type="none" w="med" len="med"/>
                    </a:lnR>
                  </a:tcPr>
                </a:tc>
                <a:tc>
                  <a:txBody>
                    <a:bodyPr/>
                    <a:lstStyle/>
                    <a:p>
                      <a:pPr algn="ctr"/>
                      <a:r>
                        <a:rPr lang="en-CA" sz="900">
                          <a:effectLst/>
                        </a:rPr>
                        <a:t>25</a:t>
                      </a:r>
                      <a:endParaRPr lang="en-CA" sz="900">
                        <a:effectLst/>
                        <a:latin typeface="Times New Roman" panose="02020603050405020304" pitchFamily="18" charset="0"/>
                        <a:ea typeface="Times New Roman" panose="02020603050405020304" pitchFamily="18" charset="0"/>
                      </a:endParaRPr>
                    </a:p>
                  </a:txBody>
                  <a:tcPr marL="14288" marR="14288" marT="0" marB="0">
                    <a:lnL w="12700" cap="flat" cmpd="sng" algn="ctr">
                      <a:solidFill>
                        <a:schemeClr val="tx1"/>
                      </a:solidFill>
                      <a:prstDash val="solid"/>
                      <a:round/>
                      <a:headEnd type="none" w="med" len="med"/>
                      <a:tailEnd type="none" w="med" len="med"/>
                    </a:lnL>
                  </a:tcPr>
                </a:tc>
                <a:tc>
                  <a:txBody>
                    <a:bodyPr/>
                    <a:lstStyle/>
                    <a:p>
                      <a:pPr algn="ctr"/>
                      <a:r>
                        <a:rPr lang="en-CA" sz="900">
                          <a:effectLst/>
                        </a:rPr>
                        <a:t>127</a:t>
                      </a:r>
                      <a:endParaRPr lang="en-CA" sz="900">
                        <a:effectLst/>
                        <a:latin typeface="Times New Roman" panose="02020603050405020304" pitchFamily="18" charset="0"/>
                        <a:ea typeface="Times New Roman" panose="02020603050405020304" pitchFamily="18" charset="0"/>
                      </a:endParaRPr>
                    </a:p>
                  </a:txBody>
                  <a:tcPr marL="14288" marR="14288" marT="0" marB="0"/>
                </a:tc>
                <a:extLst>
                  <a:ext uri="{0D108BD9-81ED-4DB2-BD59-A6C34878D82A}">
                    <a16:rowId xmlns:a16="http://schemas.microsoft.com/office/drawing/2014/main" val="1950212667"/>
                  </a:ext>
                </a:extLst>
              </a:tr>
              <a:tr h="137160">
                <a:tc>
                  <a:txBody>
                    <a:bodyPr/>
                    <a:lstStyle/>
                    <a:p>
                      <a:pPr algn="ctr"/>
                      <a:r>
                        <a:rPr lang="en-CA" sz="900">
                          <a:effectLst/>
                        </a:rPr>
                        <a:t>6</a:t>
                      </a:r>
                      <a:endParaRPr lang="en-CA" sz="900">
                        <a:effectLst/>
                        <a:latin typeface="Times New Roman" panose="02020603050405020304" pitchFamily="18" charset="0"/>
                        <a:ea typeface="Times New Roman" panose="02020603050405020304" pitchFamily="18" charset="0"/>
                      </a:endParaRPr>
                    </a:p>
                  </a:txBody>
                  <a:tcPr marL="14288" marR="14288" marT="0" marB="0"/>
                </a:tc>
                <a:tc>
                  <a:txBody>
                    <a:bodyPr/>
                    <a:lstStyle/>
                    <a:p>
                      <a:pPr algn="ctr"/>
                      <a:r>
                        <a:rPr lang="en-CA" sz="900">
                          <a:effectLst/>
                        </a:rPr>
                        <a:t>104</a:t>
                      </a:r>
                      <a:endParaRPr lang="en-CA" sz="900">
                        <a:effectLst/>
                        <a:latin typeface="Times New Roman" panose="02020603050405020304" pitchFamily="18" charset="0"/>
                        <a:ea typeface="Times New Roman" panose="02020603050405020304" pitchFamily="18" charset="0"/>
                      </a:endParaRPr>
                    </a:p>
                  </a:txBody>
                  <a:tcPr marL="14288" marR="14288" marT="0" marB="0">
                    <a:lnR w="12700" cap="flat" cmpd="sng" algn="ctr">
                      <a:solidFill>
                        <a:schemeClr val="tx1"/>
                      </a:solidFill>
                      <a:prstDash val="solid"/>
                      <a:round/>
                      <a:headEnd type="none" w="med" len="med"/>
                      <a:tailEnd type="none" w="med" len="med"/>
                    </a:lnR>
                  </a:tcPr>
                </a:tc>
                <a:tc>
                  <a:txBody>
                    <a:bodyPr/>
                    <a:lstStyle/>
                    <a:p>
                      <a:pPr algn="ctr"/>
                      <a:r>
                        <a:rPr lang="en-CA" sz="900">
                          <a:effectLst/>
                        </a:rPr>
                        <a:t>26</a:t>
                      </a:r>
                      <a:endParaRPr lang="en-CA" sz="900">
                        <a:effectLst/>
                        <a:latin typeface="Times New Roman" panose="02020603050405020304" pitchFamily="18" charset="0"/>
                        <a:ea typeface="Times New Roman" panose="02020603050405020304" pitchFamily="18" charset="0"/>
                      </a:endParaRPr>
                    </a:p>
                  </a:txBody>
                  <a:tcPr marL="14288" marR="14288" marT="0" marB="0">
                    <a:lnL w="12700" cap="flat" cmpd="sng" algn="ctr">
                      <a:solidFill>
                        <a:schemeClr val="tx1"/>
                      </a:solidFill>
                      <a:prstDash val="solid"/>
                      <a:round/>
                      <a:headEnd type="none" w="med" len="med"/>
                      <a:tailEnd type="none" w="med" len="med"/>
                    </a:lnL>
                  </a:tcPr>
                </a:tc>
                <a:tc>
                  <a:txBody>
                    <a:bodyPr/>
                    <a:lstStyle/>
                    <a:p>
                      <a:pPr algn="ctr"/>
                      <a:r>
                        <a:rPr lang="en-CA" sz="900">
                          <a:effectLst/>
                        </a:rPr>
                        <a:t>124</a:t>
                      </a:r>
                      <a:endParaRPr lang="en-CA" sz="900">
                        <a:effectLst/>
                        <a:latin typeface="Times New Roman" panose="02020603050405020304" pitchFamily="18" charset="0"/>
                        <a:ea typeface="Times New Roman" panose="02020603050405020304" pitchFamily="18" charset="0"/>
                      </a:endParaRPr>
                    </a:p>
                  </a:txBody>
                  <a:tcPr marL="14288" marR="14288" marT="0" marB="0"/>
                </a:tc>
                <a:extLst>
                  <a:ext uri="{0D108BD9-81ED-4DB2-BD59-A6C34878D82A}">
                    <a16:rowId xmlns:a16="http://schemas.microsoft.com/office/drawing/2014/main" val="2055877547"/>
                  </a:ext>
                </a:extLst>
              </a:tr>
              <a:tr h="137160">
                <a:tc>
                  <a:txBody>
                    <a:bodyPr/>
                    <a:lstStyle/>
                    <a:p>
                      <a:pPr algn="ctr"/>
                      <a:r>
                        <a:rPr lang="en-CA" sz="900">
                          <a:effectLst/>
                        </a:rPr>
                        <a:t>7</a:t>
                      </a:r>
                      <a:endParaRPr lang="en-CA" sz="900">
                        <a:effectLst/>
                        <a:latin typeface="Times New Roman" panose="02020603050405020304" pitchFamily="18" charset="0"/>
                        <a:ea typeface="Times New Roman" panose="02020603050405020304" pitchFamily="18" charset="0"/>
                      </a:endParaRPr>
                    </a:p>
                  </a:txBody>
                  <a:tcPr marL="14288" marR="14288" marT="0" marB="0"/>
                </a:tc>
                <a:tc>
                  <a:txBody>
                    <a:bodyPr/>
                    <a:lstStyle/>
                    <a:p>
                      <a:pPr algn="ctr"/>
                      <a:r>
                        <a:rPr lang="en-CA" sz="900">
                          <a:effectLst/>
                        </a:rPr>
                        <a:t>140</a:t>
                      </a:r>
                      <a:endParaRPr lang="en-CA" sz="900">
                        <a:effectLst/>
                        <a:latin typeface="Times New Roman" panose="02020603050405020304" pitchFamily="18" charset="0"/>
                        <a:ea typeface="Times New Roman" panose="02020603050405020304" pitchFamily="18" charset="0"/>
                      </a:endParaRPr>
                    </a:p>
                  </a:txBody>
                  <a:tcPr marL="14288" marR="14288" marT="0" marB="0">
                    <a:lnR w="12700" cap="flat" cmpd="sng" algn="ctr">
                      <a:solidFill>
                        <a:schemeClr val="tx1"/>
                      </a:solidFill>
                      <a:prstDash val="solid"/>
                      <a:round/>
                      <a:headEnd type="none" w="med" len="med"/>
                      <a:tailEnd type="none" w="med" len="med"/>
                    </a:lnR>
                  </a:tcPr>
                </a:tc>
                <a:tc>
                  <a:txBody>
                    <a:bodyPr/>
                    <a:lstStyle/>
                    <a:p>
                      <a:pPr algn="ctr"/>
                      <a:r>
                        <a:rPr lang="en-CA" sz="900">
                          <a:effectLst/>
                        </a:rPr>
                        <a:t>27</a:t>
                      </a:r>
                      <a:endParaRPr lang="en-CA" sz="900">
                        <a:effectLst/>
                        <a:latin typeface="Times New Roman" panose="02020603050405020304" pitchFamily="18" charset="0"/>
                        <a:ea typeface="Times New Roman" panose="02020603050405020304" pitchFamily="18" charset="0"/>
                      </a:endParaRPr>
                    </a:p>
                  </a:txBody>
                  <a:tcPr marL="14288" marR="14288" marT="0" marB="0">
                    <a:lnL w="12700" cap="flat" cmpd="sng" algn="ctr">
                      <a:solidFill>
                        <a:schemeClr val="tx1"/>
                      </a:solidFill>
                      <a:prstDash val="solid"/>
                      <a:round/>
                      <a:headEnd type="none" w="med" len="med"/>
                      <a:tailEnd type="none" w="med" len="med"/>
                    </a:lnL>
                  </a:tcPr>
                </a:tc>
                <a:tc>
                  <a:txBody>
                    <a:bodyPr/>
                    <a:lstStyle/>
                    <a:p>
                      <a:pPr algn="ctr"/>
                      <a:r>
                        <a:rPr lang="en-CA" sz="900">
                          <a:effectLst/>
                        </a:rPr>
                        <a:t>128</a:t>
                      </a:r>
                      <a:endParaRPr lang="en-CA" sz="900">
                        <a:effectLst/>
                        <a:latin typeface="Times New Roman" panose="02020603050405020304" pitchFamily="18" charset="0"/>
                        <a:ea typeface="Times New Roman" panose="02020603050405020304" pitchFamily="18" charset="0"/>
                      </a:endParaRPr>
                    </a:p>
                  </a:txBody>
                  <a:tcPr marL="14288" marR="14288" marT="0" marB="0"/>
                </a:tc>
                <a:extLst>
                  <a:ext uri="{0D108BD9-81ED-4DB2-BD59-A6C34878D82A}">
                    <a16:rowId xmlns:a16="http://schemas.microsoft.com/office/drawing/2014/main" val="1152836813"/>
                  </a:ext>
                </a:extLst>
              </a:tr>
              <a:tr h="137160">
                <a:tc>
                  <a:txBody>
                    <a:bodyPr/>
                    <a:lstStyle/>
                    <a:p>
                      <a:pPr algn="ctr"/>
                      <a:r>
                        <a:rPr lang="en-CA" sz="900">
                          <a:effectLst/>
                        </a:rPr>
                        <a:t>8</a:t>
                      </a:r>
                      <a:endParaRPr lang="en-CA" sz="900">
                        <a:effectLst/>
                        <a:latin typeface="Times New Roman" panose="02020603050405020304" pitchFamily="18" charset="0"/>
                        <a:ea typeface="Times New Roman" panose="02020603050405020304" pitchFamily="18" charset="0"/>
                      </a:endParaRPr>
                    </a:p>
                  </a:txBody>
                  <a:tcPr marL="14288" marR="14288" marT="0" marB="0"/>
                </a:tc>
                <a:tc>
                  <a:txBody>
                    <a:bodyPr/>
                    <a:lstStyle/>
                    <a:p>
                      <a:pPr algn="ctr"/>
                      <a:r>
                        <a:rPr lang="en-CA" sz="900">
                          <a:effectLst/>
                        </a:rPr>
                        <a:t>116</a:t>
                      </a:r>
                      <a:endParaRPr lang="en-CA" sz="900">
                        <a:effectLst/>
                        <a:latin typeface="Times New Roman" panose="02020603050405020304" pitchFamily="18" charset="0"/>
                        <a:ea typeface="Times New Roman" panose="02020603050405020304" pitchFamily="18" charset="0"/>
                      </a:endParaRPr>
                    </a:p>
                  </a:txBody>
                  <a:tcPr marL="14288" marR="14288" marT="0" marB="0">
                    <a:lnR w="12700" cap="flat" cmpd="sng" algn="ctr">
                      <a:solidFill>
                        <a:schemeClr val="tx1"/>
                      </a:solidFill>
                      <a:prstDash val="solid"/>
                      <a:round/>
                      <a:headEnd type="none" w="med" len="med"/>
                      <a:tailEnd type="none" w="med" len="med"/>
                    </a:lnR>
                  </a:tcPr>
                </a:tc>
                <a:tc>
                  <a:txBody>
                    <a:bodyPr/>
                    <a:lstStyle/>
                    <a:p>
                      <a:pPr algn="ctr"/>
                      <a:r>
                        <a:rPr lang="en-CA" sz="900">
                          <a:effectLst/>
                        </a:rPr>
                        <a:t>28</a:t>
                      </a:r>
                      <a:endParaRPr lang="en-CA" sz="900">
                        <a:effectLst/>
                        <a:latin typeface="Times New Roman" panose="02020603050405020304" pitchFamily="18" charset="0"/>
                        <a:ea typeface="Times New Roman" panose="02020603050405020304" pitchFamily="18" charset="0"/>
                      </a:endParaRPr>
                    </a:p>
                  </a:txBody>
                  <a:tcPr marL="14288" marR="14288" marT="0" marB="0">
                    <a:lnL w="12700" cap="flat" cmpd="sng" algn="ctr">
                      <a:solidFill>
                        <a:schemeClr val="tx1"/>
                      </a:solidFill>
                      <a:prstDash val="solid"/>
                      <a:round/>
                      <a:headEnd type="none" w="med" len="med"/>
                      <a:tailEnd type="none" w="med" len="med"/>
                    </a:lnL>
                  </a:tcPr>
                </a:tc>
                <a:tc>
                  <a:txBody>
                    <a:bodyPr/>
                    <a:lstStyle/>
                    <a:p>
                      <a:pPr algn="ctr"/>
                      <a:r>
                        <a:rPr lang="en-CA" sz="900">
                          <a:effectLst/>
                        </a:rPr>
                        <a:t>131</a:t>
                      </a:r>
                      <a:endParaRPr lang="en-CA" sz="900">
                        <a:effectLst/>
                        <a:latin typeface="Times New Roman" panose="02020603050405020304" pitchFamily="18" charset="0"/>
                        <a:ea typeface="Times New Roman" panose="02020603050405020304" pitchFamily="18" charset="0"/>
                      </a:endParaRPr>
                    </a:p>
                  </a:txBody>
                  <a:tcPr marL="14288" marR="14288" marT="0" marB="0"/>
                </a:tc>
                <a:extLst>
                  <a:ext uri="{0D108BD9-81ED-4DB2-BD59-A6C34878D82A}">
                    <a16:rowId xmlns:a16="http://schemas.microsoft.com/office/drawing/2014/main" val="377713295"/>
                  </a:ext>
                </a:extLst>
              </a:tr>
              <a:tr h="137160">
                <a:tc>
                  <a:txBody>
                    <a:bodyPr/>
                    <a:lstStyle/>
                    <a:p>
                      <a:pPr algn="ctr"/>
                      <a:r>
                        <a:rPr lang="en-CA" sz="900">
                          <a:effectLst/>
                        </a:rPr>
                        <a:t>9</a:t>
                      </a:r>
                      <a:endParaRPr lang="en-CA" sz="900">
                        <a:effectLst/>
                        <a:latin typeface="Times New Roman" panose="02020603050405020304" pitchFamily="18" charset="0"/>
                        <a:ea typeface="Times New Roman" panose="02020603050405020304" pitchFamily="18" charset="0"/>
                      </a:endParaRPr>
                    </a:p>
                  </a:txBody>
                  <a:tcPr marL="14288" marR="14288" marT="0" marB="0"/>
                </a:tc>
                <a:tc>
                  <a:txBody>
                    <a:bodyPr/>
                    <a:lstStyle/>
                    <a:p>
                      <a:pPr algn="ctr"/>
                      <a:r>
                        <a:rPr lang="en-CA" sz="900">
                          <a:effectLst/>
                        </a:rPr>
                        <a:t>137</a:t>
                      </a:r>
                      <a:endParaRPr lang="en-CA" sz="900">
                        <a:effectLst/>
                        <a:latin typeface="Times New Roman" panose="02020603050405020304" pitchFamily="18" charset="0"/>
                        <a:ea typeface="Times New Roman" panose="02020603050405020304" pitchFamily="18" charset="0"/>
                      </a:endParaRPr>
                    </a:p>
                  </a:txBody>
                  <a:tcPr marL="14288" marR="14288" marT="0" marB="0">
                    <a:lnR w="12700" cap="flat" cmpd="sng" algn="ctr">
                      <a:solidFill>
                        <a:schemeClr val="tx1"/>
                      </a:solidFill>
                      <a:prstDash val="solid"/>
                      <a:round/>
                      <a:headEnd type="none" w="med" len="med"/>
                      <a:tailEnd type="none" w="med" len="med"/>
                    </a:lnR>
                  </a:tcPr>
                </a:tc>
                <a:tc>
                  <a:txBody>
                    <a:bodyPr/>
                    <a:lstStyle/>
                    <a:p>
                      <a:pPr algn="ctr"/>
                      <a:r>
                        <a:rPr lang="en-CA" sz="900" dirty="0">
                          <a:effectLst/>
                        </a:rPr>
                        <a:t>29</a:t>
                      </a:r>
                      <a:endParaRPr lang="en-CA" sz="900" dirty="0">
                        <a:effectLst/>
                        <a:latin typeface="Times New Roman" panose="02020603050405020304" pitchFamily="18" charset="0"/>
                        <a:ea typeface="Times New Roman" panose="02020603050405020304" pitchFamily="18" charset="0"/>
                      </a:endParaRPr>
                    </a:p>
                  </a:txBody>
                  <a:tcPr marL="14288" marR="14288" marT="0" marB="0">
                    <a:lnL w="12700" cap="flat" cmpd="sng" algn="ctr">
                      <a:solidFill>
                        <a:schemeClr val="tx1"/>
                      </a:solidFill>
                      <a:prstDash val="solid"/>
                      <a:round/>
                      <a:headEnd type="none" w="med" len="med"/>
                      <a:tailEnd type="none" w="med" len="med"/>
                    </a:lnL>
                  </a:tcPr>
                </a:tc>
                <a:tc>
                  <a:txBody>
                    <a:bodyPr/>
                    <a:lstStyle/>
                    <a:p>
                      <a:pPr algn="ctr"/>
                      <a:r>
                        <a:rPr lang="en-CA" sz="900">
                          <a:effectLst/>
                        </a:rPr>
                        <a:t>139</a:t>
                      </a:r>
                      <a:endParaRPr lang="en-CA" sz="900">
                        <a:effectLst/>
                        <a:latin typeface="Times New Roman" panose="02020603050405020304" pitchFamily="18" charset="0"/>
                        <a:ea typeface="Times New Roman" panose="02020603050405020304" pitchFamily="18" charset="0"/>
                      </a:endParaRPr>
                    </a:p>
                  </a:txBody>
                  <a:tcPr marL="14288" marR="14288" marT="0" marB="0"/>
                </a:tc>
                <a:extLst>
                  <a:ext uri="{0D108BD9-81ED-4DB2-BD59-A6C34878D82A}">
                    <a16:rowId xmlns:a16="http://schemas.microsoft.com/office/drawing/2014/main" val="1155370332"/>
                  </a:ext>
                </a:extLst>
              </a:tr>
              <a:tr h="137160">
                <a:tc>
                  <a:txBody>
                    <a:bodyPr/>
                    <a:lstStyle/>
                    <a:p>
                      <a:pPr algn="ctr"/>
                      <a:r>
                        <a:rPr lang="en-CA" sz="900">
                          <a:effectLst/>
                        </a:rPr>
                        <a:t>10</a:t>
                      </a:r>
                      <a:endParaRPr lang="en-CA" sz="900">
                        <a:effectLst/>
                        <a:latin typeface="Times New Roman" panose="02020603050405020304" pitchFamily="18" charset="0"/>
                        <a:ea typeface="Times New Roman" panose="02020603050405020304" pitchFamily="18" charset="0"/>
                      </a:endParaRPr>
                    </a:p>
                  </a:txBody>
                  <a:tcPr marL="14288" marR="14288" marT="0" marB="0"/>
                </a:tc>
                <a:tc>
                  <a:txBody>
                    <a:bodyPr/>
                    <a:lstStyle/>
                    <a:p>
                      <a:pPr algn="ctr"/>
                      <a:r>
                        <a:rPr lang="en-CA" sz="900">
                          <a:effectLst/>
                        </a:rPr>
                        <a:t>138</a:t>
                      </a:r>
                      <a:endParaRPr lang="en-CA" sz="900">
                        <a:effectLst/>
                        <a:latin typeface="Times New Roman" panose="02020603050405020304" pitchFamily="18" charset="0"/>
                        <a:ea typeface="Times New Roman" panose="02020603050405020304" pitchFamily="18" charset="0"/>
                      </a:endParaRPr>
                    </a:p>
                  </a:txBody>
                  <a:tcPr marL="14288" marR="14288" marT="0" marB="0">
                    <a:lnR w="12700" cap="flat" cmpd="sng" algn="ctr">
                      <a:solidFill>
                        <a:schemeClr val="tx1"/>
                      </a:solidFill>
                      <a:prstDash val="solid"/>
                      <a:round/>
                      <a:headEnd type="none" w="med" len="med"/>
                      <a:tailEnd type="none" w="med" len="med"/>
                    </a:lnR>
                  </a:tcPr>
                </a:tc>
                <a:tc>
                  <a:txBody>
                    <a:bodyPr/>
                    <a:lstStyle/>
                    <a:p>
                      <a:pPr algn="ctr"/>
                      <a:r>
                        <a:rPr lang="en-CA" sz="900">
                          <a:effectLst/>
                        </a:rPr>
                        <a:t>30</a:t>
                      </a:r>
                      <a:endParaRPr lang="en-CA" sz="900">
                        <a:effectLst/>
                        <a:latin typeface="Times New Roman" panose="02020603050405020304" pitchFamily="18" charset="0"/>
                        <a:ea typeface="Times New Roman" panose="02020603050405020304" pitchFamily="18" charset="0"/>
                      </a:endParaRPr>
                    </a:p>
                  </a:txBody>
                  <a:tcPr marL="14288" marR="14288" marT="0" marB="0">
                    <a:lnL w="12700" cap="flat" cmpd="sng" algn="ctr">
                      <a:solidFill>
                        <a:schemeClr val="tx1"/>
                      </a:solidFill>
                      <a:prstDash val="solid"/>
                      <a:round/>
                      <a:headEnd type="none" w="med" len="med"/>
                      <a:tailEnd type="none" w="med" len="med"/>
                    </a:lnL>
                  </a:tcPr>
                </a:tc>
                <a:tc>
                  <a:txBody>
                    <a:bodyPr/>
                    <a:lstStyle/>
                    <a:p>
                      <a:pPr algn="ctr"/>
                      <a:r>
                        <a:rPr lang="en-CA" sz="900">
                          <a:effectLst/>
                        </a:rPr>
                        <a:t>159</a:t>
                      </a:r>
                      <a:endParaRPr lang="en-CA" sz="900">
                        <a:effectLst/>
                        <a:latin typeface="Times New Roman" panose="02020603050405020304" pitchFamily="18" charset="0"/>
                        <a:ea typeface="Times New Roman" panose="02020603050405020304" pitchFamily="18" charset="0"/>
                      </a:endParaRPr>
                    </a:p>
                  </a:txBody>
                  <a:tcPr marL="14288" marR="14288" marT="0" marB="0"/>
                </a:tc>
                <a:extLst>
                  <a:ext uri="{0D108BD9-81ED-4DB2-BD59-A6C34878D82A}">
                    <a16:rowId xmlns:a16="http://schemas.microsoft.com/office/drawing/2014/main" val="3487234997"/>
                  </a:ext>
                </a:extLst>
              </a:tr>
              <a:tr h="138113">
                <a:tc>
                  <a:txBody>
                    <a:bodyPr/>
                    <a:lstStyle/>
                    <a:p>
                      <a:pPr algn="ctr"/>
                      <a:r>
                        <a:rPr lang="en-CA" sz="900">
                          <a:effectLst/>
                        </a:rPr>
                        <a:t>11</a:t>
                      </a:r>
                      <a:endParaRPr lang="en-CA" sz="900">
                        <a:effectLst/>
                        <a:latin typeface="Times New Roman" panose="02020603050405020304" pitchFamily="18" charset="0"/>
                        <a:ea typeface="Times New Roman" panose="02020603050405020304" pitchFamily="18" charset="0"/>
                      </a:endParaRPr>
                    </a:p>
                  </a:txBody>
                  <a:tcPr marL="14288" marR="14288" marT="0" marB="0"/>
                </a:tc>
                <a:tc>
                  <a:txBody>
                    <a:bodyPr/>
                    <a:lstStyle/>
                    <a:p>
                      <a:pPr algn="ctr"/>
                      <a:r>
                        <a:rPr lang="en-CA" sz="900">
                          <a:effectLst/>
                        </a:rPr>
                        <a:t>124</a:t>
                      </a:r>
                      <a:endParaRPr lang="en-CA" sz="900">
                        <a:effectLst/>
                        <a:latin typeface="Times New Roman" panose="02020603050405020304" pitchFamily="18" charset="0"/>
                        <a:ea typeface="Times New Roman" panose="02020603050405020304" pitchFamily="18" charset="0"/>
                      </a:endParaRPr>
                    </a:p>
                  </a:txBody>
                  <a:tcPr marL="14288" marR="14288" marT="0" marB="0">
                    <a:lnR w="12700" cap="flat" cmpd="sng" algn="ctr">
                      <a:solidFill>
                        <a:schemeClr val="tx1"/>
                      </a:solidFill>
                      <a:prstDash val="solid"/>
                      <a:round/>
                      <a:headEnd type="none" w="med" len="med"/>
                      <a:tailEnd type="none" w="med" len="med"/>
                    </a:lnR>
                  </a:tcPr>
                </a:tc>
                <a:tc>
                  <a:txBody>
                    <a:bodyPr/>
                    <a:lstStyle/>
                    <a:p>
                      <a:pPr algn="ctr"/>
                      <a:r>
                        <a:rPr lang="en-CA" sz="900">
                          <a:effectLst/>
                        </a:rPr>
                        <a:t>31</a:t>
                      </a:r>
                      <a:endParaRPr lang="en-CA" sz="900">
                        <a:effectLst/>
                        <a:latin typeface="Times New Roman" panose="02020603050405020304" pitchFamily="18" charset="0"/>
                        <a:ea typeface="Times New Roman" panose="02020603050405020304" pitchFamily="18" charset="0"/>
                      </a:endParaRPr>
                    </a:p>
                  </a:txBody>
                  <a:tcPr marL="14288" marR="14288" marT="0" marB="0">
                    <a:lnL w="12700" cap="flat" cmpd="sng" algn="ctr">
                      <a:solidFill>
                        <a:schemeClr val="tx1"/>
                      </a:solidFill>
                      <a:prstDash val="solid"/>
                      <a:round/>
                      <a:headEnd type="none" w="med" len="med"/>
                      <a:tailEnd type="none" w="med" len="med"/>
                    </a:lnL>
                  </a:tcPr>
                </a:tc>
                <a:tc>
                  <a:txBody>
                    <a:bodyPr/>
                    <a:lstStyle/>
                    <a:p>
                      <a:pPr algn="ctr"/>
                      <a:r>
                        <a:rPr lang="en-CA" sz="900">
                          <a:effectLst/>
                        </a:rPr>
                        <a:t>126</a:t>
                      </a:r>
                      <a:endParaRPr lang="en-CA" sz="900">
                        <a:effectLst/>
                        <a:latin typeface="Times New Roman" panose="02020603050405020304" pitchFamily="18" charset="0"/>
                        <a:ea typeface="Times New Roman" panose="02020603050405020304" pitchFamily="18" charset="0"/>
                      </a:endParaRPr>
                    </a:p>
                  </a:txBody>
                  <a:tcPr marL="14288" marR="14288" marT="0" marB="0"/>
                </a:tc>
                <a:extLst>
                  <a:ext uri="{0D108BD9-81ED-4DB2-BD59-A6C34878D82A}">
                    <a16:rowId xmlns:a16="http://schemas.microsoft.com/office/drawing/2014/main" val="12620487"/>
                  </a:ext>
                </a:extLst>
              </a:tr>
              <a:tr h="138113">
                <a:tc>
                  <a:txBody>
                    <a:bodyPr/>
                    <a:lstStyle/>
                    <a:p>
                      <a:pPr algn="ctr"/>
                      <a:r>
                        <a:rPr lang="en-CA" sz="900">
                          <a:effectLst/>
                        </a:rPr>
                        <a:t>12</a:t>
                      </a:r>
                      <a:endParaRPr lang="en-CA" sz="900">
                        <a:effectLst/>
                        <a:latin typeface="Times New Roman" panose="02020603050405020304" pitchFamily="18" charset="0"/>
                        <a:ea typeface="Times New Roman" panose="02020603050405020304" pitchFamily="18" charset="0"/>
                      </a:endParaRPr>
                    </a:p>
                  </a:txBody>
                  <a:tcPr marL="14288" marR="14288" marT="0" marB="0"/>
                </a:tc>
                <a:tc>
                  <a:txBody>
                    <a:bodyPr/>
                    <a:lstStyle/>
                    <a:p>
                      <a:pPr algn="ctr"/>
                      <a:r>
                        <a:rPr lang="en-CA" sz="900">
                          <a:effectLst/>
                        </a:rPr>
                        <a:t>153</a:t>
                      </a:r>
                      <a:endParaRPr lang="en-CA" sz="900">
                        <a:effectLst/>
                        <a:latin typeface="Times New Roman" panose="02020603050405020304" pitchFamily="18" charset="0"/>
                        <a:ea typeface="Times New Roman" panose="02020603050405020304" pitchFamily="18" charset="0"/>
                      </a:endParaRPr>
                    </a:p>
                  </a:txBody>
                  <a:tcPr marL="14288" marR="14288" marT="0" marB="0">
                    <a:lnR w="12700" cap="flat" cmpd="sng" algn="ctr">
                      <a:solidFill>
                        <a:schemeClr val="tx1"/>
                      </a:solidFill>
                      <a:prstDash val="solid"/>
                      <a:round/>
                      <a:headEnd type="none" w="med" len="med"/>
                      <a:tailEnd type="none" w="med" len="med"/>
                    </a:lnR>
                  </a:tcPr>
                </a:tc>
                <a:tc>
                  <a:txBody>
                    <a:bodyPr/>
                    <a:lstStyle/>
                    <a:p>
                      <a:pPr algn="ctr"/>
                      <a:r>
                        <a:rPr lang="en-CA" sz="900">
                          <a:effectLst/>
                        </a:rPr>
                        <a:t>32</a:t>
                      </a:r>
                      <a:endParaRPr lang="en-CA" sz="900">
                        <a:effectLst/>
                        <a:latin typeface="Times New Roman" panose="02020603050405020304" pitchFamily="18" charset="0"/>
                        <a:ea typeface="Times New Roman" panose="02020603050405020304" pitchFamily="18" charset="0"/>
                      </a:endParaRPr>
                    </a:p>
                  </a:txBody>
                  <a:tcPr marL="14288" marR="14288" marT="0" marB="0">
                    <a:lnL w="12700" cap="flat" cmpd="sng" algn="ctr">
                      <a:solidFill>
                        <a:schemeClr val="tx1"/>
                      </a:solidFill>
                      <a:prstDash val="solid"/>
                      <a:round/>
                      <a:headEnd type="none" w="med" len="med"/>
                      <a:tailEnd type="none" w="med" len="med"/>
                    </a:lnL>
                  </a:tcPr>
                </a:tc>
                <a:tc>
                  <a:txBody>
                    <a:bodyPr/>
                    <a:lstStyle/>
                    <a:p>
                      <a:pPr algn="ctr"/>
                      <a:r>
                        <a:rPr lang="en-CA" sz="900">
                          <a:effectLst/>
                        </a:rPr>
                        <a:t>127</a:t>
                      </a:r>
                      <a:endParaRPr lang="en-CA" sz="900">
                        <a:effectLst/>
                        <a:latin typeface="Times New Roman" panose="02020603050405020304" pitchFamily="18" charset="0"/>
                        <a:ea typeface="Times New Roman" panose="02020603050405020304" pitchFamily="18" charset="0"/>
                      </a:endParaRPr>
                    </a:p>
                  </a:txBody>
                  <a:tcPr marL="14288" marR="14288" marT="0" marB="0"/>
                </a:tc>
                <a:extLst>
                  <a:ext uri="{0D108BD9-81ED-4DB2-BD59-A6C34878D82A}">
                    <a16:rowId xmlns:a16="http://schemas.microsoft.com/office/drawing/2014/main" val="2914927111"/>
                  </a:ext>
                </a:extLst>
              </a:tr>
              <a:tr h="138113">
                <a:tc>
                  <a:txBody>
                    <a:bodyPr/>
                    <a:lstStyle/>
                    <a:p>
                      <a:pPr algn="ctr"/>
                      <a:r>
                        <a:rPr lang="en-CA" sz="900">
                          <a:effectLst/>
                        </a:rPr>
                        <a:t>13</a:t>
                      </a:r>
                      <a:endParaRPr lang="en-CA" sz="900">
                        <a:effectLst/>
                        <a:latin typeface="Times New Roman" panose="02020603050405020304" pitchFamily="18" charset="0"/>
                        <a:ea typeface="Times New Roman" panose="02020603050405020304" pitchFamily="18" charset="0"/>
                      </a:endParaRPr>
                    </a:p>
                  </a:txBody>
                  <a:tcPr marL="14288" marR="14288" marT="0" marB="0"/>
                </a:tc>
                <a:tc>
                  <a:txBody>
                    <a:bodyPr/>
                    <a:lstStyle/>
                    <a:p>
                      <a:pPr algn="ctr"/>
                      <a:r>
                        <a:rPr lang="en-CA" sz="900">
                          <a:effectLst/>
                        </a:rPr>
                        <a:t>145</a:t>
                      </a:r>
                      <a:endParaRPr lang="en-CA" sz="900">
                        <a:effectLst/>
                        <a:latin typeface="Times New Roman" panose="02020603050405020304" pitchFamily="18" charset="0"/>
                        <a:ea typeface="Times New Roman" panose="02020603050405020304" pitchFamily="18" charset="0"/>
                      </a:endParaRPr>
                    </a:p>
                  </a:txBody>
                  <a:tcPr marL="14288" marR="14288" marT="0" marB="0">
                    <a:lnR w="12700" cap="flat" cmpd="sng" algn="ctr">
                      <a:solidFill>
                        <a:schemeClr val="tx1"/>
                      </a:solidFill>
                      <a:prstDash val="solid"/>
                      <a:round/>
                      <a:headEnd type="none" w="med" len="med"/>
                      <a:tailEnd type="none" w="med" len="med"/>
                    </a:lnR>
                  </a:tcPr>
                </a:tc>
                <a:tc>
                  <a:txBody>
                    <a:bodyPr/>
                    <a:lstStyle/>
                    <a:p>
                      <a:pPr algn="ctr"/>
                      <a:r>
                        <a:rPr lang="en-CA" sz="900" dirty="0">
                          <a:effectLst/>
                        </a:rPr>
                        <a:t>33</a:t>
                      </a:r>
                      <a:endParaRPr lang="en-CA" sz="900" dirty="0">
                        <a:effectLst/>
                        <a:latin typeface="Times New Roman" panose="02020603050405020304" pitchFamily="18" charset="0"/>
                        <a:ea typeface="Times New Roman" panose="02020603050405020304" pitchFamily="18" charset="0"/>
                      </a:endParaRPr>
                    </a:p>
                  </a:txBody>
                  <a:tcPr marL="14288" marR="14288" marT="0" marB="0">
                    <a:lnL w="12700" cap="flat" cmpd="sng" algn="ctr">
                      <a:solidFill>
                        <a:schemeClr val="tx1"/>
                      </a:solidFill>
                      <a:prstDash val="solid"/>
                      <a:round/>
                      <a:headEnd type="none" w="med" len="med"/>
                      <a:tailEnd type="none" w="med" len="med"/>
                    </a:lnL>
                  </a:tcPr>
                </a:tc>
                <a:tc>
                  <a:txBody>
                    <a:bodyPr/>
                    <a:lstStyle/>
                    <a:p>
                      <a:pPr algn="ctr"/>
                      <a:r>
                        <a:rPr lang="en-CA" sz="900">
                          <a:effectLst/>
                        </a:rPr>
                        <a:t>126</a:t>
                      </a:r>
                      <a:endParaRPr lang="en-CA" sz="900">
                        <a:effectLst/>
                        <a:latin typeface="Times New Roman" panose="02020603050405020304" pitchFamily="18" charset="0"/>
                        <a:ea typeface="Times New Roman" panose="02020603050405020304" pitchFamily="18" charset="0"/>
                      </a:endParaRPr>
                    </a:p>
                  </a:txBody>
                  <a:tcPr marL="14288" marR="14288" marT="0" marB="0"/>
                </a:tc>
                <a:extLst>
                  <a:ext uri="{0D108BD9-81ED-4DB2-BD59-A6C34878D82A}">
                    <a16:rowId xmlns:a16="http://schemas.microsoft.com/office/drawing/2014/main" val="1926254597"/>
                  </a:ext>
                </a:extLst>
              </a:tr>
              <a:tr h="137160">
                <a:tc>
                  <a:txBody>
                    <a:bodyPr/>
                    <a:lstStyle/>
                    <a:p>
                      <a:pPr algn="ctr"/>
                      <a:r>
                        <a:rPr lang="en-CA" sz="900">
                          <a:effectLst/>
                        </a:rPr>
                        <a:t>14</a:t>
                      </a:r>
                      <a:endParaRPr lang="en-CA" sz="900">
                        <a:effectLst/>
                        <a:latin typeface="Times New Roman" panose="02020603050405020304" pitchFamily="18" charset="0"/>
                        <a:ea typeface="Times New Roman" panose="02020603050405020304" pitchFamily="18" charset="0"/>
                      </a:endParaRPr>
                    </a:p>
                  </a:txBody>
                  <a:tcPr marL="14288" marR="14288" marT="0" marB="0"/>
                </a:tc>
                <a:tc>
                  <a:txBody>
                    <a:bodyPr/>
                    <a:lstStyle/>
                    <a:p>
                      <a:pPr algn="ctr"/>
                      <a:r>
                        <a:rPr lang="en-CA" sz="900">
                          <a:effectLst/>
                        </a:rPr>
                        <a:t>115</a:t>
                      </a:r>
                      <a:endParaRPr lang="en-CA" sz="900">
                        <a:effectLst/>
                        <a:latin typeface="Times New Roman" panose="02020603050405020304" pitchFamily="18" charset="0"/>
                        <a:ea typeface="Times New Roman" panose="02020603050405020304" pitchFamily="18" charset="0"/>
                      </a:endParaRPr>
                    </a:p>
                  </a:txBody>
                  <a:tcPr marL="14288" marR="14288" marT="0" marB="0">
                    <a:lnR w="12700" cap="flat" cmpd="sng" algn="ctr">
                      <a:solidFill>
                        <a:schemeClr val="tx1"/>
                      </a:solidFill>
                      <a:prstDash val="solid"/>
                      <a:round/>
                      <a:headEnd type="none" w="med" len="med"/>
                      <a:tailEnd type="none" w="med" len="med"/>
                    </a:lnR>
                  </a:tcPr>
                </a:tc>
                <a:tc>
                  <a:txBody>
                    <a:bodyPr/>
                    <a:lstStyle/>
                    <a:p>
                      <a:pPr algn="ctr"/>
                      <a:r>
                        <a:rPr lang="en-CA" sz="900">
                          <a:effectLst/>
                        </a:rPr>
                        <a:t>34</a:t>
                      </a:r>
                      <a:endParaRPr lang="en-CA" sz="900">
                        <a:effectLst/>
                        <a:latin typeface="Times New Roman" panose="02020603050405020304" pitchFamily="18" charset="0"/>
                        <a:ea typeface="Times New Roman" panose="02020603050405020304" pitchFamily="18" charset="0"/>
                      </a:endParaRPr>
                    </a:p>
                  </a:txBody>
                  <a:tcPr marL="14288" marR="14288" marT="0" marB="0">
                    <a:lnL w="12700" cap="flat" cmpd="sng" algn="ctr">
                      <a:solidFill>
                        <a:schemeClr val="tx1"/>
                      </a:solidFill>
                      <a:prstDash val="solid"/>
                      <a:round/>
                      <a:headEnd type="none" w="med" len="med"/>
                      <a:tailEnd type="none" w="med" len="med"/>
                    </a:lnL>
                  </a:tcPr>
                </a:tc>
                <a:tc>
                  <a:txBody>
                    <a:bodyPr/>
                    <a:lstStyle/>
                    <a:p>
                      <a:pPr algn="ctr"/>
                      <a:r>
                        <a:rPr lang="en-CA" sz="900">
                          <a:effectLst/>
                        </a:rPr>
                        <a:t>139</a:t>
                      </a:r>
                      <a:endParaRPr lang="en-CA" sz="900">
                        <a:effectLst/>
                        <a:latin typeface="Times New Roman" panose="02020603050405020304" pitchFamily="18" charset="0"/>
                        <a:ea typeface="Times New Roman" panose="02020603050405020304" pitchFamily="18" charset="0"/>
                      </a:endParaRPr>
                    </a:p>
                  </a:txBody>
                  <a:tcPr marL="14288" marR="14288" marT="0" marB="0"/>
                </a:tc>
                <a:extLst>
                  <a:ext uri="{0D108BD9-81ED-4DB2-BD59-A6C34878D82A}">
                    <a16:rowId xmlns:a16="http://schemas.microsoft.com/office/drawing/2014/main" val="2892902924"/>
                  </a:ext>
                </a:extLst>
              </a:tr>
              <a:tr h="137160">
                <a:tc>
                  <a:txBody>
                    <a:bodyPr/>
                    <a:lstStyle/>
                    <a:p>
                      <a:pPr algn="ctr"/>
                      <a:r>
                        <a:rPr lang="en-CA" sz="900">
                          <a:effectLst/>
                        </a:rPr>
                        <a:t>15</a:t>
                      </a:r>
                      <a:endParaRPr lang="en-CA" sz="900">
                        <a:effectLst/>
                        <a:latin typeface="Times New Roman" panose="02020603050405020304" pitchFamily="18" charset="0"/>
                        <a:ea typeface="Times New Roman" panose="02020603050405020304" pitchFamily="18" charset="0"/>
                      </a:endParaRPr>
                    </a:p>
                  </a:txBody>
                  <a:tcPr marL="14288" marR="14288" marT="0" marB="0"/>
                </a:tc>
                <a:tc>
                  <a:txBody>
                    <a:bodyPr/>
                    <a:lstStyle/>
                    <a:p>
                      <a:pPr algn="ctr"/>
                      <a:r>
                        <a:rPr lang="en-CA" sz="900">
                          <a:effectLst/>
                        </a:rPr>
                        <a:t>122</a:t>
                      </a:r>
                      <a:endParaRPr lang="en-CA" sz="900">
                        <a:effectLst/>
                        <a:latin typeface="Times New Roman" panose="02020603050405020304" pitchFamily="18" charset="0"/>
                        <a:ea typeface="Times New Roman" panose="02020603050405020304" pitchFamily="18" charset="0"/>
                      </a:endParaRPr>
                    </a:p>
                  </a:txBody>
                  <a:tcPr marL="14288" marR="14288" marT="0" marB="0">
                    <a:lnR w="12700" cap="flat" cmpd="sng" algn="ctr">
                      <a:solidFill>
                        <a:schemeClr val="tx1"/>
                      </a:solidFill>
                      <a:prstDash val="solid"/>
                      <a:round/>
                      <a:headEnd type="none" w="med" len="med"/>
                      <a:tailEnd type="none" w="med" len="med"/>
                    </a:lnR>
                  </a:tcPr>
                </a:tc>
                <a:tc>
                  <a:txBody>
                    <a:bodyPr/>
                    <a:lstStyle/>
                    <a:p>
                      <a:pPr algn="ctr"/>
                      <a:r>
                        <a:rPr lang="en-CA" sz="900">
                          <a:effectLst/>
                        </a:rPr>
                        <a:t>35</a:t>
                      </a:r>
                      <a:endParaRPr lang="en-CA" sz="900">
                        <a:effectLst/>
                        <a:latin typeface="Times New Roman" panose="02020603050405020304" pitchFamily="18" charset="0"/>
                        <a:ea typeface="Times New Roman" panose="02020603050405020304" pitchFamily="18" charset="0"/>
                      </a:endParaRPr>
                    </a:p>
                  </a:txBody>
                  <a:tcPr marL="14288" marR="14288" marT="0" marB="0">
                    <a:lnL w="12700" cap="flat" cmpd="sng" algn="ctr">
                      <a:solidFill>
                        <a:schemeClr val="tx1"/>
                      </a:solidFill>
                      <a:prstDash val="solid"/>
                      <a:round/>
                      <a:headEnd type="none" w="med" len="med"/>
                      <a:tailEnd type="none" w="med" len="med"/>
                    </a:lnL>
                  </a:tcPr>
                </a:tc>
                <a:tc>
                  <a:txBody>
                    <a:bodyPr/>
                    <a:lstStyle/>
                    <a:p>
                      <a:pPr algn="ctr"/>
                      <a:r>
                        <a:rPr lang="en-CA" sz="900">
                          <a:effectLst/>
                        </a:rPr>
                        <a:t>109</a:t>
                      </a:r>
                      <a:endParaRPr lang="en-CA" sz="900">
                        <a:effectLst/>
                        <a:latin typeface="Times New Roman" panose="02020603050405020304" pitchFamily="18" charset="0"/>
                        <a:ea typeface="Times New Roman" panose="02020603050405020304" pitchFamily="18" charset="0"/>
                      </a:endParaRPr>
                    </a:p>
                  </a:txBody>
                  <a:tcPr marL="14288" marR="14288" marT="0" marB="0"/>
                </a:tc>
                <a:extLst>
                  <a:ext uri="{0D108BD9-81ED-4DB2-BD59-A6C34878D82A}">
                    <a16:rowId xmlns:a16="http://schemas.microsoft.com/office/drawing/2014/main" val="3120568227"/>
                  </a:ext>
                </a:extLst>
              </a:tr>
              <a:tr h="137160">
                <a:tc>
                  <a:txBody>
                    <a:bodyPr/>
                    <a:lstStyle/>
                    <a:p>
                      <a:pPr algn="ctr"/>
                      <a:r>
                        <a:rPr lang="en-CA" sz="900">
                          <a:effectLst/>
                        </a:rPr>
                        <a:t>16</a:t>
                      </a:r>
                      <a:endParaRPr lang="en-CA" sz="900">
                        <a:effectLst/>
                        <a:latin typeface="Times New Roman" panose="02020603050405020304" pitchFamily="18" charset="0"/>
                        <a:ea typeface="Times New Roman" panose="02020603050405020304" pitchFamily="18" charset="0"/>
                      </a:endParaRPr>
                    </a:p>
                  </a:txBody>
                  <a:tcPr marL="14288" marR="14288" marT="0" marB="0"/>
                </a:tc>
                <a:tc>
                  <a:txBody>
                    <a:bodyPr/>
                    <a:lstStyle/>
                    <a:p>
                      <a:pPr algn="ctr"/>
                      <a:r>
                        <a:rPr lang="en-CA" sz="900">
                          <a:effectLst/>
                        </a:rPr>
                        <a:t>175</a:t>
                      </a:r>
                      <a:endParaRPr lang="en-CA" sz="900">
                        <a:effectLst/>
                        <a:latin typeface="Times New Roman" panose="02020603050405020304" pitchFamily="18" charset="0"/>
                        <a:ea typeface="Times New Roman" panose="02020603050405020304" pitchFamily="18" charset="0"/>
                      </a:endParaRPr>
                    </a:p>
                  </a:txBody>
                  <a:tcPr marL="14288" marR="14288" marT="0" marB="0">
                    <a:lnR w="12700" cap="flat" cmpd="sng" algn="ctr">
                      <a:solidFill>
                        <a:schemeClr val="tx1"/>
                      </a:solidFill>
                      <a:prstDash val="solid"/>
                      <a:round/>
                      <a:headEnd type="none" w="med" len="med"/>
                      <a:tailEnd type="none" w="med" len="med"/>
                    </a:lnR>
                  </a:tcPr>
                </a:tc>
                <a:tc>
                  <a:txBody>
                    <a:bodyPr/>
                    <a:lstStyle/>
                    <a:p>
                      <a:pPr algn="ctr"/>
                      <a:r>
                        <a:rPr lang="en-CA" sz="900" dirty="0">
                          <a:effectLst/>
                        </a:rPr>
                        <a:t>36</a:t>
                      </a:r>
                      <a:endParaRPr lang="en-CA" sz="900" dirty="0">
                        <a:effectLst/>
                        <a:latin typeface="Times New Roman" panose="02020603050405020304" pitchFamily="18" charset="0"/>
                        <a:ea typeface="Times New Roman" panose="02020603050405020304" pitchFamily="18" charset="0"/>
                      </a:endParaRPr>
                    </a:p>
                  </a:txBody>
                  <a:tcPr marL="14288" marR="14288" marT="0" marB="0">
                    <a:lnL w="12700" cap="flat" cmpd="sng" algn="ctr">
                      <a:solidFill>
                        <a:schemeClr val="tx1"/>
                      </a:solidFill>
                      <a:prstDash val="solid"/>
                      <a:round/>
                      <a:headEnd type="none" w="med" len="med"/>
                      <a:tailEnd type="none" w="med" len="med"/>
                    </a:lnL>
                  </a:tcPr>
                </a:tc>
                <a:tc>
                  <a:txBody>
                    <a:bodyPr/>
                    <a:lstStyle/>
                    <a:p>
                      <a:pPr algn="ctr"/>
                      <a:r>
                        <a:rPr lang="en-CA" sz="900">
                          <a:effectLst/>
                        </a:rPr>
                        <a:t>121</a:t>
                      </a:r>
                      <a:endParaRPr lang="en-CA" sz="900">
                        <a:effectLst/>
                        <a:latin typeface="Times New Roman" panose="02020603050405020304" pitchFamily="18" charset="0"/>
                        <a:ea typeface="Times New Roman" panose="02020603050405020304" pitchFamily="18" charset="0"/>
                      </a:endParaRPr>
                    </a:p>
                  </a:txBody>
                  <a:tcPr marL="14288" marR="14288" marT="0" marB="0"/>
                </a:tc>
                <a:extLst>
                  <a:ext uri="{0D108BD9-81ED-4DB2-BD59-A6C34878D82A}">
                    <a16:rowId xmlns:a16="http://schemas.microsoft.com/office/drawing/2014/main" val="1521934253"/>
                  </a:ext>
                </a:extLst>
              </a:tr>
              <a:tr h="137160">
                <a:tc>
                  <a:txBody>
                    <a:bodyPr/>
                    <a:lstStyle/>
                    <a:p>
                      <a:pPr algn="ctr"/>
                      <a:r>
                        <a:rPr lang="en-CA" sz="900">
                          <a:effectLst/>
                        </a:rPr>
                        <a:t>17</a:t>
                      </a:r>
                      <a:endParaRPr lang="en-CA" sz="900">
                        <a:effectLst/>
                        <a:latin typeface="Times New Roman" panose="02020603050405020304" pitchFamily="18" charset="0"/>
                        <a:ea typeface="Times New Roman" panose="02020603050405020304" pitchFamily="18" charset="0"/>
                      </a:endParaRPr>
                    </a:p>
                  </a:txBody>
                  <a:tcPr marL="14288" marR="14288" marT="0" marB="0"/>
                </a:tc>
                <a:tc>
                  <a:txBody>
                    <a:bodyPr/>
                    <a:lstStyle/>
                    <a:p>
                      <a:pPr algn="ctr"/>
                      <a:r>
                        <a:rPr lang="en-CA" sz="900">
                          <a:effectLst/>
                        </a:rPr>
                        <a:t>172</a:t>
                      </a:r>
                      <a:endParaRPr lang="en-CA" sz="900">
                        <a:effectLst/>
                        <a:latin typeface="Times New Roman" panose="02020603050405020304" pitchFamily="18" charset="0"/>
                        <a:ea typeface="Times New Roman" panose="02020603050405020304" pitchFamily="18" charset="0"/>
                      </a:endParaRPr>
                    </a:p>
                  </a:txBody>
                  <a:tcPr marL="14288" marR="14288" marT="0" marB="0">
                    <a:lnR w="12700" cap="flat" cmpd="sng" algn="ctr">
                      <a:solidFill>
                        <a:schemeClr val="tx1"/>
                      </a:solidFill>
                      <a:prstDash val="solid"/>
                      <a:round/>
                      <a:headEnd type="none" w="med" len="med"/>
                      <a:tailEnd type="none" w="med" len="med"/>
                    </a:lnR>
                  </a:tcPr>
                </a:tc>
                <a:tc>
                  <a:txBody>
                    <a:bodyPr/>
                    <a:lstStyle/>
                    <a:p>
                      <a:pPr algn="ctr"/>
                      <a:r>
                        <a:rPr lang="en-CA" sz="900" dirty="0">
                          <a:effectLst/>
                        </a:rPr>
                        <a:t>37</a:t>
                      </a:r>
                      <a:endParaRPr lang="en-CA" sz="900" dirty="0">
                        <a:effectLst/>
                        <a:latin typeface="Times New Roman" panose="02020603050405020304" pitchFamily="18" charset="0"/>
                        <a:ea typeface="Times New Roman" panose="02020603050405020304" pitchFamily="18" charset="0"/>
                      </a:endParaRPr>
                    </a:p>
                  </a:txBody>
                  <a:tcPr marL="14288" marR="14288" marT="0" marB="0">
                    <a:lnL w="12700" cap="flat" cmpd="sng" algn="ctr">
                      <a:solidFill>
                        <a:schemeClr val="tx1"/>
                      </a:solidFill>
                      <a:prstDash val="solid"/>
                      <a:round/>
                      <a:headEnd type="none" w="med" len="med"/>
                      <a:tailEnd type="none" w="med" len="med"/>
                    </a:lnL>
                  </a:tcPr>
                </a:tc>
                <a:tc>
                  <a:txBody>
                    <a:bodyPr/>
                    <a:lstStyle/>
                    <a:p>
                      <a:pPr algn="ctr"/>
                      <a:r>
                        <a:rPr lang="en-CA" sz="900">
                          <a:effectLst/>
                        </a:rPr>
                        <a:t>92</a:t>
                      </a:r>
                      <a:endParaRPr lang="en-CA" sz="900">
                        <a:effectLst/>
                        <a:latin typeface="Times New Roman" panose="02020603050405020304" pitchFamily="18" charset="0"/>
                        <a:ea typeface="Times New Roman" panose="02020603050405020304" pitchFamily="18" charset="0"/>
                      </a:endParaRPr>
                    </a:p>
                  </a:txBody>
                  <a:tcPr marL="14288" marR="14288" marT="0" marB="0"/>
                </a:tc>
                <a:extLst>
                  <a:ext uri="{0D108BD9-81ED-4DB2-BD59-A6C34878D82A}">
                    <a16:rowId xmlns:a16="http://schemas.microsoft.com/office/drawing/2014/main" val="1220921539"/>
                  </a:ext>
                </a:extLst>
              </a:tr>
              <a:tr h="137160">
                <a:tc>
                  <a:txBody>
                    <a:bodyPr/>
                    <a:lstStyle/>
                    <a:p>
                      <a:pPr algn="ctr"/>
                      <a:r>
                        <a:rPr lang="en-CA" sz="900">
                          <a:effectLst/>
                        </a:rPr>
                        <a:t>18</a:t>
                      </a:r>
                      <a:endParaRPr lang="en-CA" sz="900">
                        <a:effectLst/>
                        <a:latin typeface="Times New Roman" panose="02020603050405020304" pitchFamily="18" charset="0"/>
                        <a:ea typeface="Times New Roman" panose="02020603050405020304" pitchFamily="18" charset="0"/>
                      </a:endParaRPr>
                    </a:p>
                  </a:txBody>
                  <a:tcPr marL="14288" marR="14288" marT="0" marB="0"/>
                </a:tc>
                <a:tc>
                  <a:txBody>
                    <a:bodyPr/>
                    <a:lstStyle/>
                    <a:p>
                      <a:pPr algn="ctr"/>
                      <a:r>
                        <a:rPr lang="en-CA" sz="900">
                          <a:effectLst/>
                        </a:rPr>
                        <a:t>111</a:t>
                      </a:r>
                      <a:endParaRPr lang="en-CA" sz="900">
                        <a:effectLst/>
                        <a:latin typeface="Times New Roman" panose="02020603050405020304" pitchFamily="18" charset="0"/>
                        <a:ea typeface="Times New Roman" panose="02020603050405020304" pitchFamily="18" charset="0"/>
                      </a:endParaRPr>
                    </a:p>
                  </a:txBody>
                  <a:tcPr marL="14288" marR="14288" marT="0" marB="0">
                    <a:lnR w="12700" cap="flat" cmpd="sng" algn="ctr">
                      <a:solidFill>
                        <a:schemeClr val="tx1"/>
                      </a:solidFill>
                      <a:prstDash val="solid"/>
                      <a:round/>
                      <a:headEnd type="none" w="med" len="med"/>
                      <a:tailEnd type="none" w="med" len="med"/>
                    </a:lnR>
                  </a:tcPr>
                </a:tc>
                <a:tc>
                  <a:txBody>
                    <a:bodyPr/>
                    <a:lstStyle/>
                    <a:p>
                      <a:pPr algn="ctr"/>
                      <a:r>
                        <a:rPr lang="en-CA" sz="900">
                          <a:effectLst/>
                        </a:rPr>
                        <a:t>38</a:t>
                      </a:r>
                      <a:endParaRPr lang="en-CA" sz="900">
                        <a:effectLst/>
                        <a:latin typeface="Times New Roman" panose="02020603050405020304" pitchFamily="18" charset="0"/>
                        <a:ea typeface="Times New Roman" panose="02020603050405020304" pitchFamily="18" charset="0"/>
                      </a:endParaRPr>
                    </a:p>
                  </a:txBody>
                  <a:tcPr marL="14288" marR="14288" marT="0" marB="0">
                    <a:lnL w="12700" cap="flat" cmpd="sng" algn="ctr">
                      <a:solidFill>
                        <a:schemeClr val="tx1"/>
                      </a:solidFill>
                      <a:prstDash val="solid"/>
                      <a:round/>
                      <a:headEnd type="none" w="med" len="med"/>
                      <a:tailEnd type="none" w="med" len="med"/>
                    </a:lnL>
                  </a:tcPr>
                </a:tc>
                <a:tc>
                  <a:txBody>
                    <a:bodyPr/>
                    <a:lstStyle/>
                    <a:p>
                      <a:pPr algn="ctr"/>
                      <a:r>
                        <a:rPr lang="en-CA" sz="900">
                          <a:effectLst/>
                        </a:rPr>
                        <a:t>131</a:t>
                      </a:r>
                      <a:endParaRPr lang="en-CA" sz="900">
                        <a:effectLst/>
                        <a:latin typeface="Times New Roman" panose="02020603050405020304" pitchFamily="18" charset="0"/>
                        <a:ea typeface="Times New Roman" panose="02020603050405020304" pitchFamily="18" charset="0"/>
                      </a:endParaRPr>
                    </a:p>
                  </a:txBody>
                  <a:tcPr marL="14288" marR="14288" marT="0" marB="0"/>
                </a:tc>
                <a:extLst>
                  <a:ext uri="{0D108BD9-81ED-4DB2-BD59-A6C34878D82A}">
                    <a16:rowId xmlns:a16="http://schemas.microsoft.com/office/drawing/2014/main" val="1931760938"/>
                  </a:ext>
                </a:extLst>
              </a:tr>
              <a:tr h="137160">
                <a:tc>
                  <a:txBody>
                    <a:bodyPr/>
                    <a:lstStyle/>
                    <a:p>
                      <a:pPr algn="ctr"/>
                      <a:r>
                        <a:rPr lang="en-CA" sz="900">
                          <a:effectLst/>
                        </a:rPr>
                        <a:t>19</a:t>
                      </a:r>
                      <a:endParaRPr lang="en-CA" sz="900">
                        <a:effectLst/>
                        <a:latin typeface="Times New Roman" panose="02020603050405020304" pitchFamily="18" charset="0"/>
                        <a:ea typeface="Times New Roman" panose="02020603050405020304" pitchFamily="18" charset="0"/>
                      </a:endParaRPr>
                    </a:p>
                  </a:txBody>
                  <a:tcPr marL="14288" marR="14288" marT="0" marB="0"/>
                </a:tc>
                <a:tc>
                  <a:txBody>
                    <a:bodyPr/>
                    <a:lstStyle/>
                    <a:p>
                      <a:pPr algn="ctr"/>
                      <a:r>
                        <a:rPr lang="en-CA" sz="900">
                          <a:effectLst/>
                        </a:rPr>
                        <a:t>103</a:t>
                      </a:r>
                      <a:endParaRPr lang="en-CA" sz="900">
                        <a:effectLst/>
                        <a:latin typeface="Times New Roman" panose="02020603050405020304" pitchFamily="18" charset="0"/>
                        <a:ea typeface="Times New Roman" panose="02020603050405020304" pitchFamily="18" charset="0"/>
                      </a:endParaRPr>
                    </a:p>
                  </a:txBody>
                  <a:tcPr marL="14288" marR="14288" marT="0" marB="0">
                    <a:lnR w="12700" cap="flat" cmpd="sng" algn="ctr">
                      <a:solidFill>
                        <a:schemeClr val="tx1"/>
                      </a:solidFill>
                      <a:prstDash val="solid"/>
                      <a:round/>
                      <a:headEnd type="none" w="med" len="med"/>
                      <a:tailEnd type="none" w="med" len="med"/>
                    </a:lnR>
                  </a:tcPr>
                </a:tc>
                <a:tc>
                  <a:txBody>
                    <a:bodyPr/>
                    <a:lstStyle/>
                    <a:p>
                      <a:pPr algn="ctr"/>
                      <a:r>
                        <a:rPr lang="en-CA" sz="900">
                          <a:effectLst/>
                        </a:rPr>
                        <a:t>39</a:t>
                      </a:r>
                      <a:endParaRPr lang="en-CA" sz="900">
                        <a:effectLst/>
                        <a:latin typeface="Times New Roman" panose="02020603050405020304" pitchFamily="18" charset="0"/>
                        <a:ea typeface="Times New Roman" panose="02020603050405020304" pitchFamily="18" charset="0"/>
                      </a:endParaRPr>
                    </a:p>
                  </a:txBody>
                  <a:tcPr marL="14288" marR="14288" marT="0" marB="0">
                    <a:lnL w="12700" cap="flat" cmpd="sng" algn="ctr">
                      <a:solidFill>
                        <a:schemeClr val="tx1"/>
                      </a:solidFill>
                      <a:prstDash val="solid"/>
                      <a:round/>
                      <a:headEnd type="none" w="med" len="med"/>
                      <a:tailEnd type="none" w="med" len="med"/>
                    </a:lnL>
                  </a:tcPr>
                </a:tc>
                <a:tc>
                  <a:txBody>
                    <a:bodyPr/>
                    <a:lstStyle/>
                    <a:p>
                      <a:pPr algn="ctr"/>
                      <a:r>
                        <a:rPr lang="en-CA" sz="900">
                          <a:effectLst/>
                        </a:rPr>
                        <a:t>152</a:t>
                      </a:r>
                      <a:endParaRPr lang="en-CA" sz="900">
                        <a:effectLst/>
                        <a:latin typeface="Times New Roman" panose="02020603050405020304" pitchFamily="18" charset="0"/>
                        <a:ea typeface="Times New Roman" panose="02020603050405020304" pitchFamily="18" charset="0"/>
                      </a:endParaRPr>
                    </a:p>
                  </a:txBody>
                  <a:tcPr marL="14288" marR="14288" marT="0" marB="0"/>
                </a:tc>
                <a:extLst>
                  <a:ext uri="{0D108BD9-81ED-4DB2-BD59-A6C34878D82A}">
                    <a16:rowId xmlns:a16="http://schemas.microsoft.com/office/drawing/2014/main" val="4084640972"/>
                  </a:ext>
                </a:extLst>
              </a:tr>
              <a:tr h="137160">
                <a:tc>
                  <a:txBody>
                    <a:bodyPr/>
                    <a:lstStyle/>
                    <a:p>
                      <a:pPr algn="ctr"/>
                      <a:r>
                        <a:rPr lang="en-CA" sz="900">
                          <a:effectLst/>
                        </a:rPr>
                        <a:t>20</a:t>
                      </a:r>
                      <a:endParaRPr lang="en-CA" sz="900">
                        <a:effectLst/>
                        <a:latin typeface="Times New Roman" panose="02020603050405020304" pitchFamily="18" charset="0"/>
                        <a:ea typeface="Times New Roman" panose="02020603050405020304" pitchFamily="18" charset="0"/>
                      </a:endParaRPr>
                    </a:p>
                  </a:txBody>
                  <a:tcPr marL="14288" marR="14288" marT="0" marB="0"/>
                </a:tc>
                <a:tc>
                  <a:txBody>
                    <a:bodyPr/>
                    <a:lstStyle/>
                    <a:p>
                      <a:pPr algn="ctr"/>
                      <a:r>
                        <a:rPr lang="en-CA" sz="900">
                          <a:effectLst/>
                        </a:rPr>
                        <a:t>108</a:t>
                      </a:r>
                      <a:endParaRPr lang="en-CA" sz="900">
                        <a:effectLst/>
                        <a:latin typeface="Times New Roman" panose="02020603050405020304" pitchFamily="18" charset="0"/>
                        <a:ea typeface="Times New Roman" panose="02020603050405020304" pitchFamily="18" charset="0"/>
                      </a:endParaRPr>
                    </a:p>
                  </a:txBody>
                  <a:tcPr marL="14288" marR="14288" marT="0" marB="0">
                    <a:lnR w="12700" cap="flat" cmpd="sng" algn="ctr">
                      <a:solidFill>
                        <a:schemeClr val="tx1"/>
                      </a:solidFill>
                      <a:prstDash val="solid"/>
                      <a:round/>
                      <a:headEnd type="none" w="med" len="med"/>
                      <a:tailEnd type="none" w="med" len="med"/>
                    </a:lnR>
                  </a:tcPr>
                </a:tc>
                <a:tc>
                  <a:txBody>
                    <a:bodyPr/>
                    <a:lstStyle/>
                    <a:p>
                      <a:pPr algn="ctr"/>
                      <a:r>
                        <a:rPr lang="en-CA" sz="900">
                          <a:effectLst/>
                        </a:rPr>
                        <a:t>40</a:t>
                      </a:r>
                      <a:endParaRPr lang="en-CA" sz="900">
                        <a:effectLst/>
                        <a:latin typeface="Times New Roman" panose="02020603050405020304" pitchFamily="18" charset="0"/>
                        <a:ea typeface="Times New Roman" panose="02020603050405020304" pitchFamily="18" charset="0"/>
                      </a:endParaRPr>
                    </a:p>
                  </a:txBody>
                  <a:tcPr marL="14288" marR="14288" marT="0" marB="0">
                    <a:lnL w="12700" cap="flat" cmpd="sng" algn="ctr">
                      <a:solidFill>
                        <a:schemeClr val="tx1"/>
                      </a:solidFill>
                      <a:prstDash val="solid"/>
                      <a:round/>
                      <a:headEnd type="none" w="med" len="med"/>
                      <a:tailEnd type="none" w="med" len="med"/>
                    </a:lnL>
                  </a:tcPr>
                </a:tc>
                <a:tc>
                  <a:txBody>
                    <a:bodyPr/>
                    <a:lstStyle/>
                    <a:p>
                      <a:pPr algn="ctr"/>
                      <a:r>
                        <a:rPr lang="en-CA" sz="900" dirty="0">
                          <a:effectLst/>
                        </a:rPr>
                        <a:t>142</a:t>
                      </a:r>
                      <a:endParaRPr lang="en-CA" sz="900" dirty="0">
                        <a:effectLst/>
                        <a:latin typeface="Times New Roman" panose="02020603050405020304" pitchFamily="18" charset="0"/>
                        <a:ea typeface="Times New Roman" panose="02020603050405020304" pitchFamily="18" charset="0"/>
                      </a:endParaRPr>
                    </a:p>
                  </a:txBody>
                  <a:tcPr marL="14288" marR="14288" marT="0" marB="0"/>
                </a:tc>
                <a:extLst>
                  <a:ext uri="{0D108BD9-81ED-4DB2-BD59-A6C34878D82A}">
                    <a16:rowId xmlns:a16="http://schemas.microsoft.com/office/drawing/2014/main" val="2494036677"/>
                  </a:ext>
                </a:extLst>
              </a:tr>
            </a:tbl>
          </a:graphicData>
        </a:graphic>
      </p:graphicFrame>
      <p:graphicFrame>
        <p:nvGraphicFramePr>
          <p:cNvPr id="8" name="Table 7">
            <a:extLst>
              <a:ext uri="{FF2B5EF4-FFF2-40B4-BE49-F238E27FC236}">
                <a16:creationId xmlns:a16="http://schemas.microsoft.com/office/drawing/2014/main" id="{FE7E71F3-DEBA-A4BA-F059-A7E7EC237CAA}"/>
              </a:ext>
            </a:extLst>
          </p:cNvPr>
          <p:cNvGraphicFramePr>
            <a:graphicFrameLocks noGrp="1"/>
          </p:cNvGraphicFramePr>
          <p:nvPr>
            <p:extLst>
              <p:ext uri="{D42A27DB-BD31-4B8C-83A1-F6EECF244321}">
                <p14:modId xmlns:p14="http://schemas.microsoft.com/office/powerpoint/2010/main" val="3420315518"/>
              </p:ext>
            </p:extLst>
          </p:nvPr>
        </p:nvGraphicFramePr>
        <p:xfrm>
          <a:off x="3998075" y="3416986"/>
          <a:ext cx="4307725" cy="1371600"/>
        </p:xfrm>
        <a:graphic>
          <a:graphicData uri="http://schemas.openxmlformats.org/drawingml/2006/table">
            <a:tbl>
              <a:tblPr firstRow="1">
                <a:tableStyleId>{69012ECD-51FC-41F1-AA8D-1B2483CD663E}</a:tableStyleId>
              </a:tblPr>
              <a:tblGrid>
                <a:gridCol w="860961">
                  <a:extLst>
                    <a:ext uri="{9D8B030D-6E8A-4147-A177-3AD203B41FA5}">
                      <a16:colId xmlns:a16="http://schemas.microsoft.com/office/drawing/2014/main" val="1887765644"/>
                    </a:ext>
                  </a:extLst>
                </a:gridCol>
                <a:gridCol w="1050748">
                  <a:extLst>
                    <a:ext uri="{9D8B030D-6E8A-4147-A177-3AD203B41FA5}">
                      <a16:colId xmlns:a16="http://schemas.microsoft.com/office/drawing/2014/main" val="20900657"/>
                    </a:ext>
                  </a:extLst>
                </a:gridCol>
                <a:gridCol w="672148">
                  <a:extLst>
                    <a:ext uri="{9D8B030D-6E8A-4147-A177-3AD203B41FA5}">
                      <a16:colId xmlns:a16="http://schemas.microsoft.com/office/drawing/2014/main" val="3780208877"/>
                    </a:ext>
                  </a:extLst>
                </a:gridCol>
                <a:gridCol w="861934">
                  <a:extLst>
                    <a:ext uri="{9D8B030D-6E8A-4147-A177-3AD203B41FA5}">
                      <a16:colId xmlns:a16="http://schemas.microsoft.com/office/drawing/2014/main" val="1082748433"/>
                    </a:ext>
                  </a:extLst>
                </a:gridCol>
                <a:gridCol w="861934">
                  <a:extLst>
                    <a:ext uri="{9D8B030D-6E8A-4147-A177-3AD203B41FA5}">
                      <a16:colId xmlns:a16="http://schemas.microsoft.com/office/drawing/2014/main" val="4271919544"/>
                    </a:ext>
                  </a:extLst>
                </a:gridCol>
              </a:tblGrid>
              <a:tr h="411480">
                <a:tc>
                  <a:txBody>
                    <a:bodyPr/>
                    <a:lstStyle/>
                    <a:p>
                      <a:pPr marL="0" algn="ctr" defTabSz="914400" rtl="0" eaLnBrk="1" latinLnBrk="0" hangingPunct="1"/>
                      <a:r>
                        <a:rPr lang="en-US" sz="900" b="1" kern="1200">
                          <a:solidFill>
                            <a:srgbClr val="FFCE00"/>
                          </a:solidFill>
                          <a:effectLst/>
                        </a:rPr>
                        <a:t>Class</a:t>
                      </a:r>
                      <a:endParaRPr lang="en-CA" sz="900" b="1" kern="1200">
                        <a:solidFill>
                          <a:srgbClr val="FFCE00"/>
                        </a:solidFill>
                        <a:effectLst/>
                        <a:latin typeface="+mn-lt"/>
                        <a:ea typeface="+mn-ea"/>
                        <a:cs typeface="+mn-cs"/>
                      </a:endParaRPr>
                    </a:p>
                  </a:txBody>
                  <a:tcPr marL="51435" marR="51435" marT="0" marB="0">
                    <a:solidFill>
                      <a:srgbClr val="005596"/>
                    </a:solidFill>
                  </a:tcPr>
                </a:tc>
                <a:tc>
                  <a:txBody>
                    <a:bodyPr/>
                    <a:lstStyle/>
                    <a:p>
                      <a:pPr marL="0" algn="ctr" defTabSz="914400" rtl="0" eaLnBrk="1" latinLnBrk="0" hangingPunct="1"/>
                      <a:r>
                        <a:rPr lang="en-US" sz="900" b="1" kern="1200" dirty="0">
                          <a:solidFill>
                            <a:srgbClr val="FFCE00"/>
                          </a:solidFill>
                          <a:effectLst/>
                        </a:rPr>
                        <a:t>Class boundaries</a:t>
                      </a:r>
                      <a:endParaRPr lang="en-CA" sz="900" b="1" kern="1200" dirty="0">
                        <a:solidFill>
                          <a:srgbClr val="FFCE00"/>
                        </a:solidFill>
                        <a:effectLst/>
                        <a:latin typeface="+mn-lt"/>
                        <a:ea typeface="+mn-ea"/>
                        <a:cs typeface="+mn-cs"/>
                      </a:endParaRPr>
                    </a:p>
                  </a:txBody>
                  <a:tcPr marL="51435" marR="51435" marT="0" marB="0">
                    <a:solidFill>
                      <a:srgbClr val="005596"/>
                    </a:solidFill>
                  </a:tcPr>
                </a:tc>
                <a:tc>
                  <a:txBody>
                    <a:bodyPr/>
                    <a:lstStyle/>
                    <a:p>
                      <a:pPr marL="0" algn="ctr" defTabSz="914400" rtl="0" eaLnBrk="1" latinLnBrk="0" hangingPunct="1"/>
                      <a:r>
                        <a:rPr lang="en-US" sz="900" b="1" kern="1200">
                          <a:solidFill>
                            <a:srgbClr val="FFCE00"/>
                          </a:solidFill>
                          <a:effectLst/>
                        </a:rPr>
                        <a:t>Class frequency</a:t>
                      </a:r>
                      <a:endParaRPr lang="en-CA" sz="900" b="1" kern="1200">
                        <a:solidFill>
                          <a:srgbClr val="FFCE00"/>
                        </a:solidFill>
                        <a:effectLst/>
                        <a:latin typeface="+mn-lt"/>
                        <a:ea typeface="+mn-ea"/>
                        <a:cs typeface="+mn-cs"/>
                      </a:endParaRPr>
                    </a:p>
                  </a:txBody>
                  <a:tcPr marL="51435" marR="51435" marT="0" marB="0">
                    <a:solidFill>
                      <a:srgbClr val="005596"/>
                    </a:solidFill>
                  </a:tcPr>
                </a:tc>
                <a:tc>
                  <a:txBody>
                    <a:bodyPr/>
                    <a:lstStyle/>
                    <a:p>
                      <a:pPr marL="0" algn="ctr" defTabSz="914400" rtl="0" eaLnBrk="1" latinLnBrk="0" hangingPunct="1"/>
                      <a:r>
                        <a:rPr lang="en-US" sz="900" b="1" kern="1200">
                          <a:solidFill>
                            <a:srgbClr val="FFCE00"/>
                          </a:solidFill>
                          <a:effectLst/>
                        </a:rPr>
                        <a:t>Class relative frequency</a:t>
                      </a:r>
                      <a:endParaRPr lang="en-CA" sz="900" b="1" kern="1200">
                        <a:solidFill>
                          <a:srgbClr val="FFCE00"/>
                        </a:solidFill>
                        <a:effectLst/>
                        <a:latin typeface="+mn-lt"/>
                        <a:ea typeface="+mn-ea"/>
                        <a:cs typeface="+mn-cs"/>
                      </a:endParaRPr>
                    </a:p>
                  </a:txBody>
                  <a:tcPr marL="51435" marR="51435" marT="0" marB="0">
                    <a:solidFill>
                      <a:srgbClr val="005596"/>
                    </a:solidFill>
                  </a:tcPr>
                </a:tc>
                <a:tc>
                  <a:txBody>
                    <a:bodyPr/>
                    <a:lstStyle/>
                    <a:p>
                      <a:pPr marL="0" algn="ctr" defTabSz="914400" rtl="0" eaLnBrk="1" latinLnBrk="0" hangingPunct="1"/>
                      <a:r>
                        <a:rPr lang="en-US" sz="900" b="1" kern="1200">
                          <a:solidFill>
                            <a:srgbClr val="FFCE00"/>
                          </a:solidFill>
                          <a:effectLst/>
                        </a:rPr>
                        <a:t>Percent (%)</a:t>
                      </a:r>
                      <a:endParaRPr lang="en-CA" sz="900" b="1" kern="1200">
                        <a:solidFill>
                          <a:srgbClr val="FFCE00"/>
                        </a:solidFill>
                        <a:effectLst/>
                        <a:latin typeface="+mn-lt"/>
                        <a:ea typeface="+mn-ea"/>
                        <a:cs typeface="+mn-cs"/>
                      </a:endParaRPr>
                    </a:p>
                  </a:txBody>
                  <a:tcPr marL="51435" marR="51435" marT="0" marB="0">
                    <a:solidFill>
                      <a:srgbClr val="005596"/>
                    </a:solidFill>
                  </a:tcPr>
                </a:tc>
                <a:extLst>
                  <a:ext uri="{0D108BD9-81ED-4DB2-BD59-A6C34878D82A}">
                    <a16:rowId xmlns:a16="http://schemas.microsoft.com/office/drawing/2014/main" val="3622324345"/>
                  </a:ext>
                </a:extLst>
              </a:tr>
              <a:tr h="137160">
                <a:tc>
                  <a:txBody>
                    <a:bodyPr/>
                    <a:lstStyle/>
                    <a:p>
                      <a:pPr marL="0" algn="ctr" defTabSz="914400" rtl="0" eaLnBrk="1" latinLnBrk="0" hangingPunct="1"/>
                      <a:r>
                        <a:rPr lang="en-US" sz="900" b="0" kern="1200">
                          <a:solidFill>
                            <a:schemeClr val="tx1"/>
                          </a:solidFill>
                          <a:effectLst/>
                        </a:rPr>
                        <a:t>1</a:t>
                      </a:r>
                      <a:endParaRPr lang="en-CA" sz="900" b="0" kern="1200">
                        <a:solidFill>
                          <a:schemeClr val="tx1"/>
                        </a:solidFill>
                        <a:effectLst/>
                        <a:latin typeface="+mn-lt"/>
                        <a:ea typeface="+mn-ea"/>
                        <a:cs typeface="+mn-cs"/>
                      </a:endParaRPr>
                    </a:p>
                  </a:txBody>
                  <a:tcPr marL="51435" marR="51435" marT="0" marB="0"/>
                </a:tc>
                <a:tc>
                  <a:txBody>
                    <a:bodyPr/>
                    <a:lstStyle/>
                    <a:p>
                      <a:pPr marL="0" algn="ctr" defTabSz="914400" rtl="0" eaLnBrk="1" latinLnBrk="0" hangingPunct="1"/>
                      <a:r>
                        <a:rPr lang="en-US" sz="900" b="0" kern="1200">
                          <a:solidFill>
                            <a:schemeClr val="tx1"/>
                          </a:solidFill>
                          <a:effectLst/>
                        </a:rPr>
                        <a:t>  92 to &lt; 104</a:t>
                      </a:r>
                      <a:endParaRPr lang="en-CA" sz="900" b="0" kern="1200">
                        <a:solidFill>
                          <a:schemeClr val="tx1"/>
                        </a:solidFill>
                        <a:effectLst/>
                        <a:latin typeface="+mn-lt"/>
                        <a:ea typeface="+mn-ea"/>
                        <a:cs typeface="+mn-cs"/>
                      </a:endParaRPr>
                    </a:p>
                  </a:txBody>
                  <a:tcPr marL="51435" marR="51435" marT="0" marB="0"/>
                </a:tc>
                <a:tc>
                  <a:txBody>
                    <a:bodyPr/>
                    <a:lstStyle/>
                    <a:p>
                      <a:pPr marL="0" algn="ctr" defTabSz="914400" rtl="0" eaLnBrk="1" latinLnBrk="0" hangingPunct="1"/>
                      <a:r>
                        <a:rPr lang="en-US" sz="900" b="0" kern="1200">
                          <a:solidFill>
                            <a:schemeClr val="tx1"/>
                          </a:solidFill>
                          <a:effectLst/>
                        </a:rPr>
                        <a:t>3</a:t>
                      </a:r>
                      <a:endParaRPr lang="en-CA" sz="900" b="0" kern="1200">
                        <a:solidFill>
                          <a:schemeClr val="tx1"/>
                        </a:solidFill>
                        <a:effectLst/>
                        <a:latin typeface="+mn-lt"/>
                        <a:ea typeface="+mn-ea"/>
                        <a:cs typeface="+mn-cs"/>
                      </a:endParaRPr>
                    </a:p>
                  </a:txBody>
                  <a:tcPr marL="51435" marR="51435" marT="0" marB="0"/>
                </a:tc>
                <a:tc>
                  <a:txBody>
                    <a:bodyPr/>
                    <a:lstStyle/>
                    <a:p>
                      <a:pPr marL="0" algn="ctr" defTabSz="914400" rtl="0" eaLnBrk="1" latinLnBrk="0" hangingPunct="1"/>
                      <a:r>
                        <a:rPr lang="en-US" sz="900" b="0" kern="1200">
                          <a:solidFill>
                            <a:schemeClr val="tx1"/>
                          </a:solidFill>
                          <a:effectLst/>
                        </a:rPr>
                        <a:t>0.075</a:t>
                      </a:r>
                      <a:endParaRPr lang="en-CA" sz="900" b="0" kern="1200">
                        <a:solidFill>
                          <a:schemeClr val="tx1"/>
                        </a:solidFill>
                        <a:effectLst/>
                        <a:latin typeface="+mn-lt"/>
                        <a:ea typeface="+mn-ea"/>
                        <a:cs typeface="+mn-cs"/>
                      </a:endParaRPr>
                    </a:p>
                  </a:txBody>
                  <a:tcPr marL="51435" marR="51435" marT="0" marB="0"/>
                </a:tc>
                <a:tc>
                  <a:txBody>
                    <a:bodyPr/>
                    <a:lstStyle/>
                    <a:p>
                      <a:pPr marL="0" algn="ctr" defTabSz="914400" rtl="0" eaLnBrk="1" latinLnBrk="0" hangingPunct="1"/>
                      <a:r>
                        <a:rPr lang="en-US" sz="900" b="0" kern="1200">
                          <a:solidFill>
                            <a:schemeClr val="tx1"/>
                          </a:solidFill>
                          <a:effectLst/>
                        </a:rPr>
                        <a:t>7.5</a:t>
                      </a:r>
                      <a:endParaRPr lang="en-CA" sz="900" b="0" kern="1200">
                        <a:solidFill>
                          <a:schemeClr val="tx1"/>
                        </a:solidFill>
                        <a:effectLst/>
                        <a:latin typeface="+mn-lt"/>
                        <a:ea typeface="+mn-ea"/>
                        <a:cs typeface="+mn-cs"/>
                      </a:endParaRPr>
                    </a:p>
                  </a:txBody>
                  <a:tcPr marL="51435" marR="51435" marT="0" marB="0"/>
                </a:tc>
                <a:extLst>
                  <a:ext uri="{0D108BD9-81ED-4DB2-BD59-A6C34878D82A}">
                    <a16:rowId xmlns:a16="http://schemas.microsoft.com/office/drawing/2014/main" val="480462358"/>
                  </a:ext>
                </a:extLst>
              </a:tr>
              <a:tr h="137160">
                <a:tc>
                  <a:txBody>
                    <a:bodyPr/>
                    <a:lstStyle/>
                    <a:p>
                      <a:pPr marL="0" algn="ctr" defTabSz="914400" rtl="0" eaLnBrk="1" latinLnBrk="0" hangingPunct="1"/>
                      <a:r>
                        <a:rPr lang="en-US" sz="900" b="0" kern="1200">
                          <a:solidFill>
                            <a:schemeClr val="tx1"/>
                          </a:solidFill>
                          <a:effectLst/>
                        </a:rPr>
                        <a:t>2</a:t>
                      </a:r>
                      <a:endParaRPr lang="en-CA" sz="900" b="0" kern="1200">
                        <a:solidFill>
                          <a:schemeClr val="tx1"/>
                        </a:solidFill>
                        <a:effectLst/>
                        <a:latin typeface="+mn-lt"/>
                        <a:ea typeface="+mn-ea"/>
                        <a:cs typeface="+mn-cs"/>
                      </a:endParaRPr>
                    </a:p>
                  </a:txBody>
                  <a:tcPr marL="51435" marR="51435" marT="0" marB="0"/>
                </a:tc>
                <a:tc>
                  <a:txBody>
                    <a:bodyPr/>
                    <a:lstStyle/>
                    <a:p>
                      <a:pPr marL="0" algn="ctr" defTabSz="914400" rtl="0" eaLnBrk="1" latinLnBrk="0" hangingPunct="1"/>
                      <a:r>
                        <a:rPr lang="en-US" sz="900" b="0" kern="1200">
                          <a:solidFill>
                            <a:schemeClr val="tx1"/>
                          </a:solidFill>
                          <a:effectLst/>
                        </a:rPr>
                        <a:t>104 to &lt; 116</a:t>
                      </a:r>
                      <a:endParaRPr lang="en-CA" sz="900" b="0" kern="1200">
                        <a:solidFill>
                          <a:schemeClr val="tx1"/>
                        </a:solidFill>
                        <a:effectLst/>
                        <a:latin typeface="+mn-lt"/>
                        <a:ea typeface="+mn-ea"/>
                        <a:cs typeface="+mn-cs"/>
                      </a:endParaRPr>
                    </a:p>
                  </a:txBody>
                  <a:tcPr marL="51435" marR="51435" marT="0" marB="0"/>
                </a:tc>
                <a:tc>
                  <a:txBody>
                    <a:bodyPr/>
                    <a:lstStyle/>
                    <a:p>
                      <a:pPr marL="0" algn="ctr" defTabSz="914400" rtl="0" eaLnBrk="1" latinLnBrk="0" hangingPunct="1"/>
                      <a:r>
                        <a:rPr lang="en-US" sz="900" b="0" kern="1200">
                          <a:solidFill>
                            <a:schemeClr val="tx1"/>
                          </a:solidFill>
                          <a:effectLst/>
                        </a:rPr>
                        <a:t>7</a:t>
                      </a:r>
                      <a:endParaRPr lang="en-CA" sz="900" b="0" kern="1200">
                        <a:solidFill>
                          <a:schemeClr val="tx1"/>
                        </a:solidFill>
                        <a:effectLst/>
                        <a:latin typeface="+mn-lt"/>
                        <a:ea typeface="+mn-ea"/>
                        <a:cs typeface="+mn-cs"/>
                      </a:endParaRPr>
                    </a:p>
                  </a:txBody>
                  <a:tcPr marL="51435" marR="51435" marT="0" marB="0"/>
                </a:tc>
                <a:tc>
                  <a:txBody>
                    <a:bodyPr/>
                    <a:lstStyle/>
                    <a:p>
                      <a:pPr marL="0" algn="ctr" defTabSz="914400" rtl="0" eaLnBrk="1" latinLnBrk="0" hangingPunct="1"/>
                      <a:r>
                        <a:rPr lang="en-US" sz="900" b="0" kern="1200">
                          <a:solidFill>
                            <a:schemeClr val="tx1"/>
                          </a:solidFill>
                          <a:effectLst/>
                        </a:rPr>
                        <a:t>0.175</a:t>
                      </a:r>
                      <a:endParaRPr lang="en-CA" sz="900" b="0" kern="1200">
                        <a:solidFill>
                          <a:schemeClr val="tx1"/>
                        </a:solidFill>
                        <a:effectLst/>
                        <a:latin typeface="+mn-lt"/>
                        <a:ea typeface="+mn-ea"/>
                        <a:cs typeface="+mn-cs"/>
                      </a:endParaRPr>
                    </a:p>
                  </a:txBody>
                  <a:tcPr marL="51435" marR="51435" marT="0" marB="0"/>
                </a:tc>
                <a:tc>
                  <a:txBody>
                    <a:bodyPr/>
                    <a:lstStyle/>
                    <a:p>
                      <a:pPr marL="0" algn="ctr" defTabSz="914400" rtl="0" eaLnBrk="1" latinLnBrk="0" hangingPunct="1"/>
                      <a:r>
                        <a:rPr lang="en-US" sz="900" b="0" kern="1200">
                          <a:solidFill>
                            <a:schemeClr val="tx1"/>
                          </a:solidFill>
                          <a:effectLst/>
                        </a:rPr>
                        <a:t>17.5</a:t>
                      </a:r>
                      <a:endParaRPr lang="en-CA" sz="900" b="0" kern="1200">
                        <a:solidFill>
                          <a:schemeClr val="tx1"/>
                        </a:solidFill>
                        <a:effectLst/>
                        <a:latin typeface="+mn-lt"/>
                        <a:ea typeface="+mn-ea"/>
                        <a:cs typeface="+mn-cs"/>
                      </a:endParaRPr>
                    </a:p>
                  </a:txBody>
                  <a:tcPr marL="51435" marR="51435" marT="0" marB="0"/>
                </a:tc>
                <a:extLst>
                  <a:ext uri="{0D108BD9-81ED-4DB2-BD59-A6C34878D82A}">
                    <a16:rowId xmlns:a16="http://schemas.microsoft.com/office/drawing/2014/main" val="3349034281"/>
                  </a:ext>
                </a:extLst>
              </a:tr>
              <a:tr h="137160">
                <a:tc>
                  <a:txBody>
                    <a:bodyPr/>
                    <a:lstStyle/>
                    <a:p>
                      <a:pPr marL="0" algn="ctr" defTabSz="914400" rtl="0" eaLnBrk="1" latinLnBrk="0" hangingPunct="1"/>
                      <a:r>
                        <a:rPr lang="en-US" sz="900" b="0" kern="1200">
                          <a:solidFill>
                            <a:schemeClr val="tx1"/>
                          </a:solidFill>
                          <a:effectLst/>
                        </a:rPr>
                        <a:t>3</a:t>
                      </a:r>
                      <a:endParaRPr lang="en-CA" sz="900" b="0" kern="1200">
                        <a:solidFill>
                          <a:schemeClr val="tx1"/>
                        </a:solidFill>
                        <a:effectLst/>
                        <a:latin typeface="+mn-lt"/>
                        <a:ea typeface="+mn-ea"/>
                        <a:cs typeface="+mn-cs"/>
                      </a:endParaRPr>
                    </a:p>
                  </a:txBody>
                  <a:tcPr marL="51435" marR="51435" marT="0" marB="0"/>
                </a:tc>
                <a:tc>
                  <a:txBody>
                    <a:bodyPr/>
                    <a:lstStyle/>
                    <a:p>
                      <a:pPr marL="0" algn="ctr" defTabSz="914400" rtl="0" eaLnBrk="1" latinLnBrk="0" hangingPunct="1"/>
                      <a:r>
                        <a:rPr lang="en-US" sz="900" b="0" kern="1200">
                          <a:solidFill>
                            <a:schemeClr val="tx1"/>
                          </a:solidFill>
                          <a:effectLst/>
                        </a:rPr>
                        <a:t>116 to &lt; 128</a:t>
                      </a:r>
                      <a:endParaRPr lang="en-CA" sz="900" b="0" kern="1200">
                        <a:solidFill>
                          <a:schemeClr val="tx1"/>
                        </a:solidFill>
                        <a:effectLst/>
                        <a:latin typeface="+mn-lt"/>
                        <a:ea typeface="+mn-ea"/>
                        <a:cs typeface="+mn-cs"/>
                      </a:endParaRPr>
                    </a:p>
                  </a:txBody>
                  <a:tcPr marL="51435" marR="51435" marT="0" marB="0"/>
                </a:tc>
                <a:tc>
                  <a:txBody>
                    <a:bodyPr/>
                    <a:lstStyle/>
                    <a:p>
                      <a:pPr marL="0" algn="ctr" defTabSz="914400" rtl="0" eaLnBrk="1" latinLnBrk="0" hangingPunct="1"/>
                      <a:r>
                        <a:rPr lang="en-US" sz="900" b="0" kern="1200">
                          <a:solidFill>
                            <a:schemeClr val="tx1"/>
                          </a:solidFill>
                          <a:effectLst/>
                        </a:rPr>
                        <a:t>12</a:t>
                      </a:r>
                      <a:endParaRPr lang="en-CA" sz="900" b="0" kern="1200">
                        <a:solidFill>
                          <a:schemeClr val="tx1"/>
                        </a:solidFill>
                        <a:effectLst/>
                        <a:latin typeface="+mn-lt"/>
                        <a:ea typeface="+mn-ea"/>
                        <a:cs typeface="+mn-cs"/>
                      </a:endParaRPr>
                    </a:p>
                  </a:txBody>
                  <a:tcPr marL="51435" marR="51435" marT="0" marB="0"/>
                </a:tc>
                <a:tc>
                  <a:txBody>
                    <a:bodyPr/>
                    <a:lstStyle/>
                    <a:p>
                      <a:pPr marL="0" algn="ctr" defTabSz="914400" rtl="0" eaLnBrk="1" latinLnBrk="0" hangingPunct="1"/>
                      <a:r>
                        <a:rPr lang="en-US" sz="900" b="0" kern="1200">
                          <a:solidFill>
                            <a:schemeClr val="tx1"/>
                          </a:solidFill>
                          <a:effectLst/>
                        </a:rPr>
                        <a:t>0.30</a:t>
                      </a:r>
                      <a:endParaRPr lang="en-CA" sz="900" b="0" kern="1200">
                        <a:solidFill>
                          <a:schemeClr val="tx1"/>
                        </a:solidFill>
                        <a:effectLst/>
                        <a:latin typeface="+mn-lt"/>
                        <a:ea typeface="+mn-ea"/>
                        <a:cs typeface="+mn-cs"/>
                      </a:endParaRPr>
                    </a:p>
                  </a:txBody>
                  <a:tcPr marL="51435" marR="51435" marT="0" marB="0"/>
                </a:tc>
                <a:tc>
                  <a:txBody>
                    <a:bodyPr/>
                    <a:lstStyle/>
                    <a:p>
                      <a:pPr marL="0" algn="ctr" defTabSz="914400" rtl="0" eaLnBrk="1" latinLnBrk="0" hangingPunct="1"/>
                      <a:r>
                        <a:rPr lang="en-US" sz="900" b="0" kern="1200" dirty="0">
                          <a:solidFill>
                            <a:schemeClr val="tx1"/>
                          </a:solidFill>
                          <a:effectLst/>
                        </a:rPr>
                        <a:t>30.0</a:t>
                      </a:r>
                      <a:endParaRPr lang="en-CA" sz="900" b="0" kern="1200" dirty="0">
                        <a:solidFill>
                          <a:schemeClr val="tx1"/>
                        </a:solidFill>
                        <a:effectLst/>
                        <a:latin typeface="+mn-lt"/>
                        <a:ea typeface="+mn-ea"/>
                        <a:cs typeface="+mn-cs"/>
                      </a:endParaRPr>
                    </a:p>
                  </a:txBody>
                  <a:tcPr marL="51435" marR="51435" marT="0" marB="0"/>
                </a:tc>
                <a:extLst>
                  <a:ext uri="{0D108BD9-81ED-4DB2-BD59-A6C34878D82A}">
                    <a16:rowId xmlns:a16="http://schemas.microsoft.com/office/drawing/2014/main" val="1182474743"/>
                  </a:ext>
                </a:extLst>
              </a:tr>
              <a:tr h="137160">
                <a:tc>
                  <a:txBody>
                    <a:bodyPr/>
                    <a:lstStyle/>
                    <a:p>
                      <a:pPr marL="0" algn="ctr" defTabSz="914400" rtl="0" eaLnBrk="1" latinLnBrk="0" hangingPunct="1"/>
                      <a:r>
                        <a:rPr lang="en-US" sz="900" b="0" kern="1200">
                          <a:solidFill>
                            <a:schemeClr val="tx1"/>
                          </a:solidFill>
                          <a:effectLst/>
                        </a:rPr>
                        <a:t>4</a:t>
                      </a:r>
                      <a:endParaRPr lang="en-CA" sz="900" b="0" kern="1200">
                        <a:solidFill>
                          <a:schemeClr val="tx1"/>
                        </a:solidFill>
                        <a:effectLst/>
                        <a:latin typeface="+mn-lt"/>
                        <a:ea typeface="+mn-ea"/>
                        <a:cs typeface="+mn-cs"/>
                      </a:endParaRPr>
                    </a:p>
                  </a:txBody>
                  <a:tcPr marL="51435" marR="51435" marT="0" marB="0"/>
                </a:tc>
                <a:tc>
                  <a:txBody>
                    <a:bodyPr/>
                    <a:lstStyle/>
                    <a:p>
                      <a:pPr marL="0" algn="ctr" defTabSz="914400" rtl="0" eaLnBrk="1" latinLnBrk="0" hangingPunct="1"/>
                      <a:r>
                        <a:rPr lang="en-US" sz="900" b="0" kern="1200">
                          <a:solidFill>
                            <a:schemeClr val="tx1"/>
                          </a:solidFill>
                          <a:effectLst/>
                        </a:rPr>
                        <a:t>128 to &lt; 140</a:t>
                      </a:r>
                      <a:endParaRPr lang="en-CA" sz="900" b="0" kern="1200">
                        <a:solidFill>
                          <a:schemeClr val="tx1"/>
                        </a:solidFill>
                        <a:effectLst/>
                        <a:latin typeface="+mn-lt"/>
                        <a:ea typeface="+mn-ea"/>
                        <a:cs typeface="+mn-cs"/>
                      </a:endParaRPr>
                    </a:p>
                  </a:txBody>
                  <a:tcPr marL="51435" marR="51435" marT="0" marB="0"/>
                </a:tc>
                <a:tc>
                  <a:txBody>
                    <a:bodyPr/>
                    <a:lstStyle/>
                    <a:p>
                      <a:pPr marL="0" algn="ctr" defTabSz="914400" rtl="0" eaLnBrk="1" latinLnBrk="0" hangingPunct="1"/>
                      <a:r>
                        <a:rPr lang="en-US" sz="900" b="0" kern="1200">
                          <a:solidFill>
                            <a:schemeClr val="tx1"/>
                          </a:solidFill>
                          <a:effectLst/>
                        </a:rPr>
                        <a:t>9</a:t>
                      </a:r>
                      <a:endParaRPr lang="en-CA" sz="900" b="0" kern="1200">
                        <a:solidFill>
                          <a:schemeClr val="tx1"/>
                        </a:solidFill>
                        <a:effectLst/>
                        <a:latin typeface="+mn-lt"/>
                        <a:ea typeface="+mn-ea"/>
                        <a:cs typeface="+mn-cs"/>
                      </a:endParaRPr>
                    </a:p>
                  </a:txBody>
                  <a:tcPr marL="51435" marR="51435" marT="0" marB="0"/>
                </a:tc>
                <a:tc>
                  <a:txBody>
                    <a:bodyPr/>
                    <a:lstStyle/>
                    <a:p>
                      <a:pPr marL="0" algn="ctr" defTabSz="914400" rtl="0" eaLnBrk="1" latinLnBrk="0" hangingPunct="1"/>
                      <a:r>
                        <a:rPr lang="en-US" sz="900" b="0" kern="1200">
                          <a:solidFill>
                            <a:schemeClr val="tx1"/>
                          </a:solidFill>
                          <a:effectLst/>
                        </a:rPr>
                        <a:t>0.225</a:t>
                      </a:r>
                      <a:endParaRPr lang="en-CA" sz="900" b="0" kern="1200">
                        <a:solidFill>
                          <a:schemeClr val="tx1"/>
                        </a:solidFill>
                        <a:effectLst/>
                        <a:latin typeface="+mn-lt"/>
                        <a:ea typeface="+mn-ea"/>
                        <a:cs typeface="+mn-cs"/>
                      </a:endParaRPr>
                    </a:p>
                  </a:txBody>
                  <a:tcPr marL="51435" marR="51435" marT="0" marB="0"/>
                </a:tc>
                <a:tc>
                  <a:txBody>
                    <a:bodyPr/>
                    <a:lstStyle/>
                    <a:p>
                      <a:pPr marL="0" algn="ctr" defTabSz="914400" rtl="0" eaLnBrk="1" latinLnBrk="0" hangingPunct="1"/>
                      <a:r>
                        <a:rPr lang="en-US" sz="900" b="0" kern="1200">
                          <a:solidFill>
                            <a:schemeClr val="tx1"/>
                          </a:solidFill>
                          <a:effectLst/>
                        </a:rPr>
                        <a:t>22.5</a:t>
                      </a:r>
                      <a:endParaRPr lang="en-CA" sz="900" b="0" kern="1200">
                        <a:solidFill>
                          <a:schemeClr val="tx1"/>
                        </a:solidFill>
                        <a:effectLst/>
                        <a:latin typeface="+mn-lt"/>
                        <a:ea typeface="+mn-ea"/>
                        <a:cs typeface="+mn-cs"/>
                      </a:endParaRPr>
                    </a:p>
                  </a:txBody>
                  <a:tcPr marL="51435" marR="51435" marT="0" marB="0"/>
                </a:tc>
                <a:extLst>
                  <a:ext uri="{0D108BD9-81ED-4DB2-BD59-A6C34878D82A}">
                    <a16:rowId xmlns:a16="http://schemas.microsoft.com/office/drawing/2014/main" val="3496630186"/>
                  </a:ext>
                </a:extLst>
              </a:tr>
              <a:tr h="137160">
                <a:tc>
                  <a:txBody>
                    <a:bodyPr/>
                    <a:lstStyle/>
                    <a:p>
                      <a:pPr marL="0" algn="ctr" defTabSz="914400" rtl="0" eaLnBrk="1" latinLnBrk="0" hangingPunct="1"/>
                      <a:r>
                        <a:rPr lang="en-US" sz="900" b="0" kern="1200">
                          <a:solidFill>
                            <a:schemeClr val="tx1"/>
                          </a:solidFill>
                          <a:effectLst/>
                        </a:rPr>
                        <a:t>5</a:t>
                      </a:r>
                      <a:endParaRPr lang="en-CA" sz="900" b="0" kern="1200">
                        <a:solidFill>
                          <a:schemeClr val="tx1"/>
                        </a:solidFill>
                        <a:effectLst/>
                        <a:latin typeface="+mn-lt"/>
                        <a:ea typeface="+mn-ea"/>
                        <a:cs typeface="+mn-cs"/>
                      </a:endParaRPr>
                    </a:p>
                  </a:txBody>
                  <a:tcPr marL="51435" marR="51435" marT="0" marB="0"/>
                </a:tc>
                <a:tc>
                  <a:txBody>
                    <a:bodyPr/>
                    <a:lstStyle/>
                    <a:p>
                      <a:pPr marL="0" algn="ctr" defTabSz="914400" rtl="0" eaLnBrk="1" latinLnBrk="0" hangingPunct="1"/>
                      <a:r>
                        <a:rPr lang="en-US" sz="900" b="0" kern="1200">
                          <a:solidFill>
                            <a:schemeClr val="tx1"/>
                          </a:solidFill>
                          <a:effectLst/>
                        </a:rPr>
                        <a:t>140 to &lt; 152</a:t>
                      </a:r>
                      <a:endParaRPr lang="en-CA" sz="900" b="0" kern="1200">
                        <a:solidFill>
                          <a:schemeClr val="tx1"/>
                        </a:solidFill>
                        <a:effectLst/>
                        <a:latin typeface="+mn-lt"/>
                        <a:ea typeface="+mn-ea"/>
                        <a:cs typeface="+mn-cs"/>
                      </a:endParaRPr>
                    </a:p>
                  </a:txBody>
                  <a:tcPr marL="51435" marR="51435" marT="0" marB="0"/>
                </a:tc>
                <a:tc>
                  <a:txBody>
                    <a:bodyPr/>
                    <a:lstStyle/>
                    <a:p>
                      <a:pPr marL="0" algn="ctr" defTabSz="914400" rtl="0" eaLnBrk="1" latinLnBrk="0" hangingPunct="1"/>
                      <a:r>
                        <a:rPr lang="en-US" sz="900" b="0" kern="1200">
                          <a:solidFill>
                            <a:schemeClr val="tx1"/>
                          </a:solidFill>
                          <a:effectLst/>
                        </a:rPr>
                        <a:t>4</a:t>
                      </a:r>
                      <a:endParaRPr lang="en-CA" sz="900" b="0" kern="1200">
                        <a:solidFill>
                          <a:schemeClr val="tx1"/>
                        </a:solidFill>
                        <a:effectLst/>
                        <a:latin typeface="+mn-lt"/>
                        <a:ea typeface="+mn-ea"/>
                        <a:cs typeface="+mn-cs"/>
                      </a:endParaRPr>
                    </a:p>
                  </a:txBody>
                  <a:tcPr marL="51435" marR="51435" marT="0" marB="0"/>
                </a:tc>
                <a:tc>
                  <a:txBody>
                    <a:bodyPr/>
                    <a:lstStyle/>
                    <a:p>
                      <a:pPr marL="0" algn="ctr" defTabSz="914400" rtl="0" eaLnBrk="1" latinLnBrk="0" hangingPunct="1"/>
                      <a:r>
                        <a:rPr lang="en-US" sz="900" b="0" kern="1200">
                          <a:solidFill>
                            <a:schemeClr val="tx1"/>
                          </a:solidFill>
                          <a:effectLst/>
                        </a:rPr>
                        <a:t>0.10</a:t>
                      </a:r>
                      <a:endParaRPr lang="en-CA" sz="900" b="0" kern="1200">
                        <a:solidFill>
                          <a:schemeClr val="tx1"/>
                        </a:solidFill>
                        <a:effectLst/>
                        <a:latin typeface="+mn-lt"/>
                        <a:ea typeface="+mn-ea"/>
                        <a:cs typeface="+mn-cs"/>
                      </a:endParaRPr>
                    </a:p>
                  </a:txBody>
                  <a:tcPr marL="51435" marR="51435" marT="0" marB="0"/>
                </a:tc>
                <a:tc>
                  <a:txBody>
                    <a:bodyPr/>
                    <a:lstStyle/>
                    <a:p>
                      <a:pPr marL="0" algn="ctr" defTabSz="914400" rtl="0" eaLnBrk="1" latinLnBrk="0" hangingPunct="1"/>
                      <a:r>
                        <a:rPr lang="en-US" sz="900" b="0" kern="1200">
                          <a:solidFill>
                            <a:schemeClr val="tx1"/>
                          </a:solidFill>
                          <a:effectLst/>
                        </a:rPr>
                        <a:t>10.0</a:t>
                      </a:r>
                      <a:endParaRPr lang="en-CA" sz="900" b="0" kern="1200">
                        <a:solidFill>
                          <a:schemeClr val="tx1"/>
                        </a:solidFill>
                        <a:effectLst/>
                        <a:latin typeface="+mn-lt"/>
                        <a:ea typeface="+mn-ea"/>
                        <a:cs typeface="+mn-cs"/>
                      </a:endParaRPr>
                    </a:p>
                  </a:txBody>
                  <a:tcPr marL="51435" marR="51435" marT="0" marB="0"/>
                </a:tc>
                <a:extLst>
                  <a:ext uri="{0D108BD9-81ED-4DB2-BD59-A6C34878D82A}">
                    <a16:rowId xmlns:a16="http://schemas.microsoft.com/office/drawing/2014/main" val="1113911418"/>
                  </a:ext>
                </a:extLst>
              </a:tr>
              <a:tr h="137160">
                <a:tc>
                  <a:txBody>
                    <a:bodyPr/>
                    <a:lstStyle/>
                    <a:p>
                      <a:pPr marL="0" algn="ctr" defTabSz="914400" rtl="0" eaLnBrk="1" latinLnBrk="0" hangingPunct="1"/>
                      <a:r>
                        <a:rPr lang="en-US" sz="900" b="0" kern="1200">
                          <a:solidFill>
                            <a:schemeClr val="tx1"/>
                          </a:solidFill>
                          <a:effectLst/>
                        </a:rPr>
                        <a:t>6</a:t>
                      </a:r>
                      <a:endParaRPr lang="en-CA" sz="900" b="0" kern="1200">
                        <a:solidFill>
                          <a:schemeClr val="tx1"/>
                        </a:solidFill>
                        <a:effectLst/>
                        <a:latin typeface="+mn-lt"/>
                        <a:ea typeface="+mn-ea"/>
                        <a:cs typeface="+mn-cs"/>
                      </a:endParaRPr>
                    </a:p>
                  </a:txBody>
                  <a:tcPr marL="51435" marR="51435" marT="0" marB="0"/>
                </a:tc>
                <a:tc>
                  <a:txBody>
                    <a:bodyPr/>
                    <a:lstStyle/>
                    <a:p>
                      <a:pPr marL="0" algn="ctr" defTabSz="914400" rtl="0" eaLnBrk="1" latinLnBrk="0" hangingPunct="1"/>
                      <a:r>
                        <a:rPr lang="en-US" sz="900" b="0" kern="1200">
                          <a:solidFill>
                            <a:schemeClr val="tx1"/>
                          </a:solidFill>
                          <a:effectLst/>
                        </a:rPr>
                        <a:t>152 to &lt; 164</a:t>
                      </a:r>
                      <a:endParaRPr lang="en-CA" sz="900" b="0" kern="1200">
                        <a:solidFill>
                          <a:schemeClr val="tx1"/>
                        </a:solidFill>
                        <a:effectLst/>
                        <a:latin typeface="+mn-lt"/>
                        <a:ea typeface="+mn-ea"/>
                        <a:cs typeface="+mn-cs"/>
                      </a:endParaRPr>
                    </a:p>
                  </a:txBody>
                  <a:tcPr marL="51435" marR="51435" marT="0" marB="0"/>
                </a:tc>
                <a:tc>
                  <a:txBody>
                    <a:bodyPr/>
                    <a:lstStyle/>
                    <a:p>
                      <a:pPr marL="0" algn="ctr" defTabSz="914400" rtl="0" eaLnBrk="1" latinLnBrk="0" hangingPunct="1"/>
                      <a:r>
                        <a:rPr lang="en-US" sz="900" b="0" kern="1200">
                          <a:solidFill>
                            <a:schemeClr val="tx1"/>
                          </a:solidFill>
                          <a:effectLst/>
                        </a:rPr>
                        <a:t>2</a:t>
                      </a:r>
                      <a:endParaRPr lang="en-CA" sz="900" b="0" kern="1200">
                        <a:solidFill>
                          <a:schemeClr val="tx1"/>
                        </a:solidFill>
                        <a:effectLst/>
                        <a:latin typeface="+mn-lt"/>
                        <a:ea typeface="+mn-ea"/>
                        <a:cs typeface="+mn-cs"/>
                      </a:endParaRPr>
                    </a:p>
                  </a:txBody>
                  <a:tcPr marL="51435" marR="51435" marT="0" marB="0"/>
                </a:tc>
                <a:tc>
                  <a:txBody>
                    <a:bodyPr/>
                    <a:lstStyle/>
                    <a:p>
                      <a:pPr marL="0" algn="ctr" defTabSz="914400" rtl="0" eaLnBrk="1" latinLnBrk="0" hangingPunct="1"/>
                      <a:r>
                        <a:rPr lang="en-US" sz="900" b="0" kern="1200">
                          <a:solidFill>
                            <a:schemeClr val="tx1"/>
                          </a:solidFill>
                          <a:effectLst/>
                        </a:rPr>
                        <a:t>0.05</a:t>
                      </a:r>
                      <a:endParaRPr lang="en-CA" sz="900" b="0" kern="1200">
                        <a:solidFill>
                          <a:schemeClr val="tx1"/>
                        </a:solidFill>
                        <a:effectLst/>
                        <a:latin typeface="+mn-lt"/>
                        <a:ea typeface="+mn-ea"/>
                        <a:cs typeface="+mn-cs"/>
                      </a:endParaRPr>
                    </a:p>
                  </a:txBody>
                  <a:tcPr marL="51435" marR="51435" marT="0" marB="0"/>
                </a:tc>
                <a:tc>
                  <a:txBody>
                    <a:bodyPr/>
                    <a:lstStyle/>
                    <a:p>
                      <a:pPr marL="0" algn="ctr" defTabSz="914400" rtl="0" eaLnBrk="1" latinLnBrk="0" hangingPunct="1"/>
                      <a:r>
                        <a:rPr lang="en-US" sz="900" b="0" kern="1200">
                          <a:solidFill>
                            <a:schemeClr val="tx1"/>
                          </a:solidFill>
                          <a:effectLst/>
                        </a:rPr>
                        <a:t>5.0</a:t>
                      </a:r>
                      <a:endParaRPr lang="en-CA" sz="900" b="0" kern="1200">
                        <a:solidFill>
                          <a:schemeClr val="tx1"/>
                        </a:solidFill>
                        <a:effectLst/>
                        <a:latin typeface="+mn-lt"/>
                        <a:ea typeface="+mn-ea"/>
                        <a:cs typeface="+mn-cs"/>
                      </a:endParaRPr>
                    </a:p>
                  </a:txBody>
                  <a:tcPr marL="51435" marR="51435" marT="0" marB="0"/>
                </a:tc>
                <a:extLst>
                  <a:ext uri="{0D108BD9-81ED-4DB2-BD59-A6C34878D82A}">
                    <a16:rowId xmlns:a16="http://schemas.microsoft.com/office/drawing/2014/main" val="1010568091"/>
                  </a:ext>
                </a:extLst>
              </a:tr>
              <a:tr h="137160">
                <a:tc>
                  <a:txBody>
                    <a:bodyPr/>
                    <a:lstStyle/>
                    <a:p>
                      <a:pPr marL="0" algn="ctr" defTabSz="914400" rtl="0" eaLnBrk="1" latinLnBrk="0" hangingPunct="1"/>
                      <a:r>
                        <a:rPr lang="en-US" sz="900" b="0" kern="1200">
                          <a:solidFill>
                            <a:schemeClr val="tx1"/>
                          </a:solidFill>
                          <a:effectLst/>
                        </a:rPr>
                        <a:t>7</a:t>
                      </a:r>
                      <a:endParaRPr lang="en-CA" sz="900" b="0" kern="1200">
                        <a:solidFill>
                          <a:schemeClr val="tx1"/>
                        </a:solidFill>
                        <a:effectLst/>
                        <a:latin typeface="+mn-lt"/>
                        <a:ea typeface="+mn-ea"/>
                        <a:cs typeface="+mn-cs"/>
                      </a:endParaRPr>
                    </a:p>
                  </a:txBody>
                  <a:tcPr marL="51435" marR="51435" marT="0" marB="0"/>
                </a:tc>
                <a:tc>
                  <a:txBody>
                    <a:bodyPr/>
                    <a:lstStyle/>
                    <a:p>
                      <a:pPr marL="0" algn="ctr" defTabSz="914400" rtl="0" eaLnBrk="1" latinLnBrk="0" hangingPunct="1"/>
                      <a:r>
                        <a:rPr lang="en-US" sz="900" b="0" kern="1200">
                          <a:solidFill>
                            <a:schemeClr val="tx1"/>
                          </a:solidFill>
                          <a:effectLst/>
                        </a:rPr>
                        <a:t>164 to &lt; 176</a:t>
                      </a:r>
                      <a:endParaRPr lang="en-CA" sz="900" b="0" kern="1200">
                        <a:solidFill>
                          <a:schemeClr val="tx1"/>
                        </a:solidFill>
                        <a:effectLst/>
                        <a:latin typeface="+mn-lt"/>
                        <a:ea typeface="+mn-ea"/>
                        <a:cs typeface="+mn-cs"/>
                      </a:endParaRPr>
                    </a:p>
                  </a:txBody>
                  <a:tcPr marL="51435" marR="51435" marT="0" marB="0"/>
                </a:tc>
                <a:tc>
                  <a:txBody>
                    <a:bodyPr/>
                    <a:lstStyle/>
                    <a:p>
                      <a:pPr marL="0" algn="ctr" defTabSz="914400" rtl="0" eaLnBrk="1" latinLnBrk="0" hangingPunct="1"/>
                      <a:r>
                        <a:rPr lang="en-US" sz="900" b="0" kern="1200">
                          <a:solidFill>
                            <a:schemeClr val="tx1"/>
                          </a:solidFill>
                          <a:effectLst/>
                        </a:rPr>
                        <a:t>3</a:t>
                      </a:r>
                      <a:endParaRPr lang="en-CA" sz="900" b="0" kern="1200">
                        <a:solidFill>
                          <a:schemeClr val="tx1"/>
                        </a:solidFill>
                        <a:effectLst/>
                        <a:latin typeface="+mn-lt"/>
                        <a:ea typeface="+mn-ea"/>
                        <a:cs typeface="+mn-cs"/>
                      </a:endParaRPr>
                    </a:p>
                  </a:txBody>
                  <a:tcPr marL="51435" marR="51435" marT="0" marB="0"/>
                </a:tc>
                <a:tc>
                  <a:txBody>
                    <a:bodyPr/>
                    <a:lstStyle/>
                    <a:p>
                      <a:pPr marL="0" algn="ctr" defTabSz="914400" rtl="0" eaLnBrk="1" latinLnBrk="0" hangingPunct="1"/>
                      <a:r>
                        <a:rPr lang="en-US" sz="900" b="0" kern="1200">
                          <a:solidFill>
                            <a:schemeClr val="tx1"/>
                          </a:solidFill>
                          <a:effectLst/>
                        </a:rPr>
                        <a:t>0.075</a:t>
                      </a:r>
                      <a:endParaRPr lang="en-CA" sz="900" b="0" kern="1200">
                        <a:solidFill>
                          <a:schemeClr val="tx1"/>
                        </a:solidFill>
                        <a:effectLst/>
                        <a:latin typeface="+mn-lt"/>
                        <a:ea typeface="+mn-ea"/>
                        <a:cs typeface="+mn-cs"/>
                      </a:endParaRPr>
                    </a:p>
                  </a:txBody>
                  <a:tcPr marL="51435" marR="51435" marT="0" marB="0"/>
                </a:tc>
                <a:tc>
                  <a:txBody>
                    <a:bodyPr/>
                    <a:lstStyle/>
                    <a:p>
                      <a:pPr marL="0" algn="ctr" defTabSz="914400" rtl="0" eaLnBrk="1" latinLnBrk="0" hangingPunct="1"/>
                      <a:r>
                        <a:rPr lang="en-US" sz="900" b="0" kern="1200" dirty="0">
                          <a:solidFill>
                            <a:schemeClr val="tx1"/>
                          </a:solidFill>
                          <a:effectLst/>
                        </a:rPr>
                        <a:t>7.5</a:t>
                      </a:r>
                      <a:endParaRPr lang="en-CA" sz="900" b="0" kern="1200" dirty="0">
                        <a:solidFill>
                          <a:schemeClr val="tx1"/>
                        </a:solidFill>
                        <a:effectLst/>
                        <a:latin typeface="+mn-lt"/>
                        <a:ea typeface="+mn-ea"/>
                        <a:cs typeface="+mn-cs"/>
                      </a:endParaRPr>
                    </a:p>
                  </a:txBody>
                  <a:tcPr marL="51435" marR="51435" marT="0" marB="0"/>
                </a:tc>
                <a:extLst>
                  <a:ext uri="{0D108BD9-81ED-4DB2-BD59-A6C34878D82A}">
                    <a16:rowId xmlns:a16="http://schemas.microsoft.com/office/drawing/2014/main" val="1527624114"/>
                  </a:ext>
                </a:extLst>
              </a:tr>
            </a:tbl>
          </a:graphicData>
        </a:graphic>
      </p:graphicFrame>
      <p:sp>
        <p:nvSpPr>
          <p:cNvPr id="9" name="Date Placeholder 8">
            <a:extLst>
              <a:ext uri="{FF2B5EF4-FFF2-40B4-BE49-F238E27FC236}">
                <a16:creationId xmlns:a16="http://schemas.microsoft.com/office/drawing/2014/main" id="{E448F2E5-373F-EAD3-D2A9-FA79084AD008}"/>
              </a:ext>
            </a:extLst>
          </p:cNvPr>
          <p:cNvSpPr>
            <a:spLocks noGrp="1"/>
          </p:cNvSpPr>
          <p:nvPr>
            <p:ph type="dt" sz="half" idx="10"/>
          </p:nvPr>
        </p:nvSpPr>
        <p:spPr/>
        <p:txBody>
          <a:bodyPr/>
          <a:lstStyle/>
          <a:p>
            <a:fld id="{18BEEBF8-A653-4134-884E-C44CC3ECA516}" type="datetime1">
              <a:rPr lang="en-US" smtClean="0"/>
              <a:t>9/2/2024</a:t>
            </a:fld>
            <a:endParaRPr lang="en-US" dirty="0"/>
          </a:p>
        </p:txBody>
      </p:sp>
      <p:sp>
        <p:nvSpPr>
          <p:cNvPr id="11" name="Footer Placeholder 10">
            <a:extLst>
              <a:ext uri="{FF2B5EF4-FFF2-40B4-BE49-F238E27FC236}">
                <a16:creationId xmlns:a16="http://schemas.microsoft.com/office/drawing/2014/main" id="{800BF781-2751-1B6C-40A7-BC1A40064C29}"/>
              </a:ext>
            </a:extLst>
          </p:cNvPr>
          <p:cNvSpPr>
            <a:spLocks noGrp="1"/>
          </p:cNvSpPr>
          <p:nvPr>
            <p:ph type="ftr" sz="quarter" idx="11"/>
          </p:nvPr>
        </p:nvSpPr>
        <p:spPr>
          <a:xfrm>
            <a:off x="2667000" y="6356350"/>
            <a:ext cx="4419600" cy="365125"/>
          </a:xfrm>
        </p:spPr>
        <p:txBody>
          <a:bodyPr/>
          <a:lstStyle/>
          <a:p>
            <a:r>
              <a:rPr lang="en-US" dirty="0"/>
              <a:t>Chapter 1: Describing Data with Graphs by Ahmad Farooqi, PhD</a:t>
            </a:r>
          </a:p>
        </p:txBody>
      </p:sp>
      <p:sp>
        <p:nvSpPr>
          <p:cNvPr id="12" name="Slide Number Placeholder 11">
            <a:extLst>
              <a:ext uri="{FF2B5EF4-FFF2-40B4-BE49-F238E27FC236}">
                <a16:creationId xmlns:a16="http://schemas.microsoft.com/office/drawing/2014/main" id="{60C68E0C-1A2B-F481-9CBF-BB6162A25EA5}"/>
              </a:ext>
            </a:extLst>
          </p:cNvPr>
          <p:cNvSpPr>
            <a:spLocks noGrp="1"/>
          </p:cNvSpPr>
          <p:nvPr>
            <p:ph type="sldNum" sz="quarter" idx="12"/>
          </p:nvPr>
        </p:nvSpPr>
        <p:spPr/>
        <p:txBody>
          <a:bodyPr/>
          <a:lstStyle/>
          <a:p>
            <a:fld id="{52A6D2FD-6317-4ED2-89D6-20713CDA8687}" type="slidenum">
              <a:rPr lang="en-US" smtClean="0"/>
              <a:t>43</a:t>
            </a:fld>
            <a:endParaRPr lang="en-US" dirty="0"/>
          </a:p>
        </p:txBody>
      </p:sp>
    </p:spTree>
    <p:extLst>
      <p:ext uri="{BB962C8B-B14F-4D97-AF65-F5344CB8AC3E}">
        <p14:creationId xmlns:p14="http://schemas.microsoft.com/office/powerpoint/2010/main" val="39679160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5452ADE-0FE7-2E29-340F-7EB72FACFE42}"/>
              </a:ext>
            </a:extLst>
          </p:cNvPr>
          <p:cNvSpPr txBox="1">
            <a:spLocks noGrp="1"/>
          </p:cNvSpPr>
          <p:nvPr>
            <p:ph type="title" idx="4294967295"/>
          </p:nvPr>
        </p:nvSpPr>
        <p:spPr>
          <a:xfrm>
            <a:off x="260528" y="923436"/>
            <a:ext cx="8641556" cy="883444"/>
          </a:xfrm>
          <a:prstGeom prst="rect">
            <a:avLst/>
          </a:prstGeom>
          <a:noFill/>
          <a:ln>
            <a:noFill/>
            <a:prstDash/>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685800">
              <a:defRPr/>
            </a:pPr>
            <a:r>
              <a:rPr lang="en-CA" sz="2400" b="1" dirty="0">
                <a:solidFill>
                  <a:schemeClr val="tx2"/>
                </a:solidFill>
                <a:latin typeface="Constantia" panose="02030602050306030303" pitchFamily="18" charset="0"/>
              </a:rPr>
              <a:t>Histogram – Blood Pressure-Example (cont’d)</a:t>
            </a:r>
          </a:p>
        </p:txBody>
      </p:sp>
      <p:sp>
        <p:nvSpPr>
          <p:cNvPr id="7" name="Content Placeholder 6">
            <a:extLst>
              <a:ext uri="{FF2B5EF4-FFF2-40B4-BE49-F238E27FC236}">
                <a16:creationId xmlns:a16="http://schemas.microsoft.com/office/drawing/2014/main" id="{465A54CF-339F-436A-84F4-73FAB85ECB99}"/>
              </a:ext>
            </a:extLst>
          </p:cNvPr>
          <p:cNvSpPr>
            <a:spLocks noGrp="1"/>
          </p:cNvSpPr>
          <p:nvPr>
            <p:ph idx="1"/>
          </p:nvPr>
        </p:nvSpPr>
        <p:spPr>
          <a:xfrm>
            <a:off x="260527" y="1806880"/>
            <a:ext cx="8197673" cy="4365320"/>
          </a:xfrm>
        </p:spPr>
        <p:txBody>
          <a:bodyPr>
            <a:normAutofit fontScale="25000" lnSpcReduction="20000"/>
          </a:bodyPr>
          <a:lstStyle/>
          <a:p>
            <a:pPr>
              <a:spcAft>
                <a:spcPts val="900"/>
              </a:spcAft>
              <a:defRPr/>
            </a:pPr>
            <a:r>
              <a:rPr lang="en-US" sz="7200" b="1" dirty="0"/>
              <a:t>Example-Blood Pressure (cont’d): </a:t>
            </a:r>
          </a:p>
          <a:p>
            <a:pPr>
              <a:spcAft>
                <a:spcPts val="900"/>
              </a:spcAft>
              <a:defRPr/>
            </a:pPr>
            <a:r>
              <a:rPr lang="en-US" sz="7200" dirty="0"/>
              <a:t>Using 7 classes with a class width of 12, we</a:t>
            </a:r>
            <a:br>
              <a:rPr lang="en-US" sz="7200" dirty="0"/>
            </a:br>
            <a:r>
              <a:rPr lang="en-US" sz="7200" dirty="0"/>
              <a:t>create the following histogram: </a:t>
            </a:r>
          </a:p>
          <a:p>
            <a:pPr>
              <a:spcAft>
                <a:spcPts val="900"/>
              </a:spcAft>
              <a:defRPr/>
            </a:pPr>
            <a:r>
              <a:rPr lang="en-US" sz="7200" b="1" dirty="0"/>
              <a:t>Questions:</a:t>
            </a:r>
          </a:p>
          <a:p>
            <a:pPr marL="342900" indent="-342900">
              <a:spcAft>
                <a:spcPts val="900"/>
              </a:spcAft>
              <a:buFont typeface="+mj-lt"/>
              <a:buAutoNum type="arabicParenR"/>
              <a:defRPr/>
            </a:pPr>
            <a:r>
              <a:rPr lang="en-US" sz="7200" dirty="0"/>
              <a:t>What is the percentage of Canadians with SBP</a:t>
            </a:r>
            <a:br>
              <a:rPr lang="en-US" sz="7200" dirty="0"/>
            </a:br>
            <a:r>
              <a:rPr lang="en-US" sz="7200" dirty="0"/>
              <a:t>lower than 152 mmHg?</a:t>
            </a:r>
          </a:p>
          <a:p>
            <a:pPr marL="342900" indent="-342900">
              <a:spcAft>
                <a:spcPts val="900"/>
              </a:spcAft>
              <a:buFont typeface="+mj-lt"/>
              <a:buAutoNum type="arabicParenR"/>
              <a:defRPr/>
            </a:pPr>
            <a:r>
              <a:rPr lang="en-US" sz="7200" dirty="0"/>
              <a:t>Where is (approximately) the center of the</a:t>
            </a:r>
            <a:br>
              <a:rPr lang="en-US" sz="7200" dirty="0"/>
            </a:br>
            <a:r>
              <a:rPr lang="en-US" sz="7200" dirty="0"/>
              <a:t>SBP distribution?</a:t>
            </a:r>
          </a:p>
          <a:p>
            <a:pPr marL="342900" indent="-342900">
              <a:spcAft>
                <a:spcPts val="900"/>
              </a:spcAft>
              <a:buFont typeface="+mj-lt"/>
              <a:buAutoNum type="arabicParenR"/>
              <a:defRPr/>
            </a:pPr>
            <a:r>
              <a:rPr lang="en-US" sz="7200" dirty="0"/>
              <a:t>How does the SBP distribution look like?</a:t>
            </a:r>
          </a:p>
          <a:p>
            <a:pPr>
              <a:spcAft>
                <a:spcPts val="900"/>
              </a:spcAft>
              <a:defRPr/>
            </a:pPr>
            <a:r>
              <a:rPr lang="en-US" sz="7200" b="1" dirty="0"/>
              <a:t>Answers:</a:t>
            </a:r>
          </a:p>
          <a:p>
            <a:pPr marL="342900" indent="-342900">
              <a:spcAft>
                <a:spcPts val="900"/>
              </a:spcAft>
              <a:buFont typeface="+mj-lt"/>
              <a:buAutoNum type="arabicParenR"/>
              <a:defRPr/>
            </a:pPr>
            <a:r>
              <a:rPr lang="en-US" sz="7200" dirty="0"/>
              <a:t>The percentage is 87.5 % of Canadians with SBP lower than 152 mmHg?</a:t>
            </a:r>
          </a:p>
          <a:p>
            <a:pPr marL="342900" indent="-342900">
              <a:spcAft>
                <a:spcPts val="900"/>
              </a:spcAft>
              <a:buFont typeface="+mj-lt"/>
              <a:buAutoNum type="arabicParenR"/>
              <a:defRPr/>
            </a:pPr>
            <a:r>
              <a:rPr lang="en-US" sz="7200" dirty="0"/>
              <a:t>The center of the SBP distribution seems to be around 128 mmHg?</a:t>
            </a:r>
          </a:p>
          <a:p>
            <a:pPr marL="342900" indent="-342900">
              <a:spcAft>
                <a:spcPts val="900"/>
              </a:spcAft>
              <a:buFont typeface="+mj-lt"/>
              <a:buAutoNum type="arabicParenR"/>
              <a:defRPr/>
            </a:pPr>
            <a:r>
              <a:rPr lang="en-US" sz="7200" dirty="0"/>
              <a:t>The distribution looks slightly rightly skewed?</a:t>
            </a:r>
            <a:endParaRPr lang="en-US" sz="7200" b="1" dirty="0"/>
          </a:p>
          <a:p>
            <a:pPr>
              <a:spcAft>
                <a:spcPts val="900"/>
              </a:spcAft>
              <a:defRPr/>
            </a:pPr>
            <a:endParaRPr lang="en-US" sz="1800" b="1" dirty="0"/>
          </a:p>
          <a:p>
            <a:pPr>
              <a:spcAft>
                <a:spcPts val="900"/>
              </a:spcAft>
              <a:defRPr/>
            </a:pPr>
            <a:endParaRPr lang="en-US" sz="1800" dirty="0"/>
          </a:p>
        </p:txBody>
      </p:sp>
      <p:sp>
        <p:nvSpPr>
          <p:cNvPr id="9" name="Date Placeholder 8">
            <a:extLst>
              <a:ext uri="{FF2B5EF4-FFF2-40B4-BE49-F238E27FC236}">
                <a16:creationId xmlns:a16="http://schemas.microsoft.com/office/drawing/2014/main" id="{E448F2E5-373F-EAD3-D2A9-FA79084AD008}"/>
              </a:ext>
            </a:extLst>
          </p:cNvPr>
          <p:cNvSpPr>
            <a:spLocks noGrp="1"/>
          </p:cNvSpPr>
          <p:nvPr>
            <p:ph type="dt" sz="half" idx="10"/>
          </p:nvPr>
        </p:nvSpPr>
        <p:spPr/>
        <p:txBody>
          <a:bodyPr/>
          <a:lstStyle/>
          <a:p>
            <a:fld id="{18BEEBF8-A653-4134-884E-C44CC3ECA516}" type="datetime1">
              <a:rPr lang="en-US" smtClean="0"/>
              <a:t>9/2/2024</a:t>
            </a:fld>
            <a:endParaRPr lang="en-US" dirty="0"/>
          </a:p>
        </p:txBody>
      </p:sp>
      <p:sp>
        <p:nvSpPr>
          <p:cNvPr id="11" name="Footer Placeholder 10">
            <a:extLst>
              <a:ext uri="{FF2B5EF4-FFF2-40B4-BE49-F238E27FC236}">
                <a16:creationId xmlns:a16="http://schemas.microsoft.com/office/drawing/2014/main" id="{800BF781-2751-1B6C-40A7-BC1A40064C29}"/>
              </a:ext>
            </a:extLst>
          </p:cNvPr>
          <p:cNvSpPr>
            <a:spLocks noGrp="1"/>
          </p:cNvSpPr>
          <p:nvPr>
            <p:ph type="ftr" sz="quarter" idx="11"/>
          </p:nvPr>
        </p:nvSpPr>
        <p:spPr>
          <a:xfrm>
            <a:off x="2667000" y="6356350"/>
            <a:ext cx="4419600" cy="365125"/>
          </a:xfrm>
        </p:spPr>
        <p:txBody>
          <a:bodyPr/>
          <a:lstStyle/>
          <a:p>
            <a:r>
              <a:rPr lang="en-US" dirty="0"/>
              <a:t>Chapter 1: Describing Data with Graphs by Ahmad Farooqi, PhD</a:t>
            </a:r>
          </a:p>
        </p:txBody>
      </p:sp>
      <p:sp>
        <p:nvSpPr>
          <p:cNvPr id="12" name="Slide Number Placeholder 11">
            <a:extLst>
              <a:ext uri="{FF2B5EF4-FFF2-40B4-BE49-F238E27FC236}">
                <a16:creationId xmlns:a16="http://schemas.microsoft.com/office/drawing/2014/main" id="{60C68E0C-1A2B-F481-9CBF-BB6162A25EA5}"/>
              </a:ext>
            </a:extLst>
          </p:cNvPr>
          <p:cNvSpPr>
            <a:spLocks noGrp="1"/>
          </p:cNvSpPr>
          <p:nvPr>
            <p:ph type="sldNum" sz="quarter" idx="12"/>
          </p:nvPr>
        </p:nvSpPr>
        <p:spPr/>
        <p:txBody>
          <a:bodyPr/>
          <a:lstStyle/>
          <a:p>
            <a:fld id="{52A6D2FD-6317-4ED2-89D6-20713CDA8687}" type="slidenum">
              <a:rPr lang="en-US" smtClean="0"/>
              <a:t>44</a:t>
            </a:fld>
            <a:endParaRPr lang="en-US" dirty="0"/>
          </a:p>
        </p:txBody>
      </p:sp>
      <p:pic>
        <p:nvPicPr>
          <p:cNvPr id="3" name="Picture 2">
            <a:extLst>
              <a:ext uri="{FF2B5EF4-FFF2-40B4-BE49-F238E27FC236}">
                <a16:creationId xmlns:a16="http://schemas.microsoft.com/office/drawing/2014/main" id="{37B11664-3CB0-A798-00D5-27CC8149E561}"/>
              </a:ext>
            </a:extLst>
          </p:cNvPr>
          <p:cNvPicPr>
            <a:picLocks noChangeAspect="1"/>
          </p:cNvPicPr>
          <p:nvPr/>
        </p:nvPicPr>
        <p:blipFill>
          <a:blip r:embed="rId2"/>
          <a:stretch>
            <a:fillRect/>
          </a:stretch>
        </p:blipFill>
        <p:spPr>
          <a:xfrm>
            <a:off x="5248656" y="1922208"/>
            <a:ext cx="3048000" cy="3013584"/>
          </a:xfrm>
          <a:prstGeom prst="rect">
            <a:avLst/>
          </a:prstGeom>
        </p:spPr>
      </p:pic>
    </p:spTree>
    <p:extLst>
      <p:ext uri="{BB962C8B-B14F-4D97-AF65-F5344CB8AC3E}">
        <p14:creationId xmlns:p14="http://schemas.microsoft.com/office/powerpoint/2010/main" val="265666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18A1E-0C62-C46F-1BC5-B5F45BE9EFCD}"/>
              </a:ext>
            </a:extLst>
          </p:cNvPr>
          <p:cNvSpPr>
            <a:spLocks noGrp="1"/>
          </p:cNvSpPr>
          <p:nvPr>
            <p:ph type="title"/>
          </p:nvPr>
        </p:nvSpPr>
        <p:spPr/>
        <p:txBody>
          <a:bodyPr>
            <a:normAutofit/>
          </a:bodyPr>
          <a:lstStyle/>
          <a:p>
            <a:pPr algn="ctr"/>
            <a:r>
              <a:rPr kumimoji="0" lang="en-CA" sz="2400" b="1" i="0" u="none" strike="noStrike" kern="1200" cap="none" spc="0" normalizeH="0" baseline="0" noProof="0" dirty="0">
                <a:ln>
                  <a:noFill/>
                </a:ln>
                <a:effectLst/>
                <a:uLnTx/>
                <a:uFillTx/>
                <a:latin typeface="Constantia" panose="02030602050306030303" pitchFamily="18" charset="0"/>
                <a:ea typeface="+mj-ea"/>
                <a:cs typeface="+mj-cs"/>
              </a:rPr>
              <a:t>Relative Frequency Histograms-Exercise</a:t>
            </a:r>
            <a:br>
              <a:rPr kumimoji="0" lang="en-CA" sz="2400" b="1" i="0" u="none" strike="noStrike" kern="1200" cap="none" spc="0" normalizeH="0" baseline="0" noProof="0" dirty="0">
                <a:ln>
                  <a:noFill/>
                </a:ln>
                <a:solidFill>
                  <a:srgbClr val="005596"/>
                </a:solidFill>
                <a:effectLst/>
                <a:uLnTx/>
                <a:uFillTx/>
                <a:latin typeface="Constantia" panose="02030602050306030303" pitchFamily="18" charset="0"/>
                <a:ea typeface="+mj-ea"/>
                <a:cs typeface="+mj-cs"/>
              </a:rPr>
            </a:br>
            <a:endParaRPr lang="en-CA" sz="2400" dirty="0"/>
          </a:p>
        </p:txBody>
      </p:sp>
      <p:sp>
        <p:nvSpPr>
          <p:cNvPr id="3" name="Content Placeholder 2">
            <a:extLst>
              <a:ext uri="{FF2B5EF4-FFF2-40B4-BE49-F238E27FC236}">
                <a16:creationId xmlns:a16="http://schemas.microsoft.com/office/drawing/2014/main" id="{3A329F42-AB47-9150-787A-904AFF4D1235}"/>
              </a:ext>
            </a:extLst>
          </p:cNvPr>
          <p:cNvSpPr>
            <a:spLocks noGrp="1"/>
          </p:cNvSpPr>
          <p:nvPr>
            <p:ph idx="1"/>
          </p:nvPr>
        </p:nvSpPr>
        <p:spPr/>
        <p:txBody>
          <a:bodyPr>
            <a:normAutofit/>
          </a:bodyPr>
          <a:lstStyle/>
          <a:p>
            <a:r>
              <a:rPr lang="en-CA" sz="1800" b="1" dirty="0"/>
              <a:t>Exercise: </a:t>
            </a:r>
            <a:r>
              <a:rPr lang="en-US" sz="1800" dirty="0"/>
              <a:t>For the blood pressure data, we have constructed the following frequency table and histogram</a:t>
            </a:r>
          </a:p>
          <a:p>
            <a:r>
              <a:rPr lang="en-US" sz="1800" dirty="0">
                <a:solidFill>
                  <a:srgbClr val="000000"/>
                </a:solidFill>
              </a:rPr>
              <a:t>F</a:t>
            </a:r>
            <a:r>
              <a:rPr lang="en-US" sz="1800" b="0" i="0" u="none" strike="noStrike" baseline="0" dirty="0">
                <a:solidFill>
                  <a:srgbClr val="000000"/>
                </a:solidFill>
              </a:rPr>
              <a:t>requency table for the blood pressure data</a:t>
            </a:r>
            <a:endParaRPr lang="en-US" sz="1800" dirty="0">
              <a:solidFill>
                <a:srgbClr val="000000"/>
              </a:solidFill>
            </a:endParaRPr>
          </a:p>
          <a:p>
            <a:pPr marL="0" indent="0">
              <a:buNone/>
            </a:pPr>
            <a:r>
              <a:rPr lang="en-US" sz="1800" b="1" i="0" u="none" strike="noStrike" baseline="0" dirty="0">
                <a:solidFill>
                  <a:srgbClr val="000000"/>
                </a:solidFill>
              </a:rPr>
              <a:t>Class 	Class boundaries   frequency  relative frequency   Percent (%)</a:t>
            </a:r>
            <a:endParaRPr lang="en-US" sz="1800" b="0" i="0" u="none" strike="noStrike" baseline="0" dirty="0">
              <a:solidFill>
                <a:srgbClr val="000000"/>
              </a:solidFill>
              <a:latin typeface="Arial" panose="020B0604020202020204" pitchFamily="34" charset="0"/>
            </a:endParaRPr>
          </a:p>
          <a:p>
            <a:pPr marL="0" indent="0">
              <a:buNone/>
            </a:pPr>
            <a:r>
              <a:rPr lang="en-CA" sz="1800" b="0" i="0" u="none" strike="noStrike" baseline="0" dirty="0">
                <a:solidFill>
                  <a:srgbClr val="000000"/>
                </a:solidFill>
                <a:latin typeface="Arial" panose="020B0604020202020204" pitchFamily="34" charset="0"/>
              </a:rPr>
              <a:t>1 	92.00 to &lt; 103.86 	2 	0.05 		5.0 	</a:t>
            </a:r>
          </a:p>
          <a:p>
            <a:pPr marL="0" indent="0">
              <a:buNone/>
            </a:pPr>
            <a:r>
              <a:rPr lang="en-CA" sz="1800" b="0" i="0" u="none" strike="noStrike" baseline="0" dirty="0">
                <a:solidFill>
                  <a:srgbClr val="000000"/>
                </a:solidFill>
                <a:latin typeface="Arial" panose="020B0604020202020204" pitchFamily="34" charset="0"/>
              </a:rPr>
              <a:t>2 	103.86 to &lt; 115.72 	6 	0.16 		16.0 	</a:t>
            </a:r>
          </a:p>
          <a:p>
            <a:pPr marL="0" indent="0">
              <a:buNone/>
            </a:pPr>
            <a:r>
              <a:rPr lang="en-CA" sz="1800" b="0" i="0" u="none" strike="noStrike" baseline="0" dirty="0">
                <a:solidFill>
                  <a:srgbClr val="000000"/>
                </a:solidFill>
                <a:latin typeface="Arial" panose="020B0604020202020204" pitchFamily="34" charset="0"/>
              </a:rPr>
              <a:t>3 	115.72 to &lt; 127.58 	13 	0.325 		32.5 	</a:t>
            </a:r>
          </a:p>
          <a:p>
            <a:pPr marL="0" indent="0">
              <a:buNone/>
            </a:pPr>
            <a:r>
              <a:rPr lang="en-CA" sz="1800" b="0" i="0" u="none" strike="noStrike" baseline="0" dirty="0">
                <a:solidFill>
                  <a:srgbClr val="000000"/>
                </a:solidFill>
                <a:latin typeface="Arial" panose="020B0604020202020204" pitchFamily="34" charset="0"/>
              </a:rPr>
              <a:t>4 	127.58 to &lt; 139.44 	9 	0.225 		22.5 	</a:t>
            </a:r>
          </a:p>
          <a:p>
            <a:pPr marL="0" indent="0">
              <a:buNone/>
            </a:pPr>
            <a:r>
              <a:rPr lang="en-CA" sz="1800" b="0" i="0" u="none" strike="noStrike" baseline="0" dirty="0">
                <a:solidFill>
                  <a:srgbClr val="000000"/>
                </a:solidFill>
                <a:latin typeface="Arial" panose="020B0604020202020204" pitchFamily="34" charset="0"/>
              </a:rPr>
              <a:t>5 	139.44 to &lt; 151.30 	4 	0.10 		10.0 	</a:t>
            </a:r>
          </a:p>
          <a:p>
            <a:pPr marL="0" indent="0">
              <a:buNone/>
            </a:pPr>
            <a:r>
              <a:rPr lang="en-CA" sz="1800" b="0" i="0" u="none" strike="noStrike" baseline="0" dirty="0">
                <a:solidFill>
                  <a:srgbClr val="000000"/>
                </a:solidFill>
                <a:latin typeface="Arial" panose="020B0604020202020204" pitchFamily="34" charset="0"/>
              </a:rPr>
              <a:t>6 	151.30 to &lt; 163.16 	3 	0.075 		7.5 	</a:t>
            </a:r>
          </a:p>
          <a:p>
            <a:pPr marL="0" indent="0">
              <a:buNone/>
            </a:pPr>
            <a:r>
              <a:rPr lang="en-CA" sz="1800" b="0" i="0" u="none" strike="noStrike" baseline="0" dirty="0">
                <a:solidFill>
                  <a:srgbClr val="000000"/>
                </a:solidFill>
                <a:latin typeface="Arial" panose="020B0604020202020204" pitchFamily="34" charset="0"/>
              </a:rPr>
              <a:t>7 	163.16 to &lt; 175.02 	3 	0.075 		7.5 	</a:t>
            </a:r>
          </a:p>
          <a:p>
            <a:endParaRPr lang="en-US" sz="1800" b="0" i="0" u="none" strike="noStrike" baseline="0" dirty="0">
              <a:solidFill>
                <a:srgbClr val="000000"/>
              </a:solidFill>
              <a:latin typeface="Arial" panose="020B0604020202020204" pitchFamily="34" charset="0"/>
            </a:endParaRPr>
          </a:p>
        </p:txBody>
      </p:sp>
      <p:sp>
        <p:nvSpPr>
          <p:cNvPr id="4" name="Date Placeholder 3">
            <a:extLst>
              <a:ext uri="{FF2B5EF4-FFF2-40B4-BE49-F238E27FC236}">
                <a16:creationId xmlns:a16="http://schemas.microsoft.com/office/drawing/2014/main" id="{F408237C-5882-1CA1-81A4-65B831CD615B}"/>
              </a:ext>
            </a:extLst>
          </p:cNvPr>
          <p:cNvSpPr>
            <a:spLocks noGrp="1"/>
          </p:cNvSpPr>
          <p:nvPr>
            <p:ph type="dt" sz="half" idx="10"/>
          </p:nvPr>
        </p:nvSpPr>
        <p:spPr/>
        <p:txBody>
          <a:bodyPr/>
          <a:lstStyle/>
          <a:p>
            <a:fld id="{F5F53599-5598-43F4-92BB-D11D312BEE60}" type="datetime1">
              <a:rPr lang="en-US" smtClean="0"/>
              <a:t>9/2/2024</a:t>
            </a:fld>
            <a:endParaRPr lang="en-US" dirty="0"/>
          </a:p>
        </p:txBody>
      </p:sp>
      <p:sp>
        <p:nvSpPr>
          <p:cNvPr id="5" name="Footer Placeholder 4">
            <a:extLst>
              <a:ext uri="{FF2B5EF4-FFF2-40B4-BE49-F238E27FC236}">
                <a16:creationId xmlns:a16="http://schemas.microsoft.com/office/drawing/2014/main" id="{51CB42BD-A519-E227-524B-1669E349AA7C}"/>
              </a:ext>
            </a:extLst>
          </p:cNvPr>
          <p:cNvSpPr>
            <a:spLocks noGrp="1"/>
          </p:cNvSpPr>
          <p:nvPr>
            <p:ph type="ftr" sz="quarter" idx="11"/>
          </p:nvPr>
        </p:nvSpPr>
        <p:spPr>
          <a:xfrm>
            <a:off x="2667000" y="6356350"/>
            <a:ext cx="4419600" cy="365125"/>
          </a:xfrm>
        </p:spPr>
        <p:txBody>
          <a:bodyPr/>
          <a:lstStyle/>
          <a:p>
            <a:r>
              <a:rPr lang="en-US" dirty="0"/>
              <a:t>Chapter 1: Describing Data with Graphs by Ahmad Farooqi, PhD</a:t>
            </a:r>
          </a:p>
        </p:txBody>
      </p:sp>
      <p:sp>
        <p:nvSpPr>
          <p:cNvPr id="6" name="Slide Number Placeholder 5">
            <a:extLst>
              <a:ext uri="{FF2B5EF4-FFF2-40B4-BE49-F238E27FC236}">
                <a16:creationId xmlns:a16="http://schemas.microsoft.com/office/drawing/2014/main" id="{DB96D25D-69C0-CF40-4E4D-34D581CF67B8}"/>
              </a:ext>
            </a:extLst>
          </p:cNvPr>
          <p:cNvSpPr>
            <a:spLocks noGrp="1"/>
          </p:cNvSpPr>
          <p:nvPr>
            <p:ph type="sldNum" sz="quarter" idx="12"/>
          </p:nvPr>
        </p:nvSpPr>
        <p:spPr/>
        <p:txBody>
          <a:bodyPr/>
          <a:lstStyle/>
          <a:p>
            <a:fld id="{52A6D2FD-6317-4ED2-89D6-20713CDA8687}" type="slidenum">
              <a:rPr lang="en-US" smtClean="0"/>
              <a:t>45</a:t>
            </a:fld>
            <a:endParaRPr lang="en-US" dirty="0"/>
          </a:p>
        </p:txBody>
      </p:sp>
    </p:spTree>
    <p:extLst>
      <p:ext uri="{BB962C8B-B14F-4D97-AF65-F5344CB8AC3E}">
        <p14:creationId xmlns:p14="http://schemas.microsoft.com/office/powerpoint/2010/main" val="23825586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18A1E-0C62-C46F-1BC5-B5F45BE9EFCD}"/>
              </a:ext>
            </a:extLst>
          </p:cNvPr>
          <p:cNvSpPr>
            <a:spLocks noGrp="1"/>
          </p:cNvSpPr>
          <p:nvPr>
            <p:ph type="title"/>
          </p:nvPr>
        </p:nvSpPr>
        <p:spPr/>
        <p:txBody>
          <a:bodyPr>
            <a:normAutofit/>
          </a:bodyPr>
          <a:lstStyle/>
          <a:p>
            <a:pPr algn="ctr"/>
            <a:r>
              <a:rPr kumimoji="0" lang="en-CA" sz="2400" b="1" i="0" u="none" strike="noStrike" kern="1200" cap="none" spc="0" normalizeH="0" baseline="0" noProof="0" dirty="0">
                <a:ln>
                  <a:noFill/>
                </a:ln>
                <a:effectLst/>
                <a:uLnTx/>
                <a:uFillTx/>
                <a:latin typeface="Constantia" panose="02030602050306030303" pitchFamily="18" charset="0"/>
                <a:ea typeface="+mj-ea"/>
                <a:cs typeface="+mj-cs"/>
              </a:rPr>
              <a:t>Relative Frequency Histograms-Exercise (cont’d)</a:t>
            </a:r>
            <a:br>
              <a:rPr kumimoji="0" lang="en-CA" sz="2400" b="1" i="0" u="none" strike="noStrike" kern="1200" cap="none" spc="0" normalizeH="0" baseline="0" noProof="0" dirty="0">
                <a:ln>
                  <a:noFill/>
                </a:ln>
                <a:solidFill>
                  <a:srgbClr val="005596"/>
                </a:solidFill>
                <a:effectLst/>
                <a:uLnTx/>
                <a:uFillTx/>
                <a:latin typeface="Constantia" panose="02030602050306030303" pitchFamily="18" charset="0"/>
                <a:ea typeface="+mj-ea"/>
                <a:cs typeface="+mj-cs"/>
              </a:rPr>
            </a:br>
            <a:endParaRPr lang="en-CA" sz="2400" dirty="0"/>
          </a:p>
        </p:txBody>
      </p:sp>
      <p:sp>
        <p:nvSpPr>
          <p:cNvPr id="3" name="Content Placeholder 2">
            <a:extLst>
              <a:ext uri="{FF2B5EF4-FFF2-40B4-BE49-F238E27FC236}">
                <a16:creationId xmlns:a16="http://schemas.microsoft.com/office/drawing/2014/main" id="{3A329F42-AB47-9150-787A-904AFF4D1235}"/>
              </a:ext>
            </a:extLst>
          </p:cNvPr>
          <p:cNvSpPr>
            <a:spLocks noGrp="1"/>
          </p:cNvSpPr>
          <p:nvPr>
            <p:ph idx="1"/>
          </p:nvPr>
        </p:nvSpPr>
        <p:spPr/>
        <p:txBody>
          <a:bodyPr>
            <a:normAutofit/>
          </a:bodyPr>
          <a:lstStyle/>
          <a:p>
            <a:pPr marL="0" indent="0">
              <a:buNone/>
            </a:pPr>
            <a:r>
              <a:rPr lang="en-US" sz="1800" b="0" i="0" u="none" strike="noStrike" baseline="0" dirty="0">
                <a:solidFill>
                  <a:srgbClr val="000000"/>
                </a:solidFill>
              </a:rPr>
              <a:t>Some important questions to reflect on:</a:t>
            </a:r>
          </a:p>
          <a:p>
            <a:pPr marL="0" indent="0">
              <a:buNone/>
            </a:pPr>
            <a:r>
              <a:rPr lang="en-US" sz="1800" b="0" i="0" u="none" strike="noStrike" baseline="0" dirty="0">
                <a:solidFill>
                  <a:srgbClr val="000000"/>
                </a:solidFill>
              </a:rPr>
              <a:t>1. What is the percentage of Canadians with SBP lower than 151 mmHg?</a:t>
            </a:r>
          </a:p>
          <a:p>
            <a:pPr marL="0" indent="0">
              <a:buNone/>
            </a:pPr>
            <a:r>
              <a:rPr lang="en-US" sz="1800" b="0" i="0" u="none" strike="noStrike" baseline="0" dirty="0">
                <a:solidFill>
                  <a:srgbClr val="000000"/>
                </a:solidFill>
              </a:rPr>
              <a:t>2. Where is (approximately) the center of the SBP distribution?</a:t>
            </a:r>
          </a:p>
          <a:p>
            <a:pPr marL="0" indent="0">
              <a:buNone/>
            </a:pPr>
            <a:r>
              <a:rPr lang="en-US" sz="1800" b="0" i="0" u="none" strike="noStrike" baseline="0" dirty="0">
                <a:solidFill>
                  <a:srgbClr val="000000"/>
                </a:solidFill>
              </a:rPr>
              <a:t>3. How does the SBP distribution look like?</a:t>
            </a:r>
          </a:p>
          <a:p>
            <a:pPr marL="0" indent="0">
              <a:buNone/>
            </a:pPr>
            <a:r>
              <a:rPr lang="en-US" sz="1800" b="1" dirty="0">
                <a:solidFill>
                  <a:srgbClr val="000000"/>
                </a:solidFill>
              </a:rPr>
              <a:t>Answer: </a:t>
            </a:r>
            <a:r>
              <a:rPr lang="en-US" sz="1800" dirty="0">
                <a:solidFill>
                  <a:srgbClr val="000000"/>
                </a:solidFill>
              </a:rPr>
              <a:t>Do yourself!</a:t>
            </a:r>
            <a:endParaRPr lang="en-US" sz="1800" b="0" i="0" u="none" strike="noStrike" baseline="0" dirty="0">
              <a:solidFill>
                <a:srgbClr val="000000"/>
              </a:solidFill>
            </a:endParaRPr>
          </a:p>
        </p:txBody>
      </p:sp>
      <p:sp>
        <p:nvSpPr>
          <p:cNvPr id="4" name="Date Placeholder 3">
            <a:extLst>
              <a:ext uri="{FF2B5EF4-FFF2-40B4-BE49-F238E27FC236}">
                <a16:creationId xmlns:a16="http://schemas.microsoft.com/office/drawing/2014/main" id="{F408237C-5882-1CA1-81A4-65B831CD615B}"/>
              </a:ext>
            </a:extLst>
          </p:cNvPr>
          <p:cNvSpPr>
            <a:spLocks noGrp="1"/>
          </p:cNvSpPr>
          <p:nvPr>
            <p:ph type="dt" sz="half" idx="10"/>
          </p:nvPr>
        </p:nvSpPr>
        <p:spPr/>
        <p:txBody>
          <a:bodyPr/>
          <a:lstStyle/>
          <a:p>
            <a:fld id="{F5F53599-5598-43F4-92BB-D11D312BEE60}" type="datetime1">
              <a:rPr lang="en-US" smtClean="0"/>
              <a:t>9/2/2024</a:t>
            </a:fld>
            <a:endParaRPr lang="en-US" dirty="0"/>
          </a:p>
        </p:txBody>
      </p:sp>
      <p:sp>
        <p:nvSpPr>
          <p:cNvPr id="5" name="Footer Placeholder 4">
            <a:extLst>
              <a:ext uri="{FF2B5EF4-FFF2-40B4-BE49-F238E27FC236}">
                <a16:creationId xmlns:a16="http://schemas.microsoft.com/office/drawing/2014/main" id="{51CB42BD-A519-E227-524B-1669E349AA7C}"/>
              </a:ext>
            </a:extLst>
          </p:cNvPr>
          <p:cNvSpPr>
            <a:spLocks noGrp="1"/>
          </p:cNvSpPr>
          <p:nvPr>
            <p:ph type="ftr" sz="quarter" idx="11"/>
          </p:nvPr>
        </p:nvSpPr>
        <p:spPr>
          <a:xfrm>
            <a:off x="2667000" y="6356350"/>
            <a:ext cx="4419600" cy="365125"/>
          </a:xfrm>
        </p:spPr>
        <p:txBody>
          <a:bodyPr/>
          <a:lstStyle/>
          <a:p>
            <a:r>
              <a:rPr lang="en-US" dirty="0"/>
              <a:t>Chapter 1: Describing Data with Graphs by Ahmad Farooqi, PhD</a:t>
            </a:r>
          </a:p>
        </p:txBody>
      </p:sp>
      <p:sp>
        <p:nvSpPr>
          <p:cNvPr id="6" name="Slide Number Placeholder 5">
            <a:extLst>
              <a:ext uri="{FF2B5EF4-FFF2-40B4-BE49-F238E27FC236}">
                <a16:creationId xmlns:a16="http://schemas.microsoft.com/office/drawing/2014/main" id="{DB96D25D-69C0-CF40-4E4D-34D581CF67B8}"/>
              </a:ext>
            </a:extLst>
          </p:cNvPr>
          <p:cNvSpPr>
            <a:spLocks noGrp="1"/>
          </p:cNvSpPr>
          <p:nvPr>
            <p:ph type="sldNum" sz="quarter" idx="12"/>
          </p:nvPr>
        </p:nvSpPr>
        <p:spPr/>
        <p:txBody>
          <a:bodyPr/>
          <a:lstStyle/>
          <a:p>
            <a:fld id="{52A6D2FD-6317-4ED2-89D6-20713CDA8687}" type="slidenum">
              <a:rPr lang="en-US" smtClean="0"/>
              <a:t>46</a:t>
            </a:fld>
            <a:endParaRPr lang="en-US" dirty="0"/>
          </a:p>
        </p:txBody>
      </p:sp>
    </p:spTree>
    <p:extLst>
      <p:ext uri="{BB962C8B-B14F-4D97-AF65-F5344CB8AC3E}">
        <p14:creationId xmlns:p14="http://schemas.microsoft.com/office/powerpoint/2010/main" val="33125989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27A15-CDF6-F9C0-D9F2-357534D5679D}"/>
              </a:ext>
            </a:extLst>
          </p:cNvPr>
          <p:cNvSpPr>
            <a:spLocks noGrp="1"/>
          </p:cNvSpPr>
          <p:nvPr>
            <p:ph type="title"/>
          </p:nvPr>
        </p:nvSpPr>
        <p:spPr/>
        <p:txBody>
          <a:bodyPr>
            <a:normAutofit/>
          </a:bodyPr>
          <a:lstStyle/>
          <a:p>
            <a:pPr algn="ctr"/>
            <a:r>
              <a:rPr kumimoji="0" lang="en-CA" sz="2400" b="1" i="0" u="none" strike="noStrike" kern="1200" cap="none" spc="0" normalizeH="0" baseline="0" noProof="0" dirty="0">
                <a:ln>
                  <a:noFill/>
                </a:ln>
                <a:effectLst/>
                <a:uLnTx/>
                <a:uFillTx/>
                <a:latin typeface="Constantia" panose="02030602050306030303" pitchFamily="18" charset="0"/>
              </a:rPr>
              <a:t>Chapter Review – Key Concepts (Part 1 &amp; 2)</a:t>
            </a:r>
            <a:br>
              <a:rPr kumimoji="0" lang="en-CA" sz="2400" b="1" i="0" u="none" strike="noStrike" kern="1200" cap="none" spc="0" normalizeH="0" baseline="0" noProof="0" dirty="0">
                <a:ln>
                  <a:noFill/>
                </a:ln>
                <a:solidFill>
                  <a:srgbClr val="005596"/>
                </a:solidFill>
                <a:effectLst/>
                <a:uLnTx/>
                <a:uFillTx/>
                <a:latin typeface="Constantia" panose="02030602050306030303" pitchFamily="18" charset="0"/>
              </a:rPr>
            </a:br>
            <a:endParaRPr lang="en-CA" sz="2400" b="1" dirty="0">
              <a:latin typeface="Constantia" panose="02030602050306030303" pitchFamily="18" charset="0"/>
            </a:endParaRPr>
          </a:p>
        </p:txBody>
      </p:sp>
      <p:sp>
        <p:nvSpPr>
          <p:cNvPr id="3" name="Content Placeholder 2">
            <a:extLst>
              <a:ext uri="{FF2B5EF4-FFF2-40B4-BE49-F238E27FC236}">
                <a16:creationId xmlns:a16="http://schemas.microsoft.com/office/drawing/2014/main" id="{796494C2-F91A-A3A7-2C88-D0F1C35CA380}"/>
              </a:ext>
            </a:extLst>
          </p:cNvPr>
          <p:cNvSpPr>
            <a:spLocks noGrp="1"/>
          </p:cNvSpPr>
          <p:nvPr>
            <p:ph idx="1"/>
          </p:nvPr>
        </p:nvSpPr>
        <p:spPr/>
        <p:txBody>
          <a:bodyPr>
            <a:normAutofit/>
          </a:bodyPr>
          <a:lstStyle/>
          <a:p>
            <a:pPr>
              <a:defRPr/>
            </a:pPr>
            <a:r>
              <a:rPr lang="en-US" sz="1800" b="1" dirty="0"/>
              <a:t>How Data Are Generated:</a:t>
            </a:r>
          </a:p>
          <a:p>
            <a:pPr marL="342900" indent="-342900">
              <a:buFont typeface="+mj-lt"/>
              <a:buAutoNum type="arabicPeriod"/>
              <a:defRPr/>
            </a:pPr>
            <a:r>
              <a:rPr lang="en-US" sz="1800" dirty="0"/>
              <a:t>Experimental units, variables, measurements</a:t>
            </a:r>
          </a:p>
          <a:p>
            <a:pPr marL="342900" indent="-342900">
              <a:buFont typeface="+mj-lt"/>
              <a:buAutoNum type="arabicPeriod"/>
              <a:defRPr/>
            </a:pPr>
            <a:r>
              <a:rPr lang="en-US" sz="1800" dirty="0"/>
              <a:t>Samples and populations</a:t>
            </a:r>
          </a:p>
          <a:p>
            <a:pPr marL="342900" indent="-342900">
              <a:spcAft>
                <a:spcPts val="600"/>
              </a:spcAft>
              <a:buFont typeface="+mj-lt"/>
              <a:buAutoNum type="arabicPeriod"/>
              <a:defRPr/>
            </a:pPr>
            <a:r>
              <a:rPr lang="en-US" sz="1800" dirty="0"/>
              <a:t>Univariate, bivariate, and multivariate data</a:t>
            </a:r>
          </a:p>
          <a:p>
            <a:pPr>
              <a:spcAft>
                <a:spcPts val="1200"/>
              </a:spcAft>
              <a:defRPr/>
            </a:pPr>
            <a:r>
              <a:rPr lang="en-US" sz="1800" b="1" dirty="0"/>
              <a:t>Types of Variables: </a:t>
            </a:r>
            <a:r>
              <a:rPr lang="en-US" sz="1800" dirty="0"/>
              <a:t>Qualitative or Categorical</a:t>
            </a:r>
          </a:p>
          <a:p>
            <a:pPr marL="914400" lvl="1" indent="-457200">
              <a:spcAft>
                <a:spcPts val="1200"/>
              </a:spcAft>
              <a:buFont typeface="+mj-lt"/>
              <a:buAutoNum type="arabicPeriod"/>
              <a:defRPr/>
            </a:pPr>
            <a:r>
              <a:rPr lang="en-US" sz="1800" dirty="0"/>
              <a:t>Quantitative</a:t>
            </a:r>
          </a:p>
          <a:p>
            <a:pPr marL="1371600" lvl="2" indent="-457200">
              <a:spcAft>
                <a:spcPts val="1200"/>
              </a:spcAft>
              <a:buFont typeface="+mj-lt"/>
              <a:buAutoNum type="alphaLcPeriod"/>
              <a:defRPr/>
            </a:pPr>
            <a:r>
              <a:rPr lang="en-US" sz="1800" dirty="0"/>
              <a:t>Discrete</a:t>
            </a:r>
          </a:p>
          <a:p>
            <a:pPr marL="1371600" lvl="2" indent="-457200">
              <a:spcAft>
                <a:spcPts val="1200"/>
              </a:spcAft>
              <a:buFont typeface="+mj-lt"/>
              <a:buAutoNum type="alphaLcPeriod"/>
              <a:defRPr/>
            </a:pPr>
            <a:r>
              <a:rPr lang="en-US" sz="1800" dirty="0"/>
              <a:t>Continuous</a:t>
            </a:r>
          </a:p>
          <a:p>
            <a:endParaRPr lang="en-CA" dirty="0"/>
          </a:p>
        </p:txBody>
      </p:sp>
      <p:sp>
        <p:nvSpPr>
          <p:cNvPr id="4" name="Date Placeholder 3">
            <a:extLst>
              <a:ext uri="{FF2B5EF4-FFF2-40B4-BE49-F238E27FC236}">
                <a16:creationId xmlns:a16="http://schemas.microsoft.com/office/drawing/2014/main" id="{E07BA339-AF0D-3A78-0AA7-3B84EE8B6BBC}"/>
              </a:ext>
            </a:extLst>
          </p:cNvPr>
          <p:cNvSpPr>
            <a:spLocks noGrp="1"/>
          </p:cNvSpPr>
          <p:nvPr>
            <p:ph type="dt" sz="half" idx="10"/>
          </p:nvPr>
        </p:nvSpPr>
        <p:spPr/>
        <p:txBody>
          <a:bodyPr/>
          <a:lstStyle/>
          <a:p>
            <a:fld id="{F5F53599-5598-43F4-92BB-D11D312BEE60}" type="datetime1">
              <a:rPr lang="en-US" smtClean="0"/>
              <a:t>9/2/2024</a:t>
            </a:fld>
            <a:endParaRPr lang="en-US" dirty="0"/>
          </a:p>
        </p:txBody>
      </p:sp>
      <p:sp>
        <p:nvSpPr>
          <p:cNvPr id="5" name="Footer Placeholder 4">
            <a:extLst>
              <a:ext uri="{FF2B5EF4-FFF2-40B4-BE49-F238E27FC236}">
                <a16:creationId xmlns:a16="http://schemas.microsoft.com/office/drawing/2014/main" id="{A23DF3B0-B690-DAA5-7122-CD341980C37D}"/>
              </a:ext>
            </a:extLst>
          </p:cNvPr>
          <p:cNvSpPr>
            <a:spLocks noGrp="1"/>
          </p:cNvSpPr>
          <p:nvPr>
            <p:ph type="ftr" sz="quarter" idx="11"/>
          </p:nvPr>
        </p:nvSpPr>
        <p:spPr>
          <a:xfrm>
            <a:off x="2667000" y="6356350"/>
            <a:ext cx="4419600" cy="365125"/>
          </a:xfrm>
        </p:spPr>
        <p:txBody>
          <a:bodyPr/>
          <a:lstStyle/>
          <a:p>
            <a:r>
              <a:rPr lang="en-US" dirty="0"/>
              <a:t>Chapter 1: Describing Data with Graphs by Ahmad Farooqi, PhD</a:t>
            </a:r>
          </a:p>
        </p:txBody>
      </p:sp>
      <p:sp>
        <p:nvSpPr>
          <p:cNvPr id="6" name="Slide Number Placeholder 5">
            <a:extLst>
              <a:ext uri="{FF2B5EF4-FFF2-40B4-BE49-F238E27FC236}">
                <a16:creationId xmlns:a16="http://schemas.microsoft.com/office/drawing/2014/main" id="{940CF97A-1F51-1242-EBE0-7D8FC44496E3}"/>
              </a:ext>
            </a:extLst>
          </p:cNvPr>
          <p:cNvSpPr>
            <a:spLocks noGrp="1"/>
          </p:cNvSpPr>
          <p:nvPr>
            <p:ph type="sldNum" sz="quarter" idx="12"/>
          </p:nvPr>
        </p:nvSpPr>
        <p:spPr/>
        <p:txBody>
          <a:bodyPr/>
          <a:lstStyle/>
          <a:p>
            <a:fld id="{52A6D2FD-6317-4ED2-89D6-20713CDA8687}" type="slidenum">
              <a:rPr lang="en-US" smtClean="0"/>
              <a:t>47</a:t>
            </a:fld>
            <a:endParaRPr lang="en-US" dirty="0"/>
          </a:p>
        </p:txBody>
      </p:sp>
    </p:spTree>
    <p:extLst>
      <p:ext uri="{BB962C8B-B14F-4D97-AF65-F5344CB8AC3E}">
        <p14:creationId xmlns:p14="http://schemas.microsoft.com/office/powerpoint/2010/main" val="26116605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27A15-CDF6-F9C0-D9F2-357534D5679D}"/>
              </a:ext>
            </a:extLst>
          </p:cNvPr>
          <p:cNvSpPr>
            <a:spLocks noGrp="1"/>
          </p:cNvSpPr>
          <p:nvPr>
            <p:ph type="title"/>
          </p:nvPr>
        </p:nvSpPr>
        <p:spPr/>
        <p:txBody>
          <a:bodyPr>
            <a:normAutofit/>
          </a:bodyPr>
          <a:lstStyle/>
          <a:p>
            <a:pPr algn="ctr"/>
            <a:r>
              <a:rPr kumimoji="0" lang="en-CA" sz="2400" b="1" i="0" u="none" strike="noStrike" kern="1200" cap="none" spc="0" normalizeH="0" baseline="0" noProof="0" dirty="0">
                <a:ln>
                  <a:noFill/>
                </a:ln>
                <a:effectLst/>
                <a:uLnTx/>
                <a:uFillTx/>
                <a:latin typeface="Constantia" panose="02030602050306030303" pitchFamily="18" charset="0"/>
              </a:rPr>
              <a:t>Chapter Review – Key Concepts (Part 3)</a:t>
            </a:r>
            <a:br>
              <a:rPr kumimoji="0" lang="en-CA" sz="2400" b="1" i="0" u="none" strike="noStrike" kern="1200" cap="none" spc="0" normalizeH="0" baseline="0" noProof="0" dirty="0">
                <a:ln>
                  <a:noFill/>
                </a:ln>
                <a:solidFill>
                  <a:srgbClr val="005596"/>
                </a:solidFill>
                <a:effectLst/>
                <a:uLnTx/>
                <a:uFillTx/>
                <a:latin typeface="Constantia" panose="02030602050306030303" pitchFamily="18" charset="0"/>
              </a:rPr>
            </a:br>
            <a:endParaRPr lang="en-CA" sz="2400" b="1" dirty="0">
              <a:latin typeface="Constantia" panose="02030602050306030303" pitchFamily="18" charset="0"/>
            </a:endParaRPr>
          </a:p>
        </p:txBody>
      </p:sp>
      <p:sp>
        <p:nvSpPr>
          <p:cNvPr id="3" name="Content Placeholder 2">
            <a:extLst>
              <a:ext uri="{FF2B5EF4-FFF2-40B4-BE49-F238E27FC236}">
                <a16:creationId xmlns:a16="http://schemas.microsoft.com/office/drawing/2014/main" id="{796494C2-F91A-A3A7-2C88-D0F1C35CA380}"/>
              </a:ext>
            </a:extLst>
          </p:cNvPr>
          <p:cNvSpPr>
            <a:spLocks noGrp="1"/>
          </p:cNvSpPr>
          <p:nvPr>
            <p:ph idx="1"/>
          </p:nvPr>
        </p:nvSpPr>
        <p:spPr/>
        <p:txBody>
          <a:bodyPr>
            <a:normAutofit fontScale="92500" lnSpcReduction="20000"/>
          </a:bodyPr>
          <a:lstStyle/>
          <a:p>
            <a:pPr>
              <a:spcAft>
                <a:spcPts val="1200"/>
              </a:spcAft>
              <a:defRPr/>
            </a:pPr>
            <a:r>
              <a:rPr lang="en-US" sz="1900" b="1" dirty="0">
                <a:solidFill>
                  <a:schemeClr val="tx2"/>
                </a:solidFill>
              </a:rPr>
              <a:t>Graphs for Univariate Data Distributions</a:t>
            </a:r>
          </a:p>
          <a:p>
            <a:pPr marL="914400" lvl="1" indent="-457200">
              <a:spcAft>
                <a:spcPts val="1200"/>
              </a:spcAft>
              <a:buFont typeface="+mj-lt"/>
              <a:buAutoNum type="arabicPeriod"/>
              <a:defRPr/>
            </a:pPr>
            <a:r>
              <a:rPr lang="en-US" sz="1900" b="1" dirty="0"/>
              <a:t>Qualitative or Categorical data:</a:t>
            </a:r>
          </a:p>
          <a:p>
            <a:pPr marL="1371600" lvl="2" indent="-457200">
              <a:spcAft>
                <a:spcPts val="1200"/>
              </a:spcAft>
              <a:buFont typeface="+mj-lt"/>
              <a:buAutoNum type="alphaLcPeriod"/>
              <a:defRPr/>
            </a:pPr>
            <a:r>
              <a:rPr lang="en-US" sz="1900" dirty="0"/>
              <a:t>Pie charts</a:t>
            </a:r>
          </a:p>
          <a:p>
            <a:pPr marL="1371600" lvl="2" indent="-457200">
              <a:spcAft>
                <a:spcPts val="1200"/>
              </a:spcAft>
              <a:buFont typeface="+mj-lt"/>
              <a:buAutoNum type="alphaLcPeriod"/>
              <a:defRPr/>
            </a:pPr>
            <a:r>
              <a:rPr lang="en-US" sz="1900" dirty="0"/>
              <a:t>Bar charts</a:t>
            </a:r>
          </a:p>
          <a:p>
            <a:pPr marL="914400" lvl="1" indent="-457200">
              <a:spcAft>
                <a:spcPts val="1200"/>
              </a:spcAft>
              <a:buFont typeface="+mj-lt"/>
              <a:buAutoNum type="arabicPeriod"/>
              <a:defRPr/>
            </a:pPr>
            <a:r>
              <a:rPr lang="en-US" sz="1900" b="1" dirty="0"/>
              <a:t>Quantitative Data:</a:t>
            </a:r>
          </a:p>
          <a:p>
            <a:pPr marL="1371600" lvl="2" indent="-457200">
              <a:spcAft>
                <a:spcPts val="1200"/>
              </a:spcAft>
              <a:buFont typeface="+mj-lt"/>
              <a:buAutoNum type="alphaLcPeriod"/>
              <a:defRPr/>
            </a:pPr>
            <a:r>
              <a:rPr lang="en-US" sz="1900" dirty="0"/>
              <a:t>Pie and bar charts</a:t>
            </a:r>
          </a:p>
          <a:p>
            <a:pPr marL="1371600" lvl="2" indent="-457200">
              <a:spcAft>
                <a:spcPts val="1200"/>
              </a:spcAft>
              <a:buFont typeface="+mj-lt"/>
              <a:buAutoNum type="alphaLcPeriod"/>
              <a:defRPr/>
            </a:pPr>
            <a:r>
              <a:rPr lang="en-US" sz="1900" dirty="0"/>
              <a:t>Line charts</a:t>
            </a:r>
          </a:p>
          <a:p>
            <a:pPr marL="1371600" lvl="2" indent="-457200">
              <a:spcAft>
                <a:spcPts val="1200"/>
              </a:spcAft>
              <a:buFont typeface="+mj-lt"/>
              <a:buAutoNum type="alphaLcPeriod"/>
              <a:defRPr/>
            </a:pPr>
            <a:r>
              <a:rPr lang="en-US" sz="1900" dirty="0"/>
              <a:t>Dot plots</a:t>
            </a:r>
          </a:p>
          <a:p>
            <a:pPr marL="1371600" lvl="2" indent="-457200">
              <a:spcAft>
                <a:spcPts val="1200"/>
              </a:spcAft>
              <a:buFont typeface="+mj-lt"/>
              <a:buAutoNum type="alphaLcPeriod"/>
              <a:defRPr/>
            </a:pPr>
            <a:r>
              <a:rPr lang="en-US" sz="1900" dirty="0"/>
              <a:t>Stem and leaf plots</a:t>
            </a:r>
          </a:p>
          <a:p>
            <a:pPr marL="1371600" lvl="2" indent="-457200">
              <a:spcAft>
                <a:spcPts val="1200"/>
              </a:spcAft>
              <a:buFont typeface="+mj-lt"/>
              <a:buAutoNum type="alphaLcPeriod"/>
              <a:defRPr/>
            </a:pPr>
            <a:r>
              <a:rPr lang="en-US" sz="1900" dirty="0"/>
              <a:t>Relative frequency histograms </a:t>
            </a:r>
            <a:r>
              <a:rPr lang="en-US" sz="1900"/>
              <a:t>(Histogram)</a:t>
            </a:r>
            <a:endParaRPr lang="en-US" sz="1900" dirty="0"/>
          </a:p>
          <a:p>
            <a:endParaRPr lang="en-CA" dirty="0"/>
          </a:p>
        </p:txBody>
      </p:sp>
      <p:sp>
        <p:nvSpPr>
          <p:cNvPr id="4" name="Date Placeholder 3">
            <a:extLst>
              <a:ext uri="{FF2B5EF4-FFF2-40B4-BE49-F238E27FC236}">
                <a16:creationId xmlns:a16="http://schemas.microsoft.com/office/drawing/2014/main" id="{E07BA339-AF0D-3A78-0AA7-3B84EE8B6BBC}"/>
              </a:ext>
            </a:extLst>
          </p:cNvPr>
          <p:cNvSpPr>
            <a:spLocks noGrp="1"/>
          </p:cNvSpPr>
          <p:nvPr>
            <p:ph type="dt" sz="half" idx="10"/>
          </p:nvPr>
        </p:nvSpPr>
        <p:spPr/>
        <p:txBody>
          <a:bodyPr/>
          <a:lstStyle/>
          <a:p>
            <a:fld id="{F5F53599-5598-43F4-92BB-D11D312BEE60}" type="datetime1">
              <a:rPr lang="en-US" smtClean="0"/>
              <a:t>9/2/2024</a:t>
            </a:fld>
            <a:endParaRPr lang="en-US" dirty="0"/>
          </a:p>
        </p:txBody>
      </p:sp>
      <p:sp>
        <p:nvSpPr>
          <p:cNvPr id="5" name="Footer Placeholder 4">
            <a:extLst>
              <a:ext uri="{FF2B5EF4-FFF2-40B4-BE49-F238E27FC236}">
                <a16:creationId xmlns:a16="http://schemas.microsoft.com/office/drawing/2014/main" id="{A23DF3B0-B690-DAA5-7122-CD341980C37D}"/>
              </a:ext>
            </a:extLst>
          </p:cNvPr>
          <p:cNvSpPr>
            <a:spLocks noGrp="1"/>
          </p:cNvSpPr>
          <p:nvPr>
            <p:ph type="ftr" sz="quarter" idx="11"/>
          </p:nvPr>
        </p:nvSpPr>
        <p:spPr>
          <a:xfrm>
            <a:off x="2667000" y="6356350"/>
            <a:ext cx="4419600" cy="365125"/>
          </a:xfrm>
        </p:spPr>
        <p:txBody>
          <a:bodyPr/>
          <a:lstStyle/>
          <a:p>
            <a:r>
              <a:rPr lang="en-US" dirty="0"/>
              <a:t>Chapter 1: Describing Data with Graphs by Ahmad Farooqi, PhD</a:t>
            </a:r>
          </a:p>
        </p:txBody>
      </p:sp>
      <p:sp>
        <p:nvSpPr>
          <p:cNvPr id="6" name="Slide Number Placeholder 5">
            <a:extLst>
              <a:ext uri="{FF2B5EF4-FFF2-40B4-BE49-F238E27FC236}">
                <a16:creationId xmlns:a16="http://schemas.microsoft.com/office/drawing/2014/main" id="{940CF97A-1F51-1242-EBE0-7D8FC44496E3}"/>
              </a:ext>
            </a:extLst>
          </p:cNvPr>
          <p:cNvSpPr>
            <a:spLocks noGrp="1"/>
          </p:cNvSpPr>
          <p:nvPr>
            <p:ph type="sldNum" sz="quarter" idx="12"/>
          </p:nvPr>
        </p:nvSpPr>
        <p:spPr/>
        <p:txBody>
          <a:bodyPr/>
          <a:lstStyle/>
          <a:p>
            <a:fld id="{52A6D2FD-6317-4ED2-89D6-20713CDA8687}" type="slidenum">
              <a:rPr lang="en-US" smtClean="0"/>
              <a:t>48</a:t>
            </a:fld>
            <a:endParaRPr lang="en-US" dirty="0"/>
          </a:p>
        </p:txBody>
      </p:sp>
    </p:spTree>
    <p:extLst>
      <p:ext uri="{BB962C8B-B14F-4D97-AF65-F5344CB8AC3E}">
        <p14:creationId xmlns:p14="http://schemas.microsoft.com/office/powerpoint/2010/main" val="11117959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27A15-CDF6-F9C0-D9F2-357534D5679D}"/>
              </a:ext>
            </a:extLst>
          </p:cNvPr>
          <p:cNvSpPr>
            <a:spLocks noGrp="1"/>
          </p:cNvSpPr>
          <p:nvPr>
            <p:ph type="title"/>
          </p:nvPr>
        </p:nvSpPr>
        <p:spPr/>
        <p:txBody>
          <a:bodyPr>
            <a:normAutofit/>
          </a:bodyPr>
          <a:lstStyle/>
          <a:p>
            <a:pPr algn="ctr"/>
            <a:r>
              <a:rPr kumimoji="0" lang="en-CA" sz="2400" b="1" i="0" u="none" strike="noStrike" kern="1200" cap="none" spc="0" normalizeH="0" baseline="0" noProof="0" dirty="0">
                <a:ln>
                  <a:noFill/>
                </a:ln>
                <a:effectLst/>
                <a:uLnTx/>
                <a:uFillTx/>
                <a:latin typeface="Constantia" panose="02030602050306030303" pitchFamily="18" charset="0"/>
              </a:rPr>
              <a:t>Chapter Review – Key Concepts (Part 4</a:t>
            </a:r>
            <a:r>
              <a:rPr kumimoji="0" lang="en-CA" sz="2400" b="1" i="0" u="none" strike="noStrike" kern="1200" cap="none" spc="0" normalizeH="0" baseline="0" noProof="0" dirty="0">
                <a:ln>
                  <a:noFill/>
                </a:ln>
                <a:solidFill>
                  <a:srgbClr val="005596"/>
                </a:solidFill>
                <a:effectLst/>
                <a:uLnTx/>
                <a:uFillTx/>
                <a:latin typeface="Constantia" panose="02030602050306030303" pitchFamily="18" charset="0"/>
              </a:rPr>
              <a:t>)</a:t>
            </a:r>
            <a:br>
              <a:rPr kumimoji="0" lang="en-CA" sz="2400" b="1" i="0" u="none" strike="noStrike" kern="1200" cap="none" spc="0" normalizeH="0" baseline="0" noProof="0" dirty="0">
                <a:ln>
                  <a:noFill/>
                </a:ln>
                <a:solidFill>
                  <a:srgbClr val="005596"/>
                </a:solidFill>
                <a:effectLst/>
                <a:uLnTx/>
                <a:uFillTx/>
                <a:latin typeface="Constantia" panose="02030602050306030303" pitchFamily="18" charset="0"/>
              </a:rPr>
            </a:br>
            <a:endParaRPr lang="en-CA" sz="2400" b="1" dirty="0">
              <a:latin typeface="Constantia" panose="02030602050306030303" pitchFamily="18" charset="0"/>
            </a:endParaRPr>
          </a:p>
        </p:txBody>
      </p:sp>
      <p:sp>
        <p:nvSpPr>
          <p:cNvPr id="3" name="Content Placeholder 2">
            <a:extLst>
              <a:ext uri="{FF2B5EF4-FFF2-40B4-BE49-F238E27FC236}">
                <a16:creationId xmlns:a16="http://schemas.microsoft.com/office/drawing/2014/main" id="{796494C2-F91A-A3A7-2C88-D0F1C35CA380}"/>
              </a:ext>
            </a:extLst>
          </p:cNvPr>
          <p:cNvSpPr>
            <a:spLocks noGrp="1"/>
          </p:cNvSpPr>
          <p:nvPr>
            <p:ph idx="1"/>
          </p:nvPr>
        </p:nvSpPr>
        <p:spPr/>
        <p:txBody>
          <a:bodyPr>
            <a:normAutofit/>
          </a:bodyPr>
          <a:lstStyle/>
          <a:p>
            <a:pPr>
              <a:spcAft>
                <a:spcPts val="1200"/>
              </a:spcAft>
              <a:defRPr/>
            </a:pPr>
            <a:r>
              <a:rPr lang="en-US" sz="1800" b="1" dirty="0">
                <a:solidFill>
                  <a:schemeClr val="tx2"/>
                </a:solidFill>
              </a:rPr>
              <a:t>Describing data distributions:</a:t>
            </a:r>
          </a:p>
          <a:p>
            <a:pPr marL="914400" lvl="1" indent="-457200">
              <a:spcAft>
                <a:spcPts val="1200"/>
              </a:spcAft>
              <a:buFont typeface="+mj-lt"/>
              <a:buAutoNum type="arabicPeriod"/>
              <a:defRPr/>
            </a:pPr>
            <a:r>
              <a:rPr lang="en-US" sz="1800" dirty="0"/>
              <a:t>Shapes – symmetric, skewed left, skewed right, unimodal, bimodal</a:t>
            </a:r>
          </a:p>
          <a:p>
            <a:pPr marL="914400" lvl="1" indent="-457200">
              <a:spcAft>
                <a:spcPts val="1200"/>
              </a:spcAft>
              <a:buFont typeface="+mj-lt"/>
              <a:buAutoNum type="arabicPeriod"/>
              <a:defRPr/>
            </a:pPr>
            <a:r>
              <a:rPr lang="en-US" sz="1800" dirty="0"/>
              <a:t>Proportion of measurements in certain intervals</a:t>
            </a:r>
          </a:p>
          <a:p>
            <a:pPr marL="914400" lvl="1" indent="-457200">
              <a:spcAft>
                <a:spcPts val="1200"/>
              </a:spcAft>
              <a:buFont typeface="+mj-lt"/>
              <a:buAutoNum type="arabicPeriod"/>
              <a:defRPr/>
            </a:pPr>
            <a:r>
              <a:rPr lang="en-US" sz="1800" dirty="0"/>
              <a:t>Outliers</a:t>
            </a:r>
          </a:p>
        </p:txBody>
      </p:sp>
      <p:sp>
        <p:nvSpPr>
          <p:cNvPr id="4" name="Date Placeholder 3">
            <a:extLst>
              <a:ext uri="{FF2B5EF4-FFF2-40B4-BE49-F238E27FC236}">
                <a16:creationId xmlns:a16="http://schemas.microsoft.com/office/drawing/2014/main" id="{E07BA339-AF0D-3A78-0AA7-3B84EE8B6BBC}"/>
              </a:ext>
            </a:extLst>
          </p:cNvPr>
          <p:cNvSpPr>
            <a:spLocks noGrp="1"/>
          </p:cNvSpPr>
          <p:nvPr>
            <p:ph type="dt" sz="half" idx="10"/>
          </p:nvPr>
        </p:nvSpPr>
        <p:spPr/>
        <p:txBody>
          <a:bodyPr/>
          <a:lstStyle/>
          <a:p>
            <a:fld id="{F5F53599-5598-43F4-92BB-D11D312BEE60}" type="datetime1">
              <a:rPr lang="en-US" smtClean="0"/>
              <a:t>9/2/2024</a:t>
            </a:fld>
            <a:endParaRPr lang="en-US" dirty="0"/>
          </a:p>
        </p:txBody>
      </p:sp>
      <p:sp>
        <p:nvSpPr>
          <p:cNvPr id="5" name="Footer Placeholder 4">
            <a:extLst>
              <a:ext uri="{FF2B5EF4-FFF2-40B4-BE49-F238E27FC236}">
                <a16:creationId xmlns:a16="http://schemas.microsoft.com/office/drawing/2014/main" id="{A23DF3B0-B690-DAA5-7122-CD341980C37D}"/>
              </a:ext>
            </a:extLst>
          </p:cNvPr>
          <p:cNvSpPr>
            <a:spLocks noGrp="1"/>
          </p:cNvSpPr>
          <p:nvPr>
            <p:ph type="ftr" sz="quarter" idx="11"/>
          </p:nvPr>
        </p:nvSpPr>
        <p:spPr>
          <a:xfrm>
            <a:off x="2667000" y="6356350"/>
            <a:ext cx="4419600" cy="365125"/>
          </a:xfrm>
        </p:spPr>
        <p:txBody>
          <a:bodyPr/>
          <a:lstStyle/>
          <a:p>
            <a:r>
              <a:rPr lang="en-US" dirty="0"/>
              <a:t>Chapter 1: Describing Data with Graphs by Ahmad Farooqi, PhD</a:t>
            </a:r>
          </a:p>
        </p:txBody>
      </p:sp>
      <p:sp>
        <p:nvSpPr>
          <p:cNvPr id="6" name="Slide Number Placeholder 5">
            <a:extLst>
              <a:ext uri="{FF2B5EF4-FFF2-40B4-BE49-F238E27FC236}">
                <a16:creationId xmlns:a16="http://schemas.microsoft.com/office/drawing/2014/main" id="{940CF97A-1F51-1242-EBE0-7D8FC44496E3}"/>
              </a:ext>
            </a:extLst>
          </p:cNvPr>
          <p:cNvSpPr>
            <a:spLocks noGrp="1"/>
          </p:cNvSpPr>
          <p:nvPr>
            <p:ph type="sldNum" sz="quarter" idx="12"/>
          </p:nvPr>
        </p:nvSpPr>
        <p:spPr/>
        <p:txBody>
          <a:bodyPr/>
          <a:lstStyle/>
          <a:p>
            <a:fld id="{52A6D2FD-6317-4ED2-89D6-20713CDA8687}" type="slidenum">
              <a:rPr lang="en-US" smtClean="0"/>
              <a:t>49</a:t>
            </a:fld>
            <a:endParaRPr lang="en-US" dirty="0"/>
          </a:p>
        </p:txBody>
      </p:sp>
    </p:spTree>
    <p:extLst>
      <p:ext uri="{BB962C8B-B14F-4D97-AF65-F5344CB8AC3E}">
        <p14:creationId xmlns:p14="http://schemas.microsoft.com/office/powerpoint/2010/main" val="487482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br>
              <a:rPr lang="en-US" sz="2400" dirty="0"/>
            </a:br>
            <a:r>
              <a:rPr lang="en-US" sz="2400" b="1" dirty="0">
                <a:latin typeface="+mn-lt"/>
              </a:rPr>
              <a:t>Kinds of Statistics</a:t>
            </a:r>
            <a:br>
              <a:rPr lang="en-US" sz="2400" dirty="0"/>
            </a:br>
            <a:endParaRPr lang="en-US" sz="24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96372080"/>
              </p:ext>
            </p:extLst>
          </p:nvPr>
        </p:nvGraphicFramePr>
        <p:xfrm>
          <a:off x="381000" y="1828800"/>
          <a:ext cx="8305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ooter Placeholder 6">
            <a:extLst>
              <a:ext uri="{FF2B5EF4-FFF2-40B4-BE49-F238E27FC236}">
                <a16:creationId xmlns:a16="http://schemas.microsoft.com/office/drawing/2014/main" id="{A00601D3-6A8B-0260-95AA-2B2088B71978}"/>
              </a:ext>
            </a:extLst>
          </p:cNvPr>
          <p:cNvSpPr>
            <a:spLocks noGrp="1"/>
          </p:cNvSpPr>
          <p:nvPr>
            <p:ph type="ftr" sz="quarter" idx="11"/>
          </p:nvPr>
        </p:nvSpPr>
        <p:spPr>
          <a:xfrm>
            <a:off x="2667000" y="6356350"/>
            <a:ext cx="4267200" cy="365125"/>
          </a:xfrm>
        </p:spPr>
        <p:txBody>
          <a:bodyPr/>
          <a:lstStyle/>
          <a:p>
            <a:r>
              <a:rPr lang="en-US" dirty="0"/>
              <a:t>Chapter 1: Describing Data with Graphs by Ahmad Farooqi, PhD</a:t>
            </a:r>
          </a:p>
        </p:txBody>
      </p:sp>
      <p:sp>
        <p:nvSpPr>
          <p:cNvPr id="8" name="Slide Number Placeholder 7">
            <a:extLst>
              <a:ext uri="{FF2B5EF4-FFF2-40B4-BE49-F238E27FC236}">
                <a16:creationId xmlns:a16="http://schemas.microsoft.com/office/drawing/2014/main" id="{C53E02E3-4C40-30A2-F24F-86840244F4DF}"/>
              </a:ext>
            </a:extLst>
          </p:cNvPr>
          <p:cNvSpPr>
            <a:spLocks noGrp="1"/>
          </p:cNvSpPr>
          <p:nvPr>
            <p:ph type="sldNum" sz="quarter" idx="12"/>
          </p:nvPr>
        </p:nvSpPr>
        <p:spPr/>
        <p:txBody>
          <a:bodyPr/>
          <a:lstStyle/>
          <a:p>
            <a:fld id="{52A6D2FD-6317-4ED2-89D6-20713CDA8687}" type="slidenum">
              <a:rPr lang="en-US" smtClean="0"/>
              <a:t>5</a:t>
            </a:fld>
            <a:endParaRPr lang="en-US" dirty="0"/>
          </a:p>
        </p:txBody>
      </p:sp>
      <p:sp>
        <p:nvSpPr>
          <p:cNvPr id="3" name="Date Placeholder 2">
            <a:extLst>
              <a:ext uri="{FF2B5EF4-FFF2-40B4-BE49-F238E27FC236}">
                <a16:creationId xmlns:a16="http://schemas.microsoft.com/office/drawing/2014/main" id="{BB50FD50-F294-1DFD-2667-BA4DAE2F7252}"/>
              </a:ext>
            </a:extLst>
          </p:cNvPr>
          <p:cNvSpPr>
            <a:spLocks noGrp="1"/>
          </p:cNvSpPr>
          <p:nvPr>
            <p:ph type="dt" sz="half" idx="10"/>
          </p:nvPr>
        </p:nvSpPr>
        <p:spPr/>
        <p:txBody>
          <a:bodyPr/>
          <a:lstStyle/>
          <a:p>
            <a:fld id="{F5289C0E-5779-4DD3-9A23-A93FD0761C8B}" type="datetime1">
              <a:rPr lang="en-US" smtClean="0"/>
              <a:t>9/2/2024</a:t>
            </a:fld>
            <a:endParaRPr lang="en-US" dirty="0"/>
          </a:p>
        </p:txBody>
      </p:sp>
    </p:spTree>
    <p:extLst>
      <p:ext uri="{BB962C8B-B14F-4D97-AF65-F5344CB8AC3E}">
        <p14:creationId xmlns:p14="http://schemas.microsoft.com/office/powerpoint/2010/main" val="10525888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27A15-CDF6-F9C0-D9F2-357534D5679D}"/>
              </a:ext>
            </a:extLst>
          </p:cNvPr>
          <p:cNvSpPr>
            <a:spLocks noGrp="1"/>
          </p:cNvSpPr>
          <p:nvPr>
            <p:ph type="title"/>
          </p:nvPr>
        </p:nvSpPr>
        <p:spPr/>
        <p:txBody>
          <a:bodyPr>
            <a:normAutofit/>
          </a:bodyPr>
          <a:lstStyle/>
          <a:p>
            <a:pPr algn="ctr"/>
            <a:r>
              <a:rPr kumimoji="0" lang="en-CA" sz="2400" b="1" i="0" u="none" strike="noStrike" kern="1200" cap="none" spc="0" normalizeH="0" baseline="0" noProof="0" dirty="0">
                <a:ln>
                  <a:noFill/>
                </a:ln>
                <a:effectLst/>
                <a:uLnTx/>
                <a:uFillTx/>
                <a:latin typeface="Constantia" panose="02030602050306030303" pitchFamily="18" charset="0"/>
              </a:rPr>
              <a:t>References</a:t>
            </a:r>
            <a:br>
              <a:rPr kumimoji="0" lang="en-CA" sz="2400" b="1" i="0" u="none" strike="noStrike" kern="1200" cap="none" spc="0" normalizeH="0" baseline="0" noProof="0" dirty="0">
                <a:ln>
                  <a:noFill/>
                </a:ln>
                <a:solidFill>
                  <a:srgbClr val="005596"/>
                </a:solidFill>
                <a:effectLst/>
                <a:uLnTx/>
                <a:uFillTx/>
                <a:latin typeface="Constantia" panose="02030602050306030303" pitchFamily="18" charset="0"/>
              </a:rPr>
            </a:br>
            <a:endParaRPr lang="en-CA" sz="2400" b="1" dirty="0">
              <a:latin typeface="Constantia" panose="02030602050306030303" pitchFamily="18" charset="0"/>
            </a:endParaRPr>
          </a:p>
        </p:txBody>
      </p:sp>
      <p:sp>
        <p:nvSpPr>
          <p:cNvPr id="3" name="Content Placeholder 2">
            <a:extLst>
              <a:ext uri="{FF2B5EF4-FFF2-40B4-BE49-F238E27FC236}">
                <a16:creationId xmlns:a16="http://schemas.microsoft.com/office/drawing/2014/main" id="{796494C2-F91A-A3A7-2C88-D0F1C35CA380}"/>
              </a:ext>
            </a:extLst>
          </p:cNvPr>
          <p:cNvSpPr>
            <a:spLocks noGrp="1"/>
          </p:cNvSpPr>
          <p:nvPr>
            <p:ph idx="1"/>
          </p:nvPr>
        </p:nvSpPr>
        <p:spPr/>
        <p:txBody>
          <a:bodyPr>
            <a:normAutofit/>
          </a:bodyPr>
          <a:lstStyle/>
          <a:p>
            <a:r>
              <a:rPr lang="en-CA" sz="1800" b="1" dirty="0"/>
              <a:t>Textbook: </a:t>
            </a:r>
            <a:r>
              <a:rPr lang="en-US" sz="1800" dirty="0"/>
              <a:t>Mendenhall, W., Ahmed, S.E., Beaver, R. and Beaver B.:  </a:t>
            </a:r>
            <a:r>
              <a:rPr lang="en-US" sz="1800" i="1" dirty="0"/>
              <a:t>Introduction to Probability and Statistics</a:t>
            </a:r>
            <a:r>
              <a:rPr lang="en-US" sz="1800" dirty="0"/>
              <a:t>, Fourth Canadian Edition, Nelson (2018).</a:t>
            </a:r>
          </a:p>
          <a:p>
            <a:pPr lvl="1"/>
            <a:r>
              <a:rPr lang="en-CA" sz="1800" dirty="0"/>
              <a:t>Notes STAT-2910, Dr. Kevin Granville</a:t>
            </a:r>
          </a:p>
        </p:txBody>
      </p:sp>
      <p:sp>
        <p:nvSpPr>
          <p:cNvPr id="4" name="Date Placeholder 3">
            <a:extLst>
              <a:ext uri="{FF2B5EF4-FFF2-40B4-BE49-F238E27FC236}">
                <a16:creationId xmlns:a16="http://schemas.microsoft.com/office/drawing/2014/main" id="{E07BA339-AF0D-3A78-0AA7-3B84EE8B6BBC}"/>
              </a:ext>
            </a:extLst>
          </p:cNvPr>
          <p:cNvSpPr>
            <a:spLocks noGrp="1"/>
          </p:cNvSpPr>
          <p:nvPr>
            <p:ph type="dt" sz="half" idx="10"/>
          </p:nvPr>
        </p:nvSpPr>
        <p:spPr/>
        <p:txBody>
          <a:bodyPr/>
          <a:lstStyle/>
          <a:p>
            <a:fld id="{F5F53599-5598-43F4-92BB-D11D312BEE60}" type="datetime1">
              <a:rPr lang="en-US" smtClean="0"/>
              <a:t>9/2/2024</a:t>
            </a:fld>
            <a:endParaRPr lang="en-US" dirty="0"/>
          </a:p>
        </p:txBody>
      </p:sp>
      <p:sp>
        <p:nvSpPr>
          <p:cNvPr id="5" name="Footer Placeholder 4">
            <a:extLst>
              <a:ext uri="{FF2B5EF4-FFF2-40B4-BE49-F238E27FC236}">
                <a16:creationId xmlns:a16="http://schemas.microsoft.com/office/drawing/2014/main" id="{A23DF3B0-B690-DAA5-7122-CD341980C37D}"/>
              </a:ext>
            </a:extLst>
          </p:cNvPr>
          <p:cNvSpPr>
            <a:spLocks noGrp="1"/>
          </p:cNvSpPr>
          <p:nvPr>
            <p:ph type="ftr" sz="quarter" idx="11"/>
          </p:nvPr>
        </p:nvSpPr>
        <p:spPr>
          <a:xfrm>
            <a:off x="2667000" y="6356350"/>
            <a:ext cx="4419600" cy="365125"/>
          </a:xfrm>
        </p:spPr>
        <p:txBody>
          <a:bodyPr/>
          <a:lstStyle/>
          <a:p>
            <a:r>
              <a:rPr lang="en-US" dirty="0"/>
              <a:t>Chapter 1: Describing Data with Graphs by Ahmad Farooqi, PhD</a:t>
            </a:r>
          </a:p>
        </p:txBody>
      </p:sp>
      <p:sp>
        <p:nvSpPr>
          <p:cNvPr id="6" name="Slide Number Placeholder 5">
            <a:extLst>
              <a:ext uri="{FF2B5EF4-FFF2-40B4-BE49-F238E27FC236}">
                <a16:creationId xmlns:a16="http://schemas.microsoft.com/office/drawing/2014/main" id="{940CF97A-1F51-1242-EBE0-7D8FC44496E3}"/>
              </a:ext>
            </a:extLst>
          </p:cNvPr>
          <p:cNvSpPr>
            <a:spLocks noGrp="1"/>
          </p:cNvSpPr>
          <p:nvPr>
            <p:ph type="sldNum" sz="quarter" idx="12"/>
          </p:nvPr>
        </p:nvSpPr>
        <p:spPr/>
        <p:txBody>
          <a:bodyPr/>
          <a:lstStyle/>
          <a:p>
            <a:fld id="{52A6D2FD-6317-4ED2-89D6-20713CDA8687}" type="slidenum">
              <a:rPr lang="en-US" smtClean="0"/>
              <a:t>50</a:t>
            </a:fld>
            <a:endParaRPr lang="en-US" dirty="0"/>
          </a:p>
        </p:txBody>
      </p:sp>
    </p:spTree>
    <p:extLst>
      <p:ext uri="{BB962C8B-B14F-4D97-AF65-F5344CB8AC3E}">
        <p14:creationId xmlns:p14="http://schemas.microsoft.com/office/powerpoint/2010/main" val="1678924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4837"/>
            <a:ext cx="8229600" cy="1143000"/>
          </a:xfrm>
        </p:spPr>
        <p:txBody>
          <a:bodyPr>
            <a:normAutofit fontScale="90000"/>
          </a:bodyPr>
          <a:lstStyle/>
          <a:p>
            <a:pPr algn="ctr"/>
            <a:br>
              <a:rPr lang="en-US" sz="3100" dirty="0"/>
            </a:br>
            <a:br>
              <a:rPr lang="en-US" sz="3100" dirty="0"/>
            </a:br>
            <a:br>
              <a:rPr lang="en-US" sz="3100" dirty="0"/>
            </a:br>
            <a:r>
              <a:rPr lang="en-US" sz="2700" b="1" dirty="0">
                <a:latin typeface="+mn-lt"/>
              </a:rPr>
              <a:t>Data, Data Types, and Sources</a:t>
            </a:r>
            <a:br>
              <a:rPr lang="en-US" sz="2700" dirty="0">
                <a:latin typeface="+mn-lt"/>
              </a:rPr>
            </a:br>
            <a:endParaRPr lang="en-US" sz="2700" dirty="0">
              <a:latin typeface="+mn-lt"/>
            </a:endParaRPr>
          </a:p>
        </p:txBody>
      </p:sp>
      <p:graphicFrame>
        <p:nvGraphicFramePr>
          <p:cNvPr id="4" name="Content Placeholder 3"/>
          <p:cNvGraphicFramePr>
            <a:graphicFrameLocks noGrp="1"/>
          </p:cNvGraphicFramePr>
          <p:nvPr>
            <p:ph idx="1"/>
          </p:nvPr>
        </p:nvGraphicFramePr>
        <p:xfrm>
          <a:off x="304800" y="1497837"/>
          <a:ext cx="8229600" cy="4858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0"/>
          </p:nvPr>
        </p:nvSpPr>
        <p:spPr/>
        <p:txBody>
          <a:bodyPr/>
          <a:lstStyle/>
          <a:p>
            <a:fld id="{DA059C6B-F10B-4329-88C2-197BE27C125C}" type="datetime1">
              <a:rPr lang="en-US" smtClean="0"/>
              <a:t>9/2/2024</a:t>
            </a:fld>
            <a:endParaRPr lang="en-US" dirty="0"/>
          </a:p>
        </p:txBody>
      </p:sp>
      <p:sp>
        <p:nvSpPr>
          <p:cNvPr id="5" name="Slide Number Placeholder 4"/>
          <p:cNvSpPr>
            <a:spLocks noGrp="1"/>
          </p:cNvSpPr>
          <p:nvPr>
            <p:ph type="sldNum" sz="quarter" idx="12"/>
          </p:nvPr>
        </p:nvSpPr>
        <p:spPr/>
        <p:txBody>
          <a:bodyPr/>
          <a:lstStyle/>
          <a:p>
            <a:fld id="{52A6D2FD-6317-4ED2-89D6-20713CDA8687}" type="slidenum">
              <a:rPr lang="en-US" smtClean="0"/>
              <a:t>6</a:t>
            </a:fld>
            <a:endParaRPr lang="en-US" dirty="0"/>
          </a:p>
        </p:txBody>
      </p:sp>
    </p:spTree>
    <p:extLst>
      <p:ext uri="{BB962C8B-B14F-4D97-AF65-F5344CB8AC3E}">
        <p14:creationId xmlns:p14="http://schemas.microsoft.com/office/powerpoint/2010/main" val="532073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5452ADE-0FE7-2E29-340F-7EB72FACFE42}"/>
              </a:ext>
            </a:extLst>
          </p:cNvPr>
          <p:cNvSpPr txBox="1">
            <a:spLocks noGrp="1"/>
          </p:cNvSpPr>
          <p:nvPr>
            <p:ph type="title" idx="4294967295"/>
          </p:nvPr>
        </p:nvSpPr>
        <p:spPr>
          <a:xfrm>
            <a:off x="260528" y="923436"/>
            <a:ext cx="8641556" cy="538966"/>
          </a:xfrm>
          <a:prstGeom prst="rect">
            <a:avLst/>
          </a:prstGeom>
          <a:noFill/>
          <a:ln>
            <a:noFill/>
            <a:prstDash/>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685800">
              <a:defRPr/>
            </a:pPr>
            <a:r>
              <a:rPr lang="en-CA" sz="2400" b="1" dirty="0">
                <a:solidFill>
                  <a:schemeClr val="tx2"/>
                </a:solidFill>
                <a:latin typeface="+mn-lt"/>
              </a:rPr>
              <a:t>Variable, Experimental Unit, and Data</a:t>
            </a:r>
          </a:p>
        </p:txBody>
      </p:sp>
      <p:sp>
        <p:nvSpPr>
          <p:cNvPr id="7" name="Content Placeholder 6">
            <a:extLst>
              <a:ext uri="{FF2B5EF4-FFF2-40B4-BE49-F238E27FC236}">
                <a16:creationId xmlns:a16="http://schemas.microsoft.com/office/drawing/2014/main" id="{465A54CF-339F-436A-84F4-73FAB85ECB99}"/>
              </a:ext>
            </a:extLst>
          </p:cNvPr>
          <p:cNvSpPr>
            <a:spLocks noGrp="1"/>
          </p:cNvSpPr>
          <p:nvPr>
            <p:ph idx="1"/>
          </p:nvPr>
        </p:nvSpPr>
        <p:spPr>
          <a:xfrm>
            <a:off x="260527" y="1529880"/>
            <a:ext cx="8641556" cy="4058527"/>
          </a:xfrm>
        </p:spPr>
        <p:txBody>
          <a:bodyPr>
            <a:normAutofit fontScale="92500" lnSpcReduction="20000"/>
          </a:bodyPr>
          <a:lstStyle/>
          <a:p>
            <a:pPr>
              <a:spcAft>
                <a:spcPts val="900"/>
              </a:spcAft>
              <a:defRPr/>
            </a:pPr>
            <a:r>
              <a:rPr lang="en-US" sz="1800" dirty="0"/>
              <a:t>Statistics is a method of scientific research. It starts with a question of interest which scientists/investigators would like to investigate. This leads to characteristic of interest, a population (experimental units) of interest, the sample to be selected from that population, the measurements to be made on each of the experimental units in the sample.</a:t>
            </a:r>
          </a:p>
          <a:p>
            <a:pPr>
              <a:spcAft>
                <a:spcPts val="900"/>
              </a:spcAft>
              <a:defRPr/>
            </a:pPr>
            <a:r>
              <a:rPr lang="en-US" sz="1800" b="1" dirty="0"/>
              <a:t>Variable</a:t>
            </a:r>
            <a:r>
              <a:rPr lang="en-US" sz="1800" dirty="0"/>
              <a:t>: A characteristic that changes or varies from time-to-time, subject to subject, or individuals to individual under consideration.</a:t>
            </a:r>
          </a:p>
          <a:p>
            <a:pPr lvl="1">
              <a:spcAft>
                <a:spcPts val="900"/>
              </a:spcAft>
              <a:defRPr/>
            </a:pPr>
            <a:r>
              <a:rPr lang="en-US" sz="1800" b="1" dirty="0">
                <a:solidFill>
                  <a:srgbClr val="000000"/>
                </a:solidFill>
              </a:rPr>
              <a:t>Examples</a:t>
            </a:r>
            <a:r>
              <a:rPr lang="en-US" sz="1800" dirty="0"/>
              <a:t>: Height of an individual, Hair color (varies from person to person), white blood cell count (varies from subject to subject), time to failure of a computer component (varies from computer to computer).</a:t>
            </a:r>
          </a:p>
          <a:p>
            <a:pPr>
              <a:spcAft>
                <a:spcPts val="900"/>
              </a:spcAft>
              <a:defRPr/>
            </a:pPr>
            <a:r>
              <a:rPr lang="en-US" sz="1800" b="1" dirty="0"/>
              <a:t>Experimental Unit:</a:t>
            </a:r>
            <a:r>
              <a:rPr lang="en-US" sz="1800" dirty="0"/>
              <a:t> The individual or object on which a variable is measured. </a:t>
            </a:r>
          </a:p>
          <a:p>
            <a:pPr>
              <a:spcAft>
                <a:spcPts val="900"/>
              </a:spcAft>
              <a:defRPr/>
            </a:pPr>
            <a:r>
              <a:rPr lang="en-US" sz="1800" b="1" dirty="0"/>
              <a:t>Measurement:</a:t>
            </a:r>
            <a:r>
              <a:rPr lang="en-US" sz="1800" dirty="0"/>
              <a:t> These are the results when a variable is measured on an experimental unit in other words Measurements are </a:t>
            </a:r>
            <a:r>
              <a:rPr lang="en-CA" sz="1800" dirty="0"/>
              <a:t>assigning numbers to objects with some rules</a:t>
            </a:r>
            <a:r>
              <a:rPr lang="en-US" sz="1800" dirty="0"/>
              <a:t>.</a:t>
            </a:r>
          </a:p>
          <a:p>
            <a:pPr lvl="1">
              <a:spcAft>
                <a:spcPts val="900"/>
              </a:spcAft>
              <a:defRPr/>
            </a:pPr>
            <a:r>
              <a:rPr lang="en-US" sz="1800" dirty="0"/>
              <a:t>A set of measurements, called </a:t>
            </a:r>
            <a:r>
              <a:rPr lang="en-US" sz="1800" b="1" dirty="0"/>
              <a:t>data</a:t>
            </a:r>
            <a:r>
              <a:rPr lang="en-US" sz="1800" dirty="0"/>
              <a:t>, can be either a </a:t>
            </a:r>
            <a:r>
              <a:rPr lang="en-US" sz="1800" b="1" dirty="0"/>
              <a:t>sample</a:t>
            </a:r>
            <a:r>
              <a:rPr lang="en-US" sz="1800" dirty="0"/>
              <a:t> or a </a:t>
            </a:r>
            <a:r>
              <a:rPr lang="en-US" sz="1800" b="1" dirty="0"/>
              <a:t>population</a:t>
            </a:r>
            <a:r>
              <a:rPr lang="en-US" sz="1800" dirty="0"/>
              <a:t>.</a:t>
            </a:r>
          </a:p>
        </p:txBody>
      </p:sp>
      <p:sp>
        <p:nvSpPr>
          <p:cNvPr id="10" name="Slide Number Placeholder 9">
            <a:extLst>
              <a:ext uri="{FF2B5EF4-FFF2-40B4-BE49-F238E27FC236}">
                <a16:creationId xmlns:a16="http://schemas.microsoft.com/office/drawing/2014/main" id="{3C32EAFE-817E-41A2-9E06-3D01A8A80F07}"/>
              </a:ext>
            </a:extLst>
          </p:cNvPr>
          <p:cNvSpPr>
            <a:spLocks noGrp="1"/>
          </p:cNvSpPr>
          <p:nvPr>
            <p:ph type="sldNum" sz="quarter" idx="12"/>
          </p:nvPr>
        </p:nvSpPr>
        <p:spPr/>
        <p:txBody>
          <a:bodyPr/>
          <a:lstStyle/>
          <a:p>
            <a:r>
              <a:rPr lang="en-CA" sz="1350" dirty="0">
                <a:solidFill>
                  <a:srgbClr val="0070C0"/>
                </a:solidFill>
              </a:rPr>
              <a:t>5</a:t>
            </a:r>
          </a:p>
        </p:txBody>
      </p:sp>
      <p:sp>
        <p:nvSpPr>
          <p:cNvPr id="2" name="Footer Placeholder 1">
            <a:extLst>
              <a:ext uri="{FF2B5EF4-FFF2-40B4-BE49-F238E27FC236}">
                <a16:creationId xmlns:a16="http://schemas.microsoft.com/office/drawing/2014/main" id="{A1E2758E-47C7-5786-4841-9B952AD270DD}"/>
              </a:ext>
            </a:extLst>
          </p:cNvPr>
          <p:cNvSpPr>
            <a:spLocks noGrp="1"/>
          </p:cNvSpPr>
          <p:nvPr>
            <p:ph type="ftr" sz="quarter" idx="11"/>
          </p:nvPr>
        </p:nvSpPr>
        <p:spPr>
          <a:xfrm>
            <a:off x="2667000" y="6356350"/>
            <a:ext cx="4267200" cy="365125"/>
          </a:xfrm>
        </p:spPr>
        <p:txBody>
          <a:bodyPr/>
          <a:lstStyle/>
          <a:p>
            <a:r>
              <a:rPr lang="en-US" dirty="0"/>
              <a:t>Chapter 1: Describing Data with Graphs by Ahmad Farooqi, PhD</a:t>
            </a:r>
          </a:p>
        </p:txBody>
      </p:sp>
      <p:sp>
        <p:nvSpPr>
          <p:cNvPr id="3" name="Date Placeholder 2">
            <a:extLst>
              <a:ext uri="{FF2B5EF4-FFF2-40B4-BE49-F238E27FC236}">
                <a16:creationId xmlns:a16="http://schemas.microsoft.com/office/drawing/2014/main" id="{D4511B73-5C48-B8EE-FD54-7AA4288BA864}"/>
              </a:ext>
            </a:extLst>
          </p:cNvPr>
          <p:cNvSpPr>
            <a:spLocks noGrp="1"/>
          </p:cNvSpPr>
          <p:nvPr>
            <p:ph type="dt" sz="half" idx="10"/>
          </p:nvPr>
        </p:nvSpPr>
        <p:spPr/>
        <p:txBody>
          <a:bodyPr/>
          <a:lstStyle/>
          <a:p>
            <a:fld id="{B2AB6DC5-C8D5-4B2C-ADF7-AC51162A95EB}" type="datetime1">
              <a:rPr lang="en-US" smtClean="0"/>
              <a:t>9/2/2024</a:t>
            </a:fld>
            <a:endParaRPr lang="en-US" dirty="0"/>
          </a:p>
        </p:txBody>
      </p:sp>
    </p:spTree>
    <p:extLst>
      <p:ext uri="{BB962C8B-B14F-4D97-AF65-F5344CB8AC3E}">
        <p14:creationId xmlns:p14="http://schemas.microsoft.com/office/powerpoint/2010/main" val="2699182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US" sz="3100" dirty="0"/>
            </a:br>
            <a:r>
              <a:rPr lang="en-US" sz="2700" b="1" dirty="0">
                <a:latin typeface="+mn-lt"/>
              </a:rPr>
              <a:t>Population and Sample</a:t>
            </a:r>
            <a:br>
              <a:rPr lang="en-US" sz="2700" dirty="0"/>
            </a:br>
            <a:endParaRPr lang="en-US" sz="27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21985981"/>
              </p:ext>
            </p:extLst>
          </p:nvPr>
        </p:nvGraphicFramePr>
        <p:xfrm>
          <a:off x="457200" y="1905000"/>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ooter Placeholder 6">
            <a:extLst>
              <a:ext uri="{FF2B5EF4-FFF2-40B4-BE49-F238E27FC236}">
                <a16:creationId xmlns:a16="http://schemas.microsoft.com/office/drawing/2014/main" id="{A17D73CE-9FDB-2E50-7AE5-5FF8A308FF6C}"/>
              </a:ext>
            </a:extLst>
          </p:cNvPr>
          <p:cNvSpPr>
            <a:spLocks noGrp="1"/>
          </p:cNvSpPr>
          <p:nvPr>
            <p:ph type="ftr" sz="quarter" idx="11"/>
          </p:nvPr>
        </p:nvSpPr>
        <p:spPr>
          <a:xfrm>
            <a:off x="2667000" y="6356350"/>
            <a:ext cx="4267200" cy="365125"/>
          </a:xfrm>
        </p:spPr>
        <p:txBody>
          <a:bodyPr/>
          <a:lstStyle/>
          <a:p>
            <a:r>
              <a:rPr lang="en-US" dirty="0"/>
              <a:t>Chapter 1: Describing Data with Graphs by Ahmad Farooqi, PhD</a:t>
            </a:r>
          </a:p>
        </p:txBody>
      </p:sp>
      <p:sp>
        <p:nvSpPr>
          <p:cNvPr id="8" name="Slide Number Placeholder 7">
            <a:extLst>
              <a:ext uri="{FF2B5EF4-FFF2-40B4-BE49-F238E27FC236}">
                <a16:creationId xmlns:a16="http://schemas.microsoft.com/office/drawing/2014/main" id="{9731E3C0-DE75-414E-2C2A-469AC4A08403}"/>
              </a:ext>
            </a:extLst>
          </p:cNvPr>
          <p:cNvSpPr>
            <a:spLocks noGrp="1"/>
          </p:cNvSpPr>
          <p:nvPr>
            <p:ph type="sldNum" sz="quarter" idx="12"/>
          </p:nvPr>
        </p:nvSpPr>
        <p:spPr/>
        <p:txBody>
          <a:bodyPr/>
          <a:lstStyle/>
          <a:p>
            <a:fld id="{52A6D2FD-6317-4ED2-89D6-20713CDA8687}" type="slidenum">
              <a:rPr lang="en-US" smtClean="0"/>
              <a:t>8</a:t>
            </a:fld>
            <a:endParaRPr lang="en-US" dirty="0"/>
          </a:p>
        </p:txBody>
      </p:sp>
      <p:sp>
        <p:nvSpPr>
          <p:cNvPr id="3" name="Date Placeholder 2">
            <a:extLst>
              <a:ext uri="{FF2B5EF4-FFF2-40B4-BE49-F238E27FC236}">
                <a16:creationId xmlns:a16="http://schemas.microsoft.com/office/drawing/2014/main" id="{09629752-CC61-DE41-459E-19C394C50EA9}"/>
              </a:ext>
            </a:extLst>
          </p:cNvPr>
          <p:cNvSpPr>
            <a:spLocks noGrp="1"/>
          </p:cNvSpPr>
          <p:nvPr>
            <p:ph type="dt" sz="half" idx="10"/>
          </p:nvPr>
        </p:nvSpPr>
        <p:spPr/>
        <p:txBody>
          <a:bodyPr/>
          <a:lstStyle/>
          <a:p>
            <a:fld id="{E02D5122-CACA-4F93-956F-1B48B304C2C1}" type="datetime1">
              <a:rPr lang="en-US" smtClean="0"/>
              <a:t>9/2/2024</a:t>
            </a:fld>
            <a:endParaRPr lang="en-US" dirty="0"/>
          </a:p>
        </p:txBody>
      </p:sp>
    </p:spTree>
    <p:extLst>
      <p:ext uri="{BB962C8B-B14F-4D97-AF65-F5344CB8AC3E}">
        <p14:creationId xmlns:p14="http://schemas.microsoft.com/office/powerpoint/2010/main" val="3878199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5452ADE-0FE7-2E29-340F-7EB72FACFE42}"/>
              </a:ext>
            </a:extLst>
          </p:cNvPr>
          <p:cNvSpPr txBox="1">
            <a:spLocks noGrp="1"/>
          </p:cNvSpPr>
          <p:nvPr>
            <p:ph type="title" idx="4294967295"/>
          </p:nvPr>
        </p:nvSpPr>
        <p:spPr>
          <a:xfrm>
            <a:off x="260528" y="923436"/>
            <a:ext cx="8641556" cy="538966"/>
          </a:xfrm>
          <a:prstGeom prst="rect">
            <a:avLst/>
          </a:prstGeom>
          <a:noFill/>
          <a:ln>
            <a:noFill/>
            <a:prstDash/>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685800">
              <a:defRPr/>
            </a:pPr>
            <a:r>
              <a:rPr lang="en-CA" sz="2400" b="1" dirty="0">
                <a:solidFill>
                  <a:schemeClr val="tx2"/>
                </a:solidFill>
                <a:latin typeface="+mn-lt"/>
              </a:rPr>
              <a:t>How Many Variables Have You Measured?</a:t>
            </a:r>
          </a:p>
        </p:txBody>
      </p:sp>
      <p:sp>
        <p:nvSpPr>
          <p:cNvPr id="7" name="Content Placeholder 6">
            <a:extLst>
              <a:ext uri="{FF2B5EF4-FFF2-40B4-BE49-F238E27FC236}">
                <a16:creationId xmlns:a16="http://schemas.microsoft.com/office/drawing/2014/main" id="{465A54CF-339F-436A-84F4-73FAB85ECB99}"/>
              </a:ext>
            </a:extLst>
          </p:cNvPr>
          <p:cNvSpPr>
            <a:spLocks noGrp="1"/>
          </p:cNvSpPr>
          <p:nvPr>
            <p:ph idx="1"/>
          </p:nvPr>
        </p:nvSpPr>
        <p:spPr>
          <a:xfrm>
            <a:off x="260527" y="1529880"/>
            <a:ext cx="8641556" cy="4058527"/>
          </a:xfrm>
        </p:spPr>
        <p:txBody>
          <a:bodyPr>
            <a:normAutofit/>
          </a:bodyPr>
          <a:lstStyle/>
          <a:p>
            <a:pPr>
              <a:spcAft>
                <a:spcPts val="900"/>
              </a:spcAft>
              <a:defRPr/>
            </a:pPr>
            <a:r>
              <a:rPr lang="en-US" sz="1800" b="1" dirty="0"/>
              <a:t>Univariate Data: </a:t>
            </a:r>
            <a:r>
              <a:rPr lang="en-US" sz="1800" u="sng" dirty="0"/>
              <a:t>One variable</a:t>
            </a:r>
            <a:r>
              <a:rPr lang="en-US" sz="1800" dirty="0"/>
              <a:t> is measured on a single experimental unit. For example, if you measure the systolic blood pressure (SBP) of 100 subjects, the resulting data are </a:t>
            </a:r>
            <a:r>
              <a:rPr lang="en-US" sz="1800" i="1" dirty="0"/>
              <a:t>univariate</a:t>
            </a:r>
            <a:r>
              <a:rPr lang="en-US" sz="1800" dirty="0"/>
              <a:t>.</a:t>
            </a:r>
          </a:p>
          <a:p>
            <a:pPr>
              <a:spcAft>
                <a:spcPts val="900"/>
              </a:spcAft>
              <a:defRPr/>
            </a:pPr>
            <a:r>
              <a:rPr lang="en-US" sz="1800" b="1" dirty="0"/>
              <a:t>Bivariate Data: </a:t>
            </a:r>
            <a:r>
              <a:rPr lang="en-US" sz="1800" u="sng" dirty="0"/>
              <a:t>Two variables</a:t>
            </a:r>
            <a:r>
              <a:rPr lang="en-US" sz="1800" dirty="0"/>
              <a:t> are measured on a single experimental unit. For example, if you measure the systolic blood pressure (SBP) and Diastolic blood pressure (DBP) of 100 subjects, the resulting data are </a:t>
            </a:r>
            <a:r>
              <a:rPr lang="en-US" sz="1800" i="1" dirty="0"/>
              <a:t>Bivariate</a:t>
            </a:r>
            <a:r>
              <a:rPr lang="en-US" sz="1800" dirty="0"/>
              <a:t>.</a:t>
            </a:r>
          </a:p>
          <a:p>
            <a:pPr>
              <a:spcAft>
                <a:spcPts val="900"/>
              </a:spcAft>
              <a:defRPr/>
            </a:pPr>
            <a:r>
              <a:rPr lang="en-US" sz="1800" b="1" dirty="0"/>
              <a:t>Multivariate Data: </a:t>
            </a:r>
            <a:r>
              <a:rPr lang="en-US" sz="1800" u="sng" dirty="0"/>
              <a:t>More than two variables</a:t>
            </a:r>
            <a:r>
              <a:rPr lang="en-US" sz="1800" dirty="0"/>
              <a:t> are measured on a single experimental unit. For example, if you measure the systolic blood pressure (SBP), Diastolic blood pressure (DBP), Age, and Weight of 100 subjects, the resulting data are </a:t>
            </a:r>
            <a:r>
              <a:rPr lang="en-US" sz="1800" i="1" dirty="0"/>
              <a:t>multivariate</a:t>
            </a:r>
            <a:r>
              <a:rPr lang="en-US" sz="1800" dirty="0"/>
              <a:t>.</a:t>
            </a:r>
          </a:p>
          <a:p>
            <a:pPr>
              <a:spcAft>
                <a:spcPts val="900"/>
              </a:spcAft>
              <a:defRPr/>
            </a:pPr>
            <a:endParaRPr lang="en-US" sz="1800" dirty="0"/>
          </a:p>
        </p:txBody>
      </p:sp>
      <p:sp>
        <p:nvSpPr>
          <p:cNvPr id="10" name="Slide Number Placeholder 9">
            <a:extLst>
              <a:ext uri="{FF2B5EF4-FFF2-40B4-BE49-F238E27FC236}">
                <a16:creationId xmlns:a16="http://schemas.microsoft.com/office/drawing/2014/main" id="{3C32EAFE-817E-41A2-9E06-3D01A8A80F07}"/>
              </a:ext>
            </a:extLst>
          </p:cNvPr>
          <p:cNvSpPr>
            <a:spLocks noGrp="1"/>
          </p:cNvSpPr>
          <p:nvPr>
            <p:ph type="sldNum" sz="quarter" idx="12"/>
          </p:nvPr>
        </p:nvSpPr>
        <p:spPr/>
        <p:txBody>
          <a:bodyPr/>
          <a:lstStyle/>
          <a:p>
            <a:fld id="{2E2D9E3B-F119-4BFC-912D-41539CCB6379}" type="slidenum">
              <a:rPr lang="en-CA" sz="1350">
                <a:solidFill>
                  <a:schemeClr val="tx2"/>
                </a:solidFill>
              </a:rPr>
              <a:t>9</a:t>
            </a:fld>
            <a:endParaRPr lang="en-CA" sz="1350" dirty="0">
              <a:solidFill>
                <a:schemeClr val="tx2"/>
              </a:solidFill>
            </a:endParaRPr>
          </a:p>
        </p:txBody>
      </p:sp>
      <p:sp>
        <p:nvSpPr>
          <p:cNvPr id="2" name="Footer Placeholder 1">
            <a:extLst>
              <a:ext uri="{FF2B5EF4-FFF2-40B4-BE49-F238E27FC236}">
                <a16:creationId xmlns:a16="http://schemas.microsoft.com/office/drawing/2014/main" id="{49A3E943-C519-B599-85C3-026FF0713A91}"/>
              </a:ext>
            </a:extLst>
          </p:cNvPr>
          <p:cNvSpPr>
            <a:spLocks noGrp="1"/>
          </p:cNvSpPr>
          <p:nvPr>
            <p:ph type="ftr" sz="quarter" idx="11"/>
          </p:nvPr>
        </p:nvSpPr>
        <p:spPr>
          <a:xfrm>
            <a:off x="2667000" y="6356350"/>
            <a:ext cx="4267200" cy="365125"/>
          </a:xfrm>
        </p:spPr>
        <p:txBody>
          <a:bodyPr/>
          <a:lstStyle/>
          <a:p>
            <a:r>
              <a:rPr lang="en-US" dirty="0"/>
              <a:t>Chapter 1: Describing Data with Graphs by Ahmad Farooqi, PhD</a:t>
            </a:r>
          </a:p>
        </p:txBody>
      </p:sp>
      <p:sp>
        <p:nvSpPr>
          <p:cNvPr id="4" name="Date Placeholder 3">
            <a:extLst>
              <a:ext uri="{FF2B5EF4-FFF2-40B4-BE49-F238E27FC236}">
                <a16:creationId xmlns:a16="http://schemas.microsoft.com/office/drawing/2014/main" id="{F2FD8AEA-7817-47A0-F2CA-63FAF42B8596}"/>
              </a:ext>
            </a:extLst>
          </p:cNvPr>
          <p:cNvSpPr>
            <a:spLocks noGrp="1"/>
          </p:cNvSpPr>
          <p:nvPr>
            <p:ph type="dt" sz="half" idx="10"/>
          </p:nvPr>
        </p:nvSpPr>
        <p:spPr/>
        <p:txBody>
          <a:bodyPr/>
          <a:lstStyle/>
          <a:p>
            <a:fld id="{0C2BFE85-6409-4E9C-8861-3643C93CA3C9}" type="datetime1">
              <a:rPr lang="en-US" smtClean="0"/>
              <a:t>9/2/2024</a:t>
            </a:fld>
            <a:endParaRPr lang="en-US" dirty="0"/>
          </a:p>
        </p:txBody>
      </p:sp>
    </p:spTree>
    <p:extLst>
      <p:ext uri="{BB962C8B-B14F-4D97-AF65-F5344CB8AC3E}">
        <p14:creationId xmlns:p14="http://schemas.microsoft.com/office/powerpoint/2010/main" val="25831134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3311</TotalTime>
  <Words>5413</Words>
  <Application>Microsoft Office PowerPoint</Application>
  <PresentationFormat>On-screen Show (4:3)</PresentationFormat>
  <Paragraphs>761</Paragraphs>
  <Slides>50</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ＭＳ Ｐゴシック</vt:lpstr>
      <vt:lpstr>Aptos</vt:lpstr>
      <vt:lpstr>Arial</vt:lpstr>
      <vt:lpstr>Calibri</vt:lpstr>
      <vt:lpstr>Cambria Math</vt:lpstr>
      <vt:lpstr>Constantia</vt:lpstr>
      <vt:lpstr>Times New Roman</vt:lpstr>
      <vt:lpstr>Wingdings 2</vt:lpstr>
      <vt:lpstr>Flow</vt:lpstr>
      <vt:lpstr>Chapter 1: Describing Data with Graphs </vt:lpstr>
      <vt:lpstr>   Outlines of Chapter 1 </vt:lpstr>
      <vt:lpstr>   Learning Outcomes of Chapter 1 </vt:lpstr>
      <vt:lpstr> What is Statistics? </vt:lpstr>
      <vt:lpstr> Kinds of Statistics </vt:lpstr>
      <vt:lpstr>   Data, Data Types, and Sources </vt:lpstr>
      <vt:lpstr>Variable, Experimental Unit, and Data</vt:lpstr>
      <vt:lpstr> Population and Sample </vt:lpstr>
      <vt:lpstr>How Many Variables Have You Measured?</vt:lpstr>
      <vt:lpstr>Variables and Data – A Blood Pressure Example </vt:lpstr>
      <vt:lpstr>Your Tern: Variables and Data – A Vehicle Safety Example </vt:lpstr>
      <vt:lpstr> Constant, Variable, and Types of Variable </vt:lpstr>
      <vt:lpstr>Definitions </vt:lpstr>
      <vt:lpstr>Constant and Types of Variable-Example </vt:lpstr>
      <vt:lpstr> Frequency Distribution of Data </vt:lpstr>
      <vt:lpstr> Numerical Representation of Qualitative Data-Example </vt:lpstr>
      <vt:lpstr>Graphical Representation of Qualitative Data </vt:lpstr>
      <vt:lpstr>Numerical Representation of Canadian Education Rating by 400 Educators: Construction of Pai Chart-Example </vt:lpstr>
      <vt:lpstr>Graphical Representation of Canadian Education Rating by 400 Educators: Pai Chart-Example </vt:lpstr>
      <vt:lpstr>Numerical and Graphical Representation of Canadian Education Rating by 400 Educators: Bar Chart-Example </vt:lpstr>
      <vt:lpstr> Graphical Representation of SIRS/SEPSIS (kind of infection) Study: Bar Chart-Example </vt:lpstr>
      <vt:lpstr>Numerical Representation of Categorical Data:  M&amp;M’s candies-Example</vt:lpstr>
      <vt:lpstr>Numerical Representation of Categorical Data:  M&amp;M’s candies-Example </vt:lpstr>
      <vt:lpstr>Graphical Representation of Categorical Data:  M&amp;M’s candies: Pareto Chart-Example </vt:lpstr>
      <vt:lpstr>Graphical Representation of Quantitative Data </vt:lpstr>
      <vt:lpstr>Graphical Representation of Quantitative Data-Example </vt:lpstr>
      <vt:lpstr>Graphical Representation of Quantitative Data: Time Series  </vt:lpstr>
      <vt:lpstr>Graphical Representation of Quantitative Data:  Dot Plots </vt:lpstr>
      <vt:lpstr>Graphical Representation of Quantitative Data: Steam and Leaf Plots </vt:lpstr>
      <vt:lpstr>Graphical Representation of Quantitative Data: Steam and Leaf Plots-Example</vt:lpstr>
      <vt:lpstr>Graphical Representation of Quantitative Data: Steam and Leaf Plots-Example </vt:lpstr>
      <vt:lpstr>Graphical Representation of Quantitative Data: Steam and Leaf Plots-Exercise </vt:lpstr>
      <vt:lpstr>Interpretation of Graphs with Location and Spread </vt:lpstr>
      <vt:lpstr>Interpretation of Graphs by Shapes </vt:lpstr>
      <vt:lpstr>Interpretation of Graphs with Outliers</vt:lpstr>
      <vt:lpstr>Interpretation of Graphs with Outliers-Example </vt:lpstr>
      <vt:lpstr> Relative Frequency Histograms </vt:lpstr>
      <vt:lpstr>Relative Frequency Histograms – Process</vt:lpstr>
      <vt:lpstr>Relative Frequency Histograms – Uses</vt:lpstr>
      <vt:lpstr>Relative Frequency Histograms- Example </vt:lpstr>
      <vt:lpstr>Relative Frequency Histograms- Example (cont’d) </vt:lpstr>
      <vt:lpstr>Relative Frequency Histograms- Example (cont’d) </vt:lpstr>
      <vt:lpstr>Histogram – Blood Pressure-Example (cont’d)</vt:lpstr>
      <vt:lpstr>Histogram – Blood Pressure-Example (cont’d)</vt:lpstr>
      <vt:lpstr>Relative Frequency Histograms-Exercise </vt:lpstr>
      <vt:lpstr>Relative Frequency Histograms-Exercise (cont’d) </vt:lpstr>
      <vt:lpstr>Chapter Review – Key Concepts (Part 1 &amp; 2) </vt:lpstr>
      <vt:lpstr>Chapter Review – Key Concepts (Part 3) </vt:lpstr>
      <vt:lpstr>Chapter Review – Key Concepts (Part 4) </vt:lpstr>
      <vt:lpstr>References </vt:lpstr>
    </vt:vector>
  </TitlesOfParts>
  <Company>Wayne State University School of Medicine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Statistics</dc:title>
  <dc:creator>Farooqi, Ahmad</dc:creator>
  <cp:lastModifiedBy>Farooqi, Ahmad</cp:lastModifiedBy>
  <cp:revision>398</cp:revision>
  <dcterms:created xsi:type="dcterms:W3CDTF">2015-07-02T15:29:03Z</dcterms:created>
  <dcterms:modified xsi:type="dcterms:W3CDTF">2024-09-02T21:25:25Z</dcterms:modified>
</cp:coreProperties>
</file>