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9" r:id="rId5"/>
    <p:sldId id="272" r:id="rId6"/>
    <p:sldId id="271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F6210-1A2F-7EC5-36B2-249DD81803ED}" v="134" dt="2024-06-25T16:13:49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nder Kaur" userId="S::pkaur@uwindsor.ca::f61188ef-f6bc-4235-8060-a59b9303efe6" providerId="AD" clId="Web-{6DA155B0-9D68-ABF5-69EF-D97FBA2381CE}"/>
    <pc:docChg chg="delSld modSld">
      <pc:chgData name="Preetinder Kaur" userId="S::pkaur@uwindsor.ca::f61188ef-f6bc-4235-8060-a59b9303efe6" providerId="AD" clId="Web-{6DA155B0-9D68-ABF5-69EF-D97FBA2381CE}" dt="2024-03-22T20:38:38.513" v="83"/>
      <pc:docMkLst>
        <pc:docMk/>
      </pc:docMkLst>
      <pc:sldChg chg="modSp">
        <pc:chgData name="Preetinder Kaur" userId="S::pkaur@uwindsor.ca::f61188ef-f6bc-4235-8060-a59b9303efe6" providerId="AD" clId="Web-{6DA155B0-9D68-ABF5-69EF-D97FBA2381CE}" dt="2024-03-22T20:35:20.415" v="33" actId="20577"/>
        <pc:sldMkLst>
          <pc:docMk/>
          <pc:sldMk cId="1545834448" sldId="257"/>
        </pc:sldMkLst>
        <pc:spChg chg="mod">
          <ac:chgData name="Preetinder Kaur" userId="S::pkaur@uwindsor.ca::f61188ef-f6bc-4235-8060-a59b9303efe6" providerId="AD" clId="Web-{6DA155B0-9D68-ABF5-69EF-D97FBA2381CE}" dt="2024-03-22T20:35:20.415" v="33" actId="20577"/>
          <ac:spMkLst>
            <pc:docMk/>
            <pc:sldMk cId="1545834448" sldId="257"/>
            <ac:spMk id="3" creationId="{3AB15498-4DE8-95BF-2F5C-F43A045C0DA3}"/>
          </ac:spMkLst>
        </pc:spChg>
      </pc:sldChg>
      <pc:sldChg chg="del">
        <pc:chgData name="Preetinder Kaur" userId="S::pkaur@uwindsor.ca::f61188ef-f6bc-4235-8060-a59b9303efe6" providerId="AD" clId="Web-{6DA155B0-9D68-ABF5-69EF-D97FBA2381CE}" dt="2024-03-22T20:38:38.497" v="72"/>
        <pc:sldMkLst>
          <pc:docMk/>
          <pc:sldMk cId="2181148496" sldId="258"/>
        </pc:sldMkLst>
      </pc:sldChg>
      <pc:sldChg chg="modSp">
        <pc:chgData name="Preetinder Kaur" userId="S::pkaur@uwindsor.ca::f61188ef-f6bc-4235-8060-a59b9303efe6" providerId="AD" clId="Web-{6DA155B0-9D68-ABF5-69EF-D97FBA2381CE}" dt="2024-03-22T20:37:57.325" v="41" actId="20577"/>
        <pc:sldMkLst>
          <pc:docMk/>
          <pc:sldMk cId="1781959534" sldId="259"/>
        </pc:sldMkLst>
        <pc:spChg chg="mod">
          <ac:chgData name="Preetinder Kaur" userId="S::pkaur@uwindsor.ca::f61188ef-f6bc-4235-8060-a59b9303efe6" providerId="AD" clId="Web-{6DA155B0-9D68-ABF5-69EF-D97FBA2381CE}" dt="2024-03-22T20:37:57.325" v="41" actId="20577"/>
          <ac:spMkLst>
            <pc:docMk/>
            <pc:sldMk cId="1781959534" sldId="259"/>
            <ac:spMk id="2" creationId="{F71E5AFB-B408-B4D5-4C3E-FFE3DB0A464B}"/>
          </ac:spMkLst>
        </pc:spChg>
      </pc:sldChg>
      <pc:sldChg chg="del">
        <pc:chgData name="Preetinder Kaur" userId="S::pkaur@uwindsor.ca::f61188ef-f6bc-4235-8060-a59b9303efe6" providerId="AD" clId="Web-{6DA155B0-9D68-ABF5-69EF-D97FBA2381CE}" dt="2024-03-22T20:38:38.497" v="74"/>
        <pc:sldMkLst>
          <pc:docMk/>
          <pc:sldMk cId="2754391691" sldId="260"/>
        </pc:sldMkLst>
      </pc:sldChg>
      <pc:sldChg chg="del">
        <pc:chgData name="Preetinder Kaur" userId="S::pkaur@uwindsor.ca::f61188ef-f6bc-4235-8060-a59b9303efe6" providerId="AD" clId="Web-{6DA155B0-9D68-ABF5-69EF-D97FBA2381CE}" dt="2024-03-22T20:38:38.497" v="75"/>
        <pc:sldMkLst>
          <pc:docMk/>
          <pc:sldMk cId="2492747575" sldId="261"/>
        </pc:sldMkLst>
      </pc:sldChg>
      <pc:sldChg chg="del">
        <pc:chgData name="Preetinder Kaur" userId="S::pkaur@uwindsor.ca::f61188ef-f6bc-4235-8060-a59b9303efe6" providerId="AD" clId="Web-{6DA155B0-9D68-ABF5-69EF-D97FBA2381CE}" dt="2024-03-22T20:38:38.513" v="81"/>
        <pc:sldMkLst>
          <pc:docMk/>
          <pc:sldMk cId="2890197335" sldId="262"/>
        </pc:sldMkLst>
      </pc:sldChg>
      <pc:sldChg chg="del">
        <pc:chgData name="Preetinder Kaur" userId="S::pkaur@uwindsor.ca::f61188ef-f6bc-4235-8060-a59b9303efe6" providerId="AD" clId="Web-{6DA155B0-9D68-ABF5-69EF-D97FBA2381CE}" dt="2024-03-22T20:38:38.497" v="78"/>
        <pc:sldMkLst>
          <pc:docMk/>
          <pc:sldMk cId="3778578561" sldId="263"/>
        </pc:sldMkLst>
      </pc:sldChg>
      <pc:sldChg chg="del">
        <pc:chgData name="Preetinder Kaur" userId="S::pkaur@uwindsor.ca::f61188ef-f6bc-4235-8060-a59b9303efe6" providerId="AD" clId="Web-{6DA155B0-9D68-ABF5-69EF-D97FBA2381CE}" dt="2024-03-22T20:38:38.497" v="77"/>
        <pc:sldMkLst>
          <pc:docMk/>
          <pc:sldMk cId="2008640633" sldId="264"/>
        </pc:sldMkLst>
      </pc:sldChg>
      <pc:sldChg chg="del">
        <pc:chgData name="Preetinder Kaur" userId="S::pkaur@uwindsor.ca::f61188ef-f6bc-4235-8060-a59b9303efe6" providerId="AD" clId="Web-{6DA155B0-9D68-ABF5-69EF-D97FBA2381CE}" dt="2024-03-22T20:38:38.497" v="76"/>
        <pc:sldMkLst>
          <pc:docMk/>
          <pc:sldMk cId="4033410648" sldId="265"/>
        </pc:sldMkLst>
      </pc:sldChg>
      <pc:sldChg chg="del">
        <pc:chgData name="Preetinder Kaur" userId="S::pkaur@uwindsor.ca::f61188ef-f6bc-4235-8060-a59b9303efe6" providerId="AD" clId="Web-{6DA155B0-9D68-ABF5-69EF-D97FBA2381CE}" dt="2024-03-22T20:38:38.497" v="73"/>
        <pc:sldMkLst>
          <pc:docMk/>
          <pc:sldMk cId="4163407274" sldId="266"/>
        </pc:sldMkLst>
      </pc:sldChg>
      <pc:sldChg chg="del">
        <pc:chgData name="Preetinder Kaur" userId="S::pkaur@uwindsor.ca::f61188ef-f6bc-4235-8060-a59b9303efe6" providerId="AD" clId="Web-{6DA155B0-9D68-ABF5-69EF-D97FBA2381CE}" dt="2024-03-22T20:38:38.513" v="83"/>
        <pc:sldMkLst>
          <pc:docMk/>
          <pc:sldMk cId="3719349074" sldId="267"/>
        </pc:sldMkLst>
      </pc:sldChg>
      <pc:sldChg chg="del">
        <pc:chgData name="Preetinder Kaur" userId="S::pkaur@uwindsor.ca::f61188ef-f6bc-4235-8060-a59b9303efe6" providerId="AD" clId="Web-{6DA155B0-9D68-ABF5-69EF-D97FBA2381CE}" dt="2024-03-22T20:38:38.513" v="82"/>
        <pc:sldMkLst>
          <pc:docMk/>
          <pc:sldMk cId="4174958323" sldId="268"/>
        </pc:sldMkLst>
      </pc:sldChg>
      <pc:sldChg chg="delSp modSp">
        <pc:chgData name="Preetinder Kaur" userId="S::pkaur@uwindsor.ca::f61188ef-f6bc-4235-8060-a59b9303efe6" providerId="AD" clId="Web-{6DA155B0-9D68-ABF5-69EF-D97FBA2381CE}" dt="2024-03-22T20:38:12.528" v="58"/>
        <pc:sldMkLst>
          <pc:docMk/>
          <pc:sldMk cId="150664841" sldId="269"/>
        </pc:sldMkLst>
        <pc:spChg chg="mod">
          <ac:chgData name="Preetinder Kaur" userId="S::pkaur@uwindsor.ca::f61188ef-f6bc-4235-8060-a59b9303efe6" providerId="AD" clId="Web-{6DA155B0-9D68-ABF5-69EF-D97FBA2381CE}" dt="2024-03-22T20:38:10.559" v="57" actId="20577"/>
          <ac:spMkLst>
            <pc:docMk/>
            <pc:sldMk cId="150664841" sldId="269"/>
            <ac:spMk id="2" creationId="{F71E5AFB-B408-B4D5-4C3E-FFE3DB0A464B}"/>
          </ac:spMkLst>
        </pc:spChg>
        <pc:picChg chg="del">
          <ac:chgData name="Preetinder Kaur" userId="S::pkaur@uwindsor.ca::f61188ef-f6bc-4235-8060-a59b9303efe6" providerId="AD" clId="Web-{6DA155B0-9D68-ABF5-69EF-D97FBA2381CE}" dt="2024-03-22T20:38:12.528" v="58"/>
          <ac:picMkLst>
            <pc:docMk/>
            <pc:sldMk cId="150664841" sldId="269"/>
            <ac:picMk id="4" creationId="{E5C8C33C-173A-27CE-C499-9207DB883342}"/>
          </ac:picMkLst>
        </pc:picChg>
      </pc:sldChg>
      <pc:sldChg chg="delSp modSp">
        <pc:chgData name="Preetinder Kaur" userId="S::pkaur@uwindsor.ca::f61188ef-f6bc-4235-8060-a59b9303efe6" providerId="AD" clId="Web-{6DA155B0-9D68-ABF5-69EF-D97FBA2381CE}" dt="2024-03-22T20:38:28.825" v="67" actId="20577"/>
        <pc:sldMkLst>
          <pc:docMk/>
          <pc:sldMk cId="3342452175" sldId="270"/>
        </pc:sldMkLst>
        <pc:spChg chg="mod">
          <ac:chgData name="Preetinder Kaur" userId="S::pkaur@uwindsor.ca::f61188ef-f6bc-4235-8060-a59b9303efe6" providerId="AD" clId="Web-{6DA155B0-9D68-ABF5-69EF-D97FBA2381CE}" dt="2024-03-22T20:38:28.825" v="67" actId="20577"/>
          <ac:spMkLst>
            <pc:docMk/>
            <pc:sldMk cId="3342452175" sldId="270"/>
            <ac:spMk id="2" creationId="{F71E5AFB-B408-B4D5-4C3E-FFE3DB0A464B}"/>
          </ac:spMkLst>
        </pc:spChg>
        <pc:picChg chg="del">
          <ac:chgData name="Preetinder Kaur" userId="S::pkaur@uwindsor.ca::f61188ef-f6bc-4235-8060-a59b9303efe6" providerId="AD" clId="Web-{6DA155B0-9D68-ABF5-69EF-D97FBA2381CE}" dt="2024-03-22T20:38:17.388" v="60"/>
          <ac:picMkLst>
            <pc:docMk/>
            <pc:sldMk cId="3342452175" sldId="270"/>
            <ac:picMk id="5" creationId="{1A84C544-F963-6831-51ED-2AD87599E4A4}"/>
          </ac:picMkLst>
        </pc:picChg>
      </pc:sldChg>
      <pc:sldChg chg="delSp modSp">
        <pc:chgData name="Preetinder Kaur" userId="S::pkaur@uwindsor.ca::f61188ef-f6bc-4235-8060-a59b9303efe6" providerId="AD" clId="Web-{6DA155B0-9D68-ABF5-69EF-D97FBA2381CE}" dt="2024-03-22T20:38:14.216" v="59"/>
        <pc:sldMkLst>
          <pc:docMk/>
          <pc:sldMk cId="1748304979" sldId="271"/>
        </pc:sldMkLst>
        <pc:spChg chg="mod">
          <ac:chgData name="Preetinder Kaur" userId="S::pkaur@uwindsor.ca::f61188ef-f6bc-4235-8060-a59b9303efe6" providerId="AD" clId="Web-{6DA155B0-9D68-ABF5-69EF-D97FBA2381CE}" dt="2024-03-22T20:38:03.887" v="47" actId="20577"/>
          <ac:spMkLst>
            <pc:docMk/>
            <pc:sldMk cId="1748304979" sldId="271"/>
            <ac:spMk id="2" creationId="{F71E5AFB-B408-B4D5-4C3E-FFE3DB0A464B}"/>
          </ac:spMkLst>
        </pc:spChg>
        <pc:picChg chg="del">
          <ac:chgData name="Preetinder Kaur" userId="S::pkaur@uwindsor.ca::f61188ef-f6bc-4235-8060-a59b9303efe6" providerId="AD" clId="Web-{6DA155B0-9D68-ABF5-69EF-D97FBA2381CE}" dt="2024-03-22T20:38:14.216" v="59"/>
          <ac:picMkLst>
            <pc:docMk/>
            <pc:sldMk cId="1748304979" sldId="271"/>
            <ac:picMk id="8" creationId="{B8BB9686-F3CD-EA23-19BC-6DBC9F244D70}"/>
          </ac:picMkLst>
        </pc:picChg>
      </pc:sldChg>
      <pc:sldChg chg="delSp modSp">
        <pc:chgData name="Preetinder Kaur" userId="S::pkaur@uwindsor.ca::f61188ef-f6bc-4235-8060-a59b9303efe6" providerId="AD" clId="Web-{6DA155B0-9D68-ABF5-69EF-D97FBA2381CE}" dt="2024-03-22T20:38:35.138" v="71" actId="20577"/>
        <pc:sldMkLst>
          <pc:docMk/>
          <pc:sldMk cId="4206958333" sldId="272"/>
        </pc:sldMkLst>
        <pc:spChg chg="mod">
          <ac:chgData name="Preetinder Kaur" userId="S::pkaur@uwindsor.ca::f61188ef-f6bc-4235-8060-a59b9303efe6" providerId="AD" clId="Web-{6DA155B0-9D68-ABF5-69EF-D97FBA2381CE}" dt="2024-03-22T20:38:35.138" v="71" actId="20577"/>
          <ac:spMkLst>
            <pc:docMk/>
            <pc:sldMk cId="4206958333" sldId="272"/>
            <ac:spMk id="2" creationId="{F71E5AFB-B408-B4D5-4C3E-FFE3DB0A464B}"/>
          </ac:spMkLst>
        </pc:spChg>
        <pc:picChg chg="del">
          <ac:chgData name="Preetinder Kaur" userId="S::pkaur@uwindsor.ca::f61188ef-f6bc-4235-8060-a59b9303efe6" providerId="AD" clId="Web-{6DA155B0-9D68-ABF5-69EF-D97FBA2381CE}" dt="2024-03-22T20:38:30.279" v="68"/>
          <ac:picMkLst>
            <pc:docMk/>
            <pc:sldMk cId="4206958333" sldId="272"/>
            <ac:picMk id="5" creationId="{3C5D02CB-0B65-73C9-9097-75D5169677EA}"/>
          </ac:picMkLst>
        </pc:picChg>
      </pc:sldChg>
      <pc:sldChg chg="del">
        <pc:chgData name="Preetinder Kaur" userId="S::pkaur@uwindsor.ca::f61188ef-f6bc-4235-8060-a59b9303efe6" providerId="AD" clId="Web-{6DA155B0-9D68-ABF5-69EF-D97FBA2381CE}" dt="2024-03-22T20:38:38.497" v="80"/>
        <pc:sldMkLst>
          <pc:docMk/>
          <pc:sldMk cId="961772804" sldId="273"/>
        </pc:sldMkLst>
      </pc:sldChg>
      <pc:sldChg chg="del">
        <pc:chgData name="Preetinder Kaur" userId="S::pkaur@uwindsor.ca::f61188ef-f6bc-4235-8060-a59b9303efe6" providerId="AD" clId="Web-{6DA155B0-9D68-ABF5-69EF-D97FBA2381CE}" dt="2024-03-22T20:38:38.497" v="79"/>
        <pc:sldMkLst>
          <pc:docMk/>
          <pc:sldMk cId="2150260307" sldId="274"/>
        </pc:sldMkLst>
      </pc:sldChg>
    </pc:docChg>
  </pc:docChgLst>
  <pc:docChgLst>
    <pc:chgData name="Preetinder Kaur" userId="S::pkaur@uwindsor.ca::f61188ef-f6bc-4235-8060-a59b9303efe6" providerId="AD" clId="Web-{8306DD5E-079D-9D2A-6F80-7E434D00611B}"/>
    <pc:docChg chg="modSld">
      <pc:chgData name="Preetinder Kaur" userId="S::pkaur@uwindsor.ca::f61188ef-f6bc-4235-8060-a59b9303efe6" providerId="AD" clId="Web-{8306DD5E-079D-9D2A-6F80-7E434D00611B}" dt="2024-06-10T22:30:39.102" v="0" actId="20577"/>
      <pc:docMkLst>
        <pc:docMk/>
      </pc:docMkLst>
      <pc:sldChg chg="modSp">
        <pc:chgData name="Preetinder Kaur" userId="S::pkaur@uwindsor.ca::f61188ef-f6bc-4235-8060-a59b9303efe6" providerId="AD" clId="Web-{8306DD5E-079D-9D2A-6F80-7E434D00611B}" dt="2024-06-10T22:30:39.102" v="0" actId="20577"/>
        <pc:sldMkLst>
          <pc:docMk/>
          <pc:sldMk cId="109857222" sldId="256"/>
        </pc:sldMkLst>
        <pc:spChg chg="mod">
          <ac:chgData name="Preetinder Kaur" userId="S::pkaur@uwindsor.ca::f61188ef-f6bc-4235-8060-a59b9303efe6" providerId="AD" clId="Web-{8306DD5E-079D-9D2A-6F80-7E434D00611B}" dt="2024-06-10T22:30:39.102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reetinder Kaur" userId="S::pkaur@uwindsor.ca::f61188ef-f6bc-4235-8060-a59b9303efe6" providerId="AD" clId="Web-{33FA914E-D485-4689-0F2F-C453E2859059}"/>
    <pc:docChg chg="addSld delSld modSld">
      <pc:chgData name="Preetinder Kaur" userId="S::pkaur@uwindsor.ca::f61188ef-f6bc-4235-8060-a59b9303efe6" providerId="AD" clId="Web-{33FA914E-D485-4689-0F2F-C453E2859059}" dt="2024-03-21T15:19:27.675" v="198" actId="20577"/>
      <pc:docMkLst>
        <pc:docMk/>
      </pc:docMkLst>
      <pc:sldChg chg="modSp">
        <pc:chgData name="Preetinder Kaur" userId="S::pkaur@uwindsor.ca::f61188ef-f6bc-4235-8060-a59b9303efe6" providerId="AD" clId="Web-{33FA914E-D485-4689-0F2F-C453E2859059}" dt="2024-03-21T15:10:09.308" v="7" actId="20577"/>
        <pc:sldMkLst>
          <pc:docMk/>
          <pc:sldMk cId="109857222" sldId="256"/>
        </pc:sldMkLst>
        <pc:spChg chg="mod">
          <ac:chgData name="Preetinder Kaur" userId="S::pkaur@uwindsor.ca::f61188ef-f6bc-4235-8060-a59b9303efe6" providerId="AD" clId="Web-{33FA914E-D485-4689-0F2F-C453E2859059}" dt="2024-03-21T15:10:09.308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reetinder Kaur" userId="S::pkaur@uwindsor.ca::f61188ef-f6bc-4235-8060-a59b9303efe6" providerId="AD" clId="Web-{33FA914E-D485-4689-0F2F-C453E2859059}" dt="2024-03-21T15:11:18.934" v="39" actId="20577"/>
        <pc:sldMkLst>
          <pc:docMk/>
          <pc:sldMk cId="1545834448" sldId="257"/>
        </pc:sldMkLst>
        <pc:spChg chg="mod">
          <ac:chgData name="Preetinder Kaur" userId="S::pkaur@uwindsor.ca::f61188ef-f6bc-4235-8060-a59b9303efe6" providerId="AD" clId="Web-{33FA914E-D485-4689-0F2F-C453E2859059}" dt="2024-03-21T15:11:18.934" v="39" actId="20577"/>
          <ac:spMkLst>
            <pc:docMk/>
            <pc:sldMk cId="1545834448" sldId="257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33FA914E-D485-4689-0F2F-C453E2859059}" dt="2024-03-21T15:15:17.984" v="126" actId="20577"/>
        <pc:sldMkLst>
          <pc:docMk/>
          <pc:sldMk cId="1781959534" sldId="259"/>
        </pc:sldMkLst>
        <pc:spChg chg="mod">
          <ac:chgData name="Preetinder Kaur" userId="S::pkaur@uwindsor.ca::f61188ef-f6bc-4235-8060-a59b9303efe6" providerId="AD" clId="Web-{33FA914E-D485-4689-0F2F-C453E2859059}" dt="2024-03-21T15:15:14.468" v="125" actId="20577"/>
          <ac:spMkLst>
            <pc:docMk/>
            <pc:sldMk cId="1781959534" sldId="259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33FA914E-D485-4689-0F2F-C453E2859059}" dt="2024-03-21T15:15:17.984" v="126" actId="20577"/>
          <ac:spMkLst>
            <pc:docMk/>
            <pc:sldMk cId="1781959534" sldId="259"/>
            <ac:spMk id="3" creationId="{3AB15498-4DE8-95BF-2F5C-F43A045C0DA3}"/>
          </ac:spMkLst>
        </pc:spChg>
      </pc:sldChg>
      <pc:sldChg chg="del">
        <pc:chgData name="Preetinder Kaur" userId="S::pkaur@uwindsor.ca::f61188ef-f6bc-4235-8060-a59b9303efe6" providerId="AD" clId="Web-{33FA914E-D485-4689-0F2F-C453E2859059}" dt="2024-03-21T15:11:26.449" v="42"/>
        <pc:sldMkLst>
          <pc:docMk/>
          <pc:sldMk cId="2600412405" sldId="260"/>
        </pc:sldMkLst>
      </pc:sldChg>
      <pc:sldChg chg="modSp add replId">
        <pc:chgData name="Preetinder Kaur" userId="S::pkaur@uwindsor.ca::f61188ef-f6bc-4235-8060-a59b9303efe6" providerId="AD" clId="Web-{33FA914E-D485-4689-0F2F-C453E2859059}" dt="2024-03-21T15:14:32.343" v="114" actId="20577"/>
        <pc:sldMkLst>
          <pc:docMk/>
          <pc:sldMk cId="2754391691" sldId="260"/>
        </pc:sldMkLst>
        <pc:spChg chg="mod">
          <ac:chgData name="Preetinder Kaur" userId="S::pkaur@uwindsor.ca::f61188ef-f6bc-4235-8060-a59b9303efe6" providerId="AD" clId="Web-{33FA914E-D485-4689-0F2F-C453E2859059}" dt="2024-03-21T15:14:32.343" v="114" actId="20577"/>
          <ac:spMkLst>
            <pc:docMk/>
            <pc:sldMk cId="2754391691" sldId="260"/>
            <ac:spMk id="3" creationId="{3AB15498-4DE8-95BF-2F5C-F43A045C0DA3}"/>
          </ac:spMkLst>
        </pc:spChg>
      </pc:sldChg>
      <pc:sldChg chg="del">
        <pc:chgData name="Preetinder Kaur" userId="S::pkaur@uwindsor.ca::f61188ef-f6bc-4235-8060-a59b9303efe6" providerId="AD" clId="Web-{33FA914E-D485-4689-0F2F-C453E2859059}" dt="2024-03-21T15:11:26.449" v="43"/>
        <pc:sldMkLst>
          <pc:docMk/>
          <pc:sldMk cId="2383218596" sldId="261"/>
        </pc:sldMkLst>
      </pc:sldChg>
      <pc:sldChg chg="add replId">
        <pc:chgData name="Preetinder Kaur" userId="S::pkaur@uwindsor.ca::f61188ef-f6bc-4235-8060-a59b9303efe6" providerId="AD" clId="Web-{33FA914E-D485-4689-0F2F-C453E2859059}" dt="2024-03-21T15:15:06.546" v="122"/>
        <pc:sldMkLst>
          <pc:docMk/>
          <pc:sldMk cId="2492747575" sldId="261"/>
        </pc:sldMkLst>
      </pc:sldChg>
      <pc:sldChg chg="modSp add replId">
        <pc:chgData name="Preetinder Kaur" userId="S::pkaur@uwindsor.ca::f61188ef-f6bc-4235-8060-a59b9303efe6" providerId="AD" clId="Web-{33FA914E-D485-4689-0F2F-C453E2859059}" dt="2024-03-21T15:15:26.203" v="129" actId="20577"/>
        <pc:sldMkLst>
          <pc:docMk/>
          <pc:sldMk cId="2890197335" sldId="262"/>
        </pc:sldMkLst>
        <pc:spChg chg="mod">
          <ac:chgData name="Preetinder Kaur" userId="S::pkaur@uwindsor.ca::f61188ef-f6bc-4235-8060-a59b9303efe6" providerId="AD" clId="Web-{33FA914E-D485-4689-0F2F-C453E2859059}" dt="2024-03-21T15:15:23.062" v="128" actId="20577"/>
          <ac:spMkLst>
            <pc:docMk/>
            <pc:sldMk cId="2890197335" sldId="262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33FA914E-D485-4689-0F2F-C453E2859059}" dt="2024-03-21T15:15:26.203" v="129" actId="20577"/>
          <ac:spMkLst>
            <pc:docMk/>
            <pc:sldMk cId="2890197335" sldId="262"/>
            <ac:spMk id="3" creationId="{3AB15498-4DE8-95BF-2F5C-F43A045C0DA3}"/>
          </ac:spMkLst>
        </pc:spChg>
      </pc:sldChg>
      <pc:sldChg chg="del">
        <pc:chgData name="Preetinder Kaur" userId="S::pkaur@uwindsor.ca::f61188ef-f6bc-4235-8060-a59b9303efe6" providerId="AD" clId="Web-{33FA914E-D485-4689-0F2F-C453E2859059}" dt="2024-03-21T15:11:26.449" v="44"/>
        <pc:sldMkLst>
          <pc:docMk/>
          <pc:sldMk cId="3914691647" sldId="262"/>
        </pc:sldMkLst>
      </pc:sldChg>
      <pc:sldChg chg="del">
        <pc:chgData name="Preetinder Kaur" userId="S::pkaur@uwindsor.ca::f61188ef-f6bc-4235-8060-a59b9303efe6" providerId="AD" clId="Web-{33FA914E-D485-4689-0F2F-C453E2859059}" dt="2024-03-21T15:11:26.449" v="48"/>
        <pc:sldMkLst>
          <pc:docMk/>
          <pc:sldMk cId="3328112573" sldId="263"/>
        </pc:sldMkLst>
      </pc:sldChg>
      <pc:sldChg chg="modSp add replId">
        <pc:chgData name="Preetinder Kaur" userId="S::pkaur@uwindsor.ca::f61188ef-f6bc-4235-8060-a59b9303efe6" providerId="AD" clId="Web-{33FA914E-D485-4689-0F2F-C453E2859059}" dt="2024-03-21T15:19:05.253" v="192" actId="20577"/>
        <pc:sldMkLst>
          <pc:docMk/>
          <pc:sldMk cId="3778578561" sldId="263"/>
        </pc:sldMkLst>
        <pc:spChg chg="mod">
          <ac:chgData name="Preetinder Kaur" userId="S::pkaur@uwindsor.ca::f61188ef-f6bc-4235-8060-a59b9303efe6" providerId="AD" clId="Web-{33FA914E-D485-4689-0F2F-C453E2859059}" dt="2024-03-21T15:15:34.453" v="131" actId="20577"/>
          <ac:spMkLst>
            <pc:docMk/>
            <pc:sldMk cId="3778578561" sldId="263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33FA914E-D485-4689-0F2F-C453E2859059}" dt="2024-03-21T15:19:05.253" v="192" actId="20577"/>
          <ac:spMkLst>
            <pc:docMk/>
            <pc:sldMk cId="3778578561" sldId="263"/>
            <ac:spMk id="3" creationId="{3AB15498-4DE8-95BF-2F5C-F43A045C0DA3}"/>
          </ac:spMkLst>
        </pc:spChg>
      </pc:sldChg>
      <pc:sldChg chg="modSp add replId">
        <pc:chgData name="Preetinder Kaur" userId="S::pkaur@uwindsor.ca::f61188ef-f6bc-4235-8060-a59b9303efe6" providerId="AD" clId="Web-{33FA914E-D485-4689-0F2F-C453E2859059}" dt="2024-03-21T15:19:27.675" v="198" actId="20577"/>
        <pc:sldMkLst>
          <pc:docMk/>
          <pc:sldMk cId="2008640633" sldId="264"/>
        </pc:sldMkLst>
        <pc:spChg chg="mod">
          <ac:chgData name="Preetinder Kaur" userId="S::pkaur@uwindsor.ca::f61188ef-f6bc-4235-8060-a59b9303efe6" providerId="AD" clId="Web-{33FA914E-D485-4689-0F2F-C453E2859059}" dt="2024-03-21T15:19:27.675" v="198" actId="20577"/>
          <ac:spMkLst>
            <pc:docMk/>
            <pc:sldMk cId="2008640633" sldId="264"/>
            <ac:spMk id="2" creationId="{F71E5AFB-B408-B4D5-4C3E-FFE3DB0A464B}"/>
          </ac:spMkLst>
        </pc:spChg>
      </pc:sldChg>
      <pc:sldChg chg="del">
        <pc:chgData name="Preetinder Kaur" userId="S::pkaur@uwindsor.ca::f61188ef-f6bc-4235-8060-a59b9303efe6" providerId="AD" clId="Web-{33FA914E-D485-4689-0F2F-C453E2859059}" dt="2024-03-21T15:11:26.465" v="49"/>
        <pc:sldMkLst>
          <pc:docMk/>
          <pc:sldMk cId="3686000270" sldId="264"/>
        </pc:sldMkLst>
      </pc:sldChg>
      <pc:sldChg chg="del">
        <pc:chgData name="Preetinder Kaur" userId="S::pkaur@uwindsor.ca::f61188ef-f6bc-4235-8060-a59b9303efe6" providerId="AD" clId="Web-{33FA914E-D485-4689-0F2F-C453E2859059}" dt="2024-03-21T15:11:26.449" v="47"/>
        <pc:sldMkLst>
          <pc:docMk/>
          <pc:sldMk cId="78178794" sldId="265"/>
        </pc:sldMkLst>
      </pc:sldChg>
      <pc:sldChg chg="del">
        <pc:chgData name="Preetinder Kaur" userId="S::pkaur@uwindsor.ca::f61188ef-f6bc-4235-8060-a59b9303efe6" providerId="AD" clId="Web-{33FA914E-D485-4689-0F2F-C453E2859059}" dt="2024-03-21T15:11:26.449" v="46"/>
        <pc:sldMkLst>
          <pc:docMk/>
          <pc:sldMk cId="4021327347" sldId="266"/>
        </pc:sldMkLst>
      </pc:sldChg>
      <pc:sldChg chg="del">
        <pc:chgData name="Preetinder Kaur" userId="S::pkaur@uwindsor.ca::f61188ef-f6bc-4235-8060-a59b9303efe6" providerId="AD" clId="Web-{33FA914E-D485-4689-0F2F-C453E2859059}" dt="2024-03-21T15:11:26.449" v="45"/>
        <pc:sldMkLst>
          <pc:docMk/>
          <pc:sldMk cId="3900757529" sldId="267"/>
        </pc:sldMkLst>
      </pc:sldChg>
      <pc:sldChg chg="del">
        <pc:chgData name="Preetinder Kaur" userId="S::pkaur@uwindsor.ca::f61188ef-f6bc-4235-8060-a59b9303efe6" providerId="AD" clId="Web-{33FA914E-D485-4689-0F2F-C453E2859059}" dt="2024-03-21T15:11:26.449" v="41"/>
        <pc:sldMkLst>
          <pc:docMk/>
          <pc:sldMk cId="4252854688" sldId="268"/>
        </pc:sldMkLst>
      </pc:sldChg>
      <pc:sldChg chg="del">
        <pc:chgData name="Preetinder Kaur" userId="S::pkaur@uwindsor.ca::f61188ef-f6bc-4235-8060-a59b9303efe6" providerId="AD" clId="Web-{33FA914E-D485-4689-0F2F-C453E2859059}" dt="2024-03-21T15:11:26.449" v="40"/>
        <pc:sldMkLst>
          <pc:docMk/>
          <pc:sldMk cId="2367956878" sldId="269"/>
        </pc:sldMkLst>
      </pc:sldChg>
    </pc:docChg>
  </pc:docChgLst>
  <pc:docChgLst>
    <pc:chgData name="Preetinder Kaur" userId="S::pkaur@uwindsor.ca::f61188ef-f6bc-4235-8060-a59b9303efe6" providerId="AD" clId="Web-{13E91570-D8C3-F85A-C6C5-30E21959D191}"/>
    <pc:docChg chg="addSld modSld sldOrd">
      <pc:chgData name="Preetinder Kaur" userId="S::pkaur@uwindsor.ca::f61188ef-f6bc-4235-8060-a59b9303efe6" providerId="AD" clId="Web-{13E91570-D8C3-F85A-C6C5-30E21959D191}" dt="2024-03-21T16:21:56.752" v="547" actId="20577"/>
      <pc:docMkLst>
        <pc:docMk/>
      </pc:docMkLst>
      <pc:sldChg chg="modSp">
        <pc:chgData name="Preetinder Kaur" userId="S::pkaur@uwindsor.ca::f61188ef-f6bc-4235-8060-a59b9303efe6" providerId="AD" clId="Web-{13E91570-D8C3-F85A-C6C5-30E21959D191}" dt="2024-03-21T15:46:54.881" v="13" actId="20577"/>
        <pc:sldMkLst>
          <pc:docMk/>
          <pc:sldMk cId="1545834448" sldId="257"/>
        </pc:sldMkLst>
        <pc:spChg chg="mod">
          <ac:chgData name="Preetinder Kaur" userId="S::pkaur@uwindsor.ca::f61188ef-f6bc-4235-8060-a59b9303efe6" providerId="AD" clId="Web-{13E91570-D8C3-F85A-C6C5-30E21959D191}" dt="2024-03-21T15:46:54.881" v="13" actId="20577"/>
          <ac:spMkLst>
            <pc:docMk/>
            <pc:sldMk cId="1545834448" sldId="257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13E91570-D8C3-F85A-C6C5-30E21959D191}" dt="2024-03-21T16:21:56.752" v="547" actId="20577"/>
        <pc:sldMkLst>
          <pc:docMk/>
          <pc:sldMk cId="2181148496" sldId="258"/>
        </pc:sldMkLst>
        <pc:spChg chg="mod">
          <ac:chgData name="Preetinder Kaur" userId="S::pkaur@uwindsor.ca::f61188ef-f6bc-4235-8060-a59b9303efe6" providerId="AD" clId="Web-{13E91570-D8C3-F85A-C6C5-30E21959D191}" dt="2024-03-21T16:21:56.752" v="547" actId="20577"/>
          <ac:spMkLst>
            <pc:docMk/>
            <pc:sldMk cId="2181148496" sldId="258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13E91570-D8C3-F85A-C6C5-30E21959D191}" dt="2024-03-21T15:56:52.876" v="151" actId="20577"/>
        <pc:sldMkLst>
          <pc:docMk/>
          <pc:sldMk cId="1781959534" sldId="259"/>
        </pc:sldMkLst>
        <pc:spChg chg="mod">
          <ac:chgData name="Preetinder Kaur" userId="S::pkaur@uwindsor.ca::f61188ef-f6bc-4235-8060-a59b9303efe6" providerId="AD" clId="Web-{13E91570-D8C3-F85A-C6C5-30E21959D191}" dt="2024-03-21T15:56:52.876" v="151" actId="20577"/>
          <ac:spMkLst>
            <pc:docMk/>
            <pc:sldMk cId="1781959534" sldId="259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13E91570-D8C3-F85A-C6C5-30E21959D191}" dt="2024-03-21T15:49:45.588" v="105" actId="20577"/>
        <pc:sldMkLst>
          <pc:docMk/>
          <pc:sldMk cId="2754391691" sldId="260"/>
        </pc:sldMkLst>
        <pc:spChg chg="mod">
          <ac:chgData name="Preetinder Kaur" userId="S::pkaur@uwindsor.ca::f61188ef-f6bc-4235-8060-a59b9303efe6" providerId="AD" clId="Web-{13E91570-D8C3-F85A-C6C5-30E21959D191}" dt="2024-03-21T15:49:45.588" v="105" actId="20577"/>
          <ac:spMkLst>
            <pc:docMk/>
            <pc:sldMk cId="2754391691" sldId="260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13E91570-D8C3-F85A-C6C5-30E21959D191}" dt="2024-03-21T15:48:57.915" v="79" actId="20577"/>
        <pc:sldMkLst>
          <pc:docMk/>
          <pc:sldMk cId="2492747575" sldId="261"/>
        </pc:sldMkLst>
        <pc:spChg chg="mod">
          <ac:chgData name="Preetinder Kaur" userId="S::pkaur@uwindsor.ca::f61188ef-f6bc-4235-8060-a59b9303efe6" providerId="AD" clId="Web-{13E91570-D8C3-F85A-C6C5-30E21959D191}" dt="2024-03-21T15:48:06.086" v="43" actId="20577"/>
          <ac:spMkLst>
            <pc:docMk/>
            <pc:sldMk cId="2492747575" sldId="261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13E91570-D8C3-F85A-C6C5-30E21959D191}" dt="2024-03-21T15:48:57.915" v="79" actId="20577"/>
          <ac:spMkLst>
            <pc:docMk/>
            <pc:sldMk cId="2492747575" sldId="261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13E91570-D8C3-F85A-C6C5-30E21959D191}" dt="2024-03-21T16:13:08.168" v="455" actId="20577"/>
        <pc:sldMkLst>
          <pc:docMk/>
          <pc:sldMk cId="2890197335" sldId="262"/>
        </pc:sldMkLst>
        <pc:spChg chg="mod">
          <ac:chgData name="Preetinder Kaur" userId="S::pkaur@uwindsor.ca::f61188ef-f6bc-4235-8060-a59b9303efe6" providerId="AD" clId="Web-{13E91570-D8C3-F85A-C6C5-30E21959D191}" dt="2024-03-21T16:13:08.168" v="455" actId="20577"/>
          <ac:spMkLst>
            <pc:docMk/>
            <pc:sldMk cId="2890197335" sldId="262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13E91570-D8C3-F85A-C6C5-30E21959D191}" dt="2024-03-21T15:46:43.319" v="12" actId="20577"/>
        <pc:sldMkLst>
          <pc:docMk/>
          <pc:sldMk cId="3778578561" sldId="263"/>
        </pc:sldMkLst>
        <pc:spChg chg="mod">
          <ac:chgData name="Preetinder Kaur" userId="S::pkaur@uwindsor.ca::f61188ef-f6bc-4235-8060-a59b9303efe6" providerId="AD" clId="Web-{13E91570-D8C3-F85A-C6C5-30E21959D191}" dt="2024-03-21T15:46:43.319" v="12" actId="20577"/>
          <ac:spMkLst>
            <pc:docMk/>
            <pc:sldMk cId="3778578561" sldId="263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13E91570-D8C3-F85A-C6C5-30E21959D191}" dt="2024-03-21T15:46:17.287" v="9" actId="20577"/>
        <pc:sldMkLst>
          <pc:docMk/>
          <pc:sldMk cId="2008640633" sldId="264"/>
        </pc:sldMkLst>
        <pc:spChg chg="mod">
          <ac:chgData name="Preetinder Kaur" userId="S::pkaur@uwindsor.ca::f61188ef-f6bc-4235-8060-a59b9303efe6" providerId="AD" clId="Web-{13E91570-D8C3-F85A-C6C5-30E21959D191}" dt="2024-03-21T15:26:50.817" v="1" actId="20577"/>
          <ac:spMkLst>
            <pc:docMk/>
            <pc:sldMk cId="2008640633" sldId="264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13E91570-D8C3-F85A-C6C5-30E21959D191}" dt="2024-03-21T15:46:17.287" v="9" actId="20577"/>
          <ac:spMkLst>
            <pc:docMk/>
            <pc:sldMk cId="2008640633" sldId="264"/>
            <ac:spMk id="3" creationId="{3AB15498-4DE8-95BF-2F5C-F43A045C0DA3}"/>
          </ac:spMkLst>
        </pc:spChg>
      </pc:sldChg>
      <pc:sldChg chg="modSp add replId">
        <pc:chgData name="Preetinder Kaur" userId="S::pkaur@uwindsor.ca::f61188ef-f6bc-4235-8060-a59b9303efe6" providerId="AD" clId="Web-{13E91570-D8C3-F85A-C6C5-30E21959D191}" dt="2024-03-21T15:47:46.507" v="36" actId="20577"/>
        <pc:sldMkLst>
          <pc:docMk/>
          <pc:sldMk cId="4033410648" sldId="265"/>
        </pc:sldMkLst>
        <pc:spChg chg="mod">
          <ac:chgData name="Preetinder Kaur" userId="S::pkaur@uwindsor.ca::f61188ef-f6bc-4235-8060-a59b9303efe6" providerId="AD" clId="Web-{13E91570-D8C3-F85A-C6C5-30E21959D191}" dt="2024-03-21T15:47:24.179" v="21" actId="20577"/>
          <ac:spMkLst>
            <pc:docMk/>
            <pc:sldMk cId="4033410648" sldId="265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13E91570-D8C3-F85A-C6C5-30E21959D191}" dt="2024-03-21T15:47:46.507" v="36" actId="20577"/>
          <ac:spMkLst>
            <pc:docMk/>
            <pc:sldMk cId="4033410648" sldId="265"/>
            <ac:spMk id="3" creationId="{3AB15498-4DE8-95BF-2F5C-F43A045C0DA3}"/>
          </ac:spMkLst>
        </pc:spChg>
      </pc:sldChg>
      <pc:sldChg chg="add replId">
        <pc:chgData name="Preetinder Kaur" userId="S::pkaur@uwindsor.ca::f61188ef-f6bc-4235-8060-a59b9303efe6" providerId="AD" clId="Web-{13E91570-D8C3-F85A-C6C5-30E21959D191}" dt="2024-03-21T15:49:13.009" v="80"/>
        <pc:sldMkLst>
          <pc:docMk/>
          <pc:sldMk cId="4163407274" sldId="266"/>
        </pc:sldMkLst>
      </pc:sldChg>
      <pc:sldChg chg="modSp add replId">
        <pc:chgData name="Preetinder Kaur" userId="S::pkaur@uwindsor.ca::f61188ef-f6bc-4235-8060-a59b9303efe6" providerId="AD" clId="Web-{13E91570-D8C3-F85A-C6C5-30E21959D191}" dt="2024-03-21T15:59:03.332" v="240" actId="20577"/>
        <pc:sldMkLst>
          <pc:docMk/>
          <pc:sldMk cId="3719349074" sldId="267"/>
        </pc:sldMkLst>
        <pc:spChg chg="mod">
          <ac:chgData name="Preetinder Kaur" userId="S::pkaur@uwindsor.ca::f61188ef-f6bc-4235-8060-a59b9303efe6" providerId="AD" clId="Web-{13E91570-D8C3-F85A-C6C5-30E21959D191}" dt="2024-03-21T15:59:03.332" v="240" actId="20577"/>
          <ac:spMkLst>
            <pc:docMk/>
            <pc:sldMk cId="3719349074" sldId="267"/>
            <ac:spMk id="3" creationId="{3AB15498-4DE8-95BF-2F5C-F43A045C0DA3}"/>
          </ac:spMkLst>
        </pc:spChg>
      </pc:sldChg>
      <pc:sldChg chg="modSp add replId">
        <pc:chgData name="Preetinder Kaur" userId="S::pkaur@uwindsor.ca::f61188ef-f6bc-4235-8060-a59b9303efe6" providerId="AD" clId="Web-{13E91570-D8C3-F85A-C6C5-30E21959D191}" dt="2024-03-21T16:10:50.275" v="431" actId="20577"/>
        <pc:sldMkLst>
          <pc:docMk/>
          <pc:sldMk cId="4174958323" sldId="268"/>
        </pc:sldMkLst>
        <pc:spChg chg="mod">
          <ac:chgData name="Preetinder Kaur" userId="S::pkaur@uwindsor.ca::f61188ef-f6bc-4235-8060-a59b9303efe6" providerId="AD" clId="Web-{13E91570-D8C3-F85A-C6C5-30E21959D191}" dt="2024-03-21T16:10:50.275" v="431" actId="20577"/>
          <ac:spMkLst>
            <pc:docMk/>
            <pc:sldMk cId="4174958323" sldId="268"/>
            <ac:spMk id="3" creationId="{3AB15498-4DE8-95BF-2F5C-F43A045C0DA3}"/>
          </ac:spMkLst>
        </pc:spChg>
      </pc:sldChg>
      <pc:sldChg chg="addSp modSp add ord replId">
        <pc:chgData name="Preetinder Kaur" userId="S::pkaur@uwindsor.ca::f61188ef-f6bc-4235-8060-a59b9303efe6" providerId="AD" clId="Web-{13E91570-D8C3-F85A-C6C5-30E21959D191}" dt="2024-03-21T16:11:05.291" v="433"/>
        <pc:sldMkLst>
          <pc:docMk/>
          <pc:sldMk cId="150664841" sldId="269"/>
        </pc:sldMkLst>
        <pc:spChg chg="mod">
          <ac:chgData name="Preetinder Kaur" userId="S::pkaur@uwindsor.ca::f61188ef-f6bc-4235-8060-a59b9303efe6" providerId="AD" clId="Web-{13E91570-D8C3-F85A-C6C5-30E21959D191}" dt="2024-03-21T16:01:23.115" v="274" actId="20577"/>
          <ac:spMkLst>
            <pc:docMk/>
            <pc:sldMk cId="150664841" sldId="269"/>
            <ac:spMk id="3" creationId="{3AB15498-4DE8-95BF-2F5C-F43A045C0DA3}"/>
          </ac:spMkLst>
        </pc:spChg>
        <pc:picChg chg="add mod">
          <ac:chgData name="Preetinder Kaur" userId="S::pkaur@uwindsor.ca::f61188ef-f6bc-4235-8060-a59b9303efe6" providerId="AD" clId="Web-{13E91570-D8C3-F85A-C6C5-30E21959D191}" dt="2024-03-21T16:00:40.599" v="265"/>
          <ac:picMkLst>
            <pc:docMk/>
            <pc:sldMk cId="150664841" sldId="269"/>
            <ac:picMk id="4" creationId="{E5C8C33C-173A-27CE-C499-9207DB883342}"/>
          </ac:picMkLst>
        </pc:picChg>
      </pc:sldChg>
      <pc:sldChg chg="addSp delSp modSp add ord replId">
        <pc:chgData name="Preetinder Kaur" userId="S::pkaur@uwindsor.ca::f61188ef-f6bc-4235-8060-a59b9303efe6" providerId="AD" clId="Web-{13E91570-D8C3-F85A-C6C5-30E21959D191}" dt="2024-03-21T16:11:15.291" v="435"/>
        <pc:sldMkLst>
          <pc:docMk/>
          <pc:sldMk cId="3342452175" sldId="270"/>
        </pc:sldMkLst>
        <pc:spChg chg="mod">
          <ac:chgData name="Preetinder Kaur" userId="S::pkaur@uwindsor.ca::f61188ef-f6bc-4235-8060-a59b9303efe6" providerId="AD" clId="Web-{13E91570-D8C3-F85A-C6C5-30E21959D191}" dt="2024-03-21T16:01:31.163" v="281" actId="20577"/>
          <ac:spMkLst>
            <pc:docMk/>
            <pc:sldMk cId="3342452175" sldId="270"/>
            <ac:spMk id="3" creationId="{3AB15498-4DE8-95BF-2F5C-F43A045C0DA3}"/>
          </ac:spMkLst>
        </pc:spChg>
        <pc:picChg chg="del">
          <ac:chgData name="Preetinder Kaur" userId="S::pkaur@uwindsor.ca::f61188ef-f6bc-4235-8060-a59b9303efe6" providerId="AD" clId="Web-{13E91570-D8C3-F85A-C6C5-30E21959D191}" dt="2024-03-21T16:01:32.069" v="282"/>
          <ac:picMkLst>
            <pc:docMk/>
            <pc:sldMk cId="3342452175" sldId="270"/>
            <ac:picMk id="4" creationId="{E5C8C33C-173A-27CE-C499-9207DB883342}"/>
          </ac:picMkLst>
        </pc:picChg>
        <pc:picChg chg="add mod">
          <ac:chgData name="Preetinder Kaur" userId="S::pkaur@uwindsor.ca::f61188ef-f6bc-4235-8060-a59b9303efe6" providerId="AD" clId="Web-{13E91570-D8C3-F85A-C6C5-30E21959D191}" dt="2024-03-21T16:01:57.413" v="287"/>
          <ac:picMkLst>
            <pc:docMk/>
            <pc:sldMk cId="3342452175" sldId="270"/>
            <ac:picMk id="5" creationId="{1A84C544-F963-6831-51ED-2AD87599E4A4}"/>
          </ac:picMkLst>
        </pc:picChg>
      </pc:sldChg>
      <pc:sldChg chg="addSp delSp modSp add replId">
        <pc:chgData name="Preetinder Kaur" userId="S::pkaur@uwindsor.ca::f61188ef-f6bc-4235-8060-a59b9303efe6" providerId="AD" clId="Web-{13E91570-D8C3-F85A-C6C5-30E21959D191}" dt="2024-03-21T16:09:55.359" v="429" actId="1076"/>
        <pc:sldMkLst>
          <pc:docMk/>
          <pc:sldMk cId="1748304979" sldId="271"/>
        </pc:sldMkLst>
        <pc:spChg chg="add del mod">
          <ac:chgData name="Preetinder Kaur" userId="S::pkaur@uwindsor.ca::f61188ef-f6bc-4235-8060-a59b9303efe6" providerId="AD" clId="Web-{13E91570-D8C3-F85A-C6C5-30E21959D191}" dt="2024-03-21T16:09:41.124" v="424" actId="20577"/>
          <ac:spMkLst>
            <pc:docMk/>
            <pc:sldMk cId="1748304979" sldId="271"/>
            <ac:spMk id="3" creationId="{3AB15498-4DE8-95BF-2F5C-F43A045C0DA3}"/>
          </ac:spMkLst>
        </pc:spChg>
        <pc:spChg chg="add del mod">
          <ac:chgData name="Preetinder Kaur" userId="S::pkaur@uwindsor.ca::f61188ef-f6bc-4235-8060-a59b9303efe6" providerId="AD" clId="Web-{13E91570-D8C3-F85A-C6C5-30E21959D191}" dt="2024-03-21T16:09:06.905" v="416"/>
          <ac:spMkLst>
            <pc:docMk/>
            <pc:sldMk cId="1748304979" sldId="271"/>
            <ac:spMk id="7" creationId="{7CA2F175-1DA0-7607-10F3-6234C3BC61ED}"/>
          </ac:spMkLst>
        </pc:spChg>
        <pc:picChg chg="add del mod">
          <ac:chgData name="Preetinder Kaur" userId="S::pkaur@uwindsor.ca::f61188ef-f6bc-4235-8060-a59b9303efe6" providerId="AD" clId="Web-{13E91570-D8C3-F85A-C6C5-30E21959D191}" dt="2024-03-21T16:08:28.014" v="403"/>
          <ac:picMkLst>
            <pc:docMk/>
            <pc:sldMk cId="1748304979" sldId="271"/>
            <ac:picMk id="4" creationId="{60CA22FB-2207-BDB8-EB69-4B297946A869}"/>
          </ac:picMkLst>
        </pc:picChg>
        <pc:picChg chg="add del mod">
          <ac:chgData name="Preetinder Kaur" userId="S::pkaur@uwindsor.ca::f61188ef-f6bc-4235-8060-a59b9303efe6" providerId="AD" clId="Web-{13E91570-D8C3-F85A-C6C5-30E21959D191}" dt="2024-03-21T16:09:09.483" v="422"/>
          <ac:picMkLst>
            <pc:docMk/>
            <pc:sldMk cId="1748304979" sldId="271"/>
            <ac:picMk id="5" creationId="{3C5D02CB-0B65-73C9-9097-75D5169677EA}"/>
          </ac:picMkLst>
        </pc:picChg>
        <pc:picChg chg="add mod">
          <ac:chgData name="Preetinder Kaur" userId="S::pkaur@uwindsor.ca::f61188ef-f6bc-4235-8060-a59b9303efe6" providerId="AD" clId="Web-{13E91570-D8C3-F85A-C6C5-30E21959D191}" dt="2024-03-21T16:09:55.359" v="429" actId="1076"/>
          <ac:picMkLst>
            <pc:docMk/>
            <pc:sldMk cId="1748304979" sldId="271"/>
            <ac:picMk id="8" creationId="{B8BB9686-F3CD-EA23-19BC-6DBC9F244D70}"/>
          </ac:picMkLst>
        </pc:picChg>
      </pc:sldChg>
      <pc:sldChg chg="add replId">
        <pc:chgData name="Preetinder Kaur" userId="S::pkaur@uwindsor.ca::f61188ef-f6bc-4235-8060-a59b9303efe6" providerId="AD" clId="Web-{13E91570-D8C3-F85A-C6C5-30E21959D191}" dt="2024-03-21T16:09:00.092" v="409"/>
        <pc:sldMkLst>
          <pc:docMk/>
          <pc:sldMk cId="4206958333" sldId="272"/>
        </pc:sldMkLst>
      </pc:sldChg>
      <pc:sldChg chg="modSp add replId">
        <pc:chgData name="Preetinder Kaur" userId="S::pkaur@uwindsor.ca::f61188ef-f6bc-4235-8060-a59b9303efe6" providerId="AD" clId="Web-{13E91570-D8C3-F85A-C6C5-30E21959D191}" dt="2024-03-21T16:13:50.527" v="487" actId="20577"/>
        <pc:sldMkLst>
          <pc:docMk/>
          <pc:sldMk cId="961772804" sldId="273"/>
        </pc:sldMkLst>
        <pc:spChg chg="mod">
          <ac:chgData name="Preetinder Kaur" userId="S::pkaur@uwindsor.ca::f61188ef-f6bc-4235-8060-a59b9303efe6" providerId="AD" clId="Web-{13E91570-D8C3-F85A-C6C5-30E21959D191}" dt="2024-03-21T16:13:50.527" v="487" actId="20577"/>
          <ac:spMkLst>
            <pc:docMk/>
            <pc:sldMk cId="961772804" sldId="273"/>
            <ac:spMk id="3" creationId="{3AB15498-4DE8-95BF-2F5C-F43A045C0DA3}"/>
          </ac:spMkLst>
        </pc:spChg>
      </pc:sldChg>
      <pc:sldChg chg="modSp add replId">
        <pc:chgData name="Preetinder Kaur" userId="S::pkaur@uwindsor.ca::f61188ef-f6bc-4235-8060-a59b9303efe6" providerId="AD" clId="Web-{13E91570-D8C3-F85A-C6C5-30E21959D191}" dt="2024-03-21T16:19:33.594" v="537" actId="20577"/>
        <pc:sldMkLst>
          <pc:docMk/>
          <pc:sldMk cId="2150260307" sldId="274"/>
        </pc:sldMkLst>
        <pc:spChg chg="mod">
          <ac:chgData name="Preetinder Kaur" userId="S::pkaur@uwindsor.ca::f61188ef-f6bc-4235-8060-a59b9303efe6" providerId="AD" clId="Web-{13E91570-D8C3-F85A-C6C5-30E21959D191}" dt="2024-03-21T16:19:33.594" v="537" actId="20577"/>
          <ac:spMkLst>
            <pc:docMk/>
            <pc:sldMk cId="2150260307" sldId="274"/>
            <ac:spMk id="3" creationId="{3AB15498-4DE8-95BF-2F5C-F43A045C0DA3}"/>
          </ac:spMkLst>
        </pc:spChg>
      </pc:sldChg>
    </pc:docChg>
  </pc:docChgLst>
  <pc:docChgLst>
    <pc:chgData name="Preetinder Kaur" userId="S::pkaur@uwindsor.ca::f61188ef-f6bc-4235-8060-a59b9303efe6" providerId="AD" clId="Web-{2B4F6210-1A2F-7EC5-36B2-249DD81803ED}"/>
    <pc:docChg chg="addSld delSld modSld">
      <pc:chgData name="Preetinder Kaur" userId="S::pkaur@uwindsor.ca::f61188ef-f6bc-4235-8060-a59b9303efe6" providerId="AD" clId="Web-{2B4F6210-1A2F-7EC5-36B2-249DD81803ED}" dt="2024-06-25T16:13:30.191" v="103" actId="20577"/>
      <pc:docMkLst>
        <pc:docMk/>
      </pc:docMkLst>
      <pc:sldChg chg="modSp">
        <pc:chgData name="Preetinder Kaur" userId="S::pkaur@uwindsor.ca::f61188ef-f6bc-4235-8060-a59b9303efe6" providerId="AD" clId="Web-{2B4F6210-1A2F-7EC5-36B2-249DD81803ED}" dt="2024-06-25T16:10:50.719" v="62" actId="20577"/>
        <pc:sldMkLst>
          <pc:docMk/>
          <pc:sldMk cId="1545834448" sldId="257"/>
        </pc:sldMkLst>
        <pc:spChg chg="mod">
          <ac:chgData name="Preetinder Kaur" userId="S::pkaur@uwindsor.ca::f61188ef-f6bc-4235-8060-a59b9303efe6" providerId="AD" clId="Web-{2B4F6210-1A2F-7EC5-36B2-249DD81803ED}" dt="2024-06-25T16:10:50.719" v="62" actId="20577"/>
          <ac:spMkLst>
            <pc:docMk/>
            <pc:sldMk cId="1545834448" sldId="257"/>
            <ac:spMk id="3" creationId="{3AB15498-4DE8-95BF-2F5C-F43A045C0DA3}"/>
          </ac:spMkLst>
        </pc:spChg>
      </pc:sldChg>
      <pc:sldChg chg="addSp delSp modSp">
        <pc:chgData name="Preetinder Kaur" userId="S::pkaur@uwindsor.ca::f61188ef-f6bc-4235-8060-a59b9303efe6" providerId="AD" clId="Web-{2B4F6210-1A2F-7EC5-36B2-249DD81803ED}" dt="2024-06-25T15:57:06.457" v="51" actId="1076"/>
        <pc:sldMkLst>
          <pc:docMk/>
          <pc:sldMk cId="1781959534" sldId="259"/>
        </pc:sldMkLst>
        <pc:spChg chg="del">
          <ac:chgData name="Preetinder Kaur" userId="S::pkaur@uwindsor.ca::f61188ef-f6bc-4235-8060-a59b9303efe6" providerId="AD" clId="Web-{2B4F6210-1A2F-7EC5-36B2-249DD81803ED}" dt="2024-06-25T15:54:20.735" v="0"/>
          <ac:spMkLst>
            <pc:docMk/>
            <pc:sldMk cId="1781959534" sldId="259"/>
            <ac:spMk id="3" creationId="{3AB15498-4DE8-95BF-2F5C-F43A045C0DA3}"/>
          </ac:spMkLst>
        </pc:spChg>
        <pc:spChg chg="add mod">
          <ac:chgData name="Preetinder Kaur" userId="S::pkaur@uwindsor.ca::f61188ef-f6bc-4235-8060-a59b9303efe6" providerId="AD" clId="Web-{2B4F6210-1A2F-7EC5-36B2-249DD81803ED}" dt="2024-06-25T15:54:55.861" v="12" actId="20577"/>
          <ac:spMkLst>
            <pc:docMk/>
            <pc:sldMk cId="1781959534" sldId="259"/>
            <ac:spMk id="5" creationId="{4290F2ED-F908-38C5-F02F-87E446E9C50B}"/>
          </ac:spMkLst>
        </pc:spChg>
        <pc:spChg chg="add mod">
          <ac:chgData name="Preetinder Kaur" userId="S::pkaur@uwindsor.ca::f61188ef-f6bc-4235-8060-a59b9303efe6" providerId="AD" clId="Web-{2B4F6210-1A2F-7EC5-36B2-249DD81803ED}" dt="2024-06-25T15:56:34.269" v="43" actId="14100"/>
          <ac:spMkLst>
            <pc:docMk/>
            <pc:sldMk cId="1781959534" sldId="259"/>
            <ac:spMk id="8" creationId="{E3DF4BF2-929C-7874-B863-ADF2B78EA2FD}"/>
          </ac:spMkLst>
        </pc:spChg>
        <pc:spChg chg="add mod">
          <ac:chgData name="Preetinder Kaur" userId="S::pkaur@uwindsor.ca::f61188ef-f6bc-4235-8060-a59b9303efe6" providerId="AD" clId="Web-{2B4F6210-1A2F-7EC5-36B2-249DD81803ED}" dt="2024-06-25T15:56:39.456" v="46" actId="1076"/>
          <ac:spMkLst>
            <pc:docMk/>
            <pc:sldMk cId="1781959534" sldId="259"/>
            <ac:spMk id="9" creationId="{AB9D7964-A813-656C-15DA-6F77CE0325D3}"/>
          </ac:spMkLst>
        </pc:spChg>
        <pc:spChg chg="add mod">
          <ac:chgData name="Preetinder Kaur" userId="S::pkaur@uwindsor.ca::f61188ef-f6bc-4235-8060-a59b9303efe6" providerId="AD" clId="Web-{2B4F6210-1A2F-7EC5-36B2-249DD81803ED}" dt="2024-06-25T15:56:22.440" v="39" actId="1076"/>
          <ac:spMkLst>
            <pc:docMk/>
            <pc:sldMk cId="1781959534" sldId="259"/>
            <ac:spMk id="10" creationId="{8F5F3542-0D6A-A20E-729B-6E815FB0C19E}"/>
          </ac:spMkLst>
        </pc:spChg>
        <pc:spChg chg="add mod">
          <ac:chgData name="Preetinder Kaur" userId="S::pkaur@uwindsor.ca::f61188ef-f6bc-4235-8060-a59b9303efe6" providerId="AD" clId="Web-{2B4F6210-1A2F-7EC5-36B2-249DD81803ED}" dt="2024-06-25T15:56:30.518" v="42" actId="1076"/>
          <ac:spMkLst>
            <pc:docMk/>
            <pc:sldMk cId="1781959534" sldId="259"/>
            <ac:spMk id="11" creationId="{52386D46-0A30-0190-783D-0DC7C28FEA0C}"/>
          </ac:spMkLst>
        </pc:spChg>
        <pc:spChg chg="add">
          <ac:chgData name="Preetinder Kaur" userId="S::pkaur@uwindsor.ca::f61188ef-f6bc-4235-8060-a59b9303efe6" providerId="AD" clId="Web-{2B4F6210-1A2F-7EC5-36B2-249DD81803ED}" dt="2024-06-25T15:56:57.628" v="47"/>
          <ac:spMkLst>
            <pc:docMk/>
            <pc:sldMk cId="1781959534" sldId="259"/>
            <ac:spMk id="13" creationId="{83BCDA54-3F3F-CCD4-A8BE-C65D140D2006}"/>
          </ac:spMkLst>
        </pc:spChg>
        <pc:spChg chg="add mod">
          <ac:chgData name="Preetinder Kaur" userId="S::pkaur@uwindsor.ca::f61188ef-f6bc-4235-8060-a59b9303efe6" providerId="AD" clId="Web-{2B4F6210-1A2F-7EC5-36B2-249DD81803ED}" dt="2024-06-25T15:57:02.456" v="49" actId="1076"/>
          <ac:spMkLst>
            <pc:docMk/>
            <pc:sldMk cId="1781959534" sldId="259"/>
            <ac:spMk id="14" creationId="{AE7640DC-CE9C-E7B4-55B1-2E9CE2DAFA52}"/>
          </ac:spMkLst>
        </pc:spChg>
        <pc:spChg chg="add mod">
          <ac:chgData name="Preetinder Kaur" userId="S::pkaur@uwindsor.ca::f61188ef-f6bc-4235-8060-a59b9303efe6" providerId="AD" clId="Web-{2B4F6210-1A2F-7EC5-36B2-249DD81803ED}" dt="2024-06-25T15:57:06.457" v="51" actId="1076"/>
          <ac:spMkLst>
            <pc:docMk/>
            <pc:sldMk cId="1781959534" sldId="259"/>
            <ac:spMk id="15" creationId="{A7C126D6-6B75-CA33-7AE9-C0813C1A1219}"/>
          </ac:spMkLst>
        </pc:spChg>
        <pc:picChg chg="add del mod">
          <ac:chgData name="Preetinder Kaur" userId="S::pkaur@uwindsor.ca::f61188ef-f6bc-4235-8060-a59b9303efe6" providerId="AD" clId="Web-{2B4F6210-1A2F-7EC5-36B2-249DD81803ED}" dt="2024-06-25T15:55:09.455" v="17"/>
          <ac:picMkLst>
            <pc:docMk/>
            <pc:sldMk cId="1781959534" sldId="259"/>
            <ac:picMk id="6" creationId="{1F77EADF-D080-CF9E-EEA8-0EF08CB4B880}"/>
          </ac:picMkLst>
        </pc:picChg>
        <pc:picChg chg="add del mod">
          <ac:chgData name="Preetinder Kaur" userId="S::pkaur@uwindsor.ca::f61188ef-f6bc-4235-8060-a59b9303efe6" providerId="AD" clId="Web-{2B4F6210-1A2F-7EC5-36B2-249DD81803ED}" dt="2024-06-25T15:55:17.658" v="19"/>
          <ac:picMkLst>
            <pc:docMk/>
            <pc:sldMk cId="1781959534" sldId="259"/>
            <ac:picMk id="7" creationId="{714B0C69-20A6-4DE4-3402-18AEFE5B3AFE}"/>
          </ac:picMkLst>
        </pc:picChg>
        <pc:picChg chg="add mod">
          <ac:chgData name="Preetinder Kaur" userId="S::pkaur@uwindsor.ca::f61188ef-f6bc-4235-8060-a59b9303efe6" providerId="AD" clId="Web-{2B4F6210-1A2F-7EC5-36B2-249DD81803ED}" dt="2024-06-25T15:56:16.034" v="37" actId="1076"/>
          <ac:picMkLst>
            <pc:docMk/>
            <pc:sldMk cId="1781959534" sldId="259"/>
            <ac:picMk id="12" creationId="{1BD18ED3-D713-D4C6-5AB6-4CB230F5DA4F}"/>
          </ac:picMkLst>
        </pc:picChg>
      </pc:sldChg>
      <pc:sldChg chg="addSp modSp">
        <pc:chgData name="Preetinder Kaur" userId="S::pkaur@uwindsor.ca::f61188ef-f6bc-4235-8060-a59b9303efe6" providerId="AD" clId="Web-{2B4F6210-1A2F-7EC5-36B2-249DD81803ED}" dt="2024-06-25T16:11:25.751" v="75" actId="20577"/>
        <pc:sldMkLst>
          <pc:docMk/>
          <pc:sldMk cId="150664841" sldId="269"/>
        </pc:sldMkLst>
        <pc:spChg chg="mod">
          <ac:chgData name="Preetinder Kaur" userId="S::pkaur@uwindsor.ca::f61188ef-f6bc-4235-8060-a59b9303efe6" providerId="AD" clId="Web-{2B4F6210-1A2F-7EC5-36B2-249DD81803ED}" dt="2024-06-25T16:10:58.735" v="65" actId="20577"/>
          <ac:spMkLst>
            <pc:docMk/>
            <pc:sldMk cId="150664841" sldId="269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2B4F6210-1A2F-7EC5-36B2-249DD81803ED}" dt="2024-06-25T16:11:25.751" v="75" actId="20577"/>
          <ac:spMkLst>
            <pc:docMk/>
            <pc:sldMk cId="150664841" sldId="269"/>
            <ac:spMk id="3" creationId="{3AB15498-4DE8-95BF-2F5C-F43A045C0DA3}"/>
          </ac:spMkLst>
        </pc:spChg>
        <pc:graphicFrameChg chg="add mod modGraphic">
          <ac:chgData name="Preetinder Kaur" userId="S::pkaur@uwindsor.ca::f61188ef-f6bc-4235-8060-a59b9303efe6" providerId="AD" clId="Web-{2B4F6210-1A2F-7EC5-36B2-249DD81803ED}" dt="2024-06-25T16:11:23.392" v="74"/>
          <ac:graphicFrameMkLst>
            <pc:docMk/>
            <pc:sldMk cId="150664841" sldId="269"/>
            <ac:graphicFrameMk id="5" creationId="{857365B5-89AE-ED41-92DE-58B449116EB6}"/>
          </ac:graphicFrameMkLst>
        </pc:graphicFrameChg>
      </pc:sldChg>
      <pc:sldChg chg="modSp">
        <pc:chgData name="Preetinder Kaur" userId="S::pkaur@uwindsor.ca::f61188ef-f6bc-4235-8060-a59b9303efe6" providerId="AD" clId="Web-{2B4F6210-1A2F-7EC5-36B2-249DD81803ED}" dt="2024-06-25T16:13:30.191" v="103" actId="20577"/>
        <pc:sldMkLst>
          <pc:docMk/>
          <pc:sldMk cId="3342452175" sldId="270"/>
        </pc:sldMkLst>
        <pc:spChg chg="mod">
          <ac:chgData name="Preetinder Kaur" userId="S::pkaur@uwindsor.ca::f61188ef-f6bc-4235-8060-a59b9303efe6" providerId="AD" clId="Web-{2B4F6210-1A2F-7EC5-36B2-249DD81803ED}" dt="2024-06-25T16:13:30.191" v="103" actId="20577"/>
          <ac:spMkLst>
            <pc:docMk/>
            <pc:sldMk cId="3342452175" sldId="270"/>
            <ac:spMk id="3" creationId="{3AB15498-4DE8-95BF-2F5C-F43A045C0DA3}"/>
          </ac:spMkLst>
        </pc:spChg>
      </pc:sldChg>
      <pc:sldChg chg="del">
        <pc:chgData name="Preetinder Kaur" userId="S::pkaur@uwindsor.ca::f61188ef-f6bc-4235-8060-a59b9303efe6" providerId="AD" clId="Web-{2B4F6210-1A2F-7EC5-36B2-249DD81803ED}" dt="2024-06-25T15:57:31.676" v="52"/>
        <pc:sldMkLst>
          <pc:docMk/>
          <pc:sldMk cId="1748304979" sldId="271"/>
        </pc:sldMkLst>
      </pc:sldChg>
      <pc:sldChg chg="addSp modSp add replId">
        <pc:chgData name="Preetinder Kaur" userId="S::pkaur@uwindsor.ca::f61188ef-f6bc-4235-8060-a59b9303efe6" providerId="AD" clId="Web-{2B4F6210-1A2F-7EC5-36B2-249DD81803ED}" dt="2024-06-25T16:12:30.721" v="92" actId="14100"/>
        <pc:sldMkLst>
          <pc:docMk/>
          <pc:sldMk cId="2755077836" sldId="271"/>
        </pc:sldMkLst>
        <pc:spChg chg="mod">
          <ac:chgData name="Preetinder Kaur" userId="S::pkaur@uwindsor.ca::f61188ef-f6bc-4235-8060-a59b9303efe6" providerId="AD" clId="Web-{2B4F6210-1A2F-7EC5-36B2-249DD81803ED}" dt="2024-06-25T16:12:30.721" v="92" actId="14100"/>
          <ac:spMkLst>
            <pc:docMk/>
            <pc:sldMk cId="2755077836" sldId="271"/>
            <ac:spMk id="3" creationId="{3AB15498-4DE8-95BF-2F5C-F43A045C0DA3}"/>
          </ac:spMkLst>
        </pc:spChg>
        <pc:picChg chg="add mod">
          <ac:chgData name="Preetinder Kaur" userId="S::pkaur@uwindsor.ca::f61188ef-f6bc-4235-8060-a59b9303efe6" providerId="AD" clId="Web-{2B4F6210-1A2F-7EC5-36B2-249DD81803ED}" dt="2024-06-25T16:12:16.580" v="84" actId="1076"/>
          <ac:picMkLst>
            <pc:docMk/>
            <pc:sldMk cId="2755077836" sldId="271"/>
            <ac:picMk id="4" creationId="{1253721F-12DB-B7D3-F3D2-47AF0B07783E}"/>
          </ac:picMkLst>
        </pc:picChg>
      </pc:sldChg>
      <pc:sldChg chg="addSp delSp modSp add replId">
        <pc:chgData name="Preetinder Kaur" userId="S::pkaur@uwindsor.ca::f61188ef-f6bc-4235-8060-a59b9303efe6" providerId="AD" clId="Web-{2B4F6210-1A2F-7EC5-36B2-249DD81803ED}" dt="2024-06-25T16:11:57.174" v="82" actId="20577"/>
        <pc:sldMkLst>
          <pc:docMk/>
          <pc:sldMk cId="1387488390" sldId="272"/>
        </pc:sldMkLst>
        <pc:spChg chg="mod">
          <ac:chgData name="Preetinder Kaur" userId="S::pkaur@uwindsor.ca::f61188ef-f6bc-4235-8060-a59b9303efe6" providerId="AD" clId="Web-{2B4F6210-1A2F-7EC5-36B2-249DD81803ED}" dt="2024-06-25T16:11:57.174" v="82" actId="20577"/>
          <ac:spMkLst>
            <pc:docMk/>
            <pc:sldMk cId="1387488390" sldId="272"/>
            <ac:spMk id="3" creationId="{3AB15498-4DE8-95BF-2F5C-F43A045C0DA3}"/>
          </ac:spMkLst>
        </pc:spChg>
        <pc:graphicFrameChg chg="del">
          <ac:chgData name="Preetinder Kaur" userId="S::pkaur@uwindsor.ca::f61188ef-f6bc-4235-8060-a59b9303efe6" providerId="AD" clId="Web-{2B4F6210-1A2F-7EC5-36B2-249DD81803ED}" dt="2024-06-25T16:11:38.314" v="77"/>
          <ac:graphicFrameMkLst>
            <pc:docMk/>
            <pc:sldMk cId="1387488390" sldId="272"/>
            <ac:graphicFrameMk id="5" creationId="{857365B5-89AE-ED41-92DE-58B449116EB6}"/>
          </ac:graphicFrameMkLst>
        </pc:graphicFrameChg>
        <pc:graphicFrameChg chg="add mod">
          <ac:chgData name="Preetinder Kaur" userId="S::pkaur@uwindsor.ca::f61188ef-f6bc-4235-8060-a59b9303efe6" providerId="AD" clId="Web-{2B4F6210-1A2F-7EC5-36B2-249DD81803ED}" dt="2024-06-25T16:11:46.767" v="81" actId="1076"/>
          <ac:graphicFrameMkLst>
            <pc:docMk/>
            <pc:sldMk cId="1387488390" sldId="272"/>
            <ac:graphicFrameMk id="6" creationId="{58206E14-2FDE-0EBB-7120-FAE4DE98FB3C}"/>
          </ac:graphicFrameMkLst>
        </pc:graphicFrameChg>
      </pc:sldChg>
      <pc:sldChg chg="del">
        <pc:chgData name="Preetinder Kaur" userId="S::pkaur@uwindsor.ca::f61188ef-f6bc-4235-8060-a59b9303efe6" providerId="AD" clId="Web-{2B4F6210-1A2F-7EC5-36B2-249DD81803ED}" dt="2024-06-25T15:58:07.270" v="55"/>
        <pc:sldMkLst>
          <pc:docMk/>
          <pc:sldMk cId="4206958333" sldId="272"/>
        </pc:sldMkLst>
      </pc:sldChg>
      <pc:sldChg chg="add del">
        <pc:chgData name="Preetinder Kaur" userId="S::pkaur@uwindsor.ca::f61188ef-f6bc-4235-8060-a59b9303efe6" providerId="AD" clId="Web-{2B4F6210-1A2F-7EC5-36B2-249DD81803ED}" dt="2024-06-25T15:54:33.001" v="8"/>
        <pc:sldMkLst>
          <pc:docMk/>
          <pc:sldMk cId="1227581476" sldId="273"/>
        </pc:sldMkLst>
      </pc:sldChg>
      <pc:sldChg chg="addSp delSp modSp add del replId">
        <pc:chgData name="Preetinder Kaur" userId="S::pkaur@uwindsor.ca::f61188ef-f6bc-4235-8060-a59b9303efe6" providerId="AD" clId="Web-{2B4F6210-1A2F-7EC5-36B2-249DD81803ED}" dt="2024-06-25T16:13:07.378" v="96"/>
        <pc:sldMkLst>
          <pc:docMk/>
          <pc:sldMk cId="1910160837" sldId="273"/>
        </pc:sldMkLst>
        <pc:picChg chg="del">
          <ac:chgData name="Preetinder Kaur" userId="S::pkaur@uwindsor.ca::f61188ef-f6bc-4235-8060-a59b9303efe6" providerId="AD" clId="Web-{2B4F6210-1A2F-7EC5-36B2-249DD81803ED}" dt="2024-06-25T16:13:01.518" v="94"/>
          <ac:picMkLst>
            <pc:docMk/>
            <pc:sldMk cId="1910160837" sldId="273"/>
            <ac:picMk id="4" creationId="{1253721F-12DB-B7D3-F3D2-47AF0B07783E}"/>
          </ac:picMkLst>
        </pc:picChg>
        <pc:picChg chg="add mod">
          <ac:chgData name="Preetinder Kaur" userId="S::pkaur@uwindsor.ca::f61188ef-f6bc-4235-8060-a59b9303efe6" providerId="AD" clId="Web-{2B4F6210-1A2F-7EC5-36B2-249DD81803ED}" dt="2024-06-25T16:13:02.690" v="95"/>
          <ac:picMkLst>
            <pc:docMk/>
            <pc:sldMk cId="1910160837" sldId="273"/>
            <ac:picMk id="5" creationId="{C4F86334-BCBE-AE4C-268C-910ED6A58A93}"/>
          </ac:picMkLst>
        </pc:picChg>
      </pc:sldChg>
      <pc:sldChg chg="add del">
        <pc:chgData name="Preetinder Kaur" userId="S::pkaur@uwindsor.ca::f61188ef-f6bc-4235-8060-a59b9303efe6" providerId="AD" clId="Web-{2B4F6210-1A2F-7EC5-36B2-249DD81803ED}" dt="2024-06-25T15:54:33.001" v="7"/>
        <pc:sldMkLst>
          <pc:docMk/>
          <pc:sldMk cId="3149517352" sldId="301"/>
        </pc:sldMkLst>
      </pc:sldChg>
      <pc:sldChg chg="add del">
        <pc:chgData name="Preetinder Kaur" userId="S::pkaur@uwindsor.ca::f61188ef-f6bc-4235-8060-a59b9303efe6" providerId="AD" clId="Web-{2B4F6210-1A2F-7EC5-36B2-249DD81803ED}" dt="2024-06-25T15:54:33.001" v="6"/>
        <pc:sldMkLst>
          <pc:docMk/>
          <pc:sldMk cId="328974124" sldId="302"/>
        </pc:sldMkLst>
      </pc:sldChg>
      <pc:sldChg chg="add del">
        <pc:chgData name="Preetinder Kaur" userId="S::pkaur@uwindsor.ca::f61188ef-f6bc-4235-8060-a59b9303efe6" providerId="AD" clId="Web-{2B4F6210-1A2F-7EC5-36B2-249DD81803ED}" dt="2024-06-25T15:54:33.001" v="5"/>
        <pc:sldMkLst>
          <pc:docMk/>
          <pc:sldMk cId="3287092125" sldId="303"/>
        </pc:sldMkLst>
      </pc:sldChg>
    </pc:docChg>
  </pc:docChgLst>
  <pc:docChgLst>
    <pc:chgData name="Preetinder Kaur" userId="S::pkaur@uwindsor.ca::f61188ef-f6bc-4235-8060-a59b9303efe6" providerId="AD" clId="Web-{4C5FAA86-CAE7-69A8-9362-8592322FDB1C}"/>
    <pc:docChg chg="modSld">
      <pc:chgData name="Preetinder Kaur" userId="S::pkaur@uwindsor.ca::f61188ef-f6bc-4235-8060-a59b9303efe6" providerId="AD" clId="Web-{4C5FAA86-CAE7-69A8-9362-8592322FDB1C}" dt="2024-03-22T20:19:55.918" v="9" actId="20577"/>
      <pc:docMkLst>
        <pc:docMk/>
      </pc:docMkLst>
      <pc:sldChg chg="modSp">
        <pc:chgData name="Preetinder Kaur" userId="S::pkaur@uwindsor.ca::f61188ef-f6bc-4235-8060-a59b9303efe6" providerId="AD" clId="Web-{4C5FAA86-CAE7-69A8-9362-8592322FDB1C}" dt="2024-03-22T20:19:55.918" v="9" actId="20577"/>
        <pc:sldMkLst>
          <pc:docMk/>
          <pc:sldMk cId="109857222" sldId="256"/>
        </pc:sldMkLst>
        <pc:spChg chg="mod">
          <ac:chgData name="Preetinder Kaur" userId="S::pkaur@uwindsor.ca::f61188ef-f6bc-4235-8060-a59b9303efe6" providerId="AD" clId="Web-{4C5FAA86-CAE7-69A8-9362-8592322FDB1C}" dt="2024-03-22T20:19:55.918" v="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Preetinder Kaur" userId="S::pkaur@uwindsor.ca::f61188ef-f6bc-4235-8060-a59b9303efe6" providerId="AD" clId="Web-{0FF6F8CE-11D9-E6E6-D9E7-FF032387A4E4}"/>
    <pc:docChg chg="addSld delSld modSld">
      <pc:chgData name="Preetinder Kaur" userId="S::pkaur@uwindsor.ca::f61188ef-f6bc-4235-8060-a59b9303efe6" providerId="AD" clId="Web-{0FF6F8CE-11D9-E6E6-D9E7-FF032387A4E4}" dt="2024-03-20T22:43:39.056" v="177" actId="20577"/>
      <pc:docMkLst>
        <pc:docMk/>
      </pc:docMkLst>
      <pc:sldChg chg="modSp">
        <pc:chgData name="Preetinder Kaur" userId="S::pkaur@uwindsor.ca::f61188ef-f6bc-4235-8060-a59b9303efe6" providerId="AD" clId="Web-{0FF6F8CE-11D9-E6E6-D9E7-FF032387A4E4}" dt="2024-03-20T22:31:17.568" v="10" actId="14100"/>
        <pc:sldMkLst>
          <pc:docMk/>
          <pc:sldMk cId="109857222" sldId="256"/>
        </pc:sldMkLst>
        <pc:spChg chg="mod">
          <ac:chgData name="Preetinder Kaur" userId="S::pkaur@uwindsor.ca::f61188ef-f6bc-4235-8060-a59b9303efe6" providerId="AD" clId="Web-{0FF6F8CE-11D9-E6E6-D9E7-FF032387A4E4}" dt="2024-03-20T22:31:17.568" v="10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reetinder Kaur" userId="S::pkaur@uwindsor.ca::f61188ef-f6bc-4235-8060-a59b9303efe6" providerId="AD" clId="Web-{0FF6F8CE-11D9-E6E6-D9E7-FF032387A4E4}" dt="2024-03-20T22:38:40.821" v="115" actId="14100"/>
        <pc:sldMkLst>
          <pc:docMk/>
          <pc:sldMk cId="1545834448" sldId="257"/>
        </pc:sldMkLst>
        <pc:spChg chg="mod">
          <ac:chgData name="Preetinder Kaur" userId="S::pkaur@uwindsor.ca::f61188ef-f6bc-4235-8060-a59b9303efe6" providerId="AD" clId="Web-{0FF6F8CE-11D9-E6E6-D9E7-FF032387A4E4}" dt="2024-03-20T22:38:40.821" v="115" actId="14100"/>
          <ac:spMkLst>
            <pc:docMk/>
            <pc:sldMk cId="1545834448" sldId="257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0FF6F8CE-11D9-E6E6-D9E7-FF032387A4E4}" dt="2024-03-20T22:31:42.913" v="19" actId="20577"/>
          <ac:spMkLst>
            <pc:docMk/>
            <pc:sldMk cId="1545834448" sldId="257"/>
            <ac:spMk id="3" creationId="{3AB15498-4DE8-95BF-2F5C-F43A045C0DA3}"/>
          </ac:spMkLst>
        </pc:spChg>
      </pc:sldChg>
      <pc:sldChg chg="modSp">
        <pc:chgData name="Preetinder Kaur" userId="S::pkaur@uwindsor.ca::f61188ef-f6bc-4235-8060-a59b9303efe6" providerId="AD" clId="Web-{0FF6F8CE-11D9-E6E6-D9E7-FF032387A4E4}" dt="2024-03-20T22:37:35.067" v="95" actId="20577"/>
        <pc:sldMkLst>
          <pc:docMk/>
          <pc:sldMk cId="2181148496" sldId="258"/>
        </pc:sldMkLst>
        <pc:spChg chg="mod">
          <ac:chgData name="Preetinder Kaur" userId="S::pkaur@uwindsor.ca::f61188ef-f6bc-4235-8060-a59b9303efe6" providerId="AD" clId="Web-{0FF6F8CE-11D9-E6E6-D9E7-FF032387A4E4}" dt="2024-03-20T22:37:35.067" v="95" actId="20577"/>
          <ac:spMkLst>
            <pc:docMk/>
            <pc:sldMk cId="2181148496" sldId="258"/>
            <ac:spMk id="3" creationId="{3AB15498-4DE8-95BF-2F5C-F43A045C0DA3}"/>
          </ac:spMkLst>
        </pc:spChg>
      </pc:sldChg>
      <pc:sldChg chg="del">
        <pc:chgData name="Preetinder Kaur" userId="S::pkaur@uwindsor.ca::f61188ef-f6bc-4235-8060-a59b9303efe6" providerId="AD" clId="Web-{0FF6F8CE-11D9-E6E6-D9E7-FF032387A4E4}" dt="2024-03-20T22:31:23.428" v="12"/>
        <pc:sldMkLst>
          <pc:docMk/>
          <pc:sldMk cId="628878595" sldId="259"/>
        </pc:sldMkLst>
      </pc:sldChg>
      <pc:sldChg chg="modSp add">
        <pc:chgData name="Preetinder Kaur" userId="S::pkaur@uwindsor.ca::f61188ef-f6bc-4235-8060-a59b9303efe6" providerId="AD" clId="Web-{0FF6F8CE-11D9-E6E6-D9E7-FF032387A4E4}" dt="2024-03-20T22:41:42.286" v="150" actId="20577"/>
        <pc:sldMkLst>
          <pc:docMk/>
          <pc:sldMk cId="1781959534" sldId="259"/>
        </pc:sldMkLst>
        <pc:spChg chg="mod">
          <ac:chgData name="Preetinder Kaur" userId="S::pkaur@uwindsor.ca::f61188ef-f6bc-4235-8060-a59b9303efe6" providerId="AD" clId="Web-{0FF6F8CE-11D9-E6E6-D9E7-FF032387A4E4}" dt="2024-03-20T22:41:42.286" v="150" actId="20577"/>
          <ac:spMkLst>
            <pc:docMk/>
            <pc:sldMk cId="1781959534" sldId="259"/>
            <ac:spMk id="3" creationId="{3AB15498-4DE8-95BF-2F5C-F43A045C0DA3}"/>
          </ac:spMkLst>
        </pc:spChg>
      </pc:sldChg>
      <pc:sldChg chg="del">
        <pc:chgData name="Preetinder Kaur" userId="S::pkaur@uwindsor.ca::f61188ef-f6bc-4235-8060-a59b9303efe6" providerId="AD" clId="Web-{0FF6F8CE-11D9-E6E6-D9E7-FF032387A4E4}" dt="2024-03-20T22:31:23.443" v="13"/>
        <pc:sldMkLst>
          <pc:docMk/>
          <pc:sldMk cId="95246116" sldId="260"/>
        </pc:sldMkLst>
      </pc:sldChg>
      <pc:sldChg chg="modSp add">
        <pc:chgData name="Preetinder Kaur" userId="S::pkaur@uwindsor.ca::f61188ef-f6bc-4235-8060-a59b9303efe6" providerId="AD" clId="Web-{0FF6F8CE-11D9-E6E6-D9E7-FF032387A4E4}" dt="2024-03-20T22:37:53.193" v="99" actId="20577"/>
        <pc:sldMkLst>
          <pc:docMk/>
          <pc:sldMk cId="2600412405" sldId="260"/>
        </pc:sldMkLst>
        <pc:spChg chg="mod">
          <ac:chgData name="Preetinder Kaur" userId="S::pkaur@uwindsor.ca::f61188ef-f6bc-4235-8060-a59b9303efe6" providerId="AD" clId="Web-{0FF6F8CE-11D9-E6E6-D9E7-FF032387A4E4}" dt="2024-03-20T22:37:53.193" v="99" actId="20577"/>
          <ac:spMkLst>
            <pc:docMk/>
            <pc:sldMk cId="2600412405" sldId="260"/>
            <ac:spMk id="3" creationId="{3AB15498-4DE8-95BF-2F5C-F43A045C0DA3}"/>
          </ac:spMkLst>
        </pc:spChg>
      </pc:sldChg>
      <pc:sldChg chg="add">
        <pc:chgData name="Preetinder Kaur" userId="S::pkaur@uwindsor.ca::f61188ef-f6bc-4235-8060-a59b9303efe6" providerId="AD" clId="Web-{0FF6F8CE-11D9-E6E6-D9E7-FF032387A4E4}" dt="2024-03-20T22:31:57.695" v="21"/>
        <pc:sldMkLst>
          <pc:docMk/>
          <pc:sldMk cId="2383218596" sldId="261"/>
        </pc:sldMkLst>
      </pc:sldChg>
      <pc:sldChg chg="del">
        <pc:chgData name="Preetinder Kaur" userId="S::pkaur@uwindsor.ca::f61188ef-f6bc-4235-8060-a59b9303efe6" providerId="AD" clId="Web-{0FF6F8CE-11D9-E6E6-D9E7-FF032387A4E4}" dt="2024-03-20T22:31:23.428" v="11"/>
        <pc:sldMkLst>
          <pc:docMk/>
          <pc:sldMk cId="3011053836" sldId="261"/>
        </pc:sldMkLst>
      </pc:sldChg>
      <pc:sldChg chg="add">
        <pc:chgData name="Preetinder Kaur" userId="S::pkaur@uwindsor.ca::f61188ef-f6bc-4235-8060-a59b9303efe6" providerId="AD" clId="Web-{0FF6F8CE-11D9-E6E6-D9E7-FF032387A4E4}" dt="2024-03-20T22:31:57.757" v="22"/>
        <pc:sldMkLst>
          <pc:docMk/>
          <pc:sldMk cId="3914691647" sldId="262"/>
        </pc:sldMkLst>
      </pc:sldChg>
      <pc:sldChg chg="add">
        <pc:chgData name="Preetinder Kaur" userId="S::pkaur@uwindsor.ca::f61188ef-f6bc-4235-8060-a59b9303efe6" providerId="AD" clId="Web-{0FF6F8CE-11D9-E6E6-D9E7-FF032387A4E4}" dt="2024-03-20T22:31:58.007" v="26"/>
        <pc:sldMkLst>
          <pc:docMk/>
          <pc:sldMk cId="3328112573" sldId="263"/>
        </pc:sldMkLst>
      </pc:sldChg>
      <pc:sldChg chg="modSp add">
        <pc:chgData name="Preetinder Kaur" userId="S::pkaur@uwindsor.ca::f61188ef-f6bc-4235-8060-a59b9303efe6" providerId="AD" clId="Web-{0FF6F8CE-11D9-E6E6-D9E7-FF032387A4E4}" dt="2024-03-20T22:41:58.911" v="160" actId="20577"/>
        <pc:sldMkLst>
          <pc:docMk/>
          <pc:sldMk cId="3686000270" sldId="264"/>
        </pc:sldMkLst>
        <pc:spChg chg="mod">
          <ac:chgData name="Preetinder Kaur" userId="S::pkaur@uwindsor.ca::f61188ef-f6bc-4235-8060-a59b9303efe6" providerId="AD" clId="Web-{0FF6F8CE-11D9-E6E6-D9E7-FF032387A4E4}" dt="2024-03-20T22:41:58.911" v="160" actId="20577"/>
          <ac:spMkLst>
            <pc:docMk/>
            <pc:sldMk cId="3686000270" sldId="264"/>
            <ac:spMk id="3" creationId="{3AB15498-4DE8-95BF-2F5C-F43A045C0DA3}"/>
          </ac:spMkLst>
        </pc:spChg>
      </pc:sldChg>
      <pc:sldChg chg="add">
        <pc:chgData name="Preetinder Kaur" userId="S::pkaur@uwindsor.ca::f61188ef-f6bc-4235-8060-a59b9303efe6" providerId="AD" clId="Web-{0FF6F8CE-11D9-E6E6-D9E7-FF032387A4E4}" dt="2024-03-20T22:31:57.945" v="25"/>
        <pc:sldMkLst>
          <pc:docMk/>
          <pc:sldMk cId="78178794" sldId="265"/>
        </pc:sldMkLst>
      </pc:sldChg>
      <pc:sldChg chg="add">
        <pc:chgData name="Preetinder Kaur" userId="S::pkaur@uwindsor.ca::f61188ef-f6bc-4235-8060-a59b9303efe6" providerId="AD" clId="Web-{0FF6F8CE-11D9-E6E6-D9E7-FF032387A4E4}" dt="2024-03-20T22:31:57.882" v="24"/>
        <pc:sldMkLst>
          <pc:docMk/>
          <pc:sldMk cId="4021327347" sldId="266"/>
        </pc:sldMkLst>
      </pc:sldChg>
      <pc:sldChg chg="add">
        <pc:chgData name="Preetinder Kaur" userId="S::pkaur@uwindsor.ca::f61188ef-f6bc-4235-8060-a59b9303efe6" providerId="AD" clId="Web-{0FF6F8CE-11D9-E6E6-D9E7-FF032387A4E4}" dt="2024-03-20T22:31:57.804" v="23"/>
        <pc:sldMkLst>
          <pc:docMk/>
          <pc:sldMk cId="3900757529" sldId="267"/>
        </pc:sldMkLst>
      </pc:sldChg>
      <pc:sldChg chg="modSp add replId">
        <pc:chgData name="Preetinder Kaur" userId="S::pkaur@uwindsor.ca::f61188ef-f6bc-4235-8060-a59b9303efe6" providerId="AD" clId="Web-{0FF6F8CE-11D9-E6E6-D9E7-FF032387A4E4}" dt="2024-03-20T22:43:39.056" v="177" actId="20577"/>
        <pc:sldMkLst>
          <pc:docMk/>
          <pc:sldMk cId="4252854688" sldId="268"/>
        </pc:sldMkLst>
        <pc:spChg chg="mod">
          <ac:chgData name="Preetinder Kaur" userId="S::pkaur@uwindsor.ca::f61188ef-f6bc-4235-8060-a59b9303efe6" providerId="AD" clId="Web-{0FF6F8CE-11D9-E6E6-D9E7-FF032387A4E4}" dt="2024-03-20T22:43:39.056" v="177" actId="20577"/>
          <ac:spMkLst>
            <pc:docMk/>
            <pc:sldMk cId="4252854688" sldId="268"/>
            <ac:spMk id="3" creationId="{3AB15498-4DE8-95BF-2F5C-F43A045C0DA3}"/>
          </ac:spMkLst>
        </pc:spChg>
      </pc:sldChg>
      <pc:sldChg chg="modSp add replId">
        <pc:chgData name="Preetinder Kaur" userId="S::pkaur@uwindsor.ca::f61188ef-f6bc-4235-8060-a59b9303efe6" providerId="AD" clId="Web-{0FF6F8CE-11D9-E6E6-D9E7-FF032387A4E4}" dt="2024-03-20T22:38:31.758" v="114" actId="20577"/>
        <pc:sldMkLst>
          <pc:docMk/>
          <pc:sldMk cId="2367956878" sldId="269"/>
        </pc:sldMkLst>
        <pc:spChg chg="mod">
          <ac:chgData name="Preetinder Kaur" userId="S::pkaur@uwindsor.ca::f61188ef-f6bc-4235-8060-a59b9303efe6" providerId="AD" clId="Web-{0FF6F8CE-11D9-E6E6-D9E7-FF032387A4E4}" dt="2024-03-20T22:38:31.758" v="114" actId="20577"/>
          <ac:spMkLst>
            <pc:docMk/>
            <pc:sldMk cId="2367956878" sldId="269"/>
            <ac:spMk id="3" creationId="{3AB15498-4DE8-95BF-2F5C-F43A045C0DA3}"/>
          </ac:spMkLst>
        </pc:spChg>
      </pc:sldChg>
    </pc:docChg>
  </pc:docChgLst>
  <pc:docChgLst>
    <pc:chgData name="Preetinder Kaur" userId="S::pkaur@uwindsor.ca::f61188ef-f6bc-4235-8060-a59b9303efe6" providerId="AD" clId="Web-{9FB8979D-1B23-437A-0A3B-713F6083B921}"/>
    <pc:docChg chg="addSld delSld modSld">
      <pc:chgData name="Preetinder Kaur" userId="S::pkaur@uwindsor.ca::f61188ef-f6bc-4235-8060-a59b9303efe6" providerId="AD" clId="Web-{9FB8979D-1B23-437A-0A3B-713F6083B921}" dt="2024-03-13T22:07:32.053" v="80" actId="20577"/>
      <pc:docMkLst>
        <pc:docMk/>
      </pc:docMkLst>
      <pc:sldChg chg="modSp">
        <pc:chgData name="Preetinder Kaur" userId="S::pkaur@uwindsor.ca::f61188ef-f6bc-4235-8060-a59b9303efe6" providerId="AD" clId="Web-{9FB8979D-1B23-437A-0A3B-713F6083B921}" dt="2024-03-13T22:07:08.662" v="74" actId="20577"/>
        <pc:sldMkLst>
          <pc:docMk/>
          <pc:sldMk cId="1545834448" sldId="257"/>
        </pc:sldMkLst>
        <pc:spChg chg="mod">
          <ac:chgData name="Preetinder Kaur" userId="S::pkaur@uwindsor.ca::f61188ef-f6bc-4235-8060-a59b9303efe6" providerId="AD" clId="Web-{9FB8979D-1B23-437A-0A3B-713F6083B921}" dt="2024-03-13T22:07:08.662" v="74" actId="20577"/>
          <ac:spMkLst>
            <pc:docMk/>
            <pc:sldMk cId="1545834448" sldId="257"/>
            <ac:spMk id="3" creationId="{3AB15498-4DE8-95BF-2F5C-F43A045C0DA3}"/>
          </ac:spMkLst>
        </pc:spChg>
      </pc:sldChg>
      <pc:sldChg chg="modSp add replId">
        <pc:chgData name="Preetinder Kaur" userId="S::pkaur@uwindsor.ca::f61188ef-f6bc-4235-8060-a59b9303efe6" providerId="AD" clId="Web-{9FB8979D-1B23-437A-0A3B-713F6083B921}" dt="2024-03-13T22:05:40.021" v="59" actId="20577"/>
        <pc:sldMkLst>
          <pc:docMk/>
          <pc:sldMk cId="628878595" sldId="259"/>
        </pc:sldMkLst>
        <pc:spChg chg="mod">
          <ac:chgData name="Preetinder Kaur" userId="S::pkaur@uwindsor.ca::f61188ef-f6bc-4235-8060-a59b9303efe6" providerId="AD" clId="Web-{9FB8979D-1B23-437A-0A3B-713F6083B921}" dt="2024-03-13T22:05:05.317" v="33" actId="20577"/>
          <ac:spMkLst>
            <pc:docMk/>
            <pc:sldMk cId="628878595" sldId="259"/>
            <ac:spMk id="2" creationId="{F71E5AFB-B408-B4D5-4C3E-FFE3DB0A464B}"/>
          </ac:spMkLst>
        </pc:spChg>
        <pc:spChg chg="mod">
          <ac:chgData name="Preetinder Kaur" userId="S::pkaur@uwindsor.ca::f61188ef-f6bc-4235-8060-a59b9303efe6" providerId="AD" clId="Web-{9FB8979D-1B23-437A-0A3B-713F6083B921}" dt="2024-03-13T22:05:40.021" v="59" actId="20577"/>
          <ac:spMkLst>
            <pc:docMk/>
            <pc:sldMk cId="628878595" sldId="259"/>
            <ac:spMk id="3" creationId="{3AB15498-4DE8-95BF-2F5C-F43A045C0DA3}"/>
          </ac:spMkLst>
        </pc:spChg>
      </pc:sldChg>
      <pc:sldChg chg="modSp add replId">
        <pc:chgData name="Preetinder Kaur" userId="S::pkaur@uwindsor.ca::f61188ef-f6bc-4235-8060-a59b9303efe6" providerId="AD" clId="Web-{9FB8979D-1B23-437A-0A3B-713F6083B921}" dt="2024-03-13T22:07:23.162" v="77" actId="20577"/>
        <pc:sldMkLst>
          <pc:docMk/>
          <pc:sldMk cId="95246116" sldId="260"/>
        </pc:sldMkLst>
        <pc:spChg chg="mod">
          <ac:chgData name="Preetinder Kaur" userId="S::pkaur@uwindsor.ca::f61188ef-f6bc-4235-8060-a59b9303efe6" providerId="AD" clId="Web-{9FB8979D-1B23-437A-0A3B-713F6083B921}" dt="2024-03-13T22:07:23.162" v="77" actId="20577"/>
          <ac:spMkLst>
            <pc:docMk/>
            <pc:sldMk cId="95246116" sldId="260"/>
            <ac:spMk id="2" creationId="{F71E5AFB-B408-B4D5-4C3E-FFE3DB0A464B}"/>
          </ac:spMkLst>
        </pc:spChg>
      </pc:sldChg>
      <pc:sldChg chg="modSp add replId">
        <pc:chgData name="Preetinder Kaur" userId="S::pkaur@uwindsor.ca::f61188ef-f6bc-4235-8060-a59b9303efe6" providerId="AD" clId="Web-{9FB8979D-1B23-437A-0A3B-713F6083B921}" dt="2024-03-13T22:07:32.053" v="80" actId="20577"/>
        <pc:sldMkLst>
          <pc:docMk/>
          <pc:sldMk cId="3011053836" sldId="261"/>
        </pc:sldMkLst>
        <pc:spChg chg="mod">
          <ac:chgData name="Preetinder Kaur" userId="S::pkaur@uwindsor.ca::f61188ef-f6bc-4235-8060-a59b9303efe6" providerId="AD" clId="Web-{9FB8979D-1B23-437A-0A3B-713F6083B921}" dt="2024-03-13T22:07:32.053" v="80" actId="20577"/>
          <ac:spMkLst>
            <pc:docMk/>
            <pc:sldMk cId="3011053836" sldId="261"/>
            <ac:spMk id="2" creationId="{F71E5AFB-B408-B4D5-4C3E-FFE3DB0A464B}"/>
          </ac:spMkLst>
        </pc:spChg>
      </pc:sldChg>
      <pc:sldChg chg="add del">
        <pc:chgData name="Preetinder Kaur" userId="S::pkaur@uwindsor.ca::f61188ef-f6bc-4235-8060-a59b9303efe6" providerId="AD" clId="Web-{9FB8979D-1B23-437A-0A3B-713F6083B921}" dt="2024-03-13T22:04:12.129" v="21"/>
        <pc:sldMkLst>
          <pc:docMk/>
          <pc:sldMk cId="4097603491" sldId="261"/>
        </pc:sldMkLst>
      </pc:sldChg>
      <pc:sldChg chg="add del">
        <pc:chgData name="Preetinder Kaur" userId="S::pkaur@uwindsor.ca::f61188ef-f6bc-4235-8060-a59b9303efe6" providerId="AD" clId="Web-{9FB8979D-1B23-437A-0A3B-713F6083B921}" dt="2024-03-13T22:04:12.129" v="20"/>
        <pc:sldMkLst>
          <pc:docMk/>
          <pc:sldMk cId="1446106659" sldId="262"/>
        </pc:sldMkLst>
      </pc:sldChg>
      <pc:sldChg chg="add del">
        <pc:chgData name="Preetinder Kaur" userId="S::pkaur@uwindsor.ca::f61188ef-f6bc-4235-8060-a59b9303efe6" providerId="AD" clId="Web-{9FB8979D-1B23-437A-0A3B-713F6083B921}" dt="2024-03-13T22:04:12.129" v="19"/>
        <pc:sldMkLst>
          <pc:docMk/>
          <pc:sldMk cId="3454023151" sldId="263"/>
        </pc:sldMkLst>
      </pc:sldChg>
      <pc:sldChg chg="add del">
        <pc:chgData name="Preetinder Kaur" userId="S::pkaur@uwindsor.ca::f61188ef-f6bc-4235-8060-a59b9303efe6" providerId="AD" clId="Web-{9FB8979D-1B23-437A-0A3B-713F6083B921}" dt="2024-03-13T22:04:12.129" v="18"/>
        <pc:sldMkLst>
          <pc:docMk/>
          <pc:sldMk cId="142629320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54" y="1124712"/>
            <a:ext cx="8277606" cy="317296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54" y="4727448"/>
            <a:ext cx="8277606" cy="1481328"/>
          </a:xfrm>
        </p:spPr>
        <p:txBody>
          <a:bodyPr>
            <a:normAutofit/>
          </a:bodyPr>
          <a:lstStyle>
            <a:lvl1pPr marL="0" indent="0" algn="l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54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260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21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418658" y="4981421"/>
            <a:ext cx="8351217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374126" y="5118581"/>
            <a:ext cx="109728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640080"/>
            <a:ext cx="8167878" cy="4114800"/>
          </a:xfrm>
        </p:spPr>
        <p:txBody>
          <a:bodyPr anchor="b">
            <a:normAutofit/>
          </a:bodyPr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5102352"/>
            <a:ext cx="795528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76" y="2478024"/>
            <a:ext cx="370332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9452" y="2478024"/>
            <a:ext cx="370332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2372650"/>
            <a:ext cx="370332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3203688"/>
            <a:ext cx="3703320" cy="296851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2372650"/>
            <a:ext cx="370332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3203688"/>
            <a:ext cx="3703320" cy="29685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533525"/>
            <a:ext cx="8187797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971798"/>
            <a:ext cx="9601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938528"/>
            <a:ext cx="7632954" cy="2990088"/>
          </a:xfrm>
        </p:spPr>
        <p:txBody>
          <a:bodyPr>
            <a:normAutofit/>
          </a:bodyPr>
          <a:lstStyle>
            <a:lvl1pPr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709928"/>
            <a:ext cx="5047488" cy="4096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29000"/>
            <a:ext cx="2324862" cy="2066544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23894" y="1161288"/>
            <a:ext cx="5047488" cy="4645152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38144"/>
            <a:ext cx="2324862" cy="20574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054" y="638176"/>
            <a:ext cx="8363603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0351" y="867166"/>
            <a:ext cx="5767682" cy="2009994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0" dirty="0">
                <a:latin typeface="Aptos Narrow"/>
              </a:rPr>
              <a:t>Marketing </a:t>
            </a:r>
            <a:br>
              <a:rPr lang="en-US" sz="5200" b="0" dirty="0">
                <a:latin typeface="Aptos Narrow"/>
              </a:rPr>
            </a:br>
            <a:r>
              <a:rPr lang="en-US" sz="5200" b="0">
                <a:latin typeface="Aptos Narrow"/>
              </a:rPr>
              <a:t>1310</a:t>
            </a:r>
            <a:endParaRPr lang="en-US" sz="5200" b="0" dirty="0">
              <a:latin typeface="Aptos Narro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27" y="4197350"/>
            <a:ext cx="7770936" cy="1157766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8.2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Aptos Narrow"/>
              </a:rPr>
              <a:t>Promotion: Advanced</a:t>
            </a: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7992" y="363856"/>
            <a:ext cx="128016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CA182-3252-BF4B-50ED-9E4938016B9D}"/>
              </a:ext>
            </a:extLst>
          </p:cNvPr>
          <p:cNvSpPr txBox="1"/>
          <p:nvPr/>
        </p:nvSpPr>
        <p:spPr>
          <a:xfrm>
            <a:off x="298537" y="6363222"/>
            <a:ext cx="8661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solidFill>
                  <a:srgbClr val="7B5300"/>
                </a:solidFill>
                <a:latin typeface="Aptos Narrow"/>
              </a:rPr>
              <a:t>Dr. Preetinder Kaur                                                            University of Windsor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71" y="548640"/>
            <a:ext cx="7566201" cy="1169594"/>
          </a:xfrm>
        </p:spPr>
        <p:txBody>
          <a:bodyPr/>
          <a:lstStyle/>
          <a:p>
            <a:r>
              <a:rPr lang="en-US" b="0" dirty="0">
                <a:latin typeface="Aptos Narrow"/>
              </a:rPr>
              <a:t>Agenda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9" y="2352764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  <a:cs typeface="Arial"/>
              </a:rPr>
              <a:t>Selecting the right media</a:t>
            </a:r>
          </a:p>
          <a:p>
            <a:r>
              <a:rPr lang="en-US" dirty="0">
                <a:latin typeface="Aptos Narrow"/>
                <a:cs typeface="Arial"/>
              </a:rPr>
              <a:t>Sales promotions</a:t>
            </a:r>
          </a:p>
          <a:p>
            <a:r>
              <a:rPr lang="en-US" dirty="0">
                <a:latin typeface="Aptos Narrow"/>
                <a:cs typeface="Arial"/>
              </a:rPr>
              <a:t>Personal selling</a:t>
            </a:r>
          </a:p>
          <a:p>
            <a:r>
              <a:rPr lang="en-US" dirty="0">
                <a:latin typeface="Aptos Narrow"/>
                <a:cs typeface="Arial"/>
              </a:rPr>
              <a:t>Managing the sales force</a:t>
            </a:r>
          </a:p>
        </p:txBody>
      </p:sp>
    </p:spTree>
    <p:extLst>
      <p:ext uri="{BB962C8B-B14F-4D97-AF65-F5344CB8AC3E}">
        <p14:creationId xmlns:p14="http://schemas.microsoft.com/office/powerpoint/2010/main" val="15458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Selecting the right media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90F2ED-F908-38C5-F02F-87E446E9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AIDA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F4BF2-929C-7874-B863-ADF2B78EA2FD}"/>
              </a:ext>
            </a:extLst>
          </p:cNvPr>
          <p:cNvSpPr txBox="1"/>
          <p:nvPr/>
        </p:nvSpPr>
        <p:spPr>
          <a:xfrm>
            <a:off x="135731" y="4321969"/>
            <a:ext cx="220027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Senders first must gain the attention of the consumer</a:t>
            </a:r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Some metrics</a:t>
            </a:r>
          </a:p>
          <a:p>
            <a:pPr marL="539496" indent="-283464">
              <a:buChar char="•"/>
            </a:pPr>
            <a:r>
              <a:rPr lang="en-US">
                <a:latin typeface="Arial"/>
                <a:cs typeface="Arial"/>
              </a:rPr>
              <a:t>Aided recall</a:t>
            </a:r>
          </a:p>
          <a:p>
            <a:pPr marL="539496" indent="-283464">
              <a:buChar char="•"/>
            </a:pPr>
            <a:r>
              <a:rPr lang="en-US">
                <a:latin typeface="Arial"/>
                <a:cs typeface="Arial"/>
              </a:rPr>
              <a:t>Top of mind awareness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D7964-A813-656C-15DA-6F77CE0325D3}"/>
              </a:ext>
            </a:extLst>
          </p:cNvPr>
          <p:cNvSpPr txBox="1"/>
          <p:nvPr/>
        </p:nvSpPr>
        <p:spPr>
          <a:xfrm>
            <a:off x="2507456" y="4550569"/>
            <a:ext cx="24860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The customer must want to further investigate the product/service</a:t>
            </a:r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Interest can also be sparked by a little controversy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F3542-0D6A-A20E-729B-6E815FB0C19E}"/>
              </a:ext>
            </a:extLst>
          </p:cNvPr>
          <p:cNvSpPr txBox="1"/>
          <p:nvPr/>
        </p:nvSpPr>
        <p:spPr>
          <a:xfrm>
            <a:off x="5393531" y="5707857"/>
            <a:ext cx="11144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I like it </a:t>
            </a:r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I want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6D46-0A30-0190-783D-0DC7C28FEA0C}"/>
              </a:ext>
            </a:extLst>
          </p:cNvPr>
          <p:cNvSpPr txBox="1"/>
          <p:nvPr/>
        </p:nvSpPr>
        <p:spPr>
          <a:xfrm>
            <a:off x="6765132" y="5379244"/>
            <a:ext cx="23574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It is the ultimate goal</a:t>
            </a:r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Purchase is just one of the desirable actions</a:t>
            </a:r>
          </a:p>
        </p:txBody>
      </p:sp>
      <p:pic>
        <p:nvPicPr>
          <p:cNvPr id="12" name="Picture 11" descr="A diagram of a funnel&#10;&#10;Description automatically generated">
            <a:extLst>
              <a:ext uri="{FF2B5EF4-FFF2-40B4-BE49-F238E27FC236}">
                <a16:creationId xmlns:a16="http://schemas.microsoft.com/office/drawing/2014/main" id="{1BD18ED3-D713-D4C6-5AB6-4CB230F5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2264568"/>
            <a:ext cx="3867151" cy="2757488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83BCDA54-3F3F-CCD4-A8BE-C65D140D2006}"/>
              </a:ext>
            </a:extLst>
          </p:cNvPr>
          <p:cNvSpPr/>
          <p:nvPr/>
        </p:nvSpPr>
        <p:spPr>
          <a:xfrm>
            <a:off x="1767840" y="3794760"/>
            <a:ext cx="1064418" cy="44291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E7640DC-CE9C-E7B4-55B1-2E9CE2DAFA52}"/>
              </a:ext>
            </a:extLst>
          </p:cNvPr>
          <p:cNvSpPr/>
          <p:nvPr/>
        </p:nvSpPr>
        <p:spPr>
          <a:xfrm>
            <a:off x="4461034" y="5252085"/>
            <a:ext cx="1064418" cy="44291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A7C126D6-6B75-CA33-7AE9-C0813C1A1219}"/>
              </a:ext>
            </a:extLst>
          </p:cNvPr>
          <p:cNvSpPr/>
          <p:nvPr/>
        </p:nvSpPr>
        <p:spPr>
          <a:xfrm>
            <a:off x="6125528" y="5023485"/>
            <a:ext cx="1064418" cy="44291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5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Sales promotions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236777"/>
            <a:ext cx="8007513" cy="4307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 Narrow"/>
                <a:cs typeface="Arial"/>
              </a:rPr>
              <a:t>Sales promotions: Can be aimed at both end user consumers or channel members | Used in conjunction with other forms of IMC | Can be used for both short-term and long-term objectives | for pull and push strategies both</a:t>
            </a:r>
            <a:endParaRPr lang="en-US" sz="2000">
              <a:latin typeface="Neue Haas Grotesk Text Pro"/>
              <a:cs typeface="Arial"/>
            </a:endParaRPr>
          </a:p>
          <a:p>
            <a:endParaRPr lang="en-US" sz="2000" dirty="0">
              <a:latin typeface="Aptos Narrow"/>
              <a:cs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7365B5-89AE-ED41-92DE-58B449116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25053"/>
              </p:ext>
            </p:extLst>
          </p:nvPr>
        </p:nvGraphicFramePr>
        <p:xfrm>
          <a:off x="407193" y="3493293"/>
          <a:ext cx="8140700" cy="304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47596347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18975248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508722701"/>
                    </a:ext>
                  </a:extLst>
                </a:gridCol>
              </a:tblGrid>
              <a:tr h="418181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</a:rPr>
                        <a:t>Promotion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</a:rPr>
                        <a:t>Advantages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</a:rPr>
                        <a:t>Disadvantages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44825"/>
                  </a:ext>
                </a:extLst>
              </a:tr>
              <a:tr h="648902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Coupons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Stimulates demand.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  <a:p>
                      <a:pPr marL="118745" indent="-118745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Allows for direct tracking of sales.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Low redemption rates.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High cost.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9945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Deals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Encourages trial.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Reduces consumer risk.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8745" indent="-118745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May reduce perception of value.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7333"/>
                  </a:ext>
                </a:extLst>
              </a:tr>
              <a:tr h="778683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Premiums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Builds goodwill.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  <a:p>
                      <a:pPr marL="118745" indent="-118745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Increases perception of value.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8745" indent="-118745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Consumers buy for premium, not product.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  <a:p>
                      <a:pPr marL="118745" indent="-118745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Has to be carefully managed.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191373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Contests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8745" indent="-118745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Increases consumer involvement.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Generates excitement.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Requires creativity.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</a:rPr>
                        <a:t>• Must be monitored.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09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Sales promotions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236777"/>
            <a:ext cx="8007513" cy="4307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 Narrow"/>
                <a:cs typeface="Arial"/>
              </a:rPr>
              <a:t>Sales promotions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206E14-2FDE-0EBB-7120-FAE4DE98F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17653"/>
              </p:ext>
            </p:extLst>
          </p:nvPr>
        </p:nvGraphicFramePr>
        <p:xfrm>
          <a:off x="480219" y="2738278"/>
          <a:ext cx="8140700" cy="39389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5616859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392787089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259093458"/>
                    </a:ext>
                  </a:extLst>
                </a:gridCol>
              </a:tblGrid>
              <a:tr h="44589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</a:rPr>
                        <a:t>Promotion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</a:rPr>
                        <a:t>Advantages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</a:rPr>
                        <a:t>Disadvantages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76855"/>
                  </a:ext>
                </a:extLst>
              </a:tr>
              <a:tr h="688848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Samples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Encourage trial.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Offer direct involvement.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High cost to the firm.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14518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Loyalty Programs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Create loyalty.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Encourage repurchase.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High cost to the firm.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53533"/>
                  </a:ext>
                </a:extLst>
              </a:tr>
              <a:tr h="444627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POP Displays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Provide high visibility.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Encourage brand trial.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8872" indent="-118872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Difficult to get a good location in the store.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Can be costly to the firm.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011318"/>
                  </a:ext>
                </a:extLst>
              </a:tr>
              <a:tr h="467106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Rebates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Stimulate demand.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Increase value perception.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8872" indent="-118872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Easily copied by competitors.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18872" indent="-118872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May just advance future sales.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35100"/>
                  </a:ext>
                </a:extLst>
              </a:tr>
              <a:tr h="705739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Product Placement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8872" indent="-118872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Displays products nontraditionally.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18872" indent="-118872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Demonstrates product uses.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8872" indent="-118872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Firm often has little control over display.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18872" indent="-118872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• Product can be overshadowed.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73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Personal selling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5328607" cy="4299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  <a:cs typeface="Arial"/>
              </a:rPr>
              <a:t>Personal selling: A two-way communication between the buyer and seller to influence buying decisions | Salespeople can add significant value, which can make the expense worth it</a:t>
            </a:r>
            <a:endParaRPr lang="en-US" dirty="0">
              <a:latin typeface="Neue Haas Grotesk Text Pro"/>
              <a:cs typeface="Arial"/>
            </a:endParaRPr>
          </a:p>
          <a:p>
            <a:endParaRPr lang="en-US" dirty="0">
              <a:latin typeface="Aptos Narrow"/>
              <a:cs typeface="Arial"/>
            </a:endParaRPr>
          </a:p>
        </p:txBody>
      </p:sp>
      <p:pic>
        <p:nvPicPr>
          <p:cNvPr id="4" name="Picture 3" descr="A diagram of sales presentation and overcoming reservation&#10;&#10;Description automatically generated">
            <a:extLst>
              <a:ext uri="{FF2B5EF4-FFF2-40B4-BE49-F238E27FC236}">
                <a16:creationId xmlns:a16="http://schemas.microsoft.com/office/drawing/2014/main" id="{1253721F-12DB-B7D3-F3D2-47AF0B07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17" y="0"/>
            <a:ext cx="1662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7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Managing the sales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07513" cy="4307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  <a:cs typeface="Arial"/>
              </a:rPr>
              <a:t>Determine the structure</a:t>
            </a:r>
            <a:endParaRPr lang="en-US" dirty="0">
              <a:latin typeface="Neue Haas Grotesk Text Pro"/>
              <a:cs typeface="Arial"/>
            </a:endParaRPr>
          </a:p>
          <a:p>
            <a:r>
              <a:rPr lang="en-US" dirty="0">
                <a:latin typeface="Aptos Narrow"/>
                <a:cs typeface="Arial"/>
              </a:rPr>
              <a:t>Recruit and select the right people</a:t>
            </a:r>
            <a:endParaRPr lang="en-US" dirty="0"/>
          </a:p>
          <a:p>
            <a:r>
              <a:rPr lang="en-US" dirty="0">
                <a:latin typeface="Aptos Narrow"/>
                <a:cs typeface="Arial"/>
              </a:rPr>
              <a:t>Training salespeople</a:t>
            </a:r>
            <a:endParaRPr lang="en-US" dirty="0"/>
          </a:p>
          <a:p>
            <a:r>
              <a:rPr lang="en-US" dirty="0">
                <a:latin typeface="Aptos Narrow"/>
                <a:cs typeface="Arial"/>
              </a:rPr>
              <a:t>Motivate and compensate (financial and non-financial)</a:t>
            </a:r>
            <a:endParaRPr lang="en-US" dirty="0"/>
          </a:p>
          <a:p>
            <a:r>
              <a:rPr lang="en-US" dirty="0">
                <a:latin typeface="Aptos Narrow"/>
                <a:cs typeface="Arial"/>
              </a:rPr>
              <a:t>Evaluate</a:t>
            </a:r>
            <a:endParaRPr lang="en-US" dirty="0"/>
          </a:p>
          <a:p>
            <a:endParaRPr lang="en-US" dirty="0">
              <a:latin typeface="Aptos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4521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Marketing  1310</vt:lpstr>
      <vt:lpstr>Agenda</vt:lpstr>
      <vt:lpstr>Selecting the right media</vt:lpstr>
      <vt:lpstr>Sales promotions</vt:lpstr>
      <vt:lpstr>Sales promotions</vt:lpstr>
      <vt:lpstr>Personal selling</vt:lpstr>
      <vt:lpstr>Managing the sales 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501</cp:revision>
  <dcterms:created xsi:type="dcterms:W3CDTF">2024-03-13T21:41:13Z</dcterms:created>
  <dcterms:modified xsi:type="dcterms:W3CDTF">2024-06-25T16:13:55Z</dcterms:modified>
</cp:coreProperties>
</file>