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0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250" d="100"/>
          <a:sy n="250" d="100"/>
        </p:scale>
        <p:origin x="1440" y="-26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942577"/>
            <a:ext cx="2754075" cy="2005142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3025045"/>
            <a:ext cx="2430066" cy="139053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306637"/>
            <a:ext cx="698644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306637"/>
            <a:ext cx="205543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435864"/>
            <a:ext cx="2794576" cy="239577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3854300"/>
            <a:ext cx="2794576" cy="125987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06639"/>
            <a:ext cx="279457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411865"/>
            <a:ext cx="1370709" cy="69193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103799"/>
            <a:ext cx="137070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411865"/>
            <a:ext cx="1377459" cy="69193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103799"/>
            <a:ext cx="137745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829256"/>
            <a:ext cx="1640295" cy="4092942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829256"/>
            <a:ext cx="1640295" cy="4092942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306639"/>
            <a:ext cx="279457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533187"/>
            <a:ext cx="279457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1A4E-F3FA-444A-88C0-16AC1E393FA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5338158"/>
            <a:ext cx="109353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91D7-A5B4-4939-99DA-731B0E136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B7D39D-181B-0217-9235-61B2C491763C}"/>
              </a:ext>
            </a:extLst>
          </p:cNvPr>
          <p:cNvSpPr txBox="1"/>
          <p:nvPr/>
        </p:nvSpPr>
        <p:spPr>
          <a:xfrm>
            <a:off x="1729494" y="320890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770AA5-EC42-5D71-ECA9-E209E2FC6152}"/>
              </a:ext>
            </a:extLst>
          </p:cNvPr>
          <p:cNvSpPr txBox="1"/>
          <p:nvPr/>
        </p:nvSpPr>
        <p:spPr>
          <a:xfrm>
            <a:off x="1664797" y="250437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7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D508ED-BF01-2C70-7744-02C2B04971CB}"/>
              </a:ext>
            </a:extLst>
          </p:cNvPr>
          <p:cNvSpPr txBox="1"/>
          <p:nvPr/>
        </p:nvSpPr>
        <p:spPr>
          <a:xfrm>
            <a:off x="2034670" y="249851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endParaRPr lang="en-US" sz="7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53BC12-20CD-301D-8BFC-E8C4A05F5ED2}"/>
              </a:ext>
            </a:extLst>
          </p:cNvPr>
          <p:cNvSpPr txBox="1"/>
          <p:nvPr/>
        </p:nvSpPr>
        <p:spPr>
          <a:xfrm>
            <a:off x="2376862" y="249720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C1EB7A-72EF-1E34-966C-E0D9B9E51A54}"/>
              </a:ext>
            </a:extLst>
          </p:cNvPr>
          <p:cNvSpPr txBox="1"/>
          <p:nvPr/>
        </p:nvSpPr>
        <p:spPr>
          <a:xfrm>
            <a:off x="1385782" y="3208906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2A2A42-8B4D-ED70-0013-7992A97EB22F}"/>
              </a:ext>
            </a:extLst>
          </p:cNvPr>
          <p:cNvSpPr txBox="1"/>
          <p:nvPr/>
        </p:nvSpPr>
        <p:spPr>
          <a:xfrm>
            <a:off x="1387338" y="285706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D3062-A2E6-1B54-6141-B2BC8225DAC6}"/>
              </a:ext>
            </a:extLst>
          </p:cNvPr>
          <p:cNvSpPr txBox="1"/>
          <p:nvPr/>
        </p:nvSpPr>
        <p:spPr>
          <a:xfrm>
            <a:off x="2055932" y="285706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5F56CC-05AB-4DB3-6ACE-866CDF60150A}"/>
              </a:ext>
            </a:extLst>
          </p:cNvPr>
          <p:cNvSpPr txBox="1"/>
          <p:nvPr/>
        </p:nvSpPr>
        <p:spPr>
          <a:xfrm>
            <a:off x="2388014" y="285971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5B3894-F41D-ED4A-6FD6-2F9D61AE439F}"/>
              </a:ext>
            </a:extLst>
          </p:cNvPr>
          <p:cNvSpPr txBox="1"/>
          <p:nvPr/>
        </p:nvSpPr>
        <p:spPr>
          <a:xfrm>
            <a:off x="2350554" y="321170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E22D76-6ED3-3356-F105-D3B6C2202AC1}"/>
              </a:ext>
            </a:extLst>
          </p:cNvPr>
          <p:cNvSpPr txBox="1"/>
          <p:nvPr/>
        </p:nvSpPr>
        <p:spPr>
          <a:xfrm>
            <a:off x="1371825" y="355613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6EE008-A4CF-79D9-BE34-FC9A4D48E617}"/>
              </a:ext>
            </a:extLst>
          </p:cNvPr>
          <p:cNvSpPr txBox="1"/>
          <p:nvPr/>
        </p:nvSpPr>
        <p:spPr>
          <a:xfrm>
            <a:off x="1726258" y="355613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458A45-4795-6364-8A83-F715BDEF3B62}"/>
              </a:ext>
            </a:extLst>
          </p:cNvPr>
          <p:cNvSpPr txBox="1"/>
          <p:nvPr/>
        </p:nvSpPr>
        <p:spPr>
          <a:xfrm>
            <a:off x="2055932" y="355487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0C5AFA-5617-B24F-61CD-7B379ACD9341}"/>
              </a:ext>
            </a:extLst>
          </p:cNvPr>
          <p:cNvSpPr txBox="1"/>
          <p:nvPr/>
        </p:nvSpPr>
        <p:spPr>
          <a:xfrm>
            <a:off x="2355481" y="354822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1CFF57-B584-AECD-E3EB-89F29F5A85B0}"/>
              </a:ext>
            </a:extLst>
          </p:cNvPr>
          <p:cNvSpPr txBox="1"/>
          <p:nvPr/>
        </p:nvSpPr>
        <p:spPr>
          <a:xfrm>
            <a:off x="1392402" y="403273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1A7AD5-32B0-2B0D-8FAF-77ED52FF613A}"/>
              </a:ext>
            </a:extLst>
          </p:cNvPr>
          <p:cNvSpPr txBox="1"/>
          <p:nvPr/>
        </p:nvSpPr>
        <p:spPr>
          <a:xfrm>
            <a:off x="1726420" y="403553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D9F7AC-BF7F-50DC-FF33-3D28BFEB63A1}"/>
              </a:ext>
            </a:extLst>
          </p:cNvPr>
          <p:cNvSpPr txBox="1"/>
          <p:nvPr/>
        </p:nvSpPr>
        <p:spPr>
          <a:xfrm>
            <a:off x="2039686" y="403519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C5FEE-50FE-29A1-1416-D6A3C035CE85}"/>
              </a:ext>
            </a:extLst>
          </p:cNvPr>
          <p:cNvSpPr txBox="1"/>
          <p:nvPr/>
        </p:nvSpPr>
        <p:spPr>
          <a:xfrm>
            <a:off x="2350554" y="403299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÷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302880-6D0A-910D-4D86-C172D0ECF80B}"/>
              </a:ext>
            </a:extLst>
          </p:cNvPr>
          <p:cNvSpPr txBox="1"/>
          <p:nvPr/>
        </p:nvSpPr>
        <p:spPr>
          <a:xfrm>
            <a:off x="1391060" y="438755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B402FF-BEAC-C38F-DD76-5A5179963D18}"/>
              </a:ext>
            </a:extLst>
          </p:cNvPr>
          <p:cNvSpPr txBox="1"/>
          <p:nvPr/>
        </p:nvSpPr>
        <p:spPr>
          <a:xfrm>
            <a:off x="1714072" y="438702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D36AA-D468-6E7D-AC7D-89911833C842}"/>
              </a:ext>
            </a:extLst>
          </p:cNvPr>
          <p:cNvSpPr txBox="1"/>
          <p:nvPr/>
        </p:nvSpPr>
        <p:spPr>
          <a:xfrm>
            <a:off x="2038002" y="439199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20A7E-C308-4B5A-7B61-B02A75CB71AE}"/>
              </a:ext>
            </a:extLst>
          </p:cNvPr>
          <p:cNvSpPr txBox="1"/>
          <p:nvPr/>
        </p:nvSpPr>
        <p:spPr>
          <a:xfrm>
            <a:off x="2361014" y="4388402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FF317-CDE1-9523-6BBD-9C0123ECF360}"/>
              </a:ext>
            </a:extLst>
          </p:cNvPr>
          <p:cNvSpPr txBox="1"/>
          <p:nvPr/>
        </p:nvSpPr>
        <p:spPr>
          <a:xfrm>
            <a:off x="1391060" y="474040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D0812C-BAAB-CC1C-AA85-1D16B96C1AE0}"/>
              </a:ext>
            </a:extLst>
          </p:cNvPr>
          <p:cNvSpPr txBox="1"/>
          <p:nvPr/>
        </p:nvSpPr>
        <p:spPr>
          <a:xfrm>
            <a:off x="1708620" y="474248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6338B-3C49-9951-0731-580021E51A53}"/>
              </a:ext>
            </a:extLst>
          </p:cNvPr>
          <p:cNvSpPr txBox="1"/>
          <p:nvPr/>
        </p:nvSpPr>
        <p:spPr>
          <a:xfrm>
            <a:off x="2046939" y="474248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34435A-221A-B943-040D-08F0A8E3D421}"/>
              </a:ext>
            </a:extLst>
          </p:cNvPr>
          <p:cNvSpPr txBox="1"/>
          <p:nvPr/>
        </p:nvSpPr>
        <p:spPr>
          <a:xfrm>
            <a:off x="2351989" y="4726839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5DCE9-98FF-3D8F-006D-7725A63012C5}"/>
              </a:ext>
            </a:extLst>
          </p:cNvPr>
          <p:cNvSpPr txBox="1"/>
          <p:nvPr/>
        </p:nvSpPr>
        <p:spPr>
          <a:xfrm>
            <a:off x="1403118" y="508933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715D9B-1D16-F402-D7D8-2A1433EF268A}"/>
              </a:ext>
            </a:extLst>
          </p:cNvPr>
          <p:cNvSpPr txBox="1"/>
          <p:nvPr/>
        </p:nvSpPr>
        <p:spPr>
          <a:xfrm>
            <a:off x="1720056" y="508122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CEF81C-9D3C-C0F2-685A-142781F476AE}"/>
              </a:ext>
            </a:extLst>
          </p:cNvPr>
          <p:cNvSpPr txBox="1"/>
          <p:nvPr/>
        </p:nvSpPr>
        <p:spPr>
          <a:xfrm>
            <a:off x="2038002" y="508122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2A22EA-1C1F-1F36-1DF6-D37F42C8FB85}"/>
              </a:ext>
            </a:extLst>
          </p:cNvPr>
          <p:cNvSpPr txBox="1"/>
          <p:nvPr/>
        </p:nvSpPr>
        <p:spPr>
          <a:xfrm>
            <a:off x="2350554" y="508421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2AB2E7-153E-9D8D-3C0C-AE68DCEB8279}"/>
              </a:ext>
            </a:extLst>
          </p:cNvPr>
          <p:cNvSpPr txBox="1"/>
          <p:nvPr/>
        </p:nvSpPr>
        <p:spPr>
          <a:xfrm>
            <a:off x="1480871" y="8382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latin typeface="Niagara Engraved" panose="04020502070703030202" pitchFamily="82" charset="0"/>
                <a:cs typeface="Courier New" panose="02070309020205020404" pitchFamily="49" charset="0"/>
              </a:rPr>
              <a:t>Larzulator</a:t>
            </a:r>
            <a:endParaRPr lang="en-US" sz="2800" b="1" i="1" dirty="0">
              <a:solidFill>
                <a:schemeClr val="bg1"/>
              </a:solidFill>
              <a:latin typeface="Niagara Engraved" panose="04020502070703030202" pitchFamily="82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675B3D-889B-09B0-C62A-D2E7833D6A3B}"/>
              </a:ext>
            </a:extLst>
          </p:cNvPr>
          <p:cNvSpPr txBox="1"/>
          <p:nvPr/>
        </p:nvSpPr>
        <p:spPr>
          <a:xfrm>
            <a:off x="2046939" y="320890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545E60-BC9D-E2A1-3D5D-D80E1388708B}"/>
              </a:ext>
            </a:extLst>
          </p:cNvPr>
          <p:cNvSpPr txBox="1"/>
          <p:nvPr/>
        </p:nvSpPr>
        <p:spPr>
          <a:xfrm>
            <a:off x="1392402" y="250437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6A8AB5-0815-2669-85A8-D9105575EA0B}"/>
              </a:ext>
            </a:extLst>
          </p:cNvPr>
          <p:cNvSpPr txBox="1"/>
          <p:nvPr/>
        </p:nvSpPr>
        <p:spPr>
          <a:xfrm>
            <a:off x="1724179" y="2497201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1DD347-FF47-A91D-3A95-C4B683076834}"/>
              </a:ext>
            </a:extLst>
          </p:cNvPr>
          <p:cNvSpPr txBox="1"/>
          <p:nvPr/>
        </p:nvSpPr>
        <p:spPr>
          <a:xfrm>
            <a:off x="1724179" y="2861369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↓</a:t>
            </a:r>
            <a:endParaRPr lang="en-US" sz="7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B37881-5928-1078-434B-8A24A6E34A5F}"/>
              </a:ext>
            </a:extLst>
          </p:cNvPr>
          <p:cNvSpPr txBox="1"/>
          <p:nvPr/>
        </p:nvSpPr>
        <p:spPr>
          <a:xfrm>
            <a:off x="384288" y="244538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4A4B28-A220-240E-2A8C-745D10F05B64}"/>
              </a:ext>
            </a:extLst>
          </p:cNvPr>
          <p:cNvSpPr txBox="1"/>
          <p:nvPr/>
        </p:nvSpPr>
        <p:spPr>
          <a:xfrm>
            <a:off x="1884181" y="3225612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943C7-5D7C-8B5F-B86D-CDF35DE46B9E}"/>
              </a:ext>
            </a:extLst>
          </p:cNvPr>
          <p:cNvSpPr txBox="1"/>
          <p:nvPr/>
        </p:nvSpPr>
        <p:spPr>
          <a:xfrm>
            <a:off x="1550224" y="3226866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B62445-AAAB-C0B1-CC48-66C8EE023B74}"/>
              </a:ext>
            </a:extLst>
          </p:cNvPr>
          <p:cNvSpPr txBox="1"/>
          <p:nvPr/>
        </p:nvSpPr>
        <p:spPr>
          <a:xfrm>
            <a:off x="1580883" y="285965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(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A2447-A044-4FD6-4E29-80C16D855630}"/>
              </a:ext>
            </a:extLst>
          </p:cNvPr>
          <p:cNvSpPr txBox="1"/>
          <p:nvPr/>
        </p:nvSpPr>
        <p:spPr>
          <a:xfrm>
            <a:off x="2186112" y="285921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" b="1" dirty="0" err="1">
                <a:solidFill>
                  <a:srgbClr val="00B0F0"/>
                </a:solidFill>
              </a:rPr>
              <a:t>sto</a:t>
            </a:r>
            <a:endParaRPr lang="en-US" sz="600" b="1" dirty="0">
              <a:solidFill>
                <a:srgbClr val="00B0F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DC4C8E-5015-12FB-613F-F2A41A4EDCC8}"/>
              </a:ext>
            </a:extLst>
          </p:cNvPr>
          <p:cNvSpPr txBox="1"/>
          <p:nvPr/>
        </p:nvSpPr>
        <p:spPr>
          <a:xfrm>
            <a:off x="2520197" y="289271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CF944D-7E28-D2A0-24D9-912F2F5F7004}"/>
              </a:ext>
            </a:extLst>
          </p:cNvPr>
          <p:cNvSpPr txBox="1"/>
          <p:nvPr/>
        </p:nvSpPr>
        <p:spPr>
          <a:xfrm>
            <a:off x="1543606" y="3567229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CE58B0-A379-BE14-F8FF-AB0C736C0CAD}"/>
              </a:ext>
            </a:extLst>
          </p:cNvPr>
          <p:cNvSpPr txBox="1"/>
          <p:nvPr/>
        </p:nvSpPr>
        <p:spPr>
          <a:xfrm>
            <a:off x="1898039" y="356722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407527-6A31-C80C-99B9-E1E2224CF674}"/>
              </a:ext>
            </a:extLst>
          </p:cNvPr>
          <p:cNvSpPr txBox="1"/>
          <p:nvPr/>
        </p:nvSpPr>
        <p:spPr>
          <a:xfrm>
            <a:off x="2221841" y="3571844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202E04-F12C-CCBA-909B-3B8AE9351114}"/>
              </a:ext>
            </a:extLst>
          </p:cNvPr>
          <p:cNvSpPr txBox="1"/>
          <p:nvPr/>
        </p:nvSpPr>
        <p:spPr>
          <a:xfrm>
            <a:off x="2584342" y="359446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8A285A-DDE0-6312-2894-E041F065A9D2}"/>
              </a:ext>
            </a:extLst>
          </p:cNvPr>
          <p:cNvSpPr txBox="1"/>
          <p:nvPr/>
        </p:nvSpPr>
        <p:spPr>
          <a:xfrm>
            <a:off x="1562251" y="403952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C4BFC-6E60-163F-557E-EDD222113B46}"/>
              </a:ext>
            </a:extLst>
          </p:cNvPr>
          <p:cNvSpPr txBox="1"/>
          <p:nvPr/>
        </p:nvSpPr>
        <p:spPr>
          <a:xfrm>
            <a:off x="1883256" y="403101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17964B-22A8-46A7-145C-26ED6867B280}"/>
              </a:ext>
            </a:extLst>
          </p:cNvPr>
          <p:cNvSpPr txBox="1"/>
          <p:nvPr/>
        </p:nvSpPr>
        <p:spPr>
          <a:xfrm>
            <a:off x="2202363" y="404250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5BD880-D4A0-2EB1-11C2-6D63C3BFE81A}"/>
              </a:ext>
            </a:extLst>
          </p:cNvPr>
          <p:cNvSpPr txBox="1"/>
          <p:nvPr/>
        </p:nvSpPr>
        <p:spPr>
          <a:xfrm>
            <a:off x="1533955" y="439459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</a:rPr>
              <a:t>→</a:t>
            </a:r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7A2B8-C615-8543-4136-AFEEDA6C8E41}"/>
              </a:ext>
            </a:extLst>
          </p:cNvPr>
          <p:cNvSpPr txBox="1"/>
          <p:nvPr/>
        </p:nvSpPr>
        <p:spPr>
          <a:xfrm>
            <a:off x="1888388" y="4394592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</a:rPr>
              <a:t>→</a:t>
            </a:r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</a:p>
          <a:p>
            <a:pPr algn="ctr"/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C1C7C4-C64A-65BA-85B1-7CA72D55AC23}"/>
              </a:ext>
            </a:extLst>
          </p:cNvPr>
          <p:cNvSpPr txBox="1"/>
          <p:nvPr/>
        </p:nvSpPr>
        <p:spPr>
          <a:xfrm>
            <a:off x="2211249" y="438560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</a:rPr>
              <a:t>→</a:t>
            </a:r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</a:p>
          <a:p>
            <a:pPr algn="ctr"/>
            <a:endParaRPr lang="en-US" sz="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EA8CF2-D275-DC62-5F07-EF06B62AF527}"/>
              </a:ext>
            </a:extLst>
          </p:cNvPr>
          <p:cNvSpPr txBox="1"/>
          <p:nvPr/>
        </p:nvSpPr>
        <p:spPr>
          <a:xfrm>
            <a:off x="1556095" y="475196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7BB0B3-F7B5-5832-6F9F-97ACE2C4F4E7}"/>
              </a:ext>
            </a:extLst>
          </p:cNvPr>
          <p:cNvSpPr txBox="1"/>
          <p:nvPr/>
        </p:nvSpPr>
        <p:spPr>
          <a:xfrm>
            <a:off x="1883256" y="475196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A2A103-F26B-2D96-F7A8-7C81FA51FB6F}"/>
              </a:ext>
            </a:extLst>
          </p:cNvPr>
          <p:cNvSpPr txBox="1"/>
          <p:nvPr/>
        </p:nvSpPr>
        <p:spPr>
          <a:xfrm>
            <a:off x="2195105" y="4745099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2E89E4-F084-9199-5294-F4BBC32D1C19}"/>
              </a:ext>
            </a:extLst>
          </p:cNvPr>
          <p:cNvSpPr txBox="1"/>
          <p:nvPr/>
        </p:nvSpPr>
        <p:spPr>
          <a:xfrm>
            <a:off x="2569559" y="5145335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F2A4B7-043C-A67E-D209-B7BC5458F9B6}"/>
              </a:ext>
            </a:extLst>
          </p:cNvPr>
          <p:cNvSpPr txBox="1"/>
          <p:nvPr/>
        </p:nvSpPr>
        <p:spPr>
          <a:xfrm>
            <a:off x="2211249" y="322389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</a:t>
            </a:r>
          </a:p>
          <a:p>
            <a:pPr algn="ctr"/>
            <a:endParaRPr lang="en-US" sz="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45916B-D2F1-6C6F-97AA-5387A04C5184}"/>
              </a:ext>
            </a:extLst>
          </p:cNvPr>
          <p:cNvSpPr txBox="1"/>
          <p:nvPr/>
        </p:nvSpPr>
        <p:spPr>
          <a:xfrm>
            <a:off x="1884181" y="2864916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87E2BDF7-ED09-03C6-5C05-FD680A2F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985" y="5096899"/>
            <a:ext cx="159817" cy="159817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E083ABAB-ABE8-D421-2E03-DFBC188F4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3641" y="5108626"/>
            <a:ext cx="139999" cy="139999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F9DE3DDB-520E-5B2C-B474-65D3D77A1A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2643" y="5112659"/>
            <a:ext cx="130749" cy="130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7B9163-ACD6-0452-0804-8A946BC840D5}"/>
              </a:ext>
            </a:extLst>
          </p:cNvPr>
          <p:cNvSpPr txBox="1"/>
          <p:nvPr/>
        </p:nvSpPr>
        <p:spPr>
          <a:xfrm>
            <a:off x="2510779" y="4406667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A81D3-CB9B-AC88-B713-BAE03D2148D4}"/>
              </a:ext>
            </a:extLst>
          </p:cNvPr>
          <p:cNvSpPr txBox="1"/>
          <p:nvPr/>
        </p:nvSpPr>
        <p:spPr>
          <a:xfrm>
            <a:off x="2520197" y="4055609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71756-C6A3-1CD8-6787-B4D066DAE472}"/>
              </a:ext>
            </a:extLst>
          </p:cNvPr>
          <p:cNvSpPr txBox="1"/>
          <p:nvPr/>
        </p:nvSpPr>
        <p:spPr>
          <a:xfrm>
            <a:off x="2493641" y="5100788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20FC3-4304-5651-3838-C1D836307839}"/>
              </a:ext>
            </a:extLst>
          </p:cNvPr>
          <p:cNvSpPr txBox="1"/>
          <p:nvPr/>
        </p:nvSpPr>
        <p:spPr>
          <a:xfrm>
            <a:off x="2541026" y="2865572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329F6-2DEC-72C1-1454-ADFEEDECBC32}"/>
              </a:ext>
            </a:extLst>
          </p:cNvPr>
          <p:cNvSpPr txBox="1"/>
          <p:nvPr/>
        </p:nvSpPr>
        <p:spPr>
          <a:xfrm>
            <a:off x="2524717" y="321867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csc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54CD4-A30C-B690-3AAC-FB44DD1A7E8C}"/>
              </a:ext>
            </a:extLst>
          </p:cNvPr>
          <p:cNvSpPr txBox="1"/>
          <p:nvPr/>
        </p:nvSpPr>
        <p:spPr>
          <a:xfrm>
            <a:off x="2518659" y="3559010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cot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93C23-5674-2E4E-71A8-B47DCEE3226D}"/>
              </a:ext>
            </a:extLst>
          </p:cNvPr>
          <p:cNvSpPr txBox="1"/>
          <p:nvPr/>
        </p:nvSpPr>
        <p:spPr>
          <a:xfrm>
            <a:off x="2541026" y="4718613"/>
            <a:ext cx="278346" cy="87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56209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77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Niagara Engraved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Larz J Piechocki</dc:creator>
  <cp:lastModifiedBy>Larz J Piechocki</cp:lastModifiedBy>
  <cp:revision>6</cp:revision>
  <dcterms:created xsi:type="dcterms:W3CDTF">2022-11-11T13:33:51Z</dcterms:created>
  <dcterms:modified xsi:type="dcterms:W3CDTF">2022-11-28T13:23:30Z</dcterms:modified>
</cp:coreProperties>
</file>