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1" r:id="rId3"/>
    <p:sldId id="298" r:id="rId4"/>
    <p:sldId id="282" r:id="rId5"/>
    <p:sldId id="272" r:id="rId6"/>
    <p:sldId id="283" r:id="rId7"/>
    <p:sldId id="284" r:id="rId8"/>
    <p:sldId id="277" r:id="rId9"/>
    <p:sldId id="278" r:id="rId10"/>
    <p:sldId id="286" r:id="rId11"/>
    <p:sldId id="287" r:id="rId12"/>
    <p:sldId id="288" r:id="rId13"/>
    <p:sldId id="289" r:id="rId14"/>
    <p:sldId id="279" r:id="rId15"/>
    <p:sldId id="280" r:id="rId16"/>
    <p:sldId id="281" r:id="rId17"/>
    <p:sldId id="290" r:id="rId18"/>
    <p:sldId id="275" r:id="rId19"/>
    <p:sldId id="291" r:id="rId20"/>
    <p:sldId id="292" r:id="rId21"/>
    <p:sldId id="293" r:id="rId22"/>
    <p:sldId id="294" r:id="rId23"/>
    <p:sldId id="295" r:id="rId24"/>
    <p:sldId id="296" r:id="rId25"/>
    <p:sldId id="299"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99"/>
    <a:srgbClr val="FF5050"/>
    <a:srgbClr val="1A1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CC920-3196-46A9-A024-957BFEA07B96}" v="64" dt="2020-10-21T22:47:21.63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294" autoAdjust="0"/>
  </p:normalViewPr>
  <p:slideViewPr>
    <p:cSldViewPr>
      <p:cViewPr varScale="1">
        <p:scale>
          <a:sx n="86" d="100"/>
          <a:sy n="86" d="100"/>
        </p:scale>
        <p:origin x="605" y="5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EENA L" userId="3fe75cac5d6ab2af" providerId="LiveId" clId="{5C7CC920-3196-46A9-A024-957BFEA07B96}"/>
    <pc:docChg chg="undo redo custSel mod addSld delSld modSld sldOrd">
      <pc:chgData name="LAREENA L" userId="3fe75cac5d6ab2af" providerId="LiveId" clId="{5C7CC920-3196-46A9-A024-957BFEA07B96}" dt="2020-10-22T00:13:12.775" v="1541" actId="21"/>
      <pc:docMkLst>
        <pc:docMk/>
      </pc:docMkLst>
      <pc:sldChg chg="modSp mod setBg">
        <pc:chgData name="LAREENA L" userId="3fe75cac5d6ab2af" providerId="LiveId" clId="{5C7CC920-3196-46A9-A024-957BFEA07B96}" dt="2020-10-21T01:15:57.263" v="1328"/>
        <pc:sldMkLst>
          <pc:docMk/>
          <pc:sldMk cId="4025013544" sldId="256"/>
        </pc:sldMkLst>
        <pc:spChg chg="mod">
          <ac:chgData name="LAREENA L" userId="3fe75cac5d6ab2af" providerId="LiveId" clId="{5C7CC920-3196-46A9-A024-957BFEA07B96}" dt="2020-10-20T22:56:36.281" v="172" actId="14100"/>
          <ac:spMkLst>
            <pc:docMk/>
            <pc:sldMk cId="4025013544" sldId="256"/>
            <ac:spMk id="2" creationId="{00000000-0000-0000-0000-000000000000}"/>
          </ac:spMkLst>
        </pc:spChg>
        <pc:spChg chg="mod">
          <ac:chgData name="LAREENA L" userId="3fe75cac5d6ab2af" providerId="LiveId" clId="{5C7CC920-3196-46A9-A024-957BFEA07B96}" dt="2020-10-20T22:53:51.089" v="147" actId="20577"/>
          <ac:spMkLst>
            <pc:docMk/>
            <pc:sldMk cId="4025013544" sldId="256"/>
            <ac:spMk id="3" creationId="{00000000-0000-0000-0000-000000000000}"/>
          </ac:spMkLst>
        </pc:spChg>
      </pc:sldChg>
      <pc:sldChg chg="del">
        <pc:chgData name="LAREENA L" userId="3fe75cac5d6ab2af" providerId="LiveId" clId="{5C7CC920-3196-46A9-A024-957BFEA07B96}" dt="2020-10-20T23:05:18.708" v="217" actId="2696"/>
        <pc:sldMkLst>
          <pc:docMk/>
          <pc:sldMk cId="502801143" sldId="262"/>
        </pc:sldMkLst>
      </pc:sldChg>
      <pc:sldChg chg="del">
        <pc:chgData name="LAREENA L" userId="3fe75cac5d6ab2af" providerId="LiveId" clId="{5C7CC920-3196-46A9-A024-957BFEA07B96}" dt="2020-10-21T00:51:51.244" v="995" actId="47"/>
        <pc:sldMkLst>
          <pc:docMk/>
          <pc:sldMk cId="3536972289" sldId="263"/>
        </pc:sldMkLst>
      </pc:sldChg>
      <pc:sldChg chg="del">
        <pc:chgData name="LAREENA L" userId="3fe75cac5d6ab2af" providerId="LiveId" clId="{5C7CC920-3196-46A9-A024-957BFEA07B96}" dt="2020-10-21T00:51:43.933" v="990" actId="47"/>
        <pc:sldMkLst>
          <pc:docMk/>
          <pc:sldMk cId="2514779726" sldId="265"/>
        </pc:sldMkLst>
      </pc:sldChg>
      <pc:sldChg chg="del">
        <pc:chgData name="LAREENA L" userId="3fe75cac5d6ab2af" providerId="LiveId" clId="{5C7CC920-3196-46A9-A024-957BFEA07B96}" dt="2020-10-21T00:51:44.841" v="991" actId="47"/>
        <pc:sldMkLst>
          <pc:docMk/>
          <pc:sldMk cId="411701859" sldId="266"/>
        </pc:sldMkLst>
      </pc:sldChg>
      <pc:sldChg chg="del">
        <pc:chgData name="LAREENA L" userId="3fe75cac5d6ab2af" providerId="LiveId" clId="{5C7CC920-3196-46A9-A024-957BFEA07B96}" dt="2020-10-21T00:51:45.671" v="992" actId="47"/>
        <pc:sldMkLst>
          <pc:docMk/>
          <pc:sldMk cId="3691332916" sldId="267"/>
        </pc:sldMkLst>
      </pc:sldChg>
      <pc:sldChg chg="del">
        <pc:chgData name="LAREENA L" userId="3fe75cac5d6ab2af" providerId="LiveId" clId="{5C7CC920-3196-46A9-A024-957BFEA07B96}" dt="2020-10-21T00:51:47.767" v="994" actId="47"/>
        <pc:sldMkLst>
          <pc:docMk/>
          <pc:sldMk cId="1870939040" sldId="269"/>
        </pc:sldMkLst>
      </pc:sldChg>
      <pc:sldChg chg="addSp delSp modSp mod">
        <pc:chgData name="LAREENA L" userId="3fe75cac5d6ab2af" providerId="LiveId" clId="{5C7CC920-3196-46A9-A024-957BFEA07B96}" dt="2020-10-21T21:59:45.073" v="1531"/>
        <pc:sldMkLst>
          <pc:docMk/>
          <pc:sldMk cId="2936978002" sldId="271"/>
        </pc:sldMkLst>
        <pc:spChg chg="mod">
          <ac:chgData name="LAREENA L" userId="3fe75cac5d6ab2af" providerId="LiveId" clId="{5C7CC920-3196-46A9-A024-957BFEA07B96}" dt="2020-10-20T22:54:34.510" v="149" actId="27636"/>
          <ac:spMkLst>
            <pc:docMk/>
            <pc:sldMk cId="2936978002" sldId="271"/>
            <ac:spMk id="2" creationId="{00000000-0000-0000-0000-000000000000}"/>
          </ac:spMkLst>
        </pc:spChg>
        <pc:spChg chg="mod">
          <ac:chgData name="LAREENA L" userId="3fe75cac5d6ab2af" providerId="LiveId" clId="{5C7CC920-3196-46A9-A024-957BFEA07B96}" dt="2020-10-21T21:59:45.073" v="1531"/>
          <ac:spMkLst>
            <pc:docMk/>
            <pc:sldMk cId="2936978002" sldId="271"/>
            <ac:spMk id="3" creationId="{00000000-0000-0000-0000-000000000000}"/>
          </ac:spMkLst>
        </pc:spChg>
        <pc:spChg chg="add del mod">
          <ac:chgData name="LAREENA L" userId="3fe75cac5d6ab2af" providerId="LiveId" clId="{5C7CC920-3196-46A9-A024-957BFEA07B96}" dt="2020-10-21T01:18:27.964" v="1341" actId="21"/>
          <ac:spMkLst>
            <pc:docMk/>
            <pc:sldMk cId="2936978002" sldId="271"/>
            <ac:spMk id="6" creationId="{7602F91E-3878-4B4D-AA98-15448CDAEAC1}"/>
          </ac:spMkLst>
        </pc:spChg>
        <pc:spChg chg="add del mod">
          <ac:chgData name="LAREENA L" userId="3fe75cac5d6ab2af" providerId="LiveId" clId="{5C7CC920-3196-46A9-A024-957BFEA07B96}" dt="2020-10-21T01:21:51.425" v="1360" actId="21"/>
          <ac:spMkLst>
            <pc:docMk/>
            <pc:sldMk cId="2936978002" sldId="271"/>
            <ac:spMk id="9" creationId="{D49758B1-D85A-4127-989C-3E7E7F773835}"/>
          </ac:spMkLst>
        </pc:spChg>
        <pc:picChg chg="add mod">
          <ac:chgData name="LAREENA L" userId="3fe75cac5d6ab2af" providerId="LiveId" clId="{5C7CC920-3196-46A9-A024-957BFEA07B96}" dt="2020-10-21T21:57:17.508" v="1525" actId="1076"/>
          <ac:picMkLst>
            <pc:docMk/>
            <pc:sldMk cId="2936978002" sldId="271"/>
            <ac:picMk id="5" creationId="{EDC110F9-21EA-40BB-A841-CFECD11A60AD}"/>
          </ac:picMkLst>
        </pc:picChg>
        <pc:picChg chg="add mod">
          <ac:chgData name="LAREENA L" userId="3fe75cac5d6ab2af" providerId="LiveId" clId="{5C7CC920-3196-46A9-A024-957BFEA07B96}" dt="2020-10-21T01:20:08.506" v="1347" actId="1076"/>
          <ac:picMkLst>
            <pc:docMk/>
            <pc:sldMk cId="2936978002" sldId="271"/>
            <ac:picMk id="8" creationId="{46F9B7E0-85E8-4156-9623-AA8F42D198AE}"/>
          </ac:picMkLst>
        </pc:picChg>
      </pc:sldChg>
      <pc:sldChg chg="addSp delSp modSp mod modClrScheme chgLayout">
        <pc:chgData name="LAREENA L" userId="3fe75cac5d6ab2af" providerId="LiveId" clId="{5C7CC920-3196-46A9-A024-957BFEA07B96}" dt="2020-10-21T01:22:21.623" v="1363" actId="207"/>
        <pc:sldMkLst>
          <pc:docMk/>
          <pc:sldMk cId="1493599443" sldId="272"/>
        </pc:sldMkLst>
        <pc:spChg chg="mod ord">
          <ac:chgData name="LAREENA L" userId="3fe75cac5d6ab2af" providerId="LiveId" clId="{5C7CC920-3196-46A9-A024-957BFEA07B96}" dt="2020-10-21T01:21:30.945" v="1359" actId="207"/>
          <ac:spMkLst>
            <pc:docMk/>
            <pc:sldMk cId="1493599443" sldId="272"/>
            <ac:spMk id="2" creationId="{00000000-0000-0000-0000-000000000000}"/>
          </ac:spMkLst>
        </pc:spChg>
        <pc:spChg chg="add del mod ord">
          <ac:chgData name="LAREENA L" userId="3fe75cac5d6ab2af" providerId="LiveId" clId="{5C7CC920-3196-46A9-A024-957BFEA07B96}" dt="2020-10-20T23:16:18.508" v="292" actId="700"/>
          <ac:spMkLst>
            <pc:docMk/>
            <pc:sldMk cId="1493599443" sldId="272"/>
            <ac:spMk id="4" creationId="{A04A11B1-71C6-40DD-8DAA-A6A0C1AF3193}"/>
          </ac:spMkLst>
        </pc:spChg>
        <pc:spChg chg="add mod ord">
          <ac:chgData name="LAREENA L" userId="3fe75cac5d6ab2af" providerId="LiveId" clId="{5C7CC920-3196-46A9-A024-957BFEA07B96}" dt="2020-10-21T01:22:16.012" v="1362" actId="207"/>
          <ac:spMkLst>
            <pc:docMk/>
            <pc:sldMk cId="1493599443" sldId="272"/>
            <ac:spMk id="5" creationId="{2E68543C-06E5-419A-B3EA-8F707E520C2D}"/>
          </ac:spMkLst>
        </pc:spChg>
        <pc:spChg chg="add del mod ord">
          <ac:chgData name="LAREENA L" userId="3fe75cac5d6ab2af" providerId="LiveId" clId="{5C7CC920-3196-46A9-A024-957BFEA07B96}" dt="2020-10-20T23:16:41.597" v="293"/>
          <ac:spMkLst>
            <pc:docMk/>
            <pc:sldMk cId="1493599443" sldId="272"/>
            <ac:spMk id="6" creationId="{9CBFE767-3949-4355-BF6F-873CE5A428D6}"/>
          </ac:spMkLst>
        </pc:spChg>
        <pc:spChg chg="add mod ord">
          <ac:chgData name="LAREENA L" userId="3fe75cac5d6ab2af" providerId="LiveId" clId="{5C7CC920-3196-46A9-A024-957BFEA07B96}" dt="2020-10-21T01:22:21.623" v="1363" actId="207"/>
          <ac:spMkLst>
            <pc:docMk/>
            <pc:sldMk cId="1493599443" sldId="272"/>
            <ac:spMk id="8" creationId="{E2A8CFFF-D937-4796-A13C-4B6531A4B863}"/>
          </ac:spMkLst>
        </pc:spChg>
        <pc:spChg chg="add del mod ord">
          <ac:chgData name="LAREENA L" userId="3fe75cac5d6ab2af" providerId="LiveId" clId="{5C7CC920-3196-46A9-A024-957BFEA07B96}" dt="2020-10-20T23:16:51.841" v="294"/>
          <ac:spMkLst>
            <pc:docMk/>
            <pc:sldMk cId="1493599443" sldId="272"/>
            <ac:spMk id="9" creationId="{EF561CC3-191C-4660-83E7-A191A327FC02}"/>
          </ac:spMkLst>
        </pc:spChg>
        <pc:graphicFrameChg chg="del">
          <ac:chgData name="LAREENA L" userId="3fe75cac5d6ab2af" providerId="LiveId" clId="{5C7CC920-3196-46A9-A024-957BFEA07B96}" dt="2020-10-20T22:58:25.175" v="191" actId="21"/>
          <ac:graphicFrameMkLst>
            <pc:docMk/>
            <pc:sldMk cId="1493599443" sldId="272"/>
            <ac:graphicFrameMk id="7" creationId="{00000000-0000-0000-0000-000000000000}"/>
          </ac:graphicFrameMkLst>
        </pc:graphicFrameChg>
        <pc:picChg chg="add mod">
          <ac:chgData name="LAREENA L" userId="3fe75cac5d6ab2af" providerId="LiveId" clId="{5C7CC920-3196-46A9-A024-957BFEA07B96}" dt="2020-10-20T23:16:41.597" v="293"/>
          <ac:picMkLst>
            <pc:docMk/>
            <pc:sldMk cId="1493599443" sldId="272"/>
            <ac:picMk id="2050" creationId="{A8B5D95B-D96B-4EE5-80A8-C16F98633722}"/>
          </ac:picMkLst>
        </pc:picChg>
        <pc:picChg chg="add mod">
          <ac:chgData name="LAREENA L" userId="3fe75cac5d6ab2af" providerId="LiveId" clId="{5C7CC920-3196-46A9-A024-957BFEA07B96}" dt="2020-10-20T23:16:51.841" v="294"/>
          <ac:picMkLst>
            <pc:docMk/>
            <pc:sldMk cId="1493599443" sldId="272"/>
            <ac:picMk id="2052" creationId="{6409D030-7EF4-49CC-9FC7-A6BC6F1D156E}"/>
          </ac:picMkLst>
        </pc:picChg>
      </pc:sldChg>
      <pc:sldChg chg="del">
        <pc:chgData name="LAREENA L" userId="3fe75cac5d6ab2af" providerId="LiveId" clId="{5C7CC920-3196-46A9-A024-957BFEA07B96}" dt="2020-10-20T23:05:21.530" v="218" actId="2696"/>
        <pc:sldMkLst>
          <pc:docMk/>
          <pc:sldMk cId="1417836837" sldId="273"/>
        </pc:sldMkLst>
      </pc:sldChg>
      <pc:sldChg chg="del">
        <pc:chgData name="LAREENA L" userId="3fe75cac5d6ab2af" providerId="LiveId" clId="{5C7CC920-3196-46A9-A024-957BFEA07B96}" dt="2020-10-21T00:51:46.742" v="993" actId="47"/>
        <pc:sldMkLst>
          <pc:docMk/>
          <pc:sldMk cId="4105790584" sldId="274"/>
        </pc:sldMkLst>
      </pc:sldChg>
      <pc:sldChg chg="addSp delSp modSp new mod modClrScheme chgLayout">
        <pc:chgData name="LAREENA L" userId="3fe75cac5d6ab2af" providerId="LiveId" clId="{5C7CC920-3196-46A9-A024-957BFEA07B96}" dt="2020-10-21T00:59:46.679" v="1071" actId="27636"/>
        <pc:sldMkLst>
          <pc:docMk/>
          <pc:sldMk cId="1674940144" sldId="275"/>
        </pc:sldMkLst>
        <pc:spChg chg="mod ord">
          <ac:chgData name="LAREENA L" userId="3fe75cac5d6ab2af" providerId="LiveId" clId="{5C7CC920-3196-46A9-A024-957BFEA07B96}" dt="2020-10-21T00:59:46.679" v="1071" actId="27636"/>
          <ac:spMkLst>
            <pc:docMk/>
            <pc:sldMk cId="1674940144" sldId="275"/>
            <ac:spMk id="2" creationId="{074FEB7A-B2E3-4A2E-BB99-7879856FA3B9}"/>
          </ac:spMkLst>
        </pc:spChg>
        <pc:spChg chg="add del">
          <ac:chgData name="LAREENA L" userId="3fe75cac5d6ab2af" providerId="LiveId" clId="{5C7CC920-3196-46A9-A024-957BFEA07B96}" dt="2020-10-20T23:44:51.793" v="809"/>
          <ac:spMkLst>
            <pc:docMk/>
            <pc:sldMk cId="1674940144" sldId="275"/>
            <ac:spMk id="3" creationId="{1A678411-C69A-4A1A-AB6D-940EEF400FCB}"/>
          </ac:spMkLst>
        </pc:spChg>
        <pc:spChg chg="add del mod ord">
          <ac:chgData name="LAREENA L" userId="3fe75cac5d6ab2af" providerId="LiveId" clId="{5C7CC920-3196-46A9-A024-957BFEA07B96}" dt="2020-10-20T23:44:18.993" v="772" actId="700"/>
          <ac:spMkLst>
            <pc:docMk/>
            <pc:sldMk cId="1674940144" sldId="275"/>
            <ac:spMk id="4" creationId="{240B7A3C-8F6F-4C1C-BCA4-BAADBC922136}"/>
          </ac:spMkLst>
        </pc:spChg>
        <pc:picChg chg="add del mod ord">
          <ac:chgData name="LAREENA L" userId="3fe75cac5d6ab2af" providerId="LiveId" clId="{5C7CC920-3196-46A9-A024-957BFEA07B96}" dt="2020-10-20T23:44:19.208" v="774"/>
          <ac:picMkLst>
            <pc:docMk/>
            <pc:sldMk cId="1674940144" sldId="275"/>
            <ac:picMk id="14338" creationId="{EBA76783-8C9D-4602-B85B-FDB7DBE08993}"/>
          </ac:picMkLst>
        </pc:picChg>
        <pc:picChg chg="add mod">
          <ac:chgData name="LAREENA L" userId="3fe75cac5d6ab2af" providerId="LiveId" clId="{5C7CC920-3196-46A9-A024-957BFEA07B96}" dt="2020-10-20T23:44:51.793" v="809"/>
          <ac:picMkLst>
            <pc:docMk/>
            <pc:sldMk cId="1674940144" sldId="275"/>
            <ac:picMk id="14340" creationId="{64E007DC-5150-4EF4-BF63-71FE9851C263}"/>
          </ac:picMkLst>
        </pc:picChg>
      </pc:sldChg>
      <pc:sldChg chg="addSp delSp modSp new del mod modClrScheme chgLayout">
        <pc:chgData name="LAREENA L" userId="3fe75cac5d6ab2af" providerId="LiveId" clId="{5C7CC920-3196-46A9-A024-957BFEA07B96}" dt="2020-10-21T22:39:58.954" v="1532" actId="47"/>
        <pc:sldMkLst>
          <pc:docMk/>
          <pc:sldMk cId="3215099265" sldId="276"/>
        </pc:sldMkLst>
        <pc:spChg chg="add del">
          <ac:chgData name="LAREENA L" userId="3fe75cac5d6ab2af" providerId="LiveId" clId="{5C7CC920-3196-46A9-A024-957BFEA07B96}" dt="2020-10-20T23:48:26.359" v="814" actId="26606"/>
          <ac:spMkLst>
            <pc:docMk/>
            <pc:sldMk cId="3215099265" sldId="276"/>
            <ac:spMk id="2" creationId="{6029AA3E-E443-4D28-87F4-EBC726C73824}"/>
          </ac:spMkLst>
        </pc:spChg>
        <pc:spChg chg="del">
          <ac:chgData name="LAREENA L" userId="3fe75cac5d6ab2af" providerId="LiveId" clId="{5C7CC920-3196-46A9-A024-957BFEA07B96}" dt="2020-10-20T23:47:29.928" v="811"/>
          <ac:spMkLst>
            <pc:docMk/>
            <pc:sldMk cId="3215099265" sldId="276"/>
            <ac:spMk id="3" creationId="{AFFFDE13-407C-4911-AFEA-21A7FE371694}"/>
          </ac:spMkLst>
        </pc:spChg>
        <pc:spChg chg="add del mod">
          <ac:chgData name="LAREENA L" userId="3fe75cac5d6ab2af" providerId="LiveId" clId="{5C7CC920-3196-46A9-A024-957BFEA07B96}" dt="2020-10-20T23:48:42.871" v="817" actId="21"/>
          <ac:spMkLst>
            <pc:docMk/>
            <pc:sldMk cId="3215099265" sldId="276"/>
            <ac:spMk id="4" creationId="{BE0815D1-34EB-4A2F-B81C-07992383C24D}"/>
          </ac:spMkLst>
        </pc:spChg>
        <pc:spChg chg="add mod">
          <ac:chgData name="LAREENA L" userId="3fe75cac5d6ab2af" providerId="LiveId" clId="{5C7CC920-3196-46A9-A024-957BFEA07B96}" dt="2020-10-20T23:48:42.871" v="817" actId="21"/>
          <ac:spMkLst>
            <pc:docMk/>
            <pc:sldMk cId="3215099265" sldId="276"/>
            <ac:spMk id="5" creationId="{E94DA125-3048-4DFA-89F4-AC6705495191}"/>
          </ac:spMkLst>
        </pc:spChg>
        <pc:spChg chg="add del mod">
          <ac:chgData name="LAREENA L" userId="3fe75cac5d6ab2af" providerId="LiveId" clId="{5C7CC920-3196-46A9-A024-957BFEA07B96}" dt="2020-10-20T23:48:54.287" v="821"/>
          <ac:spMkLst>
            <pc:docMk/>
            <pc:sldMk cId="3215099265" sldId="276"/>
            <ac:spMk id="9" creationId="{8CA5B520-E2D1-4A7B-BC20-67A2DB7838CE}"/>
          </ac:spMkLst>
        </pc:spChg>
        <pc:spChg chg="add mod">
          <ac:chgData name="LAREENA L" userId="3fe75cac5d6ab2af" providerId="LiveId" clId="{5C7CC920-3196-46A9-A024-957BFEA07B96}" dt="2020-10-21T00:27:54.331" v="847" actId="20577"/>
          <ac:spMkLst>
            <pc:docMk/>
            <pc:sldMk cId="3215099265" sldId="276"/>
            <ac:spMk id="71" creationId="{E28AFE33-88D3-441C-A40B-730929DF9DE5}"/>
          </ac:spMkLst>
        </pc:spChg>
        <pc:spChg chg="add del mod">
          <ac:chgData name="LAREENA L" userId="3fe75cac5d6ab2af" providerId="LiveId" clId="{5C7CC920-3196-46A9-A024-957BFEA07B96}" dt="2020-10-20T23:48:30.308" v="815"/>
          <ac:spMkLst>
            <pc:docMk/>
            <pc:sldMk cId="3215099265" sldId="276"/>
            <ac:spMk id="73" creationId="{D95C02BE-7E64-4BA6-A483-A6C93D65BF23}"/>
          </ac:spMkLst>
        </pc:spChg>
        <pc:picChg chg="add mod">
          <ac:chgData name="LAREENA L" userId="3fe75cac5d6ab2af" providerId="LiveId" clId="{5C7CC920-3196-46A9-A024-957BFEA07B96}" dt="2020-10-20T23:48:58.697" v="823" actId="1076"/>
          <ac:picMkLst>
            <pc:docMk/>
            <pc:sldMk cId="3215099265" sldId="276"/>
            <ac:picMk id="7" creationId="{412757B6-3B4C-4FBB-90B2-F7BF233FCD43}"/>
          </ac:picMkLst>
        </pc:picChg>
        <pc:picChg chg="add mod">
          <ac:chgData name="LAREENA L" userId="3fe75cac5d6ab2af" providerId="LiveId" clId="{5C7CC920-3196-46A9-A024-957BFEA07B96}" dt="2020-10-20T23:48:26.359" v="814" actId="26606"/>
          <ac:picMkLst>
            <pc:docMk/>
            <pc:sldMk cId="3215099265" sldId="276"/>
            <ac:picMk id="15362" creationId="{1F7A9B68-35BB-488C-8E54-0BC698F0F18B}"/>
          </ac:picMkLst>
        </pc:picChg>
      </pc:sldChg>
      <pc:sldChg chg="addSp delSp modSp add mod modClrScheme chgLayout">
        <pc:chgData name="LAREENA L" userId="3fe75cac5d6ab2af" providerId="LiveId" clId="{5C7CC920-3196-46A9-A024-957BFEA07B96}" dt="2020-10-21T01:06:27.817" v="1209" actId="20577"/>
        <pc:sldMkLst>
          <pc:docMk/>
          <pc:sldMk cId="2228446363" sldId="277"/>
        </pc:sldMkLst>
        <pc:spChg chg="mod">
          <ac:chgData name="LAREENA L" userId="3fe75cac5d6ab2af" providerId="LiveId" clId="{5C7CC920-3196-46A9-A024-957BFEA07B96}" dt="2020-10-21T01:06:27.817" v="1209" actId="20577"/>
          <ac:spMkLst>
            <pc:docMk/>
            <pc:sldMk cId="2228446363" sldId="277"/>
            <ac:spMk id="2" creationId="{00000000-0000-0000-0000-000000000000}"/>
          </ac:spMkLst>
        </pc:spChg>
        <pc:spChg chg="del">
          <ac:chgData name="LAREENA L" userId="3fe75cac5d6ab2af" providerId="LiveId" clId="{5C7CC920-3196-46A9-A024-957BFEA07B96}" dt="2020-10-20T23:20:50.131" v="422"/>
          <ac:spMkLst>
            <pc:docMk/>
            <pc:sldMk cId="2228446363" sldId="277"/>
            <ac:spMk id="4" creationId="{A04A11B1-71C6-40DD-8DAA-A6A0C1AF3193}"/>
          </ac:spMkLst>
        </pc:spChg>
        <pc:spChg chg="add del mod">
          <ac:chgData name="LAREENA L" userId="3fe75cac5d6ab2af" providerId="LiveId" clId="{5C7CC920-3196-46A9-A024-957BFEA07B96}" dt="2020-10-20T23:21:08.986" v="424" actId="26606"/>
          <ac:spMkLst>
            <pc:docMk/>
            <pc:sldMk cId="2228446363" sldId="277"/>
            <ac:spMk id="71" creationId="{EC50FD8C-F220-4599-B32F-DB466E725EDC}"/>
          </ac:spMkLst>
        </pc:spChg>
        <pc:spChg chg="add mod">
          <ac:chgData name="LAREENA L" userId="3fe75cac5d6ab2af" providerId="LiveId" clId="{5C7CC920-3196-46A9-A024-957BFEA07B96}" dt="2020-10-21T00:58:36.730" v="1034" actId="20577"/>
          <ac:spMkLst>
            <pc:docMk/>
            <pc:sldMk cId="2228446363" sldId="277"/>
            <ac:spMk id="5124" creationId="{C41A2BA3-9A0E-41AC-80DA-387B24D7D452}"/>
          </ac:spMkLst>
        </pc:spChg>
        <pc:picChg chg="add mod">
          <ac:chgData name="LAREENA L" userId="3fe75cac5d6ab2af" providerId="LiveId" clId="{5C7CC920-3196-46A9-A024-957BFEA07B96}" dt="2020-10-20T23:21:08.991" v="425" actId="26606"/>
          <ac:picMkLst>
            <pc:docMk/>
            <pc:sldMk cId="2228446363" sldId="277"/>
            <ac:picMk id="5122" creationId="{AB0C26D4-13DE-476E-998C-4415AF12B59D}"/>
          </ac:picMkLst>
        </pc:picChg>
      </pc:sldChg>
      <pc:sldChg chg="addSp delSp modSp add mod modClrScheme chgLayout">
        <pc:chgData name="LAREENA L" userId="3fe75cac5d6ab2af" providerId="LiveId" clId="{5C7CC920-3196-46A9-A024-957BFEA07B96}" dt="2020-10-21T01:06:33.497" v="1212" actId="20577"/>
        <pc:sldMkLst>
          <pc:docMk/>
          <pc:sldMk cId="746406013" sldId="278"/>
        </pc:sldMkLst>
        <pc:spChg chg="mod ord">
          <ac:chgData name="LAREENA L" userId="3fe75cac5d6ab2af" providerId="LiveId" clId="{5C7CC920-3196-46A9-A024-957BFEA07B96}" dt="2020-10-21T01:06:33.497" v="1212" actId="20577"/>
          <ac:spMkLst>
            <pc:docMk/>
            <pc:sldMk cId="746406013" sldId="278"/>
            <ac:spMk id="2" creationId="{00000000-0000-0000-0000-000000000000}"/>
          </ac:spMkLst>
        </pc:spChg>
        <pc:spChg chg="add mod ord">
          <ac:chgData name="LAREENA L" userId="3fe75cac5d6ab2af" providerId="LiveId" clId="{5C7CC920-3196-46A9-A024-957BFEA07B96}" dt="2020-10-20T23:26:56.008" v="499" actId="20577"/>
          <ac:spMkLst>
            <pc:docMk/>
            <pc:sldMk cId="746406013" sldId="278"/>
            <ac:spMk id="3" creationId="{5AA0EFDF-21E3-466E-8072-860D1BEEAAD2}"/>
          </ac:spMkLst>
        </pc:spChg>
        <pc:spChg chg="del mod ord">
          <ac:chgData name="LAREENA L" userId="3fe75cac5d6ab2af" providerId="LiveId" clId="{5C7CC920-3196-46A9-A024-957BFEA07B96}" dt="2020-10-20T23:21:36.922" v="426" actId="700"/>
          <ac:spMkLst>
            <pc:docMk/>
            <pc:sldMk cId="746406013" sldId="278"/>
            <ac:spMk id="4" creationId="{A04A11B1-71C6-40DD-8DAA-A6A0C1AF3193}"/>
          </ac:spMkLst>
        </pc:spChg>
        <pc:spChg chg="add del mod ord">
          <ac:chgData name="LAREENA L" userId="3fe75cac5d6ab2af" providerId="LiveId" clId="{5C7CC920-3196-46A9-A024-957BFEA07B96}" dt="2020-10-20T23:21:40.025" v="427"/>
          <ac:spMkLst>
            <pc:docMk/>
            <pc:sldMk cId="746406013" sldId="278"/>
            <ac:spMk id="5" creationId="{63C24E50-6B5A-4177-A749-833321AC83D0}"/>
          </ac:spMkLst>
        </pc:spChg>
        <pc:spChg chg="add del mod ord">
          <ac:chgData name="LAREENA L" userId="3fe75cac5d6ab2af" providerId="LiveId" clId="{5C7CC920-3196-46A9-A024-957BFEA07B96}" dt="2020-10-20T23:25:13.667" v="470" actId="700"/>
          <ac:spMkLst>
            <pc:docMk/>
            <pc:sldMk cId="746406013" sldId="278"/>
            <ac:spMk id="6" creationId="{EF7B8BD7-D36D-404F-B0A0-758A9EE68D2A}"/>
          </ac:spMkLst>
        </pc:spChg>
        <pc:spChg chg="add del mod ord">
          <ac:chgData name="LAREENA L" userId="3fe75cac5d6ab2af" providerId="LiveId" clId="{5C7CC920-3196-46A9-A024-957BFEA07B96}" dt="2020-10-20T23:21:51.596" v="428"/>
          <ac:spMkLst>
            <pc:docMk/>
            <pc:sldMk cId="746406013" sldId="278"/>
            <ac:spMk id="7" creationId="{152AED48-CA73-43E2-9328-03B147C5740F}"/>
          </ac:spMkLst>
        </pc:spChg>
        <pc:picChg chg="add mod ord">
          <ac:chgData name="LAREENA L" userId="3fe75cac5d6ab2af" providerId="LiveId" clId="{5C7CC920-3196-46A9-A024-957BFEA07B96}" dt="2020-10-20T23:25:13.667" v="470" actId="700"/>
          <ac:picMkLst>
            <pc:docMk/>
            <pc:sldMk cId="746406013" sldId="278"/>
            <ac:picMk id="6146" creationId="{C44A21AF-B96C-47B2-8663-F0B434CFCF2C}"/>
          </ac:picMkLst>
        </pc:picChg>
        <pc:picChg chg="add del mod ord">
          <ac:chgData name="LAREENA L" userId="3fe75cac5d6ab2af" providerId="LiveId" clId="{5C7CC920-3196-46A9-A024-957BFEA07B96}" dt="2020-10-20T23:25:17.762" v="471" actId="21"/>
          <ac:picMkLst>
            <pc:docMk/>
            <pc:sldMk cId="746406013" sldId="278"/>
            <ac:picMk id="6148" creationId="{71335B30-AD54-47B5-9236-B3C3D1FC5536}"/>
          </ac:picMkLst>
        </pc:picChg>
      </pc:sldChg>
      <pc:sldChg chg="addSp delSp modSp add mod">
        <pc:chgData name="LAREENA L" userId="3fe75cac5d6ab2af" providerId="LiveId" clId="{5C7CC920-3196-46A9-A024-957BFEA07B96}" dt="2020-10-20T23:33:13.423" v="758"/>
        <pc:sldMkLst>
          <pc:docMk/>
          <pc:sldMk cId="3961969846" sldId="279"/>
        </pc:sldMkLst>
        <pc:spChg chg="mod">
          <ac:chgData name="LAREENA L" userId="3fe75cac5d6ab2af" providerId="LiveId" clId="{5C7CC920-3196-46A9-A024-957BFEA07B96}" dt="2020-10-20T23:10:40.999" v="245" actId="255"/>
          <ac:spMkLst>
            <pc:docMk/>
            <pc:sldMk cId="3961969846" sldId="279"/>
            <ac:spMk id="2" creationId="{00000000-0000-0000-0000-000000000000}"/>
          </ac:spMkLst>
        </pc:spChg>
        <pc:spChg chg="del">
          <ac:chgData name="LAREENA L" userId="3fe75cac5d6ab2af" providerId="LiveId" clId="{5C7CC920-3196-46A9-A024-957BFEA07B96}" dt="2020-10-20T23:33:13.423" v="758"/>
          <ac:spMkLst>
            <pc:docMk/>
            <pc:sldMk cId="3961969846" sldId="279"/>
            <ac:spMk id="4" creationId="{A04A11B1-71C6-40DD-8DAA-A6A0C1AF3193}"/>
          </ac:spMkLst>
        </pc:spChg>
        <pc:picChg chg="add mod">
          <ac:chgData name="LAREENA L" userId="3fe75cac5d6ab2af" providerId="LiveId" clId="{5C7CC920-3196-46A9-A024-957BFEA07B96}" dt="2020-10-20T23:33:13.423" v="758"/>
          <ac:picMkLst>
            <pc:docMk/>
            <pc:sldMk cId="3961969846" sldId="279"/>
            <ac:picMk id="11266" creationId="{BEBCAB24-D287-48C6-B861-120B8C41E7B6}"/>
          </ac:picMkLst>
        </pc:picChg>
      </pc:sldChg>
      <pc:sldChg chg="addSp delSp modSp add mod modClrScheme chgLayout">
        <pc:chgData name="LAREENA L" userId="3fe75cac5d6ab2af" providerId="LiveId" clId="{5C7CC920-3196-46A9-A024-957BFEA07B96}" dt="2020-10-21T02:12:12.714" v="1505" actId="1076"/>
        <pc:sldMkLst>
          <pc:docMk/>
          <pc:sldMk cId="837676150" sldId="280"/>
        </pc:sldMkLst>
        <pc:spChg chg="mod ord">
          <ac:chgData name="LAREENA L" userId="3fe75cac5d6ab2af" providerId="LiveId" clId="{5C7CC920-3196-46A9-A024-957BFEA07B96}" dt="2020-10-21T02:01:35.828" v="1445" actId="26606"/>
          <ac:spMkLst>
            <pc:docMk/>
            <pc:sldMk cId="837676150" sldId="280"/>
            <ac:spMk id="2" creationId="{00000000-0000-0000-0000-000000000000}"/>
          </ac:spMkLst>
        </pc:spChg>
        <pc:spChg chg="add del mod ord">
          <ac:chgData name="LAREENA L" userId="3fe75cac5d6ab2af" providerId="LiveId" clId="{5C7CC920-3196-46A9-A024-957BFEA07B96}" dt="2020-10-20T23:44:21.473" v="776" actId="700"/>
          <ac:spMkLst>
            <pc:docMk/>
            <pc:sldMk cId="837676150" sldId="280"/>
            <ac:spMk id="3" creationId="{17238268-3A5A-4438-AC19-69FBF2E97F5E}"/>
          </ac:spMkLst>
        </pc:spChg>
        <pc:spChg chg="add del mod">
          <ac:chgData name="LAREENA L" userId="3fe75cac5d6ab2af" providerId="LiveId" clId="{5C7CC920-3196-46A9-A024-957BFEA07B96}" dt="2020-10-21T02:04:25.430" v="1456" actId="21"/>
          <ac:spMkLst>
            <pc:docMk/>
            <pc:sldMk cId="837676150" sldId="280"/>
            <ac:spMk id="3" creationId="{7F94DF8A-3B2F-45DD-9D21-F75C40DC775D}"/>
          </ac:spMkLst>
        </pc:spChg>
        <pc:spChg chg="del">
          <ac:chgData name="LAREENA L" userId="3fe75cac5d6ab2af" providerId="LiveId" clId="{5C7CC920-3196-46A9-A024-957BFEA07B96}" dt="2020-10-20T23:35:25.563" v="761"/>
          <ac:spMkLst>
            <pc:docMk/>
            <pc:sldMk cId="837676150" sldId="280"/>
            <ac:spMk id="4" creationId="{A04A11B1-71C6-40DD-8DAA-A6A0C1AF3193}"/>
          </ac:spMkLst>
        </pc:spChg>
        <pc:spChg chg="add mod">
          <ac:chgData name="LAREENA L" userId="3fe75cac5d6ab2af" providerId="LiveId" clId="{5C7CC920-3196-46A9-A024-957BFEA07B96}" dt="2020-10-21T02:12:12.714" v="1505" actId="1076"/>
          <ac:spMkLst>
            <pc:docMk/>
            <pc:sldMk cId="837676150" sldId="280"/>
            <ac:spMk id="5" creationId="{BA284AF5-8FCA-450A-91B3-3350C6F9A3F0}"/>
          </ac:spMkLst>
        </pc:spChg>
        <pc:spChg chg="add del mod">
          <ac:chgData name="LAREENA L" userId="3fe75cac5d6ab2af" providerId="LiveId" clId="{5C7CC920-3196-46A9-A024-957BFEA07B96}" dt="2020-10-21T02:04:11.251" v="1454" actId="21"/>
          <ac:spMkLst>
            <pc:docMk/>
            <pc:sldMk cId="837676150" sldId="280"/>
            <ac:spMk id="7" creationId="{770954C5-B641-42D3-AF9B-8FA56FDCA272}"/>
          </ac:spMkLst>
        </pc:spChg>
        <pc:spChg chg="add del mod">
          <ac:chgData name="LAREENA L" userId="3fe75cac5d6ab2af" providerId="LiveId" clId="{5C7CC920-3196-46A9-A024-957BFEA07B96}" dt="2020-10-21T02:02:35.213" v="1446"/>
          <ac:spMkLst>
            <pc:docMk/>
            <pc:sldMk cId="837676150" sldId="280"/>
            <ac:spMk id="73" creationId="{A863A358-3A50-49B3-B6E6-AE03E782AE67}"/>
          </ac:spMkLst>
        </pc:spChg>
        <pc:picChg chg="add del">
          <ac:chgData name="LAREENA L" userId="3fe75cac5d6ab2af" providerId="LiveId" clId="{5C7CC920-3196-46A9-A024-957BFEA07B96}" dt="2020-10-20T23:35:23.593" v="760"/>
          <ac:picMkLst>
            <pc:docMk/>
            <pc:sldMk cId="837676150" sldId="280"/>
            <ac:picMk id="12290" creationId="{E96866AF-DF27-4E8C-94ED-BD70B6298F26}"/>
          </ac:picMkLst>
        </pc:picChg>
        <pc:picChg chg="add mod ord modCrop">
          <ac:chgData name="LAREENA L" userId="3fe75cac5d6ab2af" providerId="LiveId" clId="{5C7CC920-3196-46A9-A024-957BFEA07B96}" dt="2020-10-21T02:01:35.828" v="1445" actId="26606"/>
          <ac:picMkLst>
            <pc:docMk/>
            <pc:sldMk cId="837676150" sldId="280"/>
            <ac:picMk id="12292" creationId="{CC6EB6C5-9DBD-4863-B1DE-C5C98B1BD318}"/>
          </ac:picMkLst>
        </pc:picChg>
      </pc:sldChg>
      <pc:sldChg chg="addSp delSp modSp add mod modClrScheme chgLayout">
        <pc:chgData name="LAREENA L" userId="3fe75cac5d6ab2af" providerId="LiveId" clId="{5C7CC920-3196-46A9-A024-957BFEA07B96}" dt="2020-10-21T02:11:51.126" v="1502" actId="14100"/>
        <pc:sldMkLst>
          <pc:docMk/>
          <pc:sldMk cId="2919099134" sldId="281"/>
        </pc:sldMkLst>
        <pc:spChg chg="mod">
          <ac:chgData name="LAREENA L" userId="3fe75cac5d6ab2af" providerId="LiveId" clId="{5C7CC920-3196-46A9-A024-957BFEA07B96}" dt="2020-10-21T02:07:48.141" v="1483" actId="26606"/>
          <ac:spMkLst>
            <pc:docMk/>
            <pc:sldMk cId="2919099134" sldId="281"/>
            <ac:spMk id="2" creationId="{00000000-0000-0000-0000-000000000000}"/>
          </ac:spMkLst>
        </pc:spChg>
        <pc:spChg chg="add mod">
          <ac:chgData name="LAREENA L" userId="3fe75cac5d6ab2af" providerId="LiveId" clId="{5C7CC920-3196-46A9-A024-957BFEA07B96}" dt="2020-10-21T02:11:51.126" v="1502" actId="14100"/>
          <ac:spMkLst>
            <pc:docMk/>
            <pc:sldMk cId="2919099134" sldId="281"/>
            <ac:spMk id="3" creationId="{F37D82D9-3C6F-469C-8BA3-8DB4F1E88B8D}"/>
          </ac:spMkLst>
        </pc:spChg>
        <pc:spChg chg="del">
          <ac:chgData name="LAREENA L" userId="3fe75cac5d6ab2af" providerId="LiveId" clId="{5C7CC920-3196-46A9-A024-957BFEA07B96}" dt="2020-10-20T23:36:02.701" v="763"/>
          <ac:spMkLst>
            <pc:docMk/>
            <pc:sldMk cId="2919099134" sldId="281"/>
            <ac:spMk id="4" creationId="{A04A11B1-71C6-40DD-8DAA-A6A0C1AF3193}"/>
          </ac:spMkLst>
        </pc:spChg>
        <pc:spChg chg="add del mod">
          <ac:chgData name="LAREENA L" userId="3fe75cac5d6ab2af" providerId="LiveId" clId="{5C7CC920-3196-46A9-A024-957BFEA07B96}" dt="2020-10-21T02:08:23.530" v="1484"/>
          <ac:spMkLst>
            <pc:docMk/>
            <pc:sldMk cId="2919099134" sldId="281"/>
            <ac:spMk id="71" creationId="{1BF701F9-50CD-4175-B338-5CE2779B12F8}"/>
          </ac:spMkLst>
        </pc:spChg>
        <pc:picChg chg="add mod">
          <ac:chgData name="LAREENA L" userId="3fe75cac5d6ab2af" providerId="LiveId" clId="{5C7CC920-3196-46A9-A024-957BFEA07B96}" dt="2020-10-21T02:07:48.141" v="1483" actId="26606"/>
          <ac:picMkLst>
            <pc:docMk/>
            <pc:sldMk cId="2919099134" sldId="281"/>
            <ac:picMk id="13314" creationId="{FC2358CC-3F47-4249-9798-7A41F70EB96D}"/>
          </ac:picMkLst>
        </pc:picChg>
      </pc:sldChg>
      <pc:sldChg chg="addSp delSp modSp new mod modClrScheme chgLayout">
        <pc:chgData name="LAREENA L" userId="3fe75cac5d6ab2af" providerId="LiveId" clId="{5C7CC920-3196-46A9-A024-957BFEA07B96}" dt="2020-10-21T01:00:08.038" v="1072" actId="313"/>
        <pc:sldMkLst>
          <pc:docMk/>
          <pc:sldMk cId="2762990203" sldId="282"/>
        </pc:sldMkLst>
        <pc:spChg chg="add del">
          <ac:chgData name="LAREENA L" userId="3fe75cac5d6ab2af" providerId="LiveId" clId="{5C7CC920-3196-46A9-A024-957BFEA07B96}" dt="2020-10-20T23:13:40.435" v="254" actId="26606"/>
          <ac:spMkLst>
            <pc:docMk/>
            <pc:sldMk cId="2762990203" sldId="282"/>
            <ac:spMk id="2" creationId="{6C2B0ABC-A251-4852-8A85-6DF6B759A8F0}"/>
          </ac:spMkLst>
        </pc:spChg>
        <pc:spChg chg="del">
          <ac:chgData name="LAREENA L" userId="3fe75cac5d6ab2af" providerId="LiveId" clId="{5C7CC920-3196-46A9-A024-957BFEA07B96}" dt="2020-10-20T23:13:26.278" v="251"/>
          <ac:spMkLst>
            <pc:docMk/>
            <pc:sldMk cId="2762990203" sldId="282"/>
            <ac:spMk id="3" creationId="{4BE7F3E1-6F79-4687-A2E0-04DF012C4D46}"/>
          </ac:spMkLst>
        </pc:spChg>
        <pc:spChg chg="add del">
          <ac:chgData name="LAREENA L" userId="3fe75cac5d6ab2af" providerId="LiveId" clId="{5C7CC920-3196-46A9-A024-957BFEA07B96}" dt="2020-10-20T23:13:40.435" v="254" actId="26606"/>
          <ac:spMkLst>
            <pc:docMk/>
            <pc:sldMk cId="2762990203" sldId="282"/>
            <ac:spMk id="4" creationId="{05E935DB-9984-4021-8248-BB94A9A53B50}"/>
          </ac:spMkLst>
        </pc:spChg>
        <pc:spChg chg="add del mod">
          <ac:chgData name="LAREENA L" userId="3fe75cac5d6ab2af" providerId="LiveId" clId="{5C7CC920-3196-46A9-A024-957BFEA07B96}" dt="2020-10-20T23:13:40.427" v="253" actId="26606"/>
          <ac:spMkLst>
            <pc:docMk/>
            <pc:sldMk cId="2762990203" sldId="282"/>
            <ac:spMk id="71" creationId="{49E11056-9FAE-464A-8A67-BFB6C3DEB7B4}"/>
          </ac:spMkLst>
        </pc:spChg>
        <pc:spChg chg="add del mod">
          <ac:chgData name="LAREENA L" userId="3fe75cac5d6ab2af" providerId="LiveId" clId="{5C7CC920-3196-46A9-A024-957BFEA07B96}" dt="2020-10-20T23:13:40.427" v="253" actId="26606"/>
          <ac:spMkLst>
            <pc:docMk/>
            <pc:sldMk cId="2762990203" sldId="282"/>
            <ac:spMk id="73" creationId="{8BCED107-5DB9-4F1D-AB35-4DDA5CCE428C}"/>
          </ac:spMkLst>
        </pc:spChg>
        <pc:spChg chg="add mod">
          <ac:chgData name="LAREENA L" userId="3fe75cac5d6ab2af" providerId="LiveId" clId="{5C7CC920-3196-46A9-A024-957BFEA07B96}" dt="2020-10-21T01:00:08.038" v="1072" actId="313"/>
          <ac:spMkLst>
            <pc:docMk/>
            <pc:sldMk cId="2762990203" sldId="282"/>
            <ac:spMk id="1028" creationId="{4DF46FF4-45CB-4E99-AD77-CD1394C56C00}"/>
          </ac:spMkLst>
        </pc:spChg>
        <pc:picChg chg="add mod">
          <ac:chgData name="LAREENA L" userId="3fe75cac5d6ab2af" providerId="LiveId" clId="{5C7CC920-3196-46A9-A024-957BFEA07B96}" dt="2020-10-20T23:13:40.435" v="254" actId="26606"/>
          <ac:picMkLst>
            <pc:docMk/>
            <pc:sldMk cId="2762990203" sldId="282"/>
            <ac:picMk id="1026" creationId="{669D1781-E2A8-47BB-B415-9DA5BAAF0880}"/>
          </ac:picMkLst>
        </pc:picChg>
      </pc:sldChg>
      <pc:sldChg chg="addSp delSp modSp new mod">
        <pc:chgData name="LAREENA L" userId="3fe75cac5d6ab2af" providerId="LiveId" clId="{5C7CC920-3196-46A9-A024-957BFEA07B96}" dt="2020-10-21T01:24:10" v="1368" actId="207"/>
        <pc:sldMkLst>
          <pc:docMk/>
          <pc:sldMk cId="1649528376" sldId="283"/>
        </pc:sldMkLst>
        <pc:spChg chg="mod">
          <ac:chgData name="LAREENA L" userId="3fe75cac5d6ab2af" providerId="LiveId" clId="{5C7CC920-3196-46A9-A024-957BFEA07B96}" dt="2020-10-20T23:19:36.209" v="414" actId="242"/>
          <ac:spMkLst>
            <pc:docMk/>
            <pc:sldMk cId="1649528376" sldId="283"/>
            <ac:spMk id="2" creationId="{4007F087-93B1-4233-A681-37C844B503BA}"/>
          </ac:spMkLst>
        </pc:spChg>
        <pc:spChg chg="mod">
          <ac:chgData name="LAREENA L" userId="3fe75cac5d6ab2af" providerId="LiveId" clId="{5C7CC920-3196-46A9-A024-957BFEA07B96}" dt="2020-10-21T01:24:10" v="1368" actId="207"/>
          <ac:spMkLst>
            <pc:docMk/>
            <pc:sldMk cId="1649528376" sldId="283"/>
            <ac:spMk id="3" creationId="{21020871-0E42-4877-9049-FC115E81CC80}"/>
          </ac:spMkLst>
        </pc:spChg>
        <pc:spChg chg="del">
          <ac:chgData name="LAREENA L" userId="3fe75cac5d6ab2af" providerId="LiveId" clId="{5C7CC920-3196-46A9-A024-957BFEA07B96}" dt="2020-10-20T23:17:48.446" v="348"/>
          <ac:spMkLst>
            <pc:docMk/>
            <pc:sldMk cId="1649528376" sldId="283"/>
            <ac:spMk id="4" creationId="{B7D48610-9327-45F4-8FBD-963E7C39A6C7}"/>
          </ac:spMkLst>
        </pc:spChg>
        <pc:spChg chg="mod">
          <ac:chgData name="LAREENA L" userId="3fe75cac5d6ab2af" providerId="LiveId" clId="{5C7CC920-3196-46A9-A024-957BFEA07B96}" dt="2020-10-21T01:23:30.152" v="1366" actId="207"/>
          <ac:spMkLst>
            <pc:docMk/>
            <pc:sldMk cId="1649528376" sldId="283"/>
            <ac:spMk id="5" creationId="{5D4C6DAC-2F03-4934-9563-570C17068104}"/>
          </ac:spMkLst>
        </pc:spChg>
        <pc:spChg chg="del">
          <ac:chgData name="LAREENA L" userId="3fe75cac5d6ab2af" providerId="LiveId" clId="{5C7CC920-3196-46A9-A024-957BFEA07B96}" dt="2020-10-20T23:17:56.178" v="349"/>
          <ac:spMkLst>
            <pc:docMk/>
            <pc:sldMk cId="1649528376" sldId="283"/>
            <ac:spMk id="6" creationId="{F96E12E1-CFDE-47EC-9385-1ADAD36406E9}"/>
          </ac:spMkLst>
        </pc:spChg>
        <pc:picChg chg="add mod">
          <ac:chgData name="LAREENA L" userId="3fe75cac5d6ab2af" providerId="LiveId" clId="{5C7CC920-3196-46A9-A024-957BFEA07B96}" dt="2020-10-20T23:17:48.446" v="348"/>
          <ac:picMkLst>
            <pc:docMk/>
            <pc:sldMk cId="1649528376" sldId="283"/>
            <ac:picMk id="3074" creationId="{15D3BDA4-4547-4E3F-8674-B89048139141}"/>
          </ac:picMkLst>
        </pc:picChg>
        <pc:picChg chg="add mod">
          <ac:chgData name="LAREENA L" userId="3fe75cac5d6ab2af" providerId="LiveId" clId="{5C7CC920-3196-46A9-A024-957BFEA07B96}" dt="2020-10-20T23:17:56.178" v="349"/>
          <ac:picMkLst>
            <pc:docMk/>
            <pc:sldMk cId="1649528376" sldId="283"/>
            <ac:picMk id="3076" creationId="{ABAB766B-F3E5-4129-8373-102BB687394A}"/>
          </ac:picMkLst>
        </pc:picChg>
      </pc:sldChg>
      <pc:sldChg chg="addSp delSp modSp new mod modClrScheme chgLayout">
        <pc:chgData name="LAREENA L" userId="3fe75cac5d6ab2af" providerId="LiveId" clId="{5C7CC920-3196-46A9-A024-957BFEA07B96}" dt="2020-10-21T01:26:21.855" v="1442" actId="12"/>
        <pc:sldMkLst>
          <pc:docMk/>
          <pc:sldMk cId="2043107319" sldId="284"/>
        </pc:sldMkLst>
        <pc:spChg chg="mod">
          <ac:chgData name="LAREENA L" userId="3fe75cac5d6ab2af" providerId="LiveId" clId="{5C7CC920-3196-46A9-A024-957BFEA07B96}" dt="2020-10-21T01:25:51.304" v="1436" actId="26606"/>
          <ac:spMkLst>
            <pc:docMk/>
            <pc:sldMk cId="2043107319" sldId="284"/>
            <ac:spMk id="2" creationId="{611DB404-6797-42B8-AAE7-2A2461DC6027}"/>
          </ac:spMkLst>
        </pc:spChg>
        <pc:spChg chg="del">
          <ac:chgData name="LAREENA L" userId="3fe75cac5d6ab2af" providerId="LiveId" clId="{5C7CC920-3196-46A9-A024-957BFEA07B96}" dt="2020-10-20T23:20:09.492" v="416"/>
          <ac:spMkLst>
            <pc:docMk/>
            <pc:sldMk cId="2043107319" sldId="284"/>
            <ac:spMk id="3" creationId="{6DFB3CC7-2487-405C-837B-83914D381A65}"/>
          </ac:spMkLst>
        </pc:spChg>
        <pc:spChg chg="add mod">
          <ac:chgData name="LAREENA L" userId="3fe75cac5d6ab2af" providerId="LiveId" clId="{5C7CC920-3196-46A9-A024-957BFEA07B96}" dt="2020-10-21T01:26:21.855" v="1442" actId="12"/>
          <ac:spMkLst>
            <pc:docMk/>
            <pc:sldMk cId="2043107319" sldId="284"/>
            <ac:spMk id="71" creationId="{D851442D-559C-407C-8211-4C3C7D2BE9A3}"/>
          </ac:spMkLst>
        </pc:spChg>
        <pc:picChg chg="add mod ord">
          <ac:chgData name="LAREENA L" userId="3fe75cac5d6ab2af" providerId="LiveId" clId="{5C7CC920-3196-46A9-A024-957BFEA07B96}" dt="2020-10-21T01:25:51.304" v="1436" actId="26606"/>
          <ac:picMkLst>
            <pc:docMk/>
            <pc:sldMk cId="2043107319" sldId="284"/>
            <ac:picMk id="4098" creationId="{CAFDBD28-6A41-43AB-92A7-BDA986A03870}"/>
          </ac:picMkLst>
        </pc:picChg>
      </pc:sldChg>
      <pc:sldChg chg="addSp delSp modSp new del mod modClrScheme chgLayout">
        <pc:chgData name="LAREENA L" userId="3fe75cac5d6ab2af" providerId="LiveId" clId="{5C7CC920-3196-46A9-A024-957BFEA07B96}" dt="2020-10-21T01:01:42.373" v="1121" actId="47"/>
        <pc:sldMkLst>
          <pc:docMk/>
          <pc:sldMk cId="3721194220" sldId="285"/>
        </pc:sldMkLst>
        <pc:spChg chg="del mod ord">
          <ac:chgData name="LAREENA L" userId="3fe75cac5d6ab2af" providerId="LiveId" clId="{5C7CC920-3196-46A9-A024-957BFEA07B96}" dt="2020-10-20T23:25:47.731" v="473" actId="700"/>
          <ac:spMkLst>
            <pc:docMk/>
            <pc:sldMk cId="3721194220" sldId="285"/>
            <ac:spMk id="2" creationId="{AD25C264-1C12-4DF1-ABE3-4AF7B22246B7}"/>
          </ac:spMkLst>
        </pc:spChg>
        <pc:spChg chg="del mod ord">
          <ac:chgData name="LAREENA L" userId="3fe75cac5d6ab2af" providerId="LiveId" clId="{5C7CC920-3196-46A9-A024-957BFEA07B96}" dt="2020-10-20T23:25:47.731" v="473" actId="700"/>
          <ac:spMkLst>
            <pc:docMk/>
            <pc:sldMk cId="3721194220" sldId="285"/>
            <ac:spMk id="3" creationId="{A4F3BA4C-01A6-4C84-A3C0-899F4874A29B}"/>
          </ac:spMkLst>
        </pc:spChg>
        <pc:spChg chg="del">
          <ac:chgData name="LAREENA L" userId="3fe75cac5d6ab2af" providerId="LiveId" clId="{5C7CC920-3196-46A9-A024-957BFEA07B96}" dt="2020-10-20T23:25:47.731" v="473" actId="700"/>
          <ac:spMkLst>
            <pc:docMk/>
            <pc:sldMk cId="3721194220" sldId="285"/>
            <ac:spMk id="4" creationId="{F3A96CDF-E681-436B-A7DA-9137F5F17D3E}"/>
          </ac:spMkLst>
        </pc:spChg>
        <pc:spChg chg="add del mod ord">
          <ac:chgData name="LAREENA L" userId="3fe75cac5d6ab2af" providerId="LiveId" clId="{5C7CC920-3196-46A9-A024-957BFEA07B96}" dt="2020-10-20T23:26:42.027" v="481" actId="26606"/>
          <ac:spMkLst>
            <pc:docMk/>
            <pc:sldMk cId="3721194220" sldId="285"/>
            <ac:spMk id="5" creationId="{0F2E7BAE-2632-457C-89FB-60F881D1EA7A}"/>
          </ac:spMkLst>
        </pc:spChg>
        <pc:spChg chg="add del mod ord">
          <ac:chgData name="LAREENA L" userId="3fe75cac5d6ab2af" providerId="LiveId" clId="{5C7CC920-3196-46A9-A024-957BFEA07B96}" dt="2020-10-20T23:25:50.280" v="474"/>
          <ac:spMkLst>
            <pc:docMk/>
            <pc:sldMk cId="3721194220" sldId="285"/>
            <ac:spMk id="6" creationId="{10A7BAE7-D6EB-46E8-89E4-59B6874C2EDF}"/>
          </ac:spMkLst>
        </pc:spChg>
        <pc:spChg chg="add del mod">
          <ac:chgData name="LAREENA L" userId="3fe75cac5d6ab2af" providerId="LiveId" clId="{5C7CC920-3196-46A9-A024-957BFEA07B96}" dt="2020-10-20T23:26:42.022" v="480" actId="26606"/>
          <ac:spMkLst>
            <pc:docMk/>
            <pc:sldMk cId="3721194220" sldId="285"/>
            <ac:spMk id="12" creationId="{8BC88379-6621-42A4-93EB-A127AFFBA21E}"/>
          </ac:spMkLst>
        </pc:spChg>
        <pc:spChg chg="add del mod">
          <ac:chgData name="LAREENA L" userId="3fe75cac5d6ab2af" providerId="LiveId" clId="{5C7CC920-3196-46A9-A024-957BFEA07B96}" dt="2020-10-20T23:26:42.022" v="480" actId="26606"/>
          <ac:spMkLst>
            <pc:docMk/>
            <pc:sldMk cId="3721194220" sldId="285"/>
            <ac:spMk id="14" creationId="{C30280B3-1C26-42A8-9D97-0E7A25BBF19B}"/>
          </ac:spMkLst>
        </pc:spChg>
        <pc:spChg chg="add mod">
          <ac:chgData name="LAREENA L" userId="3fe75cac5d6ab2af" providerId="LiveId" clId="{5C7CC920-3196-46A9-A024-957BFEA07B96}" dt="2020-10-20T23:28:12.299" v="505" actId="242"/>
          <ac:spMkLst>
            <pc:docMk/>
            <pc:sldMk cId="3721194220" sldId="285"/>
            <ac:spMk id="16" creationId="{0645EE69-FB6A-440A-99D0-A84216798100}"/>
          </ac:spMkLst>
        </pc:spChg>
        <pc:spChg chg="add mod">
          <ac:chgData name="LAREENA L" userId="3fe75cac5d6ab2af" providerId="LiveId" clId="{5C7CC920-3196-46A9-A024-957BFEA07B96}" dt="2020-10-21T01:00:40.838" v="1120" actId="20577"/>
          <ac:spMkLst>
            <pc:docMk/>
            <pc:sldMk cId="3721194220" sldId="285"/>
            <ac:spMk id="17" creationId="{3841D5DE-7B52-4CF0-8922-F20D853DFA82}"/>
          </ac:spMkLst>
        </pc:spChg>
        <pc:picChg chg="add mod">
          <ac:chgData name="LAREENA L" userId="3fe75cac5d6ab2af" providerId="LiveId" clId="{5C7CC920-3196-46A9-A024-957BFEA07B96}" dt="2020-10-20T23:26:42.027" v="481" actId="26606"/>
          <ac:picMkLst>
            <pc:docMk/>
            <pc:sldMk cId="3721194220" sldId="285"/>
            <ac:picMk id="7" creationId="{84C912BD-6740-4FEC-8A88-588DD04C5E42}"/>
          </ac:picMkLst>
        </pc:picChg>
      </pc:sldChg>
      <pc:sldChg chg="modSp add mod">
        <pc:chgData name="LAREENA L" userId="3fe75cac5d6ab2af" providerId="LiveId" clId="{5C7CC920-3196-46A9-A024-957BFEA07B96}" dt="2020-10-21T01:06:39.244" v="1215" actId="20577"/>
        <pc:sldMkLst>
          <pc:docMk/>
          <pc:sldMk cId="988615487" sldId="286"/>
        </pc:sldMkLst>
        <pc:spChg chg="mod">
          <ac:chgData name="LAREENA L" userId="3fe75cac5d6ab2af" providerId="LiveId" clId="{5C7CC920-3196-46A9-A024-957BFEA07B96}" dt="2020-10-21T01:06:39.244" v="1215" actId="20577"/>
          <ac:spMkLst>
            <pc:docMk/>
            <pc:sldMk cId="988615487" sldId="286"/>
            <ac:spMk id="16" creationId="{0645EE69-FB6A-440A-99D0-A84216798100}"/>
          </ac:spMkLst>
        </pc:spChg>
        <pc:spChg chg="mod">
          <ac:chgData name="LAREENA L" userId="3fe75cac5d6ab2af" providerId="LiveId" clId="{5C7CC920-3196-46A9-A024-957BFEA07B96}" dt="2020-10-20T23:30:19.303" v="570" actId="20577"/>
          <ac:spMkLst>
            <pc:docMk/>
            <pc:sldMk cId="988615487" sldId="286"/>
            <ac:spMk id="17" creationId="{3841D5DE-7B52-4CF0-8922-F20D853DFA82}"/>
          </ac:spMkLst>
        </pc:spChg>
      </pc:sldChg>
      <pc:sldChg chg="addSp delSp modSp add mod">
        <pc:chgData name="LAREENA L" userId="3fe75cac5d6ab2af" providerId="LiveId" clId="{5C7CC920-3196-46A9-A024-957BFEA07B96}" dt="2020-10-21T01:06:44.605" v="1218" actId="20577"/>
        <pc:sldMkLst>
          <pc:docMk/>
          <pc:sldMk cId="125381613" sldId="287"/>
        </pc:sldMkLst>
        <pc:spChg chg="add del mod">
          <ac:chgData name="LAREENA L" userId="3fe75cac5d6ab2af" providerId="LiveId" clId="{5C7CC920-3196-46A9-A024-957BFEA07B96}" dt="2020-10-20T23:30:35.719" v="572"/>
          <ac:spMkLst>
            <pc:docMk/>
            <pc:sldMk cId="125381613" sldId="287"/>
            <ac:spMk id="3" creationId="{88B05BE5-4771-4C4B-84CF-77EA05ECF562}"/>
          </ac:spMkLst>
        </pc:spChg>
        <pc:spChg chg="add del mod">
          <ac:chgData name="LAREENA L" userId="3fe75cac5d6ab2af" providerId="LiveId" clId="{5C7CC920-3196-46A9-A024-957BFEA07B96}" dt="2020-10-20T23:30:58.918" v="574"/>
          <ac:spMkLst>
            <pc:docMk/>
            <pc:sldMk cId="125381613" sldId="287"/>
            <ac:spMk id="5" creationId="{8F227DAB-EA5A-4EEB-91EA-4DD3FFF574D8}"/>
          </ac:spMkLst>
        </pc:spChg>
        <pc:spChg chg="mod">
          <ac:chgData name="LAREENA L" userId="3fe75cac5d6ab2af" providerId="LiveId" clId="{5C7CC920-3196-46A9-A024-957BFEA07B96}" dt="2020-10-21T01:06:44.605" v="1218" actId="20577"/>
          <ac:spMkLst>
            <pc:docMk/>
            <pc:sldMk cId="125381613" sldId="287"/>
            <ac:spMk id="16" creationId="{0645EE69-FB6A-440A-99D0-A84216798100}"/>
          </ac:spMkLst>
        </pc:spChg>
        <pc:spChg chg="mod">
          <ac:chgData name="LAREENA L" userId="3fe75cac5d6ab2af" providerId="LiveId" clId="{5C7CC920-3196-46A9-A024-957BFEA07B96}" dt="2020-10-20T23:31:14.019" v="625" actId="20577"/>
          <ac:spMkLst>
            <pc:docMk/>
            <pc:sldMk cId="125381613" sldId="287"/>
            <ac:spMk id="17" creationId="{3841D5DE-7B52-4CF0-8922-F20D853DFA82}"/>
          </ac:spMkLst>
        </pc:spChg>
        <pc:picChg chg="del">
          <ac:chgData name="LAREENA L" userId="3fe75cac5d6ab2af" providerId="LiveId" clId="{5C7CC920-3196-46A9-A024-957BFEA07B96}" dt="2020-10-20T23:30:33.513" v="571" actId="21"/>
          <ac:picMkLst>
            <pc:docMk/>
            <pc:sldMk cId="125381613" sldId="287"/>
            <ac:picMk id="7" creationId="{84C912BD-6740-4FEC-8A88-588DD04C5E42}"/>
          </ac:picMkLst>
        </pc:picChg>
        <pc:picChg chg="add del mod">
          <ac:chgData name="LAREENA L" userId="3fe75cac5d6ab2af" providerId="LiveId" clId="{5C7CC920-3196-46A9-A024-957BFEA07B96}" dt="2020-10-20T23:30:48.740" v="573" actId="478"/>
          <ac:picMkLst>
            <pc:docMk/>
            <pc:sldMk cId="125381613" sldId="287"/>
            <ac:picMk id="8" creationId="{5BD8EAA7-3332-4A5E-ADD0-3CF821AB7FCD}"/>
          </ac:picMkLst>
        </pc:picChg>
        <pc:picChg chg="add mod">
          <ac:chgData name="LAREENA L" userId="3fe75cac5d6ab2af" providerId="LiveId" clId="{5C7CC920-3196-46A9-A024-957BFEA07B96}" dt="2020-10-20T23:30:58.918" v="574"/>
          <ac:picMkLst>
            <pc:docMk/>
            <pc:sldMk cId="125381613" sldId="287"/>
            <ac:picMk id="7170" creationId="{BC1779F0-5988-4265-8980-249A31491305}"/>
          </ac:picMkLst>
        </pc:picChg>
      </pc:sldChg>
      <pc:sldChg chg="addSp delSp modSp add mod">
        <pc:chgData name="LAREENA L" userId="3fe75cac5d6ab2af" providerId="LiveId" clId="{5C7CC920-3196-46A9-A024-957BFEA07B96}" dt="2020-10-21T01:06:49.005" v="1221" actId="20577"/>
        <pc:sldMkLst>
          <pc:docMk/>
          <pc:sldMk cId="3465773662" sldId="288"/>
        </pc:sldMkLst>
        <pc:spChg chg="add del mod">
          <ac:chgData name="LAREENA L" userId="3fe75cac5d6ab2af" providerId="LiveId" clId="{5C7CC920-3196-46A9-A024-957BFEA07B96}" dt="2020-10-20T23:31:26.463" v="627"/>
          <ac:spMkLst>
            <pc:docMk/>
            <pc:sldMk cId="3465773662" sldId="288"/>
            <ac:spMk id="3" creationId="{DAC3364C-728D-4347-AE31-D9DE2CBF18FF}"/>
          </ac:spMkLst>
        </pc:spChg>
        <pc:spChg chg="mod">
          <ac:chgData name="LAREENA L" userId="3fe75cac5d6ab2af" providerId="LiveId" clId="{5C7CC920-3196-46A9-A024-957BFEA07B96}" dt="2020-10-21T01:06:49.005" v="1221" actId="20577"/>
          <ac:spMkLst>
            <pc:docMk/>
            <pc:sldMk cId="3465773662" sldId="288"/>
            <ac:spMk id="16" creationId="{0645EE69-FB6A-440A-99D0-A84216798100}"/>
          </ac:spMkLst>
        </pc:spChg>
        <pc:spChg chg="mod">
          <ac:chgData name="LAREENA L" userId="3fe75cac5d6ab2af" providerId="LiveId" clId="{5C7CC920-3196-46A9-A024-957BFEA07B96}" dt="2020-10-20T23:31:41.777" v="682" actId="20577"/>
          <ac:spMkLst>
            <pc:docMk/>
            <pc:sldMk cId="3465773662" sldId="288"/>
            <ac:spMk id="17" creationId="{3841D5DE-7B52-4CF0-8922-F20D853DFA82}"/>
          </ac:spMkLst>
        </pc:spChg>
        <pc:picChg chg="del">
          <ac:chgData name="LAREENA L" userId="3fe75cac5d6ab2af" providerId="LiveId" clId="{5C7CC920-3196-46A9-A024-957BFEA07B96}" dt="2020-10-20T23:31:24.871" v="626" actId="478"/>
          <ac:picMkLst>
            <pc:docMk/>
            <pc:sldMk cId="3465773662" sldId="288"/>
            <ac:picMk id="7" creationId="{84C912BD-6740-4FEC-8A88-588DD04C5E42}"/>
          </ac:picMkLst>
        </pc:picChg>
        <pc:picChg chg="add mod">
          <ac:chgData name="LAREENA L" userId="3fe75cac5d6ab2af" providerId="LiveId" clId="{5C7CC920-3196-46A9-A024-957BFEA07B96}" dt="2020-10-20T23:31:26.463" v="627"/>
          <ac:picMkLst>
            <pc:docMk/>
            <pc:sldMk cId="3465773662" sldId="288"/>
            <ac:picMk id="9218" creationId="{EB12260D-9CC9-43B9-B1C9-6B80955CA341}"/>
          </ac:picMkLst>
        </pc:picChg>
      </pc:sldChg>
      <pc:sldChg chg="addSp delSp modSp new mod">
        <pc:chgData name="LAREENA L" userId="3fe75cac5d6ab2af" providerId="LiveId" clId="{5C7CC920-3196-46A9-A024-957BFEA07B96}" dt="2020-10-21T01:06:58.477" v="1224" actId="20577"/>
        <pc:sldMkLst>
          <pc:docMk/>
          <pc:sldMk cId="3189214094" sldId="289"/>
        </pc:sldMkLst>
        <pc:spChg chg="mod">
          <ac:chgData name="LAREENA L" userId="3fe75cac5d6ab2af" providerId="LiveId" clId="{5C7CC920-3196-46A9-A024-957BFEA07B96}" dt="2020-10-21T01:06:58.477" v="1224" actId="20577"/>
          <ac:spMkLst>
            <pc:docMk/>
            <pc:sldMk cId="3189214094" sldId="289"/>
            <ac:spMk id="2" creationId="{C2A49A43-DB5E-4D99-B74D-8AC117216AC7}"/>
          </ac:spMkLst>
        </pc:spChg>
        <pc:spChg chg="del">
          <ac:chgData name="LAREENA L" userId="3fe75cac5d6ab2af" providerId="LiveId" clId="{5C7CC920-3196-46A9-A024-957BFEA07B96}" dt="2020-10-20T23:32:26.719" v="688"/>
          <ac:spMkLst>
            <pc:docMk/>
            <pc:sldMk cId="3189214094" sldId="289"/>
            <ac:spMk id="3" creationId="{C6667B88-26D5-48BA-9549-D7DCA69C91E3}"/>
          </ac:spMkLst>
        </pc:spChg>
        <pc:spChg chg="mod">
          <ac:chgData name="LAREENA L" userId="3fe75cac5d6ab2af" providerId="LiveId" clId="{5C7CC920-3196-46A9-A024-957BFEA07B96}" dt="2020-10-20T23:32:51.560" v="757" actId="20577"/>
          <ac:spMkLst>
            <pc:docMk/>
            <pc:sldMk cId="3189214094" sldId="289"/>
            <ac:spMk id="4" creationId="{1DF79BA6-8B73-414A-9417-C2BE6A4F6735}"/>
          </ac:spMkLst>
        </pc:spChg>
        <pc:picChg chg="add mod">
          <ac:chgData name="LAREENA L" userId="3fe75cac5d6ab2af" providerId="LiveId" clId="{5C7CC920-3196-46A9-A024-957BFEA07B96}" dt="2020-10-20T23:32:26.719" v="688"/>
          <ac:picMkLst>
            <pc:docMk/>
            <pc:sldMk cId="3189214094" sldId="289"/>
            <ac:picMk id="10242" creationId="{975E4AAE-4916-43A5-94DB-726B45EDB199}"/>
          </ac:picMkLst>
        </pc:picChg>
      </pc:sldChg>
      <pc:sldChg chg="addSp delSp modSp add mod ord">
        <pc:chgData name="LAREENA L" userId="3fe75cac5d6ab2af" providerId="LiveId" clId="{5C7CC920-3196-46A9-A024-957BFEA07B96}" dt="2020-10-21T01:26:56.508" v="1443" actId="207"/>
        <pc:sldMkLst>
          <pc:docMk/>
          <pc:sldMk cId="1958461861" sldId="290"/>
        </pc:sldMkLst>
        <pc:spChg chg="mod">
          <ac:chgData name="LAREENA L" userId="3fe75cac5d6ab2af" providerId="LiveId" clId="{5C7CC920-3196-46A9-A024-957BFEA07B96}" dt="2020-10-21T01:26:56.508" v="1443" actId="207"/>
          <ac:spMkLst>
            <pc:docMk/>
            <pc:sldMk cId="1958461861" sldId="290"/>
            <ac:spMk id="2" creationId="{074FEB7A-B2E3-4A2E-BB99-7879856FA3B9}"/>
          </ac:spMkLst>
        </pc:spChg>
        <pc:spChg chg="add del mod">
          <ac:chgData name="LAREENA L" userId="3fe75cac5d6ab2af" providerId="LiveId" clId="{5C7CC920-3196-46A9-A024-957BFEA07B96}" dt="2020-10-21T00:23:00.799" v="828"/>
          <ac:spMkLst>
            <pc:docMk/>
            <pc:sldMk cId="1958461861" sldId="290"/>
            <ac:spMk id="3" creationId="{3586ED17-8801-47D0-83CA-BE9E41507F09}"/>
          </ac:spMkLst>
        </pc:spChg>
        <pc:picChg chg="del">
          <ac:chgData name="LAREENA L" userId="3fe75cac5d6ab2af" providerId="LiveId" clId="{5C7CC920-3196-46A9-A024-957BFEA07B96}" dt="2020-10-21T00:22:48.960" v="827" actId="478"/>
          <ac:picMkLst>
            <pc:docMk/>
            <pc:sldMk cId="1958461861" sldId="290"/>
            <ac:picMk id="14340" creationId="{64E007DC-5150-4EF4-BF63-71FE9851C263}"/>
          </ac:picMkLst>
        </pc:picChg>
        <pc:picChg chg="add mod">
          <ac:chgData name="LAREENA L" userId="3fe75cac5d6ab2af" providerId="LiveId" clId="{5C7CC920-3196-46A9-A024-957BFEA07B96}" dt="2020-10-21T00:23:00.799" v="828"/>
          <ac:picMkLst>
            <pc:docMk/>
            <pc:sldMk cId="1958461861" sldId="290"/>
            <ac:picMk id="16386" creationId="{978558B7-0D1A-47F4-B5FA-23046AB15561}"/>
          </ac:picMkLst>
        </pc:picChg>
      </pc:sldChg>
      <pc:sldChg chg="addSp delSp modSp new mod">
        <pc:chgData name="LAREENA L" userId="3fe75cac5d6ab2af" providerId="LiveId" clId="{5C7CC920-3196-46A9-A024-957BFEA07B96}" dt="2020-10-21T01:27:04.113" v="1444" actId="313"/>
        <pc:sldMkLst>
          <pc:docMk/>
          <pc:sldMk cId="653143833" sldId="291"/>
        </pc:sldMkLst>
        <pc:spChg chg="mod">
          <ac:chgData name="LAREENA L" userId="3fe75cac5d6ab2af" providerId="LiveId" clId="{5C7CC920-3196-46A9-A024-957BFEA07B96}" dt="2020-10-21T01:27:04.113" v="1444" actId="313"/>
          <ac:spMkLst>
            <pc:docMk/>
            <pc:sldMk cId="653143833" sldId="291"/>
            <ac:spMk id="2" creationId="{73B4B568-6002-4CA8-B436-CC7D8C6F157B}"/>
          </ac:spMkLst>
        </pc:spChg>
        <pc:spChg chg="del">
          <ac:chgData name="LAREENA L" userId="3fe75cac5d6ab2af" providerId="LiveId" clId="{5C7CC920-3196-46A9-A024-957BFEA07B96}" dt="2020-10-21T00:36:49.226" v="874" actId="931"/>
          <ac:spMkLst>
            <pc:docMk/>
            <pc:sldMk cId="653143833" sldId="291"/>
            <ac:spMk id="3" creationId="{28B9B0BE-FEB5-4BD9-9A85-4F9E0908F2A2}"/>
          </ac:spMkLst>
        </pc:spChg>
        <pc:picChg chg="add mod">
          <ac:chgData name="LAREENA L" userId="3fe75cac5d6ab2af" providerId="LiveId" clId="{5C7CC920-3196-46A9-A024-957BFEA07B96}" dt="2020-10-21T00:36:51.817" v="876" actId="962"/>
          <ac:picMkLst>
            <pc:docMk/>
            <pc:sldMk cId="653143833" sldId="291"/>
            <ac:picMk id="5" creationId="{D6F3C481-77C3-4D9A-843E-7E848421F82F}"/>
          </ac:picMkLst>
        </pc:picChg>
      </pc:sldChg>
      <pc:sldChg chg="addSp delSp modSp new mod">
        <pc:chgData name="LAREENA L" userId="3fe75cac5d6ab2af" providerId="LiveId" clId="{5C7CC920-3196-46A9-A024-957BFEA07B96}" dt="2020-10-21T00:44:23.057" v="924" actId="20577"/>
        <pc:sldMkLst>
          <pc:docMk/>
          <pc:sldMk cId="3376595571" sldId="292"/>
        </pc:sldMkLst>
        <pc:spChg chg="mod">
          <ac:chgData name="LAREENA L" userId="3fe75cac5d6ab2af" providerId="LiveId" clId="{5C7CC920-3196-46A9-A024-957BFEA07B96}" dt="2020-10-21T00:44:23.057" v="924" actId="20577"/>
          <ac:spMkLst>
            <pc:docMk/>
            <pc:sldMk cId="3376595571" sldId="292"/>
            <ac:spMk id="2" creationId="{B0B0D914-7776-4298-80AC-7625AE752422}"/>
          </ac:spMkLst>
        </pc:spChg>
        <pc:spChg chg="del">
          <ac:chgData name="LAREENA L" userId="3fe75cac5d6ab2af" providerId="LiveId" clId="{5C7CC920-3196-46A9-A024-957BFEA07B96}" dt="2020-10-21T00:37:22.186" v="883" actId="931"/>
          <ac:spMkLst>
            <pc:docMk/>
            <pc:sldMk cId="3376595571" sldId="292"/>
            <ac:spMk id="3" creationId="{4DA30DAB-DC1C-49FE-9FB7-E2F11585547F}"/>
          </ac:spMkLst>
        </pc:spChg>
        <pc:spChg chg="add del mod">
          <ac:chgData name="LAREENA L" userId="3fe75cac5d6ab2af" providerId="LiveId" clId="{5C7CC920-3196-46A9-A024-957BFEA07B96}" dt="2020-10-21T00:37:53.032" v="895" actId="931"/>
          <ac:spMkLst>
            <pc:docMk/>
            <pc:sldMk cId="3376595571" sldId="292"/>
            <ac:spMk id="7" creationId="{AE47CEED-2160-4E87-AA3B-B5434B1011EC}"/>
          </ac:spMkLst>
        </pc:spChg>
        <pc:spChg chg="add del mod">
          <ac:chgData name="LAREENA L" userId="3fe75cac5d6ab2af" providerId="LiveId" clId="{5C7CC920-3196-46A9-A024-957BFEA07B96}" dt="2020-10-21T00:44:16.574" v="908" actId="931"/>
          <ac:spMkLst>
            <pc:docMk/>
            <pc:sldMk cId="3376595571" sldId="292"/>
            <ac:spMk id="11" creationId="{4D1E2ED3-0C18-4A11-B90E-91C9401654E8}"/>
          </ac:spMkLst>
        </pc:spChg>
        <pc:picChg chg="add del mod">
          <ac:chgData name="LAREENA L" userId="3fe75cac5d6ab2af" providerId="LiveId" clId="{5C7CC920-3196-46A9-A024-957BFEA07B96}" dt="2020-10-21T00:37:41.336" v="893" actId="21"/>
          <ac:picMkLst>
            <pc:docMk/>
            <pc:sldMk cId="3376595571" sldId="292"/>
            <ac:picMk id="5" creationId="{64D23AAA-40A9-41D7-B68A-FDE967D43439}"/>
          </ac:picMkLst>
        </pc:picChg>
        <pc:picChg chg="add del mod">
          <ac:chgData name="LAREENA L" userId="3fe75cac5d6ab2af" providerId="LiveId" clId="{5C7CC920-3196-46A9-A024-957BFEA07B96}" dt="2020-10-21T00:38:13.832" v="897" actId="478"/>
          <ac:picMkLst>
            <pc:docMk/>
            <pc:sldMk cId="3376595571" sldId="292"/>
            <ac:picMk id="9" creationId="{E46C30B8-338F-4199-BE24-07D3C7970B36}"/>
          </ac:picMkLst>
        </pc:picChg>
        <pc:picChg chg="add mod">
          <ac:chgData name="LAREENA L" userId="3fe75cac5d6ab2af" providerId="LiveId" clId="{5C7CC920-3196-46A9-A024-957BFEA07B96}" dt="2020-10-21T00:44:21.588" v="914" actId="27614"/>
          <ac:picMkLst>
            <pc:docMk/>
            <pc:sldMk cId="3376595571" sldId="292"/>
            <ac:picMk id="13" creationId="{270D061F-5B17-42BF-AAE4-B15DE1738A3E}"/>
          </ac:picMkLst>
        </pc:picChg>
      </pc:sldChg>
      <pc:sldChg chg="addSp delSp modSp new mod">
        <pc:chgData name="LAREENA L" userId="3fe75cac5d6ab2af" providerId="LiveId" clId="{5C7CC920-3196-46A9-A024-957BFEA07B96}" dt="2020-10-21T00:37:44.114" v="894"/>
        <pc:sldMkLst>
          <pc:docMk/>
          <pc:sldMk cId="3386459048" sldId="293"/>
        </pc:sldMkLst>
        <pc:spChg chg="mod">
          <ac:chgData name="LAREENA L" userId="3fe75cac5d6ab2af" providerId="LiveId" clId="{5C7CC920-3196-46A9-A024-957BFEA07B96}" dt="2020-10-21T00:37:36.629" v="892" actId="20577"/>
          <ac:spMkLst>
            <pc:docMk/>
            <pc:sldMk cId="3386459048" sldId="293"/>
            <ac:spMk id="2" creationId="{E9C16185-D9F6-46A7-AF3B-60FDCC304AA6}"/>
          </ac:spMkLst>
        </pc:spChg>
        <pc:spChg chg="del">
          <ac:chgData name="LAREENA L" userId="3fe75cac5d6ab2af" providerId="LiveId" clId="{5C7CC920-3196-46A9-A024-957BFEA07B96}" dt="2020-10-21T00:37:44.114" v="894"/>
          <ac:spMkLst>
            <pc:docMk/>
            <pc:sldMk cId="3386459048" sldId="293"/>
            <ac:spMk id="3" creationId="{0B6D3881-947D-4659-9DAB-ED66D8F77C10}"/>
          </ac:spMkLst>
        </pc:spChg>
        <pc:picChg chg="add mod">
          <ac:chgData name="LAREENA L" userId="3fe75cac5d6ab2af" providerId="LiveId" clId="{5C7CC920-3196-46A9-A024-957BFEA07B96}" dt="2020-10-21T00:37:44.114" v="894"/>
          <ac:picMkLst>
            <pc:docMk/>
            <pc:sldMk cId="3386459048" sldId="293"/>
            <ac:picMk id="4" creationId="{7FC91212-1868-488E-8345-6A3BA42063BA}"/>
          </ac:picMkLst>
        </pc:picChg>
      </pc:sldChg>
      <pc:sldChg chg="addSp delSp modSp new mod modClrScheme chgLayout">
        <pc:chgData name="LAREENA L" userId="3fe75cac5d6ab2af" providerId="LiveId" clId="{5C7CC920-3196-46A9-A024-957BFEA07B96}" dt="2020-10-21T00:51:30.233" v="989" actId="14100"/>
        <pc:sldMkLst>
          <pc:docMk/>
          <pc:sldMk cId="2439064591" sldId="294"/>
        </pc:sldMkLst>
        <pc:spChg chg="del">
          <ac:chgData name="LAREENA L" userId="3fe75cac5d6ab2af" providerId="LiveId" clId="{5C7CC920-3196-46A9-A024-957BFEA07B96}" dt="2020-10-21T00:48:15.301" v="929" actId="26606"/>
          <ac:spMkLst>
            <pc:docMk/>
            <pc:sldMk cId="2439064591" sldId="294"/>
            <ac:spMk id="2" creationId="{0DBF42B0-699F-45F5-882C-3486F27CC199}"/>
          </ac:spMkLst>
        </pc:spChg>
        <pc:spChg chg="del">
          <ac:chgData name="LAREENA L" userId="3fe75cac5d6ab2af" providerId="LiveId" clId="{5C7CC920-3196-46A9-A024-957BFEA07B96}" dt="2020-10-21T00:48:15.301" v="929" actId="26606"/>
          <ac:spMkLst>
            <pc:docMk/>
            <pc:sldMk cId="2439064591" sldId="294"/>
            <ac:spMk id="3" creationId="{3B92576E-1097-479A-B1B6-8F2F7D395990}"/>
          </ac:spMkLst>
        </pc:spChg>
        <pc:spChg chg="del">
          <ac:chgData name="LAREENA L" userId="3fe75cac5d6ab2af" providerId="LiveId" clId="{5C7CC920-3196-46A9-A024-957BFEA07B96}" dt="2020-10-21T00:48:07.709" v="926" actId="931"/>
          <ac:spMkLst>
            <pc:docMk/>
            <pc:sldMk cId="2439064591" sldId="294"/>
            <ac:spMk id="4" creationId="{526F53E4-9FE5-4C21-8DC7-636491906BE5}"/>
          </ac:spMkLst>
        </pc:spChg>
        <pc:spChg chg="del">
          <ac:chgData name="LAREENA L" userId="3fe75cac5d6ab2af" providerId="LiveId" clId="{5C7CC920-3196-46A9-A024-957BFEA07B96}" dt="2020-10-21T00:48:15.301" v="929" actId="26606"/>
          <ac:spMkLst>
            <pc:docMk/>
            <pc:sldMk cId="2439064591" sldId="294"/>
            <ac:spMk id="5" creationId="{54E65A82-C6EB-4F4F-B981-B0AE57CD9405}"/>
          </ac:spMkLst>
        </pc:spChg>
        <pc:spChg chg="del">
          <ac:chgData name="LAREENA L" userId="3fe75cac5d6ab2af" providerId="LiveId" clId="{5C7CC920-3196-46A9-A024-957BFEA07B96}" dt="2020-10-21T00:48:15.301" v="929" actId="26606"/>
          <ac:spMkLst>
            <pc:docMk/>
            <pc:sldMk cId="2439064591" sldId="294"/>
            <ac:spMk id="6" creationId="{82B4947E-23AD-4575-B8DA-9A01DB067272}"/>
          </ac:spMkLst>
        </pc:spChg>
        <pc:spChg chg="add mod">
          <ac:chgData name="LAREENA L" userId="3fe75cac5d6ab2af" providerId="LiveId" clId="{5C7CC920-3196-46A9-A024-957BFEA07B96}" dt="2020-10-21T00:48:48.873" v="956" actId="242"/>
          <ac:spMkLst>
            <pc:docMk/>
            <pc:sldMk cId="2439064591" sldId="294"/>
            <ac:spMk id="13" creationId="{1C63B204-B2BA-4AF5-9CCD-F192B170467F}"/>
          </ac:spMkLst>
        </pc:spChg>
        <pc:picChg chg="add mod">
          <ac:chgData name="LAREENA L" userId="3fe75cac5d6ab2af" providerId="LiveId" clId="{5C7CC920-3196-46A9-A024-957BFEA07B96}" dt="2020-10-21T00:51:30.233" v="989" actId="14100"/>
          <ac:picMkLst>
            <pc:docMk/>
            <pc:sldMk cId="2439064591" sldId="294"/>
            <ac:picMk id="8" creationId="{08197898-BD51-4EE4-B5C0-69D27334CB76}"/>
          </ac:picMkLst>
        </pc:picChg>
      </pc:sldChg>
      <pc:sldChg chg="addSp delSp modSp new mod">
        <pc:chgData name="LAREENA L" userId="3fe75cac5d6ab2af" providerId="LiveId" clId="{5C7CC920-3196-46A9-A024-957BFEA07B96}" dt="2020-10-21T22:47:44.228" v="1540" actId="14100"/>
        <pc:sldMkLst>
          <pc:docMk/>
          <pc:sldMk cId="3695400587" sldId="295"/>
        </pc:sldMkLst>
        <pc:spChg chg="mod">
          <ac:chgData name="LAREENA L" userId="3fe75cac5d6ab2af" providerId="LiveId" clId="{5C7CC920-3196-46A9-A024-957BFEA07B96}" dt="2020-10-21T00:50:20.955" v="976" actId="20577"/>
          <ac:spMkLst>
            <pc:docMk/>
            <pc:sldMk cId="3695400587" sldId="295"/>
            <ac:spMk id="2" creationId="{70FEEA80-953F-4092-98CC-E591E6AAFE45}"/>
          </ac:spMkLst>
        </pc:spChg>
        <pc:spChg chg="del">
          <ac:chgData name="LAREENA L" userId="3fe75cac5d6ab2af" providerId="LiveId" clId="{5C7CC920-3196-46A9-A024-957BFEA07B96}" dt="2020-10-21T00:48:27.778" v="931" actId="931"/>
          <ac:spMkLst>
            <pc:docMk/>
            <pc:sldMk cId="3695400587" sldId="295"/>
            <ac:spMk id="3" creationId="{2C9FBF65-E637-44D1-90EE-CE20B2B0701B}"/>
          </ac:spMkLst>
        </pc:spChg>
        <pc:spChg chg="add del mod">
          <ac:chgData name="LAREENA L" userId="3fe75cac5d6ab2af" providerId="LiveId" clId="{5C7CC920-3196-46A9-A024-957BFEA07B96}" dt="2020-10-21T22:47:21.635" v="1535" actId="931"/>
          <ac:spMkLst>
            <pc:docMk/>
            <pc:sldMk cId="3695400587" sldId="295"/>
            <ac:spMk id="4" creationId="{AA7B5D60-5340-4D97-B34D-78FFAA1AA30E}"/>
          </ac:spMkLst>
        </pc:spChg>
        <pc:picChg chg="add del mod">
          <ac:chgData name="LAREENA L" userId="3fe75cac5d6ab2af" providerId="LiveId" clId="{5C7CC920-3196-46A9-A024-957BFEA07B96}" dt="2020-10-21T22:46:58.026" v="1534" actId="478"/>
          <ac:picMkLst>
            <pc:docMk/>
            <pc:sldMk cId="3695400587" sldId="295"/>
            <ac:picMk id="5" creationId="{28AE1B6B-E106-4003-B37E-5E1928778447}"/>
          </ac:picMkLst>
        </pc:picChg>
        <pc:picChg chg="add mod">
          <ac:chgData name="LAREENA L" userId="3fe75cac5d6ab2af" providerId="LiveId" clId="{5C7CC920-3196-46A9-A024-957BFEA07B96}" dt="2020-10-21T22:47:44.228" v="1540" actId="14100"/>
          <ac:picMkLst>
            <pc:docMk/>
            <pc:sldMk cId="3695400587" sldId="295"/>
            <ac:picMk id="7" creationId="{C7386202-40D1-4322-8346-9AEDBB4C7F93}"/>
          </ac:picMkLst>
        </pc:picChg>
      </pc:sldChg>
      <pc:sldChg chg="addSp modSp new mod">
        <pc:chgData name="LAREENA L" userId="3fe75cac5d6ab2af" providerId="LiveId" clId="{5C7CC920-3196-46A9-A024-957BFEA07B96}" dt="2020-10-21T01:12:57.057" v="1323" actId="1076"/>
        <pc:sldMkLst>
          <pc:docMk/>
          <pc:sldMk cId="84795449" sldId="296"/>
        </pc:sldMkLst>
        <pc:spChg chg="mod">
          <ac:chgData name="LAREENA L" userId="3fe75cac5d6ab2af" providerId="LiveId" clId="{5C7CC920-3196-46A9-A024-957BFEA07B96}" dt="2020-10-21T01:10:26.275" v="1316" actId="207"/>
          <ac:spMkLst>
            <pc:docMk/>
            <pc:sldMk cId="84795449" sldId="296"/>
            <ac:spMk id="2" creationId="{94354AD5-DCC7-48C6-A14F-7099438B13EB}"/>
          </ac:spMkLst>
        </pc:spChg>
        <pc:spChg chg="mod">
          <ac:chgData name="LAREENA L" userId="3fe75cac5d6ab2af" providerId="LiveId" clId="{5C7CC920-3196-46A9-A024-957BFEA07B96}" dt="2020-10-21T01:12:21.018" v="1319" actId="20577"/>
          <ac:spMkLst>
            <pc:docMk/>
            <pc:sldMk cId="84795449" sldId="296"/>
            <ac:spMk id="3" creationId="{009140F6-B2B1-4A1F-B178-40ECFB72A704}"/>
          </ac:spMkLst>
        </pc:spChg>
        <pc:picChg chg="add mod">
          <ac:chgData name="LAREENA L" userId="3fe75cac5d6ab2af" providerId="LiveId" clId="{5C7CC920-3196-46A9-A024-957BFEA07B96}" dt="2020-10-21T01:12:31.957" v="1321" actId="1076"/>
          <ac:picMkLst>
            <pc:docMk/>
            <pc:sldMk cId="84795449" sldId="296"/>
            <ac:picMk id="5" creationId="{3F210C8B-C5E1-4F94-8676-38232DCE7566}"/>
          </ac:picMkLst>
        </pc:picChg>
        <pc:picChg chg="add mod">
          <ac:chgData name="LAREENA L" userId="3fe75cac5d6ab2af" providerId="LiveId" clId="{5C7CC920-3196-46A9-A024-957BFEA07B96}" dt="2020-10-21T01:12:57.057" v="1323" actId="1076"/>
          <ac:picMkLst>
            <pc:docMk/>
            <pc:sldMk cId="84795449" sldId="296"/>
            <ac:picMk id="7" creationId="{510FEC15-6C79-4AC1-A4CD-9EA6C752276E}"/>
          </ac:picMkLst>
        </pc:picChg>
      </pc:sldChg>
      <pc:sldChg chg="modSp new del mod">
        <pc:chgData name="LAREENA L" userId="3fe75cac5d6ab2af" providerId="LiveId" clId="{5C7CC920-3196-46A9-A024-957BFEA07B96}" dt="2020-10-21T01:16:45.973" v="1336" actId="47"/>
        <pc:sldMkLst>
          <pc:docMk/>
          <pc:sldMk cId="3420705222" sldId="297"/>
        </pc:sldMkLst>
        <pc:spChg chg="mod">
          <ac:chgData name="LAREENA L" userId="3fe75cac5d6ab2af" providerId="LiveId" clId="{5C7CC920-3196-46A9-A024-957BFEA07B96}" dt="2020-10-21T01:16:21.394" v="1331" actId="21"/>
          <ac:spMkLst>
            <pc:docMk/>
            <pc:sldMk cId="3420705222" sldId="297"/>
            <ac:spMk id="2" creationId="{21B31EDB-A6B0-4207-8F5E-D08846730A54}"/>
          </ac:spMkLst>
        </pc:spChg>
      </pc:sldChg>
      <pc:sldChg chg="modSp new mod">
        <pc:chgData name="LAREENA L" userId="3fe75cac5d6ab2af" providerId="LiveId" clId="{5C7CC920-3196-46A9-A024-957BFEA07B96}" dt="2020-10-21T01:09:14.604" v="1249" actId="207"/>
        <pc:sldMkLst>
          <pc:docMk/>
          <pc:sldMk cId="3055142825" sldId="298"/>
        </pc:sldMkLst>
        <pc:spChg chg="mod">
          <ac:chgData name="LAREENA L" userId="3fe75cac5d6ab2af" providerId="LiveId" clId="{5C7CC920-3196-46A9-A024-957BFEA07B96}" dt="2020-10-21T01:08:43.913" v="1247" actId="115"/>
          <ac:spMkLst>
            <pc:docMk/>
            <pc:sldMk cId="3055142825" sldId="298"/>
            <ac:spMk id="2" creationId="{0748ABDE-E3BE-44F4-BF4A-5567B4AC1296}"/>
          </ac:spMkLst>
        </pc:spChg>
        <pc:spChg chg="mod">
          <ac:chgData name="LAREENA L" userId="3fe75cac5d6ab2af" providerId="LiveId" clId="{5C7CC920-3196-46A9-A024-957BFEA07B96}" dt="2020-10-21T01:09:14.604" v="1249" actId="207"/>
          <ac:spMkLst>
            <pc:docMk/>
            <pc:sldMk cId="3055142825" sldId="298"/>
            <ac:spMk id="3" creationId="{381682A6-20A9-4FF0-828F-646FA8B37145}"/>
          </ac:spMkLst>
        </pc:spChg>
      </pc:sldChg>
      <pc:sldChg chg="delSp modSp mod">
        <pc:chgData name="LAREENA L" userId="3fe75cac5d6ab2af" providerId="LiveId" clId="{5C7CC920-3196-46A9-A024-957BFEA07B96}" dt="2020-10-22T00:13:12.775" v="1541" actId="21"/>
        <pc:sldMkLst>
          <pc:docMk/>
          <pc:sldMk cId="1846057794" sldId="299"/>
        </pc:sldMkLst>
        <pc:spChg chg="mod">
          <ac:chgData name="LAREENA L" userId="3fe75cac5d6ab2af" providerId="LiveId" clId="{5C7CC920-3196-46A9-A024-957BFEA07B96}" dt="2020-10-21T01:16:41.264" v="1335" actId="255"/>
          <ac:spMkLst>
            <pc:docMk/>
            <pc:sldMk cId="1846057794" sldId="299"/>
            <ac:spMk id="2" creationId="{78016608-7F0F-40B9-B518-853D5BAF74FA}"/>
          </ac:spMkLst>
        </pc:spChg>
        <pc:spChg chg="del">
          <ac:chgData name="LAREENA L" userId="3fe75cac5d6ab2af" providerId="LiveId" clId="{5C7CC920-3196-46A9-A024-957BFEA07B96}" dt="2020-10-22T00:13:12.775" v="1541" actId="21"/>
          <ac:spMkLst>
            <pc:docMk/>
            <pc:sldMk cId="1846057794" sldId="299"/>
            <ac:spMk id="3" creationId="{68D0B737-6BFA-48DF-9DAE-0A60A5CEB3B1}"/>
          </ac:spMkLst>
        </pc:spChg>
      </pc:sldChg>
      <pc:sldChg chg="new del">
        <pc:chgData name="LAREENA L" userId="3fe75cac5d6ab2af" providerId="LiveId" clId="{5C7CC920-3196-46A9-A024-957BFEA07B96}" dt="2020-10-21T01:16:06.142" v="1330" actId="2696"/>
        <pc:sldMkLst>
          <pc:docMk/>
          <pc:sldMk cId="4266009030"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10/21/2020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10/21/2020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10/21/2020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10/21/2020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10/21/2020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10/21/2020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viluppofelice.wordpress.com/2015/05/11/the-evolution-of-public-spending-in-the-oecd-countries-part-i/"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flickr.com/photos/sean-b/245744537"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904999"/>
            <a:ext cx="9784080" cy="1920240"/>
          </a:xfrm>
        </p:spPr>
        <p:txBody>
          <a:bodyPr/>
          <a:lstStyle/>
          <a:p>
            <a:pPr algn="ctr"/>
            <a:r>
              <a:rPr lang="en-US" dirty="0"/>
              <a:t>“what Makes us Smile:</a:t>
            </a:r>
            <a:br>
              <a:rPr lang="en-US" dirty="0"/>
            </a:br>
            <a:r>
              <a:rPr lang="en-US" dirty="0"/>
              <a:t>world happiness data at a glance”</a:t>
            </a:r>
          </a:p>
        </p:txBody>
      </p:sp>
      <p:sp>
        <p:nvSpPr>
          <p:cNvPr id="3" name="Subtitle 2"/>
          <p:cNvSpPr>
            <a:spLocks noGrp="1"/>
          </p:cNvSpPr>
          <p:nvPr>
            <p:ph type="subTitle" idx="1"/>
          </p:nvPr>
        </p:nvSpPr>
        <p:spPr/>
        <p:txBody>
          <a:bodyPr>
            <a:normAutofit fontScale="70000" lnSpcReduction="20000"/>
          </a:bodyPr>
          <a:lstStyle/>
          <a:p>
            <a:r>
              <a:rPr lang="en-US" b="1" u="sng" dirty="0"/>
              <a:t>Project 1, Group 3</a:t>
            </a:r>
          </a:p>
          <a:p>
            <a:endParaRPr lang="en-US" b="1" u="sng" dirty="0"/>
          </a:p>
          <a:p>
            <a:r>
              <a:rPr lang="en-US" b="0" i="0" dirty="0">
                <a:effectLst/>
                <a:latin typeface="Arial" panose="020B0604020202020204" pitchFamily="34" charset="0"/>
              </a:rPr>
              <a:t>*Manuela Munoz</a:t>
            </a:r>
            <a:endParaRPr lang="en-US" dirty="0"/>
          </a:p>
          <a:p>
            <a:r>
              <a:rPr lang="en-US" b="0" i="0" dirty="0">
                <a:effectLst/>
                <a:latin typeface="Arial" panose="020B0604020202020204" pitchFamily="34" charset="0"/>
              </a:rPr>
              <a:t>Taylor Clark</a:t>
            </a:r>
          </a:p>
          <a:p>
            <a:r>
              <a:rPr lang="en-US" b="0" i="0" dirty="0">
                <a:effectLst/>
                <a:latin typeface="Arial" panose="020B0604020202020204" pitchFamily="34" charset="0"/>
              </a:rPr>
              <a:t>Lareena Llamado</a:t>
            </a:r>
            <a:endParaRPr lang="en-US" dirty="0">
              <a:latin typeface="Arial" panose="020B0604020202020204" pitchFamily="34" charset="0"/>
            </a:endParaRPr>
          </a:p>
          <a:p>
            <a:r>
              <a:rPr lang="en-US" b="0" i="0" dirty="0" err="1">
                <a:effectLst/>
                <a:latin typeface="Arial" panose="020B0604020202020204" pitchFamily="34" charset="0"/>
              </a:rPr>
              <a:t>Meixi</a:t>
            </a:r>
            <a:r>
              <a:rPr lang="en-US" b="0" i="0" dirty="0">
                <a:effectLst/>
                <a:latin typeface="Arial" panose="020B0604020202020204" pitchFamily="34" charset="0"/>
              </a:rPr>
              <a:t> Yu</a:t>
            </a:r>
          </a:p>
          <a:p>
            <a:r>
              <a:rPr lang="en-US" b="0" i="0" dirty="0">
                <a:effectLst/>
                <a:latin typeface="Arial" panose="020B0604020202020204" pitchFamily="34" charset="0"/>
              </a:rPr>
              <a:t>Scott Provencher</a:t>
            </a:r>
            <a:endParaRPr lang="en-US" dirty="0"/>
          </a:p>
          <a:p>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r>
              <a:rPr lang="en-US" sz="2800" b="1" i="0" dirty="0">
                <a:solidFill>
                  <a:srgbClr val="000000"/>
                </a:solidFill>
                <a:effectLst/>
                <a:latin typeface="Helvetica Neue"/>
              </a:rPr>
              <a:t>2. Do all the variables have an equal effect on the happiness level of regions?</a:t>
            </a:r>
            <a:endParaRPr lang="en-US" sz="2800" dirty="0"/>
          </a:p>
        </p:txBody>
      </p:sp>
      <p:pic>
        <p:nvPicPr>
          <p:cNvPr id="7" name="Picture 4">
            <a:extLst>
              <a:ext uri="{FF2B5EF4-FFF2-40B4-BE49-F238E27FC236}">
                <a16:creationId xmlns:a16="http://schemas.microsoft.com/office/drawing/2014/main" id="{84C912BD-6740-4FEC-8A88-588DD04C5E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4" y="1173480"/>
            <a:ext cx="5638800" cy="4511039"/>
          </a:xfrm>
          <a:prstGeom prst="rect">
            <a:avLst/>
          </a:prstGeom>
          <a:solidFill>
            <a:srgbClr val="FFFFFF"/>
          </a:solidFill>
        </p:spPr>
      </p:pic>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for Latin American and Caribbean</a:t>
            </a:r>
          </a:p>
        </p:txBody>
      </p:sp>
    </p:spTree>
    <p:extLst>
      <p:ext uri="{BB962C8B-B14F-4D97-AF65-F5344CB8AC3E}">
        <p14:creationId xmlns:p14="http://schemas.microsoft.com/office/powerpoint/2010/main" val="98861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of Middle East and North Africa</a:t>
            </a:r>
          </a:p>
        </p:txBody>
      </p:sp>
      <p:pic>
        <p:nvPicPr>
          <p:cNvPr id="7170" name="Picture 2">
            <a:extLst>
              <a:ext uri="{FF2B5EF4-FFF2-40B4-BE49-F238E27FC236}">
                <a16:creationId xmlns:a16="http://schemas.microsoft.com/office/drawing/2014/main" id="{BC1779F0-5988-4265-8980-249A314913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645EE69-FB6A-440A-99D0-A84216798100}"/>
              </a:ext>
            </a:extLst>
          </p:cNvPr>
          <p:cNvSpPr>
            <a:spLocks noGrp="1"/>
          </p:cNvSpPr>
          <p:nvPr>
            <p:ph type="title"/>
          </p:nvPr>
        </p:nvSpPr>
        <p:spPr>
          <a:xfrm>
            <a:off x="684213" y="685800"/>
            <a:ext cx="3886200" cy="4038600"/>
          </a:xfrm>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17" name="Text Placeholder 3">
            <a:extLst>
              <a:ext uri="{FF2B5EF4-FFF2-40B4-BE49-F238E27FC236}">
                <a16:creationId xmlns:a16="http://schemas.microsoft.com/office/drawing/2014/main" id="{3841D5DE-7B52-4CF0-8922-F20D853DFA82}"/>
              </a:ext>
            </a:extLst>
          </p:cNvPr>
          <p:cNvSpPr>
            <a:spLocks noGrp="1"/>
          </p:cNvSpPr>
          <p:nvPr>
            <p:ph type="body" sz="half" idx="2"/>
          </p:nvPr>
        </p:nvSpPr>
        <p:spPr>
          <a:xfrm>
            <a:off x="684213" y="4876800"/>
            <a:ext cx="3886200" cy="1295400"/>
          </a:xfrm>
        </p:spPr>
        <p:txBody>
          <a:bodyPr/>
          <a:lstStyle/>
          <a:p>
            <a:r>
              <a:rPr lang="en-US" dirty="0"/>
              <a:t>Correlation of Central and Eastern Europe</a:t>
            </a:r>
          </a:p>
        </p:txBody>
      </p:sp>
      <p:pic>
        <p:nvPicPr>
          <p:cNvPr id="9218" name="Picture 2">
            <a:extLst>
              <a:ext uri="{FF2B5EF4-FFF2-40B4-BE49-F238E27FC236}">
                <a16:creationId xmlns:a16="http://schemas.microsoft.com/office/drawing/2014/main" id="{EB12260D-9CC9-43B9-B1C9-6B80955CA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7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9A43-DB5E-4D99-B74D-8AC117216AC7}"/>
              </a:ext>
            </a:extLst>
          </p:cNvPr>
          <p:cNvSpPr>
            <a:spLocks noGrp="1"/>
          </p:cNvSpPr>
          <p:nvPr>
            <p:ph type="title"/>
          </p:nvPr>
        </p:nvSpPr>
        <p:spPr/>
        <p:txBody>
          <a:bodyPr anchor="ctr"/>
          <a:lstStyle/>
          <a:p>
            <a:pPr algn="ctr"/>
            <a:r>
              <a:rPr lang="en-US" sz="2800" b="1" i="0" dirty="0">
                <a:solidFill>
                  <a:srgbClr val="000000"/>
                </a:solidFill>
                <a:effectLst/>
                <a:latin typeface="Helvetica Neue"/>
              </a:rPr>
              <a:t>2. Do all the variables have an equal effect on the happiness level of regions?</a:t>
            </a:r>
            <a:endParaRPr lang="en-US" sz="2800" dirty="0"/>
          </a:p>
        </p:txBody>
      </p:sp>
      <p:sp>
        <p:nvSpPr>
          <p:cNvPr id="4" name="Text Placeholder 3">
            <a:extLst>
              <a:ext uri="{FF2B5EF4-FFF2-40B4-BE49-F238E27FC236}">
                <a16:creationId xmlns:a16="http://schemas.microsoft.com/office/drawing/2014/main" id="{1DF79BA6-8B73-414A-9417-C2BE6A4F6735}"/>
              </a:ext>
            </a:extLst>
          </p:cNvPr>
          <p:cNvSpPr>
            <a:spLocks noGrp="1"/>
          </p:cNvSpPr>
          <p:nvPr>
            <p:ph type="body" sz="half" idx="2"/>
          </p:nvPr>
        </p:nvSpPr>
        <p:spPr/>
        <p:txBody>
          <a:bodyPr/>
          <a:lstStyle/>
          <a:p>
            <a:r>
              <a:rPr lang="en-US" dirty="0"/>
              <a:t>Correlation of North America and Australia and New Zealand (ANZ)</a:t>
            </a:r>
          </a:p>
        </p:txBody>
      </p:sp>
      <p:pic>
        <p:nvPicPr>
          <p:cNvPr id="10242" name="Picture 2">
            <a:extLst>
              <a:ext uri="{FF2B5EF4-FFF2-40B4-BE49-F238E27FC236}">
                <a16:creationId xmlns:a16="http://schemas.microsoft.com/office/drawing/2014/main" id="{975E4AAE-4916-43A5-94DB-726B45EDB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1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b="1" i="0" dirty="0">
                <a:solidFill>
                  <a:srgbClr val="000000"/>
                </a:solidFill>
                <a:effectLst/>
                <a:latin typeface="Helvetica Neue"/>
              </a:rPr>
              <a:t>3. How do the countries with the highest GDP compare in terms of happiness level versus the countries with the lowest GDP?</a:t>
            </a:r>
          </a:p>
        </p:txBody>
      </p:sp>
      <p:pic>
        <p:nvPicPr>
          <p:cNvPr id="11266" name="Picture 2">
            <a:extLst>
              <a:ext uri="{FF2B5EF4-FFF2-40B4-BE49-F238E27FC236}">
                <a16:creationId xmlns:a16="http://schemas.microsoft.com/office/drawing/2014/main" id="{BEBCAB24-D287-48C6-B861-120B8C41E7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1556" y="1848119"/>
            <a:ext cx="3885714" cy="43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6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b="1" i="0" dirty="0">
                <a:effectLst/>
              </a:rPr>
              <a:t>4. What portion of high-GDP countries have low happiness levels?</a:t>
            </a:r>
          </a:p>
        </p:txBody>
      </p:sp>
      <p:pic>
        <p:nvPicPr>
          <p:cNvPr id="12292" name="Picture 4">
            <a:extLst>
              <a:ext uri="{FF2B5EF4-FFF2-40B4-BE49-F238E27FC236}">
                <a16:creationId xmlns:a16="http://schemas.microsoft.com/office/drawing/2014/main" id="{CC6EB6C5-9DBD-4863-B1DE-C5C98B1BD31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5865813" y="1293305"/>
            <a:ext cx="5638800" cy="4271390"/>
          </a:xfrm>
          <a:prstGeom prst="rect">
            <a:avLst/>
          </a:prstGeom>
          <a:solidFill>
            <a:srgbClr val="FFFFFF"/>
          </a:solidFill>
        </p:spPr>
      </p:pic>
      <p:sp>
        <p:nvSpPr>
          <p:cNvPr id="5" name="TextBox 4">
            <a:extLst>
              <a:ext uri="{FF2B5EF4-FFF2-40B4-BE49-F238E27FC236}">
                <a16:creationId xmlns:a16="http://schemas.microsoft.com/office/drawing/2014/main" id="{BA284AF5-8FCA-450A-91B3-3350C6F9A3F0}"/>
              </a:ext>
            </a:extLst>
          </p:cNvPr>
          <p:cNvSpPr txBox="1"/>
          <p:nvPr/>
        </p:nvSpPr>
        <p:spPr>
          <a:xfrm>
            <a:off x="303212" y="4876800"/>
            <a:ext cx="4114800" cy="1754326"/>
          </a:xfrm>
          <a:prstGeom prst="rect">
            <a:avLst/>
          </a:prstGeom>
          <a:solidFill>
            <a:schemeClr val="bg1"/>
          </a:solidFill>
        </p:spPr>
        <p:txBody>
          <a:bodyPr wrap="square">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Helvetica Neue"/>
              </a:rPr>
              <a:t>10.0% of the total countries have high GDP have low happiness levels</a:t>
            </a:r>
            <a:r>
              <a:rPr kumimoji="0" lang="en-US" altLang="en-US" sz="1800" b="0" i="0" u="none" strike="noStrike" cap="none" normalizeH="0" baseline="0" dirty="0">
                <a:ln>
                  <a:noFill/>
                </a:ln>
                <a:solidFill>
                  <a:schemeClr val="tx1"/>
                </a:solidFill>
                <a:effectLst/>
                <a:latin typeface="Helvetica Neue"/>
              </a:rPr>
              <a:t> </a:t>
            </a:r>
          </a:p>
          <a:p>
            <a:pPr marR="0" lvl="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Helvetica Neu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00000"/>
                </a:solidFill>
                <a:effectLst/>
                <a:latin typeface="Helvetica Neue"/>
              </a:rPr>
              <a:t>18.18% of the countries with high GDP have low happiness levels</a:t>
            </a:r>
            <a:endParaRPr kumimoji="0" lang="en-US" altLang="en-US" sz="1800" b="0" i="0" u="none" strike="noStrike" cap="none" normalizeH="0" baseline="0" dirty="0">
              <a:ln>
                <a:noFill/>
              </a:ln>
              <a:solidFill>
                <a:schemeClr val="tx1"/>
              </a:solidFill>
              <a:effectLst/>
              <a:latin typeface="Helvetica Neue"/>
            </a:endParaRPr>
          </a:p>
        </p:txBody>
      </p:sp>
    </p:spTree>
    <p:extLst>
      <p:ext uri="{BB962C8B-B14F-4D97-AF65-F5344CB8AC3E}">
        <p14:creationId xmlns:p14="http://schemas.microsoft.com/office/powerpoint/2010/main" val="83767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b="1" i="0" dirty="0">
                <a:effectLst/>
              </a:rPr>
              <a:t>5. What portion of low-GDP countries have high happiness levels?</a:t>
            </a:r>
          </a:p>
        </p:txBody>
      </p:sp>
      <p:pic>
        <p:nvPicPr>
          <p:cNvPr id="13314" name="Picture 2">
            <a:extLst>
              <a:ext uri="{FF2B5EF4-FFF2-40B4-BE49-F238E27FC236}">
                <a16:creationId xmlns:a16="http://schemas.microsoft.com/office/drawing/2014/main" id="{FC2358CC-3F47-4249-9798-7A41F70EB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4" y="1511808"/>
            <a:ext cx="5638800" cy="3834383"/>
          </a:xfrm>
          <a:prstGeom prst="rect">
            <a:avLst/>
          </a:prstGeom>
          <a:solidFill>
            <a:srgbClr val="FFFFFF"/>
          </a:solidFill>
        </p:spPr>
      </p:pic>
      <p:sp>
        <p:nvSpPr>
          <p:cNvPr id="3" name="Rectangle 1">
            <a:extLst>
              <a:ext uri="{FF2B5EF4-FFF2-40B4-BE49-F238E27FC236}">
                <a16:creationId xmlns:a16="http://schemas.microsoft.com/office/drawing/2014/main" id="{F37D82D9-3C6F-469C-8BA3-8DB4F1E88B8D}"/>
              </a:ext>
            </a:extLst>
          </p:cNvPr>
          <p:cNvSpPr>
            <a:spLocks noGrp="1" noChangeArrowheads="1"/>
          </p:cNvSpPr>
          <p:nvPr>
            <p:ph type="body" sz="half" idx="2"/>
          </p:nvPr>
        </p:nvSpPr>
        <p:spPr bwMode="auto">
          <a:xfrm>
            <a:off x="379412" y="5091499"/>
            <a:ext cx="434340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Helvetica Neue"/>
              </a:rPr>
              <a:t>25.0% of the total countries with low GDP have high happiness levels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Helvetica Neue"/>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Helvetica Neue"/>
              </a:rPr>
              <a:t> </a:t>
            </a:r>
            <a:r>
              <a:rPr lang="en-US" b="0" i="0" dirty="0">
                <a:solidFill>
                  <a:srgbClr val="000000"/>
                </a:solidFill>
                <a:effectLst/>
                <a:latin typeface="Helvetica Neue"/>
              </a:rPr>
              <a:t>11.25% of low-GDP countries have high happiness levels.</a:t>
            </a:r>
            <a:endParaRPr kumimoji="0" lang="en-US" altLang="en-US" b="0" i="0" u="none" strike="noStrike" cap="none" normalizeH="0" baseline="0" dirty="0">
              <a:ln>
                <a:noFill/>
              </a:ln>
              <a:solidFill>
                <a:schemeClr val="tx1"/>
              </a:solidFill>
              <a:effectLst/>
              <a:latin typeface="Helvetica Neue"/>
            </a:endParaRPr>
          </a:p>
        </p:txBody>
      </p:sp>
    </p:spTree>
    <p:extLst>
      <p:ext uri="{BB962C8B-B14F-4D97-AF65-F5344CB8AC3E}">
        <p14:creationId xmlns:p14="http://schemas.microsoft.com/office/powerpoint/2010/main" val="291909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EB7A-B2E3-4A2E-BB99-7879856FA3B9}"/>
              </a:ext>
            </a:extLst>
          </p:cNvPr>
          <p:cNvSpPr>
            <a:spLocks noGrp="1"/>
          </p:cNvSpPr>
          <p:nvPr>
            <p:ph type="title"/>
          </p:nvPr>
        </p:nvSpPr>
        <p:spPr/>
        <p:txBody>
          <a:bodyPr anchor="ctr">
            <a:noAutofit/>
          </a:bodyPr>
          <a:lstStyle/>
          <a:p>
            <a:pPr algn="ctr"/>
            <a:r>
              <a:rPr lang="en-US" sz="3200" b="1" i="0" dirty="0">
                <a:solidFill>
                  <a:srgbClr val="00B050"/>
                </a:solidFill>
                <a:effectLst/>
                <a:latin typeface="Helvetica Neue"/>
              </a:rPr>
              <a:t>Comparison of means for</a:t>
            </a:r>
            <a:r>
              <a:rPr lang="en-US" sz="3200" b="1" dirty="0">
                <a:solidFill>
                  <a:srgbClr val="00B050"/>
                </a:solidFill>
                <a:latin typeface="Helvetica Neue"/>
              </a:rPr>
              <a:t> GDP </a:t>
            </a:r>
            <a:r>
              <a:rPr lang="en-US" sz="3200" b="1" i="0" dirty="0">
                <a:solidFill>
                  <a:srgbClr val="00B050"/>
                </a:solidFill>
                <a:effectLst/>
                <a:latin typeface="Helvetica Neue"/>
              </a:rPr>
              <a:t>per region</a:t>
            </a:r>
            <a:endParaRPr lang="en-US" sz="3200" dirty="0">
              <a:solidFill>
                <a:srgbClr val="00B050"/>
              </a:solidFill>
            </a:endParaRPr>
          </a:p>
        </p:txBody>
      </p:sp>
      <p:pic>
        <p:nvPicPr>
          <p:cNvPr id="16386" name="Picture 2">
            <a:extLst>
              <a:ext uri="{FF2B5EF4-FFF2-40B4-BE49-F238E27FC236}">
                <a16:creationId xmlns:a16="http://schemas.microsoft.com/office/drawing/2014/main" id="{978558B7-0D1A-47F4-B5FA-23046AB155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3572" y="1828800"/>
            <a:ext cx="808168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46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EB7A-B2E3-4A2E-BB99-7879856FA3B9}"/>
              </a:ext>
            </a:extLst>
          </p:cNvPr>
          <p:cNvSpPr>
            <a:spLocks noGrp="1"/>
          </p:cNvSpPr>
          <p:nvPr>
            <p:ph type="title"/>
          </p:nvPr>
        </p:nvSpPr>
        <p:spPr/>
        <p:txBody>
          <a:bodyPr anchor="ctr">
            <a:normAutofit/>
          </a:bodyPr>
          <a:lstStyle/>
          <a:p>
            <a:pPr algn="ctr"/>
            <a:r>
              <a:rPr lang="en-US" b="1" i="0" dirty="0">
                <a:solidFill>
                  <a:schemeClr val="accent2"/>
                </a:solidFill>
                <a:effectLst/>
                <a:latin typeface="Helvetica Neue"/>
              </a:rPr>
              <a:t>Comparison of means FOR HAPPINESS per region</a:t>
            </a:r>
            <a:endParaRPr lang="en-US" dirty="0">
              <a:solidFill>
                <a:schemeClr val="accent2"/>
              </a:solidFill>
            </a:endParaRPr>
          </a:p>
        </p:txBody>
      </p:sp>
      <p:pic>
        <p:nvPicPr>
          <p:cNvPr id="14340" name="Picture 4">
            <a:extLst>
              <a:ext uri="{FF2B5EF4-FFF2-40B4-BE49-F238E27FC236}">
                <a16:creationId xmlns:a16="http://schemas.microsoft.com/office/drawing/2014/main" id="{64E007DC-5150-4EF4-BF63-71FE9851C2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4169" y="1828800"/>
            <a:ext cx="794048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9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B568-6002-4CA8-B436-CC7D8C6F157B}"/>
              </a:ext>
            </a:extLst>
          </p:cNvPr>
          <p:cNvSpPr>
            <a:spLocks noGrp="1"/>
          </p:cNvSpPr>
          <p:nvPr>
            <p:ph type="title"/>
          </p:nvPr>
        </p:nvSpPr>
        <p:spPr/>
        <p:txBody>
          <a:bodyPr anchor="ctr"/>
          <a:lstStyle/>
          <a:p>
            <a:pPr algn="ctr"/>
            <a:r>
              <a:rPr lang="en-US" dirty="0"/>
              <a:t>Independent t-test for GDP</a:t>
            </a:r>
          </a:p>
        </p:txBody>
      </p:sp>
      <p:pic>
        <p:nvPicPr>
          <p:cNvPr id="5" name="Content Placeholder 4" descr="A picture containing text&#10;&#10;Description automatically generated">
            <a:extLst>
              <a:ext uri="{FF2B5EF4-FFF2-40B4-BE49-F238E27FC236}">
                <a16:creationId xmlns:a16="http://schemas.microsoft.com/office/drawing/2014/main" id="{D6F3C481-77C3-4D9A-843E-7E848421F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2376429"/>
            <a:ext cx="9753600" cy="3248141"/>
          </a:xfrm>
        </p:spPr>
      </p:pic>
    </p:spTree>
    <p:extLst>
      <p:ext uri="{BB962C8B-B14F-4D97-AF65-F5344CB8AC3E}">
        <p14:creationId xmlns:p14="http://schemas.microsoft.com/office/powerpoint/2010/main" val="65314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Helvetica Neue"/>
              </a:rPr>
              <a:t>What is the factor that most influences the level of happiness?</a:t>
            </a:r>
            <a:endParaRPr lang="en-US" dirty="0"/>
          </a:p>
        </p:txBody>
      </p:sp>
      <p:sp>
        <p:nvSpPr>
          <p:cNvPr id="3" name="Content Placeholder 2"/>
          <p:cNvSpPr>
            <a:spLocks noGrp="1"/>
          </p:cNvSpPr>
          <p:nvPr>
            <p:ph idx="1"/>
          </p:nvPr>
        </p:nvSpPr>
        <p:spPr>
          <a:xfrm>
            <a:off x="1188720" y="2011680"/>
            <a:ext cx="9692640" cy="4297680"/>
          </a:xfrm>
        </p:spPr>
        <p:txBody>
          <a:bodyPr>
            <a:normAutofit lnSpcReduction="10000"/>
          </a:bodyPr>
          <a:lstStyle/>
          <a:p>
            <a:pPr algn="l">
              <a:buFont typeface="Arial" panose="020B0604020202020204" pitchFamily="34" charset="0"/>
              <a:buChar char="•"/>
            </a:pPr>
            <a:endParaRPr lang="en-US" b="1" i="0" dirty="0">
              <a:solidFill>
                <a:srgbClr val="000000"/>
              </a:solidFill>
              <a:effectLst/>
              <a:latin typeface="Helvetica Neue"/>
            </a:endParaRPr>
          </a:p>
          <a:p>
            <a:pPr algn="l">
              <a:buFont typeface="Arial" panose="020B0604020202020204" pitchFamily="34" charset="0"/>
              <a:buChar char="•"/>
            </a:pPr>
            <a:r>
              <a:rPr lang="en-US" b="1" i="0" dirty="0">
                <a:solidFill>
                  <a:srgbClr val="000000"/>
                </a:solidFill>
                <a:effectLst/>
                <a:latin typeface="Helvetica Neue"/>
              </a:rPr>
              <a:t>Hypothesis</a:t>
            </a:r>
            <a:r>
              <a:rPr lang="en-US" b="0" i="0" dirty="0">
                <a:solidFill>
                  <a:srgbClr val="000000"/>
                </a:solidFill>
                <a:effectLst/>
                <a:latin typeface="Helvetica Neue"/>
              </a:rPr>
              <a:t>: GDP is positively related to happiness level for the year 2020.</a:t>
            </a:r>
          </a:p>
          <a:p>
            <a:pPr marL="45720" indent="0">
              <a:buNone/>
            </a:pPr>
            <a:endParaRPr lang="en-US" b="1" dirty="0">
              <a:solidFill>
                <a:srgbClr val="000000"/>
              </a:solidFill>
              <a:latin typeface="Helvetica Neue"/>
            </a:endParaRPr>
          </a:p>
          <a:p>
            <a:pPr>
              <a:buFont typeface="Arial" panose="020B0604020202020204" pitchFamily="34" charset="0"/>
              <a:buChar char="•"/>
            </a:pPr>
            <a:r>
              <a:rPr lang="en-US" b="1" i="0" dirty="0">
                <a:solidFill>
                  <a:srgbClr val="000000"/>
                </a:solidFill>
                <a:effectLst/>
                <a:latin typeface="Helvetica Neue"/>
              </a:rPr>
              <a:t>Null hypothesis</a:t>
            </a:r>
            <a:r>
              <a:rPr lang="en-US" b="0" i="0" dirty="0">
                <a:solidFill>
                  <a:srgbClr val="000000"/>
                </a:solidFill>
                <a:effectLst/>
                <a:latin typeface="Helvetica Neue"/>
              </a:rPr>
              <a:t>: GDP is not related to the happiness level.</a:t>
            </a:r>
          </a:p>
          <a:p>
            <a:endParaRPr lang="en-US" sz="1200" i="1" dirty="0">
              <a:solidFill>
                <a:srgbClr val="000000"/>
              </a:solidFill>
              <a:latin typeface="Helvetica Neue"/>
            </a:endParaRPr>
          </a:p>
          <a:p>
            <a:endParaRPr lang="en-US" sz="1200" i="1" dirty="0">
              <a:solidFill>
                <a:srgbClr val="000000"/>
              </a:solidFill>
              <a:latin typeface="Helvetica Neue"/>
            </a:endParaRPr>
          </a:p>
          <a:p>
            <a:r>
              <a:rPr lang="en-US" sz="1200" i="1" dirty="0">
                <a:solidFill>
                  <a:srgbClr val="000000"/>
                </a:solidFill>
                <a:latin typeface="Helvetica Neue"/>
              </a:rPr>
              <a:t>Background: The happiness score ranking use data from </a:t>
            </a:r>
            <a:r>
              <a:rPr lang="en-US" sz="1200" i="1" dirty="0" err="1">
                <a:solidFill>
                  <a:srgbClr val="000000"/>
                </a:solidFill>
                <a:latin typeface="Helvetica Neue"/>
              </a:rPr>
              <a:t>theGallup</a:t>
            </a:r>
            <a:r>
              <a:rPr lang="en-US" sz="1200" i="1" dirty="0">
                <a:solidFill>
                  <a:srgbClr val="000000"/>
                </a:solidFill>
                <a:latin typeface="Helvetica Neue"/>
              </a:rPr>
              <a:t> World Poll. The scores are based on answers to different factors including GDP, freedom, family, social support, and others. There are over 150 countries in this dataset, ranging from 2015 to 2020. For our analysis, we use the year 2020.</a:t>
            </a:r>
            <a:endParaRPr lang="en-US" sz="1200" dirty="0">
              <a:solidFill>
                <a:srgbClr val="000000"/>
              </a:solidFill>
              <a:latin typeface="Helvetica Neue"/>
            </a:endParaRPr>
          </a:p>
          <a:p>
            <a:r>
              <a:rPr lang="en-US" sz="1200" dirty="0">
                <a:solidFill>
                  <a:srgbClr val="000000"/>
                </a:solidFill>
                <a:latin typeface="Helvetica Neue"/>
              </a:rPr>
              <a:t>source</a:t>
            </a:r>
            <a:r>
              <a:rPr lang="en-US" sz="1200">
                <a:solidFill>
                  <a:srgbClr val="000000"/>
                </a:solidFill>
                <a:latin typeface="Helvetica Neue"/>
              </a:rPr>
              <a:t>: </a:t>
            </a:r>
            <a:r>
              <a:rPr lang="en-US" sz="1200" u="sng">
                <a:solidFill>
                  <a:srgbClr val="296EAA"/>
                </a:solidFill>
                <a:latin typeface="Helvetica Neue"/>
              </a:rPr>
              <a:t>https://www.kaggle.com/mathurinache/world-happiness-report?select=2020.csv</a:t>
            </a:r>
            <a:endParaRPr lang="en-US" dirty="0">
              <a:solidFill>
                <a:srgbClr val="000000"/>
              </a:solidFill>
              <a:latin typeface="Helvetica Neue"/>
            </a:endParaRPr>
          </a:p>
          <a:p>
            <a:pPr>
              <a:buFont typeface="Arial" panose="020B0604020202020204" pitchFamily="34" charset="0"/>
              <a:buChar char="•"/>
            </a:pPr>
            <a:endParaRPr lang="en-US" b="0" i="0" dirty="0">
              <a:solidFill>
                <a:srgbClr val="000000"/>
              </a:solidFill>
              <a:effectLst/>
              <a:latin typeface="Helvetica Neue"/>
            </a:endParaRPr>
          </a:p>
        </p:txBody>
      </p:sp>
      <p:pic>
        <p:nvPicPr>
          <p:cNvPr id="5" name="Picture 4" descr="A close up of a device&#10;&#10;Description automatically generated">
            <a:extLst>
              <a:ext uri="{FF2B5EF4-FFF2-40B4-BE49-F238E27FC236}">
                <a16:creationId xmlns:a16="http://schemas.microsoft.com/office/drawing/2014/main" id="{EDC110F9-21EA-40BB-A841-CFECD11A60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9211" y="1600200"/>
            <a:ext cx="1524000" cy="859536"/>
          </a:xfrm>
          <a:prstGeom prst="rect">
            <a:avLst/>
          </a:prstGeom>
        </p:spPr>
      </p:pic>
      <p:pic>
        <p:nvPicPr>
          <p:cNvPr id="8" name="Picture 7" descr="A picture containing grass, large, bowl, little&#10;&#10;Description automatically generated">
            <a:extLst>
              <a:ext uri="{FF2B5EF4-FFF2-40B4-BE49-F238E27FC236}">
                <a16:creationId xmlns:a16="http://schemas.microsoft.com/office/drawing/2014/main" id="{46F9B7E0-85E8-4156-9623-AA8F42D198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66960" y="3581400"/>
            <a:ext cx="1828799" cy="1218009"/>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D914-7776-4298-80AC-7625AE752422}"/>
              </a:ext>
            </a:extLst>
          </p:cNvPr>
          <p:cNvSpPr>
            <a:spLocks noGrp="1"/>
          </p:cNvSpPr>
          <p:nvPr>
            <p:ph type="title"/>
          </p:nvPr>
        </p:nvSpPr>
        <p:spPr/>
        <p:txBody>
          <a:bodyPr anchor="ctr"/>
          <a:lstStyle/>
          <a:p>
            <a:pPr algn="ctr"/>
            <a:r>
              <a:rPr lang="en-US" dirty="0"/>
              <a:t>Independent t-test for happiness</a:t>
            </a:r>
          </a:p>
        </p:txBody>
      </p:sp>
      <p:pic>
        <p:nvPicPr>
          <p:cNvPr id="13" name="Content Placeholder 12" descr="A picture containing calendar&#10;&#10;Description automatically generated">
            <a:extLst>
              <a:ext uri="{FF2B5EF4-FFF2-40B4-BE49-F238E27FC236}">
                <a16:creationId xmlns:a16="http://schemas.microsoft.com/office/drawing/2014/main" id="{270D061F-5B17-42BF-AAE4-B15DE1738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828" y="2604892"/>
            <a:ext cx="8383170" cy="2791215"/>
          </a:xfrm>
        </p:spPr>
      </p:pic>
    </p:spTree>
    <p:extLst>
      <p:ext uri="{BB962C8B-B14F-4D97-AF65-F5344CB8AC3E}">
        <p14:creationId xmlns:p14="http://schemas.microsoft.com/office/powerpoint/2010/main" val="33765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6185-D9F6-46A7-AF3B-60FDCC304AA6}"/>
              </a:ext>
            </a:extLst>
          </p:cNvPr>
          <p:cNvSpPr>
            <a:spLocks noGrp="1"/>
          </p:cNvSpPr>
          <p:nvPr>
            <p:ph type="title"/>
          </p:nvPr>
        </p:nvSpPr>
        <p:spPr/>
        <p:txBody>
          <a:bodyPr anchor="ctr"/>
          <a:lstStyle/>
          <a:p>
            <a:pPr algn="ctr"/>
            <a:r>
              <a:rPr lang="en-US" dirty="0" err="1"/>
              <a:t>anova</a:t>
            </a:r>
            <a:endParaRPr lang="en-US" dirty="0"/>
          </a:p>
        </p:txBody>
      </p:sp>
      <p:pic>
        <p:nvPicPr>
          <p:cNvPr id="4" name="Content Placeholder 4" descr="Graphical user interface, text&#10;&#10;Description automatically generated">
            <a:extLst>
              <a:ext uri="{FF2B5EF4-FFF2-40B4-BE49-F238E27FC236}">
                <a16:creationId xmlns:a16="http://schemas.microsoft.com/office/drawing/2014/main" id="{7FC91212-1868-488E-8345-6A3BA4206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2903434"/>
            <a:ext cx="9753600" cy="2194131"/>
          </a:xfrm>
        </p:spPr>
      </p:pic>
    </p:spTree>
    <p:extLst>
      <p:ext uri="{BB962C8B-B14F-4D97-AF65-F5344CB8AC3E}">
        <p14:creationId xmlns:p14="http://schemas.microsoft.com/office/powerpoint/2010/main" val="338645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C63B204-B2BA-4AF5-9CCD-F192B170467F}"/>
              </a:ext>
            </a:extLst>
          </p:cNvPr>
          <p:cNvSpPr>
            <a:spLocks noGrp="1"/>
          </p:cNvSpPr>
          <p:nvPr>
            <p:ph type="title"/>
          </p:nvPr>
        </p:nvSpPr>
        <p:spPr>
          <a:xfrm>
            <a:off x="1217614" y="274638"/>
            <a:ext cx="9753600" cy="1325562"/>
          </a:xfrm>
        </p:spPr>
        <p:txBody>
          <a:bodyPr anchor="ctr"/>
          <a:lstStyle/>
          <a:p>
            <a:pPr algn="ctr"/>
            <a:r>
              <a:rPr lang="en-US" dirty="0"/>
              <a:t>POSTHOCS FOR HAPPINESS</a:t>
            </a:r>
          </a:p>
        </p:txBody>
      </p:sp>
      <p:pic>
        <p:nvPicPr>
          <p:cNvPr id="8" name="Content Placeholder 7" descr="Text&#10;&#10;Description automatically generated">
            <a:extLst>
              <a:ext uri="{FF2B5EF4-FFF2-40B4-BE49-F238E27FC236}">
                <a16:creationId xmlns:a16="http://schemas.microsoft.com/office/drawing/2014/main" id="{08197898-BD51-4EE4-B5C0-69D27334C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2209800"/>
            <a:ext cx="9829800" cy="3581400"/>
          </a:xfrm>
          <a:noFill/>
        </p:spPr>
      </p:pic>
    </p:spTree>
    <p:extLst>
      <p:ext uri="{BB962C8B-B14F-4D97-AF65-F5344CB8AC3E}">
        <p14:creationId xmlns:p14="http://schemas.microsoft.com/office/powerpoint/2010/main" val="243906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EA80-953F-4092-98CC-E591E6AAFE45}"/>
              </a:ext>
            </a:extLst>
          </p:cNvPr>
          <p:cNvSpPr>
            <a:spLocks noGrp="1"/>
          </p:cNvSpPr>
          <p:nvPr>
            <p:ph type="title"/>
          </p:nvPr>
        </p:nvSpPr>
        <p:spPr/>
        <p:txBody>
          <a:bodyPr anchor="ctr"/>
          <a:lstStyle/>
          <a:p>
            <a:pPr algn="ctr"/>
            <a:r>
              <a:rPr lang="en-US" dirty="0"/>
              <a:t>POSTHOCS FOR GDP</a:t>
            </a:r>
          </a:p>
        </p:txBody>
      </p:sp>
      <p:pic>
        <p:nvPicPr>
          <p:cNvPr id="7" name="Content Placeholder 6" descr="Text&#10;&#10;Description automatically generated">
            <a:extLst>
              <a:ext uri="{FF2B5EF4-FFF2-40B4-BE49-F238E27FC236}">
                <a16:creationId xmlns:a16="http://schemas.microsoft.com/office/drawing/2014/main" id="{C7386202-40D1-4322-8346-9AEDBB4C7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58" y="2286000"/>
            <a:ext cx="10134977" cy="3809999"/>
          </a:xfrm>
        </p:spPr>
      </p:pic>
    </p:spTree>
    <p:extLst>
      <p:ext uri="{BB962C8B-B14F-4D97-AF65-F5344CB8AC3E}">
        <p14:creationId xmlns:p14="http://schemas.microsoft.com/office/powerpoint/2010/main" val="369540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4AD5-DCC7-48C6-A14F-7099438B13EB}"/>
              </a:ext>
            </a:extLst>
          </p:cNvPr>
          <p:cNvSpPr>
            <a:spLocks noGrp="1"/>
          </p:cNvSpPr>
          <p:nvPr>
            <p:ph type="title"/>
          </p:nvPr>
        </p:nvSpPr>
        <p:spPr/>
        <p:txBody>
          <a:bodyPr anchor="ctr"/>
          <a:lstStyle/>
          <a:p>
            <a:pPr algn="ctr"/>
            <a:r>
              <a:rPr lang="en-US" dirty="0">
                <a:solidFill>
                  <a:schemeClr val="accent6">
                    <a:lumMod val="75000"/>
                  </a:schemeClr>
                </a:solidFill>
              </a:rPr>
              <a:t>conclusions</a:t>
            </a:r>
          </a:p>
        </p:txBody>
      </p:sp>
      <p:sp>
        <p:nvSpPr>
          <p:cNvPr id="3" name="Content Placeholder 2">
            <a:extLst>
              <a:ext uri="{FF2B5EF4-FFF2-40B4-BE49-F238E27FC236}">
                <a16:creationId xmlns:a16="http://schemas.microsoft.com/office/drawing/2014/main" id="{009140F6-B2B1-4A1F-B178-40ECFB72A704}"/>
              </a:ext>
            </a:extLst>
          </p:cNvPr>
          <p:cNvSpPr>
            <a:spLocks noGrp="1"/>
          </p:cNvSpPr>
          <p:nvPr>
            <p:ph idx="1"/>
          </p:nvPr>
        </p:nvSpPr>
        <p:spPr/>
        <p:txBody>
          <a:bodyPr/>
          <a:lstStyle/>
          <a:p>
            <a:r>
              <a:rPr lang="en-US" dirty="0"/>
              <a:t>Reject Null Hypothesis</a:t>
            </a:r>
          </a:p>
          <a:p>
            <a:endParaRPr lang="en-US" dirty="0"/>
          </a:p>
          <a:p>
            <a:r>
              <a:rPr lang="en-US" dirty="0"/>
              <a:t>Evidence shows our hypothesis is correct.</a:t>
            </a:r>
          </a:p>
        </p:txBody>
      </p:sp>
      <p:pic>
        <p:nvPicPr>
          <p:cNvPr id="5" name="Graphic 4" descr="Thumbs up sign">
            <a:extLst>
              <a:ext uri="{FF2B5EF4-FFF2-40B4-BE49-F238E27FC236}">
                <a16:creationId xmlns:a16="http://schemas.microsoft.com/office/drawing/2014/main" id="{3F210C8B-C5E1-4F94-8676-38232DCE7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0812" y="2667000"/>
            <a:ext cx="914400" cy="914400"/>
          </a:xfrm>
          <a:prstGeom prst="rect">
            <a:avLst/>
          </a:prstGeom>
        </p:spPr>
      </p:pic>
      <p:pic>
        <p:nvPicPr>
          <p:cNvPr id="7" name="Graphic 6" descr="Thumbs Down">
            <a:extLst>
              <a:ext uri="{FF2B5EF4-FFF2-40B4-BE49-F238E27FC236}">
                <a16:creationId xmlns:a16="http://schemas.microsoft.com/office/drawing/2014/main" id="{510FEC15-6C79-4AC1-A4CD-9EA6C752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1412" y="1752600"/>
            <a:ext cx="914400" cy="914400"/>
          </a:xfrm>
          <a:prstGeom prst="rect">
            <a:avLst/>
          </a:prstGeom>
        </p:spPr>
      </p:pic>
    </p:spTree>
    <p:extLst>
      <p:ext uri="{BB962C8B-B14F-4D97-AF65-F5344CB8AC3E}">
        <p14:creationId xmlns:p14="http://schemas.microsoft.com/office/powerpoint/2010/main" val="8479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6608-7F0F-40B9-B518-853D5BAF74FA}"/>
              </a:ext>
            </a:extLst>
          </p:cNvPr>
          <p:cNvSpPr>
            <a:spLocks noGrp="1"/>
          </p:cNvSpPr>
          <p:nvPr>
            <p:ph type="ctrTitle"/>
          </p:nvPr>
        </p:nvSpPr>
        <p:spPr/>
        <p:txBody>
          <a:bodyPr anchor="ctr"/>
          <a:lstStyle/>
          <a:p>
            <a:pPr algn="ctr"/>
            <a:r>
              <a:rPr lang="en-US" sz="6600" dirty="0"/>
              <a:t>Questions</a:t>
            </a:r>
            <a:r>
              <a:rPr lang="en-US" dirty="0"/>
              <a:t>?</a:t>
            </a:r>
          </a:p>
        </p:txBody>
      </p:sp>
    </p:spTree>
    <p:extLst>
      <p:ext uri="{BB962C8B-B14F-4D97-AF65-F5344CB8AC3E}">
        <p14:creationId xmlns:p14="http://schemas.microsoft.com/office/powerpoint/2010/main" val="184605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ABDE-E3BE-44F4-BF4A-5567B4AC1296}"/>
              </a:ext>
            </a:extLst>
          </p:cNvPr>
          <p:cNvSpPr>
            <a:spLocks noGrp="1"/>
          </p:cNvSpPr>
          <p:nvPr>
            <p:ph type="title"/>
          </p:nvPr>
        </p:nvSpPr>
        <p:spPr/>
        <p:txBody>
          <a:bodyPr anchor="ctr"/>
          <a:lstStyle/>
          <a:p>
            <a:pPr algn="ctr"/>
            <a:r>
              <a:rPr lang="en-US" b="1" u="sng" dirty="0"/>
              <a:t>Research questions</a:t>
            </a:r>
          </a:p>
        </p:txBody>
      </p:sp>
      <p:sp>
        <p:nvSpPr>
          <p:cNvPr id="3" name="Content Placeholder 2">
            <a:extLst>
              <a:ext uri="{FF2B5EF4-FFF2-40B4-BE49-F238E27FC236}">
                <a16:creationId xmlns:a16="http://schemas.microsoft.com/office/drawing/2014/main" id="{381682A6-20A9-4FF0-828F-646FA8B37145}"/>
              </a:ext>
            </a:extLst>
          </p:cNvPr>
          <p:cNvSpPr>
            <a:spLocks noGrp="1"/>
          </p:cNvSpPr>
          <p:nvPr>
            <p:ph idx="1"/>
          </p:nvPr>
        </p:nvSpPr>
        <p:spPr/>
        <p:txBody>
          <a:bodyPr/>
          <a:lstStyle/>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 Do the countries of the same region have the same level of happiness?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rPr>
              <a:t>Do all the variables have an equal effect on the happiness level of regions?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How do the countries with the highest GDP compare in terms of happiness level versus the countries with the lowest GDP?</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What portion of high-GDP countries have low happiness levels?</a:t>
            </a:r>
          </a:p>
          <a:p>
            <a:pPr marL="502920" indent="-457200">
              <a:buFont typeface="+mj-lt"/>
              <a:buAutoNum type="arabicPeriod"/>
            </a:pPr>
            <a:r>
              <a:rPr lang="en-US" sz="2400" b="1" i="0"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a:latin typeface="Helvetica Neue"/>
              </a:rPr>
              <a:t>What portion of low-GDP countries have high happiness levels?</a:t>
            </a:r>
            <a:endParaRPr lang="en-US" b="1" dirty="0">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atin typeface="Helvetica Neue"/>
            </a:endParaRPr>
          </a:p>
          <a:p>
            <a:pPr marL="502920" indent="-457200">
              <a:buFont typeface="+mj-lt"/>
              <a:buAutoNum type="arabicPeriod"/>
            </a:pPr>
            <a:endParaRPr lang="en-US" sz="2400" b="1" i="0" dirty="0">
              <a:solidFill>
                <a:srgbClr val="000000"/>
              </a:solidFill>
              <a:effectLst/>
              <a:latin typeface="Helvetica Neue"/>
            </a:endParaRPr>
          </a:p>
          <a:p>
            <a:pPr marL="45720" indent="0">
              <a:buNone/>
            </a:pPr>
            <a:endParaRPr lang="en-US" b="1" dirty="0">
              <a:solidFill>
                <a:srgbClr val="000000"/>
              </a:solidFill>
              <a:latin typeface="Helvetica Neue"/>
            </a:endParaRPr>
          </a:p>
          <a:p>
            <a:pPr marL="502920" indent="-457200">
              <a:buFont typeface="+mj-lt"/>
              <a:buAutoNum type="arabicPeriod"/>
            </a:pPr>
            <a:endParaRPr lang="en-US" sz="2400" b="1" i="0" dirty="0">
              <a:solidFill>
                <a:srgbClr val="000000"/>
              </a:solidFill>
              <a:effectLst/>
              <a:latin typeface="Helvetica Neue"/>
            </a:endParaRPr>
          </a:p>
          <a:p>
            <a:pPr marL="502920" indent="-457200">
              <a:buFont typeface="+mj-lt"/>
              <a:buAutoNum type="arabicPeriod"/>
            </a:pPr>
            <a:endParaRPr lang="en-US" dirty="0"/>
          </a:p>
        </p:txBody>
      </p:sp>
    </p:spTree>
    <p:extLst>
      <p:ext uri="{BB962C8B-B14F-4D97-AF65-F5344CB8AC3E}">
        <p14:creationId xmlns:p14="http://schemas.microsoft.com/office/powerpoint/2010/main" val="30551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4DF46FF4-45CB-4E99-AD77-CD1394C56C00}"/>
              </a:ext>
            </a:extLst>
          </p:cNvPr>
          <p:cNvSpPr>
            <a:spLocks noGrp="1"/>
          </p:cNvSpPr>
          <p:nvPr>
            <p:ph type="title"/>
          </p:nvPr>
        </p:nvSpPr>
        <p:spPr>
          <a:xfrm>
            <a:off x="1217614" y="274638"/>
            <a:ext cx="9753600" cy="1325562"/>
          </a:xfrm>
        </p:spPr>
        <p:txBody>
          <a:bodyPr/>
          <a:lstStyle/>
          <a:p>
            <a:pPr algn="ctr"/>
            <a:r>
              <a:rPr lang="en-US" dirty="0"/>
              <a:t>DISTRIBUTION OF THE data</a:t>
            </a:r>
          </a:p>
        </p:txBody>
      </p:sp>
      <p:pic>
        <p:nvPicPr>
          <p:cNvPr id="1026" name="Picture 2">
            <a:extLst>
              <a:ext uri="{FF2B5EF4-FFF2-40B4-BE49-F238E27FC236}">
                <a16:creationId xmlns:a16="http://schemas.microsoft.com/office/drawing/2014/main" id="{669D1781-E2A8-47BB-B415-9DA5BAAF08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27509" y="1828800"/>
            <a:ext cx="6133809" cy="4343400"/>
          </a:xfrm>
          <a:prstGeom prst="rect">
            <a:avLst/>
          </a:prstGeom>
          <a:solidFill>
            <a:srgbClr val="FFFFFF"/>
          </a:solidFill>
        </p:spPr>
      </p:pic>
    </p:spTree>
    <p:extLst>
      <p:ext uri="{BB962C8B-B14F-4D97-AF65-F5344CB8AC3E}">
        <p14:creationId xmlns:p14="http://schemas.microsoft.com/office/powerpoint/2010/main" val="276299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chor="ctr">
            <a:normAutofit/>
          </a:bodyPr>
          <a:lstStyle/>
          <a:p>
            <a:pPr algn="l"/>
            <a:r>
              <a:rPr lang="en-US" sz="2800" b="1" i="0" dirty="0">
                <a:solidFill>
                  <a:schemeClr val="tx2"/>
                </a:solidFill>
                <a:effectLst/>
                <a:latin typeface="Helvetica Neue"/>
              </a:rPr>
              <a:t>1. Do the countries of the same region have the same level of happiness?</a:t>
            </a:r>
          </a:p>
        </p:txBody>
      </p:sp>
      <p:sp>
        <p:nvSpPr>
          <p:cNvPr id="5" name="Text Placeholder 4">
            <a:extLst>
              <a:ext uri="{FF2B5EF4-FFF2-40B4-BE49-F238E27FC236}">
                <a16:creationId xmlns:a16="http://schemas.microsoft.com/office/drawing/2014/main" id="{2E68543C-06E5-419A-B3EA-8F707E520C2D}"/>
              </a:ext>
            </a:extLst>
          </p:cNvPr>
          <p:cNvSpPr>
            <a:spLocks noGrp="1"/>
          </p:cNvSpPr>
          <p:nvPr>
            <p:ph type="body" idx="1"/>
          </p:nvPr>
        </p:nvSpPr>
        <p:spPr/>
        <p:txBody>
          <a:bodyPr/>
          <a:lstStyle/>
          <a:p>
            <a:pPr algn="ctr"/>
            <a:r>
              <a:rPr lang="en-US" dirty="0">
                <a:solidFill>
                  <a:srgbClr val="0070C0"/>
                </a:solidFill>
              </a:rPr>
              <a:t>Western Europe</a:t>
            </a:r>
          </a:p>
        </p:txBody>
      </p:sp>
      <p:sp>
        <p:nvSpPr>
          <p:cNvPr id="8" name="Text Placeholder 7">
            <a:extLst>
              <a:ext uri="{FF2B5EF4-FFF2-40B4-BE49-F238E27FC236}">
                <a16:creationId xmlns:a16="http://schemas.microsoft.com/office/drawing/2014/main" id="{E2A8CFFF-D937-4796-A13C-4B6531A4B863}"/>
              </a:ext>
            </a:extLst>
          </p:cNvPr>
          <p:cNvSpPr>
            <a:spLocks noGrp="1"/>
          </p:cNvSpPr>
          <p:nvPr>
            <p:ph type="body" sz="quarter" idx="3"/>
          </p:nvPr>
        </p:nvSpPr>
        <p:spPr/>
        <p:txBody>
          <a:bodyPr/>
          <a:lstStyle/>
          <a:p>
            <a:pPr algn="ctr"/>
            <a:r>
              <a:rPr lang="en-US" dirty="0">
                <a:solidFill>
                  <a:schemeClr val="accent6">
                    <a:lumMod val="75000"/>
                  </a:schemeClr>
                </a:solidFill>
              </a:rPr>
              <a:t>Latin american &amp; Caribbean</a:t>
            </a:r>
          </a:p>
        </p:txBody>
      </p:sp>
      <p:pic>
        <p:nvPicPr>
          <p:cNvPr id="2050" name="Picture 2">
            <a:extLst>
              <a:ext uri="{FF2B5EF4-FFF2-40B4-BE49-F238E27FC236}">
                <a16:creationId xmlns:a16="http://schemas.microsoft.com/office/drawing/2014/main" id="{A8B5D95B-D96B-4EE5-80A8-C16F9863372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7613" y="2956588"/>
            <a:ext cx="4708525" cy="3002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409D030-7EF4-49CC-9FC7-A6BC6F1D156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62688" y="3019271"/>
            <a:ext cx="4708525" cy="287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087-93B1-4233-A681-37C844B503BA}"/>
              </a:ext>
            </a:extLst>
          </p:cNvPr>
          <p:cNvSpPr>
            <a:spLocks noGrp="1"/>
          </p:cNvSpPr>
          <p:nvPr>
            <p:ph type="title"/>
          </p:nvPr>
        </p:nvSpPr>
        <p:spPr/>
        <p:txBody>
          <a:bodyPr anchor="ctr">
            <a:normAutofit/>
          </a:bodyPr>
          <a:lstStyle/>
          <a:p>
            <a:r>
              <a:rPr lang="en-US" sz="2800" b="1" i="0" dirty="0">
                <a:solidFill>
                  <a:srgbClr val="000000"/>
                </a:solidFill>
                <a:effectLst/>
                <a:latin typeface="Helvetica Neue"/>
              </a:rPr>
              <a:t>1. Do the countries of the same region have the same level of happiness?</a:t>
            </a:r>
            <a:endParaRPr lang="en-US" sz="2800" dirty="0"/>
          </a:p>
        </p:txBody>
      </p:sp>
      <p:sp>
        <p:nvSpPr>
          <p:cNvPr id="3" name="Text Placeholder 2">
            <a:extLst>
              <a:ext uri="{FF2B5EF4-FFF2-40B4-BE49-F238E27FC236}">
                <a16:creationId xmlns:a16="http://schemas.microsoft.com/office/drawing/2014/main" id="{21020871-0E42-4877-9049-FC115E81CC80}"/>
              </a:ext>
            </a:extLst>
          </p:cNvPr>
          <p:cNvSpPr>
            <a:spLocks noGrp="1"/>
          </p:cNvSpPr>
          <p:nvPr>
            <p:ph type="body" idx="1"/>
          </p:nvPr>
        </p:nvSpPr>
        <p:spPr/>
        <p:txBody>
          <a:bodyPr/>
          <a:lstStyle/>
          <a:p>
            <a:r>
              <a:rPr lang="en-US" dirty="0">
                <a:solidFill>
                  <a:srgbClr val="009999"/>
                </a:solidFill>
              </a:rPr>
              <a:t>Middle east &amp; North Africa</a:t>
            </a:r>
          </a:p>
        </p:txBody>
      </p:sp>
      <p:sp>
        <p:nvSpPr>
          <p:cNvPr id="5" name="Text Placeholder 4">
            <a:extLst>
              <a:ext uri="{FF2B5EF4-FFF2-40B4-BE49-F238E27FC236}">
                <a16:creationId xmlns:a16="http://schemas.microsoft.com/office/drawing/2014/main" id="{5D4C6DAC-2F03-4934-9563-570C17068104}"/>
              </a:ext>
            </a:extLst>
          </p:cNvPr>
          <p:cNvSpPr>
            <a:spLocks noGrp="1"/>
          </p:cNvSpPr>
          <p:nvPr>
            <p:ph type="body" sz="quarter" idx="3"/>
          </p:nvPr>
        </p:nvSpPr>
        <p:spPr/>
        <p:txBody>
          <a:bodyPr/>
          <a:lstStyle/>
          <a:p>
            <a:r>
              <a:rPr lang="en-US" dirty="0">
                <a:solidFill>
                  <a:srgbClr val="FF5050"/>
                </a:solidFill>
              </a:rPr>
              <a:t>Central &amp; Eastern Europe</a:t>
            </a:r>
          </a:p>
        </p:txBody>
      </p:sp>
      <p:pic>
        <p:nvPicPr>
          <p:cNvPr id="3074" name="Picture 2">
            <a:extLst>
              <a:ext uri="{FF2B5EF4-FFF2-40B4-BE49-F238E27FC236}">
                <a16:creationId xmlns:a16="http://schemas.microsoft.com/office/drawing/2014/main" id="{15D3BDA4-4547-4E3F-8674-B890481391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7613" y="3044125"/>
            <a:ext cx="4708525" cy="28271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BAB766B-F3E5-4129-8373-102BB687394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62688" y="3085614"/>
            <a:ext cx="4708525" cy="274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2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B404-6797-42B8-AAE7-2A2461DC6027}"/>
              </a:ext>
            </a:extLst>
          </p:cNvPr>
          <p:cNvSpPr>
            <a:spLocks noGrp="1"/>
          </p:cNvSpPr>
          <p:nvPr>
            <p:ph type="title"/>
          </p:nvPr>
        </p:nvSpPr>
        <p:spPr>
          <a:xfrm>
            <a:off x="1217614" y="274638"/>
            <a:ext cx="9753600" cy="1325562"/>
          </a:xfrm>
        </p:spPr>
        <p:txBody>
          <a:bodyPr anchor="b">
            <a:normAutofit/>
          </a:bodyPr>
          <a:lstStyle/>
          <a:p>
            <a:r>
              <a:rPr lang="en-US" sz="3400" b="1" i="0">
                <a:effectLst/>
              </a:rPr>
              <a:t>1. Do the countries of the same region have the same level of happiness?</a:t>
            </a:r>
            <a:endParaRPr lang="en-US" sz="3400"/>
          </a:p>
        </p:txBody>
      </p:sp>
      <p:sp>
        <p:nvSpPr>
          <p:cNvPr id="71" name="Text Placeholder 3">
            <a:extLst>
              <a:ext uri="{FF2B5EF4-FFF2-40B4-BE49-F238E27FC236}">
                <a16:creationId xmlns:a16="http://schemas.microsoft.com/office/drawing/2014/main" id="{D851442D-559C-407C-8211-4C3C7D2BE9A3}"/>
              </a:ext>
            </a:extLst>
          </p:cNvPr>
          <p:cNvSpPr>
            <a:spLocks noGrp="1"/>
          </p:cNvSpPr>
          <p:nvPr>
            <p:ph sz="half" idx="1"/>
          </p:nvPr>
        </p:nvSpPr>
        <p:spPr>
          <a:xfrm>
            <a:off x="1233279" y="1828800"/>
            <a:ext cx="4708734" cy="4343400"/>
          </a:xfrm>
        </p:spPr>
        <p:txBody>
          <a:bodyPr anchor="ctr">
            <a:normAutofit/>
          </a:bodyPr>
          <a:lstStyle/>
          <a:p>
            <a:pPr marL="45720" indent="0" algn="ctr">
              <a:buNone/>
            </a:pPr>
            <a:r>
              <a:rPr lang="en-US" dirty="0">
                <a:solidFill>
                  <a:srgbClr val="00B050"/>
                </a:solidFill>
              </a:rPr>
              <a:t>North America and</a:t>
            </a:r>
          </a:p>
          <a:p>
            <a:pPr marL="45720" indent="0" algn="ctr">
              <a:buNone/>
            </a:pPr>
            <a:r>
              <a:rPr lang="en-US" dirty="0">
                <a:solidFill>
                  <a:srgbClr val="00B050"/>
                </a:solidFill>
              </a:rPr>
              <a:t>Australia and New Zealand</a:t>
            </a:r>
          </a:p>
        </p:txBody>
      </p:sp>
      <p:pic>
        <p:nvPicPr>
          <p:cNvPr id="4098" name="Picture 2">
            <a:extLst>
              <a:ext uri="{FF2B5EF4-FFF2-40B4-BE49-F238E27FC236}">
                <a16:creationId xmlns:a16="http://schemas.microsoft.com/office/drawing/2014/main" id="{CAFDBD28-6A41-43AB-92A7-BDA986A038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62479" y="2453185"/>
            <a:ext cx="4708734" cy="309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0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4038600"/>
          </a:xfrm>
        </p:spPr>
        <p:txBody>
          <a:bodyPr anchor="b">
            <a:normAutofit/>
          </a:bodyPr>
          <a:lstStyle/>
          <a:p>
            <a:r>
              <a:rPr lang="en-US" sz="3700" b="1" i="0" dirty="0">
                <a:effectLst/>
              </a:rPr>
              <a:t>2. Do all the variables have an equal effect on the happiness level of regions?</a:t>
            </a:r>
          </a:p>
        </p:txBody>
      </p:sp>
      <p:pic>
        <p:nvPicPr>
          <p:cNvPr id="5122" name="Picture 2">
            <a:extLst>
              <a:ext uri="{FF2B5EF4-FFF2-40B4-BE49-F238E27FC236}">
                <a16:creationId xmlns:a16="http://schemas.microsoft.com/office/drawing/2014/main" id="{AB0C26D4-13DE-476E-998C-4415AF12B59D}"/>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5865813" y="1173480"/>
            <a:ext cx="5638800" cy="4511039"/>
          </a:xfrm>
          <a:prstGeom prst="rect">
            <a:avLst/>
          </a:prstGeom>
          <a:solidFill>
            <a:srgbClr val="FFFFFF"/>
          </a:solidFill>
        </p:spPr>
      </p:pic>
      <p:sp>
        <p:nvSpPr>
          <p:cNvPr id="5124" name="Text Placeholder 3">
            <a:extLst>
              <a:ext uri="{FF2B5EF4-FFF2-40B4-BE49-F238E27FC236}">
                <a16:creationId xmlns:a16="http://schemas.microsoft.com/office/drawing/2014/main" id="{C41A2BA3-9A0E-41AC-80DA-387B24D7D452}"/>
              </a:ext>
            </a:extLst>
          </p:cNvPr>
          <p:cNvSpPr>
            <a:spLocks noGrp="1"/>
          </p:cNvSpPr>
          <p:nvPr>
            <p:ph type="body" sz="half" idx="2"/>
          </p:nvPr>
        </p:nvSpPr>
        <p:spPr>
          <a:xfrm>
            <a:off x="684213" y="4876800"/>
            <a:ext cx="3886200" cy="1295400"/>
          </a:xfrm>
        </p:spPr>
        <p:txBody>
          <a:bodyPr/>
          <a:lstStyle/>
          <a:p>
            <a:r>
              <a:rPr lang="en-US" dirty="0"/>
              <a:t>Correlation for all regions</a:t>
            </a:r>
          </a:p>
        </p:txBody>
      </p:sp>
    </p:spTree>
    <p:extLst>
      <p:ext uri="{BB962C8B-B14F-4D97-AF65-F5344CB8AC3E}">
        <p14:creationId xmlns:p14="http://schemas.microsoft.com/office/powerpoint/2010/main" val="222844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l"/>
            <a:r>
              <a:rPr lang="en-US" sz="2800" b="1" i="0" dirty="0">
                <a:solidFill>
                  <a:srgbClr val="000000"/>
                </a:solidFill>
                <a:effectLst/>
                <a:latin typeface="Helvetica Neue"/>
              </a:rPr>
              <a:t>2. Do all the variables have an equal effect on the happiness level of regions?</a:t>
            </a:r>
          </a:p>
        </p:txBody>
      </p:sp>
      <p:pic>
        <p:nvPicPr>
          <p:cNvPr id="6146" name="Picture 2">
            <a:extLst>
              <a:ext uri="{FF2B5EF4-FFF2-40B4-BE49-F238E27FC236}">
                <a16:creationId xmlns:a16="http://schemas.microsoft.com/office/drawing/2014/main" id="{C44A21AF-B96C-47B2-8663-F0B434CFCF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65813" y="1173480"/>
            <a:ext cx="5638800" cy="4511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AA0EFDF-21E3-466E-8072-860D1BEEAAD2}"/>
              </a:ext>
            </a:extLst>
          </p:cNvPr>
          <p:cNvSpPr>
            <a:spLocks noGrp="1"/>
          </p:cNvSpPr>
          <p:nvPr>
            <p:ph type="body" sz="half" idx="2"/>
          </p:nvPr>
        </p:nvSpPr>
        <p:spPr/>
        <p:txBody>
          <a:bodyPr/>
          <a:lstStyle/>
          <a:p>
            <a:r>
              <a:rPr lang="en-US" dirty="0"/>
              <a:t>Correlation for Western Europe</a:t>
            </a:r>
          </a:p>
        </p:txBody>
      </p:sp>
    </p:spTree>
    <p:extLst>
      <p:ext uri="{BB962C8B-B14F-4D97-AF65-F5344CB8AC3E}">
        <p14:creationId xmlns:p14="http://schemas.microsoft.com/office/powerpoint/2010/main" val="74640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575</Words>
  <Application>Microsoft Office PowerPoint</Application>
  <PresentationFormat>Custom</PresentationFormat>
  <Paragraphs>68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Helvetica Neue</vt:lpstr>
      <vt:lpstr>World Presentation 16x9</vt:lpstr>
      <vt:lpstr>“what Makes us Smile: world happiness data at a glance”</vt:lpstr>
      <vt:lpstr>What is the factor that most influences the level of happiness?</vt:lpstr>
      <vt:lpstr>Research questions</vt:lpstr>
      <vt:lpstr>DISTRIBUTION OF THE data</vt:lpstr>
      <vt:lpstr>1. Do the countries of the same region have the same level of happiness?</vt:lpstr>
      <vt:lpstr>1. Do the countries of the same region have the same level of happiness?</vt:lpstr>
      <vt:lpstr>1. Do the countries of the same region have the same level of happiness?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2. Do all the variables have an equal effect on the happiness level of regions?</vt:lpstr>
      <vt:lpstr>3. How do the countries with the highest GDP compare in terms of happiness level versus the countries with the lowest GDP?</vt:lpstr>
      <vt:lpstr>4. What portion of high-GDP countries have low happiness levels?</vt:lpstr>
      <vt:lpstr>5. What portion of low-GDP countries have high happiness levels?</vt:lpstr>
      <vt:lpstr>Comparison of means for GDP per region</vt:lpstr>
      <vt:lpstr>Comparison of means FOR HAPPINESS per region</vt:lpstr>
      <vt:lpstr>Independent t-test for GDP</vt:lpstr>
      <vt:lpstr>Independent t-test for happiness</vt:lpstr>
      <vt:lpstr>anova</vt:lpstr>
      <vt:lpstr>POSTHOCS FOR HAPPINESS</vt:lpstr>
      <vt:lpstr>POSTHOCS FOR GDP</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us Smile: world happiness data at a glance”</dc:title>
  <dc:creator>LAREENA L</dc:creator>
  <cp:lastModifiedBy>LAREENA L</cp:lastModifiedBy>
  <cp:revision>1</cp:revision>
  <dcterms:created xsi:type="dcterms:W3CDTF">2020-10-21T02:07:48Z</dcterms:created>
  <dcterms:modified xsi:type="dcterms:W3CDTF">2020-10-22T00:13:16Z</dcterms:modified>
</cp:coreProperties>
</file>