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A2EBF3-8E84-4DCC-93BD-8C0B697B4809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4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7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2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3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55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4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1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19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7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9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45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E655-A06B-4419-B3FD-B0B1C78F0A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38DE-E396-486D-8153-3B6FE3917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2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il Download GIF - Mail Download Send GIF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83" y="2045215"/>
            <a:ext cx="5520696" cy="552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5084"/>
            <a:ext cx="9144000" cy="2387600"/>
          </a:xfrm>
        </p:spPr>
        <p:txBody>
          <a:bodyPr/>
          <a:lstStyle/>
          <a:p>
            <a:r>
              <a:rPr lang="en-US" dirty="0" smtClean="0"/>
              <a:t>Email Sender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13169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Рассылка</a:t>
            </a:r>
            <a:r>
              <a:rPr lang="ru-RU" sz="2800" b="1" dirty="0" smtClean="0"/>
              <a:t> </a:t>
            </a:r>
            <a:r>
              <a:rPr lang="ru-RU" sz="2800" dirty="0" smtClean="0"/>
              <a:t>писем</a:t>
            </a:r>
            <a:endParaRPr lang="ru-RU" sz="2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206645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_____________________________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5611521" y="4397659"/>
            <a:ext cx="1298533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dirty="0" smtClean="0"/>
              <a:t>                                     </a:t>
            </a:r>
            <a:r>
              <a:rPr lang="en-US" sz="3200" dirty="0" smtClean="0"/>
              <a:t> </a:t>
            </a:r>
            <a:r>
              <a:rPr lang="ru-RU" sz="3200" dirty="0" err="1" smtClean="0"/>
              <a:t>Шадрунов</a:t>
            </a:r>
            <a:r>
              <a:rPr lang="ru-RU" sz="3200" dirty="0" smtClean="0"/>
              <a:t> Кирилл </a:t>
            </a:r>
            <a:r>
              <a:rPr lang="ru-RU" sz="3200" dirty="0"/>
              <a:t>Р</a:t>
            </a:r>
            <a:r>
              <a:rPr lang="ru-RU" sz="3200" dirty="0" smtClean="0"/>
              <a:t>оманович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11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20354" y="17585"/>
            <a:ext cx="12681248" cy="1534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Email Sender </a:t>
            </a:r>
            <a:r>
              <a:rPr lang="en-US" sz="3200" dirty="0" smtClean="0"/>
              <a:t>– </a:t>
            </a:r>
            <a:r>
              <a:rPr lang="ru-RU" sz="2800" dirty="0" smtClean="0"/>
              <a:t>программный код, работающий на библиотеке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smtplib</a:t>
            </a:r>
            <a:r>
              <a:rPr lang="ru-RU" sz="2800" dirty="0" smtClean="0"/>
              <a:t>         позволяющий создавать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рассылки писем  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20354" y="1256497"/>
            <a:ext cx="10515600" cy="1325563"/>
          </a:xfrm>
        </p:spPr>
        <p:txBody>
          <a:bodyPr/>
          <a:lstStyle/>
          <a:p>
            <a:r>
              <a:rPr lang="ru-RU" sz="3200" b="1" dirty="0" smtClean="0"/>
              <a:t>Преимущества</a:t>
            </a:r>
            <a:r>
              <a:rPr lang="en-US" sz="3200" i="1" dirty="0" smtClean="0"/>
              <a:t>:</a:t>
            </a:r>
            <a:endParaRPr lang="ru-RU" sz="3200" i="1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120354" y="26839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ru-RU" sz="2400" dirty="0" smtClean="0"/>
              <a:t>Быстрая</a:t>
            </a:r>
            <a:r>
              <a:rPr lang="ru-RU" sz="2400" b="1" dirty="0" smtClean="0"/>
              <a:t> </a:t>
            </a:r>
            <a:r>
              <a:rPr lang="ru-RU" sz="2400" dirty="0" smtClean="0"/>
              <a:t>отправка</a:t>
            </a:r>
            <a:r>
              <a:rPr lang="ru-RU" sz="2400" b="1" dirty="0" smtClean="0"/>
              <a:t> </a:t>
            </a:r>
            <a:r>
              <a:rPr lang="en-US" sz="2400" b="1" dirty="0" smtClean="0"/>
              <a:t>mail </a:t>
            </a:r>
            <a:r>
              <a:rPr lang="ru-RU" sz="2400" dirty="0" smtClean="0"/>
              <a:t>неограниченному</a:t>
            </a:r>
            <a:r>
              <a:rPr lang="ru-RU" sz="2400" b="1" dirty="0" smtClean="0"/>
              <a:t> </a:t>
            </a:r>
            <a:r>
              <a:rPr lang="ru-RU" sz="2400" dirty="0" smtClean="0"/>
              <a:t>количеству</a:t>
            </a:r>
            <a:r>
              <a:rPr lang="ru-RU" sz="2400" b="1" dirty="0" smtClean="0"/>
              <a:t> </a:t>
            </a:r>
            <a:r>
              <a:rPr lang="ru-RU" sz="2400" dirty="0" smtClean="0"/>
              <a:t>лиц</a:t>
            </a:r>
          </a:p>
          <a:p>
            <a:r>
              <a:rPr lang="ru-RU" sz="2400" b="1" i="1" dirty="0" smtClean="0"/>
              <a:t>      </a:t>
            </a:r>
            <a:r>
              <a:rPr lang="ru-RU" sz="2400" dirty="0" smtClean="0"/>
              <a:t>за пару нажатий</a:t>
            </a:r>
          </a:p>
          <a:p>
            <a:endParaRPr lang="ru-RU" sz="2400" i="1" dirty="0"/>
          </a:p>
          <a:p>
            <a:endParaRPr lang="ru-RU" sz="2400" i="1" dirty="0" smtClean="0"/>
          </a:p>
          <a:p>
            <a:pPr marL="514350" indent="-514350">
              <a:buAutoNum type="arabicPeriod" startAt="2"/>
            </a:pPr>
            <a:r>
              <a:rPr lang="ru-RU" sz="2400" dirty="0" smtClean="0"/>
              <a:t>Отсутствие необходимости повторно авторизоваться</a:t>
            </a:r>
            <a:r>
              <a:rPr lang="ru-RU" sz="2400" dirty="0"/>
              <a:t>,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      </a:t>
            </a:r>
            <a:r>
              <a:rPr lang="ru-RU" sz="2400" dirty="0" smtClean="0"/>
              <a:t>вспоминая данные от аккаунта </a:t>
            </a:r>
            <a:r>
              <a:rPr lang="en-US" sz="2400" dirty="0" smtClean="0"/>
              <a:t>mail</a:t>
            </a:r>
            <a:endParaRPr lang="ru-RU" sz="2400" dirty="0" smtClean="0"/>
          </a:p>
        </p:txBody>
      </p:sp>
      <p:pic>
        <p:nvPicPr>
          <p:cNvPr id="2050" name="Picture 2" descr="Microsoft Microsoft365 Sticker - Microsoft Microsoft365 Microsoft Outlook Stickers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13" y="2304850"/>
            <a:ext cx="47434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25" y="245484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 использования</a:t>
            </a:r>
            <a:r>
              <a:rPr lang="en-US" b="1" dirty="0" smtClean="0"/>
              <a:t> </a:t>
            </a:r>
            <a:r>
              <a:rPr lang="ru-RU" b="1" dirty="0" smtClean="0"/>
              <a:t>кода </a:t>
            </a:r>
            <a:r>
              <a:rPr lang="en-US" b="1" dirty="0" smtClean="0"/>
              <a:t>Email Sender</a:t>
            </a:r>
            <a:r>
              <a:rPr lang="ru-RU" b="1" dirty="0" smtClean="0"/>
              <a:t> 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086" y="1835967"/>
            <a:ext cx="1133101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✉  </a:t>
            </a:r>
            <a:r>
              <a:rPr lang="ru-RU" dirty="0" smtClean="0"/>
              <a:t>При создании </a:t>
            </a:r>
            <a:r>
              <a:rPr lang="ru-RU" dirty="0"/>
              <a:t>какой либо компанией</a:t>
            </a:r>
            <a:r>
              <a:rPr lang="ru-RU" dirty="0" smtClean="0"/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 лояльности</a:t>
            </a:r>
            <a:r>
              <a:rPr lang="en-US" dirty="0" smtClean="0"/>
              <a:t>,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ru-RU" dirty="0" smtClean="0"/>
              <a:t>направленной на укрепление связи между клиентом и брендом</a:t>
            </a:r>
            <a:r>
              <a:rPr lang="en-US" dirty="0" smtClean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 пользователя решившего стать участником этой программы</a:t>
            </a:r>
            <a:r>
              <a:rPr lang="en-US" dirty="0" smtClean="0"/>
              <a:t>,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запрашиваются некоторые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данные</a:t>
            </a:r>
            <a:r>
              <a:rPr lang="en-US" dirty="0" smtClean="0"/>
              <a:t>, </a:t>
            </a:r>
            <a:r>
              <a:rPr lang="ru-RU" dirty="0" smtClean="0"/>
              <a:t>такие как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электронная почта</a:t>
            </a:r>
            <a:r>
              <a:rPr lang="ru-RU" dirty="0" smtClean="0"/>
              <a:t> и </a:t>
            </a:r>
          </a:p>
          <a:p>
            <a:pPr marL="0" indent="0">
              <a:buNone/>
            </a:pPr>
            <a:r>
              <a:rPr lang="ru-RU" dirty="0" smtClean="0"/>
              <a:t>разрешение на отправку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уведомлений</a:t>
            </a:r>
            <a:r>
              <a:rPr lang="ru-RU" dirty="0" smtClean="0"/>
              <a:t> о различных акциях, после чего</a:t>
            </a:r>
          </a:p>
          <a:p>
            <a:pPr marL="0" indent="0">
              <a:buNone/>
            </a:pPr>
            <a:r>
              <a:rPr lang="ru-RU" dirty="0" smtClean="0"/>
              <a:t>благодаря коду </a:t>
            </a:r>
            <a:r>
              <a:rPr lang="en-US" dirty="0" smtClean="0"/>
              <a:t>Email Sender </a:t>
            </a:r>
            <a:r>
              <a:rPr lang="ru-RU" dirty="0" smtClean="0"/>
              <a:t>компания без особых усилий может </a:t>
            </a:r>
          </a:p>
          <a:p>
            <a:pPr marL="0" indent="0">
              <a:buNone/>
            </a:pPr>
            <a:r>
              <a:rPr lang="ru-RU" dirty="0" smtClean="0"/>
              <a:t>создавать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масштабные рассылки</a:t>
            </a:r>
            <a:r>
              <a:rPr lang="ru-RU" dirty="0" smtClean="0"/>
              <a:t> с оповещениями о информации, </a:t>
            </a:r>
          </a:p>
          <a:p>
            <a:pPr marL="0" indent="0">
              <a:buNone/>
            </a:pPr>
            <a:r>
              <a:rPr lang="ru-RU" dirty="0" smtClean="0"/>
              <a:t>привлекающей клиента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553488" y="11253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pic>
        <p:nvPicPr>
          <p:cNvPr id="1030" name="Picture 6" descr="Virginia Va Sticker - Virginia Va Virginians Stickers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197" y="1317110"/>
            <a:ext cx="1365495" cy="139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06669" y="0"/>
            <a:ext cx="15316199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        </a:t>
            </a:r>
            <a:r>
              <a:rPr lang="ru-RU" sz="6700" b="1" dirty="0" smtClean="0"/>
              <a:t>КОД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___________________________________________________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699" y="1363861"/>
            <a:ext cx="3715268" cy="45631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999" y="2195256"/>
            <a:ext cx="3715268" cy="45631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2700" y="1363861"/>
            <a:ext cx="3715268" cy="45631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2700" y="2195256"/>
            <a:ext cx="3715268" cy="45631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13" y="1363861"/>
            <a:ext cx="8136034" cy="53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il Bunny GIF - Mail Bunny Cute GIF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63" y="2678148"/>
            <a:ext cx="3349602" cy="446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4203" y="-339809"/>
            <a:ext cx="11072637" cy="5148708"/>
          </a:xfrm>
        </p:spPr>
        <p:txBody>
          <a:bodyPr>
            <a:normAutofit/>
          </a:bodyPr>
          <a:lstStyle/>
          <a:p>
            <a:r>
              <a:rPr lang="ru-RU" sz="5400" b="1" dirty="0"/>
              <a:t> </a:t>
            </a:r>
            <a:r>
              <a:rPr lang="ru-RU" sz="5400" b="1" dirty="0" smtClean="0"/>
              <a:t> Спасибо </a:t>
            </a:r>
            <a:r>
              <a:rPr lang="ru-RU" sz="5400" b="1" dirty="0" smtClean="0"/>
              <a:t>за внимание !!!!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738" y="5648770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8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126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Email Sender</vt:lpstr>
      <vt:lpstr>Преимущества:</vt:lpstr>
      <vt:lpstr>Пример использования кода Email Sender :</vt:lpstr>
      <vt:lpstr>                                                     КОД ___________________________________________________</vt:lpstr>
      <vt:lpstr>  Спасибо за внимание 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Выполнил</dc:title>
  <dc:creator>Пользователь Windows</dc:creator>
  <cp:lastModifiedBy>Пользователь Windows</cp:lastModifiedBy>
  <cp:revision>12</cp:revision>
  <dcterms:created xsi:type="dcterms:W3CDTF">2024-04-18T13:20:38Z</dcterms:created>
  <dcterms:modified xsi:type="dcterms:W3CDTF">2024-04-19T10:46:17Z</dcterms:modified>
</cp:coreProperties>
</file>