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73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AD6D7-1FE2-4E64-A95F-0D4E2A71B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51CBD2-AF9F-4692-999F-89D137857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3E9BAE-3B27-4CD4-815A-BCD52571C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4CAA-6830-4ACF-B688-8FA3406AD93C}" type="datetimeFigureOut">
              <a:rPr lang="zh-CN" altLang="en-US" smtClean="0"/>
              <a:t>2018/2/21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D4B845-4BBB-4C80-8CCC-6103E173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83A5B-60B0-4090-826E-42920F48C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1CF5-5ABC-45B1-B0B2-4618F4AA6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59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CE76D-B22F-4BB3-8253-B11D0213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779E9D-F3F5-4747-91F4-2B85AFF44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48F1BA-3ADF-49C1-BC6D-C08C697D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4CAA-6830-4ACF-B688-8FA3406AD93C}" type="datetimeFigureOut">
              <a:rPr lang="zh-CN" altLang="en-US" smtClean="0"/>
              <a:t>2018/2/21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71D90-17B6-475F-8540-13ECD087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76AEC-17AE-4C73-A891-AB501B38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1CF5-5ABC-45B1-B0B2-4618F4AA6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04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26C617-12DF-4A50-BD42-E66271B2B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4B3E4B-A951-471E-9E68-CF56E536A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89250A-857B-476C-98A9-36694DEDC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4CAA-6830-4ACF-B688-8FA3406AD93C}" type="datetimeFigureOut">
              <a:rPr lang="zh-CN" altLang="en-US" smtClean="0"/>
              <a:t>2018/2/21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4B9B72-1258-43E8-B05D-41402AFB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D4DE87-9E03-4F73-BC70-267266F4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1CF5-5ABC-45B1-B0B2-4618F4AA6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77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EF7DB-F7CB-441E-9A15-838929BB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F84E7C-36F1-4ABC-A6CC-0451A34D8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F9F17-0F71-4009-93D0-F154D131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4CAA-6830-4ACF-B688-8FA3406AD93C}" type="datetimeFigureOut">
              <a:rPr lang="zh-CN" altLang="en-US" smtClean="0"/>
              <a:t>2018/2/21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BD0252-D638-448E-B216-D6BE0EF5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E49939-6B96-4FAC-AD76-2BD687DF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1CF5-5ABC-45B1-B0B2-4618F4AA6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78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A62F3-512E-4236-8010-A3826FCD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7BA531-FD77-4F7E-B157-DDD3DF55E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97DCD-92F6-4978-8CDF-8CE5B642B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4CAA-6830-4ACF-B688-8FA3406AD93C}" type="datetimeFigureOut">
              <a:rPr lang="zh-CN" altLang="en-US" smtClean="0"/>
              <a:t>2018/2/21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67674D-BCCA-44F6-B2A3-DF53A8812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79C631-3166-49B6-BE06-4DF153C3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1CF5-5ABC-45B1-B0B2-4618F4AA6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95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DA54B-21BA-4D99-B2DD-10932BE5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2FE93B-9878-470A-82FB-6067CE01F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6AB6F4-CAB9-4488-B192-15AC96F26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B038AA-3489-48B7-8577-B382F567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4CAA-6830-4ACF-B688-8FA3406AD93C}" type="datetimeFigureOut">
              <a:rPr lang="zh-CN" altLang="en-US" smtClean="0"/>
              <a:t>2018/2/21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139CF3-8361-4594-BB97-006AD8AF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AAA9FC-264C-49A1-99BC-9308D925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1CF5-5ABC-45B1-B0B2-4618F4AA6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2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6EDA3-30E0-4E38-B1E1-5F870956C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B130BA-F610-4337-B30F-AFFA90D5F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72383E-8005-4D87-89D0-46F1B2617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503CA8-8FFA-4D84-BE46-62EEF1877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996348-19B7-45A0-9BDF-31826A4E1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2325FE-2C5D-4787-880B-8397F45B7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4CAA-6830-4ACF-B688-8FA3406AD93C}" type="datetimeFigureOut">
              <a:rPr lang="zh-CN" altLang="en-US" smtClean="0"/>
              <a:t>2018/2/21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110192-ACCB-4338-9245-D1F14BFD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B1D699-821A-4851-840C-21F2156A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1CF5-5ABC-45B1-B0B2-4618F4AA6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7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5D7B9-75C3-45E1-8841-73632C6A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D97CF1-7533-4A65-93D0-E632A26A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4CAA-6830-4ACF-B688-8FA3406AD93C}" type="datetimeFigureOut">
              <a:rPr lang="zh-CN" altLang="en-US" smtClean="0"/>
              <a:t>2018/2/21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2D8952-81BB-45E2-A8B7-19A12827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DF0465-1FB7-4EC2-A21E-8B350585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1CF5-5ABC-45B1-B0B2-4618F4AA6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95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757632-5608-4DB9-B046-95E875F0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4CAA-6830-4ACF-B688-8FA3406AD93C}" type="datetimeFigureOut">
              <a:rPr lang="zh-CN" altLang="en-US" smtClean="0"/>
              <a:t>2018/2/21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6B21DD-E46C-432A-8E1C-8F6C39DD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2B1973-27B8-43B1-96A2-C80A67CA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1CF5-5ABC-45B1-B0B2-4618F4AA6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69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4F912-B95C-4282-8A0B-06314639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E26D58-582E-49E9-AFF3-F3304CAA0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DF73F4-A56C-4753-8295-60C286FC0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13E41-0A84-4D65-BF62-E1C201CE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4CAA-6830-4ACF-B688-8FA3406AD93C}" type="datetimeFigureOut">
              <a:rPr lang="zh-CN" altLang="en-US" smtClean="0"/>
              <a:t>2018/2/21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7A863E-67FE-4B84-9B24-EBBDBAF9E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6B6FD3-AF8C-40D5-A1AE-125A76A5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1CF5-5ABC-45B1-B0B2-4618F4AA6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61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CEFA3-18FD-453E-AE6D-842F4C31F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27CB81-8941-4EBB-BCEF-B8ED367F0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12C848-D649-4270-9EEE-678B5D773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DFF5E9-DFF9-47B7-A135-ABD3D30E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4CAA-6830-4ACF-B688-8FA3406AD93C}" type="datetimeFigureOut">
              <a:rPr lang="zh-CN" altLang="en-US" smtClean="0"/>
              <a:t>2018/2/21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CFF0CA-2555-42A2-8D70-E8C03F53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3398AC-3514-4134-A1BA-AF68190B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1CF5-5ABC-45B1-B0B2-4618F4AA6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37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F16376-95A2-4C0A-AFF1-C9BD3099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398D07-EC8B-4003-A439-3CDA0581B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76A916-8F17-47F5-806D-D3383A619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24CAA-6830-4ACF-B688-8FA3406AD93C}" type="datetimeFigureOut">
              <a:rPr lang="zh-CN" altLang="en-US" smtClean="0"/>
              <a:t>2018/2/21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7ED283-D81B-4999-BC45-668C484C8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F18C9-9639-4476-A99D-CBD710E43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21CF5-5ABC-45B1-B0B2-4618F4AA6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86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49784-D349-4785-BF91-004880330F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Fast Fourier Transform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E94E77-5A78-4ED0-B6F4-236A3FD409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60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FAE8A-6D20-4A1F-8E89-BD8A6154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UOJ #34. </a:t>
            </a:r>
            <a:r>
              <a:rPr lang="zh-CN" altLang="en-US" dirty="0"/>
              <a:t>多项式乘法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F290A-58DB-43F0-B9BD-B90AE5DB3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模板题</a:t>
            </a:r>
          </a:p>
        </p:txBody>
      </p:sp>
    </p:spTree>
    <p:extLst>
      <p:ext uri="{BB962C8B-B14F-4D97-AF65-F5344CB8AC3E}">
        <p14:creationId xmlns:p14="http://schemas.microsoft.com/office/powerpoint/2010/main" val="31304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Fast Fourier Transform</vt:lpstr>
      <vt:lpstr>UOJ #34. 多项式乘法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Fourier Transform</dc:title>
  <dc:creator>Horatio Sun</dc:creator>
  <cp:lastModifiedBy>Horatio Sun</cp:lastModifiedBy>
  <cp:revision>2</cp:revision>
  <dcterms:created xsi:type="dcterms:W3CDTF">2018-02-21T13:47:58Z</dcterms:created>
  <dcterms:modified xsi:type="dcterms:W3CDTF">2018-02-21T14:00:14Z</dcterms:modified>
</cp:coreProperties>
</file>