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9" r:id="rId4"/>
    <p:sldId id="262" r:id="rId5"/>
    <p:sldId id="263" r:id="rId6"/>
    <p:sldId id="279" r:id="rId7"/>
    <p:sldId id="281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席树" id="{4B32476F-7776-4517-9371-D926FA0EFB0A}">
          <p14:sldIdLst>
            <p14:sldId id="257"/>
            <p14:sldId id="278"/>
            <p14:sldId id="259"/>
            <p14:sldId id="262"/>
            <p14:sldId id="263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A0969-B1F3-4570-B70E-15200070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94676-84B8-488A-A7A9-659C6A7E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595B6-5DFD-4EDA-AE6A-C5F935D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53FAC-E7D4-4DDA-AA75-F8A0FF41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B7E4C-499F-457D-B408-898C1FC4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0610C-8959-4738-A7E1-8EF74638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E4E07-3B75-40E5-BD35-9854415B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4CD17-E09B-4058-A78A-1F17585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78F91-2563-4AC6-847C-2B9A04D5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083D4-8591-4345-9CAE-2D7D0E96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AD8E6-E80B-4C1E-9804-B66C0FD06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3B833-EE8A-4A41-BB30-FD00A8ECF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585E5-CFF5-40C6-ADE6-8880E62C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579DC-1444-46A5-8D66-869BA1A1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C3661-C630-4FD4-8E08-D8FA5BBC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3724-929D-4B09-8F5E-597D88A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76F53-2453-4C84-B5F2-96056EEB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87CEA-CE64-426C-8651-1B906553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BC8F9-80F0-43B3-A197-E7251279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9AA31-6DA5-4936-A231-D7A1C33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06A90-6994-46C2-98AC-38FF0CF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1ED7A-A05E-4AF4-A8F7-03015B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3903C-BD64-4041-BA0C-901625A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8FB9D-D03C-4D9E-9376-F3008968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1EC33-7532-4A56-A0C0-1D2C17C0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E0040-5274-422C-B11C-1F2830B6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997F9-358A-4F39-806D-95E2E76A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3C374-25BE-4BCE-B228-1CAAE5AF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433B4-D6E0-4A06-A5DF-34786DF6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890F3-0F33-4D6E-9211-ACF7B31A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52B31-3518-4228-A93B-17B2311F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4AC2-A508-449F-B364-E5659ACD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67A8D-9737-4737-9355-62C0AD544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FB880-D25B-4F20-8BFB-CEB3810A1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C82E3-27EE-4540-9856-38B4F81E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C42EC-DAA4-415E-BDA0-74AC61715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956B1-C5BC-40D2-8FDF-B8E65897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6B6C52-BFA2-4D7A-824C-AEE8382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71046A-4E82-46CA-BF68-0EE37343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C0872-511C-4B0B-9651-26B7A18A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B8F39-2645-49F9-90DC-05132C0C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50362-CEA3-4780-8AEB-7C66FB9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41DDE-8FBF-4806-92B2-F2C2237D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B4ADB8-E116-407A-BA5F-49939EEC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80CAC4-731E-49CC-9E46-66D0CB7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3CD8A-AB82-4CAF-AFBB-12CA07FD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DFC9-A661-4677-A159-ABF5E2FE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6D635-4E45-4C4A-B117-9606CA80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7BDAB-2D01-49D8-8161-D401786F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CFD50-A5BB-4F4E-9D63-B194E315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DFCB1-567F-441E-AEA1-1F6DA224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36D4B-4867-4CB8-8F37-9E1CD16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0B49-ACF7-429B-BEDB-FFFB670A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FBADA-F203-40B6-9B32-6EB69083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1B4D9-40F7-48C1-A406-89601324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73C78-AADC-4292-A3DC-D434748A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C6C54-0E27-41C7-AA1C-2996DC2D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1D7A0-B8D9-44BF-AD26-667FF7B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A43BC3-26D9-4330-B64E-9E041B32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8DC2D-16A9-4CB4-99B0-69F5AF75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AB86-1019-43E7-849F-BDA47D04F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ABAF-18C7-4724-809E-32D7BFCDAD88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B775F-D98D-4783-834D-30457E772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8508-A398-4AAD-A294-7EA344DD3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3F33-9E28-48BF-AF91-F2F251C958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276FD-1A06-4616-8811-9D1FC827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13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主席树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0BC12-DC58-422F-8BC2-CFD89962D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LargeDumpling</a:t>
            </a:r>
          </a:p>
          <a:p>
            <a:r>
              <a:rPr lang="en-US" altLang="zh-CN" sz="1800" dirty="0"/>
              <a:t>Feb. 5</a:t>
            </a:r>
            <a:r>
              <a:rPr lang="en-US" altLang="zh-CN" sz="1800" baseline="30000" dirty="0"/>
              <a:t>th</a:t>
            </a:r>
            <a:r>
              <a:rPr lang="en-US" altLang="zh-CN" sz="18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2881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93F2-03EC-4E47-A82D-5B376FE3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3B489-42E6-4174-BACA-5A1CF063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的数列，有下面两种该询问：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[ l, r]</a:t>
            </a:r>
            <a:r>
              <a:rPr lang="zh-CN" altLang="en-US" dirty="0"/>
              <a:t>间是否存在一个数出现的次数大于</a:t>
            </a:r>
            <a:r>
              <a:rPr lang="en-US" altLang="zh-CN" dirty="0"/>
              <a:t>(r-l+1)/2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[ l, r]</a:t>
            </a:r>
            <a:r>
              <a:rPr lang="zh-CN" altLang="en-US" dirty="0"/>
              <a:t>间第</a:t>
            </a:r>
            <a:r>
              <a:rPr lang="en-US" altLang="zh-CN" dirty="0"/>
              <a:t>k</a:t>
            </a:r>
            <a:r>
              <a:rPr lang="zh-CN" altLang="en-US" dirty="0"/>
              <a:t>小的数是多少；</a:t>
            </a:r>
          </a:p>
        </p:txBody>
      </p:sp>
    </p:spTree>
    <p:extLst>
      <p:ext uri="{BB962C8B-B14F-4D97-AF65-F5344CB8AC3E}">
        <p14:creationId xmlns:p14="http://schemas.microsoft.com/office/powerpoint/2010/main" val="32978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86E3-8CDF-4F4F-B0AF-E909EDBC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主席树的定义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41A99-EAF0-4FD8-89FC-7BF99CDC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主席树是一种可持久化线段树；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2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8B641-850A-4FAD-B789-6D9BC3B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新建树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423B59-07A4-4056-B2C5-85E1230C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242" y="1690688"/>
            <a:ext cx="8197516" cy="37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58AB-7D15-455C-AB1B-D677335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——</a:t>
            </a:r>
            <a:r>
              <a:rPr lang="zh-CN" altLang="en-US" dirty="0"/>
              <a:t>查询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4191B15-5447-4962-953D-43B26AE07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278" y="1690688"/>
            <a:ext cx="5215444" cy="41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9C9E-10FA-47A8-BE84-48749D92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39853-22A5-423C-B18C-CA7F433F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给你一个由</a:t>
            </a:r>
            <a:r>
              <a:rPr lang="en-US" altLang="zh-CN" dirty="0"/>
              <a:t>n</a:t>
            </a:r>
            <a:r>
              <a:rPr lang="zh-CN" altLang="en-US" dirty="0"/>
              <a:t>个数组成的数列：</a:t>
            </a:r>
            <a:endParaRPr lang="en-US" altLang="zh-CN" dirty="0"/>
          </a:p>
          <a:p>
            <a:pPr lvl="1"/>
            <a:r>
              <a:rPr lang="zh-CN" altLang="en-US" dirty="0"/>
              <a:t>每次询问</a:t>
            </a:r>
            <a:r>
              <a:rPr lang="en-US" altLang="zh-CN" dirty="0"/>
              <a:t>[l ,r ]</a:t>
            </a:r>
            <a:r>
              <a:rPr lang="zh-CN" altLang="en-US" dirty="0"/>
              <a:t>间有多少种数字；</a:t>
            </a:r>
            <a:endParaRPr lang="en-US" altLang="zh-CN" dirty="0"/>
          </a:p>
          <a:p>
            <a:pPr lvl="1"/>
            <a:r>
              <a:rPr lang="zh-CN" altLang="en-US" dirty="0"/>
              <a:t>将某一个数换为另一个数</a:t>
            </a:r>
          </a:p>
        </p:txBody>
      </p:sp>
    </p:spTree>
    <p:extLst>
      <p:ext uri="{BB962C8B-B14F-4D97-AF65-F5344CB8AC3E}">
        <p14:creationId xmlns:p14="http://schemas.microsoft.com/office/powerpoint/2010/main" val="211504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4E1D-2F6B-4C26-9FCC-F3A21C75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DC99E-8E95-4DDA-8914-5B78CF67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标准的约瑟夫问题，共</a:t>
            </a:r>
            <a:r>
              <a:rPr lang="en-US" altLang="zh-CN" dirty="0"/>
              <a:t>n</a:t>
            </a:r>
            <a:r>
              <a:rPr lang="zh-CN" altLang="en-US" dirty="0"/>
              <a:t>个人，分别编号</a:t>
            </a:r>
            <a:r>
              <a:rPr lang="en-US" altLang="zh-CN" dirty="0"/>
              <a:t>0~n-1</a:t>
            </a:r>
            <a:r>
              <a:rPr lang="zh-CN" altLang="en-US" dirty="0"/>
              <a:t>，从</a:t>
            </a:r>
            <a:r>
              <a:rPr lang="en-US" altLang="zh-CN" dirty="0"/>
              <a:t>0</a:t>
            </a:r>
            <a:r>
              <a:rPr lang="zh-CN" altLang="en-US" dirty="0"/>
              <a:t>开始报数，报到</a:t>
            </a:r>
            <a:r>
              <a:rPr lang="en-US" altLang="zh-CN" dirty="0"/>
              <a:t>k-1</a:t>
            </a:r>
            <a:r>
              <a:rPr lang="zh-CN" altLang="en-US" dirty="0"/>
              <a:t>的人出队，问最后出队的三个人的编号。</a:t>
            </a:r>
            <a:endParaRPr lang="en-US" altLang="zh-CN" dirty="0"/>
          </a:p>
          <a:p>
            <a:r>
              <a:rPr lang="en-US" altLang="zh-CN" dirty="0"/>
              <a:t>5&lt;=n</a:t>
            </a:r>
            <a:r>
              <a:rPr lang="en-US" altLang="zh-CN"/>
              <a:t>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6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598D7-A5A9-4C31-9187-867F659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1D818-CBF9-4C55-9CEF-289EBEAF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给你一棵树，每个结点有个权值：</a:t>
            </a:r>
            <a:endParaRPr lang="en-US" altLang="zh-CN" dirty="0"/>
          </a:p>
          <a:p>
            <a:pPr lvl="1"/>
            <a:r>
              <a:rPr lang="zh-CN" altLang="en-US" dirty="0"/>
              <a:t>询问从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的路径上第</a:t>
            </a:r>
            <a:r>
              <a:rPr lang="en-US" altLang="zh-CN" dirty="0"/>
              <a:t>k</a:t>
            </a:r>
            <a:r>
              <a:rPr lang="zh-CN" altLang="en-US" dirty="0"/>
              <a:t>小的数是多少？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68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192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主席树</vt:lpstr>
      <vt:lpstr>引入</vt:lpstr>
      <vt:lpstr>主席树的定义</vt:lpstr>
      <vt:lpstr>代码实现——新建树</vt:lpstr>
      <vt:lpstr>代码实现——查询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</dc:title>
  <dc:creator>Horatio Sun</dc:creator>
  <cp:lastModifiedBy>Horatio Sun</cp:lastModifiedBy>
  <cp:revision>16</cp:revision>
  <dcterms:created xsi:type="dcterms:W3CDTF">2018-02-04T05:08:35Z</dcterms:created>
  <dcterms:modified xsi:type="dcterms:W3CDTF">2018-02-05T06:19:44Z</dcterms:modified>
</cp:coreProperties>
</file>