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72" r:id="rId13"/>
    <p:sldId id="275" r:id="rId14"/>
    <p:sldId id="270" r:id="rId15"/>
    <p:sldId id="276" r:id="rId16"/>
    <p:sldId id="273" r:id="rId17"/>
    <p:sldId id="277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♂play" id="{4B32476F-7776-4517-9371-D926FA0EFB0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1"/>
            <p14:sldId id="266"/>
            <p14:sldId id="272"/>
            <p14:sldId id="275"/>
            <p14:sldId id="270"/>
            <p14:sldId id="276"/>
            <p14:sldId id="273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A0969-B1F3-4570-B70E-15200070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94676-84B8-488A-A7A9-659C6A7E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595B6-5DFD-4EDA-AE6A-C5F935D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53FAC-E7D4-4DDA-AA75-F8A0FF41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B7E4C-499F-457D-B408-898C1FC4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0610C-8959-4738-A7E1-8EF74638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E4E07-3B75-40E5-BD35-9854415B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4CD17-E09B-4058-A78A-1F17585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78F91-2563-4AC6-847C-2B9A04D5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083D4-8591-4345-9CAE-2D7D0E96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AD8E6-E80B-4C1E-9804-B66C0FD06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3B833-EE8A-4A41-BB30-FD00A8ECF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585E5-CFF5-40C6-ADE6-8880E62C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579DC-1444-46A5-8D66-869BA1A1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C3661-C630-4FD4-8E08-D8FA5BBC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3724-929D-4B09-8F5E-597D88A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76F53-2453-4C84-B5F2-96056EEB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87CEA-CE64-426C-8651-1B906553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BC8F9-80F0-43B3-A197-E7251279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9AA31-6DA5-4936-A231-D7A1C33B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06A90-6994-46C2-98AC-38FF0CFE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1ED7A-A05E-4AF4-A8F7-03015B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3903C-BD64-4041-BA0C-901625A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8FB9D-D03C-4D9E-9376-F3008968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1EC33-7532-4A56-A0C0-1D2C17C0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E0040-5274-422C-B11C-1F2830B6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997F9-358A-4F39-806D-95E2E76A1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3C374-25BE-4BCE-B228-1CAAE5AF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433B4-D6E0-4A06-A5DF-34786DF6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90F3-0F33-4D6E-9211-ACF7B31A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52B31-3518-4228-A93B-17B2311F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4AC2-A508-449F-B364-E5659ACD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67A8D-9737-4737-9355-62C0AD54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FB880-D25B-4F20-8BFB-CEB3810A1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C82E3-27EE-4540-9856-38B4F81E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C42EC-DAA4-415E-BDA0-74AC61715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956B1-C5BC-40D2-8FDF-B8E65897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6B6C52-BFA2-4D7A-824C-AEE8382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1046A-4E82-46CA-BF68-0EE37343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0872-511C-4B0B-9651-26B7A18A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B8F39-2645-49F9-90DC-05132C0C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50362-CEA3-4780-8AEB-7C66FB9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41DDE-8FBF-4806-92B2-F2C2237D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B4ADB8-E116-407A-BA5F-49939EEC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0CAC4-731E-49CC-9E46-66D0CB79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3CD8A-AB82-4CAF-AFBB-12CA07FD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DFC9-A661-4677-A159-ABF5E2FE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6D635-4E45-4C4A-B117-9606CA80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7BDAB-2D01-49D8-8161-D401786F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CFD50-A5BB-4F4E-9D63-B194E315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DFCB1-567F-441E-AEA1-1F6DA224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36D4B-4867-4CB8-8F37-9E1CD16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0B49-ACF7-429B-BEDB-FFFB670A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AFBADA-F203-40B6-9B32-6EB690831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1B4D9-40F7-48C1-A406-89601324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73C78-AADC-4292-A3DC-D434748A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C6C54-0E27-41C7-AA1C-2996DC2D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1D7A0-B8D9-44BF-AD26-667FF7B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A43BC3-26D9-4330-B64E-9E041B32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8DC2D-16A9-4CB4-99B0-69F5AF75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DAB86-1019-43E7-849F-BDA47D04F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B775F-D98D-4783-834D-30457E772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8508-A398-4AAD-A294-7EA344DD3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76FD-1A06-4616-8811-9D1FC827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13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Splay</a:t>
            </a:r>
            <a:endParaRPr lang="zh-CN" altLang="en-US" sz="8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0BC12-DC58-422F-8BC2-CFD89962D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LargeDumpling</a:t>
            </a:r>
          </a:p>
          <a:p>
            <a:r>
              <a:rPr lang="en-US" altLang="zh-CN" sz="1800" dirty="0"/>
              <a:t>Feb. 5</a:t>
            </a:r>
            <a:r>
              <a:rPr lang="en-US" altLang="zh-CN" sz="1800" baseline="30000" dirty="0"/>
              <a:t>th</a:t>
            </a:r>
            <a:r>
              <a:rPr lang="en-US" altLang="zh-CN" sz="18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288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B37F9-282F-4D0E-82AB-A2A72CF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3C60F-DFA6-4842-86AD-4F2A240D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  有一个长度为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序列，依次给出</a:t>
            </a:r>
            <a:r>
              <a:rPr lang="en-US" altLang="zh-CN" dirty="0"/>
              <a:t>n</a:t>
            </a:r>
            <a:r>
              <a:rPr lang="zh-CN" altLang="en-US" dirty="0"/>
              <a:t>个信息，每个信息会给出从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这一段</a:t>
            </a:r>
            <a:r>
              <a:rPr lang="en-US" altLang="zh-CN" dirty="0"/>
              <a:t>01</a:t>
            </a:r>
            <a:r>
              <a:rPr lang="zh-CN" altLang="en-US" dirty="0"/>
              <a:t>序列中</a:t>
            </a:r>
            <a:r>
              <a:rPr lang="en-US" altLang="zh-CN" dirty="0"/>
              <a:t>1</a:t>
            </a:r>
            <a:r>
              <a:rPr lang="zh-CN" altLang="en-US" dirty="0"/>
              <a:t>的个数是奇数还是偶数，问前多少个信息是不矛盾的。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544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4B33-514C-49F6-8948-D4248288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DA162-D0E5-4FFE-866B-B8B7B8B9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的数列，兹辞下面三种操作：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</a:t>
            </a:r>
            <a:r>
              <a:rPr lang="en-US" altLang="zh-CN" dirty="0"/>
              <a:t>L~R</a:t>
            </a:r>
            <a:r>
              <a:rPr lang="zh-CN" altLang="en-US" dirty="0"/>
              <a:t>都加上</a:t>
            </a:r>
            <a:r>
              <a:rPr lang="en-US" altLang="zh-CN" dirty="0"/>
              <a:t>v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L~R</a:t>
            </a:r>
            <a:r>
              <a:rPr lang="zh-CN" altLang="en-US" dirty="0"/>
              <a:t>翻转；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、询问</a:t>
            </a:r>
            <a:r>
              <a:rPr lang="en-US" altLang="zh-CN" dirty="0"/>
              <a:t>L~R</a:t>
            </a:r>
            <a:r>
              <a:rPr lang="zh-CN" altLang="en-US" dirty="0"/>
              <a:t>中的最大值。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362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D3C90-7422-4205-A987-D7EF533A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4D90D-DC01-49D7-BAB5-62D145C9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维护一个长度为</a:t>
            </a:r>
            <a:r>
              <a:rPr lang="en-US" altLang="zh-CN" dirty="0"/>
              <a:t>10</a:t>
            </a:r>
            <a:r>
              <a:rPr lang="en-US" altLang="zh-CN" baseline="30000" dirty="0"/>
              <a:t>7</a:t>
            </a:r>
            <a:r>
              <a:rPr lang="zh-CN" altLang="en-US" dirty="0"/>
              <a:t>的数组的全局最小值，操作</a:t>
            </a:r>
            <a:r>
              <a:rPr lang="en-US" altLang="zh-CN" dirty="0"/>
              <a:t>5 x 10</a:t>
            </a:r>
            <a:r>
              <a:rPr lang="en-US" altLang="zh-CN" baseline="30000" dirty="0"/>
              <a:t>7</a:t>
            </a:r>
            <a:r>
              <a:rPr lang="zh-CN" altLang="en-US" dirty="0"/>
              <a:t>次，每次会修改某个位置的值或者询问全局最小值。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The data is generated randomly to make our life much more easier. 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1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4B33-514C-49F6-8948-D4248288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DA162-D0E5-4FFE-866B-B8B7B8B9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给一个第一长度为</a:t>
            </a:r>
            <a:r>
              <a:rPr lang="en-US" altLang="zh-CN" dirty="0"/>
              <a:t>N</a:t>
            </a:r>
            <a:r>
              <a:rPr lang="zh-CN" altLang="en-US" dirty="0"/>
              <a:t>的串，有</a:t>
            </a:r>
            <a:r>
              <a:rPr lang="en-US" altLang="zh-CN" dirty="0"/>
              <a:t>M</a:t>
            </a:r>
            <a:r>
              <a:rPr lang="zh-CN" altLang="en-US" dirty="0"/>
              <a:t>个操作。操作分为三种：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、询问从第</a:t>
            </a:r>
            <a:r>
              <a:rPr lang="en-US" altLang="zh-CN" dirty="0"/>
              <a:t>x</a:t>
            </a:r>
            <a:r>
              <a:rPr lang="zh-CN" altLang="en-US" dirty="0"/>
              <a:t>个字符开始的后缀和从第</a:t>
            </a:r>
            <a:r>
              <a:rPr lang="en-US" altLang="zh-CN" dirty="0"/>
              <a:t>y</a:t>
            </a:r>
            <a:r>
              <a:rPr lang="zh-CN" altLang="en-US" dirty="0"/>
              <a:t>个字符开始的后缀的最长公共前缀是多少；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、将串中的第</a:t>
            </a:r>
            <a:r>
              <a:rPr lang="en-US" altLang="zh-CN" dirty="0"/>
              <a:t>x</a:t>
            </a:r>
            <a:r>
              <a:rPr lang="zh-CN" altLang="en-US" dirty="0"/>
              <a:t>个字符修改为</a:t>
            </a:r>
            <a:r>
              <a:rPr lang="en-US" altLang="zh-CN" dirty="0" err="1"/>
              <a:t>ch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、在第</a:t>
            </a:r>
            <a:r>
              <a:rPr lang="en-US" altLang="zh-CN" dirty="0"/>
              <a:t>x</a:t>
            </a:r>
            <a:r>
              <a:rPr lang="zh-CN" altLang="en-US" dirty="0"/>
              <a:t>个字符后面增加一个字符</a:t>
            </a:r>
            <a:r>
              <a:rPr lang="en-US" altLang="zh-CN" dirty="0" err="1"/>
              <a:t>ch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8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68785-3C25-431B-BE85-EF97B07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F3C61-51CB-4E8A-A709-BAD6705C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二维的平面上有</a:t>
            </a:r>
            <a:r>
              <a:rPr lang="en-US" altLang="zh-CN" dirty="0"/>
              <a:t>n</a:t>
            </a:r>
            <a:r>
              <a:rPr lang="zh-CN" altLang="en-US" dirty="0"/>
              <a:t>个点，刚开始的时候点之间两两不联通，然后操作</a:t>
            </a:r>
            <a:r>
              <a:rPr lang="en-US" altLang="zh-CN" dirty="0"/>
              <a:t>m</a:t>
            </a:r>
            <a:r>
              <a:rPr lang="zh-CN" altLang="en-US" dirty="0"/>
              <a:t>次。有两种操作，一种是将两个联通块合并，另一种是询问直线</a:t>
            </a:r>
            <a:r>
              <a:rPr lang="en-US" altLang="zh-CN" dirty="0"/>
              <a:t>y=k+0.5</a:t>
            </a:r>
            <a:r>
              <a:rPr lang="zh-CN" altLang="en-US" dirty="0"/>
              <a:t>分别经过了多少联通块。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57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A6785-3D5B-4662-9032-771937A0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5C032-422D-4C5D-BD37-8C5B6EDC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个位置打乱的了物品，第一次我可以选择</a:t>
            </a:r>
            <a:r>
              <a:rPr lang="en-US" altLang="zh-CN" dirty="0"/>
              <a:t>1~x</a:t>
            </a:r>
            <a:r>
              <a:rPr lang="zh-CN" altLang="en-US" dirty="0"/>
              <a:t>这一段进行翻转，当</a:t>
            </a:r>
            <a:r>
              <a:rPr lang="en-US" altLang="zh-CN" dirty="0"/>
              <a:t>1</a:t>
            </a:r>
            <a:r>
              <a:rPr lang="zh-CN" altLang="en-US" dirty="0"/>
              <a:t>号物品处在</a:t>
            </a:r>
            <a:r>
              <a:rPr lang="en-US" altLang="zh-CN" dirty="0"/>
              <a:t>1</a:t>
            </a:r>
            <a:r>
              <a:rPr lang="zh-CN" altLang="en-US" dirty="0"/>
              <a:t>号位置的时候，我可以选择</a:t>
            </a:r>
            <a:r>
              <a:rPr lang="en-US" altLang="zh-CN" dirty="0"/>
              <a:t>2~x</a:t>
            </a:r>
            <a:r>
              <a:rPr lang="zh-CN" altLang="en-US" dirty="0"/>
              <a:t>这一段进行翻转，</a:t>
            </a:r>
            <a:r>
              <a:rPr lang="en-US" altLang="zh-CN" dirty="0"/>
              <a:t>……</a:t>
            </a:r>
            <a:r>
              <a:rPr lang="zh-CN" altLang="en-US" dirty="0"/>
              <a:t>，依次类推，输出我每一次选择的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178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984A-F0D0-46BC-B51B-3C9D43F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8F72E-7F2C-4627-A778-C22B37B2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一个花园里有</a:t>
            </a:r>
            <a:r>
              <a:rPr lang="en-US" altLang="zh-CN" dirty="0"/>
              <a:t>G</a:t>
            </a:r>
            <a:r>
              <a:rPr lang="zh-CN" altLang="en-US" dirty="0"/>
              <a:t>只哥布林，第</a:t>
            </a:r>
            <a:r>
              <a:rPr lang="en-US" altLang="zh-CN" dirty="0" err="1"/>
              <a:t>i</a:t>
            </a:r>
            <a:r>
              <a:rPr lang="zh-CN" altLang="en-US" dirty="0"/>
              <a:t>只哥布林位于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处，有</a:t>
            </a:r>
            <a:r>
              <a:rPr lang="en-US" altLang="zh-CN" dirty="0"/>
              <a:t>m</a:t>
            </a:r>
            <a:r>
              <a:rPr lang="zh-CN" altLang="en-US" dirty="0"/>
              <a:t>把喷火枪，第</a:t>
            </a:r>
            <a:r>
              <a:rPr lang="en-US" altLang="zh-CN" dirty="0" err="1"/>
              <a:t>i</a:t>
            </a:r>
            <a:r>
              <a:rPr lang="zh-CN" altLang="en-US" dirty="0"/>
              <a:t>把喷火枪位于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i+G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i+G</a:t>
            </a:r>
            <a:r>
              <a:rPr lang="en-US" altLang="zh-CN" dirty="0"/>
              <a:t>)</a:t>
            </a:r>
            <a:r>
              <a:rPr lang="zh-CN" altLang="en-US" dirty="0"/>
              <a:t>处，它能覆盖距离它</a:t>
            </a:r>
            <a:r>
              <a:rPr lang="en-US" altLang="zh-CN" dirty="0"/>
              <a:t>r</a:t>
            </a:r>
            <a:r>
              <a:rPr lang="zh-CN" altLang="en-US" dirty="0"/>
              <a:t>以内的所有哥布林，问能杀死多少只哥布林。</a:t>
            </a:r>
            <a:endParaRPr lang="en-US" altLang="zh-CN" dirty="0"/>
          </a:p>
          <a:p>
            <a:r>
              <a:rPr lang="en-US" altLang="zh-CN" dirty="0"/>
              <a:t>0&lt;=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&lt;=10000</a:t>
            </a:r>
          </a:p>
          <a:p>
            <a:r>
              <a:rPr lang="en-US" altLang="zh-CN" dirty="0"/>
              <a:t>1&lt;=r&lt;=100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5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95180-AE93-4583-945F-134236BF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AAB3-99E5-4FFC-A12B-F214FEF4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的数列，你可以选择一段</a:t>
            </a:r>
            <a:r>
              <a:rPr lang="en-US" altLang="zh-CN" dirty="0" err="1"/>
              <a:t>l~r</a:t>
            </a:r>
            <a:r>
              <a:rPr lang="zh-CN" altLang="en-US" dirty="0"/>
              <a:t>，然后将其删除，问剩下的序列中的连续递增子序列最长为多少？</a:t>
            </a:r>
          </a:p>
        </p:txBody>
      </p:sp>
    </p:spTree>
    <p:extLst>
      <p:ext uri="{BB962C8B-B14F-4D97-AF65-F5344CB8AC3E}">
        <p14:creationId xmlns:p14="http://schemas.microsoft.com/office/powerpoint/2010/main" val="117926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6271B-7C85-4600-9518-98A7F096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“买买买”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26C01-4D80-4B9F-B923-2041364C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一条街道上线性排列着</a:t>
            </a:r>
            <a:r>
              <a:rPr lang="en-US" altLang="zh-CN" dirty="0"/>
              <a:t>n</a:t>
            </a:r>
            <a:r>
              <a:rPr lang="zh-CN" altLang="en-US" dirty="0"/>
              <a:t>个商铺，每个商铺只卖一种价格为</a:t>
            </a:r>
            <a:r>
              <a:rPr lang="en-US" altLang="zh-CN" dirty="0"/>
              <a:t>pi</a:t>
            </a:r>
            <a:r>
              <a:rPr lang="zh-CN" altLang="en-US" dirty="0"/>
              <a:t>的物品，每个商铺的存货无限，现在有</a:t>
            </a:r>
            <a:r>
              <a:rPr lang="en-US" altLang="zh-CN" dirty="0"/>
              <a:t>m</a:t>
            </a:r>
            <a:r>
              <a:rPr lang="zh-CN" altLang="en-US" dirty="0"/>
              <a:t>个人，每个人有</a:t>
            </a:r>
            <a:r>
              <a:rPr lang="en-US" altLang="zh-CN" dirty="0" err="1"/>
              <a:t>ti</a:t>
            </a:r>
            <a:r>
              <a:rPr lang="zh-CN" altLang="en-US" dirty="0"/>
              <a:t>的货币且从第</a:t>
            </a:r>
            <a:r>
              <a:rPr lang="en-US" altLang="zh-CN" dirty="0"/>
              <a:t>l</a:t>
            </a:r>
            <a:r>
              <a:rPr lang="en-US" altLang="zh-CN" baseline="-25000" dirty="0"/>
              <a:t>i</a:t>
            </a:r>
            <a:r>
              <a:rPr lang="zh-CN" altLang="en-US" dirty="0"/>
              <a:t>个商铺走到第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个商铺，每经过一个商铺他会尽可能的购买该商铺的物品，问该人最后还剩多少钱。</a:t>
            </a:r>
          </a:p>
          <a:p>
            <a:r>
              <a:rPr lang="en-US" altLang="zh-CN" dirty="0"/>
              <a:t>1&lt;=</a:t>
            </a:r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</a:p>
          <a:p>
            <a:r>
              <a:rPr lang="en-US" altLang="zh-CN" dirty="0"/>
              <a:t>1&lt;=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,t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&lt;=10</a:t>
            </a:r>
            <a:r>
              <a:rPr lang="en-US" altLang="zh-CN" baseline="30000" dirty="0"/>
              <a:t>18</a:t>
            </a:r>
          </a:p>
          <a:p>
            <a:r>
              <a:rPr lang="en-US" altLang="zh-CN" dirty="0"/>
              <a:t>1&lt;=l</a:t>
            </a:r>
            <a:r>
              <a:rPr lang="en-US" altLang="zh-CN" baseline="-25000" dirty="0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&lt;=n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58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535B9-BCCE-48FB-B68F-4BD4B98C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95C9D-36AC-45E7-B47B-27BF5781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你需要维护一个长度为</a:t>
            </a:r>
            <a:r>
              <a:rPr lang="en-US" altLang="zh-CN" dirty="0"/>
              <a:t>10W</a:t>
            </a:r>
            <a:r>
              <a:rPr lang="zh-CN" altLang="en-US" dirty="0"/>
              <a:t>的数列，能够实现包括删除部分序列，翻转部分序列，移动部分序列的操作，操作个数。</a:t>
            </a:r>
          </a:p>
        </p:txBody>
      </p:sp>
    </p:spTree>
    <p:extLst>
      <p:ext uri="{BB962C8B-B14F-4D97-AF65-F5344CB8AC3E}">
        <p14:creationId xmlns:p14="http://schemas.microsoft.com/office/powerpoint/2010/main" val="32466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86E3-8CDF-4F4F-B0AF-E909EDBC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的递归定义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41A99-EAF0-4FD8-89FC-7BF99CDC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是一棵二叉搜索树；</a:t>
            </a:r>
            <a:endParaRPr lang="en-US" altLang="zh-CN" dirty="0"/>
          </a:p>
          <a:p>
            <a:r>
              <a:rPr lang="zh-CN" altLang="en-US" dirty="0"/>
              <a:t>旋转时不再使用</a:t>
            </a:r>
            <a:r>
              <a:rPr lang="en-US" altLang="zh-CN" dirty="0" err="1"/>
              <a:t>Treap</a:t>
            </a:r>
            <a:r>
              <a:rPr lang="zh-CN" altLang="en-US" dirty="0"/>
              <a:t>的单旋，改为使用双旋来调整树的形态；</a:t>
            </a:r>
            <a:endParaRPr lang="en-US" altLang="zh-CN" dirty="0"/>
          </a:p>
          <a:p>
            <a:r>
              <a:rPr lang="zh-CN" altLang="en-US" dirty="0"/>
              <a:t>在每一次操作以后，对上一次操作的结点进行</a:t>
            </a:r>
            <a:r>
              <a:rPr lang="en-US" altLang="zh-CN" dirty="0"/>
              <a:t>Splay</a:t>
            </a:r>
            <a:r>
              <a:rPr lang="zh-CN" altLang="en-US" dirty="0"/>
              <a:t>操作（将某个结点旋转到根），从而使访问频率较高的结点放置在靠近根的位置。</a:t>
            </a:r>
            <a:endParaRPr lang="en-US" altLang="zh-CN" dirty="0"/>
          </a:p>
          <a:p>
            <a:r>
              <a:rPr lang="en-US" altLang="zh-CN" dirty="0"/>
              <a:t>Splay</a:t>
            </a:r>
            <a:r>
              <a:rPr lang="zh-CN" altLang="en-US" dirty="0"/>
              <a:t>是一种自调整形式的二叉搜索树。</a:t>
            </a:r>
          </a:p>
        </p:txBody>
      </p:sp>
    </p:spTree>
    <p:extLst>
      <p:ext uri="{BB962C8B-B14F-4D97-AF65-F5344CB8AC3E}">
        <p14:creationId xmlns:p14="http://schemas.microsoft.com/office/powerpoint/2010/main" val="27992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288B-A6DD-456D-A2D4-BBFD18D9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的</a:t>
            </a:r>
            <a:r>
              <a:rPr lang="zh-CN" altLang="en-US" b="1" dirty="0"/>
              <a:t>灵魂</a:t>
            </a:r>
            <a:r>
              <a:rPr lang="zh-CN" altLang="en-US" dirty="0"/>
              <a:t>操作</a:t>
            </a:r>
            <a:r>
              <a:rPr lang="en-US" altLang="zh-CN" dirty="0"/>
              <a:t>——Splay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31CAF-25D9-4908-937F-8A7FD014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操作的目的是为了将某个结点提到根的位置。</a:t>
            </a:r>
            <a:endParaRPr lang="en-US" altLang="zh-CN" dirty="0"/>
          </a:p>
          <a:p>
            <a:r>
              <a:rPr lang="zh-CN" altLang="en-US" dirty="0"/>
              <a:t>若某个结点在该结点的某棵孙子子树里，则先将它提到那棵子树的根；</a:t>
            </a:r>
            <a:endParaRPr lang="en-US" altLang="zh-CN" dirty="0"/>
          </a:p>
          <a:p>
            <a:r>
              <a:rPr lang="zh-CN" altLang="en-US" dirty="0"/>
              <a:t>我们考虑接下来把该结点提到根的两次旋转；</a:t>
            </a:r>
            <a:endParaRPr lang="en-US" altLang="zh-CN" dirty="0"/>
          </a:p>
          <a:p>
            <a:r>
              <a:rPr lang="zh-CN" altLang="en-US" dirty="0"/>
              <a:t>若两次旋转同向，则先做上面的旋转；</a:t>
            </a:r>
            <a:endParaRPr lang="en-US" altLang="zh-CN" dirty="0"/>
          </a:p>
          <a:p>
            <a:r>
              <a:rPr lang="zh-CN" altLang="en-US" dirty="0"/>
              <a:t>若两次旋转不同向，则先做下面的旋转；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39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3011-C82E-420F-8AA4-193D45CB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结点定义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53A831B-0126-419F-AB61-5FEE08F8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497" y="1690688"/>
            <a:ext cx="5557005" cy="44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8B641-850A-4FAD-B789-6D9BC3B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建树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B165F1-D650-4334-9164-CE7924FB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07" y="1690688"/>
            <a:ext cx="5782785" cy="35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158AB-7D15-455C-AB1B-D677335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——Splay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6F6BB4-8558-4D58-8334-8B65B8D17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971" y="1690688"/>
            <a:ext cx="4706057" cy="47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C5DBA-6A66-41BC-B571-BBA5624C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分裂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2B927E-3325-441D-BF12-1E402B6E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640" y="2067374"/>
            <a:ext cx="8792719" cy="27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8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51572-5DFD-44D4-99C9-74F2C7D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合并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D5D9A3-80D6-4AB1-8BDC-D1C1DFDE3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912" y="2105526"/>
            <a:ext cx="8448175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4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749</Words>
  <Application>Microsoft Office PowerPoint</Application>
  <PresentationFormat>宽屏</PresentationFormat>
  <Paragraphs>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Splay</vt:lpstr>
      <vt:lpstr>引入</vt:lpstr>
      <vt:lpstr>Splay的递归定义</vt:lpstr>
      <vt:lpstr>Splay的灵魂操作——Splay</vt:lpstr>
      <vt:lpstr>代码实现——结点定义</vt:lpstr>
      <vt:lpstr>代码实现——建树</vt:lpstr>
      <vt:lpstr>代码实现——Splay</vt:lpstr>
      <vt:lpstr>代码实现——分裂</vt:lpstr>
      <vt:lpstr>代码实现——合并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“买买买”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</dc:title>
  <dc:creator>Horatio Sun</dc:creator>
  <cp:lastModifiedBy>Horatio Sun</cp:lastModifiedBy>
  <cp:revision>12</cp:revision>
  <dcterms:created xsi:type="dcterms:W3CDTF">2018-02-04T05:08:35Z</dcterms:created>
  <dcterms:modified xsi:type="dcterms:W3CDTF">2018-02-04T23:58:01Z</dcterms:modified>
</cp:coreProperties>
</file>