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96" r:id="rId4"/>
    <p:sldId id="258" r:id="rId5"/>
    <p:sldId id="297" r:id="rId6"/>
    <p:sldId id="298" r:id="rId7"/>
    <p:sldId id="259" r:id="rId8"/>
    <p:sldId id="299" r:id="rId9"/>
    <p:sldId id="300" r:id="rId10"/>
    <p:sldId id="308" r:id="rId11"/>
    <p:sldId id="309" r:id="rId12"/>
    <p:sldId id="310" r:id="rId13"/>
    <p:sldId id="275" r:id="rId14"/>
    <p:sldId id="277" r:id="rId15"/>
    <p:sldId id="307" r:id="rId16"/>
    <p:sldId id="281" r:id="rId17"/>
    <p:sldId id="283" r:id="rId18"/>
    <p:sldId id="302" r:id="rId19"/>
    <p:sldId id="303" r:id="rId20"/>
    <p:sldId id="304" r:id="rId21"/>
    <p:sldId id="305" r:id="rId22"/>
    <p:sldId id="306" r:id="rId23"/>
    <p:sldId id="284" r:id="rId24"/>
    <p:sldId id="294" r:id="rId25"/>
    <p:sldId id="295" r:id="rId26"/>
    <p:sldId id="293" r:id="rId27"/>
    <p:sldId id="311" r:id="rId28"/>
    <p:sldId id="312" r:id="rId29"/>
    <p:sldId id="31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引言" id="{4F994CAE-9932-43BB-8494-41DEF7AA4B54}">
          <p14:sldIdLst>
            <p14:sldId id="256"/>
            <p14:sldId id="301"/>
          </p14:sldIdLst>
        </p14:section>
        <p14:section name="树链剖分" id="{532BA735-C97C-4369-B745-534548CFD09A}">
          <p14:sldIdLst>
            <p14:sldId id="296"/>
            <p14:sldId id="258"/>
            <p14:sldId id="297"/>
            <p14:sldId id="298"/>
            <p14:sldId id="259"/>
            <p14:sldId id="299"/>
            <p14:sldId id="300"/>
            <p14:sldId id="308"/>
            <p14:sldId id="309"/>
            <p14:sldId id="310"/>
          </p14:sldIdLst>
        </p14:section>
        <p14:section name="鸫态树" id="{C0AB4A6F-5274-4633-82E4-166DD7343258}">
          <p14:sldIdLst>
            <p14:sldId id="275"/>
            <p14:sldId id="277"/>
            <p14:sldId id="307"/>
            <p14:sldId id="281"/>
            <p14:sldId id="283"/>
            <p14:sldId id="302"/>
            <p14:sldId id="303"/>
            <p14:sldId id="304"/>
            <p14:sldId id="305"/>
            <p14:sldId id="306"/>
            <p14:sldId id="284"/>
            <p14:sldId id="294"/>
            <p14:sldId id="295"/>
            <p14:sldId id="293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A04B6-38C1-4920-8BF8-6E79C5455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98AE9-FD71-4F39-8213-018F0653D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AD925-F795-4FEF-9E70-774CDA16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6D7B-5D71-41B4-B9D8-3B3206C3C03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112B9-AEF6-4D95-A569-1177E5C3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E3ADD-B465-4997-A793-AA381D76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3BB-E1DE-443C-8BF1-06AA49292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2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AB56-EC3D-4D5D-8D16-9BF721FD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7A0F9-2CBC-496D-A264-7A233E482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00435-78EB-48C5-B546-4560A7A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6D7B-5D71-41B4-B9D8-3B3206C3C03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8E65B-2CEF-49EE-90D1-D60077C3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DC5DA-9E54-4111-917A-96F8C507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3BB-E1DE-443C-8BF1-06AA49292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9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964271-9715-46EA-B843-C227B84FC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223B6D-E0B3-4E81-9529-A800056A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E640-5A0B-4145-BF48-F876AA0C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6D7B-5D71-41B4-B9D8-3B3206C3C03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444D1-43DB-4E1B-AEAC-3E9A51B6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46094-6A68-40FE-A5AC-A689BAA0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3BB-E1DE-443C-8BF1-06AA49292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7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51874-DD35-4005-836E-058ED574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07E7A-9E34-4458-A8F7-75D26952E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D2995-43E6-4F04-BEDF-2C4859CD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6D7B-5D71-41B4-B9D8-3B3206C3C03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B095B-1CF9-4E0D-9D0F-8E907E57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E5D2F-9246-48A0-A24C-6D65CE0F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3BB-E1DE-443C-8BF1-06AA49292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9870-5C6E-418E-B6E7-5B357816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88876-4DB8-4A4E-8453-1F2D3E04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9A7EE-18C6-4970-B9A6-16EA67EF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6D7B-5D71-41B4-B9D8-3B3206C3C03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40CDB-B20D-43C9-83CD-65BABCB1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16D09-C6EA-4AAD-ACBD-0E04CEAD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3BB-E1DE-443C-8BF1-06AA49292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2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1BF25-0A8A-40E1-B458-D827A1FF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B73D5-653F-4F2A-9A52-C6B49AC80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BB61F-46B5-4134-B209-BFB7A16DB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584A3-2238-4691-94C9-8B456AD8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6D7B-5D71-41B4-B9D8-3B3206C3C03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3540B-B9E9-4582-963C-1E48A2FC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84085-0C3E-4156-B430-0EA7B7F0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3BB-E1DE-443C-8BF1-06AA49292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F62F9-7368-4A81-B00B-16BA05B3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44828-7199-439E-9998-7A94EB393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77E03-020F-4097-9563-32C32CCA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95C326-865D-4ACF-8F16-9A0F712AC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FF06E3-B424-4D64-861F-D3E33E7EB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F01693-B50F-4371-907D-C9278D80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6D7B-5D71-41B4-B9D8-3B3206C3C03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B83418-FFE6-4032-B690-6FC034BB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665628-51C7-49F8-BC89-1B872F01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3BB-E1DE-443C-8BF1-06AA49292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8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310D4-3530-4BAC-B437-F461215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7E3743-0C9B-4E12-81A6-075910EF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6D7B-5D71-41B4-B9D8-3B3206C3C03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E051E4-369A-47BB-A300-AB7E9AD8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2B90A7-D7A2-4A6E-86CE-70448469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3BB-E1DE-443C-8BF1-06AA49292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9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3D45C2-7D1E-473E-9D6E-57F3E103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6D7B-5D71-41B4-B9D8-3B3206C3C03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FF0E89-4495-4062-9D80-39E41481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441937-CB31-4EE3-AC0B-0E2BAEBD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3BB-E1DE-443C-8BF1-06AA49292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6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DF2DE-109A-410B-99C6-34E1B2F4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D8FD4-DBF1-4DD9-B46E-175473C8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8831D2-CA79-4A74-94D6-8C150AD54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D236B-AC8E-41E2-A0C3-7BD59C1B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6D7B-5D71-41B4-B9D8-3B3206C3C03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BBC5E-1CA7-4DFC-AE18-18E96885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28EA4F-B094-471D-BE4C-89B6FDC4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3BB-E1DE-443C-8BF1-06AA49292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8A11E-B824-4513-89B8-2381289A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E37B19-D67B-40B2-B4BF-8CBD2B011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A21DD-5A96-43C5-A4C9-A6ECC541A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93DD0-FE9C-4902-A15D-59DFB498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6D7B-5D71-41B4-B9D8-3B3206C3C03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7A4A7-79B7-4184-978F-9649970B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5C268-4840-4EA2-B538-C08DB899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63BB-E1DE-443C-8BF1-06AA49292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4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C2370A-C4BC-4663-A46A-E5C85961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1709F-FD21-4E7F-9C84-FF2209A6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355C3-FFDC-40FC-A91B-3AF66758B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96D7B-5D71-41B4-B9D8-3B3206C3C03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26552-DF03-4F8E-B21E-BD3A6EADD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612D6-C804-4347-8AA2-571DB8D19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63BB-E1DE-443C-8BF1-06AA49292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276FD-1A06-4616-8811-9D1FC827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13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树上的一些问题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70BC12-DC58-422F-8BC2-CFD89962D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LargeDumpling</a:t>
            </a:r>
          </a:p>
          <a:p>
            <a:r>
              <a:rPr lang="en-US" altLang="zh-CN" sz="1800" dirty="0"/>
              <a:t>Feb. 6</a:t>
            </a:r>
            <a:r>
              <a:rPr lang="en-US" altLang="zh-CN" sz="1800" baseline="30000" dirty="0"/>
              <a:t>th</a:t>
            </a:r>
            <a:r>
              <a:rPr lang="en-US" altLang="zh-CN" sz="18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12881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D6380-72B6-4AE8-AD15-9C388E3C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119EA-8F40-47F1-B3F1-5B1E0FB7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给定一棵有</a:t>
            </a:r>
            <a:r>
              <a:rPr lang="en-US" altLang="zh-CN" dirty="0"/>
              <a:t>n</a:t>
            </a:r>
            <a:r>
              <a:rPr lang="zh-CN" altLang="en-US" dirty="0"/>
              <a:t>个结点的树，每个结点有一种颜色，执行</a:t>
            </a:r>
            <a:r>
              <a:rPr lang="en-US" altLang="zh-CN" dirty="0"/>
              <a:t>m</a:t>
            </a:r>
            <a:r>
              <a:rPr lang="zh-CN" altLang="en-US" dirty="0"/>
              <a:t>个操作：</a:t>
            </a:r>
            <a:endParaRPr lang="en-US" altLang="zh-CN" dirty="0"/>
          </a:p>
          <a:p>
            <a:pPr lvl="1"/>
            <a:r>
              <a:rPr lang="zh-CN" altLang="en-US" dirty="0"/>
              <a:t>将结点</a:t>
            </a:r>
            <a:r>
              <a:rPr lang="en-US" altLang="zh-CN" dirty="0"/>
              <a:t>a</a:t>
            </a:r>
            <a:r>
              <a:rPr lang="zh-CN" altLang="en-US" dirty="0"/>
              <a:t>到结点</a:t>
            </a:r>
            <a:r>
              <a:rPr lang="en-US" altLang="zh-CN" dirty="0"/>
              <a:t>b</a:t>
            </a:r>
            <a:r>
              <a:rPr lang="zh-CN" altLang="en-US" dirty="0"/>
              <a:t>的路径上所有点都染成颜色</a:t>
            </a:r>
            <a:r>
              <a:rPr lang="en-US" altLang="zh-CN" dirty="0"/>
              <a:t>c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询问从结点</a:t>
            </a:r>
            <a:r>
              <a:rPr lang="en-US" altLang="zh-CN" dirty="0"/>
              <a:t>a</a:t>
            </a:r>
            <a:r>
              <a:rPr lang="zh-CN" altLang="en-US" dirty="0"/>
              <a:t>到结点</a:t>
            </a:r>
            <a:r>
              <a:rPr lang="en-US" altLang="zh-CN" dirty="0"/>
              <a:t>b</a:t>
            </a:r>
            <a:r>
              <a:rPr lang="zh-CN" altLang="en-US" dirty="0"/>
              <a:t>的路径上颜色段的数量。</a:t>
            </a:r>
          </a:p>
        </p:txBody>
      </p:sp>
    </p:spTree>
    <p:extLst>
      <p:ext uri="{BB962C8B-B14F-4D97-AF65-F5344CB8AC3E}">
        <p14:creationId xmlns:p14="http://schemas.microsoft.com/office/powerpoint/2010/main" val="260133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B20B-ADAA-4302-9A55-DE5D8929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9C9E8-91E5-4674-AE73-7A14B2AD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引入所提出的问题，能否区间修改？</a:t>
            </a:r>
          </a:p>
        </p:txBody>
      </p:sp>
    </p:spTree>
    <p:extLst>
      <p:ext uri="{BB962C8B-B14F-4D97-AF65-F5344CB8AC3E}">
        <p14:creationId xmlns:p14="http://schemas.microsoft.com/office/powerpoint/2010/main" val="402616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8C269-344B-4D2F-A126-8BE63EC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A3154-3637-4ADE-AE33-94E7B4FB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给你一棵包含</a:t>
            </a:r>
            <a:r>
              <a:rPr lang="en-US" altLang="zh-CN" dirty="0"/>
              <a:t>n</a:t>
            </a:r>
            <a:r>
              <a:rPr lang="zh-CN" altLang="en-US" dirty="0"/>
              <a:t>个结点的树，树以</a:t>
            </a:r>
            <a:r>
              <a:rPr lang="en-US" altLang="zh-CN" dirty="0"/>
              <a:t>1</a:t>
            </a:r>
            <a:r>
              <a:rPr lang="zh-CN" altLang="en-US" dirty="0"/>
              <a:t>为根，执行</a:t>
            </a:r>
            <a:r>
              <a:rPr lang="en-US" altLang="zh-CN" dirty="0"/>
              <a:t>m</a:t>
            </a:r>
            <a:r>
              <a:rPr lang="zh-CN" altLang="en-US" dirty="0"/>
              <a:t>次操作：</a:t>
            </a:r>
            <a:endParaRPr lang="en-US" altLang="zh-CN" dirty="0"/>
          </a:p>
          <a:p>
            <a:pPr lvl="1"/>
            <a:r>
              <a:rPr lang="zh-CN" altLang="en-US" dirty="0"/>
              <a:t>把某个点的权值增加</a:t>
            </a:r>
            <a:r>
              <a:rPr lang="en-US" altLang="zh-CN" dirty="0"/>
              <a:t>x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把以某个结点为根的子树中所有结点的权值都增加</a:t>
            </a:r>
            <a:r>
              <a:rPr lang="en-US" altLang="zh-CN" dirty="0"/>
              <a:t>x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询问两个系欸但间的路径的点权和。</a:t>
            </a:r>
          </a:p>
        </p:txBody>
      </p:sp>
    </p:spTree>
    <p:extLst>
      <p:ext uri="{BB962C8B-B14F-4D97-AF65-F5344CB8AC3E}">
        <p14:creationId xmlns:p14="http://schemas.microsoft.com/office/powerpoint/2010/main" val="85547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524D8-95D1-463A-8B40-FD0BBEE7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0C351-06C8-4321-B1AF-0A6A6483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</a:t>
            </a:r>
            <a:r>
              <a:rPr lang="en-US" altLang="zh-CN" dirty="0"/>
              <a:t>n</a:t>
            </a:r>
            <a:r>
              <a:rPr lang="zh-CN" altLang="en-US" dirty="0"/>
              <a:t>个独立的结点，有</a:t>
            </a:r>
            <a:r>
              <a:rPr lang="en-US" altLang="zh-CN" dirty="0"/>
              <a:t>m</a:t>
            </a:r>
            <a:r>
              <a:rPr lang="zh-CN" altLang="en-US" dirty="0"/>
              <a:t>次操作：</a:t>
            </a:r>
            <a:endParaRPr lang="en-US" altLang="zh-CN" dirty="0"/>
          </a:p>
          <a:p>
            <a:pPr lvl="1"/>
            <a:r>
              <a:rPr lang="zh-CN" altLang="en-US" dirty="0"/>
              <a:t>在点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间连接一条边；</a:t>
            </a:r>
            <a:endParaRPr lang="en-US" altLang="zh-CN" dirty="0"/>
          </a:p>
          <a:p>
            <a:pPr lvl="1"/>
            <a:r>
              <a:rPr lang="zh-CN" altLang="en-US" dirty="0"/>
              <a:t>断开点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之间的边；</a:t>
            </a:r>
            <a:endParaRPr lang="en-US" altLang="zh-CN" dirty="0"/>
          </a:p>
          <a:p>
            <a:pPr lvl="1"/>
            <a:r>
              <a:rPr lang="zh-CN" altLang="en-US" dirty="0"/>
              <a:t>询问点</a:t>
            </a:r>
            <a:r>
              <a:rPr lang="en-US" altLang="zh-CN" dirty="0"/>
              <a:t>u</a:t>
            </a:r>
            <a:r>
              <a:rPr lang="zh-CN" altLang="en-US" dirty="0"/>
              <a:t>到点</a:t>
            </a:r>
            <a:r>
              <a:rPr lang="en-US" altLang="zh-CN" dirty="0"/>
              <a:t>v</a:t>
            </a:r>
            <a:r>
              <a:rPr lang="zh-CN" altLang="en-US" dirty="0"/>
              <a:t>间是否存在一条路径。</a:t>
            </a:r>
            <a:endParaRPr lang="en-US" altLang="zh-CN" dirty="0"/>
          </a:p>
          <a:p>
            <a:r>
              <a:rPr lang="zh-CN" altLang="en-US" dirty="0"/>
              <a:t>保证在任意依次操作以后，图中不存在环。</a:t>
            </a:r>
            <a:endParaRPr lang="en-US" altLang="zh-CN" dirty="0"/>
          </a:p>
          <a:p>
            <a:r>
              <a:rPr lang="zh-CN" altLang="en-US" dirty="0"/>
              <a:t>保证要删除的边一定存在。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981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B86E3-8CDF-4F4F-B0AF-E909EDBC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动态树的概念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41A99-EAF0-4FD8-89FC-7BF99CDC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这类题需要被维护的对象往往是一个森林，我们需要动态的对树进行分割、合并，对某些结点到根的路径做某些操作，对某个结点的子树做某些操作。</a:t>
            </a:r>
            <a:endParaRPr lang="en-US" altLang="zh-CN" dirty="0"/>
          </a:p>
          <a:p>
            <a:r>
              <a:rPr lang="en-US" altLang="zh-CN" dirty="0"/>
              <a:t>Link-Cut Tree</a:t>
            </a:r>
            <a:r>
              <a:rPr lang="zh-CN" altLang="en-US" dirty="0"/>
              <a:t>是解决一些动态树问题常用的一种数据结构。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927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9E9B5-C15B-4194-84DF-78138612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判断根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A34D3AA-09D9-41EB-A7D9-D5B2472C0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788" y="1690688"/>
            <a:ext cx="1015642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C70B-99E6-40F0-A9F6-676DAA94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自底向上的旋转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3A0F859-F779-4ABA-8FAC-593610FAC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952" y="1706730"/>
            <a:ext cx="5812096" cy="43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01895-49B0-4593-9181-01627B46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自底向上的</a:t>
            </a:r>
            <a:r>
              <a:rPr lang="en-US" altLang="zh-CN" dirty="0"/>
              <a:t>Splay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055073-8243-4718-A614-F312FEF0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366" y="1690688"/>
            <a:ext cx="5341268" cy="47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7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9190B-97D0-497E-B1E6-40C38C19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——Access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DBF9FAE-413F-44E9-B0D6-D6752B27F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409" y="1690688"/>
            <a:ext cx="3483182" cy="42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5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03EC3-119E-47B1-B584-2852D3E1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换根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11F25D-BCC7-44A1-AF9B-4EF30A319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261" y="1690688"/>
            <a:ext cx="7771478" cy="37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28320-9A40-410A-BA68-78CD62EE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688B1-807A-4EAA-B8F6-F09E3982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信息学的赛事里面，经常会出现在一棵树上的操作。如何快速修改树上某一个点的值，如何快速修改树上一条路径的值，如何快速询问某个子树的信息，如何快速询问某条路径的信息？这类问题有很多的做法，而且大多需要借助一些高级数据结构来实现。我们今天就会介绍两种处理这类问题常见且强力的算法。</a:t>
            </a:r>
          </a:p>
        </p:txBody>
      </p:sp>
    </p:spTree>
    <p:extLst>
      <p:ext uri="{BB962C8B-B14F-4D97-AF65-F5344CB8AC3E}">
        <p14:creationId xmlns:p14="http://schemas.microsoft.com/office/powerpoint/2010/main" val="104377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8665D-F308-400C-A97C-DD67C23A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连接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1B9F67F-566F-49E8-B4C7-B30D89757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061" y="1690688"/>
            <a:ext cx="7121877" cy="3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9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7971B-08C0-439E-AAE4-3D3584BF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断开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94F46CB-B58D-4294-A208-D36858D23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248" y="1690688"/>
            <a:ext cx="5353503" cy="383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8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286B8-E9B3-49C6-ACAB-7E96E895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找根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B7FC10-C726-4D7A-A267-881BDB5F7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522" y="1690688"/>
            <a:ext cx="6696956" cy="25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1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13F7D-3136-4509-B2CB-ED6FEE1D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删除元素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93D55B-C7D5-4595-A4E8-578136FA2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292" y="1690688"/>
            <a:ext cx="455741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62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13F7D-3136-4509-B2CB-ED6FEE1D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查询某数的排名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C1E806E-7EDD-42CB-A0C5-D618B1F79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255" y="2320335"/>
            <a:ext cx="9217490" cy="221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90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13F7D-3136-4509-B2CB-ED6FEE1D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查询第</a:t>
            </a:r>
            <a:r>
              <a:rPr lang="en-US" altLang="zh-CN" dirty="0"/>
              <a:t>k</a:t>
            </a:r>
            <a:r>
              <a:rPr lang="zh-CN" altLang="en-US" dirty="0"/>
              <a:t>小的元素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14B2418-A808-4CD2-A044-1987C9710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876" y="2214411"/>
            <a:ext cx="8492247" cy="24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55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13F7D-3136-4509-B2CB-ED6FEE1D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查询某数的前驱后继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66ACA71-BE0F-4C77-A859-133C526E4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864" y="1690688"/>
            <a:ext cx="5486399" cy="401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7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8394A-6EBA-42D3-A86F-E0311A8C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F1C95-AD6F-4127-952B-D7B1EECD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给你一棵包含</a:t>
            </a:r>
            <a:r>
              <a:rPr lang="en-US" altLang="zh-CN" dirty="0"/>
              <a:t>n</a:t>
            </a:r>
            <a:r>
              <a:rPr lang="zh-CN" altLang="en-US" dirty="0"/>
              <a:t>个结点的树，执行接下来的</a:t>
            </a:r>
            <a:r>
              <a:rPr lang="en-US" altLang="zh-CN" dirty="0"/>
              <a:t>m</a:t>
            </a:r>
            <a:r>
              <a:rPr lang="zh-CN" altLang="en-US" dirty="0"/>
              <a:t>次操作：</a:t>
            </a:r>
            <a:endParaRPr lang="en-US" altLang="zh-CN" dirty="0"/>
          </a:p>
          <a:p>
            <a:pPr lvl="1"/>
            <a:r>
              <a:rPr lang="zh-CN" altLang="en-US" dirty="0"/>
              <a:t>询问</a:t>
            </a:r>
            <a:r>
              <a:rPr lang="en-US" altLang="zh-CN" dirty="0"/>
              <a:t>[l ,r ]</a:t>
            </a:r>
            <a:r>
              <a:rPr lang="zh-CN" altLang="en-US" dirty="0"/>
              <a:t>中每个结点和结点</a:t>
            </a:r>
            <a:r>
              <a:rPr lang="en-US" altLang="zh-CN" dirty="0"/>
              <a:t>z</a:t>
            </a:r>
            <a:r>
              <a:rPr lang="zh-CN" altLang="en-US" dirty="0"/>
              <a:t>的</a:t>
            </a:r>
            <a:r>
              <a:rPr lang="en-US" altLang="zh-CN" dirty="0"/>
              <a:t>LCA</a:t>
            </a:r>
            <a:r>
              <a:rPr lang="zh-CN" altLang="en-US" dirty="0"/>
              <a:t>的深度的和</a:t>
            </a:r>
          </a:p>
        </p:txBody>
      </p:sp>
    </p:spTree>
    <p:extLst>
      <p:ext uri="{BB962C8B-B14F-4D97-AF65-F5344CB8AC3E}">
        <p14:creationId xmlns:p14="http://schemas.microsoft.com/office/powerpoint/2010/main" val="1326556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0626E-5797-4E86-A7BD-6A09BEEE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8E8C0-ACA5-41C4-BAAE-EDC46E685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在地上从左到右分部着</a:t>
            </a:r>
            <a:r>
              <a:rPr lang="en-US" altLang="zh-CN" dirty="0"/>
              <a:t>n</a:t>
            </a:r>
            <a:r>
              <a:rPr lang="zh-CN" altLang="en-US" dirty="0"/>
              <a:t>部蹦床，第</a:t>
            </a:r>
            <a:r>
              <a:rPr lang="en-US" altLang="zh-CN" dirty="0" err="1"/>
              <a:t>i</a:t>
            </a:r>
            <a:r>
              <a:rPr lang="zh-CN" altLang="en-US" dirty="0"/>
              <a:t>个蹦床会将你弹到第</a:t>
            </a:r>
            <a:r>
              <a:rPr lang="en-US" altLang="zh-CN" dirty="0" err="1"/>
              <a:t>i+ki</a:t>
            </a:r>
            <a:r>
              <a:rPr lang="zh-CN" altLang="en-US" dirty="0"/>
              <a:t>个位置，如果那个蹦床不存在，你就会被弹飞。请回答，对于从每一个蹦床开始，你被弹几次后被弹飞了？</a:t>
            </a:r>
          </a:p>
        </p:txBody>
      </p:sp>
    </p:spTree>
    <p:extLst>
      <p:ext uri="{BB962C8B-B14F-4D97-AF65-F5344CB8AC3E}">
        <p14:creationId xmlns:p14="http://schemas.microsoft.com/office/powerpoint/2010/main" val="3552592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EEC05-254C-440E-97F7-EF421662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D7550-AE8F-4426-93E4-35EEA8E0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有一个无向图包含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条边，经过每条边需要你的能力值</a:t>
            </a:r>
            <a:r>
              <a:rPr lang="en-US" altLang="zh-CN" dirty="0"/>
              <a:t>A</a:t>
            </a:r>
            <a:r>
              <a:rPr lang="zh-CN" altLang="en-US" dirty="0"/>
              <a:t>大于某个值，能力值</a:t>
            </a:r>
            <a:r>
              <a:rPr lang="en-US" altLang="zh-CN" dirty="0"/>
              <a:t>B</a:t>
            </a:r>
            <a:r>
              <a:rPr lang="zh-CN" altLang="en-US" dirty="0"/>
              <a:t>大于某个值。问，从</a:t>
            </a:r>
            <a:r>
              <a:rPr lang="en-US" altLang="zh-CN" dirty="0"/>
              <a:t>1~n</a:t>
            </a:r>
            <a:r>
              <a:rPr lang="zh-CN" altLang="en-US" dirty="0"/>
              <a:t>最少需要多少总能力值（总能力值</a:t>
            </a:r>
            <a:r>
              <a:rPr lang="en-US" altLang="zh-CN" dirty="0"/>
              <a:t>=</a:t>
            </a:r>
            <a:r>
              <a:rPr lang="zh-CN" altLang="en-US" dirty="0"/>
              <a:t>能力值</a:t>
            </a:r>
            <a:r>
              <a:rPr lang="en-US" altLang="zh-CN" dirty="0"/>
              <a:t>A+</a:t>
            </a:r>
            <a:r>
              <a:rPr lang="zh-CN" altLang="en-US" dirty="0"/>
              <a:t>能力值</a:t>
            </a:r>
            <a:r>
              <a:rPr lang="en-US" altLang="zh-CN" dirty="0"/>
              <a:t>B</a:t>
            </a:r>
            <a:r>
              <a:rPr lang="zh-CN" altLang="en-US"/>
              <a:t>）？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801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5AD9C-13F4-4ADD-8FC0-DE7B6A7F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B01B8-A08E-4119-B601-FC43570C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给你一棵树，包含</a:t>
            </a:r>
            <a:r>
              <a:rPr lang="en-US" altLang="zh-CN" dirty="0"/>
              <a:t>n</a:t>
            </a:r>
            <a:r>
              <a:rPr lang="zh-CN" altLang="en-US" dirty="0"/>
              <a:t>个结点，接下来进行</a:t>
            </a:r>
            <a:r>
              <a:rPr lang="en-US" altLang="zh-CN" dirty="0"/>
              <a:t>m</a:t>
            </a:r>
            <a:r>
              <a:rPr lang="zh-CN" altLang="en-US" dirty="0"/>
              <a:t>次操作：</a:t>
            </a:r>
            <a:endParaRPr lang="en-US" altLang="zh-CN" dirty="0"/>
          </a:p>
          <a:p>
            <a:pPr lvl="1"/>
            <a:r>
              <a:rPr lang="zh-CN" altLang="en-US" dirty="0"/>
              <a:t>将某一条边的权值改为</a:t>
            </a:r>
            <a:r>
              <a:rPr lang="en-US" altLang="zh-CN" dirty="0"/>
              <a:t>x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询问从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的路径权值最大的边的权值。</a:t>
            </a:r>
          </a:p>
        </p:txBody>
      </p:sp>
    </p:spTree>
    <p:extLst>
      <p:ext uri="{BB962C8B-B14F-4D97-AF65-F5344CB8AC3E}">
        <p14:creationId xmlns:p14="http://schemas.microsoft.com/office/powerpoint/2010/main" val="133249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9E11C-8DE9-477E-A83E-34D15A98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树链剖分的概念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E0C9-1126-44E8-B1B2-FFCA916B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树链剖分是一种对树进行划分的算法，是一种树分治算法（链分治）。其常见的划分思想是轻重链剖分。</a:t>
            </a:r>
            <a:endParaRPr lang="en-US" altLang="zh-CN" dirty="0"/>
          </a:p>
          <a:p>
            <a:r>
              <a:rPr lang="zh-CN" altLang="en-US" dirty="0"/>
              <a:t>重儿子：某个结点所有子节点中子树大小最大的儿子；</a:t>
            </a:r>
            <a:endParaRPr lang="en-US" altLang="zh-CN" dirty="0"/>
          </a:p>
          <a:p>
            <a:r>
              <a:rPr lang="zh-CN" altLang="en-US" dirty="0"/>
              <a:t>重边：由父亲节点到其重儿子的边，树中除了重边之外都是轻边。</a:t>
            </a:r>
            <a:endParaRPr lang="en-US" altLang="zh-CN" dirty="0"/>
          </a:p>
          <a:p>
            <a:r>
              <a:rPr lang="zh-CN" altLang="en-US" dirty="0"/>
              <a:t>重路径：由重边相接得到的的路径。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从一个点到根的过程中经过，不超过</a:t>
            </a:r>
            <a:r>
              <a:rPr lang="en-US" altLang="zh-CN" dirty="0" err="1"/>
              <a:t>logn</a:t>
            </a:r>
            <a:r>
              <a:rPr lang="zh-CN" altLang="en-US" dirty="0"/>
              <a:t>条轻边，不超过</a:t>
            </a:r>
            <a:r>
              <a:rPr lang="en-US" altLang="zh-CN" dirty="0" err="1"/>
              <a:t>logn</a:t>
            </a:r>
            <a:r>
              <a:rPr lang="zh-CN" altLang="en-US" dirty="0"/>
              <a:t>条重路径</a:t>
            </a:r>
          </a:p>
        </p:txBody>
      </p:sp>
    </p:spTree>
    <p:extLst>
      <p:ext uri="{BB962C8B-B14F-4D97-AF65-F5344CB8AC3E}">
        <p14:creationId xmlns:p14="http://schemas.microsoft.com/office/powerpoint/2010/main" val="197664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9E11C-8DE9-477E-A83E-34D15A98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树链剖分的过程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E0C9-1126-44E8-B1B2-FFCA916B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将树剖成很多链的过程，包含两次</a:t>
            </a:r>
            <a:r>
              <a:rPr lang="en-US" altLang="zh-CN" dirty="0"/>
              <a:t>DFS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第一次，计算深度、子树大小、</a:t>
            </a:r>
            <a:r>
              <a:rPr lang="en-US" altLang="zh-CN" dirty="0"/>
              <a:t>DFS</a:t>
            </a:r>
            <a:r>
              <a:rPr lang="zh-CN" altLang="en-US" dirty="0"/>
              <a:t>序、重儿子等信息；</a:t>
            </a:r>
            <a:endParaRPr lang="en-US" altLang="zh-CN" dirty="0"/>
          </a:p>
          <a:p>
            <a:r>
              <a:rPr lang="zh-CN" altLang="en-US" dirty="0"/>
              <a:t>第二次，按照重儿子的信息将树剖成若干链，求出每一个结点的链顶结点。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385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440D2-48FB-4608-B0FF-9F13D485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第一次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CEE47B-DEB3-44C1-95D2-9A923D2A5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136" y="1690688"/>
            <a:ext cx="7175727" cy="41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5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D6368-B4EB-4568-BD3B-CAB778BE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第二次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EA3FBB-F327-496D-9974-D71AC0E2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958" y="1690688"/>
            <a:ext cx="9370083" cy="29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3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A0814-0CCF-42FA-92F4-C53A6163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单点修改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C7D2ED-60AD-48E6-A772-4407FBA38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248" y="1690688"/>
            <a:ext cx="7633503" cy="28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7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DC861-1423-449B-9F03-1DAA529F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查询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46FB07B-9808-43BE-AA52-AA123D178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145" y="1690688"/>
            <a:ext cx="4843710" cy="44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4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830</Words>
  <Application>Microsoft Office PowerPoint</Application>
  <PresentationFormat>宽屏</PresentationFormat>
  <Paragraphs>60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树上的一些问题</vt:lpstr>
      <vt:lpstr>背景</vt:lpstr>
      <vt:lpstr>引入</vt:lpstr>
      <vt:lpstr>树链剖分的概念</vt:lpstr>
      <vt:lpstr>树链剖分的过程</vt:lpstr>
      <vt:lpstr>代码实现——第一次DFS</vt:lpstr>
      <vt:lpstr>代码实现——第二次DFS</vt:lpstr>
      <vt:lpstr>代码实现——单点修改</vt:lpstr>
      <vt:lpstr>代码实现——查询</vt:lpstr>
      <vt:lpstr>PowerPoint 演示文稿</vt:lpstr>
      <vt:lpstr>PowerPoint 演示文稿</vt:lpstr>
      <vt:lpstr>PowerPoint 演示文稿</vt:lpstr>
      <vt:lpstr>引入</vt:lpstr>
      <vt:lpstr>动态树的概念</vt:lpstr>
      <vt:lpstr>代码实现——判断根</vt:lpstr>
      <vt:lpstr>代码实现——自底向上的旋转</vt:lpstr>
      <vt:lpstr>代码实现——自底向上的Splay</vt:lpstr>
      <vt:lpstr>代码实现——Access</vt:lpstr>
      <vt:lpstr>代码实现——换根</vt:lpstr>
      <vt:lpstr>代码实现——连接</vt:lpstr>
      <vt:lpstr>代码实现——断开</vt:lpstr>
      <vt:lpstr>代码实现——找根</vt:lpstr>
      <vt:lpstr>代码实现——删除元素</vt:lpstr>
      <vt:lpstr>代码实现——查询某数的排名</vt:lpstr>
      <vt:lpstr>代码实现——查询第k小的元素</vt:lpstr>
      <vt:lpstr>代码实现——查询某数的前驱后继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树图基础</dc:title>
  <dc:creator>Horatio Sun</dc:creator>
  <cp:lastModifiedBy>Horatio Sun</cp:lastModifiedBy>
  <cp:revision>48</cp:revision>
  <dcterms:created xsi:type="dcterms:W3CDTF">2018-02-02T08:30:56Z</dcterms:created>
  <dcterms:modified xsi:type="dcterms:W3CDTF">2018-02-06T06:08:42Z</dcterms:modified>
</cp:coreProperties>
</file>