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9"/>
  </p:handoutMasterIdLst>
  <p:sldIdLst>
    <p:sldId id="256" r:id="rId2"/>
    <p:sldId id="257" r:id="rId3"/>
    <p:sldId id="266" r:id="rId4"/>
    <p:sldId id="272" r:id="rId5"/>
    <p:sldId id="275" r:id="rId6"/>
    <p:sldId id="276" r:id="rId7"/>
    <p:sldId id="277" r:id="rId8"/>
    <p:sldId id="278" r:id="rId9"/>
    <p:sldId id="320" r:id="rId10"/>
    <p:sldId id="279" r:id="rId11"/>
    <p:sldId id="321" r:id="rId12"/>
    <p:sldId id="273" r:id="rId13"/>
    <p:sldId id="282" r:id="rId14"/>
    <p:sldId id="283" r:id="rId15"/>
    <p:sldId id="284" r:id="rId16"/>
    <p:sldId id="322" r:id="rId17"/>
    <p:sldId id="323" r:id="rId18"/>
    <p:sldId id="324" r:id="rId19"/>
    <p:sldId id="285" r:id="rId20"/>
    <p:sldId id="303" r:id="rId21"/>
    <p:sldId id="325" r:id="rId22"/>
    <p:sldId id="308" r:id="rId23"/>
    <p:sldId id="316" r:id="rId24"/>
    <p:sldId id="309" r:id="rId25"/>
    <p:sldId id="310" r:id="rId26"/>
    <p:sldId id="311" r:id="rId27"/>
    <p:sldId id="306" r:id="rId28"/>
    <p:sldId id="268" r:id="rId29"/>
    <p:sldId id="318" r:id="rId30"/>
    <p:sldId id="319" r:id="rId31"/>
    <p:sldId id="269" r:id="rId32"/>
    <p:sldId id="307" r:id="rId33"/>
    <p:sldId id="312" r:id="rId34"/>
    <p:sldId id="317" r:id="rId35"/>
    <p:sldId id="313" r:id="rId36"/>
    <p:sldId id="314" r:id="rId37"/>
    <p:sldId id="300"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92" d="100"/>
          <a:sy n="92" d="100"/>
        </p:scale>
        <p:origin x="1214" y="67"/>
      </p:cViewPr>
      <p:guideLst>
        <p:guide orient="horz" pos="2160"/>
        <p:guide pos="2880"/>
      </p:guideLst>
    </p:cSldViewPr>
  </p:slideViewPr>
  <p:notesTextViewPr>
    <p:cViewPr>
      <p:scale>
        <a:sx n="1" d="1"/>
        <a:sy n="1" d="1"/>
      </p:scale>
      <p:origin x="0" y="0"/>
    </p:cViewPr>
  </p:notesTextViewPr>
  <p:notesViewPr>
    <p:cSldViewPr>
      <p:cViewPr varScale="1">
        <p:scale>
          <a:sx n="45" d="100"/>
          <a:sy n="45" d="100"/>
        </p:scale>
        <p:origin x="2429" y="53"/>
      </p:cViewPr>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E00F4A-F22D-46DD-89F8-49DDDACB7F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DADC7DF-633C-46E7-9FE4-4562A24C17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B25059-B81D-4BDB-BD56-8ADC6A3CFBF4}" type="datetimeFigureOut">
              <a:rPr lang="zh-CN" altLang="en-US" smtClean="0"/>
              <a:t>2018/6/9</a:t>
            </a:fld>
            <a:endParaRPr lang="zh-CN" altLang="en-US"/>
          </a:p>
        </p:txBody>
      </p:sp>
      <p:sp>
        <p:nvSpPr>
          <p:cNvPr id="4" name="页脚占位符 3">
            <a:extLst>
              <a:ext uri="{FF2B5EF4-FFF2-40B4-BE49-F238E27FC236}">
                <a16:creationId xmlns:a16="http://schemas.microsoft.com/office/drawing/2014/main" id="{A3485024-44FB-4E65-872E-F4035C0BD4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8CDA50-E13C-4996-BFAC-32BAFBE093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6F9AE-CFE7-444A-A6DD-67D4B52C36CE}" type="slidenum">
              <a:rPr lang="zh-CN" altLang="en-US" smtClean="0"/>
              <a:t>‹#›</a:t>
            </a:fld>
            <a:endParaRPr lang="zh-CN" altLang="en-US"/>
          </a:p>
        </p:txBody>
      </p:sp>
    </p:spTree>
    <p:extLst>
      <p:ext uri="{BB962C8B-B14F-4D97-AF65-F5344CB8AC3E}">
        <p14:creationId xmlns:p14="http://schemas.microsoft.com/office/powerpoint/2010/main" val="340249335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D88BC3ED-C548-4961-98F7-CB2140E04DD5}"/>
              </a:ext>
            </a:extLst>
          </p:cNvPr>
          <p:cNvSpPr>
            <a:spLocks noGrp="1" noChangeArrowheads="1"/>
          </p:cNvSpPr>
          <p:nvPr>
            <p:ph type="dt" sz="half" idx="10"/>
          </p:nvPr>
        </p:nvSpPr>
        <p:spPr>
          <a:ln/>
        </p:spPr>
        <p:txBody>
          <a:bodyPr/>
          <a:lstStyle>
            <a:lvl1pPr>
              <a:defRPr/>
            </a:lvl1pPr>
          </a:lstStyle>
          <a:p>
            <a:pPr>
              <a:defRPr/>
            </a:pPr>
            <a:fld id="{FDC7E61A-551B-406F-9A13-D96E0922BE98}" type="datetimeFigureOut">
              <a:rPr lang="en-US" altLang="zh-CN"/>
              <a:pPr>
                <a:defRPr/>
              </a:pPr>
              <a:t>6/9/2018</a:t>
            </a:fld>
            <a:endParaRPr lang="en-US" altLang="zh-CN"/>
          </a:p>
        </p:txBody>
      </p:sp>
      <p:sp>
        <p:nvSpPr>
          <p:cNvPr id="5" name="Footer Placeholder 4">
            <a:extLst>
              <a:ext uri="{FF2B5EF4-FFF2-40B4-BE49-F238E27FC236}">
                <a16:creationId xmlns:a16="http://schemas.microsoft.com/office/drawing/2014/main" id="{E55DB108-BD2A-4D27-8C82-DA01811328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46F5C05-A6F2-4148-98AB-6CEA5BC8CCCC}"/>
              </a:ext>
            </a:extLst>
          </p:cNvPr>
          <p:cNvSpPr>
            <a:spLocks noGrp="1" noChangeArrowheads="1"/>
          </p:cNvSpPr>
          <p:nvPr>
            <p:ph type="sldNum" sz="quarter" idx="12"/>
          </p:nvPr>
        </p:nvSpPr>
        <p:spPr>
          <a:ln/>
        </p:spPr>
        <p:txBody>
          <a:bodyPr/>
          <a:lstStyle>
            <a:lvl1pPr>
              <a:defRPr/>
            </a:lvl1pPr>
          </a:lstStyle>
          <a:p>
            <a:pPr>
              <a:defRPr/>
            </a:pPr>
            <a:fld id="{389F41FB-13D7-4F2B-B8E1-7918C3D80559}" type="slidenum">
              <a:rPr lang="en-US" altLang="zh-CN"/>
              <a:pPr>
                <a:defRPr/>
              </a:pPr>
              <a:t>‹#›</a:t>
            </a:fld>
            <a:endParaRPr lang="en-US" altLang="zh-CN"/>
          </a:p>
        </p:txBody>
      </p:sp>
    </p:spTree>
    <p:extLst>
      <p:ext uri="{BB962C8B-B14F-4D97-AF65-F5344CB8AC3E}">
        <p14:creationId xmlns:p14="http://schemas.microsoft.com/office/powerpoint/2010/main" val="24590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CE9FDCDE-2A16-4B0B-A134-72A9225AF57B}"/>
              </a:ext>
            </a:extLst>
          </p:cNvPr>
          <p:cNvSpPr>
            <a:spLocks noGrp="1" noChangeArrowheads="1"/>
          </p:cNvSpPr>
          <p:nvPr>
            <p:ph type="dt" sz="half" idx="10"/>
          </p:nvPr>
        </p:nvSpPr>
        <p:spPr>
          <a:ln/>
        </p:spPr>
        <p:txBody>
          <a:bodyPr/>
          <a:lstStyle>
            <a:lvl1pPr>
              <a:defRPr/>
            </a:lvl1pPr>
          </a:lstStyle>
          <a:p>
            <a:pPr>
              <a:defRPr/>
            </a:pPr>
            <a:fld id="{DC663FE5-AF3A-454E-B7C4-D10E16B3866A}" type="datetimeFigureOut">
              <a:rPr lang="en-US" altLang="zh-CN"/>
              <a:pPr>
                <a:defRPr/>
              </a:pPr>
              <a:t>6/9/2018</a:t>
            </a:fld>
            <a:endParaRPr lang="en-US" altLang="zh-CN"/>
          </a:p>
        </p:txBody>
      </p:sp>
      <p:sp>
        <p:nvSpPr>
          <p:cNvPr id="5" name="Footer Placeholder 4">
            <a:extLst>
              <a:ext uri="{FF2B5EF4-FFF2-40B4-BE49-F238E27FC236}">
                <a16:creationId xmlns:a16="http://schemas.microsoft.com/office/drawing/2014/main" id="{3110D472-D466-4756-B8DF-4C65B97D92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3AB8637F-D37C-4F51-B9C4-E70720DA9483}"/>
              </a:ext>
            </a:extLst>
          </p:cNvPr>
          <p:cNvSpPr>
            <a:spLocks noGrp="1" noChangeArrowheads="1"/>
          </p:cNvSpPr>
          <p:nvPr>
            <p:ph type="sldNum" sz="quarter" idx="12"/>
          </p:nvPr>
        </p:nvSpPr>
        <p:spPr>
          <a:ln/>
        </p:spPr>
        <p:txBody>
          <a:bodyPr/>
          <a:lstStyle>
            <a:lvl1pPr>
              <a:defRPr/>
            </a:lvl1pPr>
          </a:lstStyle>
          <a:p>
            <a:pPr>
              <a:defRPr/>
            </a:pPr>
            <a:fld id="{5E671317-AF3B-4A02-AE65-147BFAA92F5F}" type="slidenum">
              <a:rPr lang="en-US" altLang="zh-CN"/>
              <a:pPr>
                <a:defRPr/>
              </a:pPr>
              <a:t>‹#›</a:t>
            </a:fld>
            <a:endParaRPr lang="en-US" altLang="zh-CN"/>
          </a:p>
        </p:txBody>
      </p:sp>
    </p:spTree>
    <p:extLst>
      <p:ext uri="{BB962C8B-B14F-4D97-AF65-F5344CB8AC3E}">
        <p14:creationId xmlns:p14="http://schemas.microsoft.com/office/powerpoint/2010/main" val="93575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58CBB6C-9165-4D29-8DBB-D9A9A83B9F18}"/>
              </a:ext>
            </a:extLst>
          </p:cNvPr>
          <p:cNvSpPr>
            <a:spLocks noGrp="1" noChangeArrowheads="1"/>
          </p:cNvSpPr>
          <p:nvPr>
            <p:ph type="dt" sz="half" idx="10"/>
          </p:nvPr>
        </p:nvSpPr>
        <p:spPr>
          <a:ln/>
        </p:spPr>
        <p:txBody>
          <a:bodyPr/>
          <a:lstStyle>
            <a:lvl1pPr>
              <a:defRPr/>
            </a:lvl1pPr>
          </a:lstStyle>
          <a:p>
            <a:pPr>
              <a:defRPr/>
            </a:pPr>
            <a:fld id="{A049B416-F7C9-49D7-B593-8ABEBEC21940}" type="datetimeFigureOut">
              <a:rPr lang="en-US" altLang="zh-CN"/>
              <a:pPr>
                <a:defRPr/>
              </a:pPr>
              <a:t>6/9/2018</a:t>
            </a:fld>
            <a:endParaRPr lang="en-US" altLang="zh-CN"/>
          </a:p>
        </p:txBody>
      </p:sp>
      <p:sp>
        <p:nvSpPr>
          <p:cNvPr id="5" name="Footer Placeholder 4">
            <a:extLst>
              <a:ext uri="{FF2B5EF4-FFF2-40B4-BE49-F238E27FC236}">
                <a16:creationId xmlns:a16="http://schemas.microsoft.com/office/drawing/2014/main" id="{9BA5C5B3-8BE0-46D4-BB1D-8AB86F6CFA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AEEA026-68D7-4CF8-B7EA-CBDCF8B1AA4E}"/>
              </a:ext>
            </a:extLst>
          </p:cNvPr>
          <p:cNvSpPr>
            <a:spLocks noGrp="1" noChangeArrowheads="1"/>
          </p:cNvSpPr>
          <p:nvPr>
            <p:ph type="sldNum" sz="quarter" idx="12"/>
          </p:nvPr>
        </p:nvSpPr>
        <p:spPr>
          <a:ln/>
        </p:spPr>
        <p:txBody>
          <a:bodyPr/>
          <a:lstStyle>
            <a:lvl1pPr>
              <a:defRPr/>
            </a:lvl1pPr>
          </a:lstStyle>
          <a:p>
            <a:pPr>
              <a:defRPr/>
            </a:pPr>
            <a:fld id="{F2EDFFBC-831D-405C-9C55-3809B52CAAC4}" type="slidenum">
              <a:rPr lang="en-US" altLang="zh-CN"/>
              <a:pPr>
                <a:defRPr/>
              </a:pPr>
              <a:t>‹#›</a:t>
            </a:fld>
            <a:endParaRPr lang="en-US" altLang="zh-CN"/>
          </a:p>
        </p:txBody>
      </p:sp>
    </p:spTree>
    <p:extLst>
      <p:ext uri="{BB962C8B-B14F-4D97-AF65-F5344CB8AC3E}">
        <p14:creationId xmlns:p14="http://schemas.microsoft.com/office/powerpoint/2010/main" val="319851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820CC4E-5095-460F-AF12-D228C8EF34AD}"/>
              </a:ext>
            </a:extLst>
          </p:cNvPr>
          <p:cNvSpPr>
            <a:spLocks noGrp="1" noChangeArrowheads="1"/>
          </p:cNvSpPr>
          <p:nvPr>
            <p:ph type="dt" sz="half" idx="10"/>
          </p:nvPr>
        </p:nvSpPr>
        <p:spPr>
          <a:ln/>
        </p:spPr>
        <p:txBody>
          <a:bodyPr/>
          <a:lstStyle>
            <a:lvl1pPr>
              <a:defRPr/>
            </a:lvl1pPr>
          </a:lstStyle>
          <a:p>
            <a:pPr>
              <a:defRPr/>
            </a:pPr>
            <a:fld id="{EFEBD952-FB2D-406A-9775-B53AEFCE5D83}" type="datetimeFigureOut">
              <a:rPr lang="en-US" altLang="zh-CN"/>
              <a:pPr>
                <a:defRPr/>
              </a:pPr>
              <a:t>6/9/2018</a:t>
            </a:fld>
            <a:endParaRPr lang="en-US" altLang="zh-CN"/>
          </a:p>
        </p:txBody>
      </p:sp>
      <p:sp>
        <p:nvSpPr>
          <p:cNvPr id="5" name="Footer Placeholder 4">
            <a:extLst>
              <a:ext uri="{FF2B5EF4-FFF2-40B4-BE49-F238E27FC236}">
                <a16:creationId xmlns:a16="http://schemas.microsoft.com/office/drawing/2014/main" id="{B9751420-2C57-4BC0-82BC-BABAE5C231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1CBD45E-8F5B-4A77-8533-8117A8297B84}"/>
              </a:ext>
            </a:extLst>
          </p:cNvPr>
          <p:cNvSpPr>
            <a:spLocks noGrp="1" noChangeArrowheads="1"/>
          </p:cNvSpPr>
          <p:nvPr>
            <p:ph type="sldNum" sz="quarter" idx="12"/>
          </p:nvPr>
        </p:nvSpPr>
        <p:spPr>
          <a:ln/>
        </p:spPr>
        <p:txBody>
          <a:bodyPr/>
          <a:lstStyle>
            <a:lvl1pPr>
              <a:defRPr/>
            </a:lvl1pPr>
          </a:lstStyle>
          <a:p>
            <a:pPr>
              <a:defRPr/>
            </a:pPr>
            <a:fld id="{DAAC90C1-5234-4672-89BE-FA4066B1723B}" type="slidenum">
              <a:rPr lang="en-US" altLang="zh-CN"/>
              <a:pPr>
                <a:defRPr/>
              </a:pPr>
              <a:t>‹#›</a:t>
            </a:fld>
            <a:endParaRPr lang="en-US" altLang="zh-CN"/>
          </a:p>
        </p:txBody>
      </p:sp>
    </p:spTree>
    <p:extLst>
      <p:ext uri="{BB962C8B-B14F-4D97-AF65-F5344CB8AC3E}">
        <p14:creationId xmlns:p14="http://schemas.microsoft.com/office/powerpoint/2010/main" val="7588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E7682332-A0E7-4A1C-97DF-2841801040B1}"/>
              </a:ext>
            </a:extLst>
          </p:cNvPr>
          <p:cNvSpPr>
            <a:spLocks noGrp="1" noChangeArrowheads="1"/>
          </p:cNvSpPr>
          <p:nvPr>
            <p:ph type="dt" sz="half" idx="10"/>
          </p:nvPr>
        </p:nvSpPr>
        <p:spPr>
          <a:ln/>
        </p:spPr>
        <p:txBody>
          <a:bodyPr/>
          <a:lstStyle>
            <a:lvl1pPr>
              <a:defRPr/>
            </a:lvl1pPr>
          </a:lstStyle>
          <a:p>
            <a:pPr>
              <a:defRPr/>
            </a:pPr>
            <a:fld id="{BC04540C-8A6B-410F-A8F6-7EEE08D38F1F}" type="datetimeFigureOut">
              <a:rPr lang="en-US" altLang="zh-CN"/>
              <a:pPr>
                <a:defRPr/>
              </a:pPr>
              <a:t>6/9/2018</a:t>
            </a:fld>
            <a:endParaRPr lang="en-US" altLang="zh-CN"/>
          </a:p>
        </p:txBody>
      </p:sp>
      <p:sp>
        <p:nvSpPr>
          <p:cNvPr id="5" name="Footer Placeholder 4">
            <a:extLst>
              <a:ext uri="{FF2B5EF4-FFF2-40B4-BE49-F238E27FC236}">
                <a16:creationId xmlns:a16="http://schemas.microsoft.com/office/drawing/2014/main" id="{557272BA-BDFA-49BA-83EA-7E08CC3726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BD0E5EA-7374-47F7-99BF-E0A3E460AC09}"/>
              </a:ext>
            </a:extLst>
          </p:cNvPr>
          <p:cNvSpPr>
            <a:spLocks noGrp="1" noChangeArrowheads="1"/>
          </p:cNvSpPr>
          <p:nvPr>
            <p:ph type="sldNum" sz="quarter" idx="12"/>
          </p:nvPr>
        </p:nvSpPr>
        <p:spPr>
          <a:ln/>
        </p:spPr>
        <p:txBody>
          <a:bodyPr/>
          <a:lstStyle>
            <a:lvl1pPr>
              <a:defRPr/>
            </a:lvl1pPr>
          </a:lstStyle>
          <a:p>
            <a:pPr>
              <a:defRPr/>
            </a:pPr>
            <a:fld id="{BBF3C723-47B9-4BFF-B5E3-2E7D492F3B4C}" type="slidenum">
              <a:rPr lang="en-US" altLang="zh-CN"/>
              <a:pPr>
                <a:defRPr/>
              </a:pPr>
              <a:t>‹#›</a:t>
            </a:fld>
            <a:endParaRPr lang="en-US" altLang="zh-CN"/>
          </a:p>
        </p:txBody>
      </p:sp>
    </p:spTree>
    <p:extLst>
      <p:ext uri="{BB962C8B-B14F-4D97-AF65-F5344CB8AC3E}">
        <p14:creationId xmlns:p14="http://schemas.microsoft.com/office/powerpoint/2010/main" val="350498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DEBC9E94-8BAF-43F2-A6CC-F77BB516E5C7}"/>
              </a:ext>
            </a:extLst>
          </p:cNvPr>
          <p:cNvSpPr>
            <a:spLocks noGrp="1" noChangeArrowheads="1"/>
          </p:cNvSpPr>
          <p:nvPr>
            <p:ph type="dt" sz="half" idx="10"/>
          </p:nvPr>
        </p:nvSpPr>
        <p:spPr>
          <a:ln/>
        </p:spPr>
        <p:txBody>
          <a:bodyPr/>
          <a:lstStyle>
            <a:lvl1pPr>
              <a:defRPr/>
            </a:lvl1pPr>
          </a:lstStyle>
          <a:p>
            <a:pPr>
              <a:defRPr/>
            </a:pPr>
            <a:fld id="{DF38C5E0-3BB4-4A8D-8221-3D087B6F63FB}" type="datetimeFigureOut">
              <a:rPr lang="en-US" altLang="zh-CN"/>
              <a:pPr>
                <a:defRPr/>
              </a:pPr>
              <a:t>6/9/2018</a:t>
            </a:fld>
            <a:endParaRPr lang="en-US" altLang="zh-CN"/>
          </a:p>
        </p:txBody>
      </p:sp>
      <p:sp>
        <p:nvSpPr>
          <p:cNvPr id="6" name="Footer Placeholder 4">
            <a:extLst>
              <a:ext uri="{FF2B5EF4-FFF2-40B4-BE49-F238E27FC236}">
                <a16:creationId xmlns:a16="http://schemas.microsoft.com/office/drawing/2014/main" id="{EC5B0486-79A3-43A9-954D-EFAB5459C8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16F78B7-CBC7-4085-99D1-6F54DEAB9E0B}"/>
              </a:ext>
            </a:extLst>
          </p:cNvPr>
          <p:cNvSpPr>
            <a:spLocks noGrp="1" noChangeArrowheads="1"/>
          </p:cNvSpPr>
          <p:nvPr>
            <p:ph type="sldNum" sz="quarter" idx="12"/>
          </p:nvPr>
        </p:nvSpPr>
        <p:spPr>
          <a:ln/>
        </p:spPr>
        <p:txBody>
          <a:bodyPr/>
          <a:lstStyle>
            <a:lvl1pPr>
              <a:defRPr/>
            </a:lvl1pPr>
          </a:lstStyle>
          <a:p>
            <a:pPr>
              <a:defRPr/>
            </a:pPr>
            <a:fld id="{F635C165-AB16-43D9-BE91-DA639E0A7288}" type="slidenum">
              <a:rPr lang="en-US" altLang="zh-CN"/>
              <a:pPr>
                <a:defRPr/>
              </a:pPr>
              <a:t>‹#›</a:t>
            </a:fld>
            <a:endParaRPr lang="en-US" altLang="zh-CN"/>
          </a:p>
        </p:txBody>
      </p:sp>
    </p:spTree>
    <p:extLst>
      <p:ext uri="{BB962C8B-B14F-4D97-AF65-F5344CB8AC3E}">
        <p14:creationId xmlns:p14="http://schemas.microsoft.com/office/powerpoint/2010/main" val="150273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FF638338-C749-4B5D-B268-2F941CD740C0}"/>
              </a:ext>
            </a:extLst>
          </p:cNvPr>
          <p:cNvSpPr>
            <a:spLocks noGrp="1" noChangeArrowheads="1"/>
          </p:cNvSpPr>
          <p:nvPr>
            <p:ph type="dt" sz="half" idx="10"/>
          </p:nvPr>
        </p:nvSpPr>
        <p:spPr>
          <a:ln/>
        </p:spPr>
        <p:txBody>
          <a:bodyPr/>
          <a:lstStyle>
            <a:lvl1pPr>
              <a:defRPr/>
            </a:lvl1pPr>
          </a:lstStyle>
          <a:p>
            <a:pPr>
              <a:defRPr/>
            </a:pPr>
            <a:fld id="{743E7012-14D0-469F-B98D-91BDE3D5905E}" type="datetimeFigureOut">
              <a:rPr lang="en-US" altLang="zh-CN"/>
              <a:pPr>
                <a:defRPr/>
              </a:pPr>
              <a:t>6/9/2018</a:t>
            </a:fld>
            <a:endParaRPr lang="en-US" altLang="zh-CN"/>
          </a:p>
        </p:txBody>
      </p:sp>
      <p:sp>
        <p:nvSpPr>
          <p:cNvPr id="8" name="Footer Placeholder 4">
            <a:extLst>
              <a:ext uri="{FF2B5EF4-FFF2-40B4-BE49-F238E27FC236}">
                <a16:creationId xmlns:a16="http://schemas.microsoft.com/office/drawing/2014/main" id="{C3263BA5-B6C5-4A07-816D-668ECBC6B0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24923186-8F3C-4705-B363-B4E6765CCE19}"/>
              </a:ext>
            </a:extLst>
          </p:cNvPr>
          <p:cNvSpPr>
            <a:spLocks noGrp="1" noChangeArrowheads="1"/>
          </p:cNvSpPr>
          <p:nvPr>
            <p:ph type="sldNum" sz="quarter" idx="12"/>
          </p:nvPr>
        </p:nvSpPr>
        <p:spPr>
          <a:ln/>
        </p:spPr>
        <p:txBody>
          <a:bodyPr/>
          <a:lstStyle>
            <a:lvl1pPr>
              <a:defRPr/>
            </a:lvl1pPr>
          </a:lstStyle>
          <a:p>
            <a:pPr>
              <a:defRPr/>
            </a:pPr>
            <a:fld id="{C8867AD0-A72F-4961-ABF1-9DBBA76513B2}" type="slidenum">
              <a:rPr lang="en-US" altLang="zh-CN"/>
              <a:pPr>
                <a:defRPr/>
              </a:pPr>
              <a:t>‹#›</a:t>
            </a:fld>
            <a:endParaRPr lang="en-US" altLang="zh-CN"/>
          </a:p>
        </p:txBody>
      </p:sp>
    </p:spTree>
    <p:extLst>
      <p:ext uri="{BB962C8B-B14F-4D97-AF65-F5344CB8AC3E}">
        <p14:creationId xmlns:p14="http://schemas.microsoft.com/office/powerpoint/2010/main" val="38947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61A3AD4E-C102-4632-9898-0EBFDB586A7A}"/>
              </a:ext>
            </a:extLst>
          </p:cNvPr>
          <p:cNvSpPr>
            <a:spLocks noGrp="1" noChangeArrowheads="1"/>
          </p:cNvSpPr>
          <p:nvPr>
            <p:ph type="dt" sz="half" idx="10"/>
          </p:nvPr>
        </p:nvSpPr>
        <p:spPr>
          <a:ln/>
        </p:spPr>
        <p:txBody>
          <a:bodyPr/>
          <a:lstStyle>
            <a:lvl1pPr>
              <a:defRPr/>
            </a:lvl1pPr>
          </a:lstStyle>
          <a:p>
            <a:pPr>
              <a:defRPr/>
            </a:pPr>
            <a:fld id="{8255E58E-9662-4FD6-9C32-9DABE181015B}" type="datetimeFigureOut">
              <a:rPr lang="en-US" altLang="zh-CN"/>
              <a:pPr>
                <a:defRPr/>
              </a:pPr>
              <a:t>6/9/2018</a:t>
            </a:fld>
            <a:endParaRPr lang="en-US" altLang="zh-CN"/>
          </a:p>
        </p:txBody>
      </p:sp>
      <p:sp>
        <p:nvSpPr>
          <p:cNvPr id="4" name="Footer Placeholder 4">
            <a:extLst>
              <a:ext uri="{FF2B5EF4-FFF2-40B4-BE49-F238E27FC236}">
                <a16:creationId xmlns:a16="http://schemas.microsoft.com/office/drawing/2014/main" id="{7038DF4C-5DDF-49F7-872B-96D56DCA64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FBDA1705-8714-49FE-AD03-726E09DC53AA}"/>
              </a:ext>
            </a:extLst>
          </p:cNvPr>
          <p:cNvSpPr>
            <a:spLocks noGrp="1" noChangeArrowheads="1"/>
          </p:cNvSpPr>
          <p:nvPr>
            <p:ph type="sldNum" sz="quarter" idx="12"/>
          </p:nvPr>
        </p:nvSpPr>
        <p:spPr>
          <a:ln/>
        </p:spPr>
        <p:txBody>
          <a:bodyPr/>
          <a:lstStyle>
            <a:lvl1pPr>
              <a:defRPr/>
            </a:lvl1pPr>
          </a:lstStyle>
          <a:p>
            <a:pPr>
              <a:defRPr/>
            </a:pPr>
            <a:fld id="{22173670-B36F-468D-BCA6-88CE9F2B3CC5}" type="slidenum">
              <a:rPr lang="en-US" altLang="zh-CN"/>
              <a:pPr>
                <a:defRPr/>
              </a:pPr>
              <a:t>‹#›</a:t>
            </a:fld>
            <a:endParaRPr lang="en-US" altLang="zh-CN"/>
          </a:p>
        </p:txBody>
      </p:sp>
    </p:spTree>
    <p:extLst>
      <p:ext uri="{BB962C8B-B14F-4D97-AF65-F5344CB8AC3E}">
        <p14:creationId xmlns:p14="http://schemas.microsoft.com/office/powerpoint/2010/main" val="237085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41599CB-D925-4599-BBA5-C7707C459FA9}"/>
              </a:ext>
            </a:extLst>
          </p:cNvPr>
          <p:cNvSpPr>
            <a:spLocks noGrp="1" noChangeArrowheads="1"/>
          </p:cNvSpPr>
          <p:nvPr>
            <p:ph type="dt" sz="half" idx="10"/>
          </p:nvPr>
        </p:nvSpPr>
        <p:spPr>
          <a:ln/>
        </p:spPr>
        <p:txBody>
          <a:bodyPr/>
          <a:lstStyle>
            <a:lvl1pPr>
              <a:defRPr/>
            </a:lvl1pPr>
          </a:lstStyle>
          <a:p>
            <a:pPr>
              <a:defRPr/>
            </a:pPr>
            <a:fld id="{53F0D032-076A-4112-B9D1-D06868899CBF}" type="datetimeFigureOut">
              <a:rPr lang="en-US" altLang="zh-CN"/>
              <a:pPr>
                <a:defRPr/>
              </a:pPr>
              <a:t>6/9/2018</a:t>
            </a:fld>
            <a:endParaRPr lang="en-US" altLang="zh-CN"/>
          </a:p>
        </p:txBody>
      </p:sp>
      <p:sp>
        <p:nvSpPr>
          <p:cNvPr id="3" name="Footer Placeholder 4">
            <a:extLst>
              <a:ext uri="{FF2B5EF4-FFF2-40B4-BE49-F238E27FC236}">
                <a16:creationId xmlns:a16="http://schemas.microsoft.com/office/drawing/2014/main" id="{997E4B35-EA93-4A30-ABD0-EB524D0D1B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DC897943-3F6E-4F93-AD28-5DFA6CAA0851}"/>
              </a:ext>
            </a:extLst>
          </p:cNvPr>
          <p:cNvSpPr>
            <a:spLocks noGrp="1" noChangeArrowheads="1"/>
          </p:cNvSpPr>
          <p:nvPr>
            <p:ph type="sldNum" sz="quarter" idx="12"/>
          </p:nvPr>
        </p:nvSpPr>
        <p:spPr>
          <a:ln/>
        </p:spPr>
        <p:txBody>
          <a:bodyPr/>
          <a:lstStyle>
            <a:lvl1pPr>
              <a:defRPr/>
            </a:lvl1pPr>
          </a:lstStyle>
          <a:p>
            <a:pPr>
              <a:defRPr/>
            </a:pPr>
            <a:fld id="{CCFCC5F7-EDB1-4D5E-B9FF-27F71C567457}" type="slidenum">
              <a:rPr lang="en-US" altLang="zh-CN"/>
              <a:pPr>
                <a:defRPr/>
              </a:pPr>
              <a:t>‹#›</a:t>
            </a:fld>
            <a:endParaRPr lang="en-US" altLang="zh-CN"/>
          </a:p>
        </p:txBody>
      </p:sp>
    </p:spTree>
    <p:extLst>
      <p:ext uri="{BB962C8B-B14F-4D97-AF65-F5344CB8AC3E}">
        <p14:creationId xmlns:p14="http://schemas.microsoft.com/office/powerpoint/2010/main" val="234228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E8DDB355-E3E1-445E-B8DD-5B8F54955F93}"/>
              </a:ext>
            </a:extLst>
          </p:cNvPr>
          <p:cNvSpPr>
            <a:spLocks noGrp="1" noChangeArrowheads="1"/>
          </p:cNvSpPr>
          <p:nvPr>
            <p:ph type="dt" sz="half" idx="10"/>
          </p:nvPr>
        </p:nvSpPr>
        <p:spPr>
          <a:ln/>
        </p:spPr>
        <p:txBody>
          <a:bodyPr/>
          <a:lstStyle>
            <a:lvl1pPr>
              <a:defRPr/>
            </a:lvl1pPr>
          </a:lstStyle>
          <a:p>
            <a:pPr>
              <a:defRPr/>
            </a:pPr>
            <a:fld id="{E3D06173-24DF-4BF6-A8C9-610D2F0FDD5C}" type="datetimeFigureOut">
              <a:rPr lang="en-US" altLang="zh-CN"/>
              <a:pPr>
                <a:defRPr/>
              </a:pPr>
              <a:t>6/9/2018</a:t>
            </a:fld>
            <a:endParaRPr lang="en-US" altLang="zh-CN"/>
          </a:p>
        </p:txBody>
      </p:sp>
      <p:sp>
        <p:nvSpPr>
          <p:cNvPr id="6" name="Footer Placeholder 4">
            <a:extLst>
              <a:ext uri="{FF2B5EF4-FFF2-40B4-BE49-F238E27FC236}">
                <a16:creationId xmlns:a16="http://schemas.microsoft.com/office/drawing/2014/main" id="{EF0382B4-2414-4846-946D-C2DABA4344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20881C0B-783B-478A-98CF-E253B1D9562E}"/>
              </a:ext>
            </a:extLst>
          </p:cNvPr>
          <p:cNvSpPr>
            <a:spLocks noGrp="1" noChangeArrowheads="1"/>
          </p:cNvSpPr>
          <p:nvPr>
            <p:ph type="sldNum" sz="quarter" idx="12"/>
          </p:nvPr>
        </p:nvSpPr>
        <p:spPr>
          <a:ln/>
        </p:spPr>
        <p:txBody>
          <a:bodyPr/>
          <a:lstStyle>
            <a:lvl1pPr>
              <a:defRPr/>
            </a:lvl1pPr>
          </a:lstStyle>
          <a:p>
            <a:pPr>
              <a:defRPr/>
            </a:pPr>
            <a:fld id="{22573E1F-BFFA-46B4-BDDC-A0A8CC772BAF}" type="slidenum">
              <a:rPr lang="en-US" altLang="zh-CN"/>
              <a:pPr>
                <a:defRPr/>
              </a:pPr>
              <a:t>‹#›</a:t>
            </a:fld>
            <a:endParaRPr lang="en-US" altLang="zh-CN"/>
          </a:p>
        </p:txBody>
      </p:sp>
    </p:spTree>
    <p:extLst>
      <p:ext uri="{BB962C8B-B14F-4D97-AF65-F5344CB8AC3E}">
        <p14:creationId xmlns:p14="http://schemas.microsoft.com/office/powerpoint/2010/main" val="37513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D7867A72-2E7C-4126-812B-86DEC6BF667D}"/>
              </a:ext>
            </a:extLst>
          </p:cNvPr>
          <p:cNvSpPr>
            <a:spLocks noGrp="1" noChangeArrowheads="1"/>
          </p:cNvSpPr>
          <p:nvPr>
            <p:ph type="dt" sz="half" idx="10"/>
          </p:nvPr>
        </p:nvSpPr>
        <p:spPr>
          <a:ln/>
        </p:spPr>
        <p:txBody>
          <a:bodyPr/>
          <a:lstStyle>
            <a:lvl1pPr>
              <a:defRPr/>
            </a:lvl1pPr>
          </a:lstStyle>
          <a:p>
            <a:pPr>
              <a:defRPr/>
            </a:pPr>
            <a:fld id="{E8428C96-E63D-453F-98D2-A68CB3C0DBED}" type="datetimeFigureOut">
              <a:rPr lang="en-US" altLang="zh-CN"/>
              <a:pPr>
                <a:defRPr/>
              </a:pPr>
              <a:t>6/9/2018</a:t>
            </a:fld>
            <a:endParaRPr lang="en-US" altLang="zh-CN"/>
          </a:p>
        </p:txBody>
      </p:sp>
      <p:sp>
        <p:nvSpPr>
          <p:cNvPr id="6" name="Footer Placeholder 4">
            <a:extLst>
              <a:ext uri="{FF2B5EF4-FFF2-40B4-BE49-F238E27FC236}">
                <a16:creationId xmlns:a16="http://schemas.microsoft.com/office/drawing/2014/main" id="{5441F09E-BF28-4EAD-BE7A-646217E176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B087762E-2029-4B20-8664-8BE396BD87EF}"/>
              </a:ext>
            </a:extLst>
          </p:cNvPr>
          <p:cNvSpPr>
            <a:spLocks noGrp="1" noChangeArrowheads="1"/>
          </p:cNvSpPr>
          <p:nvPr>
            <p:ph type="sldNum" sz="quarter" idx="12"/>
          </p:nvPr>
        </p:nvSpPr>
        <p:spPr>
          <a:ln/>
        </p:spPr>
        <p:txBody>
          <a:bodyPr/>
          <a:lstStyle>
            <a:lvl1pPr>
              <a:defRPr/>
            </a:lvl1pPr>
          </a:lstStyle>
          <a:p>
            <a:pPr>
              <a:defRPr/>
            </a:pPr>
            <a:fld id="{07212E3C-93F0-4CC0-B738-96B48ABD7ABD}" type="slidenum">
              <a:rPr lang="en-US" altLang="zh-CN"/>
              <a:pPr>
                <a:defRPr/>
              </a:pPr>
              <a:t>‹#›</a:t>
            </a:fld>
            <a:endParaRPr lang="en-US" altLang="zh-CN"/>
          </a:p>
        </p:txBody>
      </p:sp>
    </p:spTree>
    <p:extLst>
      <p:ext uri="{BB962C8B-B14F-4D97-AF65-F5344CB8AC3E}">
        <p14:creationId xmlns:p14="http://schemas.microsoft.com/office/powerpoint/2010/main" val="130969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11BDAFA-B6CA-4D31-9E04-0DC175A86CB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E1E1E923-D5D3-4613-AEF9-47E86EE58A0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Date Placeholder 3">
            <a:extLst>
              <a:ext uri="{FF2B5EF4-FFF2-40B4-BE49-F238E27FC236}">
                <a16:creationId xmlns:a16="http://schemas.microsoft.com/office/drawing/2014/main" id="{FAD120AA-18BF-4A22-807E-00C660D0782E}"/>
              </a:ext>
            </a:extLst>
          </p:cNvPr>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F9B5BAC4-F438-4168-AA50-160C60490624}" type="datetimeFigureOut">
              <a:rPr lang="en-US" altLang="zh-CN"/>
              <a:pPr>
                <a:defRPr/>
              </a:pPr>
              <a:t>6/9/2018</a:t>
            </a:fld>
            <a:endParaRPr lang="en-US" altLang="zh-CN"/>
          </a:p>
        </p:txBody>
      </p:sp>
      <p:sp>
        <p:nvSpPr>
          <p:cNvPr id="1029" name="Footer Placeholder 4">
            <a:extLst>
              <a:ext uri="{FF2B5EF4-FFF2-40B4-BE49-F238E27FC236}">
                <a16:creationId xmlns:a16="http://schemas.microsoft.com/office/drawing/2014/main" id="{F4AEC6EF-6DF9-480D-BB6B-59F209A40555}"/>
              </a:ext>
            </a:extLst>
          </p:cNvPr>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en-US" altLang="zh-CN"/>
          </a:p>
        </p:txBody>
      </p:sp>
      <p:sp>
        <p:nvSpPr>
          <p:cNvPr id="1030" name="Slide Number Placeholder 5">
            <a:extLst>
              <a:ext uri="{FF2B5EF4-FFF2-40B4-BE49-F238E27FC236}">
                <a16:creationId xmlns:a16="http://schemas.microsoft.com/office/drawing/2014/main" id="{B95188D7-2041-4960-A811-FB04EA54E3B0}"/>
              </a:ext>
            </a:extLst>
          </p:cNvPr>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4BC8475C-2A85-4252-A766-3DD9993DAB4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jpe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NULL"/><Relationship Id="rId5" Type="http://schemas.openxmlformats.org/officeDocument/2006/relationships/image" Target="../media/image5.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jpe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NULL"/><Relationship Id="rId5" Type="http://schemas.openxmlformats.org/officeDocument/2006/relationships/image" Target="../media/image5.jpe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5.jpeg"/><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5.jpeg"/><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3">
            <a:extLst>
              <a:ext uri="{FF2B5EF4-FFF2-40B4-BE49-F238E27FC236}">
                <a16:creationId xmlns:a16="http://schemas.microsoft.com/office/drawing/2014/main" id="{F1958606-1129-49B7-9CDD-C3F81FD45EE9}"/>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1" name="Freeform 3">
            <a:extLst>
              <a:ext uri="{FF2B5EF4-FFF2-40B4-BE49-F238E27FC236}">
                <a16:creationId xmlns:a16="http://schemas.microsoft.com/office/drawing/2014/main" id="{48938C05-4B93-47E9-A7F5-9677B84D5F96}"/>
              </a:ext>
            </a:extLst>
          </p:cNvPr>
          <p:cNvSpPr>
            <a:spLocks noChangeArrowheads="1"/>
          </p:cNvSpPr>
          <p:nvPr/>
        </p:nvSpPr>
        <p:spPr bwMode="auto">
          <a:xfrm>
            <a:off x="0" y="2997200"/>
            <a:ext cx="2195513" cy="2663825"/>
          </a:xfrm>
          <a:custGeom>
            <a:avLst/>
            <a:gdLst>
              <a:gd name="T0" fmla="*/ 0 w 2195576"/>
              <a:gd name="T1" fmla="*/ 2663825 h 2663825"/>
              <a:gd name="T2" fmla="*/ 0 w 2195576"/>
              <a:gd name="T3" fmla="*/ 1800227 h 2663825"/>
              <a:gd name="T4" fmla="*/ 2195324 w 2195576"/>
              <a:gd name="T5" fmla="*/ 0 h 2663825"/>
              <a:gd name="T6" fmla="*/ 2195324 w 2195576"/>
              <a:gd name="T7" fmla="*/ 144398 h 2663825"/>
              <a:gd name="T8" fmla="*/ 0 w 2195576"/>
              <a:gd name="T9" fmla="*/ 2663825 h 2663825"/>
              <a:gd name="T10" fmla="*/ 0 60000 65536"/>
              <a:gd name="T11" fmla="*/ 0 60000 65536"/>
              <a:gd name="T12" fmla="*/ 0 60000 65536"/>
              <a:gd name="T13" fmla="*/ 0 60000 65536"/>
              <a:gd name="T14" fmla="*/ 0 60000 65536"/>
              <a:gd name="T15" fmla="*/ 0 w 2195576"/>
              <a:gd name="T16" fmla="*/ 0 h 2663825"/>
              <a:gd name="T17" fmla="*/ 2195576 w 2195576"/>
              <a:gd name="T18" fmla="*/ 2663825 h 2663825"/>
            </a:gdLst>
            <a:ahLst/>
            <a:cxnLst>
              <a:cxn ang="T10">
                <a:pos x="T0" y="T1"/>
              </a:cxn>
              <a:cxn ang="T11">
                <a:pos x="T2" y="T3"/>
              </a:cxn>
              <a:cxn ang="T12">
                <a:pos x="T4" y="T5"/>
              </a:cxn>
              <a:cxn ang="T13">
                <a:pos x="T6" y="T7"/>
              </a:cxn>
              <a:cxn ang="T14">
                <a:pos x="T8" y="T9"/>
              </a:cxn>
            </a:cxnLst>
            <a:rect l="T15" t="T16" r="T17" b="T18"/>
            <a:pathLst>
              <a:path w="2195576" h="2663825">
                <a:moveTo>
                  <a:pt x="0" y="2663825"/>
                </a:moveTo>
                <a:lnTo>
                  <a:pt x="0" y="1800225"/>
                </a:lnTo>
                <a:lnTo>
                  <a:pt x="2195576" y="0"/>
                </a:lnTo>
                <a:lnTo>
                  <a:pt x="2195576" y="144398"/>
                </a:lnTo>
                <a:lnTo>
                  <a:pt x="0" y="2663825"/>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2052" name="Freeform 3">
            <a:extLst>
              <a:ext uri="{FF2B5EF4-FFF2-40B4-BE49-F238E27FC236}">
                <a16:creationId xmlns:a16="http://schemas.microsoft.com/office/drawing/2014/main" id="{C7C24A31-859C-41DA-B57C-8FD5ABE5F039}"/>
              </a:ext>
            </a:extLst>
          </p:cNvPr>
          <p:cNvSpPr>
            <a:spLocks noChangeArrowheads="1"/>
          </p:cNvSpPr>
          <p:nvPr/>
        </p:nvSpPr>
        <p:spPr bwMode="auto">
          <a:xfrm>
            <a:off x="2557463" y="0"/>
            <a:ext cx="3022600" cy="6858000"/>
          </a:xfrm>
          <a:custGeom>
            <a:avLst/>
            <a:gdLst>
              <a:gd name="T0" fmla="*/ 3022600 w 3022600"/>
              <a:gd name="T1" fmla="*/ 0 h 6858000"/>
              <a:gd name="T2" fmla="*/ 1870075 w 3022600"/>
              <a:gd name="T3" fmla="*/ 0 h 6858000"/>
              <a:gd name="T4" fmla="*/ 0 w 3022600"/>
              <a:gd name="T5" fmla="*/ 2113788 h 6858000"/>
              <a:gd name="T6" fmla="*/ 0 w 3022600"/>
              <a:gd name="T7" fmla="*/ 3071494 h 6858000"/>
              <a:gd name="T8" fmla="*/ 790575 w 3022600"/>
              <a:gd name="T9" fmla="*/ 6858000 h 6858000"/>
              <a:gd name="T10" fmla="*/ 1727200 w 3022600"/>
              <a:gd name="T11" fmla="*/ 6858000 h 6858000"/>
              <a:gd name="T12" fmla="*/ 69850 w 3022600"/>
              <a:gd name="T13" fmla="*/ 3126612 h 6858000"/>
              <a:gd name="T14" fmla="*/ 69850 w 3022600"/>
              <a:gd name="T15" fmla="*/ 2143760 h 6858000"/>
              <a:gd name="T16" fmla="*/ 3022600 w 30226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2600"/>
              <a:gd name="T28" fmla="*/ 0 h 6858000"/>
              <a:gd name="T29" fmla="*/ 3022600 w 30226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2600" h="6858000">
                <a:moveTo>
                  <a:pt x="3022600" y="0"/>
                </a:moveTo>
                <a:lnTo>
                  <a:pt x="1870075" y="0"/>
                </a:lnTo>
                <a:lnTo>
                  <a:pt x="0" y="2113788"/>
                </a:lnTo>
                <a:lnTo>
                  <a:pt x="0" y="3071495"/>
                </a:lnTo>
                <a:lnTo>
                  <a:pt x="790575" y="6858000"/>
                </a:lnTo>
                <a:lnTo>
                  <a:pt x="1727200" y="6858000"/>
                </a:lnTo>
                <a:lnTo>
                  <a:pt x="69850" y="3126613"/>
                </a:lnTo>
                <a:lnTo>
                  <a:pt x="69850" y="2143760"/>
                </a:lnTo>
                <a:lnTo>
                  <a:pt x="3022600" y="0"/>
                </a:lnTo>
              </a:path>
            </a:pathLst>
          </a:custGeom>
          <a:solidFill>
            <a:srgbClr val="D3D3D3"/>
          </a:solidFill>
          <a:ln w="12700">
            <a:solidFill>
              <a:srgbClr val="000000">
                <a:alpha val="0"/>
              </a:srgbClr>
            </a:solidFill>
            <a:miter lim="800000"/>
            <a:headEnd/>
            <a:tailEnd/>
          </a:ln>
        </p:spPr>
        <p:txBody>
          <a:bodyPr anchor="ctr"/>
          <a:lstStyle/>
          <a:p>
            <a:endParaRPr lang="zh-CN" altLang="en-US"/>
          </a:p>
        </p:txBody>
      </p:sp>
      <p:sp>
        <p:nvSpPr>
          <p:cNvPr id="2053" name="Freeform 3">
            <a:extLst>
              <a:ext uri="{FF2B5EF4-FFF2-40B4-BE49-F238E27FC236}">
                <a16:creationId xmlns:a16="http://schemas.microsoft.com/office/drawing/2014/main" id="{5873D228-4869-4915-BD5A-2CDC55155476}"/>
              </a:ext>
            </a:extLst>
          </p:cNvPr>
          <p:cNvSpPr>
            <a:spLocks noChangeArrowheads="1"/>
          </p:cNvSpPr>
          <p:nvPr/>
        </p:nvSpPr>
        <p:spPr bwMode="auto">
          <a:xfrm>
            <a:off x="2959100" y="0"/>
            <a:ext cx="2711450" cy="1873250"/>
          </a:xfrm>
          <a:custGeom>
            <a:avLst/>
            <a:gdLst>
              <a:gd name="T0" fmla="*/ 2711450 w 2711450"/>
              <a:gd name="T1" fmla="*/ 1523 h 1873250"/>
              <a:gd name="T2" fmla="*/ 2189098 w 2711450"/>
              <a:gd name="T3" fmla="*/ 0 h 1873250"/>
              <a:gd name="T4" fmla="*/ 0 w 2711450"/>
              <a:gd name="T5" fmla="*/ 1873250 h 1873250"/>
              <a:gd name="T6" fmla="*/ 2711450 w 2711450"/>
              <a:gd name="T7" fmla="*/ 1523 h 1873250"/>
              <a:gd name="T8" fmla="*/ 0 60000 65536"/>
              <a:gd name="T9" fmla="*/ 0 60000 65536"/>
              <a:gd name="T10" fmla="*/ 0 60000 65536"/>
              <a:gd name="T11" fmla="*/ 0 60000 65536"/>
              <a:gd name="T12" fmla="*/ 0 w 2711450"/>
              <a:gd name="T13" fmla="*/ 0 h 1873250"/>
              <a:gd name="T14" fmla="*/ 2711450 w 2711450"/>
              <a:gd name="T15" fmla="*/ 1873250 h 1873250"/>
            </a:gdLst>
            <a:ahLst/>
            <a:cxnLst>
              <a:cxn ang="T8">
                <a:pos x="T0" y="T1"/>
              </a:cxn>
              <a:cxn ang="T9">
                <a:pos x="T2" y="T3"/>
              </a:cxn>
              <a:cxn ang="T10">
                <a:pos x="T4" y="T5"/>
              </a:cxn>
              <a:cxn ang="T11">
                <a:pos x="T6" y="T7"/>
              </a:cxn>
            </a:cxnLst>
            <a:rect l="T12" t="T13" r="T14" b="T15"/>
            <a:pathLst>
              <a:path w="2711450" h="1873250">
                <a:moveTo>
                  <a:pt x="2711450" y="1523"/>
                </a:moveTo>
                <a:lnTo>
                  <a:pt x="2189098" y="0"/>
                </a:lnTo>
                <a:lnTo>
                  <a:pt x="0" y="1873250"/>
                </a:lnTo>
                <a:lnTo>
                  <a:pt x="2711450" y="1523"/>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4" name="Freeform 3">
            <a:extLst>
              <a:ext uri="{FF2B5EF4-FFF2-40B4-BE49-F238E27FC236}">
                <a16:creationId xmlns:a16="http://schemas.microsoft.com/office/drawing/2014/main" id="{4C36644A-D23A-4B6D-8144-B0CC50F98F67}"/>
              </a:ext>
            </a:extLst>
          </p:cNvPr>
          <p:cNvSpPr>
            <a:spLocks noChangeArrowheads="1"/>
          </p:cNvSpPr>
          <p:nvPr/>
        </p:nvSpPr>
        <p:spPr bwMode="auto">
          <a:xfrm>
            <a:off x="2498725" y="0"/>
            <a:ext cx="6105525" cy="6858000"/>
          </a:xfrm>
          <a:custGeom>
            <a:avLst/>
            <a:gdLst>
              <a:gd name="T0" fmla="*/ 5818121 w 6105525"/>
              <a:gd name="T1" fmla="*/ 0 h 6858000"/>
              <a:gd name="T2" fmla="*/ 3368674 w 6105525"/>
              <a:gd name="T3" fmla="*/ 0 h 6858000"/>
              <a:gd name="T4" fmla="*/ 0 w 6105525"/>
              <a:gd name="T5" fmla="*/ 2109088 h 6858000"/>
              <a:gd name="T6" fmla="*/ 0 w 6105525"/>
              <a:gd name="T7" fmla="*/ 3071494 h 6858000"/>
              <a:gd name="T8" fmla="*/ 1928876 w 6105525"/>
              <a:gd name="T9" fmla="*/ 6858000 h 6858000"/>
              <a:gd name="T10" fmla="*/ 3081272 w 6105525"/>
              <a:gd name="T11" fmla="*/ 6858000 h 6858000"/>
              <a:gd name="T12" fmla="*/ 114300 w 6105525"/>
              <a:gd name="T13" fmla="*/ 2956432 h 6858000"/>
              <a:gd name="T14" fmla="*/ 114300 w 6105525"/>
              <a:gd name="T15" fmla="*/ 2143760 h 6858000"/>
              <a:gd name="T16" fmla="*/ 6105525 w 6105525"/>
              <a:gd name="T17" fmla="*/ 0 h 6858000"/>
              <a:gd name="T18" fmla="*/ 3368674 w 6105525"/>
              <a:gd name="T19" fmla="*/ 0 h 6858000"/>
              <a:gd name="T20" fmla="*/ 5818121 w 6105525"/>
              <a:gd name="T21" fmla="*/ 0 h 6858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05525"/>
              <a:gd name="T34" fmla="*/ 0 h 6858000"/>
              <a:gd name="T35" fmla="*/ 6105525 w 6105525"/>
              <a:gd name="T36" fmla="*/ 6858000 h 6858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05525" h="6858000">
                <a:moveTo>
                  <a:pt x="5818123" y="0"/>
                </a:moveTo>
                <a:lnTo>
                  <a:pt x="3368675" y="0"/>
                </a:lnTo>
                <a:lnTo>
                  <a:pt x="0" y="2109089"/>
                </a:lnTo>
                <a:lnTo>
                  <a:pt x="0" y="3071495"/>
                </a:lnTo>
                <a:lnTo>
                  <a:pt x="1928876" y="6858000"/>
                </a:lnTo>
                <a:lnTo>
                  <a:pt x="3081273" y="6858000"/>
                </a:lnTo>
                <a:lnTo>
                  <a:pt x="114300" y="2956432"/>
                </a:lnTo>
                <a:lnTo>
                  <a:pt x="114300" y="2143760"/>
                </a:lnTo>
                <a:lnTo>
                  <a:pt x="6105525" y="0"/>
                </a:lnTo>
                <a:lnTo>
                  <a:pt x="3368675" y="0"/>
                </a:lnTo>
                <a:lnTo>
                  <a:pt x="5818123"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2055" name="Freeform 3">
            <a:extLst>
              <a:ext uri="{FF2B5EF4-FFF2-40B4-BE49-F238E27FC236}">
                <a16:creationId xmlns:a16="http://schemas.microsoft.com/office/drawing/2014/main" id="{F2280C74-C170-490C-9DD5-FC1F8FEE1F53}"/>
              </a:ext>
            </a:extLst>
          </p:cNvPr>
          <p:cNvSpPr>
            <a:spLocks noChangeArrowheads="1"/>
          </p:cNvSpPr>
          <p:nvPr/>
        </p:nvSpPr>
        <p:spPr bwMode="auto">
          <a:xfrm>
            <a:off x="0" y="185738"/>
            <a:ext cx="2236788" cy="5984875"/>
          </a:xfrm>
          <a:custGeom>
            <a:avLst/>
            <a:gdLst>
              <a:gd name="T0" fmla="*/ 0 w 2236851"/>
              <a:gd name="T1" fmla="*/ 0 h 5984811"/>
              <a:gd name="T2" fmla="*/ 2236599 w 2236851"/>
              <a:gd name="T3" fmla="*/ 1900255 h 5984811"/>
              <a:gd name="T4" fmla="*/ 2236599 w 2236851"/>
              <a:gd name="T5" fmla="*/ 2955925 h 5984811"/>
              <a:gd name="T6" fmla="*/ 0 w 2236851"/>
              <a:gd name="T7" fmla="*/ 5985067 h 5984811"/>
              <a:gd name="T8" fmla="*/ 0 w 2236851"/>
              <a:gd name="T9" fmla="*/ 5194526 h 5984811"/>
              <a:gd name="T10" fmla="*/ 2174885 w 2236851"/>
              <a:gd name="T11" fmla="*/ 2859147 h 5984811"/>
              <a:gd name="T12" fmla="*/ 2174885 w 2236851"/>
              <a:gd name="T13" fmla="*/ 2019388 h 5984811"/>
              <a:gd name="T14" fmla="*/ 9484 w 2236851"/>
              <a:gd name="T15" fmla="*/ 1527241 h 5984811"/>
              <a:gd name="T16" fmla="*/ 0 w 2236851"/>
              <a:gd name="T17" fmla="*/ 0 h 59848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6851"/>
              <a:gd name="T28" fmla="*/ 0 h 5984811"/>
              <a:gd name="T29" fmla="*/ 2236851 w 2236851"/>
              <a:gd name="T30" fmla="*/ 5984811 h 59848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6851" h="5984811">
                <a:moveTo>
                  <a:pt x="0" y="0"/>
                </a:moveTo>
                <a:lnTo>
                  <a:pt x="2236851" y="1900173"/>
                </a:lnTo>
                <a:lnTo>
                  <a:pt x="2236851" y="2955797"/>
                </a:lnTo>
                <a:lnTo>
                  <a:pt x="0" y="5984811"/>
                </a:lnTo>
                <a:lnTo>
                  <a:pt x="0" y="5194300"/>
                </a:lnTo>
                <a:lnTo>
                  <a:pt x="2175129" y="2859023"/>
                </a:lnTo>
                <a:lnTo>
                  <a:pt x="2175129" y="2019300"/>
                </a:lnTo>
                <a:lnTo>
                  <a:pt x="9484" y="1527175"/>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2056" name="Freeform 3">
            <a:extLst>
              <a:ext uri="{FF2B5EF4-FFF2-40B4-BE49-F238E27FC236}">
                <a16:creationId xmlns:a16="http://schemas.microsoft.com/office/drawing/2014/main" id="{D1083B63-94DD-4B49-BEE3-8B7C1761084F}"/>
              </a:ext>
            </a:extLst>
          </p:cNvPr>
          <p:cNvSpPr>
            <a:spLocks noChangeArrowheads="1"/>
          </p:cNvSpPr>
          <p:nvPr/>
        </p:nvSpPr>
        <p:spPr bwMode="auto">
          <a:xfrm>
            <a:off x="2586038" y="-1588"/>
            <a:ext cx="6557962" cy="6859588"/>
          </a:xfrm>
          <a:custGeom>
            <a:avLst/>
            <a:gdLst>
              <a:gd name="T0" fmla="*/ 6558154 w 6557898"/>
              <a:gd name="T1" fmla="*/ 0 h 6861175"/>
              <a:gd name="T2" fmla="*/ 6550154 w 6557898"/>
              <a:gd name="T3" fmla="*/ 778986 h 6861175"/>
              <a:gd name="T4" fmla="*/ 87252 w 6557898"/>
              <a:gd name="T5" fmla="*/ 2213979 h 6861175"/>
              <a:gd name="T6" fmla="*/ 87252 w 6557898"/>
              <a:gd name="T7" fmla="*/ 2922021 h 6861175"/>
              <a:gd name="T8" fmla="*/ 5010220 w 6557898"/>
              <a:gd name="T9" fmla="*/ 6856418 h 6861175"/>
              <a:gd name="T10" fmla="*/ 3281427 w 6557898"/>
              <a:gd name="T11" fmla="*/ 6856418 h 6861175"/>
              <a:gd name="T12" fmla="*/ 0 w 6557898"/>
              <a:gd name="T13" fmla="*/ 2967708 h 6861175"/>
              <a:gd name="T14" fmla="*/ 0 w 6557898"/>
              <a:gd name="T15" fmla="*/ 2136691 h 6861175"/>
              <a:gd name="T16" fmla="*/ 5738974 w 6557898"/>
              <a:gd name="T17" fmla="*/ 0 h 6861175"/>
              <a:gd name="T18" fmla="*/ 6558154 w 6557898"/>
              <a:gd name="T19" fmla="*/ 0 h 6861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7898"/>
              <a:gd name="T31" fmla="*/ 0 h 6861175"/>
              <a:gd name="T32" fmla="*/ 6557898 w 6557898"/>
              <a:gd name="T33" fmla="*/ 6861175 h 6861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7898" h="6861175">
                <a:moveTo>
                  <a:pt x="6557898" y="0"/>
                </a:moveTo>
                <a:lnTo>
                  <a:pt x="6549897" y="779526"/>
                </a:lnTo>
                <a:lnTo>
                  <a:pt x="87248" y="2215514"/>
                </a:lnTo>
                <a:lnTo>
                  <a:pt x="87248" y="2924048"/>
                </a:lnTo>
                <a:lnTo>
                  <a:pt x="5010022" y="6861175"/>
                </a:lnTo>
                <a:lnTo>
                  <a:pt x="3281298" y="6861175"/>
                </a:lnTo>
                <a:lnTo>
                  <a:pt x="0" y="2969767"/>
                </a:lnTo>
                <a:lnTo>
                  <a:pt x="0" y="2138172"/>
                </a:lnTo>
                <a:lnTo>
                  <a:pt x="5738748" y="0"/>
                </a:lnTo>
                <a:lnTo>
                  <a:pt x="6557898"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7" name="Freeform 3">
            <a:extLst>
              <a:ext uri="{FF2B5EF4-FFF2-40B4-BE49-F238E27FC236}">
                <a16:creationId xmlns:a16="http://schemas.microsoft.com/office/drawing/2014/main" id="{076D4857-29A8-45F6-82AA-5B861F96DA7C}"/>
              </a:ext>
            </a:extLst>
          </p:cNvPr>
          <p:cNvSpPr>
            <a:spLocks noChangeArrowheads="1"/>
          </p:cNvSpPr>
          <p:nvPr/>
        </p:nvSpPr>
        <p:spPr bwMode="auto">
          <a:xfrm>
            <a:off x="2771775" y="-11113"/>
            <a:ext cx="5761038" cy="2071688"/>
          </a:xfrm>
          <a:custGeom>
            <a:avLst/>
            <a:gdLst>
              <a:gd name="T0" fmla="*/ 0 w 5761101"/>
              <a:gd name="T1" fmla="*/ 2068517 h 2073275"/>
              <a:gd name="T2" fmla="*/ 4536874 w 5761101"/>
              <a:gd name="T3" fmla="*/ 0 h 2073275"/>
              <a:gd name="T4" fmla="*/ 5760847 w 5761101"/>
              <a:gd name="T5" fmla="*/ 0 h 2073275"/>
              <a:gd name="T6" fmla="*/ 0 w 5761101"/>
              <a:gd name="T7" fmla="*/ 2068517 h 2073275"/>
              <a:gd name="T8" fmla="*/ 0 60000 65536"/>
              <a:gd name="T9" fmla="*/ 0 60000 65536"/>
              <a:gd name="T10" fmla="*/ 0 60000 65536"/>
              <a:gd name="T11" fmla="*/ 0 60000 65536"/>
              <a:gd name="T12" fmla="*/ 0 w 5761101"/>
              <a:gd name="T13" fmla="*/ 0 h 2073275"/>
              <a:gd name="T14" fmla="*/ 5761101 w 5761101"/>
              <a:gd name="T15" fmla="*/ 2073275 h 2073275"/>
            </a:gdLst>
            <a:ahLst/>
            <a:cxnLst>
              <a:cxn ang="T8">
                <a:pos x="T0" y="T1"/>
              </a:cxn>
              <a:cxn ang="T9">
                <a:pos x="T2" y="T3"/>
              </a:cxn>
              <a:cxn ang="T10">
                <a:pos x="T4" y="T5"/>
              </a:cxn>
              <a:cxn ang="T11">
                <a:pos x="T6" y="T7"/>
              </a:cxn>
            </a:cxnLst>
            <a:rect l="T12" t="T13" r="T14" b="T15"/>
            <a:pathLst>
              <a:path w="5761101" h="2073275">
                <a:moveTo>
                  <a:pt x="0" y="2073275"/>
                </a:moveTo>
                <a:lnTo>
                  <a:pt x="4537075" y="0"/>
                </a:lnTo>
                <a:lnTo>
                  <a:pt x="5761101" y="0"/>
                </a:lnTo>
                <a:lnTo>
                  <a:pt x="0" y="2073275"/>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8" name="Freeform 3">
            <a:extLst>
              <a:ext uri="{FF2B5EF4-FFF2-40B4-BE49-F238E27FC236}">
                <a16:creationId xmlns:a16="http://schemas.microsoft.com/office/drawing/2014/main" id="{A691660B-6875-4FCF-AA7E-2359FD8D632F}"/>
              </a:ext>
            </a:extLst>
          </p:cNvPr>
          <p:cNvSpPr>
            <a:spLocks noChangeArrowheads="1"/>
          </p:cNvSpPr>
          <p:nvPr/>
        </p:nvSpPr>
        <p:spPr bwMode="auto">
          <a:xfrm>
            <a:off x="0" y="1403350"/>
            <a:ext cx="2308225" cy="5265738"/>
          </a:xfrm>
          <a:custGeom>
            <a:avLst/>
            <a:gdLst>
              <a:gd name="T0" fmla="*/ 9485 w 2308225"/>
              <a:gd name="T1" fmla="*/ 0 h 5265737"/>
              <a:gd name="T2" fmla="*/ 9485 w 2308225"/>
              <a:gd name="T3" fmla="*/ 1020698 h 5265737"/>
              <a:gd name="T4" fmla="*/ 2229231 w 2308225"/>
              <a:gd name="T5" fmla="*/ 895350 h 5265737"/>
              <a:gd name="T6" fmla="*/ 2229231 w 2308225"/>
              <a:gd name="T7" fmla="*/ 1665225 h 5265737"/>
              <a:gd name="T8" fmla="*/ 0 w 2308225"/>
              <a:gd name="T9" fmla="*/ 4527551 h 5265737"/>
              <a:gd name="T10" fmla="*/ 0 w 2308225"/>
              <a:gd name="T11" fmla="*/ 5265739 h 5265737"/>
              <a:gd name="T12" fmla="*/ 2308225 w 2308225"/>
              <a:gd name="T13" fmla="*/ 1685927 h 5265737"/>
              <a:gd name="T14" fmla="*/ 2308225 w 2308225"/>
              <a:gd name="T15" fmla="*/ 801623 h 5265737"/>
              <a:gd name="T16" fmla="*/ 9485 w 2308225"/>
              <a:gd name="T17" fmla="*/ 0 h 52657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8225"/>
              <a:gd name="T28" fmla="*/ 0 h 5265737"/>
              <a:gd name="T29" fmla="*/ 2308225 w 2308225"/>
              <a:gd name="T30" fmla="*/ 5265737 h 52657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8225" h="5265737">
                <a:moveTo>
                  <a:pt x="9485" y="0"/>
                </a:moveTo>
                <a:lnTo>
                  <a:pt x="9485" y="1020698"/>
                </a:lnTo>
                <a:lnTo>
                  <a:pt x="2229230" y="895350"/>
                </a:lnTo>
                <a:lnTo>
                  <a:pt x="2229230" y="1665223"/>
                </a:lnTo>
                <a:lnTo>
                  <a:pt x="0" y="4527550"/>
                </a:lnTo>
                <a:lnTo>
                  <a:pt x="0" y="5265737"/>
                </a:lnTo>
                <a:lnTo>
                  <a:pt x="2308225" y="1685925"/>
                </a:lnTo>
                <a:lnTo>
                  <a:pt x="2308225" y="801623"/>
                </a:lnTo>
                <a:lnTo>
                  <a:pt x="9485"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9" name="Freeform 3">
            <a:extLst>
              <a:ext uri="{FF2B5EF4-FFF2-40B4-BE49-F238E27FC236}">
                <a16:creationId xmlns:a16="http://schemas.microsoft.com/office/drawing/2014/main" id="{9E10C6BE-D705-4478-B4DA-80D3A17DBFD3}"/>
              </a:ext>
            </a:extLst>
          </p:cNvPr>
          <p:cNvSpPr>
            <a:spLocks noChangeArrowheads="1"/>
          </p:cNvSpPr>
          <p:nvPr/>
        </p:nvSpPr>
        <p:spPr bwMode="auto">
          <a:xfrm>
            <a:off x="296863" y="690563"/>
            <a:ext cx="8515350" cy="5461000"/>
          </a:xfrm>
          <a:custGeom>
            <a:avLst/>
            <a:gdLst>
              <a:gd name="T0" fmla="*/ 6350 w 8515350"/>
              <a:gd name="T1" fmla="*/ 5454648 h 5461000"/>
              <a:gd name="T2" fmla="*/ 8509006 w 8515350"/>
              <a:gd name="T3" fmla="*/ 5454648 h 5461000"/>
              <a:gd name="T4" fmla="*/ 8509006 w 8515350"/>
              <a:gd name="T5" fmla="*/ 6350 h 5461000"/>
              <a:gd name="T6" fmla="*/ 6350 w 8515350"/>
              <a:gd name="T7" fmla="*/ 6350 h 5461000"/>
              <a:gd name="T8" fmla="*/ 6350 w 8515350"/>
              <a:gd name="T9" fmla="*/ 5454648 h 5461000"/>
              <a:gd name="T10" fmla="*/ 0 60000 65536"/>
              <a:gd name="T11" fmla="*/ 0 60000 65536"/>
              <a:gd name="T12" fmla="*/ 0 60000 65536"/>
              <a:gd name="T13" fmla="*/ 0 60000 65536"/>
              <a:gd name="T14" fmla="*/ 0 60000 65536"/>
              <a:gd name="T15" fmla="*/ 0 w 8515350"/>
              <a:gd name="T16" fmla="*/ 0 h 5461000"/>
              <a:gd name="T17" fmla="*/ 8515350 w 8515350"/>
              <a:gd name="T18" fmla="*/ 5461000 h 5461000"/>
            </a:gdLst>
            <a:ahLst/>
            <a:cxnLst>
              <a:cxn ang="T10">
                <a:pos x="T0" y="T1"/>
              </a:cxn>
              <a:cxn ang="T11">
                <a:pos x="T2" y="T3"/>
              </a:cxn>
              <a:cxn ang="T12">
                <a:pos x="T4" y="T5"/>
              </a:cxn>
              <a:cxn ang="T13">
                <a:pos x="T6" y="T7"/>
              </a:cxn>
              <a:cxn ang="T14">
                <a:pos x="T8" y="T9"/>
              </a:cxn>
            </a:cxnLst>
            <a:rect l="T15" t="T16" r="T17" b="T18"/>
            <a:pathLst>
              <a:path w="8515350" h="5461000">
                <a:moveTo>
                  <a:pt x="6350" y="5454650"/>
                </a:moveTo>
                <a:lnTo>
                  <a:pt x="8509000" y="5454650"/>
                </a:lnTo>
                <a:lnTo>
                  <a:pt x="8509000" y="6350"/>
                </a:lnTo>
                <a:lnTo>
                  <a:pt x="6350" y="6350"/>
                </a:lnTo>
                <a:lnTo>
                  <a:pt x="6350" y="54546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pic>
        <p:nvPicPr>
          <p:cNvPr id="2060" name="Picture 3">
            <a:extLst>
              <a:ext uri="{FF2B5EF4-FFF2-40B4-BE49-F238E27FC236}">
                <a16:creationId xmlns:a16="http://schemas.microsoft.com/office/drawing/2014/main" id="{152913C8-B425-4F1B-AF49-F866F48B6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3">
            <a:extLst>
              <a:ext uri="{FF2B5EF4-FFF2-40B4-BE49-F238E27FC236}">
                <a16:creationId xmlns:a16="http://schemas.microsoft.com/office/drawing/2014/main" id="{2DC31EE5-9DC6-44C4-900E-9B97CAFEA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TextBox 1">
            <a:extLst>
              <a:ext uri="{FF2B5EF4-FFF2-40B4-BE49-F238E27FC236}">
                <a16:creationId xmlns:a16="http://schemas.microsoft.com/office/drawing/2014/main" id="{57F07517-5A77-49F7-AC20-96652380FF66}"/>
              </a:ext>
            </a:extLst>
          </p:cNvPr>
          <p:cNvSpPr txBox="1">
            <a:spLocks noChangeArrowheads="1"/>
          </p:cNvSpPr>
          <p:nvPr/>
        </p:nvSpPr>
        <p:spPr bwMode="auto">
          <a:xfrm>
            <a:off x="8953500" y="88900"/>
            <a:ext cx="88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400">
                <a:solidFill>
                  <a:srgbClr val="000000"/>
                </a:solidFill>
                <a:latin typeface="Times New Roman" panose="02020603050405020304" pitchFamily="18" charset="0"/>
                <a:cs typeface="Times New Roman" panose="02020603050405020304" pitchFamily="18" charset="0"/>
              </a:rPr>
              <a:t>1</a:t>
            </a:r>
          </a:p>
        </p:txBody>
      </p:sp>
      <p:sp>
        <p:nvSpPr>
          <p:cNvPr id="2063" name="TextBox 1">
            <a:extLst>
              <a:ext uri="{FF2B5EF4-FFF2-40B4-BE49-F238E27FC236}">
                <a16:creationId xmlns:a16="http://schemas.microsoft.com/office/drawing/2014/main" id="{C20DB81C-A415-453F-83BB-51BD1BE35900}"/>
              </a:ext>
            </a:extLst>
          </p:cNvPr>
          <p:cNvSpPr txBox="1">
            <a:spLocks noChangeArrowheads="1"/>
          </p:cNvSpPr>
          <p:nvPr/>
        </p:nvSpPr>
        <p:spPr bwMode="auto">
          <a:xfrm>
            <a:off x="2795100" y="1887310"/>
            <a:ext cx="4887556" cy="154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2500"/>
              </a:lnSpc>
              <a:spcBef>
                <a:spcPct val="0"/>
              </a:spcBef>
              <a:buFont typeface="Arial" panose="020B0604020202020204" pitchFamily="34" charset="0"/>
              <a:buNone/>
            </a:pPr>
            <a:r>
              <a:rPr lang="zh-CN" altLang="en-US" sz="9600" b="1" dirty="0">
                <a:solidFill>
                  <a:srgbClr val="000000"/>
                </a:solidFill>
                <a:latin typeface="微软雅黑" panose="020B0503020204020204" pitchFamily="34" charset="-122"/>
                <a:ea typeface="微软雅黑" panose="020B0503020204020204" pitchFamily="34" charset="-122"/>
              </a:rPr>
              <a:t>字符串</a:t>
            </a:r>
            <a:r>
              <a:rPr lang="en-US" altLang="zh-CN" sz="9600" b="1" dirty="0">
                <a:solidFill>
                  <a:srgbClr val="000000"/>
                </a:solidFill>
                <a:latin typeface="微软雅黑" panose="020B0503020204020204" pitchFamily="34" charset="-122"/>
                <a:ea typeface="微软雅黑" panose="020B0503020204020204" pitchFamily="34" charset="-122"/>
              </a:rPr>
              <a:t> II</a:t>
            </a:r>
          </a:p>
        </p:txBody>
      </p:sp>
      <p:sp>
        <p:nvSpPr>
          <p:cNvPr id="2064" name="TextBox 1">
            <a:extLst>
              <a:ext uri="{FF2B5EF4-FFF2-40B4-BE49-F238E27FC236}">
                <a16:creationId xmlns:a16="http://schemas.microsoft.com/office/drawing/2014/main" id="{BBF6B324-439F-4767-894B-76D2C8001AC6}"/>
              </a:ext>
            </a:extLst>
          </p:cNvPr>
          <p:cNvSpPr txBox="1">
            <a:spLocks noChangeArrowheads="1"/>
          </p:cNvSpPr>
          <p:nvPr/>
        </p:nvSpPr>
        <p:spPr bwMode="auto">
          <a:xfrm>
            <a:off x="4446588" y="4329113"/>
            <a:ext cx="379412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19558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9558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9558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9558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9558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9pPr>
          </a:lstStyle>
          <a:p>
            <a:pPr eaLnBrk="1" hangingPunct="1">
              <a:lnSpc>
                <a:spcPts val="4900"/>
              </a:lnSpc>
              <a:spcBef>
                <a:spcPct val="0"/>
              </a:spcBef>
              <a:buFont typeface="Arial" panose="020B0604020202020204" pitchFamily="34" charset="0"/>
              <a:buNone/>
            </a:pPr>
            <a:r>
              <a:rPr lang="en-US" altLang="zh-CN" sz="3800" b="1">
                <a:solidFill>
                  <a:srgbClr val="000000"/>
                </a:solidFill>
                <a:latin typeface="微软雅黑" panose="020B0503020204020204" pitchFamily="34" charset="-122"/>
                <a:ea typeface="微软雅黑" panose="020B0503020204020204" pitchFamily="34" charset="-122"/>
              </a:rPr>
              <a:t>LargeDumpling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10</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r>
              <a:rPr lang="en-US" altLang="zh-CN" sz="4200" b="1" dirty="0">
                <a:solidFill>
                  <a:srgbClr val="000000"/>
                </a:solidFill>
                <a:latin typeface="微软雅黑" panose="020B0503020204020204" pitchFamily="34" charset="-122"/>
                <a:ea typeface="微软雅黑" panose="020B0503020204020204" pitchFamily="34" charset="-122"/>
              </a:rPr>
              <a:t>——</a:t>
            </a:r>
            <a:r>
              <a:rPr lang="zh-CN" altLang="en-US" sz="4200" b="1" dirty="0">
                <a:solidFill>
                  <a:srgbClr val="000000"/>
                </a:solidFill>
                <a:latin typeface="微软雅黑" panose="020B0503020204020204" pitchFamily="34" charset="-122"/>
                <a:ea typeface="微软雅黑" panose="020B0503020204020204" pitchFamily="34" charset="-122"/>
              </a:rPr>
              <a:t>代码实现</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3A66ECB-6877-46D9-8665-EF69C0B23192}"/>
              </a:ext>
            </a:extLst>
          </p:cNvPr>
          <p:cNvPicPr>
            <a:picLocks noChangeAspect="1"/>
          </p:cNvPicPr>
          <p:nvPr/>
        </p:nvPicPr>
        <p:blipFill>
          <a:blip r:embed="rId6"/>
          <a:stretch>
            <a:fillRect/>
          </a:stretch>
        </p:blipFill>
        <p:spPr>
          <a:xfrm>
            <a:off x="1328050" y="1115042"/>
            <a:ext cx="6559444" cy="4891065"/>
          </a:xfrm>
          <a:prstGeom prst="rect">
            <a:avLst/>
          </a:prstGeom>
        </p:spPr>
      </p:pic>
    </p:spTree>
    <p:extLst>
      <p:ext uri="{BB962C8B-B14F-4D97-AF65-F5344CB8AC3E}">
        <p14:creationId xmlns:p14="http://schemas.microsoft.com/office/powerpoint/2010/main" val="294170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11</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r>
              <a:rPr lang="en-US" altLang="zh-CN" sz="4200" b="1" dirty="0">
                <a:solidFill>
                  <a:srgbClr val="000000"/>
                </a:solidFill>
                <a:latin typeface="微软雅黑" panose="020B0503020204020204" pitchFamily="34" charset="-122"/>
                <a:ea typeface="微软雅黑" panose="020B0503020204020204" pitchFamily="34" charset="-122"/>
              </a:rPr>
              <a:t>——</a:t>
            </a:r>
            <a:r>
              <a:rPr lang="zh-CN" altLang="en-US" sz="4200" b="1" dirty="0">
                <a:solidFill>
                  <a:srgbClr val="000000"/>
                </a:solidFill>
                <a:latin typeface="微软雅黑" panose="020B0503020204020204" pitchFamily="34" charset="-122"/>
                <a:ea typeface="微软雅黑" panose="020B0503020204020204" pitchFamily="34" charset="-122"/>
              </a:rPr>
              <a:t>代码实现</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ED02986-B9CB-47C1-9F35-2816D6C91318}"/>
              </a:ext>
            </a:extLst>
          </p:cNvPr>
          <p:cNvPicPr>
            <a:picLocks noChangeAspect="1"/>
          </p:cNvPicPr>
          <p:nvPr/>
        </p:nvPicPr>
        <p:blipFill>
          <a:blip r:embed="rId6"/>
          <a:stretch>
            <a:fillRect/>
          </a:stretch>
        </p:blipFill>
        <p:spPr>
          <a:xfrm>
            <a:off x="1556805" y="1781003"/>
            <a:ext cx="6563790" cy="3911943"/>
          </a:xfrm>
          <a:prstGeom prst="rect">
            <a:avLst/>
          </a:prstGeom>
        </p:spPr>
      </p:pic>
    </p:spTree>
    <p:extLst>
      <p:ext uri="{BB962C8B-B14F-4D97-AF65-F5344CB8AC3E}">
        <p14:creationId xmlns:p14="http://schemas.microsoft.com/office/powerpoint/2010/main" val="49791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r>
              <a:rPr lang="en-US" altLang="zh-CN" sz="4200" b="1" dirty="0">
                <a:solidFill>
                  <a:srgbClr val="000000"/>
                </a:solidFill>
                <a:latin typeface="微软雅黑" panose="020B0503020204020204" pitchFamily="34" charset="-122"/>
                <a:ea typeface="微软雅黑" panose="020B0503020204020204" pitchFamily="34" charset="-122"/>
              </a:rPr>
              <a:t>——H-</a:t>
            </a:r>
            <a:r>
              <a:rPr lang="zh-CN" altLang="en-US" sz="4200" b="1" dirty="0">
                <a:solidFill>
                  <a:srgbClr val="000000"/>
                </a:solidFill>
                <a:latin typeface="微软雅黑" panose="020B0503020204020204" pitchFamily="34" charset="-122"/>
                <a:ea typeface="微软雅黑" panose="020B0503020204020204" pitchFamily="34" charset="-122"/>
              </a:rPr>
              <a:t>我编不来故事了啦</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545073"/>
              </a:xfrm>
              <a:prstGeom prst="rect">
                <a:avLst/>
              </a:prstGeom>
              <a:noFill/>
            </p:spPr>
            <p:txBody>
              <a:bodyPr wrap="square" rtlCol="0">
                <a:spAutoFit/>
              </a:bodyPr>
              <a:lstStyle/>
              <a:p>
                <a:r>
                  <a:rPr lang="en-US" altLang="zh-CN" sz="3200" dirty="0"/>
                  <a:t>	</a:t>
                </a:r>
                <a:r>
                  <a:rPr lang="zh-CN" altLang="en-US" sz="3200" dirty="0"/>
                  <a:t>给定两个长度不超过</a:t>
                </a:r>
                <a14:m>
                  <m:oMath xmlns:m="http://schemas.openxmlformats.org/officeDocument/2006/math">
                    <m:r>
                      <a:rPr lang="en-US" altLang="zh-CN" sz="3200" b="0" i="1" smtClean="0">
                        <a:latin typeface="Cambria Math" panose="02040503050406030204" pitchFamily="18" charset="0"/>
                      </a:rPr>
                      <m:t>2×</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5</m:t>
                        </m:r>
                      </m:sup>
                    </m:sSup>
                    <m:r>
                      <a:rPr lang="zh-CN" altLang="en-US" sz="3200" i="1">
                        <a:latin typeface="Cambria Math" panose="02040503050406030204" pitchFamily="18" charset="0"/>
                      </a:rPr>
                      <m:t>的</m:t>
                    </m:r>
                  </m:oMath>
                </a14:m>
                <a:r>
                  <a:rPr lang="zh-CN" altLang="en-US" sz="3200" dirty="0"/>
                  <a:t>字符串</a:t>
                </a:r>
                <a14:m>
                  <m:oMath xmlns:m="http://schemas.openxmlformats.org/officeDocument/2006/math">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𝐵</m:t>
                    </m:r>
                  </m:oMath>
                </a14:m>
                <a:r>
                  <a:rPr lang="zh-CN" altLang="en-US" sz="3200" dirty="0"/>
                  <a:t>，对</a:t>
                </a:r>
                <a:r>
                  <a:rPr lang="en-US" altLang="zh-CN" sz="3200" dirty="0"/>
                  <a:t>A</a:t>
                </a:r>
                <a:r>
                  <a:rPr lang="zh-CN" altLang="en-US" sz="3200" dirty="0"/>
                  <a:t>中的每个回文子串，求出</a:t>
                </a:r>
                <a:r>
                  <a:rPr lang="en-US" altLang="zh-CN" sz="3200" dirty="0"/>
                  <a:t>B</a:t>
                </a:r>
                <a:r>
                  <a:rPr lang="zh-CN" altLang="en-US" sz="3200" dirty="0"/>
                  <a:t>中包含这个的回文子串的数量，求所有回文子串的数量和。</a:t>
                </a:r>
                <a:endParaRPr lang="en-US" altLang="zh-CN" sz="3200" dirty="0"/>
              </a:p>
              <a:p>
                <a:r>
                  <a:rPr lang="en-US" altLang="zh-CN" sz="3200" dirty="0"/>
                  <a:t>	</a:t>
                </a:r>
                <a:r>
                  <a:rPr lang="zh-CN" altLang="en-US" sz="3200" dirty="0"/>
                  <a:t>例如：</a:t>
                </a:r>
                <a:endParaRPr lang="en-US" altLang="zh-CN" sz="3200" dirty="0"/>
              </a:p>
              <a:p>
                <a:r>
                  <a:rPr lang="en-US" altLang="zh-CN" sz="3200" dirty="0"/>
                  <a:t>	</a:t>
                </a:r>
                <a:r>
                  <a:rPr lang="en-US" altLang="zh-CN" sz="3200" dirty="0" err="1"/>
                  <a:t>ababa</a:t>
                </a:r>
                <a:endParaRPr lang="en-US" altLang="zh-CN" sz="3200" dirty="0"/>
              </a:p>
              <a:p>
                <a:r>
                  <a:rPr lang="en-US" altLang="zh-CN" sz="3200" dirty="0"/>
                  <a:t>	</a:t>
                </a:r>
                <a:r>
                  <a:rPr lang="en-US" altLang="zh-CN" sz="3200" dirty="0" err="1"/>
                  <a:t>babab</a:t>
                </a:r>
                <a:endParaRPr lang="zh-CN" altLang="en-US"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545073"/>
              </a:xfrm>
              <a:prstGeom prst="rect">
                <a:avLst/>
              </a:prstGeom>
              <a:blipFill>
                <a:blip r:embed="rId6"/>
                <a:stretch>
                  <a:fillRect l="-1874" t="-2754" b="-48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370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13</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492990"/>
              </a:xfrm>
              <a:prstGeom prst="rect">
                <a:avLst/>
              </a:prstGeom>
              <a:noFill/>
            </p:spPr>
            <p:txBody>
              <a:bodyPr wrap="square" rtlCol="0">
                <a:spAutoFit/>
              </a:bodyPr>
              <a:lstStyle/>
              <a:p>
                <a:r>
                  <a:rPr lang="en-US" altLang="zh-CN" sz="3200" dirty="0"/>
                  <a:t>	</a:t>
                </a:r>
                <a:r>
                  <a:rPr lang="zh-CN" altLang="en-US" sz="3200" dirty="0"/>
                  <a:t>先用</a:t>
                </a:r>
                <a:r>
                  <a:rPr lang="en-US" altLang="zh-CN" sz="3200" dirty="0" err="1"/>
                  <a:t>Manacher</a:t>
                </a:r>
                <a:r>
                  <a:rPr lang="zh-CN" altLang="en-US" sz="3200" dirty="0"/>
                  <a:t>处理后，枚举每一个回文子串，在</a:t>
                </a:r>
                <a:r>
                  <a:rPr lang="en-US" altLang="zh-CN" sz="3200" dirty="0"/>
                  <a:t>B</a:t>
                </a:r>
                <a:r>
                  <a:rPr lang="zh-CN" altLang="en-US" sz="3200" dirty="0"/>
                  <a:t>串中查找其出现次数。</a:t>
                </a:r>
                <a:endParaRPr lang="en-US" altLang="zh-CN" sz="3200" dirty="0"/>
              </a:p>
              <a:p>
                <a:r>
                  <a:rPr lang="en-US" altLang="zh-CN" sz="3200" dirty="0"/>
                  <a:t>	</a:t>
                </a:r>
                <a:r>
                  <a:rPr lang="zh-CN" altLang="en-US" sz="3200" dirty="0"/>
                  <a:t>时间复杂度</a:t>
                </a:r>
                <a:r>
                  <a:rPr lang="en-US" altLang="zh-CN" sz="3200" dirty="0"/>
                  <a:t>:</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𝑛</m:t>
                        </m:r>
                      </m:e>
                      <m:sup>
                        <m:r>
                          <a:rPr lang="en-US" altLang="zh-CN" sz="3200" i="1">
                            <a:latin typeface="Cambria Math" panose="02040503050406030204" pitchFamily="18" charset="0"/>
                          </a:rPr>
                          <m:t>3</m:t>
                        </m:r>
                      </m:sup>
                    </m:sSup>
                    <m:r>
                      <a:rPr lang="en-US" altLang="zh-CN" sz="3200" b="0" i="1" smtClean="0">
                        <a:latin typeface="Cambria Math" panose="02040503050406030204" pitchFamily="18" charset="0"/>
                      </a:rPr>
                      <m:t>)</m:t>
                    </m:r>
                  </m:oMath>
                </a14:m>
                <a:endParaRPr lang="zh-CN" altLang="en-US" sz="3200" dirty="0"/>
              </a:p>
              <a:p>
                <a:r>
                  <a:rPr lang="en-US" altLang="zh-CN" sz="3200" dirty="0"/>
                  <a:t>	</a:t>
                </a:r>
                <a:r>
                  <a:rPr lang="zh-CN" altLang="en-US" sz="6000" b="1" dirty="0">
                    <a:solidFill>
                      <a:srgbClr val="FF0000"/>
                    </a:solidFill>
                  </a:rPr>
                  <a:t>也太慢啦！</a:t>
                </a:r>
                <a:endParaRPr lang="zh-CN" altLang="en-US" sz="3200" b="1" dirty="0">
                  <a:solidFill>
                    <a:srgbClr val="FF0000"/>
                  </a:solidFill>
                </a:endParaRP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2492990"/>
              </a:xfrm>
              <a:prstGeom prst="rect">
                <a:avLst/>
              </a:prstGeom>
              <a:blipFill>
                <a:blip r:embed="rId6"/>
                <a:stretch>
                  <a:fillRect l="-1874" t="-3912" b="-14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80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14</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en-US" altLang="zh-CN" sz="3200" dirty="0" err="1"/>
              <a:t>Manacher</a:t>
            </a:r>
            <a:r>
              <a:rPr lang="zh-CN" altLang="en-US" sz="3200" dirty="0"/>
              <a:t>算法仅仅得到了每个对称中心的回文半径，但是并没有揭示各个回文子串间的联系，我们需要一种能把各个回文子串联系起来的“东西”。</a:t>
            </a:r>
            <a:endParaRPr lang="en-US" altLang="zh-CN" sz="3200" dirty="0"/>
          </a:p>
        </p:txBody>
      </p:sp>
    </p:spTree>
    <p:extLst>
      <p:ext uri="{BB962C8B-B14F-4D97-AF65-F5344CB8AC3E}">
        <p14:creationId xmlns:p14="http://schemas.microsoft.com/office/powerpoint/2010/main" val="40033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15</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031873"/>
              </a:xfrm>
              <a:prstGeom prst="rect">
                <a:avLst/>
              </a:prstGeom>
              <a:noFill/>
            </p:spPr>
            <p:txBody>
              <a:bodyPr wrap="square" rtlCol="0">
                <a:spAutoFit/>
              </a:bodyPr>
              <a:lstStyle/>
              <a:p>
                <a:r>
                  <a:rPr lang="en-US" altLang="zh-CN" sz="3200" dirty="0"/>
                  <a:t>	</a:t>
                </a:r>
                <a:r>
                  <a:rPr lang="zh-CN" altLang="en-US" sz="3200" dirty="0"/>
                  <a:t>回文树，亦是回文自动机，能够识别一个串的所有回文子串，且结点个数不超过串的大小。</a:t>
                </a:r>
                <a:endParaRPr lang="en-US" altLang="zh-CN" sz="3200" dirty="0"/>
              </a:p>
              <a:p>
                <a:r>
                  <a:rPr lang="en-US" altLang="zh-CN" sz="3200" dirty="0"/>
                  <a:t>	</a:t>
                </a:r>
                <a:r>
                  <a:rPr lang="zh-CN" altLang="en-US" sz="3200" dirty="0"/>
                  <a:t>回文树的每个结点对应该串的一个回文子串。每个结点具有以下数据：</a:t>
                </a:r>
                <a:endParaRPr lang="en-US" altLang="zh-CN" sz="3200" dirty="0"/>
              </a:p>
              <a:p>
                <a:pPr marL="457200" indent="-457200">
                  <a:buFont typeface="Arial" panose="020B0604020202020204" pitchFamily="34" charset="0"/>
                  <a:buChar char="•"/>
                </a:pPr>
                <a14:m>
                  <m:oMath xmlns:m="http://schemas.openxmlformats.org/officeDocument/2006/math">
                    <m:r>
                      <a:rPr lang="en-US" altLang="zh-CN" sz="3200" i="1" dirty="0" smtClean="0">
                        <a:latin typeface="Cambria Math" panose="02040503050406030204" pitchFamily="18" charset="0"/>
                      </a:rPr>
                      <m:t>𝐿𝑒𝑛</m:t>
                    </m:r>
                    <m:d>
                      <m:dPr>
                        <m:begChr m:val="["/>
                        <m:endChr m:val="]"/>
                        <m:ctrlPr>
                          <a:rPr lang="en-US" altLang="zh-CN" sz="3200" i="1" dirty="0" smtClean="0">
                            <a:latin typeface="Cambria Math" panose="02040503050406030204" pitchFamily="18" charset="0"/>
                          </a:rPr>
                        </m:ctrlPr>
                      </m:dPr>
                      <m:e>
                        <m:r>
                          <a:rPr lang="en-US" altLang="zh-CN" sz="3200" i="1" dirty="0" smtClean="0">
                            <a:latin typeface="Cambria Math" panose="02040503050406030204" pitchFamily="18" charset="0"/>
                          </a:rPr>
                          <m:t>𝑢</m:t>
                        </m:r>
                      </m:e>
                    </m:d>
                  </m:oMath>
                </a14:m>
                <a:r>
                  <a:rPr lang="zh-CN" altLang="en-US" sz="3200" dirty="0"/>
                  <a:t>表示</a:t>
                </a:r>
                <a14:m>
                  <m:oMath xmlns:m="http://schemas.openxmlformats.org/officeDocument/2006/math">
                    <m:r>
                      <a:rPr lang="en-US" altLang="zh-CN" sz="3200" i="1" dirty="0" smtClean="0">
                        <a:latin typeface="Cambria Math" panose="02040503050406030204" pitchFamily="18" charset="0"/>
                      </a:rPr>
                      <m:t>𝑢</m:t>
                    </m:r>
                  </m:oMath>
                </a14:m>
                <a:r>
                  <a:rPr lang="zh-CN" altLang="en-US" sz="3200" dirty="0"/>
                  <a:t>结点对应回文子串的长度；</a:t>
                </a:r>
                <a:endParaRPr lang="en-US" altLang="zh-CN" sz="3200" dirty="0"/>
              </a:p>
              <a:p>
                <a:pPr marL="457200" indent="-457200">
                  <a:buFont typeface="Arial" panose="020B0604020202020204" pitchFamily="34" charset="0"/>
                  <a:buChar char="•"/>
                </a:pPr>
                <a14:m>
                  <m:oMath xmlns:m="http://schemas.openxmlformats.org/officeDocument/2006/math">
                    <m:r>
                      <a:rPr lang="en-US" altLang="zh-CN" sz="3200" i="1" dirty="0" smtClean="0">
                        <a:latin typeface="Cambria Math" panose="02040503050406030204" pitchFamily="18" charset="0"/>
                      </a:rPr>
                      <m:t>𝑃𝑟𝑒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𝑢</m:t>
                    </m:r>
                    <m:r>
                      <a:rPr lang="en-US" altLang="zh-CN" sz="3200" i="1" dirty="0">
                        <a:latin typeface="Cambria Math" panose="02040503050406030204" pitchFamily="18" charset="0"/>
                      </a:rPr>
                      <m:t>]</m:t>
                    </m:r>
                    <m:r>
                      <a:rPr lang="zh-CN" altLang="en-US" sz="3200" i="1" dirty="0" smtClean="0">
                        <a:latin typeface="Cambria Math" panose="02040503050406030204" pitchFamily="18" charset="0"/>
                      </a:rPr>
                      <m:t>表示</m:t>
                    </m:r>
                    <m:r>
                      <a:rPr lang="en-US" altLang="zh-CN" sz="3200" i="1" dirty="0" smtClean="0">
                        <a:latin typeface="Cambria Math" panose="02040503050406030204" pitchFamily="18" charset="0"/>
                      </a:rPr>
                      <m:t>𝑢</m:t>
                    </m:r>
                  </m:oMath>
                </a14:m>
                <a:r>
                  <a:rPr lang="zh-CN" altLang="en-US" sz="3200" dirty="0"/>
                  <a:t>结点对应回文子串最长的一个回文后缀对应的结点；</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031873"/>
              </a:xfrm>
              <a:prstGeom prst="rect">
                <a:avLst/>
              </a:prstGeom>
              <a:blipFill>
                <a:blip r:embed="rId6"/>
                <a:stretch>
                  <a:fillRect l="-1874" t="-2421" r="-600" b="-36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763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16</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09200"/>
              </a:xfrm>
              <a:prstGeom prst="rect">
                <a:avLst/>
              </a:prstGeom>
              <a:noFill/>
            </p:spPr>
            <p:txBody>
              <a:bodyPr wrap="square" rtlCol="0">
                <a:spAutoFit/>
              </a:bodyPr>
              <a:lstStyle/>
              <a:p>
                <a:r>
                  <a:rPr lang="en-US" altLang="zh-CN" sz="3200" dirty="0"/>
                  <a:t>	</a:t>
                </a:r>
                <a:r>
                  <a:rPr lang="zh-CN" altLang="en-US" sz="3200" dirty="0"/>
                  <a:t>回文树与一般的树状数据结构不同的是，回文树有两个根，一个奇根，其后代结点对应的均为奇长度的回文子串；一个偶根，其后代结点对应的均为偶长度回文的子串。</a:t>
                </a:r>
                <a:endParaRPr lang="en-US" altLang="zh-CN" sz="3200" dirty="0"/>
              </a:p>
              <a:p>
                <a:r>
                  <a:rPr lang="en-US" altLang="zh-CN" sz="3200" dirty="0"/>
                  <a:t>	</a:t>
                </a:r>
                <a:r>
                  <a:rPr lang="zh-CN" altLang="en-US" sz="3200" dirty="0"/>
                  <a:t>偶根的长度为</a:t>
                </a:r>
                <a14:m>
                  <m:oMath xmlns:m="http://schemas.openxmlformats.org/officeDocument/2006/math">
                    <m:r>
                      <a:rPr lang="en-US" altLang="zh-CN" sz="3200" i="1" dirty="0" smtClean="0">
                        <a:latin typeface="Cambria Math" panose="02040503050406030204" pitchFamily="18" charset="0"/>
                      </a:rPr>
                      <m:t>0</m:t>
                    </m:r>
                  </m:oMath>
                </a14:m>
                <a:r>
                  <a:rPr lang="zh-CN" altLang="en-US" sz="3200" dirty="0"/>
                  <a:t>，其</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指针指向奇根；奇根的长度为</a:t>
                </a:r>
                <a14:m>
                  <m:oMath xmlns:m="http://schemas.openxmlformats.org/officeDocument/2006/math">
                    <m:r>
                      <a:rPr lang="en-US" altLang="zh-CN" sz="3200" i="1" dirty="0" smtClean="0">
                        <a:latin typeface="Cambria Math" panose="02040503050406030204" pitchFamily="18" charset="0"/>
                      </a:rPr>
                      <m:t>−1</m:t>
                    </m:r>
                  </m:oMath>
                </a14:m>
                <a:r>
                  <a:rPr lang="zh-CN" altLang="en-US" sz="3200" dirty="0"/>
                  <a:t>（想一想，为什么？），其</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指针指向偶根。</a:t>
                </a:r>
                <a:endParaRPr lang="en-US" altLang="zh-CN" sz="3200" dirty="0"/>
              </a:p>
              <a:p>
                <a:r>
                  <a:rPr lang="en-US" altLang="zh-CN" sz="3200" dirty="0"/>
                  <a:t>	</a:t>
                </a:r>
                <a:r>
                  <a:rPr lang="zh-CN" altLang="en-US" sz="3200" dirty="0"/>
                  <a:t>类似在前缀树上的插入，不过现在走过一条边的含义从“在当前字符串的后面加上一个字符”变为“在当前回文串的两边加上这个字符”。</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09200"/>
              </a:xfrm>
              <a:prstGeom prst="rect">
                <a:avLst/>
              </a:prstGeom>
              <a:blipFill>
                <a:blip r:embed="rId6"/>
                <a:stretch>
                  <a:fillRect l="-1874" t="-1772" r="-1199" b="-2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32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17</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a:t>
                </a:r>
                <a:r>
                  <a:rPr lang="zh-CN" altLang="en-US" sz="3200" dirty="0"/>
                  <a:t>我们通过一个字符一个字符的加入回文树来构造这棵回文树。在我们已经考虑了前</a:t>
                </a:r>
                <a14:m>
                  <m:oMath xmlns:m="http://schemas.openxmlformats.org/officeDocument/2006/math">
                    <m:r>
                      <a:rPr lang="en-US" altLang="zh-CN" sz="3200" i="1" dirty="0" smtClean="0">
                        <a:latin typeface="Cambria Math" panose="02040503050406030204" pitchFamily="18" charset="0"/>
                      </a:rPr>
                      <m:t>𝑖</m:t>
                    </m:r>
                    <m:r>
                      <a:rPr lang="en-US" altLang="zh-CN" sz="3200" b="0" i="1" dirty="0" smtClean="0">
                        <a:latin typeface="Cambria Math" panose="02040503050406030204" pitchFamily="18" charset="0"/>
                      </a:rPr>
                      <m:t>−1</m:t>
                    </m:r>
                  </m:oMath>
                </a14:m>
                <a:r>
                  <a:rPr lang="zh-CN" altLang="en-US" sz="3200" dirty="0"/>
                  <a:t>的字符的时候，我们同时维护一个</a:t>
                </a:r>
                <a14:m>
                  <m:oMath xmlns:m="http://schemas.openxmlformats.org/officeDocument/2006/math">
                    <m:r>
                      <a:rPr lang="en-US" altLang="zh-CN" sz="3200" i="1" dirty="0" smtClean="0">
                        <a:latin typeface="Cambria Math" panose="02040503050406030204" pitchFamily="18" charset="0"/>
                      </a:rPr>
                      <m:t>𝑐𝑢𝑟</m:t>
                    </m:r>
                  </m:oMath>
                </a14:m>
                <a:r>
                  <a:rPr lang="zh-CN" altLang="en-US" sz="3200" dirty="0"/>
                  <a:t>，表示我们操作的最后一个结点，亦可视为是右界为</a:t>
                </a:r>
                <a14:m>
                  <m:oMath xmlns:m="http://schemas.openxmlformats.org/officeDocument/2006/math">
                    <m:r>
                      <a:rPr lang="en-US" altLang="zh-CN" sz="3200" i="1" dirty="0" smtClean="0">
                        <a:latin typeface="Cambria Math" panose="02040503050406030204" pitchFamily="18" charset="0"/>
                      </a:rPr>
                      <m:t>𝑖</m:t>
                    </m:r>
                    <m:r>
                      <a:rPr lang="en-US" altLang="zh-CN" sz="3200" b="0" i="1" dirty="0" smtClean="0">
                        <a:latin typeface="Cambria Math" panose="02040503050406030204" pitchFamily="18" charset="0"/>
                      </a:rPr>
                      <m:t>−1</m:t>
                    </m:r>
                  </m:oMath>
                </a14:m>
                <a:r>
                  <a:rPr lang="zh-CN" altLang="en-US" sz="3200" dirty="0"/>
                  <a:t>的最长回文子串对应的结点。</a:t>
                </a:r>
                <a:endParaRPr lang="en-US" altLang="zh-CN" sz="3200" dirty="0"/>
              </a:p>
              <a:p>
                <a:r>
                  <a:rPr lang="en-US" altLang="zh-CN" sz="3200" dirty="0"/>
                  <a:t>	</a:t>
                </a:r>
                <a:r>
                  <a:rPr lang="zh-CN" altLang="en-US" sz="3200" dirty="0"/>
                  <a:t>插入第</a:t>
                </a:r>
                <a:r>
                  <a:rPr lang="en-US" altLang="zh-CN" sz="3200" dirty="0" err="1"/>
                  <a:t>i</a:t>
                </a:r>
                <a:r>
                  <a:rPr lang="zh-CN" altLang="en-US" sz="3200" dirty="0"/>
                  <a:t>个字符的条件为</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𝑠𝑡𝑟</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𝑠𝑡𝑟</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𝑙𝑒𝑛</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𝑐𝑢𝑟</m:t>
                          </m:r>
                        </m:e>
                      </m:d>
                      <m:r>
                        <a:rPr lang="en-US" altLang="zh-CN" sz="3200" b="0" i="1" smtClean="0">
                          <a:latin typeface="Cambria Math" panose="02040503050406030204" pitchFamily="18" charset="0"/>
                        </a:rPr>
                        <m:t>−1]</m:t>
                      </m:r>
                    </m:oMath>
                  </m:oMathPara>
                </a14:m>
                <a:endParaRPr lang="en-US" altLang="zh-CN" sz="3200" dirty="0"/>
              </a:p>
              <a:p>
                <a:r>
                  <a:rPr lang="en-US" altLang="zh-CN" sz="3200" dirty="0"/>
                  <a:t>	</a:t>
                </a:r>
                <a:r>
                  <a:rPr lang="zh-CN" altLang="en-US" sz="3200" dirty="0"/>
                  <a:t>当条件不满足的时候，</a:t>
                </a:r>
                <a14:m>
                  <m:oMath xmlns:m="http://schemas.openxmlformats.org/officeDocument/2006/math">
                    <m:r>
                      <a:rPr lang="en-US" altLang="zh-CN" sz="3200" i="1" dirty="0" smtClean="0">
                        <a:latin typeface="Cambria Math" panose="02040503050406030204" pitchFamily="18" charset="0"/>
                      </a:rPr>
                      <m:t>𝑐𝑢𝑟</m:t>
                    </m:r>
                  </m:oMath>
                </a14:m>
                <a:r>
                  <a:rPr lang="zh-CN" altLang="en-US" sz="3200" dirty="0"/>
                  <a:t>就顺着</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指针跳向下一个可能满足条件的结点，很显然，当跳到奇根的时候必定满足条件。</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016758"/>
              </a:xfrm>
              <a:prstGeom prst="rect">
                <a:avLst/>
              </a:prstGeom>
              <a:blipFill>
                <a:blip r:embed="rId6"/>
                <a:stretch>
                  <a:fillRect l="-1874" t="-1944" r="-1049" b="-2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405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13586"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18</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062103"/>
          </a:xfrm>
          <a:prstGeom prst="rect">
            <a:avLst/>
          </a:prstGeom>
          <a:noFill/>
        </p:spPr>
        <p:txBody>
          <a:bodyPr wrap="square" rtlCol="0">
            <a:spAutoFit/>
          </a:bodyPr>
          <a:lstStyle/>
          <a:p>
            <a:r>
              <a:rPr lang="en-US" altLang="zh-CN" sz="3200" dirty="0"/>
              <a:t>	pre</a:t>
            </a:r>
            <a:r>
              <a:rPr lang="zh-CN" altLang="en-US" sz="3200" dirty="0"/>
              <a:t>指针的维护和</a:t>
            </a:r>
            <a:r>
              <a:rPr lang="en-US" altLang="zh-CN" sz="3200" dirty="0"/>
              <a:t>AC</a:t>
            </a:r>
            <a:r>
              <a:rPr lang="zh-CN" altLang="en-US" sz="3200" dirty="0"/>
              <a:t>自动机类似，顺着父亲结点的</a:t>
            </a:r>
            <a:r>
              <a:rPr lang="en-US" altLang="zh-CN" sz="3200" dirty="0"/>
              <a:t>pre</a:t>
            </a:r>
            <a:r>
              <a:rPr lang="zh-CN" altLang="en-US" sz="3200" dirty="0"/>
              <a:t>指针向上一直找到一个有对应儿子的结点，将“我”的</a:t>
            </a:r>
            <a:r>
              <a:rPr lang="en-US" altLang="zh-CN" sz="3200" dirty="0"/>
              <a:t>pre</a:t>
            </a:r>
            <a:r>
              <a:rPr lang="zh-CN" altLang="en-US" sz="3200" dirty="0"/>
              <a:t>指针指向那个儿子。</a:t>
            </a:r>
            <a:endParaRPr lang="en-US" altLang="zh-CN" sz="3200" dirty="0"/>
          </a:p>
        </p:txBody>
      </p:sp>
      <p:sp>
        <p:nvSpPr>
          <p:cNvPr id="22" name="椭圆 21">
            <a:extLst>
              <a:ext uri="{FF2B5EF4-FFF2-40B4-BE49-F238E27FC236}">
                <a16:creationId xmlns:a16="http://schemas.microsoft.com/office/drawing/2014/main" id="{B91C2374-9A1D-4CA8-97BC-C0447766BD2B}"/>
              </a:ext>
            </a:extLst>
          </p:cNvPr>
          <p:cNvSpPr/>
          <p:nvPr/>
        </p:nvSpPr>
        <p:spPr bwMode="auto">
          <a:xfrm>
            <a:off x="5050119" y="3065403"/>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3" name="椭圆 22">
            <a:extLst>
              <a:ext uri="{FF2B5EF4-FFF2-40B4-BE49-F238E27FC236}">
                <a16:creationId xmlns:a16="http://schemas.microsoft.com/office/drawing/2014/main" id="{BA4FA3E8-F907-4866-8EBF-CAF6B3314920}"/>
              </a:ext>
            </a:extLst>
          </p:cNvPr>
          <p:cNvSpPr/>
          <p:nvPr/>
        </p:nvSpPr>
        <p:spPr bwMode="auto">
          <a:xfrm>
            <a:off x="3649461" y="3061447"/>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4" name="椭圆 23">
            <a:extLst>
              <a:ext uri="{FF2B5EF4-FFF2-40B4-BE49-F238E27FC236}">
                <a16:creationId xmlns:a16="http://schemas.microsoft.com/office/drawing/2014/main" id="{E4E141DC-4A09-4133-8A22-B5BCBFCFB852}"/>
              </a:ext>
            </a:extLst>
          </p:cNvPr>
          <p:cNvSpPr/>
          <p:nvPr/>
        </p:nvSpPr>
        <p:spPr bwMode="auto">
          <a:xfrm>
            <a:off x="3649461" y="3875970"/>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5" name="椭圆 24">
            <a:extLst>
              <a:ext uri="{FF2B5EF4-FFF2-40B4-BE49-F238E27FC236}">
                <a16:creationId xmlns:a16="http://schemas.microsoft.com/office/drawing/2014/main" id="{0A50834B-3EF2-4827-B176-770E33DB6A5E}"/>
              </a:ext>
            </a:extLst>
          </p:cNvPr>
          <p:cNvSpPr/>
          <p:nvPr/>
        </p:nvSpPr>
        <p:spPr bwMode="auto">
          <a:xfrm>
            <a:off x="3649461" y="4690493"/>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6" name="椭圆 25">
            <a:extLst>
              <a:ext uri="{FF2B5EF4-FFF2-40B4-BE49-F238E27FC236}">
                <a16:creationId xmlns:a16="http://schemas.microsoft.com/office/drawing/2014/main" id="{4CE74F8E-41B8-4FE5-A322-D5588BBEE122}"/>
              </a:ext>
            </a:extLst>
          </p:cNvPr>
          <p:cNvSpPr/>
          <p:nvPr/>
        </p:nvSpPr>
        <p:spPr bwMode="auto">
          <a:xfrm>
            <a:off x="5486044" y="3875969"/>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7" name="椭圆 26">
            <a:extLst>
              <a:ext uri="{FF2B5EF4-FFF2-40B4-BE49-F238E27FC236}">
                <a16:creationId xmlns:a16="http://schemas.microsoft.com/office/drawing/2014/main" id="{3435CC75-C7D3-4596-8A90-2F53CAF93A3D}"/>
              </a:ext>
            </a:extLst>
          </p:cNvPr>
          <p:cNvSpPr/>
          <p:nvPr/>
        </p:nvSpPr>
        <p:spPr bwMode="auto">
          <a:xfrm>
            <a:off x="4604456" y="3875969"/>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8" name="椭圆 27">
            <a:extLst>
              <a:ext uri="{FF2B5EF4-FFF2-40B4-BE49-F238E27FC236}">
                <a16:creationId xmlns:a16="http://schemas.microsoft.com/office/drawing/2014/main" id="{79D2817E-0A0E-4FE7-A5DA-4F103F9FA151}"/>
              </a:ext>
            </a:extLst>
          </p:cNvPr>
          <p:cNvSpPr/>
          <p:nvPr/>
        </p:nvSpPr>
        <p:spPr bwMode="auto">
          <a:xfrm>
            <a:off x="5494457" y="4690493"/>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35" name="组合 34">
            <a:extLst>
              <a:ext uri="{FF2B5EF4-FFF2-40B4-BE49-F238E27FC236}">
                <a16:creationId xmlns:a16="http://schemas.microsoft.com/office/drawing/2014/main" id="{538C7946-04FD-40BA-87E2-261889CCD9E6}"/>
              </a:ext>
            </a:extLst>
          </p:cNvPr>
          <p:cNvGrpSpPr/>
          <p:nvPr/>
        </p:nvGrpSpPr>
        <p:grpSpPr>
          <a:xfrm>
            <a:off x="5708255" y="4320390"/>
            <a:ext cx="233895" cy="370844"/>
            <a:chOff x="5708255" y="4320390"/>
            <a:chExt cx="233895" cy="370844"/>
          </a:xfrm>
        </p:grpSpPr>
        <p:cxnSp>
          <p:nvCxnSpPr>
            <p:cNvPr id="9" name="直接箭头连接符 8">
              <a:extLst>
                <a:ext uri="{FF2B5EF4-FFF2-40B4-BE49-F238E27FC236}">
                  <a16:creationId xmlns:a16="http://schemas.microsoft.com/office/drawing/2014/main" id="{89909BD7-94D3-441C-A034-628DBA62466F}"/>
                </a:ext>
              </a:extLst>
            </p:cNvPr>
            <p:cNvCxnSpPr>
              <a:stCxn id="26" idx="4"/>
              <a:endCxn id="28" idx="0"/>
            </p:cNvCxnSpPr>
            <p:nvPr/>
          </p:nvCxnSpPr>
          <p:spPr bwMode="auto">
            <a:xfrm>
              <a:off x="5708255" y="4320390"/>
              <a:ext cx="8413" cy="3701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a:extLst>
                <a:ext uri="{FF2B5EF4-FFF2-40B4-BE49-F238E27FC236}">
                  <a16:creationId xmlns:a16="http://schemas.microsoft.com/office/drawing/2014/main" id="{B96C0E86-C267-4326-A1B6-210DB347AB7D}"/>
                </a:ext>
              </a:extLst>
            </p:cNvPr>
            <p:cNvSpPr txBox="1"/>
            <p:nvPr/>
          </p:nvSpPr>
          <p:spPr>
            <a:xfrm>
              <a:off x="5810908" y="4321902"/>
              <a:ext cx="131242" cy="369332"/>
            </a:xfrm>
            <a:prstGeom prst="rect">
              <a:avLst/>
            </a:prstGeom>
            <a:noFill/>
          </p:spPr>
          <p:txBody>
            <a:bodyPr wrap="square" rtlCol="0">
              <a:spAutoFit/>
            </a:bodyPr>
            <a:lstStyle/>
            <a:p>
              <a:r>
                <a:rPr lang="en-US" altLang="zh-CN" dirty="0"/>
                <a:t>a</a:t>
              </a:r>
              <a:endParaRPr lang="zh-CN" altLang="en-US" dirty="0"/>
            </a:p>
          </p:txBody>
        </p:sp>
      </p:grpSp>
      <p:grpSp>
        <p:nvGrpSpPr>
          <p:cNvPr id="34" name="组合 33">
            <a:extLst>
              <a:ext uri="{FF2B5EF4-FFF2-40B4-BE49-F238E27FC236}">
                <a16:creationId xmlns:a16="http://schemas.microsoft.com/office/drawing/2014/main" id="{88C881AD-D4F1-4BE8-AD24-A181752EF666}"/>
              </a:ext>
            </a:extLst>
          </p:cNvPr>
          <p:cNvGrpSpPr/>
          <p:nvPr/>
        </p:nvGrpSpPr>
        <p:grpSpPr>
          <a:xfrm>
            <a:off x="5272330" y="3432783"/>
            <a:ext cx="444993" cy="443186"/>
            <a:chOff x="5272330" y="3432783"/>
            <a:chExt cx="444993" cy="443186"/>
          </a:xfrm>
        </p:grpSpPr>
        <p:cxnSp>
          <p:nvCxnSpPr>
            <p:cNvPr id="7" name="直接箭头连接符 6">
              <a:extLst>
                <a:ext uri="{FF2B5EF4-FFF2-40B4-BE49-F238E27FC236}">
                  <a16:creationId xmlns:a16="http://schemas.microsoft.com/office/drawing/2014/main" id="{56BAF504-4C0B-4EC7-8421-5BF2222BD80E}"/>
                </a:ext>
              </a:extLst>
            </p:cNvPr>
            <p:cNvCxnSpPr>
              <a:stCxn id="22" idx="4"/>
              <a:endCxn id="26" idx="0"/>
            </p:cNvCxnSpPr>
            <p:nvPr/>
          </p:nvCxnSpPr>
          <p:spPr bwMode="auto">
            <a:xfrm>
              <a:off x="5272330" y="3509824"/>
              <a:ext cx="435925" cy="3661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文本框 39">
              <a:extLst>
                <a:ext uri="{FF2B5EF4-FFF2-40B4-BE49-F238E27FC236}">
                  <a16:creationId xmlns:a16="http://schemas.microsoft.com/office/drawing/2014/main" id="{2E681A37-EF32-4EFA-88BC-F858B7AED3FE}"/>
                </a:ext>
              </a:extLst>
            </p:cNvPr>
            <p:cNvSpPr txBox="1"/>
            <p:nvPr/>
          </p:nvSpPr>
          <p:spPr>
            <a:xfrm>
              <a:off x="5586081" y="3432783"/>
              <a:ext cx="131242" cy="369332"/>
            </a:xfrm>
            <a:prstGeom prst="rect">
              <a:avLst/>
            </a:prstGeom>
            <a:noFill/>
          </p:spPr>
          <p:txBody>
            <a:bodyPr wrap="square" rtlCol="0">
              <a:spAutoFit/>
            </a:bodyPr>
            <a:lstStyle/>
            <a:p>
              <a:r>
                <a:rPr lang="en-US" altLang="zh-CN" dirty="0"/>
                <a:t>b</a:t>
              </a:r>
              <a:endParaRPr lang="zh-CN" altLang="en-US" dirty="0"/>
            </a:p>
          </p:txBody>
        </p:sp>
      </p:grpSp>
      <p:grpSp>
        <p:nvGrpSpPr>
          <p:cNvPr id="33" name="组合 32">
            <a:extLst>
              <a:ext uri="{FF2B5EF4-FFF2-40B4-BE49-F238E27FC236}">
                <a16:creationId xmlns:a16="http://schemas.microsoft.com/office/drawing/2014/main" id="{8B482969-ED71-47CE-9A01-BF36BDFD2F72}"/>
              </a:ext>
            </a:extLst>
          </p:cNvPr>
          <p:cNvGrpSpPr/>
          <p:nvPr/>
        </p:nvGrpSpPr>
        <p:grpSpPr>
          <a:xfrm>
            <a:off x="4770707" y="3432791"/>
            <a:ext cx="501623" cy="443178"/>
            <a:chOff x="4770707" y="3432791"/>
            <a:chExt cx="501623" cy="443178"/>
          </a:xfrm>
        </p:grpSpPr>
        <p:cxnSp>
          <p:nvCxnSpPr>
            <p:cNvPr id="5" name="直接箭头连接符 4">
              <a:extLst>
                <a:ext uri="{FF2B5EF4-FFF2-40B4-BE49-F238E27FC236}">
                  <a16:creationId xmlns:a16="http://schemas.microsoft.com/office/drawing/2014/main" id="{6ACEDAA4-CCC8-49F4-A7CB-33A723961EED}"/>
                </a:ext>
              </a:extLst>
            </p:cNvPr>
            <p:cNvCxnSpPr>
              <a:stCxn id="22" idx="4"/>
              <a:endCxn id="27" idx="0"/>
            </p:cNvCxnSpPr>
            <p:nvPr/>
          </p:nvCxnSpPr>
          <p:spPr bwMode="auto">
            <a:xfrm flipH="1">
              <a:off x="4826667" y="3509824"/>
              <a:ext cx="445663" cy="3661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本框 40">
              <a:extLst>
                <a:ext uri="{FF2B5EF4-FFF2-40B4-BE49-F238E27FC236}">
                  <a16:creationId xmlns:a16="http://schemas.microsoft.com/office/drawing/2014/main" id="{78301554-67EF-4227-AF0A-5C4D3CD2F858}"/>
                </a:ext>
              </a:extLst>
            </p:cNvPr>
            <p:cNvSpPr txBox="1"/>
            <p:nvPr/>
          </p:nvSpPr>
          <p:spPr>
            <a:xfrm>
              <a:off x="4770707" y="3432791"/>
              <a:ext cx="131242" cy="369332"/>
            </a:xfrm>
            <a:prstGeom prst="rect">
              <a:avLst/>
            </a:prstGeom>
            <a:noFill/>
          </p:spPr>
          <p:txBody>
            <a:bodyPr wrap="square" rtlCol="0">
              <a:spAutoFit/>
            </a:bodyPr>
            <a:lstStyle/>
            <a:p>
              <a:r>
                <a:rPr lang="en-US" altLang="zh-CN" dirty="0"/>
                <a:t>a</a:t>
              </a:r>
              <a:endParaRPr lang="zh-CN" altLang="en-US" dirty="0"/>
            </a:p>
          </p:txBody>
        </p:sp>
      </p:grpSp>
      <p:sp>
        <p:nvSpPr>
          <p:cNvPr id="45" name="椭圆 44">
            <a:extLst>
              <a:ext uri="{FF2B5EF4-FFF2-40B4-BE49-F238E27FC236}">
                <a16:creationId xmlns:a16="http://schemas.microsoft.com/office/drawing/2014/main" id="{2BD3E362-600C-406A-8B85-0A8A4F06D76D}"/>
              </a:ext>
            </a:extLst>
          </p:cNvPr>
          <p:cNvSpPr/>
          <p:nvPr/>
        </p:nvSpPr>
        <p:spPr bwMode="auto">
          <a:xfrm>
            <a:off x="3657601" y="5505931"/>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30" name="组合 29">
            <a:extLst>
              <a:ext uri="{FF2B5EF4-FFF2-40B4-BE49-F238E27FC236}">
                <a16:creationId xmlns:a16="http://schemas.microsoft.com/office/drawing/2014/main" id="{5CA66CE7-33C4-46AD-8A94-9E0E6B67C064}"/>
              </a:ext>
            </a:extLst>
          </p:cNvPr>
          <p:cNvGrpSpPr/>
          <p:nvPr/>
        </p:nvGrpSpPr>
        <p:grpSpPr>
          <a:xfrm>
            <a:off x="3871672" y="3505868"/>
            <a:ext cx="227904" cy="375682"/>
            <a:chOff x="3871672" y="3505868"/>
            <a:chExt cx="227904" cy="375682"/>
          </a:xfrm>
        </p:grpSpPr>
        <p:cxnSp>
          <p:nvCxnSpPr>
            <p:cNvPr id="11" name="直接箭头连接符 10">
              <a:extLst>
                <a:ext uri="{FF2B5EF4-FFF2-40B4-BE49-F238E27FC236}">
                  <a16:creationId xmlns:a16="http://schemas.microsoft.com/office/drawing/2014/main" id="{1BAF993E-BC70-4DFB-BD91-E709C03581A0}"/>
                </a:ext>
              </a:extLst>
            </p:cNvPr>
            <p:cNvCxnSpPr>
              <a:stCxn id="23" idx="4"/>
              <a:endCxn id="24" idx="0"/>
            </p:cNvCxnSpPr>
            <p:nvPr/>
          </p:nvCxnSpPr>
          <p:spPr bwMode="auto">
            <a:xfrm>
              <a:off x="3871672" y="3505868"/>
              <a:ext cx="0" cy="3701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文本框 50">
              <a:extLst>
                <a:ext uri="{FF2B5EF4-FFF2-40B4-BE49-F238E27FC236}">
                  <a16:creationId xmlns:a16="http://schemas.microsoft.com/office/drawing/2014/main" id="{9546B0DF-CC37-4118-83FD-5BDC8893A605}"/>
                </a:ext>
              </a:extLst>
            </p:cNvPr>
            <p:cNvSpPr txBox="1"/>
            <p:nvPr/>
          </p:nvSpPr>
          <p:spPr>
            <a:xfrm>
              <a:off x="3968334" y="3512218"/>
              <a:ext cx="131242" cy="369332"/>
            </a:xfrm>
            <a:prstGeom prst="rect">
              <a:avLst/>
            </a:prstGeom>
            <a:noFill/>
          </p:spPr>
          <p:txBody>
            <a:bodyPr wrap="square" rtlCol="0">
              <a:spAutoFit/>
            </a:bodyPr>
            <a:lstStyle/>
            <a:p>
              <a:r>
                <a:rPr lang="en-US" altLang="zh-CN" dirty="0"/>
                <a:t>a</a:t>
              </a:r>
              <a:endParaRPr lang="zh-CN" altLang="en-US" dirty="0"/>
            </a:p>
          </p:txBody>
        </p:sp>
      </p:grpSp>
      <p:grpSp>
        <p:nvGrpSpPr>
          <p:cNvPr id="32" name="组合 31">
            <a:extLst>
              <a:ext uri="{FF2B5EF4-FFF2-40B4-BE49-F238E27FC236}">
                <a16:creationId xmlns:a16="http://schemas.microsoft.com/office/drawing/2014/main" id="{C94049DF-A5BC-4762-BD92-069BAB57B167}"/>
              </a:ext>
            </a:extLst>
          </p:cNvPr>
          <p:cNvGrpSpPr/>
          <p:nvPr/>
        </p:nvGrpSpPr>
        <p:grpSpPr>
          <a:xfrm>
            <a:off x="3871672" y="5134914"/>
            <a:ext cx="227904" cy="379211"/>
            <a:chOff x="3871672" y="5134914"/>
            <a:chExt cx="227904" cy="379211"/>
          </a:xfrm>
        </p:grpSpPr>
        <p:cxnSp>
          <p:nvCxnSpPr>
            <p:cNvPr id="20" name="直接箭头连接符 19">
              <a:extLst>
                <a:ext uri="{FF2B5EF4-FFF2-40B4-BE49-F238E27FC236}">
                  <a16:creationId xmlns:a16="http://schemas.microsoft.com/office/drawing/2014/main" id="{A0CBBC65-E909-47CE-8A57-99FDC804E86E}"/>
                </a:ext>
              </a:extLst>
            </p:cNvPr>
            <p:cNvCxnSpPr>
              <a:stCxn id="25" idx="4"/>
              <a:endCxn id="45" idx="0"/>
            </p:cNvCxnSpPr>
            <p:nvPr/>
          </p:nvCxnSpPr>
          <p:spPr bwMode="auto">
            <a:xfrm>
              <a:off x="3871672" y="5134914"/>
              <a:ext cx="8140" cy="3710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本框 51">
              <a:extLst>
                <a:ext uri="{FF2B5EF4-FFF2-40B4-BE49-F238E27FC236}">
                  <a16:creationId xmlns:a16="http://schemas.microsoft.com/office/drawing/2014/main" id="{997115D2-D5EA-48AC-B023-E9039D6A55C8}"/>
                </a:ext>
              </a:extLst>
            </p:cNvPr>
            <p:cNvSpPr txBox="1"/>
            <p:nvPr/>
          </p:nvSpPr>
          <p:spPr>
            <a:xfrm>
              <a:off x="3968334" y="5144793"/>
              <a:ext cx="131242" cy="369332"/>
            </a:xfrm>
            <a:prstGeom prst="rect">
              <a:avLst/>
            </a:prstGeom>
            <a:noFill/>
          </p:spPr>
          <p:txBody>
            <a:bodyPr wrap="square" rtlCol="0">
              <a:spAutoFit/>
            </a:bodyPr>
            <a:lstStyle/>
            <a:p>
              <a:r>
                <a:rPr lang="en-US" altLang="zh-CN" dirty="0"/>
                <a:t>a</a:t>
              </a:r>
              <a:endParaRPr lang="zh-CN" altLang="en-US" dirty="0"/>
            </a:p>
          </p:txBody>
        </p:sp>
      </p:grpSp>
      <p:grpSp>
        <p:nvGrpSpPr>
          <p:cNvPr id="31" name="组合 30">
            <a:extLst>
              <a:ext uri="{FF2B5EF4-FFF2-40B4-BE49-F238E27FC236}">
                <a16:creationId xmlns:a16="http://schemas.microsoft.com/office/drawing/2014/main" id="{243BBD1F-CF07-4C62-9802-A0CD781944F4}"/>
              </a:ext>
            </a:extLst>
          </p:cNvPr>
          <p:cNvGrpSpPr/>
          <p:nvPr/>
        </p:nvGrpSpPr>
        <p:grpSpPr>
          <a:xfrm>
            <a:off x="3871672" y="4311282"/>
            <a:ext cx="284055" cy="379211"/>
            <a:chOff x="3871672" y="4311282"/>
            <a:chExt cx="284055" cy="379211"/>
          </a:xfrm>
        </p:grpSpPr>
        <p:cxnSp>
          <p:nvCxnSpPr>
            <p:cNvPr id="13" name="直接箭头连接符 12">
              <a:extLst>
                <a:ext uri="{FF2B5EF4-FFF2-40B4-BE49-F238E27FC236}">
                  <a16:creationId xmlns:a16="http://schemas.microsoft.com/office/drawing/2014/main" id="{4126D3D2-D973-4E08-8489-682F3365D24B}"/>
                </a:ext>
              </a:extLst>
            </p:cNvPr>
            <p:cNvCxnSpPr>
              <a:stCxn id="24" idx="4"/>
              <a:endCxn id="25" idx="0"/>
            </p:cNvCxnSpPr>
            <p:nvPr/>
          </p:nvCxnSpPr>
          <p:spPr bwMode="auto">
            <a:xfrm>
              <a:off x="3871672" y="4320391"/>
              <a:ext cx="0" cy="3701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文本框 52">
              <a:extLst>
                <a:ext uri="{FF2B5EF4-FFF2-40B4-BE49-F238E27FC236}">
                  <a16:creationId xmlns:a16="http://schemas.microsoft.com/office/drawing/2014/main" id="{834E0C9A-5AEF-4774-B920-7760787A8E7F}"/>
                </a:ext>
              </a:extLst>
            </p:cNvPr>
            <p:cNvSpPr txBox="1"/>
            <p:nvPr/>
          </p:nvSpPr>
          <p:spPr>
            <a:xfrm>
              <a:off x="4024485" y="4311282"/>
              <a:ext cx="131242" cy="369332"/>
            </a:xfrm>
            <a:prstGeom prst="rect">
              <a:avLst/>
            </a:prstGeom>
            <a:noFill/>
          </p:spPr>
          <p:txBody>
            <a:bodyPr wrap="square" rtlCol="0">
              <a:spAutoFit/>
            </a:bodyPr>
            <a:lstStyle/>
            <a:p>
              <a:r>
                <a:rPr lang="en-US" altLang="zh-CN" dirty="0"/>
                <a:t>b</a:t>
              </a:r>
              <a:endParaRPr lang="zh-CN" altLang="en-US" dirty="0"/>
            </a:p>
          </p:txBody>
        </p:sp>
      </p:grpSp>
      <p:sp>
        <p:nvSpPr>
          <p:cNvPr id="29" name="箭头: 左 28">
            <a:extLst>
              <a:ext uri="{FF2B5EF4-FFF2-40B4-BE49-F238E27FC236}">
                <a16:creationId xmlns:a16="http://schemas.microsoft.com/office/drawing/2014/main" id="{79B4605B-B832-4B09-89F8-D683DB37D44F}"/>
              </a:ext>
            </a:extLst>
          </p:cNvPr>
          <p:cNvSpPr/>
          <p:nvPr/>
        </p:nvSpPr>
        <p:spPr bwMode="auto">
          <a:xfrm>
            <a:off x="5603023" y="3168633"/>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6" name="箭头: 左 55">
            <a:extLst>
              <a:ext uri="{FF2B5EF4-FFF2-40B4-BE49-F238E27FC236}">
                <a16:creationId xmlns:a16="http://schemas.microsoft.com/office/drawing/2014/main" id="{EBBEC9F2-2B27-4954-8819-EFA6BE9ABE02}"/>
              </a:ext>
            </a:extLst>
          </p:cNvPr>
          <p:cNvSpPr/>
          <p:nvPr/>
        </p:nvSpPr>
        <p:spPr bwMode="auto">
          <a:xfrm>
            <a:off x="6052464" y="4798406"/>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7" name="箭头: 左 56">
            <a:extLst>
              <a:ext uri="{FF2B5EF4-FFF2-40B4-BE49-F238E27FC236}">
                <a16:creationId xmlns:a16="http://schemas.microsoft.com/office/drawing/2014/main" id="{25B66DAA-101A-4883-A8BE-C1951E58F417}"/>
              </a:ext>
            </a:extLst>
          </p:cNvPr>
          <p:cNvSpPr/>
          <p:nvPr/>
        </p:nvSpPr>
        <p:spPr bwMode="auto">
          <a:xfrm>
            <a:off x="6052464" y="3983882"/>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8" name="箭头: 左 57">
            <a:extLst>
              <a:ext uri="{FF2B5EF4-FFF2-40B4-BE49-F238E27FC236}">
                <a16:creationId xmlns:a16="http://schemas.microsoft.com/office/drawing/2014/main" id="{F0935CA6-86F9-4220-938A-AE29959C657B}"/>
              </a:ext>
            </a:extLst>
          </p:cNvPr>
          <p:cNvSpPr/>
          <p:nvPr/>
        </p:nvSpPr>
        <p:spPr bwMode="auto">
          <a:xfrm>
            <a:off x="5139861" y="3983882"/>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箭头: 左 58">
            <a:extLst>
              <a:ext uri="{FF2B5EF4-FFF2-40B4-BE49-F238E27FC236}">
                <a16:creationId xmlns:a16="http://schemas.microsoft.com/office/drawing/2014/main" id="{942C64D3-A883-4911-8B7E-BDE1F21C2DFF}"/>
              </a:ext>
            </a:extLst>
          </p:cNvPr>
          <p:cNvSpPr/>
          <p:nvPr/>
        </p:nvSpPr>
        <p:spPr bwMode="auto">
          <a:xfrm>
            <a:off x="4207948" y="3983882"/>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箭头: 左 59">
            <a:extLst>
              <a:ext uri="{FF2B5EF4-FFF2-40B4-BE49-F238E27FC236}">
                <a16:creationId xmlns:a16="http://schemas.microsoft.com/office/drawing/2014/main" id="{9111F9EE-CAA9-4611-8EF1-0C32D46E0121}"/>
              </a:ext>
            </a:extLst>
          </p:cNvPr>
          <p:cNvSpPr/>
          <p:nvPr/>
        </p:nvSpPr>
        <p:spPr bwMode="auto">
          <a:xfrm>
            <a:off x="4203152" y="4798406"/>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 name="箭头: 左 60">
            <a:extLst>
              <a:ext uri="{FF2B5EF4-FFF2-40B4-BE49-F238E27FC236}">
                <a16:creationId xmlns:a16="http://schemas.microsoft.com/office/drawing/2014/main" id="{DA410A9D-5E39-4F17-8E29-2174179C3CE0}"/>
              </a:ext>
            </a:extLst>
          </p:cNvPr>
          <p:cNvSpPr/>
          <p:nvPr/>
        </p:nvSpPr>
        <p:spPr bwMode="auto">
          <a:xfrm>
            <a:off x="4211153" y="5612930"/>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63" name="连接符: 曲线 62">
            <a:extLst>
              <a:ext uri="{FF2B5EF4-FFF2-40B4-BE49-F238E27FC236}">
                <a16:creationId xmlns:a16="http://schemas.microsoft.com/office/drawing/2014/main" id="{7CFAB51C-45E7-4964-B351-9A3C72E1294E}"/>
              </a:ext>
            </a:extLst>
          </p:cNvPr>
          <p:cNvCxnSpPr>
            <a:stCxn id="22" idx="1"/>
            <a:endCxn id="23" idx="7"/>
          </p:cNvCxnSpPr>
          <p:nvPr/>
        </p:nvCxnSpPr>
        <p:spPr bwMode="auto">
          <a:xfrm rot="16200000" flipV="1">
            <a:off x="4570023" y="2585306"/>
            <a:ext cx="3956" cy="1086405"/>
          </a:xfrm>
          <a:prstGeom prst="curvedConnector3">
            <a:avLst>
              <a:gd name="adj1" fmla="val 7523761"/>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 name="连接符: 曲线 5120">
            <a:extLst>
              <a:ext uri="{FF2B5EF4-FFF2-40B4-BE49-F238E27FC236}">
                <a16:creationId xmlns:a16="http://schemas.microsoft.com/office/drawing/2014/main" id="{1218962E-3F8C-44F6-9647-BCCCF4E89ACC}"/>
              </a:ext>
            </a:extLst>
          </p:cNvPr>
          <p:cNvCxnSpPr>
            <a:stCxn id="23" idx="5"/>
            <a:endCxn id="22" idx="3"/>
          </p:cNvCxnSpPr>
          <p:nvPr/>
        </p:nvCxnSpPr>
        <p:spPr bwMode="auto">
          <a:xfrm rot="16200000" flipH="1">
            <a:off x="4570022" y="2899559"/>
            <a:ext cx="3956" cy="1086405"/>
          </a:xfrm>
          <a:prstGeom prst="curvedConnector3">
            <a:avLst>
              <a:gd name="adj1" fmla="val 7523761"/>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 name="连接符: 曲线 5140">
            <a:extLst>
              <a:ext uri="{FF2B5EF4-FFF2-40B4-BE49-F238E27FC236}">
                <a16:creationId xmlns:a16="http://schemas.microsoft.com/office/drawing/2014/main" id="{E17AB698-5ADD-49CC-8DF3-1B9DA0722B69}"/>
              </a:ext>
            </a:extLst>
          </p:cNvPr>
          <p:cNvCxnSpPr>
            <a:stCxn id="27" idx="1"/>
            <a:endCxn id="23" idx="4"/>
          </p:cNvCxnSpPr>
          <p:nvPr/>
        </p:nvCxnSpPr>
        <p:spPr bwMode="auto">
          <a:xfrm rot="16200000" flipV="1">
            <a:off x="4053014" y="3324527"/>
            <a:ext cx="435185" cy="797868"/>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3" name="连接符: 曲线 5142">
            <a:extLst>
              <a:ext uri="{FF2B5EF4-FFF2-40B4-BE49-F238E27FC236}">
                <a16:creationId xmlns:a16="http://schemas.microsoft.com/office/drawing/2014/main" id="{924934EF-BDFD-45B1-9231-69F266675434}"/>
              </a:ext>
            </a:extLst>
          </p:cNvPr>
          <p:cNvCxnSpPr>
            <a:stCxn id="26" idx="1"/>
            <a:endCxn id="23" idx="4"/>
          </p:cNvCxnSpPr>
          <p:nvPr/>
        </p:nvCxnSpPr>
        <p:spPr bwMode="auto">
          <a:xfrm rot="16200000" flipV="1">
            <a:off x="4493808" y="2883733"/>
            <a:ext cx="435185" cy="167945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5" name="连接符: 曲线 5144">
            <a:extLst>
              <a:ext uri="{FF2B5EF4-FFF2-40B4-BE49-F238E27FC236}">
                <a16:creationId xmlns:a16="http://schemas.microsoft.com/office/drawing/2014/main" id="{7A6AC2ED-46D9-4B39-BD81-A5EB9733AD58}"/>
              </a:ext>
            </a:extLst>
          </p:cNvPr>
          <p:cNvCxnSpPr>
            <a:stCxn id="28" idx="1"/>
            <a:endCxn id="27" idx="4"/>
          </p:cNvCxnSpPr>
          <p:nvPr/>
        </p:nvCxnSpPr>
        <p:spPr bwMode="auto">
          <a:xfrm rot="16200000" flipV="1">
            <a:off x="4975511" y="4171547"/>
            <a:ext cx="435187" cy="73287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7" name="连接符: 曲线 5146">
            <a:extLst>
              <a:ext uri="{FF2B5EF4-FFF2-40B4-BE49-F238E27FC236}">
                <a16:creationId xmlns:a16="http://schemas.microsoft.com/office/drawing/2014/main" id="{A66A979D-B089-4C74-A8B2-26A420E9FB99}"/>
              </a:ext>
            </a:extLst>
          </p:cNvPr>
          <p:cNvCxnSpPr>
            <a:stCxn id="24" idx="6"/>
            <a:endCxn id="27" idx="2"/>
          </p:cNvCxnSpPr>
          <p:nvPr/>
        </p:nvCxnSpPr>
        <p:spPr bwMode="auto">
          <a:xfrm flipV="1">
            <a:off x="4093882" y="4098180"/>
            <a:ext cx="510574" cy="1"/>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9" name="连接符: 曲线 5148">
            <a:extLst>
              <a:ext uri="{FF2B5EF4-FFF2-40B4-BE49-F238E27FC236}">
                <a16:creationId xmlns:a16="http://schemas.microsoft.com/office/drawing/2014/main" id="{036626E6-82CF-4932-93D9-32CE005F2E08}"/>
              </a:ext>
            </a:extLst>
          </p:cNvPr>
          <p:cNvCxnSpPr>
            <a:stCxn id="25" idx="7"/>
            <a:endCxn id="26" idx="4"/>
          </p:cNvCxnSpPr>
          <p:nvPr/>
        </p:nvCxnSpPr>
        <p:spPr bwMode="auto">
          <a:xfrm rot="5400000" flipH="1" flipV="1">
            <a:off x="4650933" y="3698256"/>
            <a:ext cx="435187" cy="1679457"/>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51" name="连接符: 曲线 5150">
            <a:extLst>
              <a:ext uri="{FF2B5EF4-FFF2-40B4-BE49-F238E27FC236}">
                <a16:creationId xmlns:a16="http://schemas.microsoft.com/office/drawing/2014/main" id="{23D25ADC-A785-4A30-BEF0-CAC233415B2C}"/>
              </a:ext>
            </a:extLst>
          </p:cNvPr>
          <p:cNvCxnSpPr>
            <a:stCxn id="45" idx="6"/>
            <a:endCxn id="28" idx="4"/>
          </p:cNvCxnSpPr>
          <p:nvPr/>
        </p:nvCxnSpPr>
        <p:spPr bwMode="auto">
          <a:xfrm flipV="1">
            <a:off x="4102022" y="5134914"/>
            <a:ext cx="1614646" cy="593228"/>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9680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41"/>
                                        </p:tgtEl>
                                        <p:attrNameLst>
                                          <p:attrName>style.visibility</p:attrName>
                                        </p:attrNameLst>
                                      </p:cBhvr>
                                      <p:to>
                                        <p:strVal val="visible"/>
                                      </p:to>
                                    </p:set>
                                    <p:animEffect transition="in" filter="fade">
                                      <p:cBhvr>
                                        <p:cTn id="12" dur="500"/>
                                        <p:tgtEl>
                                          <p:spTgt spid="51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43"/>
                                        </p:tgtEl>
                                        <p:attrNameLst>
                                          <p:attrName>style.visibility</p:attrName>
                                        </p:attrNameLst>
                                      </p:cBhvr>
                                      <p:to>
                                        <p:strVal val="visible"/>
                                      </p:to>
                                    </p:set>
                                    <p:animEffect transition="in" filter="fade">
                                      <p:cBhvr>
                                        <p:cTn id="37" dur="500"/>
                                        <p:tgtEl>
                                          <p:spTgt spid="51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45"/>
                                        </p:tgtEl>
                                        <p:attrNameLst>
                                          <p:attrName>style.visibility</p:attrName>
                                        </p:attrNameLst>
                                      </p:cBhvr>
                                      <p:to>
                                        <p:strVal val="visible"/>
                                      </p:to>
                                    </p:set>
                                    <p:animEffect transition="in" filter="fade">
                                      <p:cBhvr>
                                        <p:cTn id="62" dur="500"/>
                                        <p:tgtEl>
                                          <p:spTgt spid="514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57"/>
                                        </p:tgtEl>
                                      </p:cBhvr>
                                    </p:animEffect>
                                    <p:set>
                                      <p:cBhvr>
                                        <p:cTn id="72" dur="1" fill="hold">
                                          <p:stCondLst>
                                            <p:cond delay="499"/>
                                          </p:stCondLst>
                                        </p:cTn>
                                        <p:tgtEl>
                                          <p:spTgt spid="5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147"/>
                                        </p:tgtEl>
                                        <p:attrNameLst>
                                          <p:attrName>style.visibility</p:attrName>
                                        </p:attrNameLst>
                                      </p:cBhvr>
                                      <p:to>
                                        <p:strVal val="visible"/>
                                      </p:to>
                                    </p:set>
                                    <p:animEffect transition="in" filter="fade">
                                      <p:cBhvr>
                                        <p:cTn id="87" dur="500"/>
                                        <p:tgtEl>
                                          <p:spTgt spid="514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6"/>
                                        </p:tgtEl>
                                      </p:cBhvr>
                                    </p:animEffect>
                                    <p:set>
                                      <p:cBhvr>
                                        <p:cTn id="97" dur="1" fill="hold">
                                          <p:stCondLst>
                                            <p:cond delay="499"/>
                                          </p:stCondLst>
                                        </p:cTn>
                                        <p:tgtEl>
                                          <p:spTgt spid="5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fade">
                                      <p:cBhvr>
                                        <p:cTn id="102" dur="500"/>
                                        <p:tgtEl>
                                          <p:spTgt spid="5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149"/>
                                        </p:tgtEl>
                                        <p:attrNameLst>
                                          <p:attrName>style.visibility</p:attrName>
                                        </p:attrNameLst>
                                      </p:cBhvr>
                                      <p:to>
                                        <p:strVal val="visible"/>
                                      </p:to>
                                    </p:set>
                                    <p:animEffect transition="in" filter="fade">
                                      <p:cBhvr>
                                        <p:cTn id="112" dur="500"/>
                                        <p:tgtEl>
                                          <p:spTgt spid="514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500"/>
                                        <p:tgtEl>
                                          <p:spTgt spid="3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500"/>
                                        <p:tgtEl>
                                          <p:spTgt spid="59"/>
                                        </p:tgtEl>
                                      </p:cBhvr>
                                    </p:animEffect>
                                    <p:set>
                                      <p:cBhvr>
                                        <p:cTn id="122" dur="1" fill="hold">
                                          <p:stCondLst>
                                            <p:cond delay="499"/>
                                          </p:stCondLst>
                                        </p:cTn>
                                        <p:tgtEl>
                                          <p:spTgt spid="5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60"/>
                                        </p:tgtEl>
                                        <p:attrNameLst>
                                          <p:attrName>style.visibility</p:attrName>
                                        </p:attrNameLst>
                                      </p:cBhvr>
                                      <p:to>
                                        <p:strVal val="visible"/>
                                      </p:to>
                                    </p:set>
                                    <p:animEffect transition="in" filter="fade">
                                      <p:cBhvr>
                                        <p:cTn id="127" dur="500"/>
                                        <p:tgtEl>
                                          <p:spTgt spid="6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5151"/>
                                        </p:tgtEl>
                                        <p:attrNameLst>
                                          <p:attrName>style.visibility</p:attrName>
                                        </p:attrNameLst>
                                      </p:cBhvr>
                                      <p:to>
                                        <p:strVal val="visible"/>
                                      </p:to>
                                    </p:set>
                                    <p:animEffect transition="in" filter="fade">
                                      <p:cBhvr>
                                        <p:cTn id="137" dur="500"/>
                                        <p:tgtEl>
                                          <p:spTgt spid="515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60"/>
                                        </p:tgtEl>
                                      </p:cBhvr>
                                    </p:animEffect>
                                    <p:set>
                                      <p:cBhvr>
                                        <p:cTn id="147" dur="1" fill="hold">
                                          <p:stCondLst>
                                            <p:cond delay="499"/>
                                          </p:stCondLst>
                                        </p:cTn>
                                        <p:tgtEl>
                                          <p:spTgt spid="60"/>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fade">
                                      <p:cBhvr>
                                        <p:cTn id="15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45" grpId="0" animBg="1"/>
      <p:bldP spid="29" grpId="0"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19</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770389D3-FB68-4651-BDC5-9AA2A91E33F8}"/>
              </a:ext>
            </a:extLst>
          </p:cNvPr>
          <p:cNvGrpSpPr/>
          <p:nvPr/>
        </p:nvGrpSpPr>
        <p:grpSpPr>
          <a:xfrm>
            <a:off x="1178027" y="1247775"/>
            <a:ext cx="2406384" cy="4323868"/>
            <a:chOff x="1178027" y="1247775"/>
            <a:chExt cx="2406384" cy="4323868"/>
          </a:xfrm>
        </p:grpSpPr>
        <p:sp>
          <p:nvSpPr>
            <p:cNvPr id="21" name="椭圆 20">
              <a:extLst>
                <a:ext uri="{FF2B5EF4-FFF2-40B4-BE49-F238E27FC236}">
                  <a16:creationId xmlns:a16="http://schemas.microsoft.com/office/drawing/2014/main" id="{3E2322D4-000A-418F-B525-28DBDABBD715}"/>
                </a:ext>
              </a:extLst>
            </p:cNvPr>
            <p:cNvSpPr/>
            <p:nvPr/>
          </p:nvSpPr>
          <p:spPr bwMode="auto">
            <a:xfrm>
              <a:off x="1178027" y="1951077"/>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2" name="椭圆 21">
              <a:extLst>
                <a:ext uri="{FF2B5EF4-FFF2-40B4-BE49-F238E27FC236}">
                  <a16:creationId xmlns:a16="http://schemas.microsoft.com/office/drawing/2014/main" id="{821DBD00-99C2-4E73-8249-6DF358FC0861}"/>
                </a:ext>
              </a:extLst>
            </p:cNvPr>
            <p:cNvSpPr/>
            <p:nvPr/>
          </p:nvSpPr>
          <p:spPr bwMode="auto">
            <a:xfrm>
              <a:off x="2690849" y="1951077"/>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3" name="椭圆 22">
              <a:extLst>
                <a:ext uri="{FF2B5EF4-FFF2-40B4-BE49-F238E27FC236}">
                  <a16:creationId xmlns:a16="http://schemas.microsoft.com/office/drawing/2014/main" id="{B9D3130F-7149-4865-8843-7C3B45BD583A}"/>
                </a:ext>
              </a:extLst>
            </p:cNvPr>
            <p:cNvSpPr/>
            <p:nvPr/>
          </p:nvSpPr>
          <p:spPr bwMode="auto">
            <a:xfrm>
              <a:off x="2246428" y="3011854"/>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4" name="椭圆 23">
              <a:extLst>
                <a:ext uri="{FF2B5EF4-FFF2-40B4-BE49-F238E27FC236}">
                  <a16:creationId xmlns:a16="http://schemas.microsoft.com/office/drawing/2014/main" id="{F7C53A02-087E-44AE-A578-DD1DC78F664A}"/>
                </a:ext>
              </a:extLst>
            </p:cNvPr>
            <p:cNvSpPr/>
            <p:nvPr/>
          </p:nvSpPr>
          <p:spPr bwMode="auto">
            <a:xfrm>
              <a:off x="3139990" y="3011854"/>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7" name="椭圆 26">
              <a:extLst>
                <a:ext uri="{FF2B5EF4-FFF2-40B4-BE49-F238E27FC236}">
                  <a16:creationId xmlns:a16="http://schemas.microsoft.com/office/drawing/2014/main" id="{836D10E7-5CA4-48D2-960A-9674AC17C514}"/>
                </a:ext>
              </a:extLst>
            </p:cNvPr>
            <p:cNvSpPr/>
            <p:nvPr/>
          </p:nvSpPr>
          <p:spPr bwMode="auto">
            <a:xfrm>
              <a:off x="2246428" y="4069538"/>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8" name="椭圆 27">
              <a:extLst>
                <a:ext uri="{FF2B5EF4-FFF2-40B4-BE49-F238E27FC236}">
                  <a16:creationId xmlns:a16="http://schemas.microsoft.com/office/drawing/2014/main" id="{54BEC204-6451-42D2-BAA3-55C2C45D5F91}"/>
                </a:ext>
              </a:extLst>
            </p:cNvPr>
            <p:cNvSpPr/>
            <p:nvPr/>
          </p:nvSpPr>
          <p:spPr bwMode="auto">
            <a:xfrm>
              <a:off x="3135270" y="4069538"/>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9" name="椭圆 28">
              <a:extLst>
                <a:ext uri="{FF2B5EF4-FFF2-40B4-BE49-F238E27FC236}">
                  <a16:creationId xmlns:a16="http://schemas.microsoft.com/office/drawing/2014/main" id="{733C80B6-CC80-4277-8863-8F600329869A}"/>
                </a:ext>
              </a:extLst>
            </p:cNvPr>
            <p:cNvSpPr/>
            <p:nvPr/>
          </p:nvSpPr>
          <p:spPr bwMode="auto">
            <a:xfrm>
              <a:off x="2240240" y="5127222"/>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 name="直接箭头连接符 3">
              <a:extLst>
                <a:ext uri="{FF2B5EF4-FFF2-40B4-BE49-F238E27FC236}">
                  <a16:creationId xmlns:a16="http://schemas.microsoft.com/office/drawing/2014/main" id="{8F672E4C-F212-473A-9E91-AF63B543BD37}"/>
                </a:ext>
              </a:extLst>
            </p:cNvPr>
            <p:cNvCxnSpPr>
              <a:stCxn id="22" idx="3"/>
              <a:endCxn id="23" idx="0"/>
            </p:cNvCxnSpPr>
            <p:nvPr/>
          </p:nvCxnSpPr>
          <p:spPr bwMode="auto">
            <a:xfrm flipH="1">
              <a:off x="2468639" y="2330414"/>
              <a:ext cx="287294" cy="6814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a:extLst>
                <a:ext uri="{FF2B5EF4-FFF2-40B4-BE49-F238E27FC236}">
                  <a16:creationId xmlns:a16="http://schemas.microsoft.com/office/drawing/2014/main" id="{60FBECAE-F1DE-48CE-804E-FF596F675A31}"/>
                </a:ext>
              </a:extLst>
            </p:cNvPr>
            <p:cNvCxnSpPr>
              <a:stCxn id="22" idx="5"/>
              <a:endCxn id="24" idx="0"/>
            </p:cNvCxnSpPr>
            <p:nvPr/>
          </p:nvCxnSpPr>
          <p:spPr bwMode="auto">
            <a:xfrm>
              <a:off x="3070186" y="2330414"/>
              <a:ext cx="292015" cy="6814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96DC532B-FC25-43F6-B13B-B0581A0A433D}"/>
                </a:ext>
              </a:extLst>
            </p:cNvPr>
            <p:cNvCxnSpPr>
              <a:stCxn id="23" idx="4"/>
              <a:endCxn id="27" idx="0"/>
            </p:cNvCxnSpPr>
            <p:nvPr/>
          </p:nvCxnSpPr>
          <p:spPr bwMode="auto">
            <a:xfrm>
              <a:off x="2468639" y="3456275"/>
              <a:ext cx="0"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2B21357D-7817-400E-B5B9-81DA0808EF46}"/>
                </a:ext>
              </a:extLst>
            </p:cNvPr>
            <p:cNvCxnSpPr>
              <a:stCxn id="24" idx="4"/>
              <a:endCxn id="28" idx="0"/>
            </p:cNvCxnSpPr>
            <p:nvPr/>
          </p:nvCxnSpPr>
          <p:spPr bwMode="auto">
            <a:xfrm flipH="1">
              <a:off x="3357481" y="3456275"/>
              <a:ext cx="4720"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ADF6A018-5A8F-4C2A-B456-0E4BBA954A3E}"/>
                </a:ext>
              </a:extLst>
            </p:cNvPr>
            <p:cNvCxnSpPr>
              <a:stCxn id="27" idx="4"/>
              <a:endCxn id="29" idx="0"/>
            </p:cNvCxnSpPr>
            <p:nvPr/>
          </p:nvCxnSpPr>
          <p:spPr bwMode="auto">
            <a:xfrm flipH="1">
              <a:off x="2462451" y="4513959"/>
              <a:ext cx="6188"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a:extLst>
                <a:ext uri="{FF2B5EF4-FFF2-40B4-BE49-F238E27FC236}">
                  <a16:creationId xmlns:a16="http://schemas.microsoft.com/office/drawing/2014/main" id="{4C13E5E0-7480-4E6C-96B2-AD4B4F9C1648}"/>
                </a:ext>
              </a:extLst>
            </p:cNvPr>
            <p:cNvSpPr txBox="1"/>
            <p:nvPr/>
          </p:nvSpPr>
          <p:spPr>
            <a:xfrm>
              <a:off x="1295486" y="1247775"/>
              <a:ext cx="1774700" cy="369332"/>
            </a:xfrm>
            <a:prstGeom prst="rect">
              <a:avLst/>
            </a:prstGeom>
            <a:noFill/>
          </p:spPr>
          <p:txBody>
            <a:bodyPr wrap="square" rtlCol="0">
              <a:spAutoFit/>
            </a:bodyPr>
            <a:lstStyle/>
            <a:p>
              <a:pPr algn="ctr"/>
              <a:r>
                <a:rPr lang="en-US" altLang="zh-CN" dirty="0" err="1"/>
                <a:t>ababa</a:t>
              </a:r>
              <a:endParaRPr lang="zh-CN" altLang="en-US" dirty="0"/>
            </a:p>
          </p:txBody>
        </p:sp>
        <p:sp>
          <p:nvSpPr>
            <p:cNvPr id="18" name="文本框 17">
              <a:extLst>
                <a:ext uri="{FF2B5EF4-FFF2-40B4-BE49-F238E27FC236}">
                  <a16:creationId xmlns:a16="http://schemas.microsoft.com/office/drawing/2014/main" id="{F283DF4A-B408-417F-8A2E-8ECB0B011B71}"/>
                </a:ext>
              </a:extLst>
            </p:cNvPr>
            <p:cNvSpPr txBox="1"/>
            <p:nvPr/>
          </p:nvSpPr>
          <p:spPr>
            <a:xfrm>
              <a:off x="2328614" y="2436242"/>
              <a:ext cx="142881" cy="369332"/>
            </a:xfrm>
            <a:prstGeom prst="rect">
              <a:avLst/>
            </a:prstGeom>
            <a:noFill/>
          </p:spPr>
          <p:txBody>
            <a:bodyPr wrap="square" rtlCol="0">
              <a:spAutoFit/>
            </a:bodyPr>
            <a:lstStyle/>
            <a:p>
              <a:r>
                <a:rPr lang="en-US" altLang="zh-CN" dirty="0"/>
                <a:t>a</a:t>
              </a:r>
              <a:endParaRPr lang="zh-CN" altLang="en-US" dirty="0"/>
            </a:p>
          </p:txBody>
        </p:sp>
        <p:sp>
          <p:nvSpPr>
            <p:cNvPr id="46" name="文本框 45">
              <a:extLst>
                <a:ext uri="{FF2B5EF4-FFF2-40B4-BE49-F238E27FC236}">
                  <a16:creationId xmlns:a16="http://schemas.microsoft.com/office/drawing/2014/main" id="{4694B742-6D2D-489D-B2ED-1AA9E504DB88}"/>
                </a:ext>
              </a:extLst>
            </p:cNvPr>
            <p:cNvSpPr txBox="1"/>
            <p:nvPr/>
          </p:nvSpPr>
          <p:spPr>
            <a:xfrm>
              <a:off x="3276594" y="2436242"/>
              <a:ext cx="142881" cy="369332"/>
            </a:xfrm>
            <a:prstGeom prst="rect">
              <a:avLst/>
            </a:prstGeom>
            <a:noFill/>
          </p:spPr>
          <p:txBody>
            <a:bodyPr wrap="square" rtlCol="0">
              <a:spAutoFit/>
            </a:bodyPr>
            <a:lstStyle/>
            <a:p>
              <a:r>
                <a:rPr lang="en-US" altLang="zh-CN" dirty="0"/>
                <a:t>b</a:t>
              </a:r>
              <a:endParaRPr lang="zh-CN" altLang="en-US" dirty="0"/>
            </a:p>
          </p:txBody>
        </p:sp>
        <p:sp>
          <p:nvSpPr>
            <p:cNvPr id="47" name="文本框 46">
              <a:extLst>
                <a:ext uri="{FF2B5EF4-FFF2-40B4-BE49-F238E27FC236}">
                  <a16:creationId xmlns:a16="http://schemas.microsoft.com/office/drawing/2014/main" id="{648BB130-9204-4A19-BBEA-887ED952E195}"/>
                </a:ext>
              </a:extLst>
            </p:cNvPr>
            <p:cNvSpPr txBox="1"/>
            <p:nvPr/>
          </p:nvSpPr>
          <p:spPr>
            <a:xfrm>
              <a:off x="3419475" y="3578240"/>
              <a:ext cx="142881" cy="369332"/>
            </a:xfrm>
            <a:prstGeom prst="rect">
              <a:avLst/>
            </a:prstGeom>
            <a:noFill/>
          </p:spPr>
          <p:txBody>
            <a:bodyPr wrap="square" rtlCol="0">
              <a:spAutoFit/>
            </a:bodyPr>
            <a:lstStyle/>
            <a:p>
              <a:r>
                <a:rPr lang="en-US" altLang="zh-CN" dirty="0"/>
                <a:t>a</a:t>
              </a:r>
              <a:endParaRPr lang="zh-CN" altLang="en-US" dirty="0"/>
            </a:p>
          </p:txBody>
        </p:sp>
        <p:sp>
          <p:nvSpPr>
            <p:cNvPr id="48" name="文本框 47">
              <a:extLst>
                <a:ext uri="{FF2B5EF4-FFF2-40B4-BE49-F238E27FC236}">
                  <a16:creationId xmlns:a16="http://schemas.microsoft.com/office/drawing/2014/main" id="{6C346842-F850-42E1-991B-A39B7AE78428}"/>
                </a:ext>
              </a:extLst>
            </p:cNvPr>
            <p:cNvSpPr txBox="1"/>
            <p:nvPr/>
          </p:nvSpPr>
          <p:spPr>
            <a:xfrm>
              <a:off x="2525914" y="3578240"/>
              <a:ext cx="142881" cy="369332"/>
            </a:xfrm>
            <a:prstGeom prst="rect">
              <a:avLst/>
            </a:prstGeom>
            <a:noFill/>
          </p:spPr>
          <p:txBody>
            <a:bodyPr wrap="square" rtlCol="0">
              <a:spAutoFit/>
            </a:bodyPr>
            <a:lstStyle/>
            <a:p>
              <a:r>
                <a:rPr lang="en-US" altLang="zh-CN" dirty="0"/>
                <a:t>b</a:t>
              </a:r>
              <a:endParaRPr lang="zh-CN" altLang="en-US" dirty="0"/>
            </a:p>
          </p:txBody>
        </p:sp>
        <p:sp>
          <p:nvSpPr>
            <p:cNvPr id="49" name="文本框 48">
              <a:extLst>
                <a:ext uri="{FF2B5EF4-FFF2-40B4-BE49-F238E27FC236}">
                  <a16:creationId xmlns:a16="http://schemas.microsoft.com/office/drawing/2014/main" id="{2377100A-D4AF-4065-A47F-7B0751CE258A}"/>
                </a:ext>
              </a:extLst>
            </p:cNvPr>
            <p:cNvSpPr txBox="1"/>
            <p:nvPr/>
          </p:nvSpPr>
          <p:spPr>
            <a:xfrm>
              <a:off x="2525914" y="4635924"/>
              <a:ext cx="142881" cy="369332"/>
            </a:xfrm>
            <a:prstGeom prst="rect">
              <a:avLst/>
            </a:prstGeom>
            <a:noFill/>
          </p:spPr>
          <p:txBody>
            <a:bodyPr wrap="square" rtlCol="0">
              <a:spAutoFit/>
            </a:bodyPr>
            <a:lstStyle/>
            <a:p>
              <a:r>
                <a:rPr lang="en-US" altLang="zh-CN" dirty="0"/>
                <a:t>a</a:t>
              </a:r>
              <a:endParaRPr lang="zh-CN" altLang="en-US" dirty="0"/>
            </a:p>
          </p:txBody>
        </p:sp>
      </p:grpSp>
      <p:grpSp>
        <p:nvGrpSpPr>
          <p:cNvPr id="30" name="组合 29">
            <a:extLst>
              <a:ext uri="{FF2B5EF4-FFF2-40B4-BE49-F238E27FC236}">
                <a16:creationId xmlns:a16="http://schemas.microsoft.com/office/drawing/2014/main" id="{08184359-5209-4E01-A8A3-EDB1497B2DD6}"/>
              </a:ext>
            </a:extLst>
          </p:cNvPr>
          <p:cNvGrpSpPr/>
          <p:nvPr/>
        </p:nvGrpSpPr>
        <p:grpSpPr>
          <a:xfrm>
            <a:off x="5494461" y="1262303"/>
            <a:ext cx="2406384" cy="4306951"/>
            <a:chOff x="5494461" y="1262303"/>
            <a:chExt cx="2406384" cy="4306951"/>
          </a:xfrm>
        </p:grpSpPr>
        <p:sp>
          <p:nvSpPr>
            <p:cNvPr id="73" name="椭圆 72">
              <a:extLst>
                <a:ext uri="{FF2B5EF4-FFF2-40B4-BE49-F238E27FC236}">
                  <a16:creationId xmlns:a16="http://schemas.microsoft.com/office/drawing/2014/main" id="{D44F2A97-1F9C-4419-A5A5-F55A307320E5}"/>
                </a:ext>
              </a:extLst>
            </p:cNvPr>
            <p:cNvSpPr/>
            <p:nvPr/>
          </p:nvSpPr>
          <p:spPr bwMode="auto">
            <a:xfrm>
              <a:off x="5494461" y="1965605"/>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4" name="椭圆 73">
              <a:extLst>
                <a:ext uri="{FF2B5EF4-FFF2-40B4-BE49-F238E27FC236}">
                  <a16:creationId xmlns:a16="http://schemas.microsoft.com/office/drawing/2014/main" id="{F646C23E-2983-4F1A-ABB8-09C999517F2D}"/>
                </a:ext>
              </a:extLst>
            </p:cNvPr>
            <p:cNvSpPr/>
            <p:nvPr/>
          </p:nvSpPr>
          <p:spPr bwMode="auto">
            <a:xfrm>
              <a:off x="7007283" y="1965605"/>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5" name="椭圆 74">
              <a:extLst>
                <a:ext uri="{FF2B5EF4-FFF2-40B4-BE49-F238E27FC236}">
                  <a16:creationId xmlns:a16="http://schemas.microsoft.com/office/drawing/2014/main" id="{8248EF04-205A-48E9-8AC1-83A3CFB8E9C7}"/>
                </a:ext>
              </a:extLst>
            </p:cNvPr>
            <p:cNvSpPr/>
            <p:nvPr/>
          </p:nvSpPr>
          <p:spPr bwMode="auto">
            <a:xfrm>
              <a:off x="6562862" y="3026382"/>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6" name="椭圆 75">
              <a:extLst>
                <a:ext uri="{FF2B5EF4-FFF2-40B4-BE49-F238E27FC236}">
                  <a16:creationId xmlns:a16="http://schemas.microsoft.com/office/drawing/2014/main" id="{82058DCF-88D4-4859-BC71-12FD9FF2E62C}"/>
                </a:ext>
              </a:extLst>
            </p:cNvPr>
            <p:cNvSpPr/>
            <p:nvPr/>
          </p:nvSpPr>
          <p:spPr bwMode="auto">
            <a:xfrm>
              <a:off x="7456424" y="3026382"/>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7" name="椭圆 76">
              <a:extLst>
                <a:ext uri="{FF2B5EF4-FFF2-40B4-BE49-F238E27FC236}">
                  <a16:creationId xmlns:a16="http://schemas.microsoft.com/office/drawing/2014/main" id="{4C6DD986-A0FA-44FE-9E4A-48596E925480}"/>
                </a:ext>
              </a:extLst>
            </p:cNvPr>
            <p:cNvSpPr/>
            <p:nvPr/>
          </p:nvSpPr>
          <p:spPr bwMode="auto">
            <a:xfrm>
              <a:off x="6562862" y="4084066"/>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8" name="椭圆 77">
              <a:extLst>
                <a:ext uri="{FF2B5EF4-FFF2-40B4-BE49-F238E27FC236}">
                  <a16:creationId xmlns:a16="http://schemas.microsoft.com/office/drawing/2014/main" id="{462BC93F-39E9-43E9-8040-7F6C61960757}"/>
                </a:ext>
              </a:extLst>
            </p:cNvPr>
            <p:cNvSpPr/>
            <p:nvPr/>
          </p:nvSpPr>
          <p:spPr bwMode="auto">
            <a:xfrm>
              <a:off x="7451704" y="4084066"/>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9" name="椭圆 78">
              <a:extLst>
                <a:ext uri="{FF2B5EF4-FFF2-40B4-BE49-F238E27FC236}">
                  <a16:creationId xmlns:a16="http://schemas.microsoft.com/office/drawing/2014/main" id="{A2880504-5BC5-4266-BFB4-135C9356C842}"/>
                </a:ext>
              </a:extLst>
            </p:cNvPr>
            <p:cNvSpPr/>
            <p:nvPr/>
          </p:nvSpPr>
          <p:spPr bwMode="auto">
            <a:xfrm>
              <a:off x="7451704" y="5124833"/>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80" name="直接箭头连接符 79">
              <a:extLst>
                <a:ext uri="{FF2B5EF4-FFF2-40B4-BE49-F238E27FC236}">
                  <a16:creationId xmlns:a16="http://schemas.microsoft.com/office/drawing/2014/main" id="{71CE94A2-791A-4AD4-9790-2DFA92E367FD}"/>
                </a:ext>
              </a:extLst>
            </p:cNvPr>
            <p:cNvCxnSpPr>
              <a:stCxn id="74" idx="3"/>
              <a:endCxn id="75" idx="0"/>
            </p:cNvCxnSpPr>
            <p:nvPr/>
          </p:nvCxnSpPr>
          <p:spPr bwMode="auto">
            <a:xfrm flipH="1">
              <a:off x="6785073" y="2344942"/>
              <a:ext cx="287294" cy="6814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箭头连接符 80">
              <a:extLst>
                <a:ext uri="{FF2B5EF4-FFF2-40B4-BE49-F238E27FC236}">
                  <a16:creationId xmlns:a16="http://schemas.microsoft.com/office/drawing/2014/main" id="{1C51B5D5-FAA1-473C-9594-591E8E725072}"/>
                </a:ext>
              </a:extLst>
            </p:cNvPr>
            <p:cNvCxnSpPr>
              <a:stCxn id="74" idx="5"/>
              <a:endCxn id="76" idx="0"/>
            </p:cNvCxnSpPr>
            <p:nvPr/>
          </p:nvCxnSpPr>
          <p:spPr bwMode="auto">
            <a:xfrm>
              <a:off x="7386620" y="2344942"/>
              <a:ext cx="292015" cy="6814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箭头连接符 81">
              <a:extLst>
                <a:ext uri="{FF2B5EF4-FFF2-40B4-BE49-F238E27FC236}">
                  <a16:creationId xmlns:a16="http://schemas.microsoft.com/office/drawing/2014/main" id="{7B278704-F059-4A8C-AF55-49B792E76AB2}"/>
                </a:ext>
              </a:extLst>
            </p:cNvPr>
            <p:cNvCxnSpPr>
              <a:stCxn id="75" idx="4"/>
              <a:endCxn id="77" idx="0"/>
            </p:cNvCxnSpPr>
            <p:nvPr/>
          </p:nvCxnSpPr>
          <p:spPr bwMode="auto">
            <a:xfrm>
              <a:off x="6785073" y="3470803"/>
              <a:ext cx="0"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箭头连接符 82">
              <a:extLst>
                <a:ext uri="{FF2B5EF4-FFF2-40B4-BE49-F238E27FC236}">
                  <a16:creationId xmlns:a16="http://schemas.microsoft.com/office/drawing/2014/main" id="{45CF34F0-3FEB-43A9-8212-C9B8CA4C267E}"/>
                </a:ext>
              </a:extLst>
            </p:cNvPr>
            <p:cNvCxnSpPr>
              <a:stCxn id="76" idx="4"/>
              <a:endCxn id="78" idx="0"/>
            </p:cNvCxnSpPr>
            <p:nvPr/>
          </p:nvCxnSpPr>
          <p:spPr bwMode="auto">
            <a:xfrm flipH="1">
              <a:off x="7673915" y="3470803"/>
              <a:ext cx="4720"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83">
              <a:extLst>
                <a:ext uri="{FF2B5EF4-FFF2-40B4-BE49-F238E27FC236}">
                  <a16:creationId xmlns:a16="http://schemas.microsoft.com/office/drawing/2014/main" id="{FDD1B742-609A-4298-9A2E-887A26557BEB}"/>
                </a:ext>
              </a:extLst>
            </p:cNvPr>
            <p:cNvCxnSpPr>
              <a:cxnSpLocks/>
              <a:endCxn id="79" idx="0"/>
            </p:cNvCxnSpPr>
            <p:nvPr/>
          </p:nvCxnSpPr>
          <p:spPr bwMode="auto">
            <a:xfrm flipH="1">
              <a:off x="7673915" y="4511570"/>
              <a:ext cx="6188"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本框 84">
              <a:extLst>
                <a:ext uri="{FF2B5EF4-FFF2-40B4-BE49-F238E27FC236}">
                  <a16:creationId xmlns:a16="http://schemas.microsoft.com/office/drawing/2014/main" id="{5181442B-5091-44F2-80F9-62345E802195}"/>
                </a:ext>
              </a:extLst>
            </p:cNvPr>
            <p:cNvSpPr txBox="1"/>
            <p:nvPr/>
          </p:nvSpPr>
          <p:spPr>
            <a:xfrm>
              <a:off x="5611920" y="1262303"/>
              <a:ext cx="1774700" cy="369332"/>
            </a:xfrm>
            <a:prstGeom prst="rect">
              <a:avLst/>
            </a:prstGeom>
            <a:noFill/>
          </p:spPr>
          <p:txBody>
            <a:bodyPr wrap="square" rtlCol="0">
              <a:spAutoFit/>
            </a:bodyPr>
            <a:lstStyle/>
            <a:p>
              <a:pPr algn="ctr"/>
              <a:r>
                <a:rPr lang="en-US" altLang="zh-CN" dirty="0" err="1"/>
                <a:t>babab</a:t>
              </a:r>
              <a:endParaRPr lang="zh-CN" altLang="en-US" dirty="0"/>
            </a:p>
          </p:txBody>
        </p:sp>
        <p:sp>
          <p:nvSpPr>
            <p:cNvPr id="86" name="文本框 85">
              <a:extLst>
                <a:ext uri="{FF2B5EF4-FFF2-40B4-BE49-F238E27FC236}">
                  <a16:creationId xmlns:a16="http://schemas.microsoft.com/office/drawing/2014/main" id="{6A4446F9-3F23-44C3-9772-1464806909EB}"/>
                </a:ext>
              </a:extLst>
            </p:cNvPr>
            <p:cNvSpPr txBox="1"/>
            <p:nvPr/>
          </p:nvSpPr>
          <p:spPr>
            <a:xfrm>
              <a:off x="6645048" y="2450770"/>
              <a:ext cx="142881" cy="369332"/>
            </a:xfrm>
            <a:prstGeom prst="rect">
              <a:avLst/>
            </a:prstGeom>
            <a:noFill/>
          </p:spPr>
          <p:txBody>
            <a:bodyPr wrap="square" rtlCol="0">
              <a:spAutoFit/>
            </a:bodyPr>
            <a:lstStyle/>
            <a:p>
              <a:r>
                <a:rPr lang="en-US" altLang="zh-CN" dirty="0"/>
                <a:t>a</a:t>
              </a:r>
              <a:endParaRPr lang="zh-CN" altLang="en-US" dirty="0"/>
            </a:p>
          </p:txBody>
        </p:sp>
        <p:sp>
          <p:nvSpPr>
            <p:cNvPr id="87" name="文本框 86">
              <a:extLst>
                <a:ext uri="{FF2B5EF4-FFF2-40B4-BE49-F238E27FC236}">
                  <a16:creationId xmlns:a16="http://schemas.microsoft.com/office/drawing/2014/main" id="{2373516E-53D0-41F3-BD0B-8CB343530A0C}"/>
                </a:ext>
              </a:extLst>
            </p:cNvPr>
            <p:cNvSpPr txBox="1"/>
            <p:nvPr/>
          </p:nvSpPr>
          <p:spPr>
            <a:xfrm>
              <a:off x="7593028" y="2450770"/>
              <a:ext cx="142881" cy="369332"/>
            </a:xfrm>
            <a:prstGeom prst="rect">
              <a:avLst/>
            </a:prstGeom>
            <a:noFill/>
          </p:spPr>
          <p:txBody>
            <a:bodyPr wrap="square" rtlCol="0">
              <a:spAutoFit/>
            </a:bodyPr>
            <a:lstStyle/>
            <a:p>
              <a:r>
                <a:rPr lang="en-US" altLang="zh-CN" dirty="0"/>
                <a:t>b</a:t>
              </a:r>
              <a:endParaRPr lang="zh-CN" altLang="en-US" dirty="0"/>
            </a:p>
          </p:txBody>
        </p:sp>
        <p:sp>
          <p:nvSpPr>
            <p:cNvPr id="88" name="文本框 87">
              <a:extLst>
                <a:ext uri="{FF2B5EF4-FFF2-40B4-BE49-F238E27FC236}">
                  <a16:creationId xmlns:a16="http://schemas.microsoft.com/office/drawing/2014/main" id="{9EE13682-0885-4A8E-AD30-6FEE38F4CEC2}"/>
                </a:ext>
              </a:extLst>
            </p:cNvPr>
            <p:cNvSpPr txBox="1"/>
            <p:nvPr/>
          </p:nvSpPr>
          <p:spPr>
            <a:xfrm>
              <a:off x="7735909" y="3592768"/>
              <a:ext cx="142881" cy="369332"/>
            </a:xfrm>
            <a:prstGeom prst="rect">
              <a:avLst/>
            </a:prstGeom>
            <a:noFill/>
          </p:spPr>
          <p:txBody>
            <a:bodyPr wrap="square" rtlCol="0">
              <a:spAutoFit/>
            </a:bodyPr>
            <a:lstStyle/>
            <a:p>
              <a:r>
                <a:rPr lang="en-US" altLang="zh-CN" dirty="0"/>
                <a:t>a</a:t>
              </a:r>
              <a:endParaRPr lang="zh-CN" altLang="en-US" dirty="0"/>
            </a:p>
          </p:txBody>
        </p:sp>
        <p:sp>
          <p:nvSpPr>
            <p:cNvPr id="89" name="文本框 88">
              <a:extLst>
                <a:ext uri="{FF2B5EF4-FFF2-40B4-BE49-F238E27FC236}">
                  <a16:creationId xmlns:a16="http://schemas.microsoft.com/office/drawing/2014/main" id="{2D79ED2D-A2BE-4426-BC2F-07DF8C4C3DB1}"/>
                </a:ext>
              </a:extLst>
            </p:cNvPr>
            <p:cNvSpPr txBox="1"/>
            <p:nvPr/>
          </p:nvSpPr>
          <p:spPr>
            <a:xfrm>
              <a:off x="6842348" y="3592768"/>
              <a:ext cx="142881" cy="369332"/>
            </a:xfrm>
            <a:prstGeom prst="rect">
              <a:avLst/>
            </a:prstGeom>
            <a:noFill/>
          </p:spPr>
          <p:txBody>
            <a:bodyPr wrap="square" rtlCol="0">
              <a:spAutoFit/>
            </a:bodyPr>
            <a:lstStyle/>
            <a:p>
              <a:r>
                <a:rPr lang="en-US" altLang="zh-CN" dirty="0"/>
                <a:t>b</a:t>
              </a:r>
              <a:endParaRPr lang="zh-CN" altLang="en-US" dirty="0"/>
            </a:p>
          </p:txBody>
        </p:sp>
        <p:sp>
          <p:nvSpPr>
            <p:cNvPr id="90" name="文本框 89">
              <a:extLst>
                <a:ext uri="{FF2B5EF4-FFF2-40B4-BE49-F238E27FC236}">
                  <a16:creationId xmlns:a16="http://schemas.microsoft.com/office/drawing/2014/main" id="{0846E814-731D-40DD-8982-EC85B95FCFB2}"/>
                </a:ext>
              </a:extLst>
            </p:cNvPr>
            <p:cNvSpPr txBox="1"/>
            <p:nvPr/>
          </p:nvSpPr>
          <p:spPr>
            <a:xfrm>
              <a:off x="7737378" y="4633535"/>
              <a:ext cx="142881" cy="369332"/>
            </a:xfrm>
            <a:prstGeom prst="rect">
              <a:avLst/>
            </a:prstGeom>
            <a:noFill/>
          </p:spPr>
          <p:txBody>
            <a:bodyPr wrap="square" rtlCol="0">
              <a:spAutoFit/>
            </a:bodyPr>
            <a:lstStyle/>
            <a:p>
              <a:r>
                <a:rPr lang="en-US" altLang="zh-CN" dirty="0"/>
                <a:t>a</a:t>
              </a:r>
              <a:endParaRPr lang="zh-CN" altLang="en-US" dirty="0"/>
            </a:p>
          </p:txBody>
        </p:sp>
      </p:grpSp>
      <p:cxnSp>
        <p:nvCxnSpPr>
          <p:cNvPr id="32" name="连接符: 曲线 31">
            <a:extLst>
              <a:ext uri="{FF2B5EF4-FFF2-40B4-BE49-F238E27FC236}">
                <a16:creationId xmlns:a16="http://schemas.microsoft.com/office/drawing/2014/main" id="{A061A62D-BDD2-4811-8EBA-3FF8F9472D70}"/>
              </a:ext>
            </a:extLst>
          </p:cNvPr>
          <p:cNvCxnSpPr>
            <a:stCxn id="22" idx="1"/>
            <a:endCxn id="21" idx="7"/>
          </p:cNvCxnSpPr>
          <p:nvPr/>
        </p:nvCxnSpPr>
        <p:spPr bwMode="auto">
          <a:xfrm rot="16200000" flipV="1">
            <a:off x="2156649" y="1416876"/>
            <a:ext cx="12700" cy="1198569"/>
          </a:xfrm>
          <a:prstGeom prst="curvedConnector3">
            <a:avLst>
              <a:gd name="adj1" fmla="val 231247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连接符: 曲线 33">
            <a:extLst>
              <a:ext uri="{FF2B5EF4-FFF2-40B4-BE49-F238E27FC236}">
                <a16:creationId xmlns:a16="http://schemas.microsoft.com/office/drawing/2014/main" id="{A725E71A-E5EA-4F78-973E-B0632720FD11}"/>
              </a:ext>
            </a:extLst>
          </p:cNvPr>
          <p:cNvCxnSpPr>
            <a:stCxn id="21" idx="5"/>
            <a:endCxn id="22" idx="3"/>
          </p:cNvCxnSpPr>
          <p:nvPr/>
        </p:nvCxnSpPr>
        <p:spPr bwMode="auto">
          <a:xfrm rot="16200000" flipH="1">
            <a:off x="2156648" y="1731129"/>
            <a:ext cx="12700" cy="1198569"/>
          </a:xfrm>
          <a:prstGeom prst="curvedConnector3">
            <a:avLst>
              <a:gd name="adj1" fmla="val 231247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连接符: 曲线 35">
            <a:extLst>
              <a:ext uri="{FF2B5EF4-FFF2-40B4-BE49-F238E27FC236}">
                <a16:creationId xmlns:a16="http://schemas.microsoft.com/office/drawing/2014/main" id="{9C141DF7-C813-481D-8053-51253D8C091A}"/>
              </a:ext>
            </a:extLst>
          </p:cNvPr>
          <p:cNvCxnSpPr>
            <a:stCxn id="23" idx="1"/>
            <a:endCxn id="21" idx="4"/>
          </p:cNvCxnSpPr>
          <p:nvPr/>
        </p:nvCxnSpPr>
        <p:spPr bwMode="auto">
          <a:xfrm rot="16200000" flipV="1">
            <a:off x="1515155" y="2280581"/>
            <a:ext cx="681440" cy="91127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连接符: 曲线 37">
            <a:extLst>
              <a:ext uri="{FF2B5EF4-FFF2-40B4-BE49-F238E27FC236}">
                <a16:creationId xmlns:a16="http://schemas.microsoft.com/office/drawing/2014/main" id="{7E68B472-A524-49F0-8772-F4BEDAF0BD31}"/>
              </a:ext>
            </a:extLst>
          </p:cNvPr>
          <p:cNvCxnSpPr>
            <a:stCxn id="24" idx="1"/>
            <a:endCxn id="21" idx="4"/>
          </p:cNvCxnSpPr>
          <p:nvPr/>
        </p:nvCxnSpPr>
        <p:spPr bwMode="auto">
          <a:xfrm rot="16200000" flipV="1">
            <a:off x="1961936" y="1833800"/>
            <a:ext cx="681440" cy="180483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连接符: 曲线 39">
            <a:extLst>
              <a:ext uri="{FF2B5EF4-FFF2-40B4-BE49-F238E27FC236}">
                <a16:creationId xmlns:a16="http://schemas.microsoft.com/office/drawing/2014/main" id="{6F5B79A4-1111-4C92-AEF3-2678655D2479}"/>
              </a:ext>
            </a:extLst>
          </p:cNvPr>
          <p:cNvCxnSpPr>
            <a:stCxn id="27" idx="7"/>
            <a:endCxn id="24" idx="4"/>
          </p:cNvCxnSpPr>
          <p:nvPr/>
        </p:nvCxnSpPr>
        <p:spPr bwMode="auto">
          <a:xfrm rot="5400000" flipH="1" flipV="1">
            <a:off x="2654810" y="3427231"/>
            <a:ext cx="678347" cy="73643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连接符: 曲线 41">
            <a:extLst>
              <a:ext uri="{FF2B5EF4-FFF2-40B4-BE49-F238E27FC236}">
                <a16:creationId xmlns:a16="http://schemas.microsoft.com/office/drawing/2014/main" id="{7A4B4CC5-22A3-40C1-9DD6-2113DAB3A71C}"/>
              </a:ext>
            </a:extLst>
          </p:cNvPr>
          <p:cNvCxnSpPr>
            <a:stCxn id="28" idx="1"/>
            <a:endCxn id="23" idx="4"/>
          </p:cNvCxnSpPr>
          <p:nvPr/>
        </p:nvCxnSpPr>
        <p:spPr bwMode="auto">
          <a:xfrm rot="16200000" flipV="1">
            <a:off x="2495324" y="3429591"/>
            <a:ext cx="678347" cy="73171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连接符: 曲线 43">
            <a:extLst>
              <a:ext uri="{FF2B5EF4-FFF2-40B4-BE49-F238E27FC236}">
                <a16:creationId xmlns:a16="http://schemas.microsoft.com/office/drawing/2014/main" id="{6AF958B8-0C9D-43ED-AD7E-E6E8B676D1D7}"/>
              </a:ext>
            </a:extLst>
          </p:cNvPr>
          <p:cNvCxnSpPr>
            <a:stCxn id="29" idx="7"/>
            <a:endCxn id="28" idx="4"/>
          </p:cNvCxnSpPr>
          <p:nvPr/>
        </p:nvCxnSpPr>
        <p:spPr bwMode="auto">
          <a:xfrm rot="5400000" flipH="1" flipV="1">
            <a:off x="2649356" y="4484181"/>
            <a:ext cx="678347" cy="73790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连接符: 曲线 49">
            <a:extLst>
              <a:ext uri="{FF2B5EF4-FFF2-40B4-BE49-F238E27FC236}">
                <a16:creationId xmlns:a16="http://schemas.microsoft.com/office/drawing/2014/main" id="{0CAB7212-477E-466C-A38B-41F69A0DF79D}"/>
              </a:ext>
            </a:extLst>
          </p:cNvPr>
          <p:cNvCxnSpPr>
            <a:stCxn id="74" idx="1"/>
            <a:endCxn id="73" idx="7"/>
          </p:cNvCxnSpPr>
          <p:nvPr/>
        </p:nvCxnSpPr>
        <p:spPr bwMode="auto">
          <a:xfrm rot="16200000" flipV="1">
            <a:off x="6473083" y="1431404"/>
            <a:ext cx="12700" cy="1198569"/>
          </a:xfrm>
          <a:prstGeom prst="curvedConnector3">
            <a:avLst>
              <a:gd name="adj1" fmla="val 231247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连接符: 曲线 90">
            <a:extLst>
              <a:ext uri="{FF2B5EF4-FFF2-40B4-BE49-F238E27FC236}">
                <a16:creationId xmlns:a16="http://schemas.microsoft.com/office/drawing/2014/main" id="{C136DF88-321B-4DD6-B9B1-FFC1B79A8F0E}"/>
              </a:ext>
            </a:extLst>
          </p:cNvPr>
          <p:cNvCxnSpPr>
            <a:stCxn id="73" idx="5"/>
            <a:endCxn id="74" idx="3"/>
          </p:cNvCxnSpPr>
          <p:nvPr/>
        </p:nvCxnSpPr>
        <p:spPr bwMode="auto">
          <a:xfrm rot="16200000" flipH="1">
            <a:off x="6473082" y="1745657"/>
            <a:ext cx="12700" cy="1198569"/>
          </a:xfrm>
          <a:prstGeom prst="curvedConnector3">
            <a:avLst>
              <a:gd name="adj1" fmla="val 231247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连接符: 曲线 92">
            <a:extLst>
              <a:ext uri="{FF2B5EF4-FFF2-40B4-BE49-F238E27FC236}">
                <a16:creationId xmlns:a16="http://schemas.microsoft.com/office/drawing/2014/main" id="{FC62E612-B341-4F41-833A-2AF10050FD25}"/>
              </a:ext>
            </a:extLst>
          </p:cNvPr>
          <p:cNvCxnSpPr>
            <a:stCxn id="75" idx="1"/>
            <a:endCxn id="73" idx="4"/>
          </p:cNvCxnSpPr>
          <p:nvPr/>
        </p:nvCxnSpPr>
        <p:spPr bwMode="auto">
          <a:xfrm rot="16200000" flipV="1">
            <a:off x="5831589" y="2295109"/>
            <a:ext cx="681440" cy="91127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连接符: 曲线 94">
            <a:extLst>
              <a:ext uri="{FF2B5EF4-FFF2-40B4-BE49-F238E27FC236}">
                <a16:creationId xmlns:a16="http://schemas.microsoft.com/office/drawing/2014/main" id="{2199F463-CDE3-487A-B29E-9229D05330D9}"/>
              </a:ext>
            </a:extLst>
          </p:cNvPr>
          <p:cNvCxnSpPr>
            <a:stCxn id="76" idx="1"/>
            <a:endCxn id="73" idx="4"/>
          </p:cNvCxnSpPr>
          <p:nvPr/>
        </p:nvCxnSpPr>
        <p:spPr bwMode="auto">
          <a:xfrm rot="16200000" flipV="1">
            <a:off x="6278370" y="1848328"/>
            <a:ext cx="681440" cy="180483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 name="连接符: 曲线 5120">
            <a:extLst>
              <a:ext uri="{FF2B5EF4-FFF2-40B4-BE49-F238E27FC236}">
                <a16:creationId xmlns:a16="http://schemas.microsoft.com/office/drawing/2014/main" id="{AE75C2C6-B026-4F0E-86B0-C178FE63A04B}"/>
              </a:ext>
            </a:extLst>
          </p:cNvPr>
          <p:cNvCxnSpPr>
            <a:stCxn id="77" idx="7"/>
            <a:endCxn id="76" idx="4"/>
          </p:cNvCxnSpPr>
          <p:nvPr/>
        </p:nvCxnSpPr>
        <p:spPr bwMode="auto">
          <a:xfrm rot="5400000" flipH="1" flipV="1">
            <a:off x="6971244" y="3441759"/>
            <a:ext cx="678347" cy="73643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 name="连接符: 曲线 5140">
            <a:extLst>
              <a:ext uri="{FF2B5EF4-FFF2-40B4-BE49-F238E27FC236}">
                <a16:creationId xmlns:a16="http://schemas.microsoft.com/office/drawing/2014/main" id="{EB778107-7B29-45EF-AB06-CB645D5465FA}"/>
              </a:ext>
            </a:extLst>
          </p:cNvPr>
          <p:cNvCxnSpPr>
            <a:stCxn id="78" idx="1"/>
            <a:endCxn id="75" idx="4"/>
          </p:cNvCxnSpPr>
          <p:nvPr/>
        </p:nvCxnSpPr>
        <p:spPr bwMode="auto">
          <a:xfrm rot="16200000" flipV="1">
            <a:off x="6811758" y="3444119"/>
            <a:ext cx="678347" cy="73171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3" name="连接符: 曲线 5142">
            <a:extLst>
              <a:ext uri="{FF2B5EF4-FFF2-40B4-BE49-F238E27FC236}">
                <a16:creationId xmlns:a16="http://schemas.microsoft.com/office/drawing/2014/main" id="{6356ABF8-554B-43AF-B288-F282412F4FDD}"/>
              </a:ext>
            </a:extLst>
          </p:cNvPr>
          <p:cNvCxnSpPr>
            <a:stCxn id="79" idx="1"/>
            <a:endCxn id="77" idx="4"/>
          </p:cNvCxnSpPr>
          <p:nvPr/>
        </p:nvCxnSpPr>
        <p:spPr bwMode="auto">
          <a:xfrm rot="16200000" flipV="1">
            <a:off x="6820216" y="4493344"/>
            <a:ext cx="661430" cy="73171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6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3">
            <a:extLst>
              <a:ext uri="{FF2B5EF4-FFF2-40B4-BE49-F238E27FC236}">
                <a16:creationId xmlns:a16="http://schemas.microsoft.com/office/drawing/2014/main" id="{C3E7F0B0-1E13-4E91-BD29-755CD23A5EB4}"/>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75" name="Freeform 3">
            <a:extLst>
              <a:ext uri="{FF2B5EF4-FFF2-40B4-BE49-F238E27FC236}">
                <a16:creationId xmlns:a16="http://schemas.microsoft.com/office/drawing/2014/main" id="{EB60D69A-2D04-4B0B-B456-5C7A69B23B49}"/>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3076" name="Freeform 3">
            <a:extLst>
              <a:ext uri="{FF2B5EF4-FFF2-40B4-BE49-F238E27FC236}">
                <a16:creationId xmlns:a16="http://schemas.microsoft.com/office/drawing/2014/main" id="{A179AC99-A81B-40F3-B0EA-C959408E94BC}"/>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3077" name="Freeform 3">
            <a:extLst>
              <a:ext uri="{FF2B5EF4-FFF2-40B4-BE49-F238E27FC236}">
                <a16:creationId xmlns:a16="http://schemas.microsoft.com/office/drawing/2014/main" id="{6B1499E6-9F4B-4329-BDBF-46ACEA7060B2}"/>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3078" name="Freeform 3">
            <a:extLst>
              <a:ext uri="{FF2B5EF4-FFF2-40B4-BE49-F238E27FC236}">
                <a16:creationId xmlns:a16="http://schemas.microsoft.com/office/drawing/2014/main" id="{59E9EAE0-46EB-43DF-AFB8-8D6C2307716F}"/>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79" name="Freeform 3">
            <a:extLst>
              <a:ext uri="{FF2B5EF4-FFF2-40B4-BE49-F238E27FC236}">
                <a16:creationId xmlns:a16="http://schemas.microsoft.com/office/drawing/2014/main" id="{FC9DCF65-BAE5-464F-90A7-172792110F6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3080" name="Freeform 3">
            <a:extLst>
              <a:ext uri="{FF2B5EF4-FFF2-40B4-BE49-F238E27FC236}">
                <a16:creationId xmlns:a16="http://schemas.microsoft.com/office/drawing/2014/main" id="{D2D78C3F-BD7B-4546-9E26-451866D7D538}"/>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3081" name="Freeform 3">
            <a:extLst>
              <a:ext uri="{FF2B5EF4-FFF2-40B4-BE49-F238E27FC236}">
                <a16:creationId xmlns:a16="http://schemas.microsoft.com/office/drawing/2014/main" id="{58FF886E-5A85-4FD1-AFAB-9C60170323C5}"/>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82" name="Freeform 3">
            <a:extLst>
              <a:ext uri="{FF2B5EF4-FFF2-40B4-BE49-F238E27FC236}">
                <a16:creationId xmlns:a16="http://schemas.microsoft.com/office/drawing/2014/main" id="{C72FF476-BC81-463D-B5CC-2820FDA05FD9}"/>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3083" name="Freeform 3">
            <a:extLst>
              <a:ext uri="{FF2B5EF4-FFF2-40B4-BE49-F238E27FC236}">
                <a16:creationId xmlns:a16="http://schemas.microsoft.com/office/drawing/2014/main" id="{1B06402E-3A36-4536-A640-19ECCC3E0351}"/>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84" name="Freeform 3">
            <a:extLst>
              <a:ext uri="{FF2B5EF4-FFF2-40B4-BE49-F238E27FC236}">
                <a16:creationId xmlns:a16="http://schemas.microsoft.com/office/drawing/2014/main" id="{4A535BB5-477D-4964-97F6-F828E1D8A16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3085" name="Freeform 3">
            <a:extLst>
              <a:ext uri="{FF2B5EF4-FFF2-40B4-BE49-F238E27FC236}">
                <a16:creationId xmlns:a16="http://schemas.microsoft.com/office/drawing/2014/main" id="{8A36658D-6FD7-4E0C-9135-FC2AE57DF225}"/>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3086" name="Picture 3">
            <a:extLst>
              <a:ext uri="{FF2B5EF4-FFF2-40B4-BE49-F238E27FC236}">
                <a16:creationId xmlns:a16="http://schemas.microsoft.com/office/drawing/2014/main" id="{86525AB2-4701-4B49-BE50-65EF37401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3">
            <a:extLst>
              <a:ext uri="{FF2B5EF4-FFF2-40B4-BE49-F238E27FC236}">
                <a16:creationId xmlns:a16="http://schemas.microsoft.com/office/drawing/2014/main" id="{78B08DAD-295A-4600-AC90-3C269F776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3">
            <a:extLst>
              <a:ext uri="{FF2B5EF4-FFF2-40B4-BE49-F238E27FC236}">
                <a16:creationId xmlns:a16="http://schemas.microsoft.com/office/drawing/2014/main" id="{D6E12C09-53C7-445A-A3A6-D51326415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3">
            <a:extLst>
              <a:ext uri="{FF2B5EF4-FFF2-40B4-BE49-F238E27FC236}">
                <a16:creationId xmlns:a16="http://schemas.microsoft.com/office/drawing/2014/main" id="{987B1BC2-F212-4A9B-B2FC-3AF30134F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TextBox 1">
            <a:extLst>
              <a:ext uri="{FF2B5EF4-FFF2-40B4-BE49-F238E27FC236}">
                <a16:creationId xmlns:a16="http://schemas.microsoft.com/office/drawing/2014/main" id="{A3376AE1-5A68-49D3-A8BC-2FFA5AF6D7C8}"/>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a:t>	</a:t>
            </a:r>
            <a:r>
              <a:rPr lang="en-US" altLang="zh-CN" sz="140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a:solidFill>
                  <a:srgbClr val="000000"/>
                </a:solidFill>
                <a:latin typeface="微软雅黑" panose="020B0503020204020204" pitchFamily="34" charset="-122"/>
                <a:ea typeface="微软雅黑" panose="020B0503020204020204" pitchFamily="34" charset="-122"/>
              </a:rPr>
              <a:t>本次讲座内容</a:t>
            </a:r>
          </a:p>
        </p:txBody>
      </p:sp>
      <p:sp>
        <p:nvSpPr>
          <p:cNvPr id="3091" name="TextBox 1">
            <a:extLst>
              <a:ext uri="{FF2B5EF4-FFF2-40B4-BE49-F238E27FC236}">
                <a16:creationId xmlns:a16="http://schemas.microsoft.com/office/drawing/2014/main" id="{38244775-786D-4814-AA06-2C2C53168CEA}"/>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092" name="文本框 1">
            <a:extLst>
              <a:ext uri="{FF2B5EF4-FFF2-40B4-BE49-F238E27FC236}">
                <a16:creationId xmlns:a16="http://schemas.microsoft.com/office/drawing/2014/main" id="{AD66B54D-BF38-40A1-97E8-0CBC409B6BE4}"/>
              </a:ext>
            </a:extLst>
          </p:cNvPr>
          <p:cNvSpPr txBox="1">
            <a:spLocks noChangeArrowheads="1"/>
          </p:cNvSpPr>
          <p:nvPr/>
        </p:nvSpPr>
        <p:spPr bwMode="auto">
          <a:xfrm>
            <a:off x="482600" y="1066800"/>
            <a:ext cx="7808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4000" dirty="0" err="1"/>
              <a:t>Aho-Corasick</a:t>
            </a:r>
            <a:r>
              <a:rPr lang="zh-CN" altLang="en-US" sz="4000" dirty="0"/>
              <a:t>自动机</a:t>
            </a:r>
            <a:endParaRPr lang="en-US" altLang="zh-CN" sz="4000" dirty="0"/>
          </a:p>
          <a:p>
            <a:pPr>
              <a:buFont typeface="Arial" panose="020B0604020202020204" pitchFamily="34" charset="0"/>
              <a:buChar char="•"/>
            </a:pPr>
            <a:r>
              <a:rPr lang="zh-CN" altLang="en-US" sz="4000" dirty="0"/>
              <a:t>回文树</a:t>
            </a:r>
            <a:r>
              <a:rPr lang="en-US" altLang="zh-CN" sz="4000" dirty="0"/>
              <a:t>/</a:t>
            </a:r>
            <a:r>
              <a:rPr lang="zh-CN" altLang="en-US" sz="4000" dirty="0"/>
              <a:t>自动机</a:t>
            </a:r>
            <a:endParaRPr lang="en-US" altLang="zh-CN" sz="4000" dirty="0"/>
          </a:p>
          <a:p>
            <a:pPr>
              <a:buFont typeface="Arial" panose="020B0604020202020204" pitchFamily="34" charset="0"/>
              <a:buChar char="•"/>
            </a:pPr>
            <a:r>
              <a:rPr lang="zh-CN" altLang="en-US" sz="4000" dirty="0"/>
              <a:t>练习题讲解（</a:t>
            </a:r>
            <a:r>
              <a:rPr lang="en-US" altLang="zh-CN" sz="4000" dirty="0"/>
              <a:t>ABCHIJKLM</a:t>
            </a:r>
            <a:r>
              <a:rPr lang="zh-CN" altLang="en-US" sz="40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20</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核心代码</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64E0B5B-2ACE-4377-8D2F-424BDCE1FC18}"/>
              </a:ext>
            </a:extLst>
          </p:cNvPr>
          <p:cNvPicPr>
            <a:picLocks noChangeAspect="1"/>
          </p:cNvPicPr>
          <p:nvPr/>
        </p:nvPicPr>
        <p:blipFill>
          <a:blip r:embed="rId6"/>
          <a:stretch>
            <a:fillRect/>
          </a:stretch>
        </p:blipFill>
        <p:spPr>
          <a:xfrm>
            <a:off x="772702" y="1430685"/>
            <a:ext cx="7596598" cy="3987103"/>
          </a:xfrm>
          <a:prstGeom prst="rect">
            <a:avLst/>
          </a:prstGeom>
        </p:spPr>
      </p:pic>
    </p:spTree>
    <p:extLst>
      <p:ext uri="{BB962C8B-B14F-4D97-AF65-F5344CB8AC3E}">
        <p14:creationId xmlns:p14="http://schemas.microsoft.com/office/powerpoint/2010/main" val="172487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21</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核心代码</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8954F48-AB6A-4FB7-9126-658BD1EF3D24}"/>
              </a:ext>
            </a:extLst>
          </p:cNvPr>
          <p:cNvPicPr>
            <a:picLocks noChangeAspect="1"/>
          </p:cNvPicPr>
          <p:nvPr/>
        </p:nvPicPr>
        <p:blipFill>
          <a:blip r:embed="rId6"/>
          <a:stretch>
            <a:fillRect/>
          </a:stretch>
        </p:blipFill>
        <p:spPr>
          <a:xfrm>
            <a:off x="889000" y="1379381"/>
            <a:ext cx="6851162" cy="1600158"/>
          </a:xfrm>
          <a:prstGeom prst="rect">
            <a:avLst/>
          </a:prstGeom>
        </p:spPr>
      </p:pic>
      <p:pic>
        <p:nvPicPr>
          <p:cNvPr id="4" name="图片 3">
            <a:extLst>
              <a:ext uri="{FF2B5EF4-FFF2-40B4-BE49-F238E27FC236}">
                <a16:creationId xmlns:a16="http://schemas.microsoft.com/office/drawing/2014/main" id="{01E3D900-193C-4C42-9518-FD23068B68FE}"/>
              </a:ext>
            </a:extLst>
          </p:cNvPr>
          <p:cNvPicPr>
            <a:picLocks noChangeAspect="1"/>
          </p:cNvPicPr>
          <p:nvPr/>
        </p:nvPicPr>
        <p:blipFill>
          <a:blip r:embed="rId7"/>
          <a:stretch>
            <a:fillRect/>
          </a:stretch>
        </p:blipFill>
        <p:spPr>
          <a:xfrm>
            <a:off x="899717" y="3257508"/>
            <a:ext cx="6955723" cy="1847848"/>
          </a:xfrm>
          <a:prstGeom prst="rect">
            <a:avLst/>
          </a:prstGeom>
        </p:spPr>
      </p:pic>
    </p:spTree>
    <p:extLst>
      <p:ext uri="{BB962C8B-B14F-4D97-AF65-F5344CB8AC3E}">
        <p14:creationId xmlns:p14="http://schemas.microsoft.com/office/powerpoint/2010/main" val="123727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22</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a:t>
            </a:r>
            <a:r>
              <a:rPr lang="zh-CN" altLang="en-US" sz="4200" b="1" dirty="0">
                <a:solidFill>
                  <a:srgbClr val="000000"/>
                </a:solidFill>
                <a:latin typeface="微软雅黑" panose="020B0503020204020204" pitchFamily="34" charset="-122"/>
                <a:ea typeface="微软雅黑" panose="020B0503020204020204" pitchFamily="34" charset="-122"/>
              </a:rPr>
              <a:t>多少片不同的叶子？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题意可概括为统计有多少种不同的字符串。可是注意到题目的空间要求很严格，直接存下来排序是不可能的。很容易联想到利用</a:t>
            </a:r>
            <a:r>
              <a:rPr lang="en-US" altLang="zh-CN" sz="3200" dirty="0"/>
              <a:t>Hash</a:t>
            </a:r>
            <a:r>
              <a:rPr lang="zh-CN" altLang="en-US" sz="3200" dirty="0"/>
              <a:t>值来代表字符串的套路，然后就可以借此解决这题了。</a:t>
            </a:r>
            <a:endParaRPr lang="en-US" altLang="zh-CN" sz="3200" dirty="0"/>
          </a:p>
          <a:p>
            <a:r>
              <a:rPr lang="en-US" altLang="zh-CN" sz="3200" dirty="0"/>
              <a:t>	</a:t>
            </a:r>
            <a:r>
              <a:rPr lang="zh-CN" altLang="en-US" sz="3200" dirty="0"/>
              <a:t>计算</a:t>
            </a:r>
            <a:r>
              <a:rPr lang="en-US" altLang="zh-CN" sz="3200" dirty="0"/>
              <a:t>Hash</a:t>
            </a:r>
            <a:r>
              <a:rPr lang="zh-CN" altLang="en-US" sz="3200" dirty="0"/>
              <a:t>值可以使用</a:t>
            </a:r>
            <a:r>
              <a:rPr lang="en-US" altLang="zh-CN" sz="3200" dirty="0"/>
              <a:t>unsigned long </a:t>
            </a:r>
            <a:r>
              <a:rPr lang="en-US" altLang="zh-CN" sz="3200" dirty="0" err="1"/>
              <a:t>long</a:t>
            </a:r>
            <a:r>
              <a:rPr lang="zh-CN" altLang="en-US" sz="3200" dirty="0"/>
              <a:t>的来储存，这样在得到负数和超出范围的时候可以自然溢出。这是一种很方便的方法，当然为了保险还可以使用双</a:t>
            </a:r>
            <a:r>
              <a:rPr lang="en-US" altLang="zh-CN" sz="3200" dirty="0"/>
              <a:t>Hash</a:t>
            </a:r>
            <a:r>
              <a:rPr lang="zh-CN" altLang="en-US" sz="3200" dirty="0"/>
              <a:t>，即取两个不同的模（如</a:t>
            </a:r>
            <a:r>
              <a:rPr lang="en-US" altLang="zh-CN" sz="3200" dirty="0"/>
              <a:t>1000000009</a:t>
            </a:r>
            <a:r>
              <a:rPr lang="zh-CN" altLang="en-US" sz="3200" dirty="0"/>
              <a:t>和</a:t>
            </a:r>
            <a:r>
              <a:rPr lang="en-US" altLang="zh-CN" sz="3200" dirty="0"/>
              <a:t>19660813</a:t>
            </a:r>
            <a:r>
              <a:rPr lang="zh-CN" altLang="en-US" sz="3200" dirty="0"/>
              <a:t>）。</a:t>
            </a:r>
            <a:endParaRPr lang="en-US" altLang="zh-CN" sz="3200" dirty="0"/>
          </a:p>
        </p:txBody>
      </p:sp>
    </p:spTree>
    <p:extLst>
      <p:ext uri="{BB962C8B-B14F-4D97-AF65-F5344CB8AC3E}">
        <p14:creationId xmlns:p14="http://schemas.microsoft.com/office/powerpoint/2010/main" val="150354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426987"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a:t>
            </a:r>
            <a:r>
              <a:rPr lang="zh-CN" altLang="en-US" sz="4200" b="1" dirty="0">
                <a:solidFill>
                  <a:srgbClr val="000000"/>
                </a:solidFill>
                <a:latin typeface="微软雅黑" panose="020B0503020204020204" pitchFamily="34" charset="-122"/>
                <a:ea typeface="微软雅黑" panose="020B0503020204020204" pitchFamily="34" charset="-122"/>
              </a:rPr>
              <a:t>多少片不同的叶子？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令</a:t>
            </a:r>
            <a:r>
              <a:rPr lang="en-US" altLang="zh-CN" sz="3200" dirty="0"/>
              <a:t>H[</a:t>
            </a:r>
            <a:r>
              <a:rPr lang="en-US" altLang="zh-CN" sz="3200" dirty="0" err="1"/>
              <a:t>i</a:t>
            </a:r>
            <a:r>
              <a:rPr lang="en-US" altLang="zh-CN" sz="3200" dirty="0"/>
              <a:t>]</a:t>
            </a:r>
            <a:r>
              <a:rPr lang="zh-CN" altLang="en-US" sz="3200" dirty="0"/>
              <a:t>表示第</a:t>
            </a:r>
            <a:r>
              <a:rPr lang="en-US" altLang="zh-CN" sz="3200" dirty="0" err="1"/>
              <a:t>i</a:t>
            </a:r>
            <a:r>
              <a:rPr lang="zh-CN" altLang="en-US" sz="3200" dirty="0"/>
              <a:t>个字符串的</a:t>
            </a:r>
            <a:r>
              <a:rPr lang="en-US" altLang="zh-CN" sz="3200" dirty="0"/>
              <a:t>Hash</a:t>
            </a:r>
            <a:r>
              <a:rPr lang="zh-CN" altLang="en-US" sz="3200" dirty="0"/>
              <a:t>值，利用</a:t>
            </a:r>
            <a:r>
              <a:rPr lang="en-US" altLang="zh-CN" sz="3200" dirty="0"/>
              <a:t>sort</a:t>
            </a:r>
            <a:r>
              <a:rPr lang="zh-CN" altLang="en-US" sz="3200" dirty="0"/>
              <a:t>函数和</a:t>
            </a:r>
            <a:r>
              <a:rPr lang="en-US" altLang="zh-CN" sz="3200" dirty="0"/>
              <a:t>unique</a:t>
            </a:r>
            <a:r>
              <a:rPr lang="zh-CN" altLang="en-US" sz="3200" dirty="0"/>
              <a:t>函数我们可以很容易的求出有多少种不同的</a:t>
            </a:r>
            <a:r>
              <a:rPr lang="en-US" altLang="zh-CN" sz="3200" dirty="0"/>
              <a:t>Hash</a:t>
            </a:r>
            <a:r>
              <a:rPr lang="zh-CN" altLang="en-US" sz="3200" dirty="0"/>
              <a:t>值。</a:t>
            </a:r>
            <a:endParaRPr lang="en-US" altLang="zh-CN" sz="3200" dirty="0"/>
          </a:p>
          <a:p>
            <a:endParaRPr lang="en-US" altLang="zh-CN" sz="3200" dirty="0"/>
          </a:p>
        </p:txBody>
      </p:sp>
      <p:pic>
        <p:nvPicPr>
          <p:cNvPr id="2" name="图片 1">
            <a:extLst>
              <a:ext uri="{FF2B5EF4-FFF2-40B4-BE49-F238E27FC236}">
                <a16:creationId xmlns:a16="http://schemas.microsoft.com/office/drawing/2014/main" id="{8F290BBA-6968-4214-A6A9-C23654C8A4F0}"/>
              </a:ext>
            </a:extLst>
          </p:cNvPr>
          <p:cNvPicPr>
            <a:picLocks noChangeAspect="1"/>
          </p:cNvPicPr>
          <p:nvPr/>
        </p:nvPicPr>
        <p:blipFill>
          <a:blip r:embed="rId6"/>
          <a:stretch>
            <a:fillRect/>
          </a:stretch>
        </p:blipFill>
        <p:spPr>
          <a:xfrm>
            <a:off x="381000" y="2802795"/>
            <a:ext cx="8310463" cy="785566"/>
          </a:xfrm>
          <a:prstGeom prst="rect">
            <a:avLst/>
          </a:prstGeom>
        </p:spPr>
      </p:pic>
    </p:spTree>
    <p:extLst>
      <p:ext uri="{BB962C8B-B14F-4D97-AF65-F5344CB8AC3E}">
        <p14:creationId xmlns:p14="http://schemas.microsoft.com/office/powerpoint/2010/main" val="1036033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24</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B-</a:t>
            </a:r>
            <a:r>
              <a:rPr lang="zh-CN" altLang="en-US" sz="4200" b="1" dirty="0">
                <a:solidFill>
                  <a:srgbClr val="000000"/>
                </a:solidFill>
                <a:latin typeface="微软雅黑" panose="020B0503020204020204" pitchFamily="34" charset="-122"/>
                <a:ea typeface="微软雅黑" panose="020B0503020204020204" pitchFamily="34" charset="-122"/>
              </a:rPr>
              <a:t>假装我是一个</a:t>
            </a: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这题是一个很朴素的模拟题，不过有很多细节需要考虑。大致做法是：</a:t>
            </a:r>
            <a:endParaRPr lang="en-US" altLang="zh-CN" sz="3200" dirty="0"/>
          </a:p>
          <a:p>
            <a:pPr marL="457200" indent="-457200">
              <a:buFont typeface="Arial" panose="020B0604020202020204" pitchFamily="34" charset="0"/>
              <a:buChar char="•"/>
            </a:pPr>
            <a:r>
              <a:rPr lang="zh-CN" altLang="en-US" sz="3200" dirty="0"/>
              <a:t>利用一个辅助数组记录每行的字符串；</a:t>
            </a:r>
            <a:endParaRPr lang="en-US" altLang="zh-CN" sz="3200" dirty="0"/>
          </a:p>
          <a:p>
            <a:pPr marL="457200" indent="-457200">
              <a:buFont typeface="Arial" panose="020B0604020202020204" pitchFamily="34" charset="0"/>
              <a:buChar char="•"/>
            </a:pPr>
            <a:r>
              <a:rPr lang="zh-CN" altLang="en-US" sz="3200" dirty="0"/>
              <a:t>一个个字符地读，根据遇到的新的字符进行不同的操作：</a:t>
            </a:r>
            <a:endParaRPr lang="en-US" altLang="zh-CN" sz="3200" dirty="0"/>
          </a:p>
          <a:p>
            <a:pPr marL="1200150" lvl="1" indent="-457200">
              <a:buFont typeface="Arial" panose="020B0604020202020204" pitchFamily="34" charset="0"/>
              <a:buChar char="•"/>
            </a:pPr>
            <a:r>
              <a:rPr lang="en-US" altLang="zh-CN" sz="3200" dirty="0"/>
              <a:t>;</a:t>
            </a:r>
            <a:r>
              <a:rPr lang="zh-CN" altLang="en-US" sz="3200" dirty="0"/>
              <a:t>  辅助数组指针后移一位；</a:t>
            </a:r>
            <a:endParaRPr lang="en-US" altLang="zh-CN" sz="3200" dirty="0"/>
          </a:p>
          <a:p>
            <a:pPr marL="1200150" lvl="1" indent="-457200">
              <a:buFont typeface="Arial" panose="020B0604020202020204" pitchFamily="34" charset="0"/>
              <a:buChar char="•"/>
            </a:pPr>
            <a:r>
              <a:rPr lang="en-US" altLang="zh-CN" sz="3200" dirty="0"/>
              <a:t># </a:t>
            </a:r>
            <a:r>
              <a:rPr lang="zh-CN" altLang="en-US" sz="3200" dirty="0"/>
              <a:t>辅助数组当前所指的字符串清空</a:t>
            </a:r>
            <a:endParaRPr lang="en-US" altLang="zh-CN" sz="3200" dirty="0"/>
          </a:p>
          <a:p>
            <a:pPr marL="1200150" lvl="1" indent="-457200">
              <a:buFont typeface="Arial" panose="020B0604020202020204" pitchFamily="34" charset="0"/>
              <a:buChar char="•"/>
            </a:pPr>
            <a:r>
              <a:rPr lang="en-US" altLang="zh-CN" sz="3200" dirty="0"/>
              <a:t>@k@ </a:t>
            </a:r>
            <a:r>
              <a:rPr lang="zh-CN" altLang="en-US" sz="3200" dirty="0"/>
              <a:t>在读到第一个</a:t>
            </a:r>
            <a:r>
              <a:rPr lang="en-US" altLang="zh-CN" sz="3200" dirty="0"/>
              <a:t>@</a:t>
            </a:r>
            <a:r>
              <a:rPr lang="zh-CN" altLang="en-US" sz="3200" dirty="0"/>
              <a:t>的时候继续读入</a:t>
            </a:r>
            <a:r>
              <a:rPr lang="en-US" altLang="zh-CN" sz="3200" dirty="0"/>
              <a:t>k</a:t>
            </a:r>
            <a:r>
              <a:rPr lang="zh-CN" altLang="en-US" sz="3200" dirty="0"/>
              <a:t>（注意</a:t>
            </a:r>
            <a:r>
              <a:rPr lang="en-US" altLang="zh-CN" sz="3200" dirty="0"/>
              <a:t>k</a:t>
            </a:r>
            <a:r>
              <a:rPr lang="zh-CN" altLang="en-US" sz="3200" dirty="0"/>
              <a:t>可能有多位），接着按照操作加上前</a:t>
            </a:r>
            <a:r>
              <a:rPr lang="en-US" altLang="zh-CN" sz="3200" dirty="0"/>
              <a:t>k</a:t>
            </a:r>
            <a:r>
              <a:rPr lang="zh-CN" altLang="en-US" sz="3200" dirty="0"/>
              <a:t>的记录的字符串即可。</a:t>
            </a:r>
            <a:endParaRPr lang="en-US" altLang="zh-CN" sz="3200" dirty="0"/>
          </a:p>
        </p:txBody>
      </p:sp>
    </p:spTree>
    <p:extLst>
      <p:ext uri="{BB962C8B-B14F-4D97-AF65-F5344CB8AC3E}">
        <p14:creationId xmlns:p14="http://schemas.microsoft.com/office/powerpoint/2010/main" val="144678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25</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C-</a:t>
            </a:r>
            <a:r>
              <a:rPr lang="zh-CN" altLang="en-US" sz="4200" b="1" dirty="0">
                <a:solidFill>
                  <a:srgbClr val="000000"/>
                </a:solidFill>
                <a:latin typeface="微软雅黑" panose="020B0503020204020204" pitchFamily="34" charset="-122"/>
                <a:ea typeface="微软雅黑" panose="020B0503020204020204" pitchFamily="34" charset="-122"/>
              </a:rPr>
              <a:t>不骗你这题真的是送分的</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4040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如题。</a:t>
                </a:r>
                <a:endParaRPr lang="en-US" altLang="zh-CN" sz="3200" dirty="0"/>
              </a:p>
              <a:p>
                <a:r>
                  <a:rPr lang="en-US" altLang="zh-CN" sz="3200" dirty="0"/>
                  <a:t>	</a:t>
                </a:r>
                <a:r>
                  <a:rPr lang="zh-CN" altLang="en-US" sz="3200" dirty="0"/>
                  <a:t>按照题面给出的</a:t>
                </a:r>
                <a:r>
                  <a:rPr lang="en-US" altLang="zh-CN" sz="3200" dirty="0"/>
                  <a:t>Hash</a:t>
                </a:r>
                <a:r>
                  <a:rPr lang="zh-CN" altLang="en-US" sz="3200" dirty="0"/>
                  <a:t>公式（注意实际上这个公式是不“规范”的）计算每一个前缀的</a:t>
                </a:r>
                <a:r>
                  <a:rPr lang="en-US" altLang="zh-CN" sz="3200" dirty="0"/>
                  <a:t>Hash</a:t>
                </a:r>
                <a:r>
                  <a:rPr lang="zh-CN" altLang="en-US" sz="3200" dirty="0"/>
                  <a:t>值即可。然后按照上周介绍的方法即可计算出任意子串的</a:t>
                </a:r>
                <a:r>
                  <a:rPr lang="en-US" altLang="zh-CN" sz="3200" dirty="0"/>
                  <a:t>Hash</a:t>
                </a:r>
                <a:r>
                  <a:rPr lang="zh-CN" altLang="en-US" sz="3200" dirty="0"/>
                  <a:t>值。</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𝐻</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𝑙</m:t>
                          </m:r>
                          <m:r>
                            <a:rPr lang="en-US" altLang="zh-CN" sz="3200" i="1">
                              <a:latin typeface="Cambria Math" panose="02040503050406030204" pitchFamily="18" charset="0"/>
                            </a:rPr>
                            <m:t>,</m:t>
                          </m:r>
                          <m:r>
                            <a:rPr lang="en-US" altLang="zh-CN" sz="3200" i="1">
                              <a:latin typeface="Cambria Math" panose="02040503050406030204" pitchFamily="18" charset="0"/>
                            </a:rPr>
                            <m:t>𝑟</m:t>
                          </m:r>
                        </m:e>
                      </m:d>
                      <m:r>
                        <a:rPr lang="en-US" altLang="zh-CN" sz="3200" i="1">
                          <a:latin typeface="Cambria Math" panose="02040503050406030204" pitchFamily="18" charset="0"/>
                        </a:rPr>
                        <m:t>=</m:t>
                      </m:r>
                      <m:r>
                        <a:rPr lang="en-US" altLang="zh-CN" sz="3200" i="1">
                          <a:latin typeface="Cambria Math" panose="02040503050406030204" pitchFamily="18" charset="0"/>
                        </a:rPr>
                        <m:t>𝐻</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𝑟</m:t>
                          </m:r>
                        </m:e>
                      </m:d>
                      <m:r>
                        <a:rPr lang="en-US" altLang="zh-CN" sz="3200" i="1">
                          <a:latin typeface="Cambria Math" panose="02040503050406030204" pitchFamily="18" charset="0"/>
                        </a:rPr>
                        <m:t>−</m:t>
                      </m:r>
                      <m:r>
                        <a:rPr lang="en-US" altLang="zh-CN" sz="3200" i="1">
                          <a:latin typeface="Cambria Math" panose="02040503050406030204" pitchFamily="18" charset="0"/>
                        </a:rPr>
                        <m:t>𝐻</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𝑙</m:t>
                          </m:r>
                          <m:r>
                            <a:rPr lang="en-US" altLang="zh-CN" sz="3200" i="1">
                              <a:latin typeface="Cambria Math" panose="02040503050406030204" pitchFamily="18" charset="0"/>
                            </a:rPr>
                            <m:t>−1</m:t>
                          </m:r>
                        </m:e>
                      </m:d>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𝑥</m:t>
                          </m:r>
                        </m:e>
                        <m:sup>
                          <m:r>
                            <a:rPr lang="en-US" altLang="zh-CN" sz="3200" i="1">
                              <a:latin typeface="Cambria Math" panose="02040503050406030204" pitchFamily="18" charset="0"/>
                            </a:rPr>
                            <m:t>𝑟</m:t>
                          </m:r>
                          <m:r>
                            <a:rPr lang="en-US" altLang="zh-CN" sz="3200" i="1">
                              <a:latin typeface="Cambria Math" panose="02040503050406030204" pitchFamily="18" charset="0"/>
                            </a:rPr>
                            <m:t>−</m:t>
                          </m:r>
                          <m:r>
                            <a:rPr lang="en-US" altLang="zh-CN" sz="3200" i="1">
                              <a:latin typeface="Cambria Math" panose="02040503050406030204" pitchFamily="18" charset="0"/>
                            </a:rPr>
                            <m:t>𝑙</m:t>
                          </m:r>
                          <m:r>
                            <a:rPr lang="en-US" altLang="zh-CN" sz="3200" i="1">
                              <a:latin typeface="Cambria Math" panose="02040503050406030204" pitchFamily="18" charset="0"/>
                            </a:rPr>
                            <m:t>+1</m:t>
                          </m:r>
                        </m:sup>
                      </m:sSup>
                    </m:oMath>
                  </m:oMathPara>
                </a14:m>
                <a:endParaRPr lang="en-US" altLang="zh-CN" sz="3200" dirty="0"/>
              </a:p>
              <a:p>
                <a:r>
                  <a:rPr lang="en-US" altLang="zh-CN" sz="3200" dirty="0"/>
                  <a:t>	</a:t>
                </a:r>
                <a:r>
                  <a:rPr lang="zh-CN" altLang="en-US" sz="3200" dirty="0"/>
                  <a:t>注意题目中要求使用</a:t>
                </a:r>
                <a:r>
                  <a:rPr lang="en-US" altLang="zh-CN" sz="3200" dirty="0"/>
                  <a:t>unsigned long </a:t>
                </a:r>
                <a:r>
                  <a:rPr lang="en-US" altLang="zh-CN" sz="3200" dirty="0" err="1"/>
                  <a:t>long</a:t>
                </a:r>
                <a:r>
                  <a:rPr lang="zh-CN" altLang="en-US" sz="3200" dirty="0"/>
                  <a:t>类型自然溢出计算</a:t>
                </a:r>
                <a:r>
                  <a:rPr lang="en-US" altLang="zh-CN" sz="3200" dirty="0"/>
                  <a:t>Hash</a:t>
                </a:r>
                <a:r>
                  <a:rPr lang="zh-CN" altLang="en-US" sz="3200" dirty="0"/>
                  <a:t>值。</a:t>
                </a:r>
                <a:endParaRPr lang="en-US" altLang="zh-CN" sz="3200" dirty="0"/>
              </a:p>
            </p:txBody>
          </p:sp>
        </mc:Choice>
        <mc:Fallback xmlns="">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4040722"/>
              </a:xfrm>
              <a:prstGeom prst="rect">
                <a:avLst/>
              </a:prstGeom>
              <a:blipFill>
                <a:blip r:embed="rId6"/>
                <a:stretch>
                  <a:fillRect l="-1952" t="-2413" r="-1327" b="-40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481783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26</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H-</a:t>
            </a:r>
            <a:r>
              <a:rPr lang="zh-CN" altLang="en-US" sz="4200" b="1" dirty="0">
                <a:solidFill>
                  <a:srgbClr val="000000"/>
                </a:solidFill>
                <a:latin typeface="微软雅黑" panose="020B0503020204020204" pitchFamily="34" charset="-122"/>
                <a:ea typeface="微软雅黑" panose="020B0503020204020204" pitchFamily="34" charset="-122"/>
              </a:rPr>
              <a:t>我编不来故事了啦</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2268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回文树模板题。</a:t>
                </a:r>
                <a:endParaRPr lang="en-US" altLang="zh-CN" sz="3200" dirty="0"/>
              </a:p>
              <a:p>
                <a:r>
                  <a:rPr lang="en-US" altLang="zh-CN" sz="3200" dirty="0"/>
                  <a:t>	</a:t>
                </a:r>
                <a:r>
                  <a:rPr lang="zh-CN" altLang="en-US" sz="3200" dirty="0"/>
                  <a:t>因为回文树的每一个节点对应原串的一个回文子串，所以我们只需要对</a:t>
                </a:r>
                <a14:m>
                  <m:oMath xmlns:m="http://schemas.openxmlformats.org/officeDocument/2006/math">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𝐵</m:t>
                    </m:r>
                  </m:oMath>
                </a14:m>
                <a:r>
                  <a:rPr lang="zh-CN" altLang="en-US" sz="3200" dirty="0"/>
                  <a:t>串分别建立回文树，然后同时在两棵回文树上遍历然后统计即可。</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𝑎𝑛𝑠𝑤𝑒𝑟</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𝑢</m:t>
                          </m:r>
                        </m:sub>
                        <m:sup/>
                        <m:e>
                          <m:r>
                            <a:rPr lang="en-US" altLang="zh-CN" sz="3200" b="0" i="1" smtClean="0">
                              <a:latin typeface="Cambria Math" panose="02040503050406030204" pitchFamily="18" charset="0"/>
                            </a:rPr>
                            <m:t>𝑐𝑛𝑡</m:t>
                          </m:r>
                          <m:r>
                            <a:rPr lang="en-US" altLang="zh-CN" sz="3200" b="0" i="1" smtClean="0">
                              <a:latin typeface="Cambria Math" panose="02040503050406030204" pitchFamily="18" charset="0"/>
                            </a:rPr>
                            <m:t>[0]</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𝑢</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𝑐𝑛𝑡</m:t>
                          </m:r>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e>
                      </m:nary>
                    </m:oMath>
                  </m:oMathPara>
                </a14:m>
                <a:endParaRPr lang="en-US" altLang="zh-CN" sz="3200" b="0" dirty="0"/>
              </a:p>
              <a:p>
                <a:r>
                  <a:rPr lang="en-US" altLang="zh-CN" sz="3200" b="0" dirty="0"/>
                  <a:t>	</a:t>
                </a:r>
                <a:r>
                  <a:rPr lang="zh-CN" altLang="en-US" sz="3200" b="0" dirty="0"/>
                  <a:t>其中</a:t>
                </a:r>
                <a14:m>
                  <m:oMath xmlns:m="http://schemas.openxmlformats.org/officeDocument/2006/math">
                    <m:r>
                      <a:rPr lang="en-US" altLang="zh-CN" sz="3200" i="1" dirty="0" smtClean="0">
                        <a:latin typeface="Cambria Math" panose="02040503050406030204" pitchFamily="18" charset="0"/>
                      </a:rPr>
                      <m:t>𝑢</m:t>
                    </m:r>
                  </m:oMath>
                </a14:m>
                <a:r>
                  <a:rPr lang="zh-CN" altLang="en-US" sz="3200" dirty="0"/>
                  <a:t>结点对应的回文串同时在</a:t>
                </a:r>
                <a14:m>
                  <m:oMath xmlns:m="http://schemas.openxmlformats.org/officeDocument/2006/math">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𝐵</m:t>
                    </m:r>
                  </m:oMath>
                </a14:m>
                <a:r>
                  <a:rPr lang="zh-CN" altLang="en-US" sz="3200" b="0" dirty="0"/>
                  <a:t>中出现，</a:t>
                </a:r>
                <a14:m>
                  <m:oMath xmlns:m="http://schemas.openxmlformats.org/officeDocument/2006/math">
                    <m:r>
                      <a:rPr lang="en-US" altLang="zh-CN" sz="3200" b="0" i="1" dirty="0" smtClean="0">
                        <a:latin typeface="Cambria Math" panose="02040503050406030204" pitchFamily="18" charset="0"/>
                      </a:rPr>
                      <m:t>𝑐𝑛𝑡</m:t>
                    </m:r>
                    <m:r>
                      <a:rPr lang="en-US" altLang="zh-CN" sz="3200" b="0" i="1" dirty="0" smtClean="0">
                        <a:latin typeface="Cambria Math" panose="02040503050406030204" pitchFamily="18" charset="0"/>
                      </a:rPr>
                      <m:t>[0][</m:t>
                    </m:r>
                    <m:r>
                      <a:rPr lang="en-US" altLang="zh-CN" sz="3200" b="0" i="1" dirty="0" smtClean="0">
                        <a:latin typeface="Cambria Math" panose="02040503050406030204" pitchFamily="18" charset="0"/>
                      </a:rPr>
                      <m:t>𝑢</m:t>
                    </m:r>
                    <m:r>
                      <a:rPr lang="en-US" altLang="zh-CN" sz="3200" b="0" i="1" dirty="0" smtClean="0">
                        <a:latin typeface="Cambria Math" panose="02040503050406030204" pitchFamily="18" charset="0"/>
                      </a:rPr>
                      <m:t>],</m:t>
                    </m:r>
                    <m:r>
                      <a:rPr lang="en-US" altLang="zh-CN" sz="3200" b="0" i="1" dirty="0" err="1" smtClean="0">
                        <a:latin typeface="Cambria Math" panose="02040503050406030204" pitchFamily="18" charset="0"/>
                      </a:rPr>
                      <m:t>𝑐𝑛𝑡</m:t>
                    </m:r>
                    <m:r>
                      <a:rPr lang="en-US" altLang="zh-CN" sz="3200" b="0" i="1" dirty="0" smtClean="0">
                        <a:latin typeface="Cambria Math" panose="02040503050406030204" pitchFamily="18" charset="0"/>
                      </a:rPr>
                      <m:t>[1][</m:t>
                    </m:r>
                    <m:r>
                      <a:rPr lang="en-US" altLang="zh-CN" sz="3200" b="0" i="1" dirty="0" smtClean="0">
                        <a:latin typeface="Cambria Math" panose="02040503050406030204" pitchFamily="18" charset="0"/>
                      </a:rPr>
                      <m:t>𝑢</m:t>
                    </m:r>
                    <m:r>
                      <a:rPr lang="en-US" altLang="zh-CN" sz="3200" b="0" i="1" dirty="0" smtClean="0">
                        <a:latin typeface="Cambria Math" panose="02040503050406030204" pitchFamily="18" charset="0"/>
                      </a:rPr>
                      <m:t>]</m:t>
                    </m:r>
                  </m:oMath>
                </a14:m>
                <a:r>
                  <a:rPr lang="zh-CN" altLang="en-US" sz="3200" b="0" dirty="0"/>
                  <a:t>分别表示</a:t>
                </a:r>
                <a14:m>
                  <m:oMath xmlns:m="http://schemas.openxmlformats.org/officeDocument/2006/math">
                    <m:r>
                      <a:rPr lang="en-US" altLang="zh-CN" sz="3200" b="0" i="1" dirty="0" smtClean="0">
                        <a:latin typeface="Cambria Math" panose="02040503050406030204" pitchFamily="18" charset="0"/>
                      </a:rPr>
                      <m:t>𝑢</m:t>
                    </m:r>
                  </m:oMath>
                </a14:m>
                <a:r>
                  <a:rPr lang="zh-CN" altLang="en-US" sz="3200" b="0" dirty="0"/>
                  <a:t>对应的串在</a:t>
                </a:r>
                <a14:m>
                  <m:oMath xmlns:m="http://schemas.openxmlformats.org/officeDocument/2006/math">
                    <m:r>
                      <a:rPr lang="en-US" altLang="zh-CN" sz="3200" b="0" i="1" dirty="0" smtClean="0">
                        <a:latin typeface="Cambria Math" panose="02040503050406030204" pitchFamily="18" charset="0"/>
                      </a:rPr>
                      <m:t>𝐴</m:t>
                    </m:r>
                    <m:r>
                      <a:rPr lang="en-US" altLang="zh-CN" sz="3200" b="0" i="1" dirty="0" smtClean="0">
                        <a:latin typeface="Cambria Math" panose="02040503050406030204" pitchFamily="18" charset="0"/>
                      </a:rPr>
                      <m:t>,</m:t>
                    </m:r>
                    <m:r>
                      <a:rPr lang="en-US" altLang="zh-CN" sz="3200" b="0" i="1" smtClean="0">
                        <a:latin typeface="Cambria Math" panose="02040503050406030204" pitchFamily="18" charset="0"/>
                      </a:rPr>
                      <m:t>𝐵</m:t>
                    </m:r>
                  </m:oMath>
                </a14:m>
                <a:r>
                  <a:rPr lang="zh-CN" altLang="en-US" sz="3200" b="0" dirty="0"/>
                  <a:t>中出现的次数。</a:t>
                </a:r>
                <a:endParaRPr lang="en-US" altLang="zh-CN" sz="3200" b="0" dirty="0"/>
              </a:p>
            </p:txBody>
          </p:sp>
        </mc:Choice>
        <mc:Fallback xmlns="">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5226880"/>
              </a:xfrm>
              <a:prstGeom prst="rect">
                <a:avLst/>
              </a:prstGeom>
              <a:blipFill>
                <a:blip r:embed="rId6"/>
                <a:stretch>
                  <a:fillRect l="-1952" t="-1867" r="-1874" b="-25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90702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27</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I-</a:t>
            </a:r>
            <a:r>
              <a:rPr lang="zh-CN" altLang="en-US" sz="4200" b="1" dirty="0">
                <a:solidFill>
                  <a:srgbClr val="000000"/>
                </a:solidFill>
                <a:latin typeface="微软雅黑" panose="020B0503020204020204" pitchFamily="34" charset="-122"/>
                <a:ea typeface="微软雅黑" panose="020B0503020204020204" pitchFamily="34" charset="-122"/>
              </a:rPr>
              <a:t>可爱不过老子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0217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sSubSup>
                        <m:sSubSupPr>
                          <m:ctrlPr>
                            <a:rPr lang="en-US" altLang="zh-CN" sz="3200" b="0" i="1" smtClean="0">
                              <a:latin typeface="Cambria Math" panose="02040503050406030204" pitchFamily="18" charset="0"/>
                            </a:rPr>
                          </m:ctrlPr>
                        </m:sSubSupPr>
                        <m:e>
                          <m:r>
                            <m:rPr>
                              <m:sty m:val="p"/>
                            </m:rPr>
                            <a:rPr lang="en-US" altLang="zh-CN" sz="3200" b="0" i="0" smtClean="0">
                              <a:latin typeface="Cambria Math" panose="02040503050406030204" pitchFamily="18" charset="0"/>
                            </a:rPr>
                            <m:t>Σ</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sSubSup>
                      <m:r>
                        <a:rPr lang="en-US" altLang="zh-CN" sz="3200" b="0" i="1" smtClean="0">
                          <a:latin typeface="Cambria Math" panose="02040503050406030204" pitchFamily="18" charset="0"/>
                        </a:rPr>
                        <m:t>𝐿𝐶𝑃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𝑖</m:t>
                          </m:r>
                        </m:sub>
                      </m:sSub>
                    </m:oMath>
                  </m:oMathPara>
                </a14:m>
                <a:endParaRPr lang="en-US"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sSubSup>
                        <m:sSubSupPr>
                          <m:ctrlPr>
                            <a:rPr lang="en-US" altLang="zh-CN" sz="3200" b="0" i="1" smtClean="0">
                              <a:latin typeface="Cambria Math" panose="02040503050406030204" pitchFamily="18" charset="0"/>
                            </a:rPr>
                          </m:ctrlPr>
                        </m:sSubSupPr>
                        <m:e>
                          <m:r>
                            <m:rPr>
                              <m:sty m:val="p"/>
                            </m:rPr>
                            <a:rPr lang="en-US" altLang="zh-CN" sz="3200" b="0" i="0" smtClean="0">
                              <a:latin typeface="Cambria Math" panose="02040503050406030204" pitchFamily="18" charset="0"/>
                            </a:rPr>
                            <m:t>Σ</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sSubSup>
                      <m:r>
                        <a:rPr lang="en-US" altLang="zh-CN" sz="3200" b="0" i="1" smtClean="0">
                          <a:latin typeface="Cambria Math" panose="02040503050406030204" pitchFamily="18" charset="0"/>
                        </a:rPr>
                        <m:t>𝐿𝐶𝑃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𝑖</m:t>
                          </m:r>
                        </m:sub>
                      </m:sSub>
                    </m:oMath>
                  </m:oMathPara>
                </a14:m>
                <a:endParaRPr lang="en-US" altLang="zh-CN" sz="3200" dirty="0"/>
              </a:p>
              <a:p>
                <a:r>
                  <a:rPr lang="en-US" altLang="zh-CN" sz="3200" dirty="0"/>
                  <a:t>	</a:t>
                </a:r>
                <a:r>
                  <a:rPr lang="zh-CN" altLang="en-US" sz="3200" dirty="0"/>
                  <a:t>先随意变换一下，发现重点是快速求出</a:t>
                </a:r>
                <a14:m>
                  <m:oMath xmlns:m="http://schemas.openxmlformats.org/officeDocument/2006/math">
                    <m:sSubSup>
                      <m:sSubSupPr>
                        <m:ctrlPr>
                          <a:rPr lang="en-US" altLang="zh-CN" sz="3200" i="1" dirty="0" smtClean="0">
                            <a:latin typeface="Cambria Math" panose="02040503050406030204" pitchFamily="18" charset="0"/>
                          </a:rPr>
                        </m:ctrlPr>
                      </m:sSubSupPr>
                      <m:e>
                        <m:r>
                          <m:rPr>
                            <m:sty m:val="p"/>
                          </m:rPr>
                          <a:rPr lang="en-US" altLang="zh-CN" sz="3200" i="0" dirty="0" smtClean="0">
                            <a:latin typeface="Cambria Math" panose="02040503050406030204" pitchFamily="18" charset="0"/>
                          </a:rPr>
                          <m:t>Σ</m:t>
                        </m:r>
                      </m:e>
                      <m:sub>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=1</m:t>
                        </m:r>
                      </m:sub>
                      <m:sup>
                        <m:r>
                          <a:rPr lang="en-US" altLang="zh-CN" sz="3200" b="0" i="1" dirty="0" smtClean="0">
                            <a:latin typeface="Cambria Math" panose="02040503050406030204" pitchFamily="18" charset="0"/>
                          </a:rPr>
                          <m:t>𝑛</m:t>
                        </m:r>
                      </m:sup>
                    </m:sSubSup>
                    <m:r>
                      <a:rPr lang="en-US" altLang="zh-CN" sz="3200" b="0" i="1" smtClean="0">
                        <a:latin typeface="Cambria Math" panose="02040503050406030204" pitchFamily="18" charset="0"/>
                      </a:rPr>
                      <m:t>𝐿𝐶𝑃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𝑖</m:t>
                        </m:r>
                      </m:sub>
                    </m:sSub>
                    <m:r>
                      <a:rPr lang="zh-CN" altLang="en-US" sz="3200" i="1">
                        <a:latin typeface="Cambria Math" panose="02040503050406030204" pitchFamily="18" charset="0"/>
                      </a:rPr>
                      <m:t>，</m:t>
                    </m:r>
                  </m:oMath>
                </a14:m>
                <a:r>
                  <a:rPr lang="zh-CN" altLang="en-US" sz="3200" dirty="0"/>
                  <a:t>利用前缀树的性质，两个串在前缀树上对应节点的</a:t>
                </a:r>
                <a:r>
                  <a:rPr lang="en-US" altLang="zh-CN" sz="3200" dirty="0"/>
                  <a:t>LCA</a:t>
                </a:r>
                <a:r>
                  <a:rPr lang="zh-CN" altLang="en-US" sz="3200" dirty="0"/>
                  <a:t>即为这两个串的</a:t>
                </a:r>
                <a:r>
                  <a:rPr lang="en-US" altLang="zh-CN" sz="3200" dirty="0"/>
                  <a:t>LCP</a:t>
                </a:r>
                <a:r>
                  <a:rPr lang="zh-CN" altLang="en-US" sz="3200" dirty="0"/>
                  <a:t>在前缀树上的节点。</a:t>
                </a:r>
                <a:endParaRPr lang="en-US" altLang="zh-CN" sz="3200" dirty="0"/>
              </a:p>
              <a:p>
                <a:r>
                  <a:rPr lang="en-US" altLang="zh-CN" sz="3200" dirty="0"/>
                  <a:t>	</a:t>
                </a:r>
                <a:r>
                  <a:rPr lang="zh-CN" altLang="en-US" sz="3200" dirty="0"/>
                  <a:t>所以记</a:t>
                </a:r>
                <a14:m>
                  <m:oMath xmlns:m="http://schemas.openxmlformats.org/officeDocument/2006/math">
                    <m:r>
                      <a:rPr lang="en-US" altLang="zh-CN" sz="3200" b="0" i="1" smtClean="0">
                        <a:latin typeface="Cambria Math" panose="02040503050406030204" pitchFamily="18" charset="0"/>
                      </a:rPr>
                      <m:t>𝑣𝑎𝑙</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oMath>
                </a14:m>
                <a:r>
                  <a:rPr lang="zh-CN" altLang="en-US" sz="3200" dirty="0"/>
                  <a:t>为前缀树上以节点</a:t>
                </a:r>
                <a:r>
                  <a:rPr lang="en-US" altLang="zh-CN" sz="3200" dirty="0"/>
                  <a:t>u</a:t>
                </a:r>
                <a:r>
                  <a:rPr lang="zh-CN" altLang="en-US" sz="3200" dirty="0"/>
                  <a:t>为根节点的子树包含的所有字符串（它们都包含节点</a:t>
                </a:r>
                <a:r>
                  <a:rPr lang="en-US" altLang="zh-CN" sz="3200" dirty="0"/>
                  <a:t>u</a:t>
                </a:r>
                <a:r>
                  <a:rPr lang="zh-CN" altLang="en-US" sz="3200" dirty="0"/>
                  <a:t>对应的字符串作为前缀之一）的</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𝑖</m:t>
                        </m:r>
                      </m:sub>
                    </m:sSub>
                  </m:oMath>
                </a14:m>
                <a:r>
                  <a:rPr lang="zh-CN" altLang="en-US" sz="3200" dirty="0"/>
                  <a:t>之和。</a:t>
                </a:r>
                <a:endParaRPr lang="en-US" altLang="zh-CN" sz="3200" dirty="0"/>
              </a:p>
            </p:txBody>
          </p:sp>
        </mc:Choice>
        <mc:Fallback xmlns="">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5021759"/>
              </a:xfrm>
              <a:prstGeom prst="rect">
                <a:avLst/>
              </a:prstGeom>
              <a:blipFill>
                <a:blip r:embed="rId6"/>
                <a:stretch>
                  <a:fillRect l="-1952" r="-2030" b="-25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274266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28</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I-</a:t>
            </a:r>
            <a:r>
              <a:rPr lang="zh-CN" altLang="en-US" sz="4200" b="1" dirty="0">
                <a:solidFill>
                  <a:srgbClr val="000000"/>
                </a:solidFill>
                <a:latin typeface="微软雅黑" panose="020B0503020204020204" pitchFamily="34" charset="-122"/>
                <a:ea typeface="微软雅黑" panose="020B0503020204020204" pitchFamily="34" charset="-122"/>
              </a:rPr>
              <a:t>可爱不过老子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可是我们会发现空间不是太够。</a:t>
            </a:r>
            <a:endParaRPr lang="en-US" altLang="zh-CN" sz="3200" dirty="0"/>
          </a:p>
          <a:p>
            <a:r>
              <a:rPr lang="en-US" altLang="zh-CN" sz="3200" dirty="0"/>
              <a:t>	</a:t>
            </a:r>
            <a:r>
              <a:rPr lang="zh-CN" altLang="en-US" sz="3200" dirty="0"/>
              <a:t>利用多叉树转二叉树的技巧，每个节点只保留自己的第一个儿子作为左儿子，并以自己的兄弟作为右儿子，这样就能把空间优化到可以接受的程度。</a:t>
            </a:r>
            <a:endParaRPr lang="en-US" altLang="zh-CN" sz="3200" dirty="0"/>
          </a:p>
        </p:txBody>
      </p:sp>
    </p:spTree>
    <p:extLst>
      <p:ext uri="{BB962C8B-B14F-4D97-AF65-F5344CB8AC3E}">
        <p14:creationId xmlns:p14="http://schemas.microsoft.com/office/powerpoint/2010/main" val="3319709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29</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I-</a:t>
            </a:r>
            <a:r>
              <a:rPr lang="zh-CN" altLang="en-US" sz="4200" b="1" dirty="0">
                <a:solidFill>
                  <a:srgbClr val="000000"/>
                </a:solidFill>
                <a:latin typeface="微软雅黑" panose="020B0503020204020204" pitchFamily="34" charset="-122"/>
                <a:ea typeface="微软雅黑" panose="020B0503020204020204" pitchFamily="34" charset="-122"/>
              </a:rPr>
              <a:t>可爱不过老子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p>
        </p:txBody>
      </p:sp>
      <p:pic>
        <p:nvPicPr>
          <p:cNvPr id="2" name="图片 1">
            <a:extLst>
              <a:ext uri="{FF2B5EF4-FFF2-40B4-BE49-F238E27FC236}">
                <a16:creationId xmlns:a16="http://schemas.microsoft.com/office/drawing/2014/main" id="{44B35693-214B-4E0C-A589-C94662036351}"/>
              </a:ext>
            </a:extLst>
          </p:cNvPr>
          <p:cNvPicPr>
            <a:picLocks noChangeAspect="1"/>
          </p:cNvPicPr>
          <p:nvPr/>
        </p:nvPicPr>
        <p:blipFill>
          <a:blip r:embed="rId6"/>
          <a:stretch>
            <a:fillRect/>
          </a:stretch>
        </p:blipFill>
        <p:spPr>
          <a:xfrm>
            <a:off x="1241426" y="1371195"/>
            <a:ext cx="6653929" cy="4443471"/>
          </a:xfrm>
          <a:prstGeom prst="rect">
            <a:avLst/>
          </a:prstGeom>
        </p:spPr>
      </p:pic>
    </p:spTree>
    <p:extLst>
      <p:ext uri="{BB962C8B-B14F-4D97-AF65-F5344CB8AC3E}">
        <p14:creationId xmlns:p14="http://schemas.microsoft.com/office/powerpoint/2010/main" val="126791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相关定义</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t>最长公共前缀（</a:t>
            </a:r>
            <a:r>
              <a:rPr lang="en-US" altLang="zh-CN" sz="3200" dirty="0"/>
              <a:t>Longest Common Prefix</a:t>
            </a:r>
            <a:r>
              <a:rPr lang="zh-CN" altLang="en-US" sz="3200" dirty="0"/>
              <a:t>）</a:t>
            </a:r>
            <a:endParaRPr lang="en-US" altLang="zh-CN" sz="3200" dirty="0"/>
          </a:p>
          <a:p>
            <a:r>
              <a:rPr lang="en-US" altLang="zh-CN" sz="3200" dirty="0"/>
              <a:t>	</a:t>
            </a:r>
            <a:r>
              <a:rPr lang="zh-CN" altLang="en-US" sz="3200" dirty="0"/>
              <a:t>多个字符串最长的一个大家都有的前缀</a:t>
            </a:r>
            <a:endParaRPr lang="en-US" altLang="zh-CN"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175315"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30</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I-</a:t>
            </a:r>
            <a:r>
              <a:rPr lang="zh-CN" altLang="en-US" sz="4200" b="1" dirty="0">
                <a:solidFill>
                  <a:srgbClr val="000000"/>
                </a:solidFill>
                <a:latin typeface="微软雅黑" panose="020B0503020204020204" pitchFamily="34" charset="-122"/>
                <a:ea typeface="微软雅黑" panose="020B0503020204020204" pitchFamily="34" charset="-122"/>
              </a:rPr>
              <a:t>可爱不过老子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5777E86B-A624-4491-8EE6-F5CF8494C96A}"/>
              </a:ext>
            </a:extLst>
          </p:cNvPr>
          <p:cNvPicPr>
            <a:picLocks noChangeAspect="1"/>
          </p:cNvPicPr>
          <p:nvPr/>
        </p:nvPicPr>
        <p:blipFill>
          <a:blip r:embed="rId6"/>
          <a:stretch>
            <a:fillRect/>
          </a:stretch>
        </p:blipFill>
        <p:spPr>
          <a:xfrm>
            <a:off x="697692" y="1634122"/>
            <a:ext cx="7758890" cy="3721100"/>
          </a:xfrm>
          <a:prstGeom prst="rect">
            <a:avLst/>
          </a:prstGeom>
        </p:spPr>
      </p:pic>
    </p:spTree>
    <p:extLst>
      <p:ext uri="{BB962C8B-B14F-4D97-AF65-F5344CB8AC3E}">
        <p14:creationId xmlns:p14="http://schemas.microsoft.com/office/powerpoint/2010/main" val="278312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31</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J-</a:t>
            </a:r>
            <a:r>
              <a:rPr lang="zh-CN" altLang="en-US" sz="4200" b="1" dirty="0">
                <a:solidFill>
                  <a:srgbClr val="000000"/>
                </a:solidFill>
                <a:latin typeface="微软雅黑" panose="020B0503020204020204" pitchFamily="34" charset="-122"/>
                <a:ea typeface="微软雅黑" panose="020B0503020204020204" pitchFamily="34" charset="-122"/>
              </a:rPr>
              <a:t>好吃不过饺子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题目要求寻找满足</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0</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m:t>
                      </m:r>
                    </m:oMath>
                  </m:oMathPara>
                </a14:m>
                <a:endParaRPr lang="en-US"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−1]</m:t>
                      </m:r>
                    </m:oMath>
                  </m:oMathPara>
                </a14:m>
                <a:endParaRPr lang="en-US" altLang="zh-CN" sz="3200" dirty="0"/>
              </a:p>
              <a:p>
                <a:r>
                  <a:rPr lang="en-US" altLang="zh-CN" sz="3200" dirty="0"/>
                  <a:t>	</a:t>
                </a:r>
                <a:r>
                  <a:rPr lang="zh-CN" altLang="en-US" sz="3200" dirty="0"/>
                  <a:t>的</a:t>
                </a:r>
                <a14:m>
                  <m:oMath xmlns:m="http://schemas.openxmlformats.org/officeDocument/2006/math">
                    <m:r>
                      <a:rPr lang="en-US" altLang="zh-CN" sz="3200" i="1" dirty="0" smtClean="0">
                        <a:latin typeface="Cambria Math" panose="02040503050406030204" pitchFamily="18" charset="0"/>
                      </a:rPr>
                      <m:t>𝑘</m:t>
                    </m:r>
                  </m:oMath>
                </a14:m>
                <a:r>
                  <a:rPr lang="zh-CN" altLang="en-US" sz="3200" dirty="0"/>
                  <a:t>，我们设</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e>
                      </m:d>
                    </m:oMath>
                  </m:oMathPara>
                </a14:m>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𝑏𝑠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oMath>
                  </m:oMathPara>
                </a14:m>
                <a:endParaRPr lang="en-US" altLang="zh-CN" sz="3200" dirty="0"/>
              </a:p>
              <a:p>
                <a:r>
                  <a:rPr lang="en-US" altLang="zh-CN" sz="3200" dirty="0"/>
                  <a:t>	</a:t>
                </a:r>
                <a:r>
                  <a:rPr lang="zh-CN" altLang="en-US" sz="3200" dirty="0"/>
                  <a:t>要求变为</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0</m:t>
                          </m:r>
                        </m:e>
                      </m:d>
                    </m:oMath>
                  </m:oMathPara>
                </a14:m>
                <a:endParaRPr lang="en-US" altLang="zh-CN" sz="3200" b="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oMath>
                  </m:oMathPara>
                </a14:m>
                <a:endParaRPr lang="en-US" altLang="zh-CN" sz="3200" b="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−2</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−2</m:t>
                          </m:r>
                        </m:e>
                      </m:d>
                    </m:oMath>
                  </m:oMathPara>
                </a14:m>
                <a:endParaRPr lang="en-US" altLang="zh-CN" sz="3200" b="0" dirty="0"/>
              </a:p>
              <a:p>
                <a:r>
                  <a:rPr lang="en-US" altLang="zh-CN" sz="3200" b="0" dirty="0"/>
                  <a:t>	</a:t>
                </a:r>
              </a:p>
            </p:txBody>
          </p:sp>
        </mc:Choice>
        <mc:Fallback xmlns="">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5509200"/>
              </a:xfrm>
              <a:prstGeom prst="rect">
                <a:avLst/>
              </a:prstGeom>
              <a:blipFill>
                <a:blip r:embed="rId6"/>
                <a:stretch>
                  <a:fillRect t="-17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55769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32</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J-</a:t>
            </a:r>
            <a:r>
              <a:rPr lang="zh-CN" altLang="en-US" sz="4200" b="1" dirty="0">
                <a:solidFill>
                  <a:srgbClr val="000000"/>
                </a:solidFill>
                <a:latin typeface="微软雅黑" panose="020B0503020204020204" pitchFamily="34" charset="-122"/>
                <a:ea typeface="微软雅黑" panose="020B0503020204020204" pitchFamily="34" charset="-122"/>
              </a:rPr>
              <a:t>好吃不过饺子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然后就是一个很朴素的匹配问题了。</a:t>
            </a:r>
            <a:endParaRPr lang="en-US" altLang="zh-CN" sz="3200" b="0" dirty="0"/>
          </a:p>
        </p:txBody>
      </p:sp>
    </p:spTree>
    <p:extLst>
      <p:ext uri="{BB962C8B-B14F-4D97-AF65-F5344CB8AC3E}">
        <p14:creationId xmlns:p14="http://schemas.microsoft.com/office/powerpoint/2010/main" val="320556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a:t>
            </a:r>
            <a:r>
              <a:rPr lang="zh-CN" altLang="en-US" sz="4200" b="1" dirty="0">
                <a:solidFill>
                  <a:srgbClr val="000000"/>
                </a:solidFill>
                <a:latin typeface="微软雅黑" panose="020B0503020204020204" pitchFamily="34" charset="-122"/>
                <a:ea typeface="微软雅黑" panose="020B0503020204020204" pitchFamily="34" charset="-122"/>
              </a:rPr>
              <a:t>弗吉桑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en-US" altLang="zh-CN" sz="3200" dirty="0" err="1"/>
              <a:t>Manacher</a:t>
            </a:r>
            <a:r>
              <a:rPr lang="zh-CN" altLang="en-US" sz="3200" dirty="0"/>
              <a:t>模板题。</a:t>
            </a:r>
            <a:endParaRPr lang="en-US" altLang="zh-CN" sz="3200" dirty="0"/>
          </a:p>
          <a:p>
            <a:r>
              <a:rPr lang="en-US" altLang="zh-CN" sz="3200" b="0" dirty="0"/>
              <a:t>	</a:t>
            </a:r>
            <a:r>
              <a:rPr lang="zh-CN" altLang="en-US" sz="3200" dirty="0"/>
              <a:t>利用上周介绍的</a:t>
            </a:r>
            <a:r>
              <a:rPr lang="en-US" altLang="zh-CN" sz="3200" dirty="0" err="1"/>
              <a:t>Manacher</a:t>
            </a:r>
            <a:r>
              <a:rPr lang="zh-CN" altLang="en-US" sz="3200" dirty="0"/>
              <a:t>算法可以轻松解决此题。</a:t>
            </a:r>
            <a:endParaRPr lang="en-US" altLang="zh-CN" sz="3200" dirty="0"/>
          </a:p>
          <a:p>
            <a:r>
              <a:rPr lang="en-US" altLang="zh-CN" sz="3200" b="0" dirty="0"/>
              <a:t>	</a:t>
            </a:r>
            <a:r>
              <a:rPr lang="zh-CN" altLang="en-US" sz="3200" b="0" dirty="0"/>
              <a:t>注意，在采用上次讲的</a:t>
            </a:r>
            <a:r>
              <a:rPr lang="en-US" altLang="zh-CN" sz="3200" b="0" dirty="0"/>
              <a:t>Trick</a:t>
            </a:r>
            <a:r>
              <a:rPr lang="zh-CN" altLang="en-US" sz="3200" b="0" dirty="0"/>
              <a:t>的时候，一定要用原串中“不可能出现”的字符填充在字符间。</a:t>
            </a:r>
            <a:endParaRPr lang="en-US" altLang="zh-CN" sz="3200" b="0" dirty="0"/>
          </a:p>
        </p:txBody>
      </p:sp>
    </p:spTree>
    <p:extLst>
      <p:ext uri="{BB962C8B-B14F-4D97-AF65-F5344CB8AC3E}">
        <p14:creationId xmlns:p14="http://schemas.microsoft.com/office/powerpoint/2010/main" val="202151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34</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a:t>
            </a:r>
            <a:r>
              <a:rPr lang="zh-CN" altLang="en-US" sz="4200" b="1" dirty="0">
                <a:solidFill>
                  <a:srgbClr val="000000"/>
                </a:solidFill>
                <a:latin typeface="微软雅黑" panose="020B0503020204020204" pitchFamily="34" charset="-122"/>
                <a:ea typeface="微软雅黑" panose="020B0503020204020204" pitchFamily="34" charset="-122"/>
              </a:rPr>
              <a:t>弗吉桑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endParaRPr lang="en-US" altLang="zh-CN" sz="3200" b="0" dirty="0"/>
          </a:p>
        </p:txBody>
      </p:sp>
      <p:pic>
        <p:nvPicPr>
          <p:cNvPr id="2" name="图片 1">
            <a:extLst>
              <a:ext uri="{FF2B5EF4-FFF2-40B4-BE49-F238E27FC236}">
                <a16:creationId xmlns:a16="http://schemas.microsoft.com/office/drawing/2014/main" id="{D3BCEAB0-EC73-46CA-9319-90BCFA57DA9A}"/>
              </a:ext>
            </a:extLst>
          </p:cNvPr>
          <p:cNvPicPr>
            <a:picLocks noChangeAspect="1"/>
          </p:cNvPicPr>
          <p:nvPr/>
        </p:nvPicPr>
        <p:blipFill>
          <a:blip r:embed="rId6"/>
          <a:stretch>
            <a:fillRect/>
          </a:stretch>
        </p:blipFill>
        <p:spPr>
          <a:xfrm>
            <a:off x="570359" y="1663185"/>
            <a:ext cx="8003281" cy="4113836"/>
          </a:xfrm>
          <a:prstGeom prst="rect">
            <a:avLst/>
          </a:prstGeom>
        </p:spPr>
      </p:pic>
    </p:spTree>
    <p:extLst>
      <p:ext uri="{BB962C8B-B14F-4D97-AF65-F5344CB8AC3E}">
        <p14:creationId xmlns:p14="http://schemas.microsoft.com/office/powerpoint/2010/main" val="757241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9057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35</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L-</a:t>
            </a:r>
            <a:r>
              <a:rPr lang="zh-CN" altLang="en-US" sz="4200" b="1" dirty="0">
                <a:solidFill>
                  <a:srgbClr val="000000"/>
                </a:solidFill>
                <a:latin typeface="微软雅黑" panose="020B0503020204020204" pitchFamily="34" charset="-122"/>
                <a:ea typeface="微软雅黑" panose="020B0503020204020204" pitchFamily="34" charset="-122"/>
              </a:rPr>
              <a:t>主楼</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可以利用前缀指针的性质解决。</a:t>
                </a:r>
                <a:endParaRPr lang="en-US" altLang="zh-CN" sz="3200" dirty="0"/>
              </a:p>
              <a:p>
                <a:endParaRPr lang="en-US" altLang="zh-CN" sz="3200" dirty="0"/>
              </a:p>
              <a:p>
                <a:endParaRPr lang="en-US" altLang="zh-CN" sz="3200" dirty="0"/>
              </a:p>
              <a:p>
                <a:endParaRPr lang="en-US" altLang="zh-CN" sz="3200" dirty="0"/>
              </a:p>
              <a:p>
                <a:endParaRPr lang="en-US" altLang="zh-CN" sz="3200" dirty="0"/>
              </a:p>
              <a:p>
                <a:endParaRPr lang="en-US" altLang="zh-CN" sz="3200" dirty="0"/>
              </a:p>
              <a:p>
                <a:r>
                  <a:rPr lang="en-US" altLang="zh-CN" sz="3200" dirty="0"/>
                  <a:t>	</a:t>
                </a:r>
                <a:r>
                  <a:rPr lang="zh-CN" altLang="en-US" sz="3200" dirty="0"/>
                  <a:t>红色部分均相等，黄色部分均相等，前</a:t>
                </a:r>
                <a14:m>
                  <m:oMath xmlns:m="http://schemas.openxmlformats.org/officeDocument/2006/math">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oMath>
                </a14:m>
                <a:r>
                  <a:rPr lang="zh-CN" altLang="en-US" sz="3200" dirty="0"/>
                  <a:t>个字符就是满足要求的字符串。因为</a:t>
                </a:r>
                <a14:m>
                  <m:oMath xmlns:m="http://schemas.openxmlformats.org/officeDocument/2006/math">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oMath>
                </a14:m>
                <a:r>
                  <a:rPr lang="zh-CN" altLang="en-US" sz="3200" dirty="0"/>
                  <a:t>保证了“最长”，所以此时的</a:t>
                </a:r>
                <a14:m>
                  <m:oMath xmlns:m="http://schemas.openxmlformats.org/officeDocument/2006/math">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oMath>
                </a14:m>
                <a:r>
                  <a:rPr lang="zh-CN" altLang="en-US" sz="3200" dirty="0"/>
                  <a:t>“最短”。</a:t>
                </a:r>
                <a:endParaRPr lang="en-US" altLang="zh-CN" sz="3200" dirty="0"/>
              </a:p>
              <a:p>
                <a:endParaRPr lang="en-US" altLang="zh-CN" sz="3200" b="0" dirty="0"/>
              </a:p>
            </p:txBody>
          </p:sp>
        </mc:Choice>
        <mc:Fallback xmlns="">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5509200"/>
              </a:xfrm>
              <a:prstGeom prst="rect">
                <a:avLst/>
              </a:prstGeom>
              <a:blipFill>
                <a:blip r:embed="rId6"/>
                <a:stretch>
                  <a:fillRect l="-1952" t="-17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2919CBB-E548-4D64-AB05-8D15D3B5E5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9361" y="1899444"/>
            <a:ext cx="5645277" cy="2107735"/>
          </a:xfrm>
          <a:prstGeom prst="rect">
            <a:avLst/>
          </a:prstGeom>
        </p:spPr>
      </p:pic>
    </p:spTree>
    <p:extLst>
      <p:ext uri="{BB962C8B-B14F-4D97-AF65-F5344CB8AC3E}">
        <p14:creationId xmlns:p14="http://schemas.microsoft.com/office/powerpoint/2010/main" val="1510852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36</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M-</a:t>
            </a:r>
            <a:r>
              <a:rPr lang="zh-CN" altLang="en-US" sz="4200" b="1" dirty="0">
                <a:solidFill>
                  <a:srgbClr val="000000"/>
                </a:solidFill>
                <a:latin typeface="微软雅黑" panose="020B0503020204020204" pitchFamily="34" charset="-122"/>
                <a:ea typeface="微软雅黑" panose="020B0503020204020204" pitchFamily="34" charset="-122"/>
              </a:rPr>
              <a:t>图书馆</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AC</a:t>
            </a:r>
            <a:r>
              <a:rPr lang="zh-CN" altLang="en-US" sz="3200" dirty="0"/>
              <a:t>自动机模板题。</a:t>
            </a:r>
            <a:endParaRPr lang="en-US" altLang="zh-CN" sz="3200" dirty="0"/>
          </a:p>
          <a:p>
            <a:r>
              <a:rPr lang="en-US" altLang="zh-CN" sz="3200" b="0" dirty="0"/>
              <a:t>	</a:t>
            </a:r>
            <a:r>
              <a:rPr lang="zh-CN" altLang="en-US" sz="3200" b="0" dirty="0"/>
              <a:t>对于所有的关键词建立</a:t>
            </a:r>
            <a:r>
              <a:rPr lang="en-US" altLang="zh-CN" sz="3200" b="0" dirty="0"/>
              <a:t>AC</a:t>
            </a:r>
            <a:r>
              <a:rPr lang="zh-CN" altLang="en-US" sz="3200" b="0" dirty="0"/>
              <a:t>自动机，然后用其进行匹配，在匹配时记录。最后在将</a:t>
            </a:r>
            <a:r>
              <a:rPr lang="zh-CN" altLang="en-US" sz="3200" dirty="0"/>
              <a:t>失配指针反转形成的</a:t>
            </a:r>
            <a:r>
              <a:rPr lang="en-US" altLang="zh-CN" sz="3200" dirty="0"/>
              <a:t>fail</a:t>
            </a:r>
            <a:r>
              <a:rPr lang="zh-CN" altLang="en-US" sz="3200" dirty="0"/>
              <a:t>树上进行统计，每个关键字出现的次数等于在</a:t>
            </a:r>
            <a:r>
              <a:rPr lang="en-US" altLang="zh-CN" sz="3200" dirty="0"/>
              <a:t>fail</a:t>
            </a:r>
            <a:r>
              <a:rPr lang="zh-CN" altLang="en-US" sz="3200" dirty="0"/>
              <a:t>树上以其对应结点为根节点的子树中所有点对应字符串出现次数的总和。</a:t>
            </a:r>
            <a:endParaRPr lang="en-US" altLang="zh-CN" sz="3200" dirty="0"/>
          </a:p>
          <a:p>
            <a:r>
              <a:rPr lang="en-US" altLang="zh-CN" sz="3200" b="0" dirty="0"/>
              <a:t>	</a:t>
            </a:r>
            <a:r>
              <a:rPr lang="zh-CN" altLang="en-US" sz="3200" b="0" dirty="0"/>
              <a:t>注意因为有多组数据所以最好在新建结点的时候单独给结点赋初值（想一想，为什么？）。</a:t>
            </a:r>
            <a:endParaRPr lang="en-US" altLang="zh-CN" sz="3200" b="0" dirty="0"/>
          </a:p>
        </p:txBody>
      </p:sp>
    </p:spTree>
    <p:extLst>
      <p:ext uri="{BB962C8B-B14F-4D97-AF65-F5344CB8AC3E}">
        <p14:creationId xmlns:p14="http://schemas.microsoft.com/office/powerpoint/2010/main" val="2546234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37</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THE END</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84775"/>
          </a:xfrm>
          <a:prstGeom prst="rect">
            <a:avLst/>
          </a:prstGeom>
          <a:noFill/>
        </p:spPr>
        <p:txBody>
          <a:bodyPr wrap="square" rtlCol="0">
            <a:spAutoFit/>
          </a:bodyPr>
          <a:lstStyle/>
          <a:p>
            <a:r>
              <a:rPr lang="zh-CN" altLang="en-US" sz="3200" dirty="0"/>
              <a:t>后面就没有了。</a:t>
            </a:r>
            <a:endParaRPr lang="en-US" altLang="zh-CN" sz="3200" dirty="0"/>
          </a:p>
        </p:txBody>
      </p:sp>
    </p:spTree>
    <p:extLst>
      <p:ext uri="{BB962C8B-B14F-4D97-AF65-F5344CB8AC3E}">
        <p14:creationId xmlns:p14="http://schemas.microsoft.com/office/powerpoint/2010/main" val="162658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4</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r>
              <a:rPr lang="en-US" altLang="zh-CN" sz="4200" b="1" dirty="0">
                <a:solidFill>
                  <a:srgbClr val="000000"/>
                </a:solidFill>
                <a:latin typeface="微软雅黑" panose="020B0503020204020204" pitchFamily="34" charset="-122"/>
                <a:ea typeface="微软雅黑" panose="020B0503020204020204" pitchFamily="34" charset="-122"/>
              </a:rPr>
              <a:t>——M-</a:t>
            </a:r>
            <a:r>
              <a:rPr lang="zh-CN" altLang="en-US" sz="4200" b="1" dirty="0">
                <a:solidFill>
                  <a:srgbClr val="000000"/>
                </a:solidFill>
                <a:latin typeface="微软雅黑" panose="020B0503020204020204" pitchFamily="34" charset="-122"/>
                <a:ea typeface="微软雅黑" panose="020B0503020204020204" pitchFamily="34" charset="-122"/>
              </a:rPr>
              <a:t>图书馆</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09200"/>
              </a:xfrm>
              <a:prstGeom prst="rect">
                <a:avLst/>
              </a:prstGeom>
              <a:noFill/>
            </p:spPr>
            <p:txBody>
              <a:bodyPr wrap="square" rtlCol="0">
                <a:spAutoFit/>
              </a:bodyPr>
              <a:lstStyle/>
              <a:p>
                <a:r>
                  <a:rPr lang="en-US" altLang="zh-CN" sz="3200" dirty="0"/>
                  <a:t>	</a:t>
                </a:r>
                <a:r>
                  <a:rPr lang="zh-CN" altLang="en-US" sz="3200" dirty="0"/>
                  <a:t>给定一个长度不超过</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𝑆</m:t>
                    </m:r>
                  </m:oMath>
                </a14:m>
                <a:r>
                  <a:rPr lang="zh-CN" altLang="en-US" sz="3200" dirty="0"/>
                  <a:t>，再给你</a:t>
                </a:r>
                <a14:m>
                  <m:oMath xmlns:m="http://schemas.openxmlformats.org/officeDocument/2006/math">
                    <m:r>
                      <a:rPr lang="zh-CN" altLang="en-US" sz="3200" b="0" i="1" dirty="0">
                        <a:latin typeface="Cambria Math" panose="02040503050406030204" pitchFamily="18" charset="0"/>
                      </a:rPr>
                      <m:t>不超过</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4</m:t>
                        </m:r>
                      </m:sup>
                    </m:sSup>
                  </m:oMath>
                </a14:m>
                <a:r>
                  <a:rPr lang="zh-CN" altLang="en-US" sz="3200" dirty="0"/>
                  <a:t>个长度不超过</a:t>
                </a:r>
                <a14:m>
                  <m:oMath xmlns:m="http://schemas.openxmlformats.org/officeDocument/2006/math">
                    <m:r>
                      <a:rPr lang="en-US" altLang="zh-CN" sz="3200" b="0" i="1" smtClean="0">
                        <a:latin typeface="Cambria Math" panose="02040503050406030204" pitchFamily="18" charset="0"/>
                      </a:rPr>
                      <m:t>50</m:t>
                    </m:r>
                  </m:oMath>
                </a14:m>
                <a:r>
                  <a:rPr lang="zh-CN" altLang="en-US" sz="3200" dirty="0"/>
                  <a:t>的字符串</a:t>
                </a:r>
                <a14:m>
                  <m:oMath xmlns:m="http://schemas.openxmlformats.org/officeDocument/2006/math">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oMath>
                </a14:m>
                <a:r>
                  <a:rPr lang="zh-CN" altLang="en-US" sz="3200" dirty="0"/>
                  <a:t>，问这些字符串在</a:t>
                </a:r>
                <a:r>
                  <a:rPr lang="en-US" altLang="zh-CN" sz="3200" dirty="0"/>
                  <a:t>S</a:t>
                </a:r>
                <a:r>
                  <a:rPr lang="zh-CN" altLang="en-US" sz="3200" dirty="0"/>
                  <a:t>中出现的次数的总和。</a:t>
                </a:r>
                <a:endParaRPr lang="en-US" altLang="zh-CN" sz="3200" dirty="0"/>
              </a:p>
              <a:p>
                <a:r>
                  <a:rPr lang="en-US" altLang="zh-CN" sz="3200" dirty="0"/>
                  <a:t>	</a:t>
                </a:r>
                <a:r>
                  <a:rPr lang="zh-CN" altLang="en-US" sz="3200" dirty="0"/>
                  <a:t>例如：</a:t>
                </a:r>
                <a:endParaRPr lang="en-US" altLang="zh-CN" sz="3200" dirty="0"/>
              </a:p>
              <a:p>
                <a:r>
                  <a:rPr lang="en-US" altLang="zh-CN" sz="3200" dirty="0"/>
                  <a:t>	1</a:t>
                </a:r>
              </a:p>
              <a:p>
                <a:r>
                  <a:rPr lang="en-US" altLang="zh-CN" sz="3200" dirty="0"/>
                  <a:t>	trumpet</a:t>
                </a:r>
              </a:p>
              <a:p>
                <a:r>
                  <a:rPr lang="en-US" altLang="zh-CN" sz="3200" dirty="0"/>
                  <a:t>	4</a:t>
                </a:r>
              </a:p>
              <a:p>
                <a:r>
                  <a:rPr lang="en-US" altLang="zh-CN" sz="3200" dirty="0"/>
                  <a:t>	trump</a:t>
                </a:r>
              </a:p>
              <a:p>
                <a:r>
                  <a:rPr lang="en-US" altLang="zh-CN" sz="3200" dirty="0"/>
                  <a:t>	drum</a:t>
                </a:r>
              </a:p>
              <a:p>
                <a:r>
                  <a:rPr lang="en-US" altLang="zh-CN" sz="3200" dirty="0"/>
                  <a:t>	pet</a:t>
                </a:r>
              </a:p>
              <a:p>
                <a:r>
                  <a:rPr lang="en-US" altLang="zh-CN" sz="3200" dirty="0"/>
                  <a:t>	rump</a:t>
                </a:r>
                <a:endParaRPr lang="zh-CN" altLang="en-US"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09200"/>
              </a:xfrm>
              <a:prstGeom prst="rect">
                <a:avLst/>
              </a:prstGeom>
              <a:blipFill>
                <a:blip r:embed="rId6"/>
                <a:stretch>
                  <a:fillRect l="-1874" t="-1772" r="-1274" b="-2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207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5</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492990"/>
              </a:xfrm>
              <a:prstGeom prst="rect">
                <a:avLst/>
              </a:prstGeom>
              <a:noFill/>
            </p:spPr>
            <p:txBody>
              <a:bodyPr wrap="square" rtlCol="0">
                <a:spAutoFit/>
              </a:bodyPr>
              <a:lstStyle/>
              <a:p>
                <a:r>
                  <a:rPr lang="en-US" altLang="zh-CN" sz="3200" dirty="0"/>
                  <a:t>	</a:t>
                </a:r>
                <a:r>
                  <a:rPr lang="zh-CN" altLang="en-US" sz="3200" dirty="0"/>
                  <a:t>依次枚举每一个字符串</a:t>
                </a:r>
                <a14:m>
                  <m:oMath xmlns:m="http://schemas.openxmlformats.org/officeDocument/2006/math">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oMath>
                </a14:m>
                <a:r>
                  <a:rPr lang="zh-CN" altLang="en-US" sz="3200" dirty="0"/>
                  <a:t>，然后将其与</a:t>
                </a:r>
                <a:r>
                  <a:rPr lang="en-US" altLang="zh-CN" sz="3200" dirty="0"/>
                  <a:t>S</a:t>
                </a:r>
                <a:r>
                  <a:rPr lang="zh-CN" altLang="en-US" sz="3200" dirty="0"/>
                  <a:t>做</a:t>
                </a:r>
                <a:r>
                  <a:rPr lang="en-US" altLang="zh-CN" sz="3200" dirty="0"/>
                  <a:t>KMP</a:t>
                </a:r>
                <a:r>
                  <a:rPr lang="zh-CN" altLang="en-US" sz="3200" dirty="0"/>
                  <a:t>得到其出现次数。</a:t>
                </a:r>
              </a:p>
              <a:p>
                <a:r>
                  <a:rPr lang="en-US" altLang="zh-CN" sz="3200" dirty="0"/>
                  <a:t>	</a:t>
                </a:r>
                <a14:m>
                  <m:oMath xmlns:m="http://schemas.openxmlformats.org/officeDocument/2006/math">
                    <m:r>
                      <a:rPr lang="zh-CN" altLang="en-US" sz="3200" b="0" i="1" dirty="0" smtClean="0">
                        <a:latin typeface="Cambria Math" panose="02040503050406030204" pitchFamily="18" charset="0"/>
                      </a:rPr>
                      <m:t>时间复杂度</m:t>
                    </m:r>
                    <m:r>
                      <a:rPr lang="en-US" altLang="zh-CN" sz="3200" b="0" i="1" smtClean="0">
                        <a:latin typeface="Cambria Math" panose="02040503050406030204" pitchFamily="18" charset="0"/>
                      </a:rPr>
                      <m:t>𝑂</m:t>
                    </m:r>
                    <m:d>
                      <m:dPr>
                        <m:ctrlPr>
                          <a:rPr lang="en-US" altLang="zh-CN" sz="3200" b="0" i="1" smtClean="0">
                            <a:latin typeface="Cambria Math" panose="02040503050406030204" pitchFamily="18" charset="0"/>
                          </a:rPr>
                        </m:ctrlPr>
                      </m:dPr>
                      <m:e>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m:t>
                            </m:r>
                          </m:sub>
                          <m:sup/>
                          <m:e>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e>
                        </m:nary>
                      </m:e>
                    </m:d>
                  </m:oMath>
                </a14:m>
                <a:endParaRPr lang="zh-CN" altLang="en-US" sz="3200" dirty="0"/>
              </a:p>
              <a:p>
                <a:r>
                  <a:rPr lang="en-US" altLang="zh-CN" sz="3200" dirty="0"/>
                  <a:t>	</a:t>
                </a:r>
                <a:r>
                  <a:rPr lang="zh-CN" altLang="en-US" sz="6000" b="1" dirty="0">
                    <a:solidFill>
                      <a:srgbClr val="FF0000"/>
                    </a:solidFill>
                  </a:rPr>
                  <a:t>太慢啦！</a:t>
                </a:r>
                <a:endParaRPr lang="zh-CN" altLang="en-US" sz="3200" b="1" dirty="0">
                  <a:solidFill>
                    <a:srgbClr val="FF0000"/>
                  </a:solidFill>
                </a:endParaRP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2492990"/>
              </a:xfrm>
              <a:prstGeom prst="rect">
                <a:avLst/>
              </a:prstGeom>
              <a:blipFill>
                <a:blip r:embed="rId6"/>
                <a:stretch>
                  <a:fillRect l="-1874" t="-3912" b="-146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14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6</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524315"/>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zh-CN" altLang="en-US" sz="3200" dirty="0"/>
              <a:t>重复地对</a:t>
            </a:r>
            <a:r>
              <a:rPr lang="en-US" altLang="zh-CN" sz="3200" dirty="0"/>
              <a:t>LCP</a:t>
            </a:r>
            <a:r>
              <a:rPr lang="zh-CN" altLang="en-US" sz="3200" dirty="0"/>
              <a:t>计算失配指针和匹配消耗了大量计算资源，我们实际上可以将这些字符串的</a:t>
            </a:r>
            <a:r>
              <a:rPr lang="en-US" altLang="zh-CN" sz="3200" dirty="0"/>
              <a:t>LCP</a:t>
            </a:r>
            <a:r>
              <a:rPr lang="zh-CN" altLang="en-US" sz="3200" dirty="0"/>
              <a:t>利用起来。</a:t>
            </a:r>
            <a:endParaRPr lang="en-US" altLang="zh-CN" sz="3200" dirty="0"/>
          </a:p>
        </p:txBody>
      </p:sp>
    </p:spTree>
    <p:extLst>
      <p:ext uri="{BB962C8B-B14F-4D97-AF65-F5344CB8AC3E}">
        <p14:creationId xmlns:p14="http://schemas.microsoft.com/office/powerpoint/2010/main" val="29455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7</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046988"/>
          </a:xfrm>
          <a:prstGeom prst="rect">
            <a:avLst/>
          </a:prstGeom>
          <a:noFill/>
        </p:spPr>
        <p:txBody>
          <a:bodyPr wrap="square" rtlCol="0">
            <a:spAutoFit/>
          </a:bodyPr>
          <a:lstStyle/>
          <a:p>
            <a:r>
              <a:rPr lang="en-US" altLang="zh-CN" sz="3200" dirty="0"/>
              <a:t>	AC</a:t>
            </a:r>
            <a:r>
              <a:rPr lang="zh-CN" altLang="en-US" sz="3200" dirty="0"/>
              <a:t>自动机全称</a:t>
            </a:r>
            <a:r>
              <a:rPr lang="en-US" altLang="zh-CN" sz="3200" dirty="0" err="1"/>
              <a:t>Aho-Corasick</a:t>
            </a:r>
            <a:r>
              <a:rPr lang="en-US" altLang="zh-CN" sz="3200" dirty="0"/>
              <a:t> automaton</a:t>
            </a:r>
            <a:r>
              <a:rPr lang="zh-CN" altLang="en-US" sz="3200" dirty="0"/>
              <a:t>，于</a:t>
            </a:r>
            <a:r>
              <a:rPr lang="en-US" altLang="zh-CN" sz="3200" dirty="0"/>
              <a:t>1975</a:t>
            </a:r>
            <a:r>
              <a:rPr lang="zh-CN" altLang="en-US" sz="3200" dirty="0"/>
              <a:t>年诞生与著名的贝尔实验室，主要用于处理多模式串的匹配问题。</a:t>
            </a:r>
            <a:r>
              <a:rPr lang="en-US" altLang="zh-CN" sz="3200" dirty="0"/>
              <a:t>	AC</a:t>
            </a:r>
            <a:r>
              <a:rPr lang="zh-CN" altLang="en-US" sz="3200" dirty="0"/>
              <a:t>自动机包含了前缀树和</a:t>
            </a:r>
            <a:r>
              <a:rPr lang="en-US" altLang="zh-CN" sz="3200" dirty="0"/>
              <a:t>KMP</a:t>
            </a:r>
            <a:r>
              <a:rPr lang="zh-CN" altLang="en-US" sz="3200" dirty="0"/>
              <a:t>两方面的思想，利用前缀树来储存各个字符串，然后再前缀树上做类似于</a:t>
            </a:r>
            <a:r>
              <a:rPr lang="en-US" altLang="zh-CN" sz="3200" dirty="0"/>
              <a:t>KMP</a:t>
            </a:r>
            <a:r>
              <a:rPr lang="zh-CN" altLang="en-US" sz="3200" dirty="0"/>
              <a:t>的操作。</a:t>
            </a:r>
            <a:endParaRPr lang="en-US" altLang="zh-CN" sz="3200" dirty="0"/>
          </a:p>
        </p:txBody>
      </p:sp>
    </p:spTree>
    <p:extLst>
      <p:ext uri="{BB962C8B-B14F-4D97-AF65-F5344CB8AC3E}">
        <p14:creationId xmlns:p14="http://schemas.microsoft.com/office/powerpoint/2010/main" val="118806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8</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524315"/>
              </a:xfrm>
              <a:prstGeom prst="rect">
                <a:avLst/>
              </a:prstGeom>
              <a:noFill/>
            </p:spPr>
            <p:txBody>
              <a:bodyPr wrap="square" rtlCol="0">
                <a:spAutoFit/>
              </a:bodyPr>
              <a:lstStyle/>
              <a:p>
                <a:r>
                  <a:rPr lang="en-US" altLang="zh-CN" sz="3200" dirty="0"/>
                  <a:t>	</a:t>
                </a:r>
                <a:r>
                  <a:rPr lang="zh-CN" altLang="en-US" sz="3200" dirty="0"/>
                  <a:t>在前缀树上，每一个结点都会对应某个字符串的一个前缀。类似的，我们定义失配指针</a:t>
                </a:r>
                <a14:m>
                  <m:oMath xmlns:m="http://schemas.openxmlformats.org/officeDocument/2006/math">
                    <m:r>
                      <a:rPr lang="en-US" altLang="zh-CN" sz="3200" b="0" i="1" smtClean="0">
                        <a:latin typeface="Cambria Math" panose="02040503050406030204" pitchFamily="18" charset="0"/>
                      </a:rPr>
                      <m:t>𝑝𝑟𝑒</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oMath>
                </a14:m>
                <a:r>
                  <a:rPr lang="zh-CN" altLang="en-US" sz="3200" dirty="0"/>
                  <a:t>为最长的一个在前缀树中的存在对应结点且即使结点</a:t>
                </a:r>
                <a14:m>
                  <m:oMath xmlns:m="http://schemas.openxmlformats.org/officeDocument/2006/math">
                    <m:r>
                      <a:rPr lang="en-US" altLang="zh-CN" sz="3200" i="1" dirty="0" smtClean="0">
                        <a:latin typeface="Cambria Math" panose="02040503050406030204" pitchFamily="18" charset="0"/>
                      </a:rPr>
                      <m:t>𝑢</m:t>
                    </m:r>
                  </m:oMath>
                </a14:m>
                <a:r>
                  <a:rPr lang="zh-CN" altLang="en-US" sz="3200" dirty="0"/>
                  <a:t>对应字符串的前缀亦是其后缀的字符串对应的结点。然后求</a:t>
                </a:r>
                <a14:m>
                  <m:oMath xmlns:m="http://schemas.openxmlformats.org/officeDocument/2006/math">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𝑢</m:t>
                    </m:r>
                    <m:r>
                      <a:rPr lang="en-US" altLang="zh-CN" sz="3200" i="1" dirty="0" smtClean="0">
                        <a:latin typeface="Cambria Math" panose="02040503050406030204" pitchFamily="18" charset="0"/>
                      </a:rPr>
                      <m:t>]</m:t>
                    </m:r>
                  </m:oMath>
                </a14:m>
                <a:r>
                  <a:rPr lang="zh-CN" altLang="en-US" sz="3200" dirty="0"/>
                  <a:t>的方法从</a:t>
                </a:r>
                <a:r>
                  <a:rPr lang="en-US" altLang="zh-CN" sz="3200" dirty="0"/>
                  <a:t>KMP</a:t>
                </a:r>
                <a:r>
                  <a:rPr lang="zh-CN" altLang="en-US" sz="3200" dirty="0"/>
                  <a:t>的线性递推变为按</a:t>
                </a:r>
                <a:r>
                  <a:rPr lang="en-US" altLang="zh-CN" sz="3200" dirty="0"/>
                  <a:t>BFS</a:t>
                </a:r>
                <a:r>
                  <a:rPr lang="zh-CN" altLang="en-US" sz="3200" dirty="0"/>
                  <a:t>序递推。匹配的方式也从原来的线性转移变成在前缀树上的转移。</a:t>
                </a:r>
                <a:endParaRPr lang="en-US" altLang="zh-CN" sz="3200" dirty="0"/>
              </a:p>
              <a:p>
                <a:r>
                  <a:rPr lang="en-US" altLang="zh-CN" sz="3200" dirty="0"/>
                  <a:t>	</a:t>
                </a:r>
                <a:r>
                  <a:rPr lang="zh-CN" altLang="en-US" sz="3200" dirty="0"/>
                  <a:t>听起来很绕？我们举个例子</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524315"/>
              </a:xfrm>
              <a:prstGeom prst="rect">
                <a:avLst/>
              </a:prstGeom>
              <a:blipFill>
                <a:blip r:embed="rId6"/>
                <a:stretch>
                  <a:fillRect l="-1874" t="-2156" r="-600" b="-31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447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dirty="0"/>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dirty="0"/>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dirty="0"/>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9</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646CE7FF-8B17-4DB2-8409-F656B13B5D4F}"/>
              </a:ext>
            </a:extLst>
          </p:cNvPr>
          <p:cNvSpPr/>
          <p:nvPr/>
        </p:nvSpPr>
        <p:spPr bwMode="auto">
          <a:xfrm>
            <a:off x="4572000" y="1003300"/>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4" name="椭圆 23">
            <a:extLst>
              <a:ext uri="{FF2B5EF4-FFF2-40B4-BE49-F238E27FC236}">
                <a16:creationId xmlns:a16="http://schemas.microsoft.com/office/drawing/2014/main" id="{FDDDE450-5F7C-446F-8292-FC86EEE795F3}"/>
              </a:ext>
            </a:extLst>
          </p:cNvPr>
          <p:cNvSpPr/>
          <p:nvPr/>
        </p:nvSpPr>
        <p:spPr bwMode="auto">
          <a:xfrm>
            <a:off x="3065156" y="1682844"/>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5" name="椭圆 24">
            <a:extLst>
              <a:ext uri="{FF2B5EF4-FFF2-40B4-BE49-F238E27FC236}">
                <a16:creationId xmlns:a16="http://schemas.microsoft.com/office/drawing/2014/main" id="{852912CD-FA61-4F94-80AE-C44F4A1646A4}"/>
              </a:ext>
            </a:extLst>
          </p:cNvPr>
          <p:cNvSpPr/>
          <p:nvPr/>
        </p:nvSpPr>
        <p:spPr bwMode="auto">
          <a:xfrm>
            <a:off x="3067292" y="2574979"/>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6" name="椭圆 25">
            <a:extLst>
              <a:ext uri="{FF2B5EF4-FFF2-40B4-BE49-F238E27FC236}">
                <a16:creationId xmlns:a16="http://schemas.microsoft.com/office/drawing/2014/main" id="{42BC9FDC-3558-4883-857C-4A851EA9EE77}"/>
              </a:ext>
            </a:extLst>
          </p:cNvPr>
          <p:cNvSpPr/>
          <p:nvPr/>
        </p:nvSpPr>
        <p:spPr bwMode="auto">
          <a:xfrm>
            <a:off x="3067292" y="3467114"/>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7" name="椭圆 26">
            <a:extLst>
              <a:ext uri="{FF2B5EF4-FFF2-40B4-BE49-F238E27FC236}">
                <a16:creationId xmlns:a16="http://schemas.microsoft.com/office/drawing/2014/main" id="{5548DB56-E20E-452C-8DCF-F8DE11177648}"/>
              </a:ext>
            </a:extLst>
          </p:cNvPr>
          <p:cNvSpPr/>
          <p:nvPr/>
        </p:nvSpPr>
        <p:spPr bwMode="auto">
          <a:xfrm>
            <a:off x="3067292" y="5251384"/>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8" name="椭圆 27">
            <a:extLst>
              <a:ext uri="{FF2B5EF4-FFF2-40B4-BE49-F238E27FC236}">
                <a16:creationId xmlns:a16="http://schemas.microsoft.com/office/drawing/2014/main" id="{41D949CF-8BAA-4934-A7B6-429060D32DAE}"/>
              </a:ext>
            </a:extLst>
          </p:cNvPr>
          <p:cNvSpPr/>
          <p:nvPr/>
        </p:nvSpPr>
        <p:spPr bwMode="auto">
          <a:xfrm>
            <a:off x="4051379" y="1682844"/>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1" name="椭圆 30">
            <a:extLst>
              <a:ext uri="{FF2B5EF4-FFF2-40B4-BE49-F238E27FC236}">
                <a16:creationId xmlns:a16="http://schemas.microsoft.com/office/drawing/2014/main" id="{6AC17E56-79CF-44D1-A616-C3951EA73CDB}"/>
              </a:ext>
            </a:extLst>
          </p:cNvPr>
          <p:cNvSpPr/>
          <p:nvPr/>
        </p:nvSpPr>
        <p:spPr bwMode="auto">
          <a:xfrm>
            <a:off x="4050524" y="3467112"/>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2" name="椭圆 31">
            <a:extLst>
              <a:ext uri="{FF2B5EF4-FFF2-40B4-BE49-F238E27FC236}">
                <a16:creationId xmlns:a16="http://schemas.microsoft.com/office/drawing/2014/main" id="{5C8DBA1F-A331-4A21-908F-C438B58E3385}"/>
              </a:ext>
            </a:extLst>
          </p:cNvPr>
          <p:cNvSpPr/>
          <p:nvPr/>
        </p:nvSpPr>
        <p:spPr bwMode="auto">
          <a:xfrm>
            <a:off x="4050524" y="2574978"/>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3" name="椭圆 32">
            <a:extLst>
              <a:ext uri="{FF2B5EF4-FFF2-40B4-BE49-F238E27FC236}">
                <a16:creationId xmlns:a16="http://schemas.microsoft.com/office/drawing/2014/main" id="{4861C425-A477-494E-A2DD-4D7CB727E4B2}"/>
              </a:ext>
            </a:extLst>
          </p:cNvPr>
          <p:cNvSpPr/>
          <p:nvPr/>
        </p:nvSpPr>
        <p:spPr bwMode="auto">
          <a:xfrm>
            <a:off x="3073894" y="4359249"/>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4" name="椭圆 33">
            <a:extLst>
              <a:ext uri="{FF2B5EF4-FFF2-40B4-BE49-F238E27FC236}">
                <a16:creationId xmlns:a16="http://schemas.microsoft.com/office/drawing/2014/main" id="{CDB029A8-F844-4138-A8D3-6F2188F024EA}"/>
              </a:ext>
            </a:extLst>
          </p:cNvPr>
          <p:cNvSpPr/>
          <p:nvPr/>
        </p:nvSpPr>
        <p:spPr bwMode="auto">
          <a:xfrm>
            <a:off x="4053006" y="4359249"/>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5" name="椭圆 34">
            <a:extLst>
              <a:ext uri="{FF2B5EF4-FFF2-40B4-BE49-F238E27FC236}">
                <a16:creationId xmlns:a16="http://schemas.microsoft.com/office/drawing/2014/main" id="{98FA7A2B-955F-4F88-ADFC-F3684D6E691D}"/>
              </a:ext>
            </a:extLst>
          </p:cNvPr>
          <p:cNvSpPr/>
          <p:nvPr/>
        </p:nvSpPr>
        <p:spPr bwMode="auto">
          <a:xfrm>
            <a:off x="5032454" y="1681368"/>
            <a:ext cx="6825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en-US"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6" name="椭圆 35">
            <a:extLst>
              <a:ext uri="{FF2B5EF4-FFF2-40B4-BE49-F238E27FC236}">
                <a16:creationId xmlns:a16="http://schemas.microsoft.com/office/drawing/2014/main" id="{79AC8036-BB1F-4EDE-8BEF-F025C0EFD30D}"/>
              </a:ext>
            </a:extLst>
          </p:cNvPr>
          <p:cNvSpPr/>
          <p:nvPr/>
        </p:nvSpPr>
        <p:spPr bwMode="auto">
          <a:xfrm>
            <a:off x="5032454" y="2574978"/>
            <a:ext cx="6825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7" name="椭圆 36">
            <a:extLst>
              <a:ext uri="{FF2B5EF4-FFF2-40B4-BE49-F238E27FC236}">
                <a16:creationId xmlns:a16="http://schemas.microsoft.com/office/drawing/2014/main" id="{F45DE33A-554A-41BF-925C-4915BE721D54}"/>
              </a:ext>
            </a:extLst>
          </p:cNvPr>
          <p:cNvSpPr/>
          <p:nvPr/>
        </p:nvSpPr>
        <p:spPr bwMode="auto">
          <a:xfrm>
            <a:off x="5032454" y="3467112"/>
            <a:ext cx="6825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8" name="椭圆 37">
            <a:extLst>
              <a:ext uri="{FF2B5EF4-FFF2-40B4-BE49-F238E27FC236}">
                <a16:creationId xmlns:a16="http://schemas.microsoft.com/office/drawing/2014/main" id="{2CE6AB6D-9BE5-4044-A191-F8BC7CA4A374}"/>
              </a:ext>
            </a:extLst>
          </p:cNvPr>
          <p:cNvSpPr/>
          <p:nvPr/>
        </p:nvSpPr>
        <p:spPr bwMode="auto">
          <a:xfrm>
            <a:off x="6099254" y="1681772"/>
            <a:ext cx="6444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0" name="椭圆 39">
            <a:extLst>
              <a:ext uri="{FF2B5EF4-FFF2-40B4-BE49-F238E27FC236}">
                <a16:creationId xmlns:a16="http://schemas.microsoft.com/office/drawing/2014/main" id="{860779CF-2258-4884-8E71-FBDF90DBCA1E}"/>
              </a:ext>
            </a:extLst>
          </p:cNvPr>
          <p:cNvSpPr/>
          <p:nvPr/>
        </p:nvSpPr>
        <p:spPr bwMode="auto">
          <a:xfrm>
            <a:off x="6095704" y="2574978"/>
            <a:ext cx="6444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1" name="椭圆 40">
            <a:extLst>
              <a:ext uri="{FF2B5EF4-FFF2-40B4-BE49-F238E27FC236}">
                <a16:creationId xmlns:a16="http://schemas.microsoft.com/office/drawing/2014/main" id="{434ACCCC-6763-40DA-9FA4-8E6F7B6C9167}"/>
              </a:ext>
            </a:extLst>
          </p:cNvPr>
          <p:cNvSpPr/>
          <p:nvPr/>
        </p:nvSpPr>
        <p:spPr bwMode="auto">
          <a:xfrm>
            <a:off x="6095703" y="3467112"/>
            <a:ext cx="6444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2" name="椭圆 41">
            <a:extLst>
              <a:ext uri="{FF2B5EF4-FFF2-40B4-BE49-F238E27FC236}">
                <a16:creationId xmlns:a16="http://schemas.microsoft.com/office/drawing/2014/main" id="{0F60F4C0-F11A-497C-8457-5542E38B38C1}"/>
              </a:ext>
            </a:extLst>
          </p:cNvPr>
          <p:cNvSpPr/>
          <p:nvPr/>
        </p:nvSpPr>
        <p:spPr bwMode="auto">
          <a:xfrm>
            <a:off x="6095703" y="4359246"/>
            <a:ext cx="6444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5140" name="组合 5139">
            <a:extLst>
              <a:ext uri="{FF2B5EF4-FFF2-40B4-BE49-F238E27FC236}">
                <a16:creationId xmlns:a16="http://schemas.microsoft.com/office/drawing/2014/main" id="{C76AF11A-E1C7-400F-B36C-E8CB9DF7F1AD}"/>
              </a:ext>
            </a:extLst>
          </p:cNvPr>
          <p:cNvGrpSpPr/>
          <p:nvPr/>
        </p:nvGrpSpPr>
        <p:grpSpPr>
          <a:xfrm>
            <a:off x="3287367" y="1217096"/>
            <a:ext cx="1349717" cy="465748"/>
            <a:chOff x="3287367" y="1217096"/>
            <a:chExt cx="1349717" cy="465748"/>
          </a:xfrm>
        </p:grpSpPr>
        <p:cxnSp>
          <p:nvCxnSpPr>
            <p:cNvPr id="19" name="直接箭头连接符 18">
              <a:extLst>
                <a:ext uri="{FF2B5EF4-FFF2-40B4-BE49-F238E27FC236}">
                  <a16:creationId xmlns:a16="http://schemas.microsoft.com/office/drawing/2014/main" id="{CBB016C4-B3F8-4BE3-BF64-2C5C4FC19A5E}"/>
                </a:ext>
              </a:extLst>
            </p:cNvPr>
            <p:cNvCxnSpPr>
              <a:stCxn id="2" idx="3"/>
              <a:endCxn id="24" idx="0"/>
            </p:cNvCxnSpPr>
            <p:nvPr/>
          </p:nvCxnSpPr>
          <p:spPr bwMode="auto">
            <a:xfrm flipH="1">
              <a:off x="3287367" y="1382637"/>
              <a:ext cx="1349717" cy="3002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 name="文本框 5120">
              <a:extLst>
                <a:ext uri="{FF2B5EF4-FFF2-40B4-BE49-F238E27FC236}">
                  <a16:creationId xmlns:a16="http://schemas.microsoft.com/office/drawing/2014/main" id="{5651333C-DCEE-4F9B-8ED8-65541EC3509E}"/>
                </a:ext>
              </a:extLst>
            </p:cNvPr>
            <p:cNvSpPr txBox="1"/>
            <p:nvPr/>
          </p:nvSpPr>
          <p:spPr>
            <a:xfrm>
              <a:off x="3680709" y="1217096"/>
              <a:ext cx="248786" cy="369332"/>
            </a:xfrm>
            <a:prstGeom prst="rect">
              <a:avLst/>
            </a:prstGeom>
            <a:noFill/>
          </p:spPr>
          <p:txBody>
            <a:bodyPr wrap="none" rtlCol="0">
              <a:spAutoFit/>
            </a:bodyPr>
            <a:lstStyle/>
            <a:p>
              <a:r>
                <a:rPr lang="en-US" altLang="zh-CN" dirty="0"/>
                <a:t>t</a:t>
              </a:r>
              <a:endParaRPr lang="zh-CN" altLang="en-US" dirty="0"/>
            </a:p>
          </p:txBody>
        </p:sp>
      </p:grpSp>
      <p:grpSp>
        <p:nvGrpSpPr>
          <p:cNvPr id="5141" name="组合 5140">
            <a:extLst>
              <a:ext uri="{FF2B5EF4-FFF2-40B4-BE49-F238E27FC236}">
                <a16:creationId xmlns:a16="http://schemas.microsoft.com/office/drawing/2014/main" id="{61838728-FA83-4F07-82A8-E424231BF86B}"/>
              </a:ext>
            </a:extLst>
          </p:cNvPr>
          <p:cNvGrpSpPr/>
          <p:nvPr/>
        </p:nvGrpSpPr>
        <p:grpSpPr>
          <a:xfrm>
            <a:off x="2933072" y="2127265"/>
            <a:ext cx="356431" cy="447714"/>
            <a:chOff x="2933072" y="2127265"/>
            <a:chExt cx="356431" cy="447714"/>
          </a:xfrm>
        </p:grpSpPr>
        <p:cxnSp>
          <p:nvCxnSpPr>
            <p:cNvPr id="9" name="直接箭头连接符 8">
              <a:extLst>
                <a:ext uri="{FF2B5EF4-FFF2-40B4-BE49-F238E27FC236}">
                  <a16:creationId xmlns:a16="http://schemas.microsoft.com/office/drawing/2014/main" id="{192B3891-07E5-4328-9E5B-29ECD8ACE25A}"/>
                </a:ext>
              </a:extLst>
            </p:cNvPr>
            <p:cNvCxnSpPr>
              <a:stCxn id="24" idx="4"/>
              <a:endCxn id="25" idx="0"/>
            </p:cNvCxnSpPr>
            <p:nvPr/>
          </p:nvCxnSpPr>
          <p:spPr bwMode="auto">
            <a:xfrm>
              <a:off x="3287367" y="2127265"/>
              <a:ext cx="2136" cy="4477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文本框 83">
              <a:extLst>
                <a:ext uri="{FF2B5EF4-FFF2-40B4-BE49-F238E27FC236}">
                  <a16:creationId xmlns:a16="http://schemas.microsoft.com/office/drawing/2014/main" id="{718FBFB7-7BCB-4C73-8EF9-11A80CCBEBF2}"/>
                </a:ext>
              </a:extLst>
            </p:cNvPr>
            <p:cNvSpPr txBox="1"/>
            <p:nvPr/>
          </p:nvSpPr>
          <p:spPr>
            <a:xfrm>
              <a:off x="2933072" y="2165717"/>
              <a:ext cx="261610" cy="369332"/>
            </a:xfrm>
            <a:prstGeom prst="rect">
              <a:avLst/>
            </a:prstGeom>
            <a:noFill/>
          </p:spPr>
          <p:txBody>
            <a:bodyPr wrap="none" rtlCol="0">
              <a:spAutoFit/>
            </a:bodyPr>
            <a:lstStyle/>
            <a:p>
              <a:r>
                <a:rPr lang="en-US" altLang="zh-CN" dirty="0"/>
                <a:t>r</a:t>
              </a:r>
              <a:endParaRPr lang="zh-CN" altLang="en-US" dirty="0"/>
            </a:p>
          </p:txBody>
        </p:sp>
      </p:grpSp>
      <p:grpSp>
        <p:nvGrpSpPr>
          <p:cNvPr id="5144" name="组合 5143">
            <a:extLst>
              <a:ext uri="{FF2B5EF4-FFF2-40B4-BE49-F238E27FC236}">
                <a16:creationId xmlns:a16="http://schemas.microsoft.com/office/drawing/2014/main" id="{63C57463-2A46-4BA4-8256-BB33D37D0BBD}"/>
              </a:ext>
            </a:extLst>
          </p:cNvPr>
          <p:cNvGrpSpPr/>
          <p:nvPr/>
        </p:nvGrpSpPr>
        <p:grpSpPr>
          <a:xfrm>
            <a:off x="2933072" y="4803670"/>
            <a:ext cx="363033" cy="447714"/>
            <a:chOff x="2933072" y="4803670"/>
            <a:chExt cx="363033" cy="447714"/>
          </a:xfrm>
        </p:grpSpPr>
        <p:cxnSp>
          <p:nvCxnSpPr>
            <p:cNvPr id="15" name="直接箭头连接符 14">
              <a:extLst>
                <a:ext uri="{FF2B5EF4-FFF2-40B4-BE49-F238E27FC236}">
                  <a16:creationId xmlns:a16="http://schemas.microsoft.com/office/drawing/2014/main" id="{7B5342C3-63A2-44F1-8659-F15F4955883A}"/>
                </a:ext>
              </a:extLst>
            </p:cNvPr>
            <p:cNvCxnSpPr>
              <a:stCxn id="33" idx="4"/>
              <a:endCxn id="27" idx="0"/>
            </p:cNvCxnSpPr>
            <p:nvPr/>
          </p:nvCxnSpPr>
          <p:spPr bwMode="auto">
            <a:xfrm flipH="1">
              <a:off x="3289503" y="4803670"/>
              <a:ext cx="6602" cy="4477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本框 84">
              <a:extLst>
                <a:ext uri="{FF2B5EF4-FFF2-40B4-BE49-F238E27FC236}">
                  <a16:creationId xmlns:a16="http://schemas.microsoft.com/office/drawing/2014/main" id="{0ADA2527-325C-4D3A-8EC1-12BBAB944472}"/>
                </a:ext>
              </a:extLst>
            </p:cNvPr>
            <p:cNvSpPr txBox="1"/>
            <p:nvPr/>
          </p:nvSpPr>
          <p:spPr>
            <a:xfrm>
              <a:off x="2933072" y="4882052"/>
              <a:ext cx="312906" cy="369332"/>
            </a:xfrm>
            <a:prstGeom prst="rect">
              <a:avLst/>
            </a:prstGeom>
            <a:noFill/>
          </p:spPr>
          <p:txBody>
            <a:bodyPr wrap="none" rtlCol="0">
              <a:spAutoFit/>
            </a:bodyPr>
            <a:lstStyle/>
            <a:p>
              <a:r>
                <a:rPr lang="en-US" altLang="zh-CN" dirty="0"/>
                <a:t>p</a:t>
              </a:r>
              <a:endParaRPr lang="zh-CN" altLang="en-US" dirty="0"/>
            </a:p>
          </p:txBody>
        </p:sp>
      </p:grpSp>
      <p:grpSp>
        <p:nvGrpSpPr>
          <p:cNvPr id="5143" name="组合 5142">
            <a:extLst>
              <a:ext uri="{FF2B5EF4-FFF2-40B4-BE49-F238E27FC236}">
                <a16:creationId xmlns:a16="http://schemas.microsoft.com/office/drawing/2014/main" id="{BABBD351-AD1A-49E1-BA89-9E5D9CF2AACB}"/>
              </a:ext>
            </a:extLst>
          </p:cNvPr>
          <p:cNvGrpSpPr/>
          <p:nvPr/>
        </p:nvGrpSpPr>
        <p:grpSpPr>
          <a:xfrm>
            <a:off x="2933072" y="3911535"/>
            <a:ext cx="377026" cy="447714"/>
            <a:chOff x="2933072" y="3911535"/>
            <a:chExt cx="377026" cy="447714"/>
          </a:xfrm>
        </p:grpSpPr>
        <p:cxnSp>
          <p:nvCxnSpPr>
            <p:cNvPr id="13" name="直接箭头连接符 12">
              <a:extLst>
                <a:ext uri="{FF2B5EF4-FFF2-40B4-BE49-F238E27FC236}">
                  <a16:creationId xmlns:a16="http://schemas.microsoft.com/office/drawing/2014/main" id="{FDABF95C-2566-471C-B5B9-86977B76E040}"/>
                </a:ext>
              </a:extLst>
            </p:cNvPr>
            <p:cNvCxnSpPr>
              <a:stCxn id="26" idx="4"/>
              <a:endCxn id="33" idx="0"/>
            </p:cNvCxnSpPr>
            <p:nvPr/>
          </p:nvCxnSpPr>
          <p:spPr bwMode="auto">
            <a:xfrm>
              <a:off x="3289503" y="3911535"/>
              <a:ext cx="6602" cy="4477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文本框 85">
              <a:extLst>
                <a:ext uri="{FF2B5EF4-FFF2-40B4-BE49-F238E27FC236}">
                  <a16:creationId xmlns:a16="http://schemas.microsoft.com/office/drawing/2014/main" id="{AA943D43-7339-4201-8AFA-1F206DAAE98B}"/>
                </a:ext>
              </a:extLst>
            </p:cNvPr>
            <p:cNvSpPr txBox="1"/>
            <p:nvPr/>
          </p:nvSpPr>
          <p:spPr>
            <a:xfrm>
              <a:off x="2933072" y="3983567"/>
              <a:ext cx="377026" cy="369332"/>
            </a:xfrm>
            <a:prstGeom prst="rect">
              <a:avLst/>
            </a:prstGeom>
            <a:noFill/>
          </p:spPr>
          <p:txBody>
            <a:bodyPr wrap="none" rtlCol="0">
              <a:spAutoFit/>
            </a:bodyPr>
            <a:lstStyle/>
            <a:p>
              <a:r>
                <a:rPr lang="en-US" altLang="zh-CN" dirty="0"/>
                <a:t>m</a:t>
              </a:r>
              <a:endParaRPr lang="zh-CN" altLang="en-US" dirty="0"/>
            </a:p>
          </p:txBody>
        </p:sp>
      </p:grpSp>
      <p:grpSp>
        <p:nvGrpSpPr>
          <p:cNvPr id="5142" name="组合 5141">
            <a:extLst>
              <a:ext uri="{FF2B5EF4-FFF2-40B4-BE49-F238E27FC236}">
                <a16:creationId xmlns:a16="http://schemas.microsoft.com/office/drawing/2014/main" id="{678AA0A4-6BF7-418C-9834-F490F276C33B}"/>
              </a:ext>
            </a:extLst>
          </p:cNvPr>
          <p:cNvGrpSpPr/>
          <p:nvPr/>
        </p:nvGrpSpPr>
        <p:grpSpPr>
          <a:xfrm>
            <a:off x="2940763" y="3019400"/>
            <a:ext cx="348740" cy="447714"/>
            <a:chOff x="2940763" y="3019400"/>
            <a:chExt cx="348740" cy="447714"/>
          </a:xfrm>
        </p:grpSpPr>
        <p:cxnSp>
          <p:nvCxnSpPr>
            <p:cNvPr id="11" name="直接箭头连接符 10">
              <a:extLst>
                <a:ext uri="{FF2B5EF4-FFF2-40B4-BE49-F238E27FC236}">
                  <a16:creationId xmlns:a16="http://schemas.microsoft.com/office/drawing/2014/main" id="{1B2CB278-E19A-483C-9288-C785A3318C06}"/>
                </a:ext>
              </a:extLst>
            </p:cNvPr>
            <p:cNvCxnSpPr>
              <a:stCxn id="25" idx="4"/>
              <a:endCxn id="26" idx="0"/>
            </p:cNvCxnSpPr>
            <p:nvPr/>
          </p:nvCxnSpPr>
          <p:spPr bwMode="auto">
            <a:xfrm>
              <a:off x="3289503" y="3019400"/>
              <a:ext cx="0" cy="4477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文本框 86">
              <a:extLst>
                <a:ext uri="{FF2B5EF4-FFF2-40B4-BE49-F238E27FC236}">
                  <a16:creationId xmlns:a16="http://schemas.microsoft.com/office/drawing/2014/main" id="{A4A10348-82FB-4629-A64B-0BDCE72B6C98}"/>
                </a:ext>
              </a:extLst>
            </p:cNvPr>
            <p:cNvSpPr txBox="1"/>
            <p:nvPr/>
          </p:nvSpPr>
          <p:spPr>
            <a:xfrm>
              <a:off x="2940763" y="3060677"/>
              <a:ext cx="312906" cy="369332"/>
            </a:xfrm>
            <a:prstGeom prst="rect">
              <a:avLst/>
            </a:prstGeom>
            <a:noFill/>
          </p:spPr>
          <p:txBody>
            <a:bodyPr wrap="none" rtlCol="0">
              <a:spAutoFit/>
            </a:bodyPr>
            <a:lstStyle/>
            <a:p>
              <a:r>
                <a:rPr lang="en-US" altLang="zh-CN" dirty="0"/>
                <a:t>u</a:t>
              </a:r>
              <a:endParaRPr lang="zh-CN" altLang="en-US" dirty="0"/>
            </a:p>
          </p:txBody>
        </p:sp>
      </p:grpSp>
      <p:grpSp>
        <p:nvGrpSpPr>
          <p:cNvPr id="5146" name="组合 5145">
            <a:extLst>
              <a:ext uri="{FF2B5EF4-FFF2-40B4-BE49-F238E27FC236}">
                <a16:creationId xmlns:a16="http://schemas.microsoft.com/office/drawing/2014/main" id="{A39F05A3-4EE7-4C7D-AF0A-D5DD8D1039AD}"/>
              </a:ext>
            </a:extLst>
          </p:cNvPr>
          <p:cNvGrpSpPr/>
          <p:nvPr/>
        </p:nvGrpSpPr>
        <p:grpSpPr>
          <a:xfrm>
            <a:off x="3964605" y="2127265"/>
            <a:ext cx="308985" cy="447713"/>
            <a:chOff x="3964605" y="2127265"/>
            <a:chExt cx="308985" cy="447713"/>
          </a:xfrm>
        </p:grpSpPr>
        <p:cxnSp>
          <p:nvCxnSpPr>
            <p:cNvPr id="44" name="直接箭头连接符 43">
              <a:extLst>
                <a:ext uri="{FF2B5EF4-FFF2-40B4-BE49-F238E27FC236}">
                  <a16:creationId xmlns:a16="http://schemas.microsoft.com/office/drawing/2014/main" id="{DB2280E0-44C0-4889-A908-835F12739D82}"/>
                </a:ext>
              </a:extLst>
            </p:cNvPr>
            <p:cNvCxnSpPr>
              <a:stCxn id="28" idx="4"/>
              <a:endCxn id="32" idx="0"/>
            </p:cNvCxnSpPr>
            <p:nvPr/>
          </p:nvCxnSpPr>
          <p:spPr bwMode="auto">
            <a:xfrm flipH="1">
              <a:off x="4272735" y="2127265"/>
              <a:ext cx="855"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文本框 87">
              <a:extLst>
                <a:ext uri="{FF2B5EF4-FFF2-40B4-BE49-F238E27FC236}">
                  <a16:creationId xmlns:a16="http://schemas.microsoft.com/office/drawing/2014/main" id="{8EB60D94-2C37-4BBE-843A-B1D81E211475}"/>
                </a:ext>
              </a:extLst>
            </p:cNvPr>
            <p:cNvSpPr txBox="1"/>
            <p:nvPr/>
          </p:nvSpPr>
          <p:spPr>
            <a:xfrm>
              <a:off x="3964605" y="2160392"/>
              <a:ext cx="261610" cy="369332"/>
            </a:xfrm>
            <a:prstGeom prst="rect">
              <a:avLst/>
            </a:prstGeom>
            <a:noFill/>
          </p:spPr>
          <p:txBody>
            <a:bodyPr wrap="none" rtlCol="0">
              <a:spAutoFit/>
            </a:bodyPr>
            <a:lstStyle/>
            <a:p>
              <a:r>
                <a:rPr lang="en-US" altLang="zh-CN" dirty="0"/>
                <a:t>r</a:t>
              </a:r>
              <a:endParaRPr lang="zh-CN" altLang="en-US" dirty="0"/>
            </a:p>
          </p:txBody>
        </p:sp>
      </p:grpSp>
      <p:grpSp>
        <p:nvGrpSpPr>
          <p:cNvPr id="5147" name="组合 5146">
            <a:extLst>
              <a:ext uri="{FF2B5EF4-FFF2-40B4-BE49-F238E27FC236}">
                <a16:creationId xmlns:a16="http://schemas.microsoft.com/office/drawing/2014/main" id="{BBA929DE-42F3-46FB-897B-2403979C46A7}"/>
              </a:ext>
            </a:extLst>
          </p:cNvPr>
          <p:cNvGrpSpPr/>
          <p:nvPr/>
        </p:nvGrpSpPr>
        <p:grpSpPr>
          <a:xfrm>
            <a:off x="3921369" y="3019399"/>
            <a:ext cx="351366" cy="447713"/>
            <a:chOff x="3921369" y="3019399"/>
            <a:chExt cx="351366" cy="447713"/>
          </a:xfrm>
        </p:grpSpPr>
        <p:cxnSp>
          <p:nvCxnSpPr>
            <p:cNvPr id="46" name="直接箭头连接符 45">
              <a:extLst>
                <a:ext uri="{FF2B5EF4-FFF2-40B4-BE49-F238E27FC236}">
                  <a16:creationId xmlns:a16="http://schemas.microsoft.com/office/drawing/2014/main" id="{E18D883C-A89A-46C6-8CE2-1FE65A890B1C}"/>
                </a:ext>
              </a:extLst>
            </p:cNvPr>
            <p:cNvCxnSpPr>
              <a:stCxn id="32" idx="4"/>
              <a:endCxn id="31" idx="0"/>
            </p:cNvCxnSpPr>
            <p:nvPr/>
          </p:nvCxnSpPr>
          <p:spPr bwMode="auto">
            <a:xfrm>
              <a:off x="4272735" y="3019399"/>
              <a:ext cx="0"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文本框 88">
              <a:extLst>
                <a:ext uri="{FF2B5EF4-FFF2-40B4-BE49-F238E27FC236}">
                  <a16:creationId xmlns:a16="http://schemas.microsoft.com/office/drawing/2014/main" id="{17D69732-713D-45BF-8EC6-0D6C0E1ED126}"/>
                </a:ext>
              </a:extLst>
            </p:cNvPr>
            <p:cNvSpPr txBox="1"/>
            <p:nvPr/>
          </p:nvSpPr>
          <p:spPr>
            <a:xfrm>
              <a:off x="3921369" y="3059634"/>
              <a:ext cx="312906" cy="369332"/>
            </a:xfrm>
            <a:prstGeom prst="rect">
              <a:avLst/>
            </a:prstGeom>
            <a:noFill/>
          </p:spPr>
          <p:txBody>
            <a:bodyPr wrap="none" rtlCol="0">
              <a:spAutoFit/>
            </a:bodyPr>
            <a:lstStyle/>
            <a:p>
              <a:r>
                <a:rPr lang="en-US" altLang="zh-CN" dirty="0"/>
                <a:t>u</a:t>
              </a:r>
              <a:endParaRPr lang="zh-CN" altLang="en-US" dirty="0"/>
            </a:p>
          </p:txBody>
        </p:sp>
      </p:grpSp>
      <p:grpSp>
        <p:nvGrpSpPr>
          <p:cNvPr id="5148" name="组合 5147">
            <a:extLst>
              <a:ext uri="{FF2B5EF4-FFF2-40B4-BE49-F238E27FC236}">
                <a16:creationId xmlns:a16="http://schemas.microsoft.com/office/drawing/2014/main" id="{D83238FB-0FCA-4834-99FC-E63C4022DAD0}"/>
              </a:ext>
            </a:extLst>
          </p:cNvPr>
          <p:cNvGrpSpPr/>
          <p:nvPr/>
        </p:nvGrpSpPr>
        <p:grpSpPr>
          <a:xfrm>
            <a:off x="3905213" y="3911533"/>
            <a:ext cx="377026" cy="447716"/>
            <a:chOff x="3905213" y="3911533"/>
            <a:chExt cx="377026" cy="447716"/>
          </a:xfrm>
        </p:grpSpPr>
        <p:cxnSp>
          <p:nvCxnSpPr>
            <p:cNvPr id="48" name="直接箭头连接符 47">
              <a:extLst>
                <a:ext uri="{FF2B5EF4-FFF2-40B4-BE49-F238E27FC236}">
                  <a16:creationId xmlns:a16="http://schemas.microsoft.com/office/drawing/2014/main" id="{81367A50-940B-4951-B004-1844360237A2}"/>
                </a:ext>
              </a:extLst>
            </p:cNvPr>
            <p:cNvCxnSpPr>
              <a:stCxn id="31" idx="4"/>
              <a:endCxn id="34" idx="0"/>
            </p:cNvCxnSpPr>
            <p:nvPr/>
          </p:nvCxnSpPr>
          <p:spPr bwMode="auto">
            <a:xfrm>
              <a:off x="4272735" y="3911533"/>
              <a:ext cx="2482" cy="4477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文本框 89">
              <a:extLst>
                <a:ext uri="{FF2B5EF4-FFF2-40B4-BE49-F238E27FC236}">
                  <a16:creationId xmlns:a16="http://schemas.microsoft.com/office/drawing/2014/main" id="{561B96C4-AED1-4AF8-898A-C78B22206F4D}"/>
                </a:ext>
              </a:extLst>
            </p:cNvPr>
            <p:cNvSpPr txBox="1"/>
            <p:nvPr/>
          </p:nvSpPr>
          <p:spPr>
            <a:xfrm>
              <a:off x="3905213" y="3948642"/>
              <a:ext cx="377026" cy="369332"/>
            </a:xfrm>
            <a:prstGeom prst="rect">
              <a:avLst/>
            </a:prstGeom>
            <a:noFill/>
          </p:spPr>
          <p:txBody>
            <a:bodyPr wrap="none" rtlCol="0">
              <a:spAutoFit/>
            </a:bodyPr>
            <a:lstStyle/>
            <a:p>
              <a:r>
                <a:rPr lang="en-US" altLang="zh-CN" dirty="0"/>
                <a:t>m</a:t>
              </a:r>
              <a:endParaRPr lang="zh-CN" altLang="en-US" dirty="0"/>
            </a:p>
          </p:txBody>
        </p:sp>
      </p:grpSp>
      <p:grpSp>
        <p:nvGrpSpPr>
          <p:cNvPr id="5150" name="组合 5149">
            <a:extLst>
              <a:ext uri="{FF2B5EF4-FFF2-40B4-BE49-F238E27FC236}">
                <a16:creationId xmlns:a16="http://schemas.microsoft.com/office/drawing/2014/main" id="{85DDE0F0-65F8-47B1-87A2-98FA60C0D1ED}"/>
              </a:ext>
            </a:extLst>
          </p:cNvPr>
          <p:cNvGrpSpPr/>
          <p:nvPr/>
        </p:nvGrpSpPr>
        <p:grpSpPr>
          <a:xfrm>
            <a:off x="5019273" y="2125789"/>
            <a:ext cx="354439" cy="449189"/>
            <a:chOff x="5019273" y="2125789"/>
            <a:chExt cx="354439" cy="449189"/>
          </a:xfrm>
        </p:grpSpPr>
        <p:cxnSp>
          <p:nvCxnSpPr>
            <p:cNvPr id="52" name="直接箭头连接符 51">
              <a:extLst>
                <a:ext uri="{FF2B5EF4-FFF2-40B4-BE49-F238E27FC236}">
                  <a16:creationId xmlns:a16="http://schemas.microsoft.com/office/drawing/2014/main" id="{D7831A2F-5AF3-4DFC-AC2E-C6CB9C4E3D48}"/>
                </a:ext>
              </a:extLst>
            </p:cNvPr>
            <p:cNvCxnSpPr>
              <a:stCxn id="35" idx="4"/>
              <a:endCxn id="36" idx="0"/>
            </p:cNvCxnSpPr>
            <p:nvPr/>
          </p:nvCxnSpPr>
          <p:spPr bwMode="auto">
            <a:xfrm>
              <a:off x="5373712" y="2125789"/>
              <a:ext cx="0" cy="4491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文本框 90">
              <a:extLst>
                <a:ext uri="{FF2B5EF4-FFF2-40B4-BE49-F238E27FC236}">
                  <a16:creationId xmlns:a16="http://schemas.microsoft.com/office/drawing/2014/main" id="{1D44BD90-6205-429E-A77A-1A2FA59FBDBC}"/>
                </a:ext>
              </a:extLst>
            </p:cNvPr>
            <p:cNvSpPr txBox="1"/>
            <p:nvPr/>
          </p:nvSpPr>
          <p:spPr>
            <a:xfrm>
              <a:off x="5019273" y="2167031"/>
              <a:ext cx="312906" cy="369332"/>
            </a:xfrm>
            <a:prstGeom prst="rect">
              <a:avLst/>
            </a:prstGeom>
            <a:noFill/>
          </p:spPr>
          <p:txBody>
            <a:bodyPr wrap="none" rtlCol="0">
              <a:spAutoFit/>
            </a:bodyPr>
            <a:lstStyle/>
            <a:p>
              <a:r>
                <a:rPr lang="en-US" altLang="zh-CN" dirty="0"/>
                <a:t>e</a:t>
              </a:r>
              <a:endParaRPr lang="zh-CN" altLang="en-US" dirty="0"/>
            </a:p>
          </p:txBody>
        </p:sp>
      </p:grpSp>
      <p:grpSp>
        <p:nvGrpSpPr>
          <p:cNvPr id="5151" name="组合 5150">
            <a:extLst>
              <a:ext uri="{FF2B5EF4-FFF2-40B4-BE49-F238E27FC236}">
                <a16:creationId xmlns:a16="http://schemas.microsoft.com/office/drawing/2014/main" id="{7A446772-C499-45EE-9FE6-EB7150884325}"/>
              </a:ext>
            </a:extLst>
          </p:cNvPr>
          <p:cNvGrpSpPr/>
          <p:nvPr/>
        </p:nvGrpSpPr>
        <p:grpSpPr>
          <a:xfrm>
            <a:off x="5019273" y="3019399"/>
            <a:ext cx="354439" cy="447713"/>
            <a:chOff x="5019273" y="3019399"/>
            <a:chExt cx="354439" cy="447713"/>
          </a:xfrm>
        </p:grpSpPr>
        <p:cxnSp>
          <p:nvCxnSpPr>
            <p:cNvPr id="54" name="直接箭头连接符 53">
              <a:extLst>
                <a:ext uri="{FF2B5EF4-FFF2-40B4-BE49-F238E27FC236}">
                  <a16:creationId xmlns:a16="http://schemas.microsoft.com/office/drawing/2014/main" id="{B5239D6D-1992-4A87-A500-B318C47E5B5D}"/>
                </a:ext>
              </a:extLst>
            </p:cNvPr>
            <p:cNvCxnSpPr>
              <a:stCxn id="36" idx="4"/>
              <a:endCxn id="37" idx="0"/>
            </p:cNvCxnSpPr>
            <p:nvPr/>
          </p:nvCxnSpPr>
          <p:spPr bwMode="auto">
            <a:xfrm>
              <a:off x="5373712" y="3019399"/>
              <a:ext cx="0"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文本框 91">
              <a:extLst>
                <a:ext uri="{FF2B5EF4-FFF2-40B4-BE49-F238E27FC236}">
                  <a16:creationId xmlns:a16="http://schemas.microsoft.com/office/drawing/2014/main" id="{6DC31340-FAB8-4FF4-8835-B23319CCE1D7}"/>
                </a:ext>
              </a:extLst>
            </p:cNvPr>
            <p:cNvSpPr txBox="1"/>
            <p:nvPr/>
          </p:nvSpPr>
          <p:spPr>
            <a:xfrm>
              <a:off x="5019273" y="3054905"/>
              <a:ext cx="248786" cy="369332"/>
            </a:xfrm>
            <a:prstGeom prst="rect">
              <a:avLst/>
            </a:prstGeom>
            <a:noFill/>
          </p:spPr>
          <p:txBody>
            <a:bodyPr wrap="none" rtlCol="0">
              <a:spAutoFit/>
            </a:bodyPr>
            <a:lstStyle/>
            <a:p>
              <a:r>
                <a:rPr lang="en-US" altLang="zh-CN" dirty="0"/>
                <a:t>t</a:t>
              </a:r>
              <a:endParaRPr lang="zh-CN" altLang="en-US" dirty="0"/>
            </a:p>
          </p:txBody>
        </p:sp>
      </p:grpSp>
      <p:grpSp>
        <p:nvGrpSpPr>
          <p:cNvPr id="65" name="组合 64">
            <a:extLst>
              <a:ext uri="{FF2B5EF4-FFF2-40B4-BE49-F238E27FC236}">
                <a16:creationId xmlns:a16="http://schemas.microsoft.com/office/drawing/2014/main" id="{6F5B0E8D-5675-4C8A-A362-09BD5BB31FFD}"/>
              </a:ext>
            </a:extLst>
          </p:cNvPr>
          <p:cNvGrpSpPr/>
          <p:nvPr/>
        </p:nvGrpSpPr>
        <p:grpSpPr>
          <a:xfrm>
            <a:off x="6089523" y="2126193"/>
            <a:ext cx="331939" cy="448785"/>
            <a:chOff x="6089523" y="2126193"/>
            <a:chExt cx="331939" cy="448785"/>
          </a:xfrm>
        </p:grpSpPr>
        <p:cxnSp>
          <p:nvCxnSpPr>
            <p:cNvPr id="58" name="直接箭头连接符 57">
              <a:extLst>
                <a:ext uri="{FF2B5EF4-FFF2-40B4-BE49-F238E27FC236}">
                  <a16:creationId xmlns:a16="http://schemas.microsoft.com/office/drawing/2014/main" id="{61DB88D4-EA80-4449-B1F5-CC60B8F9CF4E}"/>
                </a:ext>
              </a:extLst>
            </p:cNvPr>
            <p:cNvCxnSpPr>
              <a:stCxn id="38" idx="4"/>
              <a:endCxn id="40" idx="0"/>
            </p:cNvCxnSpPr>
            <p:nvPr/>
          </p:nvCxnSpPr>
          <p:spPr bwMode="auto">
            <a:xfrm flipH="1">
              <a:off x="6417912" y="2126193"/>
              <a:ext cx="3550" cy="4487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文本框 92">
              <a:extLst>
                <a:ext uri="{FF2B5EF4-FFF2-40B4-BE49-F238E27FC236}">
                  <a16:creationId xmlns:a16="http://schemas.microsoft.com/office/drawing/2014/main" id="{3307A60A-4CA0-4756-B5F5-B085C5384703}"/>
                </a:ext>
              </a:extLst>
            </p:cNvPr>
            <p:cNvSpPr txBox="1"/>
            <p:nvPr/>
          </p:nvSpPr>
          <p:spPr>
            <a:xfrm>
              <a:off x="6089523" y="2165383"/>
              <a:ext cx="312906" cy="369332"/>
            </a:xfrm>
            <a:prstGeom prst="rect">
              <a:avLst/>
            </a:prstGeom>
            <a:noFill/>
          </p:spPr>
          <p:txBody>
            <a:bodyPr wrap="none" rtlCol="0">
              <a:spAutoFit/>
            </a:bodyPr>
            <a:lstStyle/>
            <a:p>
              <a:r>
                <a:rPr lang="en-US" altLang="zh-CN" dirty="0"/>
                <a:t>u</a:t>
              </a:r>
              <a:endParaRPr lang="zh-CN" altLang="en-US" dirty="0"/>
            </a:p>
          </p:txBody>
        </p:sp>
      </p:grpSp>
      <p:grpSp>
        <p:nvGrpSpPr>
          <p:cNvPr id="66" name="组合 65">
            <a:extLst>
              <a:ext uri="{FF2B5EF4-FFF2-40B4-BE49-F238E27FC236}">
                <a16:creationId xmlns:a16="http://schemas.microsoft.com/office/drawing/2014/main" id="{2BDB5F68-BD38-4DBA-9ECC-ACE242AA79BC}"/>
              </a:ext>
            </a:extLst>
          </p:cNvPr>
          <p:cNvGrpSpPr/>
          <p:nvPr/>
        </p:nvGrpSpPr>
        <p:grpSpPr>
          <a:xfrm>
            <a:off x="6058133" y="3019399"/>
            <a:ext cx="359779" cy="447713"/>
            <a:chOff x="6058133" y="3019399"/>
            <a:chExt cx="359779" cy="447713"/>
          </a:xfrm>
        </p:grpSpPr>
        <p:cxnSp>
          <p:nvCxnSpPr>
            <p:cNvPr id="62" name="直接箭头连接符 61">
              <a:extLst>
                <a:ext uri="{FF2B5EF4-FFF2-40B4-BE49-F238E27FC236}">
                  <a16:creationId xmlns:a16="http://schemas.microsoft.com/office/drawing/2014/main" id="{5BB92070-7236-44E6-A973-DEC947ACB6AB}"/>
                </a:ext>
              </a:extLst>
            </p:cNvPr>
            <p:cNvCxnSpPr>
              <a:stCxn id="40" idx="4"/>
              <a:endCxn id="41" idx="0"/>
            </p:cNvCxnSpPr>
            <p:nvPr/>
          </p:nvCxnSpPr>
          <p:spPr bwMode="auto">
            <a:xfrm flipH="1">
              <a:off x="6417911" y="3019399"/>
              <a:ext cx="1"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本框 93">
              <a:extLst>
                <a:ext uri="{FF2B5EF4-FFF2-40B4-BE49-F238E27FC236}">
                  <a16:creationId xmlns:a16="http://schemas.microsoft.com/office/drawing/2014/main" id="{36ED5969-42CF-4CE1-A570-ABC9768BBED8}"/>
                </a:ext>
              </a:extLst>
            </p:cNvPr>
            <p:cNvSpPr txBox="1"/>
            <p:nvPr/>
          </p:nvSpPr>
          <p:spPr>
            <a:xfrm>
              <a:off x="6058133" y="3049065"/>
              <a:ext cx="322030" cy="369332"/>
            </a:xfrm>
            <a:prstGeom prst="rect">
              <a:avLst/>
            </a:prstGeom>
            <a:noFill/>
          </p:spPr>
          <p:txBody>
            <a:bodyPr wrap="square" rtlCol="0">
              <a:spAutoFit/>
            </a:bodyPr>
            <a:lstStyle/>
            <a:p>
              <a:r>
                <a:rPr lang="en-US" altLang="zh-CN" dirty="0"/>
                <a:t>m</a:t>
              </a:r>
              <a:endParaRPr lang="zh-CN" altLang="en-US" dirty="0"/>
            </a:p>
          </p:txBody>
        </p:sp>
      </p:grpSp>
      <p:grpSp>
        <p:nvGrpSpPr>
          <p:cNvPr id="67" name="组合 66">
            <a:extLst>
              <a:ext uri="{FF2B5EF4-FFF2-40B4-BE49-F238E27FC236}">
                <a16:creationId xmlns:a16="http://schemas.microsoft.com/office/drawing/2014/main" id="{07187124-31A5-4FEE-A7AE-01AB2428963D}"/>
              </a:ext>
            </a:extLst>
          </p:cNvPr>
          <p:cNvGrpSpPr/>
          <p:nvPr/>
        </p:nvGrpSpPr>
        <p:grpSpPr>
          <a:xfrm>
            <a:off x="6089523" y="3911533"/>
            <a:ext cx="328388" cy="447713"/>
            <a:chOff x="6089523" y="3911533"/>
            <a:chExt cx="328388" cy="447713"/>
          </a:xfrm>
        </p:grpSpPr>
        <p:cxnSp>
          <p:nvCxnSpPr>
            <p:cNvPr id="5120" name="直接箭头连接符 5119">
              <a:extLst>
                <a:ext uri="{FF2B5EF4-FFF2-40B4-BE49-F238E27FC236}">
                  <a16:creationId xmlns:a16="http://schemas.microsoft.com/office/drawing/2014/main" id="{7C18A9C5-1CCD-404F-825A-FB813F054423}"/>
                </a:ext>
              </a:extLst>
            </p:cNvPr>
            <p:cNvCxnSpPr>
              <a:stCxn id="41" idx="4"/>
              <a:endCxn id="42" idx="0"/>
            </p:cNvCxnSpPr>
            <p:nvPr/>
          </p:nvCxnSpPr>
          <p:spPr bwMode="auto">
            <a:xfrm>
              <a:off x="6417911" y="3911533"/>
              <a:ext cx="0"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文本框 94">
              <a:extLst>
                <a:ext uri="{FF2B5EF4-FFF2-40B4-BE49-F238E27FC236}">
                  <a16:creationId xmlns:a16="http://schemas.microsoft.com/office/drawing/2014/main" id="{71836C9C-F9D0-43D9-BC72-199068A7CA79}"/>
                </a:ext>
              </a:extLst>
            </p:cNvPr>
            <p:cNvSpPr txBox="1"/>
            <p:nvPr/>
          </p:nvSpPr>
          <p:spPr>
            <a:xfrm>
              <a:off x="6089523" y="3953954"/>
              <a:ext cx="312906" cy="369332"/>
            </a:xfrm>
            <a:prstGeom prst="rect">
              <a:avLst/>
            </a:prstGeom>
            <a:noFill/>
          </p:spPr>
          <p:txBody>
            <a:bodyPr wrap="none" rtlCol="0">
              <a:spAutoFit/>
            </a:bodyPr>
            <a:lstStyle/>
            <a:p>
              <a:r>
                <a:rPr lang="en-US" altLang="zh-CN" dirty="0"/>
                <a:t>p</a:t>
              </a:r>
              <a:endParaRPr lang="zh-CN" altLang="en-US" dirty="0"/>
            </a:p>
          </p:txBody>
        </p:sp>
      </p:grpSp>
      <p:grpSp>
        <p:nvGrpSpPr>
          <p:cNvPr id="5149" name="组合 5148">
            <a:extLst>
              <a:ext uri="{FF2B5EF4-FFF2-40B4-BE49-F238E27FC236}">
                <a16:creationId xmlns:a16="http://schemas.microsoft.com/office/drawing/2014/main" id="{EBC87999-2431-470A-BFCE-5251C648510E}"/>
              </a:ext>
            </a:extLst>
          </p:cNvPr>
          <p:cNvGrpSpPr/>
          <p:nvPr/>
        </p:nvGrpSpPr>
        <p:grpSpPr>
          <a:xfrm>
            <a:off x="4794211" y="1447721"/>
            <a:ext cx="579501" cy="404099"/>
            <a:chOff x="4794211" y="1447721"/>
            <a:chExt cx="579501" cy="404099"/>
          </a:xfrm>
        </p:grpSpPr>
        <p:cxnSp>
          <p:nvCxnSpPr>
            <p:cNvPr id="50" name="直接箭头连接符 49">
              <a:extLst>
                <a:ext uri="{FF2B5EF4-FFF2-40B4-BE49-F238E27FC236}">
                  <a16:creationId xmlns:a16="http://schemas.microsoft.com/office/drawing/2014/main" id="{972458B7-F2F0-4713-8337-4942D6FE0A82}"/>
                </a:ext>
              </a:extLst>
            </p:cNvPr>
            <p:cNvCxnSpPr>
              <a:stCxn id="2" idx="4"/>
              <a:endCxn id="35" idx="0"/>
            </p:cNvCxnSpPr>
            <p:nvPr/>
          </p:nvCxnSpPr>
          <p:spPr bwMode="auto">
            <a:xfrm>
              <a:off x="4794211" y="1447721"/>
              <a:ext cx="579501" cy="23364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文本框 95">
              <a:extLst>
                <a:ext uri="{FF2B5EF4-FFF2-40B4-BE49-F238E27FC236}">
                  <a16:creationId xmlns:a16="http://schemas.microsoft.com/office/drawing/2014/main" id="{F95A8088-4C3E-4B1C-A142-437D75AF8F9F}"/>
                </a:ext>
              </a:extLst>
            </p:cNvPr>
            <p:cNvSpPr txBox="1"/>
            <p:nvPr/>
          </p:nvSpPr>
          <p:spPr>
            <a:xfrm>
              <a:off x="4866838" y="1482488"/>
              <a:ext cx="216926" cy="369332"/>
            </a:xfrm>
            <a:prstGeom prst="rect">
              <a:avLst/>
            </a:prstGeom>
            <a:noFill/>
          </p:spPr>
          <p:txBody>
            <a:bodyPr wrap="square" rtlCol="0">
              <a:spAutoFit/>
            </a:bodyPr>
            <a:lstStyle/>
            <a:p>
              <a:r>
                <a:rPr lang="en-US" altLang="zh-CN" dirty="0"/>
                <a:t>p</a:t>
              </a:r>
              <a:endParaRPr lang="zh-CN" altLang="en-US" dirty="0"/>
            </a:p>
          </p:txBody>
        </p:sp>
      </p:grpSp>
      <p:grpSp>
        <p:nvGrpSpPr>
          <p:cNvPr id="5145" name="组合 5144">
            <a:extLst>
              <a:ext uri="{FF2B5EF4-FFF2-40B4-BE49-F238E27FC236}">
                <a16:creationId xmlns:a16="http://schemas.microsoft.com/office/drawing/2014/main" id="{0E5D6714-1400-49C9-B13E-C3D52C86E1DD}"/>
              </a:ext>
            </a:extLst>
          </p:cNvPr>
          <p:cNvGrpSpPr/>
          <p:nvPr/>
        </p:nvGrpSpPr>
        <p:grpSpPr>
          <a:xfrm>
            <a:off x="4273590" y="1447721"/>
            <a:ext cx="520621" cy="426561"/>
            <a:chOff x="4273590" y="1447721"/>
            <a:chExt cx="520621" cy="426561"/>
          </a:xfrm>
        </p:grpSpPr>
        <p:cxnSp>
          <p:nvCxnSpPr>
            <p:cNvPr id="21" name="直接箭头连接符 20">
              <a:extLst>
                <a:ext uri="{FF2B5EF4-FFF2-40B4-BE49-F238E27FC236}">
                  <a16:creationId xmlns:a16="http://schemas.microsoft.com/office/drawing/2014/main" id="{BF38BED6-8169-4B34-9F16-533150AA9130}"/>
                </a:ext>
              </a:extLst>
            </p:cNvPr>
            <p:cNvCxnSpPr>
              <a:stCxn id="2" idx="4"/>
              <a:endCxn id="28" idx="0"/>
            </p:cNvCxnSpPr>
            <p:nvPr/>
          </p:nvCxnSpPr>
          <p:spPr bwMode="auto">
            <a:xfrm flipH="1">
              <a:off x="4273590" y="1447721"/>
              <a:ext cx="520621" cy="2351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本框 96">
              <a:extLst>
                <a:ext uri="{FF2B5EF4-FFF2-40B4-BE49-F238E27FC236}">
                  <a16:creationId xmlns:a16="http://schemas.microsoft.com/office/drawing/2014/main" id="{AF9C6BC7-99AE-4CE0-87EB-8BBB2EB643E0}"/>
                </a:ext>
              </a:extLst>
            </p:cNvPr>
            <p:cNvSpPr txBox="1"/>
            <p:nvPr/>
          </p:nvSpPr>
          <p:spPr>
            <a:xfrm>
              <a:off x="4466308" y="1504950"/>
              <a:ext cx="312906" cy="369332"/>
            </a:xfrm>
            <a:prstGeom prst="rect">
              <a:avLst/>
            </a:prstGeom>
            <a:noFill/>
          </p:spPr>
          <p:txBody>
            <a:bodyPr wrap="none" rtlCol="0">
              <a:spAutoFit/>
            </a:bodyPr>
            <a:lstStyle/>
            <a:p>
              <a:r>
                <a:rPr lang="en-US" altLang="zh-CN" dirty="0"/>
                <a:t>d</a:t>
              </a:r>
              <a:endParaRPr lang="zh-CN" altLang="en-US" dirty="0"/>
            </a:p>
          </p:txBody>
        </p:sp>
      </p:grpSp>
      <p:grpSp>
        <p:nvGrpSpPr>
          <p:cNvPr id="64" name="组合 63">
            <a:extLst>
              <a:ext uri="{FF2B5EF4-FFF2-40B4-BE49-F238E27FC236}">
                <a16:creationId xmlns:a16="http://schemas.microsoft.com/office/drawing/2014/main" id="{DAF78468-1E4B-4844-BB10-EA28BB6AEFB8}"/>
              </a:ext>
            </a:extLst>
          </p:cNvPr>
          <p:cNvGrpSpPr/>
          <p:nvPr/>
        </p:nvGrpSpPr>
        <p:grpSpPr>
          <a:xfrm>
            <a:off x="4951337" y="1215621"/>
            <a:ext cx="1470125" cy="466151"/>
            <a:chOff x="4951337" y="1215621"/>
            <a:chExt cx="1470125" cy="466151"/>
          </a:xfrm>
        </p:grpSpPr>
        <p:cxnSp>
          <p:nvCxnSpPr>
            <p:cNvPr id="56" name="直接箭头连接符 55">
              <a:extLst>
                <a:ext uri="{FF2B5EF4-FFF2-40B4-BE49-F238E27FC236}">
                  <a16:creationId xmlns:a16="http://schemas.microsoft.com/office/drawing/2014/main" id="{265F5BC4-C734-4C59-ADFC-EAAA49B9795C}"/>
                </a:ext>
              </a:extLst>
            </p:cNvPr>
            <p:cNvCxnSpPr>
              <a:stCxn id="2" idx="5"/>
              <a:endCxn id="38" idx="0"/>
            </p:cNvCxnSpPr>
            <p:nvPr/>
          </p:nvCxnSpPr>
          <p:spPr bwMode="auto">
            <a:xfrm>
              <a:off x="4951337" y="1382637"/>
              <a:ext cx="1470125" cy="299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文本框 97">
              <a:extLst>
                <a:ext uri="{FF2B5EF4-FFF2-40B4-BE49-F238E27FC236}">
                  <a16:creationId xmlns:a16="http://schemas.microsoft.com/office/drawing/2014/main" id="{9AB6415A-42D1-47DA-833D-4898E364E2CB}"/>
                </a:ext>
              </a:extLst>
            </p:cNvPr>
            <p:cNvSpPr txBox="1"/>
            <p:nvPr/>
          </p:nvSpPr>
          <p:spPr>
            <a:xfrm>
              <a:off x="5822303" y="1215621"/>
              <a:ext cx="261610" cy="369332"/>
            </a:xfrm>
            <a:prstGeom prst="rect">
              <a:avLst/>
            </a:prstGeom>
            <a:noFill/>
          </p:spPr>
          <p:txBody>
            <a:bodyPr wrap="none" rtlCol="0">
              <a:spAutoFit/>
            </a:bodyPr>
            <a:lstStyle/>
            <a:p>
              <a:r>
                <a:rPr lang="en-US" altLang="zh-CN" dirty="0"/>
                <a:t>r</a:t>
              </a:r>
              <a:endParaRPr lang="zh-CN" altLang="en-US" dirty="0"/>
            </a:p>
          </p:txBody>
        </p:sp>
      </p:grpSp>
      <p:cxnSp>
        <p:nvCxnSpPr>
          <p:cNvPr id="69" name="连接符: 曲线 68">
            <a:extLst>
              <a:ext uri="{FF2B5EF4-FFF2-40B4-BE49-F238E27FC236}">
                <a16:creationId xmlns:a16="http://schemas.microsoft.com/office/drawing/2014/main" id="{25D66103-44BE-4CDC-81E3-B0DABB149BF0}"/>
              </a:ext>
            </a:extLst>
          </p:cNvPr>
          <p:cNvCxnSpPr>
            <a:stCxn id="24" idx="0"/>
            <a:endCxn id="2" idx="2"/>
          </p:cNvCxnSpPr>
          <p:nvPr/>
        </p:nvCxnSpPr>
        <p:spPr bwMode="auto">
          <a:xfrm rot="5400000" flipH="1" flipV="1">
            <a:off x="3701017" y="811862"/>
            <a:ext cx="457333" cy="1284633"/>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连接符: 曲线 70">
            <a:extLst>
              <a:ext uri="{FF2B5EF4-FFF2-40B4-BE49-F238E27FC236}">
                <a16:creationId xmlns:a16="http://schemas.microsoft.com/office/drawing/2014/main" id="{86E072B8-0B7A-4CC5-BCD7-3293D355E092}"/>
              </a:ext>
            </a:extLst>
          </p:cNvPr>
          <p:cNvCxnSpPr>
            <a:stCxn id="28" idx="7"/>
            <a:endCxn id="2" idx="4"/>
          </p:cNvCxnSpPr>
          <p:nvPr/>
        </p:nvCxnSpPr>
        <p:spPr bwMode="auto">
          <a:xfrm rot="5400000" flipH="1" flipV="1">
            <a:off x="4462360" y="1416078"/>
            <a:ext cx="300207" cy="36349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连接符: 曲线 74">
            <a:extLst>
              <a:ext uri="{FF2B5EF4-FFF2-40B4-BE49-F238E27FC236}">
                <a16:creationId xmlns:a16="http://schemas.microsoft.com/office/drawing/2014/main" id="{A4FE59CD-0E44-467B-9D5D-169366BBBC3F}"/>
              </a:ext>
            </a:extLst>
          </p:cNvPr>
          <p:cNvCxnSpPr>
            <a:stCxn id="35" idx="1"/>
            <a:endCxn id="2" idx="4"/>
          </p:cNvCxnSpPr>
          <p:nvPr/>
        </p:nvCxnSpPr>
        <p:spPr bwMode="auto">
          <a:xfrm rot="16200000" flipV="1">
            <a:off x="4813944" y="1427989"/>
            <a:ext cx="298731" cy="33819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连接符: 曲线 76">
            <a:extLst>
              <a:ext uri="{FF2B5EF4-FFF2-40B4-BE49-F238E27FC236}">
                <a16:creationId xmlns:a16="http://schemas.microsoft.com/office/drawing/2014/main" id="{EC6AF3D1-2BD0-40FA-A221-D41C526B85EB}"/>
              </a:ext>
            </a:extLst>
          </p:cNvPr>
          <p:cNvCxnSpPr>
            <a:stCxn id="38" idx="0"/>
            <a:endCxn id="2" idx="6"/>
          </p:cNvCxnSpPr>
          <p:nvPr/>
        </p:nvCxnSpPr>
        <p:spPr bwMode="auto">
          <a:xfrm rot="16200000" flipV="1">
            <a:off x="5490812" y="751121"/>
            <a:ext cx="456261" cy="1405041"/>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连接符: 曲线 78">
            <a:extLst>
              <a:ext uri="{FF2B5EF4-FFF2-40B4-BE49-F238E27FC236}">
                <a16:creationId xmlns:a16="http://schemas.microsoft.com/office/drawing/2014/main" id="{1587FB78-BE48-414D-8CCE-1FA34944CFFB}"/>
              </a:ext>
            </a:extLst>
          </p:cNvPr>
          <p:cNvCxnSpPr>
            <a:stCxn id="25" idx="0"/>
            <a:endCxn id="38" idx="4"/>
          </p:cNvCxnSpPr>
          <p:nvPr/>
        </p:nvCxnSpPr>
        <p:spPr bwMode="auto">
          <a:xfrm rot="5400000" flipH="1" flipV="1">
            <a:off x="4631089" y="784607"/>
            <a:ext cx="448786" cy="3131959"/>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连接符: 曲线 80">
            <a:extLst>
              <a:ext uri="{FF2B5EF4-FFF2-40B4-BE49-F238E27FC236}">
                <a16:creationId xmlns:a16="http://schemas.microsoft.com/office/drawing/2014/main" id="{3CB674B3-6B33-498A-820E-B453B0CAA9F7}"/>
              </a:ext>
            </a:extLst>
          </p:cNvPr>
          <p:cNvCxnSpPr>
            <a:stCxn id="32" idx="0"/>
            <a:endCxn id="38" idx="4"/>
          </p:cNvCxnSpPr>
          <p:nvPr/>
        </p:nvCxnSpPr>
        <p:spPr bwMode="auto">
          <a:xfrm rot="5400000" flipH="1" flipV="1">
            <a:off x="5122706" y="1276223"/>
            <a:ext cx="448785" cy="2148727"/>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连接符: 曲线 82">
            <a:extLst>
              <a:ext uri="{FF2B5EF4-FFF2-40B4-BE49-F238E27FC236}">
                <a16:creationId xmlns:a16="http://schemas.microsoft.com/office/drawing/2014/main" id="{989DCFD7-B02B-4E4D-8DBB-179EE00607A0}"/>
              </a:ext>
            </a:extLst>
          </p:cNvPr>
          <p:cNvCxnSpPr>
            <a:endCxn id="2" idx="4"/>
          </p:cNvCxnSpPr>
          <p:nvPr/>
        </p:nvCxnSpPr>
        <p:spPr bwMode="auto">
          <a:xfrm rot="16200000" flipV="1">
            <a:off x="4522515" y="1719417"/>
            <a:ext cx="1122894" cy="579501"/>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连接符: 曲线 99">
            <a:extLst>
              <a:ext uri="{FF2B5EF4-FFF2-40B4-BE49-F238E27FC236}">
                <a16:creationId xmlns:a16="http://schemas.microsoft.com/office/drawing/2014/main" id="{5ACCDA99-38A8-40A2-9316-963BDA4C7843}"/>
              </a:ext>
            </a:extLst>
          </p:cNvPr>
          <p:cNvCxnSpPr>
            <a:stCxn id="40" idx="1"/>
            <a:endCxn id="2" idx="6"/>
          </p:cNvCxnSpPr>
          <p:nvPr/>
        </p:nvCxnSpPr>
        <p:spPr bwMode="auto">
          <a:xfrm rot="16200000" flipV="1">
            <a:off x="4895974" y="1345959"/>
            <a:ext cx="1414551" cy="1173656"/>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连接符: 曲线 101">
            <a:extLst>
              <a:ext uri="{FF2B5EF4-FFF2-40B4-BE49-F238E27FC236}">
                <a16:creationId xmlns:a16="http://schemas.microsoft.com/office/drawing/2014/main" id="{C2757C14-42D4-4D54-9894-31EA2ADB7F21}"/>
              </a:ext>
            </a:extLst>
          </p:cNvPr>
          <p:cNvCxnSpPr>
            <a:stCxn id="26" idx="0"/>
            <a:endCxn id="40" idx="4"/>
          </p:cNvCxnSpPr>
          <p:nvPr/>
        </p:nvCxnSpPr>
        <p:spPr bwMode="auto">
          <a:xfrm rot="5400000" flipH="1" flipV="1">
            <a:off x="4629850" y="1679053"/>
            <a:ext cx="447715" cy="3128409"/>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连接符: 曲线 103">
            <a:extLst>
              <a:ext uri="{FF2B5EF4-FFF2-40B4-BE49-F238E27FC236}">
                <a16:creationId xmlns:a16="http://schemas.microsoft.com/office/drawing/2014/main" id="{ACF71634-3B0D-4A85-99B4-62823B315646}"/>
              </a:ext>
            </a:extLst>
          </p:cNvPr>
          <p:cNvCxnSpPr>
            <a:endCxn id="40" idx="4"/>
          </p:cNvCxnSpPr>
          <p:nvPr/>
        </p:nvCxnSpPr>
        <p:spPr bwMode="auto">
          <a:xfrm flipV="1">
            <a:off x="4272735" y="3019399"/>
            <a:ext cx="2145177" cy="444422"/>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连接符: 曲线 105">
            <a:extLst>
              <a:ext uri="{FF2B5EF4-FFF2-40B4-BE49-F238E27FC236}">
                <a16:creationId xmlns:a16="http://schemas.microsoft.com/office/drawing/2014/main" id="{5C06AE14-3437-4E98-A2F7-66B2C7ADDE76}"/>
              </a:ext>
            </a:extLst>
          </p:cNvPr>
          <p:cNvCxnSpPr>
            <a:endCxn id="24" idx="5"/>
          </p:cNvCxnSpPr>
          <p:nvPr/>
        </p:nvCxnSpPr>
        <p:spPr bwMode="auto">
          <a:xfrm rot="10800000">
            <a:off x="3444494" y="2062182"/>
            <a:ext cx="1929219" cy="1401639"/>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连接符: 曲线 107">
            <a:extLst>
              <a:ext uri="{FF2B5EF4-FFF2-40B4-BE49-F238E27FC236}">
                <a16:creationId xmlns:a16="http://schemas.microsoft.com/office/drawing/2014/main" id="{8E3C5384-9DD0-4180-B8A3-3A4F721F20AC}"/>
              </a:ext>
            </a:extLst>
          </p:cNvPr>
          <p:cNvCxnSpPr>
            <a:endCxn id="2" idx="4"/>
          </p:cNvCxnSpPr>
          <p:nvPr/>
        </p:nvCxnSpPr>
        <p:spPr bwMode="auto">
          <a:xfrm rot="16200000" flipV="1">
            <a:off x="4601187" y="1640745"/>
            <a:ext cx="2016100" cy="1630051"/>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连接符: 曲线 109">
            <a:extLst>
              <a:ext uri="{FF2B5EF4-FFF2-40B4-BE49-F238E27FC236}">
                <a16:creationId xmlns:a16="http://schemas.microsoft.com/office/drawing/2014/main" id="{E1ABB4BB-DB77-49F3-857F-CA672C10F0B6}"/>
              </a:ext>
            </a:extLst>
          </p:cNvPr>
          <p:cNvCxnSpPr>
            <a:stCxn id="33" idx="0"/>
            <a:endCxn id="41" idx="4"/>
          </p:cNvCxnSpPr>
          <p:nvPr/>
        </p:nvCxnSpPr>
        <p:spPr bwMode="auto">
          <a:xfrm rot="5400000" flipH="1" flipV="1">
            <a:off x="4633150" y="2574488"/>
            <a:ext cx="447716" cy="312180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连接符: 曲线 111">
            <a:extLst>
              <a:ext uri="{FF2B5EF4-FFF2-40B4-BE49-F238E27FC236}">
                <a16:creationId xmlns:a16="http://schemas.microsoft.com/office/drawing/2014/main" id="{5412B579-3887-4B3A-99FD-FFD25C19CDD0}"/>
              </a:ext>
            </a:extLst>
          </p:cNvPr>
          <p:cNvCxnSpPr>
            <a:stCxn id="34" idx="0"/>
            <a:endCxn id="41" idx="4"/>
          </p:cNvCxnSpPr>
          <p:nvPr/>
        </p:nvCxnSpPr>
        <p:spPr bwMode="auto">
          <a:xfrm rot="5400000" flipH="1" flipV="1">
            <a:off x="5122706" y="3064044"/>
            <a:ext cx="447716" cy="214269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连接符: 曲线 113">
            <a:extLst>
              <a:ext uri="{FF2B5EF4-FFF2-40B4-BE49-F238E27FC236}">
                <a16:creationId xmlns:a16="http://schemas.microsoft.com/office/drawing/2014/main" id="{5281AE23-DC1D-467E-B1F0-1E11EB2785A3}"/>
              </a:ext>
            </a:extLst>
          </p:cNvPr>
          <p:cNvCxnSpPr>
            <a:endCxn id="35" idx="5"/>
          </p:cNvCxnSpPr>
          <p:nvPr/>
        </p:nvCxnSpPr>
        <p:spPr bwMode="auto">
          <a:xfrm rot="16200000" flipV="1">
            <a:off x="4869127" y="2806596"/>
            <a:ext cx="2292194" cy="800411"/>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连接符: 曲线 115">
            <a:extLst>
              <a:ext uri="{FF2B5EF4-FFF2-40B4-BE49-F238E27FC236}">
                <a16:creationId xmlns:a16="http://schemas.microsoft.com/office/drawing/2014/main" id="{8A1EA234-A6B2-4140-AE63-9BB5569B67AE}"/>
              </a:ext>
            </a:extLst>
          </p:cNvPr>
          <p:cNvCxnSpPr>
            <a:stCxn id="27" idx="6"/>
            <a:endCxn id="42" idx="4"/>
          </p:cNvCxnSpPr>
          <p:nvPr/>
        </p:nvCxnSpPr>
        <p:spPr bwMode="auto">
          <a:xfrm flipV="1">
            <a:off x="3511713" y="4803667"/>
            <a:ext cx="2906198" cy="669928"/>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3584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40"/>
                                        </p:tgtEl>
                                        <p:attrNameLst>
                                          <p:attrName>style.visibility</p:attrName>
                                        </p:attrNameLst>
                                      </p:cBhvr>
                                      <p:to>
                                        <p:strVal val="visible"/>
                                      </p:to>
                                    </p:set>
                                    <p:animEffect transition="in" filter="fade">
                                      <p:cBhvr>
                                        <p:cTn id="7" dur="500"/>
                                        <p:tgtEl>
                                          <p:spTgt spid="5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41"/>
                                        </p:tgtEl>
                                        <p:attrNameLst>
                                          <p:attrName>style.visibility</p:attrName>
                                        </p:attrNameLst>
                                      </p:cBhvr>
                                      <p:to>
                                        <p:strVal val="visible"/>
                                      </p:to>
                                    </p:set>
                                    <p:animEffect transition="in" filter="fade">
                                      <p:cBhvr>
                                        <p:cTn id="17" dur="500"/>
                                        <p:tgtEl>
                                          <p:spTgt spid="5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42"/>
                                        </p:tgtEl>
                                        <p:attrNameLst>
                                          <p:attrName>style.visibility</p:attrName>
                                        </p:attrNameLst>
                                      </p:cBhvr>
                                      <p:to>
                                        <p:strVal val="visible"/>
                                      </p:to>
                                    </p:set>
                                    <p:animEffect transition="in" filter="fade">
                                      <p:cBhvr>
                                        <p:cTn id="27" dur="500"/>
                                        <p:tgtEl>
                                          <p:spTgt spid="51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43"/>
                                        </p:tgtEl>
                                        <p:attrNameLst>
                                          <p:attrName>style.visibility</p:attrName>
                                        </p:attrNameLst>
                                      </p:cBhvr>
                                      <p:to>
                                        <p:strVal val="visible"/>
                                      </p:to>
                                    </p:set>
                                    <p:animEffect transition="in" filter="fade">
                                      <p:cBhvr>
                                        <p:cTn id="37" dur="500"/>
                                        <p:tgtEl>
                                          <p:spTgt spid="51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44"/>
                                        </p:tgtEl>
                                        <p:attrNameLst>
                                          <p:attrName>style.visibility</p:attrName>
                                        </p:attrNameLst>
                                      </p:cBhvr>
                                      <p:to>
                                        <p:strVal val="visible"/>
                                      </p:to>
                                    </p:set>
                                    <p:animEffect transition="in" filter="fade">
                                      <p:cBhvr>
                                        <p:cTn id="47" dur="500"/>
                                        <p:tgtEl>
                                          <p:spTgt spid="51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45"/>
                                        </p:tgtEl>
                                        <p:attrNameLst>
                                          <p:attrName>style.visibility</p:attrName>
                                        </p:attrNameLst>
                                      </p:cBhvr>
                                      <p:to>
                                        <p:strVal val="visible"/>
                                      </p:to>
                                    </p:set>
                                    <p:animEffect transition="in" filter="fade">
                                      <p:cBhvr>
                                        <p:cTn id="57" dur="500"/>
                                        <p:tgtEl>
                                          <p:spTgt spid="51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146"/>
                                        </p:tgtEl>
                                        <p:attrNameLst>
                                          <p:attrName>style.visibility</p:attrName>
                                        </p:attrNameLst>
                                      </p:cBhvr>
                                      <p:to>
                                        <p:strVal val="visible"/>
                                      </p:to>
                                    </p:set>
                                    <p:animEffect transition="in" filter="fade">
                                      <p:cBhvr>
                                        <p:cTn id="67" dur="500"/>
                                        <p:tgtEl>
                                          <p:spTgt spid="514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147"/>
                                        </p:tgtEl>
                                        <p:attrNameLst>
                                          <p:attrName>style.visibility</p:attrName>
                                        </p:attrNameLst>
                                      </p:cBhvr>
                                      <p:to>
                                        <p:strVal val="visible"/>
                                      </p:to>
                                    </p:set>
                                    <p:animEffect transition="in" filter="fade">
                                      <p:cBhvr>
                                        <p:cTn id="77" dur="500"/>
                                        <p:tgtEl>
                                          <p:spTgt spid="514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148"/>
                                        </p:tgtEl>
                                        <p:attrNameLst>
                                          <p:attrName>style.visibility</p:attrName>
                                        </p:attrNameLst>
                                      </p:cBhvr>
                                      <p:to>
                                        <p:strVal val="visible"/>
                                      </p:to>
                                    </p:set>
                                    <p:animEffect transition="in" filter="fade">
                                      <p:cBhvr>
                                        <p:cTn id="87" dur="500"/>
                                        <p:tgtEl>
                                          <p:spTgt spid="514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149"/>
                                        </p:tgtEl>
                                        <p:attrNameLst>
                                          <p:attrName>style.visibility</p:attrName>
                                        </p:attrNameLst>
                                      </p:cBhvr>
                                      <p:to>
                                        <p:strVal val="visible"/>
                                      </p:to>
                                    </p:set>
                                    <p:animEffect transition="in" filter="fade">
                                      <p:cBhvr>
                                        <p:cTn id="97" dur="500"/>
                                        <p:tgtEl>
                                          <p:spTgt spid="514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500"/>
                                        <p:tgtEl>
                                          <p:spTgt spid="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150"/>
                                        </p:tgtEl>
                                        <p:attrNameLst>
                                          <p:attrName>style.visibility</p:attrName>
                                        </p:attrNameLst>
                                      </p:cBhvr>
                                      <p:to>
                                        <p:strVal val="visible"/>
                                      </p:to>
                                    </p:set>
                                    <p:animEffect transition="in" filter="fade">
                                      <p:cBhvr>
                                        <p:cTn id="107" dur="500"/>
                                        <p:tgtEl>
                                          <p:spTgt spid="515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151"/>
                                        </p:tgtEl>
                                        <p:attrNameLst>
                                          <p:attrName>style.visibility</p:attrName>
                                        </p:attrNameLst>
                                      </p:cBhvr>
                                      <p:to>
                                        <p:strVal val="visible"/>
                                      </p:to>
                                    </p:set>
                                    <p:animEffect transition="in" filter="fade">
                                      <p:cBhvr>
                                        <p:cTn id="117" dur="500"/>
                                        <p:tgtEl>
                                          <p:spTgt spid="515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64"/>
                                        </p:tgtEl>
                                        <p:attrNameLst>
                                          <p:attrName>style.visibility</p:attrName>
                                        </p:attrNameLst>
                                      </p:cBhvr>
                                      <p:to>
                                        <p:strVal val="visible"/>
                                      </p:to>
                                    </p:set>
                                    <p:animEffect transition="in" filter="fade">
                                      <p:cBhvr>
                                        <p:cTn id="127" dur="500"/>
                                        <p:tgtEl>
                                          <p:spTgt spid="6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65"/>
                                        </p:tgtEl>
                                        <p:attrNameLst>
                                          <p:attrName>style.visibility</p:attrName>
                                        </p:attrNameLst>
                                      </p:cBhvr>
                                      <p:to>
                                        <p:strVal val="visible"/>
                                      </p:to>
                                    </p:set>
                                    <p:animEffect transition="in" filter="fade">
                                      <p:cBhvr>
                                        <p:cTn id="137" dur="500"/>
                                        <p:tgtEl>
                                          <p:spTgt spid="65"/>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66"/>
                                        </p:tgtEl>
                                        <p:attrNameLst>
                                          <p:attrName>style.visibility</p:attrName>
                                        </p:attrNameLst>
                                      </p:cBhvr>
                                      <p:to>
                                        <p:strVal val="visible"/>
                                      </p:to>
                                    </p:set>
                                    <p:animEffect transition="in" filter="fade">
                                      <p:cBhvr>
                                        <p:cTn id="147" dur="500"/>
                                        <p:tgtEl>
                                          <p:spTgt spid="6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fade">
                                      <p:cBhvr>
                                        <p:cTn id="152" dur="500"/>
                                        <p:tgtEl>
                                          <p:spTgt spid="41"/>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fade">
                                      <p:cBhvr>
                                        <p:cTn id="157" dur="500"/>
                                        <p:tgtEl>
                                          <p:spTgt spid="67"/>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2"/>
                                        </p:tgtEl>
                                        <p:attrNameLst>
                                          <p:attrName>style.visibility</p:attrName>
                                        </p:attrNameLst>
                                      </p:cBhvr>
                                      <p:to>
                                        <p:strVal val="visible"/>
                                      </p:to>
                                    </p:set>
                                    <p:animEffect transition="in" filter="fade">
                                      <p:cBhvr>
                                        <p:cTn id="162" dur="500"/>
                                        <p:tgtEl>
                                          <p:spTgt spid="42"/>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69"/>
                                        </p:tgtEl>
                                        <p:attrNameLst>
                                          <p:attrName>style.visibility</p:attrName>
                                        </p:attrNameLst>
                                      </p:cBhvr>
                                      <p:to>
                                        <p:strVal val="visible"/>
                                      </p:to>
                                    </p:set>
                                    <p:animEffect transition="in" filter="fade">
                                      <p:cBhvr>
                                        <p:cTn id="167" dur="500"/>
                                        <p:tgtEl>
                                          <p:spTgt spid="69"/>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fade">
                                      <p:cBhvr>
                                        <p:cTn id="172" dur="500"/>
                                        <p:tgtEl>
                                          <p:spTgt spid="71"/>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75"/>
                                        </p:tgtEl>
                                        <p:attrNameLst>
                                          <p:attrName>style.visibility</p:attrName>
                                        </p:attrNameLst>
                                      </p:cBhvr>
                                      <p:to>
                                        <p:strVal val="visible"/>
                                      </p:to>
                                    </p:set>
                                    <p:animEffect transition="in" filter="fade">
                                      <p:cBhvr>
                                        <p:cTn id="177" dur="500"/>
                                        <p:tgtEl>
                                          <p:spTgt spid="75"/>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77"/>
                                        </p:tgtEl>
                                        <p:attrNameLst>
                                          <p:attrName>style.visibility</p:attrName>
                                        </p:attrNameLst>
                                      </p:cBhvr>
                                      <p:to>
                                        <p:strVal val="visible"/>
                                      </p:to>
                                    </p:set>
                                    <p:animEffect transition="in" filter="fade">
                                      <p:cBhvr>
                                        <p:cTn id="182" dur="500"/>
                                        <p:tgtEl>
                                          <p:spTgt spid="77"/>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79"/>
                                        </p:tgtEl>
                                        <p:attrNameLst>
                                          <p:attrName>style.visibility</p:attrName>
                                        </p:attrNameLst>
                                      </p:cBhvr>
                                      <p:to>
                                        <p:strVal val="visible"/>
                                      </p:to>
                                    </p:set>
                                    <p:animEffect transition="in" filter="fade">
                                      <p:cBhvr>
                                        <p:cTn id="187" dur="500"/>
                                        <p:tgtEl>
                                          <p:spTgt spid="79"/>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81"/>
                                        </p:tgtEl>
                                        <p:attrNameLst>
                                          <p:attrName>style.visibility</p:attrName>
                                        </p:attrNameLst>
                                      </p:cBhvr>
                                      <p:to>
                                        <p:strVal val="visible"/>
                                      </p:to>
                                    </p:set>
                                    <p:animEffect transition="in" filter="fade">
                                      <p:cBhvr>
                                        <p:cTn id="192" dur="500"/>
                                        <p:tgtEl>
                                          <p:spTgt spid="81"/>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83"/>
                                        </p:tgtEl>
                                        <p:attrNameLst>
                                          <p:attrName>style.visibility</p:attrName>
                                        </p:attrNameLst>
                                      </p:cBhvr>
                                      <p:to>
                                        <p:strVal val="visible"/>
                                      </p:to>
                                    </p:set>
                                    <p:animEffect transition="in" filter="fade">
                                      <p:cBhvr>
                                        <p:cTn id="197" dur="500"/>
                                        <p:tgtEl>
                                          <p:spTgt spid="83"/>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02"/>
                                        </p:tgtEl>
                                        <p:attrNameLst>
                                          <p:attrName>style.visibility</p:attrName>
                                        </p:attrNameLst>
                                      </p:cBhvr>
                                      <p:to>
                                        <p:strVal val="visible"/>
                                      </p:to>
                                    </p:set>
                                    <p:animEffect transition="in" filter="fade">
                                      <p:cBhvr>
                                        <p:cTn id="207" dur="500"/>
                                        <p:tgtEl>
                                          <p:spTgt spid="102"/>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04"/>
                                        </p:tgtEl>
                                        <p:attrNameLst>
                                          <p:attrName>style.visibility</p:attrName>
                                        </p:attrNameLst>
                                      </p:cBhvr>
                                      <p:to>
                                        <p:strVal val="visible"/>
                                      </p:to>
                                    </p:set>
                                    <p:animEffect transition="in" filter="fade">
                                      <p:cBhvr>
                                        <p:cTn id="212" dur="500"/>
                                        <p:tgtEl>
                                          <p:spTgt spid="104"/>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06"/>
                                        </p:tgtEl>
                                        <p:attrNameLst>
                                          <p:attrName>style.visibility</p:attrName>
                                        </p:attrNameLst>
                                      </p:cBhvr>
                                      <p:to>
                                        <p:strVal val="visible"/>
                                      </p:to>
                                    </p:set>
                                    <p:animEffect transition="in" filter="fade">
                                      <p:cBhvr>
                                        <p:cTn id="217" dur="500"/>
                                        <p:tgtEl>
                                          <p:spTgt spid="106"/>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108"/>
                                        </p:tgtEl>
                                        <p:attrNameLst>
                                          <p:attrName>style.visibility</p:attrName>
                                        </p:attrNameLst>
                                      </p:cBhvr>
                                      <p:to>
                                        <p:strVal val="visible"/>
                                      </p:to>
                                    </p:set>
                                    <p:animEffect transition="in" filter="fade">
                                      <p:cBhvr>
                                        <p:cTn id="222" dur="500"/>
                                        <p:tgtEl>
                                          <p:spTgt spid="108"/>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nodeType="clickEffect">
                                  <p:stCondLst>
                                    <p:cond delay="0"/>
                                  </p:stCondLst>
                                  <p:childTnLst>
                                    <p:set>
                                      <p:cBhvr>
                                        <p:cTn id="226" dur="1" fill="hold">
                                          <p:stCondLst>
                                            <p:cond delay="0"/>
                                          </p:stCondLst>
                                        </p:cTn>
                                        <p:tgtEl>
                                          <p:spTgt spid="110"/>
                                        </p:tgtEl>
                                        <p:attrNameLst>
                                          <p:attrName>style.visibility</p:attrName>
                                        </p:attrNameLst>
                                      </p:cBhvr>
                                      <p:to>
                                        <p:strVal val="visible"/>
                                      </p:to>
                                    </p:set>
                                    <p:animEffect transition="in" filter="fade">
                                      <p:cBhvr>
                                        <p:cTn id="227" dur="500"/>
                                        <p:tgtEl>
                                          <p:spTgt spid="110"/>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112"/>
                                        </p:tgtEl>
                                        <p:attrNameLst>
                                          <p:attrName>style.visibility</p:attrName>
                                        </p:attrNameLst>
                                      </p:cBhvr>
                                      <p:to>
                                        <p:strVal val="visible"/>
                                      </p:to>
                                    </p:set>
                                    <p:animEffect transition="in" filter="fade">
                                      <p:cBhvr>
                                        <p:cTn id="232" dur="500"/>
                                        <p:tgtEl>
                                          <p:spTgt spid="112"/>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nodeType="clickEffect">
                                  <p:stCondLst>
                                    <p:cond delay="0"/>
                                  </p:stCondLst>
                                  <p:childTnLst>
                                    <p:set>
                                      <p:cBhvr>
                                        <p:cTn id="236" dur="1" fill="hold">
                                          <p:stCondLst>
                                            <p:cond delay="0"/>
                                          </p:stCondLst>
                                        </p:cTn>
                                        <p:tgtEl>
                                          <p:spTgt spid="114"/>
                                        </p:tgtEl>
                                        <p:attrNameLst>
                                          <p:attrName>style.visibility</p:attrName>
                                        </p:attrNameLst>
                                      </p:cBhvr>
                                      <p:to>
                                        <p:strVal val="visible"/>
                                      </p:to>
                                    </p:set>
                                    <p:animEffect transition="in" filter="fade">
                                      <p:cBhvr>
                                        <p:cTn id="237" dur="500"/>
                                        <p:tgtEl>
                                          <p:spTgt spid="114"/>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nodeType="clickEffect">
                                  <p:stCondLst>
                                    <p:cond delay="0"/>
                                  </p:stCondLst>
                                  <p:childTnLst>
                                    <p:set>
                                      <p:cBhvr>
                                        <p:cTn id="241" dur="1" fill="hold">
                                          <p:stCondLst>
                                            <p:cond delay="0"/>
                                          </p:stCondLst>
                                        </p:cTn>
                                        <p:tgtEl>
                                          <p:spTgt spid="116"/>
                                        </p:tgtEl>
                                        <p:attrNameLst>
                                          <p:attrName>style.visibility</p:attrName>
                                        </p:attrNameLst>
                                      </p:cBhvr>
                                      <p:to>
                                        <p:strVal val="visible"/>
                                      </p:to>
                                    </p:set>
                                    <p:animEffect transition="in" filter="fade">
                                      <p:cBhvr>
                                        <p:cTn id="24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31" grpId="0" animBg="1"/>
      <p:bldP spid="32" grpId="0" animBg="1"/>
      <p:bldP spid="33" grpId="0" animBg="1"/>
      <p:bldP spid="34" grpId="0" animBg="1"/>
      <p:bldP spid="35" grpId="0" animBg="1"/>
      <p:bldP spid="36" grpId="0" animBg="1"/>
      <p:bldP spid="37" grpId="0" animBg="1"/>
      <p:bldP spid="38" grpId="0" animBg="1"/>
      <p:bldP spid="40" grpId="0" animBg="1"/>
      <p:bldP spid="41" grpId="0" animBg="1"/>
      <p:bldP spid="42" grpId="0" animBg="1"/>
    </p:bldLst>
  </p:timing>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927</TotalTime>
  <Pages>0</Pages>
  <Words>115</Words>
  <Characters>0</Characters>
  <Application>Microsoft Office PowerPoint</Application>
  <DocSecurity>0</DocSecurity>
  <PresentationFormat>全屏显示(4:3)</PresentationFormat>
  <Lines>0</Lines>
  <Paragraphs>248</Paragraphs>
  <Slides>37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宋体</vt:lpstr>
      <vt:lpstr>微软雅黑</vt:lpstr>
      <vt:lpstr>Arial</vt:lpstr>
      <vt:lpstr>Calibri</vt:lpstr>
      <vt:lpstr>Cambria Math</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齐朋辉</dc:creator>
  <cp:keywords/>
  <dc:description/>
  <cp:lastModifiedBy>Sun Horatio</cp:lastModifiedBy>
  <cp:revision>119</cp:revision>
  <dcterms:created xsi:type="dcterms:W3CDTF">2006-08-16T00:00:00Z</dcterms:created>
  <dcterms:modified xsi:type="dcterms:W3CDTF">2018-06-09T06:11:11Z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