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63" r:id="rId4"/>
    <p:sldId id="264" r:id="rId5"/>
    <p:sldId id="265" r:id="rId6"/>
    <p:sldId id="266" r:id="rId7"/>
    <p:sldId id="267" r:id="rId8"/>
    <p:sldId id="286" r:id="rId9"/>
    <p:sldId id="299" r:id="rId10"/>
    <p:sldId id="287" r:id="rId11"/>
    <p:sldId id="268" r:id="rId12"/>
    <p:sldId id="297" r:id="rId13"/>
    <p:sldId id="298" r:id="rId14"/>
    <p:sldId id="288" r:id="rId15"/>
    <p:sldId id="28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282" r:id="rId30"/>
    <p:sldId id="314" r:id="rId31"/>
    <p:sldId id="291" r:id="rId32"/>
    <p:sldId id="292" r:id="rId33"/>
    <p:sldId id="293" r:id="rId34"/>
    <p:sldId id="294" r:id="rId35"/>
    <p:sldId id="295" r:id="rId36"/>
    <p:sldId id="284" r:id="rId37"/>
    <p:sldId id="309" r:id="rId38"/>
    <p:sldId id="310" r:id="rId39"/>
    <p:sldId id="311" r:id="rId40"/>
    <p:sldId id="312" r:id="rId41"/>
    <p:sldId id="313" r:id="rId42"/>
    <p:sldId id="285" r:id="rId43"/>
    <p:sldId id="300" r:id="rId44"/>
    <p:sldId id="301" r:id="rId45"/>
    <p:sldId id="308" r:id="rId46"/>
    <p:sldId id="302" r:id="rId47"/>
    <p:sldId id="303" r:id="rId48"/>
    <p:sldId id="304" r:id="rId49"/>
    <p:sldId id="30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6FB5B-EE82-460E-BE14-F90E66328D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418A901-17E9-4C6F-B899-2B87D2ADAB3C}">
      <dgm:prSet phldrT="[文本]"/>
      <dgm:spPr/>
      <dgm:t>
        <a:bodyPr/>
        <a:lstStyle/>
        <a:p>
          <a:r>
            <a:rPr lang="en-US" altLang="zh-CN" dirty="0" smtClean="0"/>
            <a:t>7</a:t>
          </a:r>
          <a:endParaRPr lang="zh-CN" altLang="en-US" dirty="0"/>
        </a:p>
      </dgm:t>
    </dgm:pt>
    <dgm:pt modelId="{BE64254B-762F-4973-A9A6-C06AA52BB61C}" type="parTrans" cxnId="{7DFEE877-F1EB-4AB4-9477-3163C674DF6C}">
      <dgm:prSet/>
      <dgm:spPr/>
      <dgm:t>
        <a:bodyPr/>
        <a:lstStyle/>
        <a:p>
          <a:endParaRPr lang="zh-CN" altLang="en-US"/>
        </a:p>
      </dgm:t>
    </dgm:pt>
    <dgm:pt modelId="{C7E2DE7F-E4A4-4950-BFBB-984EE0BCB538}" type="sibTrans" cxnId="{7DFEE877-F1EB-4AB4-9477-3163C674DF6C}">
      <dgm:prSet/>
      <dgm:spPr/>
      <dgm:t>
        <a:bodyPr/>
        <a:lstStyle/>
        <a:p>
          <a:endParaRPr lang="zh-CN" altLang="en-US"/>
        </a:p>
      </dgm:t>
    </dgm:pt>
    <dgm:pt modelId="{96124B86-50E7-4490-99E8-5109A8608A1C}">
      <dgm:prSet phldrT="[文本]"/>
      <dgm:spPr/>
      <dgm:t>
        <a:bodyPr/>
        <a:lstStyle/>
        <a:p>
          <a:r>
            <a:rPr lang="en-US" altLang="zh-CN" dirty="0" smtClean="0"/>
            <a:t>5</a:t>
          </a:r>
          <a:endParaRPr lang="zh-CN" altLang="en-US" dirty="0"/>
        </a:p>
      </dgm:t>
    </dgm:pt>
    <dgm:pt modelId="{272B91DE-35D3-456B-A952-5D171D6C3550}" type="parTrans" cxnId="{8C4D2A26-FC5E-4701-A4B0-741CA58128D7}">
      <dgm:prSet/>
      <dgm:spPr/>
      <dgm:t>
        <a:bodyPr/>
        <a:lstStyle/>
        <a:p>
          <a:endParaRPr lang="zh-CN" altLang="en-US"/>
        </a:p>
      </dgm:t>
    </dgm:pt>
    <dgm:pt modelId="{1C6756C6-4CFE-41BA-A2C5-36F361A1E854}" type="sibTrans" cxnId="{8C4D2A26-FC5E-4701-A4B0-741CA58128D7}">
      <dgm:prSet/>
      <dgm:spPr/>
      <dgm:t>
        <a:bodyPr/>
        <a:lstStyle/>
        <a:p>
          <a:endParaRPr lang="zh-CN" altLang="en-US"/>
        </a:p>
      </dgm:t>
    </dgm:pt>
    <dgm:pt modelId="{8390F7A6-3155-4BB6-BC1B-2FA31407259B}">
      <dgm:prSet phldrT="[文本]"/>
      <dgm:spPr/>
      <dgm:t>
        <a:bodyPr/>
        <a:lstStyle/>
        <a:p>
          <a:r>
            <a:rPr lang="en-US" altLang="zh-CN" dirty="0" smtClean="0"/>
            <a:t>3</a:t>
          </a:r>
          <a:endParaRPr lang="zh-CN" altLang="en-US" dirty="0"/>
        </a:p>
      </dgm:t>
    </dgm:pt>
    <dgm:pt modelId="{DF8B444E-BA28-47BA-BAD7-B981D4647770}" type="parTrans" cxnId="{8C7F7D59-B2AA-4D7A-BFDC-15BEF647B818}">
      <dgm:prSet/>
      <dgm:spPr/>
      <dgm:t>
        <a:bodyPr/>
        <a:lstStyle/>
        <a:p>
          <a:endParaRPr lang="zh-CN" altLang="en-US"/>
        </a:p>
      </dgm:t>
    </dgm:pt>
    <dgm:pt modelId="{6848A9B0-DA67-45A5-9C82-5ABCE1707F05}" type="sibTrans" cxnId="{8C7F7D59-B2AA-4D7A-BFDC-15BEF647B818}">
      <dgm:prSet/>
      <dgm:spPr/>
      <dgm:t>
        <a:bodyPr/>
        <a:lstStyle/>
        <a:p>
          <a:endParaRPr lang="zh-CN" altLang="en-US"/>
        </a:p>
      </dgm:t>
    </dgm:pt>
    <dgm:pt modelId="{08111258-25BE-4489-9DAC-6F7D84FBE96B}">
      <dgm:prSet phldrT="[文本]"/>
      <dgm:spPr/>
      <dgm:t>
        <a:bodyPr/>
        <a:lstStyle/>
        <a:p>
          <a:r>
            <a:rPr lang="en-US" altLang="zh-CN" dirty="0" smtClean="0"/>
            <a:t>1</a:t>
          </a:r>
          <a:endParaRPr lang="zh-CN" altLang="en-US" dirty="0"/>
        </a:p>
      </dgm:t>
    </dgm:pt>
    <dgm:pt modelId="{3C19061D-865E-4E78-8338-249C850735FD}" type="parTrans" cxnId="{E5DBE479-A908-4BD8-8166-8896BB90E078}">
      <dgm:prSet/>
      <dgm:spPr/>
      <dgm:t>
        <a:bodyPr/>
        <a:lstStyle/>
        <a:p>
          <a:endParaRPr lang="zh-CN" altLang="en-US"/>
        </a:p>
      </dgm:t>
    </dgm:pt>
    <dgm:pt modelId="{CCCBB432-52B6-4D43-AD7A-B9E2348E5171}" type="sibTrans" cxnId="{E5DBE479-A908-4BD8-8166-8896BB90E078}">
      <dgm:prSet/>
      <dgm:spPr/>
      <dgm:t>
        <a:bodyPr/>
        <a:lstStyle/>
        <a:p>
          <a:endParaRPr lang="zh-CN" altLang="en-US"/>
        </a:p>
      </dgm:t>
    </dgm:pt>
    <dgm:pt modelId="{7072A4C4-D791-4C85-8DC9-6C25DA461B43}">
      <dgm:prSet phldrT="[文本]"/>
      <dgm:spPr>
        <a:noFill/>
        <a:ln>
          <a:solidFill>
            <a:schemeClr val="tx2"/>
          </a:solidFill>
        </a:ln>
      </dgm:spPr>
      <dgm:t>
        <a:bodyPr/>
        <a:lstStyle/>
        <a:p>
          <a:endParaRPr lang="zh-CN" altLang="en-US" dirty="0"/>
        </a:p>
      </dgm:t>
    </dgm:pt>
    <dgm:pt modelId="{DD3455C1-0815-410D-82E3-048D7499CE70}" type="sibTrans" cxnId="{D410081B-646F-416D-B7E0-F127C81149C2}">
      <dgm:prSet/>
      <dgm:spPr/>
      <dgm:t>
        <a:bodyPr/>
        <a:lstStyle/>
        <a:p>
          <a:endParaRPr lang="zh-CN" altLang="en-US"/>
        </a:p>
      </dgm:t>
    </dgm:pt>
    <dgm:pt modelId="{978A767A-C555-40D0-95F4-1728BC8E067B}" type="parTrans" cxnId="{D410081B-646F-416D-B7E0-F127C81149C2}">
      <dgm:prSet/>
      <dgm:spPr/>
      <dgm:t>
        <a:bodyPr/>
        <a:lstStyle/>
        <a:p>
          <a:endParaRPr lang="zh-CN" altLang="en-US"/>
        </a:p>
      </dgm:t>
    </dgm:pt>
    <dgm:pt modelId="{F4C7322A-3E86-49AD-B255-EF73D3E7386C}" type="pres">
      <dgm:prSet presAssocID="{6A86FB5B-EE82-460E-BE14-F90E66328DFD}" presName="linear" presStyleCnt="0">
        <dgm:presLayoutVars>
          <dgm:animLvl val="lvl"/>
          <dgm:resizeHandles val="exact"/>
        </dgm:presLayoutVars>
      </dgm:prSet>
      <dgm:spPr/>
      <dgm:t>
        <a:bodyPr/>
        <a:lstStyle/>
        <a:p>
          <a:endParaRPr lang="zh-CN" altLang="en-US"/>
        </a:p>
      </dgm:t>
    </dgm:pt>
    <dgm:pt modelId="{2AF7E133-45B5-4561-97E3-4D04116D81A8}" type="pres">
      <dgm:prSet presAssocID="{7072A4C4-D791-4C85-8DC9-6C25DA461B43}" presName="parentText" presStyleLbl="node1" presStyleIdx="0" presStyleCnt="5" custScaleY="67495" custLinFactY="43560" custLinFactNeighborY="100000">
        <dgm:presLayoutVars>
          <dgm:chMax val="0"/>
          <dgm:bulletEnabled val="1"/>
        </dgm:presLayoutVars>
      </dgm:prSet>
      <dgm:spPr/>
      <dgm:t>
        <a:bodyPr/>
        <a:lstStyle/>
        <a:p>
          <a:endParaRPr lang="zh-CN" altLang="en-US"/>
        </a:p>
      </dgm:t>
    </dgm:pt>
    <dgm:pt modelId="{5B2F9C9F-4419-4B03-8A3C-C18CFFEBBE06}" type="pres">
      <dgm:prSet presAssocID="{DD3455C1-0815-410D-82E3-048D7499CE70}" presName="spacer" presStyleCnt="0"/>
      <dgm:spPr/>
    </dgm:pt>
    <dgm:pt modelId="{EA7924CA-926E-4639-9338-3477A5F151AE}" type="pres">
      <dgm:prSet presAssocID="{F418A901-17E9-4C6F-B899-2B87D2ADAB3C}" presName="parentText" presStyleLbl="node1" presStyleIdx="1" presStyleCnt="5" custScaleY="76018" custLinFactY="31759" custLinFactNeighborY="100000">
        <dgm:presLayoutVars>
          <dgm:chMax val="0"/>
          <dgm:bulletEnabled val="1"/>
        </dgm:presLayoutVars>
      </dgm:prSet>
      <dgm:spPr/>
      <dgm:t>
        <a:bodyPr/>
        <a:lstStyle/>
        <a:p>
          <a:endParaRPr lang="zh-CN" altLang="en-US"/>
        </a:p>
      </dgm:t>
    </dgm:pt>
    <dgm:pt modelId="{F21B9DEE-0B47-48AC-9BB4-8A14EF336C5B}" type="pres">
      <dgm:prSet presAssocID="{C7E2DE7F-E4A4-4950-BFBB-984EE0BCB538}" presName="spacer" presStyleCnt="0"/>
      <dgm:spPr/>
    </dgm:pt>
    <dgm:pt modelId="{22E1AAB4-F6AA-4F07-91B1-421A217480A3}" type="pres">
      <dgm:prSet presAssocID="{96124B86-50E7-4490-99E8-5109A8608A1C}" presName="parentText" presStyleLbl="node1" presStyleIdx="2" presStyleCnt="5" custScaleY="78335" custLinFactY="22574" custLinFactNeighborY="100000">
        <dgm:presLayoutVars>
          <dgm:chMax val="0"/>
          <dgm:bulletEnabled val="1"/>
        </dgm:presLayoutVars>
      </dgm:prSet>
      <dgm:spPr/>
      <dgm:t>
        <a:bodyPr/>
        <a:lstStyle/>
        <a:p>
          <a:endParaRPr lang="zh-CN" altLang="en-US"/>
        </a:p>
      </dgm:t>
    </dgm:pt>
    <dgm:pt modelId="{0317A10F-2294-496F-8019-635DC7A0C839}" type="pres">
      <dgm:prSet presAssocID="{1C6756C6-4CFE-41BA-A2C5-36F361A1E854}" presName="spacer" presStyleCnt="0"/>
      <dgm:spPr/>
    </dgm:pt>
    <dgm:pt modelId="{0F90360E-3440-4FC7-BD3B-EA5AD4A41F18}" type="pres">
      <dgm:prSet presAssocID="{8390F7A6-3155-4BB6-BC1B-2FA31407259B}" presName="parentText" presStyleLbl="node1" presStyleIdx="3" presStyleCnt="5" custScaleY="87395" custLinFactY="11073" custLinFactNeighborY="100000">
        <dgm:presLayoutVars>
          <dgm:chMax val="0"/>
          <dgm:bulletEnabled val="1"/>
        </dgm:presLayoutVars>
      </dgm:prSet>
      <dgm:spPr/>
      <dgm:t>
        <a:bodyPr/>
        <a:lstStyle/>
        <a:p>
          <a:endParaRPr lang="zh-CN" altLang="en-US"/>
        </a:p>
      </dgm:t>
    </dgm:pt>
    <dgm:pt modelId="{9F0C8631-8FB4-4065-AEA5-2989F830489E}" type="pres">
      <dgm:prSet presAssocID="{6848A9B0-DA67-45A5-9C82-5ABCE1707F05}" presName="spacer" presStyleCnt="0"/>
      <dgm:spPr/>
    </dgm:pt>
    <dgm:pt modelId="{F5CBAA64-D072-4E69-B217-C27F14D9804A}" type="pres">
      <dgm:prSet presAssocID="{08111258-25BE-4489-9DAC-6F7D84FBE96B}" presName="parentText" presStyleLbl="node1" presStyleIdx="4" presStyleCnt="5" custScaleY="75901" custLinFactY="91885" custLinFactNeighborY="100000">
        <dgm:presLayoutVars>
          <dgm:chMax val="0"/>
          <dgm:bulletEnabled val="1"/>
        </dgm:presLayoutVars>
      </dgm:prSet>
      <dgm:spPr/>
      <dgm:t>
        <a:bodyPr/>
        <a:lstStyle/>
        <a:p>
          <a:endParaRPr lang="zh-CN" altLang="en-US"/>
        </a:p>
      </dgm:t>
    </dgm:pt>
  </dgm:ptLst>
  <dgm:cxnLst>
    <dgm:cxn modelId="{8C4D2A26-FC5E-4701-A4B0-741CA58128D7}" srcId="{6A86FB5B-EE82-460E-BE14-F90E66328DFD}" destId="{96124B86-50E7-4490-99E8-5109A8608A1C}" srcOrd="2" destOrd="0" parTransId="{272B91DE-35D3-456B-A952-5D171D6C3550}" sibTransId="{1C6756C6-4CFE-41BA-A2C5-36F361A1E854}"/>
    <dgm:cxn modelId="{E2ABC720-8DD1-4A6E-8B04-A3EFAA708908}" type="presOf" srcId="{6A86FB5B-EE82-460E-BE14-F90E66328DFD}" destId="{F4C7322A-3E86-49AD-B255-EF73D3E7386C}" srcOrd="0" destOrd="0" presId="urn:microsoft.com/office/officeart/2005/8/layout/vList2"/>
    <dgm:cxn modelId="{4573E15C-AC23-4EE6-95AD-EDEC2CC2A7C2}" type="presOf" srcId="{08111258-25BE-4489-9DAC-6F7D84FBE96B}" destId="{F5CBAA64-D072-4E69-B217-C27F14D9804A}" srcOrd="0" destOrd="0" presId="urn:microsoft.com/office/officeart/2005/8/layout/vList2"/>
    <dgm:cxn modelId="{253D0604-C1A9-45EE-B501-99E7F476704E}" type="presOf" srcId="{96124B86-50E7-4490-99E8-5109A8608A1C}" destId="{22E1AAB4-F6AA-4F07-91B1-421A217480A3}" srcOrd="0" destOrd="0" presId="urn:microsoft.com/office/officeart/2005/8/layout/vList2"/>
    <dgm:cxn modelId="{7DFEE877-F1EB-4AB4-9477-3163C674DF6C}" srcId="{6A86FB5B-EE82-460E-BE14-F90E66328DFD}" destId="{F418A901-17E9-4C6F-B899-2B87D2ADAB3C}" srcOrd="1" destOrd="0" parTransId="{BE64254B-762F-4973-A9A6-C06AA52BB61C}" sibTransId="{C7E2DE7F-E4A4-4950-BFBB-984EE0BCB538}"/>
    <dgm:cxn modelId="{84E87DE4-0448-4079-84F7-0026F826DA39}" type="presOf" srcId="{8390F7A6-3155-4BB6-BC1B-2FA31407259B}" destId="{0F90360E-3440-4FC7-BD3B-EA5AD4A41F18}" srcOrd="0" destOrd="0" presId="urn:microsoft.com/office/officeart/2005/8/layout/vList2"/>
    <dgm:cxn modelId="{DEDD3FDF-5599-47F6-B900-05A506FA23BC}" type="presOf" srcId="{F418A901-17E9-4C6F-B899-2B87D2ADAB3C}" destId="{EA7924CA-926E-4639-9338-3477A5F151AE}" srcOrd="0" destOrd="0" presId="urn:microsoft.com/office/officeart/2005/8/layout/vList2"/>
    <dgm:cxn modelId="{D410081B-646F-416D-B7E0-F127C81149C2}" srcId="{6A86FB5B-EE82-460E-BE14-F90E66328DFD}" destId="{7072A4C4-D791-4C85-8DC9-6C25DA461B43}" srcOrd="0" destOrd="0" parTransId="{978A767A-C555-40D0-95F4-1728BC8E067B}" sibTransId="{DD3455C1-0815-410D-82E3-048D7499CE70}"/>
    <dgm:cxn modelId="{8C7F7D59-B2AA-4D7A-BFDC-15BEF647B818}" srcId="{6A86FB5B-EE82-460E-BE14-F90E66328DFD}" destId="{8390F7A6-3155-4BB6-BC1B-2FA31407259B}" srcOrd="3" destOrd="0" parTransId="{DF8B444E-BA28-47BA-BAD7-B981D4647770}" sibTransId="{6848A9B0-DA67-45A5-9C82-5ABCE1707F05}"/>
    <dgm:cxn modelId="{E5DBE479-A908-4BD8-8166-8896BB90E078}" srcId="{6A86FB5B-EE82-460E-BE14-F90E66328DFD}" destId="{08111258-25BE-4489-9DAC-6F7D84FBE96B}" srcOrd="4" destOrd="0" parTransId="{3C19061D-865E-4E78-8338-249C850735FD}" sibTransId="{CCCBB432-52B6-4D43-AD7A-B9E2348E5171}"/>
    <dgm:cxn modelId="{7535728E-9DAA-4744-B746-021F28862FA9}" type="presOf" srcId="{7072A4C4-D791-4C85-8DC9-6C25DA461B43}" destId="{2AF7E133-45B5-4561-97E3-4D04116D81A8}" srcOrd="0" destOrd="0" presId="urn:microsoft.com/office/officeart/2005/8/layout/vList2"/>
    <dgm:cxn modelId="{0654DE92-3EC9-4798-838D-1AEB101A3D81}" type="presParOf" srcId="{F4C7322A-3E86-49AD-B255-EF73D3E7386C}" destId="{2AF7E133-45B5-4561-97E3-4D04116D81A8}" srcOrd="0" destOrd="0" presId="urn:microsoft.com/office/officeart/2005/8/layout/vList2"/>
    <dgm:cxn modelId="{F3D4E5A5-8E01-44AA-8920-B4EB2B5C0B13}" type="presParOf" srcId="{F4C7322A-3E86-49AD-B255-EF73D3E7386C}" destId="{5B2F9C9F-4419-4B03-8A3C-C18CFFEBBE06}" srcOrd="1" destOrd="0" presId="urn:microsoft.com/office/officeart/2005/8/layout/vList2"/>
    <dgm:cxn modelId="{8D2C9724-DBF8-47EF-812D-DA55B397B3F3}" type="presParOf" srcId="{F4C7322A-3E86-49AD-B255-EF73D3E7386C}" destId="{EA7924CA-926E-4639-9338-3477A5F151AE}" srcOrd="2" destOrd="0" presId="urn:microsoft.com/office/officeart/2005/8/layout/vList2"/>
    <dgm:cxn modelId="{35D4C997-18B6-4AE6-9F04-5424ED56EF65}" type="presParOf" srcId="{F4C7322A-3E86-49AD-B255-EF73D3E7386C}" destId="{F21B9DEE-0B47-48AC-9BB4-8A14EF336C5B}" srcOrd="3" destOrd="0" presId="urn:microsoft.com/office/officeart/2005/8/layout/vList2"/>
    <dgm:cxn modelId="{4703A90B-38BD-400A-BF07-6BB9A41D9FB6}" type="presParOf" srcId="{F4C7322A-3E86-49AD-B255-EF73D3E7386C}" destId="{22E1AAB4-F6AA-4F07-91B1-421A217480A3}" srcOrd="4" destOrd="0" presId="urn:microsoft.com/office/officeart/2005/8/layout/vList2"/>
    <dgm:cxn modelId="{1A97DCAC-D64B-4B8F-9238-78262E51B1FD}" type="presParOf" srcId="{F4C7322A-3E86-49AD-B255-EF73D3E7386C}" destId="{0317A10F-2294-496F-8019-635DC7A0C839}" srcOrd="5" destOrd="0" presId="urn:microsoft.com/office/officeart/2005/8/layout/vList2"/>
    <dgm:cxn modelId="{2CF0978A-2BB4-4617-8820-1C102821AEE4}" type="presParOf" srcId="{F4C7322A-3E86-49AD-B255-EF73D3E7386C}" destId="{0F90360E-3440-4FC7-BD3B-EA5AD4A41F18}" srcOrd="6" destOrd="0" presId="urn:microsoft.com/office/officeart/2005/8/layout/vList2"/>
    <dgm:cxn modelId="{B8C9BE12-330D-43AB-B76D-8C72A7D57E5D}" type="presParOf" srcId="{F4C7322A-3E86-49AD-B255-EF73D3E7386C}" destId="{9F0C8631-8FB4-4065-AEA5-2989F830489E}" srcOrd="7" destOrd="0" presId="urn:microsoft.com/office/officeart/2005/8/layout/vList2"/>
    <dgm:cxn modelId="{B0024BB5-9360-4DF2-A69A-679CD87D932B}" type="presParOf" srcId="{F4C7322A-3E86-49AD-B255-EF73D3E7386C}" destId="{F5CBAA64-D072-4E69-B217-C27F14D9804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E6035E-FB69-4612-9E1A-C74D0E3030E7}"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zh-CN" altLang="en-US"/>
        </a:p>
      </dgm:t>
    </dgm:pt>
    <dgm:pt modelId="{FFEBECF5-46B8-4F86-9643-4DEDCCAA27A4}">
      <dgm:prSet phldrT="[文本]" phldr="1"/>
      <dgm:spPr>
        <a:noFill/>
        <a:ln>
          <a:solidFill>
            <a:schemeClr val="accent1"/>
          </a:solidFill>
        </a:ln>
      </dgm:spPr>
      <dgm:t>
        <a:bodyPr/>
        <a:lstStyle/>
        <a:p>
          <a:endParaRPr lang="zh-CN" altLang="en-US" dirty="0"/>
        </a:p>
      </dgm:t>
    </dgm:pt>
    <dgm:pt modelId="{3157A4FE-F5BA-4994-AA56-AE7E4A006D62}" type="parTrans" cxnId="{CAE4DD32-9810-4F61-A231-7F526C6E56DB}">
      <dgm:prSet/>
      <dgm:spPr/>
      <dgm:t>
        <a:bodyPr/>
        <a:lstStyle/>
        <a:p>
          <a:endParaRPr lang="zh-CN" altLang="en-US"/>
        </a:p>
      </dgm:t>
    </dgm:pt>
    <dgm:pt modelId="{00B7E185-1A90-4209-9E6B-F070E6C8363C}" type="sibTrans" cxnId="{CAE4DD32-9810-4F61-A231-7F526C6E56DB}">
      <dgm:prSet/>
      <dgm:spPr/>
      <dgm:t>
        <a:bodyPr/>
        <a:lstStyle/>
        <a:p>
          <a:endParaRPr lang="zh-CN" altLang="en-US"/>
        </a:p>
      </dgm:t>
    </dgm:pt>
    <dgm:pt modelId="{3E0694B7-1964-4049-B137-399EF69F0C4F}">
      <dgm:prSet phldrT="[文本]"/>
      <dgm:spPr/>
      <dgm:t>
        <a:bodyPr/>
        <a:lstStyle/>
        <a:p>
          <a:endParaRPr lang="zh-CN" altLang="en-US" dirty="0"/>
        </a:p>
      </dgm:t>
    </dgm:pt>
    <dgm:pt modelId="{9E5C21DC-BAA4-4495-9969-89F62C74FD05}" type="parTrans" cxnId="{55E93741-2989-44CA-9183-FDEAE2EA5517}">
      <dgm:prSet/>
      <dgm:spPr/>
      <dgm:t>
        <a:bodyPr/>
        <a:lstStyle/>
        <a:p>
          <a:endParaRPr lang="zh-CN" altLang="en-US"/>
        </a:p>
      </dgm:t>
    </dgm:pt>
    <dgm:pt modelId="{464F1D78-31E3-4ED7-8730-6619C2092587}" type="sibTrans" cxnId="{55E93741-2989-44CA-9183-FDEAE2EA5517}">
      <dgm:prSet/>
      <dgm:spPr/>
      <dgm:t>
        <a:bodyPr/>
        <a:lstStyle/>
        <a:p>
          <a:endParaRPr lang="zh-CN" altLang="en-US"/>
        </a:p>
      </dgm:t>
    </dgm:pt>
    <dgm:pt modelId="{9B6E5C97-EFCD-4A5C-BC8B-7C165BDAFC9A}">
      <dgm:prSet phldrT="[文本]" phldr="1"/>
      <dgm:spPr/>
      <dgm:t>
        <a:bodyPr/>
        <a:lstStyle/>
        <a:p>
          <a:endParaRPr lang="zh-CN" altLang="en-US" dirty="0"/>
        </a:p>
      </dgm:t>
    </dgm:pt>
    <dgm:pt modelId="{6F45E44A-D540-4D29-97F0-991B12D35E1C}" type="parTrans" cxnId="{163BF505-43B5-46EC-AE62-B3937FF5B4AA}">
      <dgm:prSet/>
      <dgm:spPr/>
      <dgm:t>
        <a:bodyPr/>
        <a:lstStyle/>
        <a:p>
          <a:endParaRPr lang="zh-CN" altLang="en-US"/>
        </a:p>
      </dgm:t>
    </dgm:pt>
    <dgm:pt modelId="{53CAACB2-6C08-49A0-9D10-32F31E55BF8D}" type="sibTrans" cxnId="{163BF505-43B5-46EC-AE62-B3937FF5B4AA}">
      <dgm:prSet/>
      <dgm:spPr/>
      <dgm:t>
        <a:bodyPr/>
        <a:lstStyle/>
        <a:p>
          <a:endParaRPr lang="zh-CN" altLang="en-US"/>
        </a:p>
      </dgm:t>
    </dgm:pt>
    <dgm:pt modelId="{F086BF0B-FFE7-4348-B438-D4EF6B82B740}">
      <dgm:prSet phldrT="[文本]"/>
      <dgm:spPr/>
      <dgm:t>
        <a:bodyPr/>
        <a:lstStyle/>
        <a:p>
          <a:r>
            <a:rPr lang="en-US" altLang="zh-CN" dirty="0" smtClean="0"/>
            <a:t>7</a:t>
          </a:r>
          <a:endParaRPr lang="zh-CN" altLang="en-US" dirty="0"/>
        </a:p>
      </dgm:t>
    </dgm:pt>
    <dgm:pt modelId="{6958B624-D460-4120-A00E-B497195937C7}" type="parTrans" cxnId="{51573E16-F3D9-4EBF-9487-8CA0A2F7362B}">
      <dgm:prSet/>
      <dgm:spPr/>
      <dgm:t>
        <a:bodyPr/>
        <a:lstStyle/>
        <a:p>
          <a:endParaRPr lang="zh-CN" altLang="en-US"/>
        </a:p>
      </dgm:t>
    </dgm:pt>
    <dgm:pt modelId="{E48ECF41-428D-422B-9699-6B22D2A2FEE3}" type="sibTrans" cxnId="{51573E16-F3D9-4EBF-9487-8CA0A2F7362B}">
      <dgm:prSet/>
      <dgm:spPr/>
      <dgm:t>
        <a:bodyPr/>
        <a:lstStyle/>
        <a:p>
          <a:endParaRPr lang="zh-CN" altLang="en-US"/>
        </a:p>
      </dgm:t>
    </dgm:pt>
    <dgm:pt modelId="{F759F760-CDFA-447F-B2D7-077790D722DE}">
      <dgm:prSet phldrT="[文本]" phldr="1"/>
      <dgm:spPr/>
      <dgm:t>
        <a:bodyPr/>
        <a:lstStyle/>
        <a:p>
          <a:endParaRPr lang="zh-CN" altLang="en-US"/>
        </a:p>
      </dgm:t>
    </dgm:pt>
    <dgm:pt modelId="{23F3DA2A-C5AC-4FD7-9208-696ED8C0FC46}" type="parTrans" cxnId="{A5DBF796-7E76-4B76-94B1-7DEC2AED1956}">
      <dgm:prSet/>
      <dgm:spPr/>
      <dgm:t>
        <a:bodyPr/>
        <a:lstStyle/>
        <a:p>
          <a:endParaRPr lang="zh-CN" altLang="en-US"/>
        </a:p>
      </dgm:t>
    </dgm:pt>
    <dgm:pt modelId="{6BCE5684-5982-474C-BCAF-57B1DE9B8F0A}" type="sibTrans" cxnId="{A5DBF796-7E76-4B76-94B1-7DEC2AED1956}">
      <dgm:prSet/>
      <dgm:spPr/>
      <dgm:t>
        <a:bodyPr/>
        <a:lstStyle/>
        <a:p>
          <a:endParaRPr lang="zh-CN" altLang="en-US"/>
        </a:p>
      </dgm:t>
    </dgm:pt>
    <dgm:pt modelId="{1C974607-86C0-4902-A487-00BB09857934}">
      <dgm:prSet phldrT="[文本]"/>
      <dgm:spPr/>
      <dgm:t>
        <a:bodyPr/>
        <a:lstStyle/>
        <a:p>
          <a:r>
            <a:rPr lang="en-US" altLang="zh-CN" dirty="0" smtClean="0"/>
            <a:t>1</a:t>
          </a:r>
          <a:endParaRPr lang="zh-CN" altLang="en-US" dirty="0"/>
        </a:p>
      </dgm:t>
    </dgm:pt>
    <dgm:pt modelId="{6CEDDED3-752A-4486-B8AA-CFD8045C1C5C}" type="parTrans" cxnId="{FD61F17A-2D94-4349-9C3A-ED5C0589D1DC}">
      <dgm:prSet/>
      <dgm:spPr/>
      <dgm:t>
        <a:bodyPr/>
        <a:lstStyle/>
        <a:p>
          <a:endParaRPr lang="zh-CN" altLang="en-US"/>
        </a:p>
      </dgm:t>
    </dgm:pt>
    <dgm:pt modelId="{2E954B87-4066-41A2-947B-213303360DEC}" type="sibTrans" cxnId="{FD61F17A-2D94-4349-9C3A-ED5C0589D1DC}">
      <dgm:prSet/>
      <dgm:spPr/>
      <dgm:t>
        <a:bodyPr/>
        <a:lstStyle/>
        <a:p>
          <a:endParaRPr lang="zh-CN" altLang="en-US"/>
        </a:p>
      </dgm:t>
    </dgm:pt>
    <dgm:pt modelId="{4AA761BA-C37F-449D-A017-20A6284FA568}">
      <dgm:prSet phldrT="[文本]"/>
      <dgm:spPr/>
      <dgm:t>
        <a:bodyPr/>
        <a:lstStyle/>
        <a:p>
          <a:r>
            <a:rPr lang="en-US" altLang="zh-CN" dirty="0" smtClean="0"/>
            <a:t>5</a:t>
          </a:r>
          <a:endParaRPr lang="zh-CN" altLang="en-US" dirty="0"/>
        </a:p>
      </dgm:t>
    </dgm:pt>
    <dgm:pt modelId="{46FB963D-D3E7-4383-B334-97D92FA5B90C}" type="parTrans" cxnId="{802B28B2-06FF-45A8-B8E9-C0A5F1756C11}">
      <dgm:prSet/>
      <dgm:spPr/>
      <dgm:t>
        <a:bodyPr/>
        <a:lstStyle/>
        <a:p>
          <a:endParaRPr lang="zh-CN" altLang="en-US"/>
        </a:p>
      </dgm:t>
    </dgm:pt>
    <dgm:pt modelId="{D0E920BD-092F-474F-AED8-126CD959E01E}" type="sibTrans" cxnId="{802B28B2-06FF-45A8-B8E9-C0A5F1756C11}">
      <dgm:prSet/>
      <dgm:spPr/>
      <dgm:t>
        <a:bodyPr/>
        <a:lstStyle/>
        <a:p>
          <a:endParaRPr lang="zh-CN" altLang="en-US"/>
        </a:p>
      </dgm:t>
    </dgm:pt>
    <dgm:pt modelId="{D044227C-6B2B-4DF3-B48D-51278522B114}">
      <dgm:prSet phldrT="[文本]" phldr="1"/>
      <dgm:spPr/>
      <dgm:t>
        <a:bodyPr/>
        <a:lstStyle/>
        <a:p>
          <a:endParaRPr lang="zh-CN" altLang="en-US" dirty="0"/>
        </a:p>
      </dgm:t>
    </dgm:pt>
    <dgm:pt modelId="{DE0B3C35-3139-48FF-B6F6-D901F6E61B36}" type="parTrans" cxnId="{EC3B4515-E2A2-4B3A-8F06-1B12E05845B3}">
      <dgm:prSet/>
      <dgm:spPr/>
      <dgm:t>
        <a:bodyPr/>
        <a:lstStyle/>
        <a:p>
          <a:endParaRPr lang="zh-CN" altLang="en-US"/>
        </a:p>
      </dgm:t>
    </dgm:pt>
    <dgm:pt modelId="{9EF810C0-A59F-4B75-ACFA-E2DE4E74EFCC}" type="sibTrans" cxnId="{EC3B4515-E2A2-4B3A-8F06-1B12E05845B3}">
      <dgm:prSet/>
      <dgm:spPr/>
      <dgm:t>
        <a:bodyPr/>
        <a:lstStyle/>
        <a:p>
          <a:endParaRPr lang="zh-CN" altLang="en-US"/>
        </a:p>
      </dgm:t>
    </dgm:pt>
    <dgm:pt modelId="{48A672FB-F39C-4DCD-AE77-5698E91C60FB}">
      <dgm:prSet phldrT="[文本]"/>
      <dgm:spPr/>
      <dgm:t>
        <a:bodyPr/>
        <a:lstStyle/>
        <a:p>
          <a:r>
            <a:rPr lang="en-US" altLang="zh-CN" dirty="0" smtClean="0"/>
            <a:t>3</a:t>
          </a:r>
          <a:endParaRPr lang="zh-CN" altLang="en-US" dirty="0"/>
        </a:p>
      </dgm:t>
    </dgm:pt>
    <dgm:pt modelId="{8A75FBCC-84AC-4986-9A80-A5859FBB049E}" type="parTrans" cxnId="{6104B1EA-A7FB-471A-B6A4-DD79ACE1C6B2}">
      <dgm:prSet/>
      <dgm:spPr/>
      <dgm:t>
        <a:bodyPr/>
        <a:lstStyle/>
        <a:p>
          <a:endParaRPr lang="zh-CN" altLang="en-US"/>
        </a:p>
      </dgm:t>
    </dgm:pt>
    <dgm:pt modelId="{1D7293EF-AE29-45B5-B5CE-9E304341EED7}" type="sibTrans" cxnId="{6104B1EA-A7FB-471A-B6A4-DD79ACE1C6B2}">
      <dgm:prSet/>
      <dgm:spPr/>
      <dgm:t>
        <a:bodyPr/>
        <a:lstStyle/>
        <a:p>
          <a:endParaRPr lang="zh-CN" altLang="en-US"/>
        </a:p>
      </dgm:t>
    </dgm:pt>
    <dgm:pt modelId="{48453E00-29E0-410E-AE9D-BDB2A0B44CD5}">
      <dgm:prSet phldrT="[文本]"/>
      <dgm:spPr/>
      <dgm:t>
        <a:bodyPr/>
        <a:lstStyle/>
        <a:p>
          <a:endParaRPr lang="zh-CN" altLang="en-US" dirty="0"/>
        </a:p>
      </dgm:t>
    </dgm:pt>
    <dgm:pt modelId="{745EC543-1573-4071-8347-F448F11CE0F5}" type="parTrans" cxnId="{38CBE893-DB52-4C52-B9AA-B05EF7714CB9}">
      <dgm:prSet/>
      <dgm:spPr/>
      <dgm:t>
        <a:bodyPr/>
        <a:lstStyle/>
        <a:p>
          <a:endParaRPr lang="zh-CN" altLang="en-US"/>
        </a:p>
      </dgm:t>
    </dgm:pt>
    <dgm:pt modelId="{0B3EA4E6-9BD6-4966-9B97-3D5F8AF1347E}" type="sibTrans" cxnId="{38CBE893-DB52-4C52-B9AA-B05EF7714CB9}">
      <dgm:prSet/>
      <dgm:spPr/>
      <dgm:t>
        <a:bodyPr/>
        <a:lstStyle/>
        <a:p>
          <a:endParaRPr lang="zh-CN" altLang="en-US"/>
        </a:p>
      </dgm:t>
    </dgm:pt>
    <dgm:pt modelId="{EDF54D27-8C6E-41BA-B522-2FFB54F81E85}" type="pres">
      <dgm:prSet presAssocID="{9AE6035E-FB69-4612-9E1A-C74D0E3030E7}" presName="Name0" presStyleCnt="0">
        <dgm:presLayoutVars>
          <dgm:dir/>
          <dgm:animLvl val="lvl"/>
          <dgm:resizeHandles val="exact"/>
        </dgm:presLayoutVars>
      </dgm:prSet>
      <dgm:spPr/>
      <dgm:t>
        <a:bodyPr/>
        <a:lstStyle/>
        <a:p>
          <a:endParaRPr lang="zh-CN" altLang="en-US"/>
        </a:p>
      </dgm:t>
    </dgm:pt>
    <dgm:pt modelId="{B1F11D35-D968-4C44-810D-B8F78C4D3912}" type="pres">
      <dgm:prSet presAssocID="{FFEBECF5-46B8-4F86-9643-4DEDCCAA27A4}" presName="compositeNode" presStyleCnt="0">
        <dgm:presLayoutVars>
          <dgm:bulletEnabled val="1"/>
        </dgm:presLayoutVars>
      </dgm:prSet>
      <dgm:spPr/>
    </dgm:pt>
    <dgm:pt modelId="{DBD64929-2A12-423A-A0BE-1A4519D32828}" type="pres">
      <dgm:prSet presAssocID="{FFEBECF5-46B8-4F86-9643-4DEDCCAA27A4}" presName="bgRect" presStyleLbl="node1" presStyleIdx="0" presStyleCnt="5"/>
      <dgm:spPr/>
      <dgm:t>
        <a:bodyPr/>
        <a:lstStyle/>
        <a:p>
          <a:endParaRPr lang="zh-CN" altLang="en-US"/>
        </a:p>
      </dgm:t>
    </dgm:pt>
    <dgm:pt modelId="{34055FD5-AB1D-4000-9035-876D26D4F407}" type="pres">
      <dgm:prSet presAssocID="{FFEBECF5-46B8-4F86-9643-4DEDCCAA27A4}" presName="parentNode" presStyleLbl="node1" presStyleIdx="0" presStyleCnt="5">
        <dgm:presLayoutVars>
          <dgm:chMax val="0"/>
          <dgm:bulletEnabled val="1"/>
        </dgm:presLayoutVars>
      </dgm:prSet>
      <dgm:spPr/>
      <dgm:t>
        <a:bodyPr/>
        <a:lstStyle/>
        <a:p>
          <a:endParaRPr lang="zh-CN" altLang="en-US"/>
        </a:p>
      </dgm:t>
    </dgm:pt>
    <dgm:pt modelId="{C82D7F12-50DB-437A-BA4C-5D2E382071B5}" type="pres">
      <dgm:prSet presAssocID="{FFEBECF5-46B8-4F86-9643-4DEDCCAA27A4}" presName="childNode" presStyleLbl="node1" presStyleIdx="0" presStyleCnt="5">
        <dgm:presLayoutVars>
          <dgm:bulletEnabled val="1"/>
        </dgm:presLayoutVars>
      </dgm:prSet>
      <dgm:spPr/>
      <dgm:t>
        <a:bodyPr/>
        <a:lstStyle/>
        <a:p>
          <a:endParaRPr lang="zh-CN" altLang="en-US"/>
        </a:p>
      </dgm:t>
    </dgm:pt>
    <dgm:pt modelId="{F8557AAB-B5FD-4A59-9AC4-EF1B0A32DB24}" type="pres">
      <dgm:prSet presAssocID="{00B7E185-1A90-4209-9E6B-F070E6C8363C}" presName="hSp" presStyleCnt="0"/>
      <dgm:spPr/>
    </dgm:pt>
    <dgm:pt modelId="{D0253F98-3667-4193-9DA0-8DE5F2001325}" type="pres">
      <dgm:prSet presAssocID="{00B7E185-1A90-4209-9E6B-F070E6C8363C}" presName="vProcSp" presStyleCnt="0"/>
      <dgm:spPr/>
    </dgm:pt>
    <dgm:pt modelId="{34504407-CFE4-4CE4-A41B-A7682C77CF27}" type="pres">
      <dgm:prSet presAssocID="{00B7E185-1A90-4209-9E6B-F070E6C8363C}" presName="vSp1" presStyleCnt="0"/>
      <dgm:spPr/>
    </dgm:pt>
    <dgm:pt modelId="{BB360C9D-AF99-46F3-8C08-44B08A0C53D7}" type="pres">
      <dgm:prSet presAssocID="{00B7E185-1A90-4209-9E6B-F070E6C8363C}" presName="simulatedConn" presStyleLbl="solidFgAcc1" presStyleIdx="0" presStyleCnt="4"/>
      <dgm:spPr/>
    </dgm:pt>
    <dgm:pt modelId="{504E335E-764B-4EE2-8F76-F76BD6A20477}" type="pres">
      <dgm:prSet presAssocID="{00B7E185-1A90-4209-9E6B-F070E6C8363C}" presName="vSp2" presStyleCnt="0"/>
      <dgm:spPr/>
    </dgm:pt>
    <dgm:pt modelId="{48E3E8F5-C707-4527-9FFA-C3442F83D509}" type="pres">
      <dgm:prSet presAssocID="{00B7E185-1A90-4209-9E6B-F070E6C8363C}" presName="sibTrans" presStyleCnt="0"/>
      <dgm:spPr/>
    </dgm:pt>
    <dgm:pt modelId="{22F9ACB7-B17E-46B0-89B8-238F802FC8E2}" type="pres">
      <dgm:prSet presAssocID="{9B6E5C97-EFCD-4A5C-BC8B-7C165BDAFC9A}" presName="compositeNode" presStyleCnt="0">
        <dgm:presLayoutVars>
          <dgm:bulletEnabled val="1"/>
        </dgm:presLayoutVars>
      </dgm:prSet>
      <dgm:spPr/>
    </dgm:pt>
    <dgm:pt modelId="{456C4BFE-5CC3-432E-B1FC-8917B7DFC785}" type="pres">
      <dgm:prSet presAssocID="{9B6E5C97-EFCD-4A5C-BC8B-7C165BDAFC9A}" presName="bgRect" presStyleLbl="node1" presStyleIdx="1" presStyleCnt="5"/>
      <dgm:spPr/>
      <dgm:t>
        <a:bodyPr/>
        <a:lstStyle/>
        <a:p>
          <a:endParaRPr lang="zh-CN" altLang="en-US"/>
        </a:p>
      </dgm:t>
    </dgm:pt>
    <dgm:pt modelId="{303C2B8F-113A-4B91-8629-BDF3F865C17A}" type="pres">
      <dgm:prSet presAssocID="{9B6E5C97-EFCD-4A5C-BC8B-7C165BDAFC9A}" presName="parentNode" presStyleLbl="node1" presStyleIdx="1" presStyleCnt="5">
        <dgm:presLayoutVars>
          <dgm:chMax val="0"/>
          <dgm:bulletEnabled val="1"/>
        </dgm:presLayoutVars>
      </dgm:prSet>
      <dgm:spPr/>
      <dgm:t>
        <a:bodyPr/>
        <a:lstStyle/>
        <a:p>
          <a:endParaRPr lang="zh-CN" altLang="en-US"/>
        </a:p>
      </dgm:t>
    </dgm:pt>
    <dgm:pt modelId="{2C77E2A9-0607-4F1C-846F-274FB5EA7F36}" type="pres">
      <dgm:prSet presAssocID="{9B6E5C97-EFCD-4A5C-BC8B-7C165BDAFC9A}" presName="childNode" presStyleLbl="node1" presStyleIdx="1" presStyleCnt="5">
        <dgm:presLayoutVars>
          <dgm:bulletEnabled val="1"/>
        </dgm:presLayoutVars>
      </dgm:prSet>
      <dgm:spPr/>
      <dgm:t>
        <a:bodyPr/>
        <a:lstStyle/>
        <a:p>
          <a:endParaRPr lang="zh-CN" altLang="en-US"/>
        </a:p>
      </dgm:t>
    </dgm:pt>
    <dgm:pt modelId="{03FC5FCD-7EB4-4950-8208-E407C9979038}" type="pres">
      <dgm:prSet presAssocID="{53CAACB2-6C08-49A0-9D10-32F31E55BF8D}" presName="hSp" presStyleCnt="0"/>
      <dgm:spPr/>
    </dgm:pt>
    <dgm:pt modelId="{1D1CB463-8953-4229-8B98-8172AED7CD63}" type="pres">
      <dgm:prSet presAssocID="{53CAACB2-6C08-49A0-9D10-32F31E55BF8D}" presName="vProcSp" presStyleCnt="0"/>
      <dgm:spPr/>
    </dgm:pt>
    <dgm:pt modelId="{959BA605-9756-4585-9F20-91CB11EA4E6D}" type="pres">
      <dgm:prSet presAssocID="{53CAACB2-6C08-49A0-9D10-32F31E55BF8D}" presName="vSp1" presStyleCnt="0"/>
      <dgm:spPr/>
    </dgm:pt>
    <dgm:pt modelId="{08AB30B1-48E1-4201-80A6-426F01D22DD0}" type="pres">
      <dgm:prSet presAssocID="{53CAACB2-6C08-49A0-9D10-32F31E55BF8D}" presName="simulatedConn" presStyleLbl="solidFgAcc1" presStyleIdx="1" presStyleCnt="4"/>
      <dgm:spPr/>
    </dgm:pt>
    <dgm:pt modelId="{DF19C59A-AA49-4F04-9FFB-8071A0D39D7D}" type="pres">
      <dgm:prSet presAssocID="{53CAACB2-6C08-49A0-9D10-32F31E55BF8D}" presName="vSp2" presStyleCnt="0"/>
      <dgm:spPr/>
    </dgm:pt>
    <dgm:pt modelId="{B0EA1BD0-FC51-4744-81B7-A2E85519D4A0}" type="pres">
      <dgm:prSet presAssocID="{53CAACB2-6C08-49A0-9D10-32F31E55BF8D}" presName="sibTrans" presStyleCnt="0"/>
      <dgm:spPr/>
    </dgm:pt>
    <dgm:pt modelId="{161C1B45-E7C6-472F-A10E-779BCCEDDC7E}" type="pres">
      <dgm:prSet presAssocID="{48453E00-29E0-410E-AE9D-BDB2A0B44CD5}" presName="compositeNode" presStyleCnt="0">
        <dgm:presLayoutVars>
          <dgm:bulletEnabled val="1"/>
        </dgm:presLayoutVars>
      </dgm:prSet>
      <dgm:spPr/>
    </dgm:pt>
    <dgm:pt modelId="{83D32B66-7C83-479B-A447-0C7755F4E3AE}" type="pres">
      <dgm:prSet presAssocID="{48453E00-29E0-410E-AE9D-BDB2A0B44CD5}" presName="bgRect" presStyleLbl="node1" presStyleIdx="2" presStyleCnt="5"/>
      <dgm:spPr/>
      <dgm:t>
        <a:bodyPr/>
        <a:lstStyle/>
        <a:p>
          <a:endParaRPr lang="zh-CN" altLang="en-US"/>
        </a:p>
      </dgm:t>
    </dgm:pt>
    <dgm:pt modelId="{8313B674-26F8-46C8-B28B-20024CA33908}" type="pres">
      <dgm:prSet presAssocID="{48453E00-29E0-410E-AE9D-BDB2A0B44CD5}" presName="parentNode" presStyleLbl="node1" presStyleIdx="2" presStyleCnt="5">
        <dgm:presLayoutVars>
          <dgm:chMax val="0"/>
          <dgm:bulletEnabled val="1"/>
        </dgm:presLayoutVars>
      </dgm:prSet>
      <dgm:spPr/>
      <dgm:t>
        <a:bodyPr/>
        <a:lstStyle/>
        <a:p>
          <a:endParaRPr lang="zh-CN" altLang="en-US"/>
        </a:p>
      </dgm:t>
    </dgm:pt>
    <dgm:pt modelId="{B5F96CAE-150D-4530-A1B8-28061C1BB233}" type="pres">
      <dgm:prSet presAssocID="{48453E00-29E0-410E-AE9D-BDB2A0B44CD5}" presName="childNode" presStyleLbl="node1" presStyleIdx="2" presStyleCnt="5">
        <dgm:presLayoutVars>
          <dgm:bulletEnabled val="1"/>
        </dgm:presLayoutVars>
      </dgm:prSet>
      <dgm:spPr/>
      <dgm:t>
        <a:bodyPr/>
        <a:lstStyle/>
        <a:p>
          <a:endParaRPr lang="zh-CN" altLang="en-US"/>
        </a:p>
      </dgm:t>
    </dgm:pt>
    <dgm:pt modelId="{A18179F6-9476-477F-A1DF-752331B60D0B}" type="pres">
      <dgm:prSet presAssocID="{0B3EA4E6-9BD6-4966-9B97-3D5F8AF1347E}" presName="hSp" presStyleCnt="0"/>
      <dgm:spPr/>
    </dgm:pt>
    <dgm:pt modelId="{60B01F9E-4C74-4EA9-8D7A-51ECF5DE99A7}" type="pres">
      <dgm:prSet presAssocID="{0B3EA4E6-9BD6-4966-9B97-3D5F8AF1347E}" presName="vProcSp" presStyleCnt="0"/>
      <dgm:spPr/>
    </dgm:pt>
    <dgm:pt modelId="{A9D362F8-39DF-4699-809A-4645EC5B4F53}" type="pres">
      <dgm:prSet presAssocID="{0B3EA4E6-9BD6-4966-9B97-3D5F8AF1347E}" presName="vSp1" presStyleCnt="0"/>
      <dgm:spPr/>
    </dgm:pt>
    <dgm:pt modelId="{AEC20080-2E56-4A7A-B653-125038865E00}" type="pres">
      <dgm:prSet presAssocID="{0B3EA4E6-9BD6-4966-9B97-3D5F8AF1347E}" presName="simulatedConn" presStyleLbl="solidFgAcc1" presStyleIdx="2" presStyleCnt="4"/>
      <dgm:spPr/>
    </dgm:pt>
    <dgm:pt modelId="{59BE6967-E716-4342-9FAE-85F1939139D0}" type="pres">
      <dgm:prSet presAssocID="{0B3EA4E6-9BD6-4966-9B97-3D5F8AF1347E}" presName="vSp2" presStyleCnt="0"/>
      <dgm:spPr/>
    </dgm:pt>
    <dgm:pt modelId="{A8348E39-0825-4226-971A-9F131BF3FFB8}" type="pres">
      <dgm:prSet presAssocID="{0B3EA4E6-9BD6-4966-9B97-3D5F8AF1347E}" presName="sibTrans" presStyleCnt="0"/>
      <dgm:spPr/>
    </dgm:pt>
    <dgm:pt modelId="{1BAC56FE-4D41-4A25-9E8D-782746225C9A}" type="pres">
      <dgm:prSet presAssocID="{D044227C-6B2B-4DF3-B48D-51278522B114}" presName="compositeNode" presStyleCnt="0">
        <dgm:presLayoutVars>
          <dgm:bulletEnabled val="1"/>
        </dgm:presLayoutVars>
      </dgm:prSet>
      <dgm:spPr/>
    </dgm:pt>
    <dgm:pt modelId="{777521C1-DD19-4DA6-8983-B79F36E974B2}" type="pres">
      <dgm:prSet presAssocID="{D044227C-6B2B-4DF3-B48D-51278522B114}" presName="bgRect" presStyleLbl="node1" presStyleIdx="3" presStyleCnt="5"/>
      <dgm:spPr/>
      <dgm:t>
        <a:bodyPr/>
        <a:lstStyle/>
        <a:p>
          <a:endParaRPr lang="zh-CN" altLang="en-US"/>
        </a:p>
      </dgm:t>
    </dgm:pt>
    <dgm:pt modelId="{3CD32D08-A063-43E8-A112-22A18FCA952C}" type="pres">
      <dgm:prSet presAssocID="{D044227C-6B2B-4DF3-B48D-51278522B114}" presName="parentNode" presStyleLbl="node1" presStyleIdx="3" presStyleCnt="5">
        <dgm:presLayoutVars>
          <dgm:chMax val="0"/>
          <dgm:bulletEnabled val="1"/>
        </dgm:presLayoutVars>
      </dgm:prSet>
      <dgm:spPr/>
      <dgm:t>
        <a:bodyPr/>
        <a:lstStyle/>
        <a:p>
          <a:endParaRPr lang="zh-CN" altLang="en-US"/>
        </a:p>
      </dgm:t>
    </dgm:pt>
    <dgm:pt modelId="{B6418F97-1A7A-4AB8-88D9-EFD1B720A239}" type="pres">
      <dgm:prSet presAssocID="{D044227C-6B2B-4DF3-B48D-51278522B114}" presName="childNode" presStyleLbl="node1" presStyleIdx="3" presStyleCnt="5">
        <dgm:presLayoutVars>
          <dgm:bulletEnabled val="1"/>
        </dgm:presLayoutVars>
      </dgm:prSet>
      <dgm:spPr/>
      <dgm:t>
        <a:bodyPr/>
        <a:lstStyle/>
        <a:p>
          <a:endParaRPr lang="zh-CN" altLang="en-US"/>
        </a:p>
      </dgm:t>
    </dgm:pt>
    <dgm:pt modelId="{44FEAEC5-2B77-4408-8243-943E3127BCAB}" type="pres">
      <dgm:prSet presAssocID="{9EF810C0-A59F-4B75-ACFA-E2DE4E74EFCC}" presName="hSp" presStyleCnt="0"/>
      <dgm:spPr/>
    </dgm:pt>
    <dgm:pt modelId="{7E399A0E-F240-4B9C-A1A1-C93B5E501913}" type="pres">
      <dgm:prSet presAssocID="{9EF810C0-A59F-4B75-ACFA-E2DE4E74EFCC}" presName="vProcSp" presStyleCnt="0"/>
      <dgm:spPr/>
    </dgm:pt>
    <dgm:pt modelId="{B3810D1D-3A65-4C5D-B72D-92DC1B2E9EC2}" type="pres">
      <dgm:prSet presAssocID="{9EF810C0-A59F-4B75-ACFA-E2DE4E74EFCC}" presName="vSp1" presStyleCnt="0"/>
      <dgm:spPr/>
    </dgm:pt>
    <dgm:pt modelId="{41491053-4AE1-470E-9219-6FFAA07C5556}" type="pres">
      <dgm:prSet presAssocID="{9EF810C0-A59F-4B75-ACFA-E2DE4E74EFCC}" presName="simulatedConn" presStyleLbl="solidFgAcc1" presStyleIdx="3" presStyleCnt="4"/>
      <dgm:spPr/>
    </dgm:pt>
    <dgm:pt modelId="{F9D70306-9361-4B7C-9980-44BF9258BEE1}" type="pres">
      <dgm:prSet presAssocID="{9EF810C0-A59F-4B75-ACFA-E2DE4E74EFCC}" presName="vSp2" presStyleCnt="0"/>
      <dgm:spPr/>
    </dgm:pt>
    <dgm:pt modelId="{B0E2A2B8-670D-4620-8BA4-9542F43C3E93}" type="pres">
      <dgm:prSet presAssocID="{9EF810C0-A59F-4B75-ACFA-E2DE4E74EFCC}" presName="sibTrans" presStyleCnt="0"/>
      <dgm:spPr/>
    </dgm:pt>
    <dgm:pt modelId="{FCE8CA2D-2081-408B-9E8D-CCE0588741C0}" type="pres">
      <dgm:prSet presAssocID="{F759F760-CDFA-447F-B2D7-077790D722DE}" presName="compositeNode" presStyleCnt="0">
        <dgm:presLayoutVars>
          <dgm:bulletEnabled val="1"/>
        </dgm:presLayoutVars>
      </dgm:prSet>
      <dgm:spPr/>
    </dgm:pt>
    <dgm:pt modelId="{A09CAEF7-97F2-4470-9DFE-7E481F9F3C59}" type="pres">
      <dgm:prSet presAssocID="{F759F760-CDFA-447F-B2D7-077790D722DE}" presName="bgRect" presStyleLbl="node1" presStyleIdx="4" presStyleCnt="5"/>
      <dgm:spPr/>
      <dgm:t>
        <a:bodyPr/>
        <a:lstStyle/>
        <a:p>
          <a:endParaRPr lang="zh-CN" altLang="en-US"/>
        </a:p>
      </dgm:t>
    </dgm:pt>
    <dgm:pt modelId="{711D6926-1A73-4B5B-A87F-D247C0C3313D}" type="pres">
      <dgm:prSet presAssocID="{F759F760-CDFA-447F-B2D7-077790D722DE}" presName="parentNode" presStyleLbl="node1" presStyleIdx="4" presStyleCnt="5">
        <dgm:presLayoutVars>
          <dgm:chMax val="0"/>
          <dgm:bulletEnabled val="1"/>
        </dgm:presLayoutVars>
      </dgm:prSet>
      <dgm:spPr/>
      <dgm:t>
        <a:bodyPr/>
        <a:lstStyle/>
        <a:p>
          <a:endParaRPr lang="zh-CN" altLang="en-US"/>
        </a:p>
      </dgm:t>
    </dgm:pt>
    <dgm:pt modelId="{4A187F20-D043-4AF9-A9E9-A1E8E1B5A319}" type="pres">
      <dgm:prSet presAssocID="{F759F760-CDFA-447F-B2D7-077790D722DE}" presName="childNode" presStyleLbl="node1" presStyleIdx="4" presStyleCnt="5">
        <dgm:presLayoutVars>
          <dgm:bulletEnabled val="1"/>
        </dgm:presLayoutVars>
      </dgm:prSet>
      <dgm:spPr/>
      <dgm:t>
        <a:bodyPr/>
        <a:lstStyle/>
        <a:p>
          <a:endParaRPr lang="zh-CN" altLang="en-US"/>
        </a:p>
      </dgm:t>
    </dgm:pt>
  </dgm:ptLst>
  <dgm:cxnLst>
    <dgm:cxn modelId="{EC3B4515-E2A2-4B3A-8F06-1B12E05845B3}" srcId="{9AE6035E-FB69-4612-9E1A-C74D0E3030E7}" destId="{D044227C-6B2B-4DF3-B48D-51278522B114}" srcOrd="3" destOrd="0" parTransId="{DE0B3C35-3139-48FF-B6F6-D901F6E61B36}" sibTransId="{9EF810C0-A59F-4B75-ACFA-E2DE4E74EFCC}"/>
    <dgm:cxn modelId="{B6A3E6B9-B498-4A4C-BB66-E789F798F4BC}" type="presOf" srcId="{1C974607-86C0-4902-A487-00BB09857934}" destId="{4A187F20-D043-4AF9-A9E9-A1E8E1B5A319}" srcOrd="0" destOrd="0" presId="urn:microsoft.com/office/officeart/2005/8/layout/hProcess7#1"/>
    <dgm:cxn modelId="{CAE4DD32-9810-4F61-A231-7F526C6E56DB}" srcId="{9AE6035E-FB69-4612-9E1A-C74D0E3030E7}" destId="{FFEBECF5-46B8-4F86-9643-4DEDCCAA27A4}" srcOrd="0" destOrd="0" parTransId="{3157A4FE-F5BA-4994-AA56-AE7E4A006D62}" sibTransId="{00B7E185-1A90-4209-9E6B-F070E6C8363C}"/>
    <dgm:cxn modelId="{08A4F8BD-D135-4D87-9922-03BF45B008D1}" type="presOf" srcId="{3E0694B7-1964-4049-B137-399EF69F0C4F}" destId="{C82D7F12-50DB-437A-BA4C-5D2E382071B5}" srcOrd="0" destOrd="0" presId="urn:microsoft.com/office/officeart/2005/8/layout/hProcess7#1"/>
    <dgm:cxn modelId="{38CBE893-DB52-4C52-B9AA-B05EF7714CB9}" srcId="{9AE6035E-FB69-4612-9E1A-C74D0E3030E7}" destId="{48453E00-29E0-410E-AE9D-BDB2A0B44CD5}" srcOrd="2" destOrd="0" parTransId="{745EC543-1573-4071-8347-F448F11CE0F5}" sibTransId="{0B3EA4E6-9BD6-4966-9B97-3D5F8AF1347E}"/>
    <dgm:cxn modelId="{51573E16-F3D9-4EBF-9487-8CA0A2F7362B}" srcId="{9B6E5C97-EFCD-4A5C-BC8B-7C165BDAFC9A}" destId="{F086BF0B-FFE7-4348-B438-D4EF6B82B740}" srcOrd="0" destOrd="0" parTransId="{6958B624-D460-4120-A00E-B497195937C7}" sibTransId="{E48ECF41-428D-422B-9699-6B22D2A2FEE3}"/>
    <dgm:cxn modelId="{088F7A3B-B825-4802-A334-96EEB26DB53A}" type="presOf" srcId="{9B6E5C97-EFCD-4A5C-BC8B-7C165BDAFC9A}" destId="{456C4BFE-5CC3-432E-B1FC-8917B7DFC785}" srcOrd="0" destOrd="0" presId="urn:microsoft.com/office/officeart/2005/8/layout/hProcess7#1"/>
    <dgm:cxn modelId="{D6BCE71E-48B3-43BB-ACAB-8C433E903B46}" type="presOf" srcId="{48453E00-29E0-410E-AE9D-BDB2A0B44CD5}" destId="{83D32B66-7C83-479B-A447-0C7755F4E3AE}" srcOrd="0" destOrd="0" presId="urn:microsoft.com/office/officeart/2005/8/layout/hProcess7#1"/>
    <dgm:cxn modelId="{55E93741-2989-44CA-9183-FDEAE2EA5517}" srcId="{FFEBECF5-46B8-4F86-9643-4DEDCCAA27A4}" destId="{3E0694B7-1964-4049-B137-399EF69F0C4F}" srcOrd="0" destOrd="0" parTransId="{9E5C21DC-BAA4-4495-9969-89F62C74FD05}" sibTransId="{464F1D78-31E3-4ED7-8730-6619C2092587}"/>
    <dgm:cxn modelId="{B9AD185C-9DA9-4AE9-B46F-9D6200603E6C}" type="presOf" srcId="{F759F760-CDFA-447F-B2D7-077790D722DE}" destId="{A09CAEF7-97F2-4470-9DFE-7E481F9F3C59}" srcOrd="0" destOrd="0" presId="urn:microsoft.com/office/officeart/2005/8/layout/hProcess7#1"/>
    <dgm:cxn modelId="{6104B1EA-A7FB-471A-B6A4-DD79ACE1C6B2}" srcId="{D044227C-6B2B-4DF3-B48D-51278522B114}" destId="{48A672FB-F39C-4DCD-AE77-5698E91C60FB}" srcOrd="0" destOrd="0" parTransId="{8A75FBCC-84AC-4986-9A80-A5859FBB049E}" sibTransId="{1D7293EF-AE29-45B5-B5CE-9E304341EED7}"/>
    <dgm:cxn modelId="{B51D455F-1B8C-406B-96AD-3D2D0EB3DC68}" type="presOf" srcId="{4AA761BA-C37F-449D-A017-20A6284FA568}" destId="{B5F96CAE-150D-4530-A1B8-28061C1BB233}" srcOrd="0" destOrd="0" presId="urn:microsoft.com/office/officeart/2005/8/layout/hProcess7#1"/>
    <dgm:cxn modelId="{D6133A39-8FCE-4DC5-BE2E-D5469A293AB0}" type="presOf" srcId="{F759F760-CDFA-447F-B2D7-077790D722DE}" destId="{711D6926-1A73-4B5B-A87F-D247C0C3313D}" srcOrd="1" destOrd="0" presId="urn:microsoft.com/office/officeart/2005/8/layout/hProcess7#1"/>
    <dgm:cxn modelId="{23556943-35A5-47B6-ABA9-94747A68BEAF}" type="presOf" srcId="{D044227C-6B2B-4DF3-B48D-51278522B114}" destId="{777521C1-DD19-4DA6-8983-B79F36E974B2}" srcOrd="0" destOrd="0" presId="urn:microsoft.com/office/officeart/2005/8/layout/hProcess7#1"/>
    <dgm:cxn modelId="{2FEFF996-0431-443D-B7EB-69EE98D0D86C}" type="presOf" srcId="{FFEBECF5-46B8-4F86-9643-4DEDCCAA27A4}" destId="{DBD64929-2A12-423A-A0BE-1A4519D32828}" srcOrd="0" destOrd="0" presId="urn:microsoft.com/office/officeart/2005/8/layout/hProcess7#1"/>
    <dgm:cxn modelId="{C324DA93-6661-4720-947F-E3A317F5A87C}" type="presOf" srcId="{F086BF0B-FFE7-4348-B438-D4EF6B82B740}" destId="{2C77E2A9-0607-4F1C-846F-274FB5EA7F36}" srcOrd="0" destOrd="0" presId="urn:microsoft.com/office/officeart/2005/8/layout/hProcess7#1"/>
    <dgm:cxn modelId="{A5DBF796-7E76-4B76-94B1-7DEC2AED1956}" srcId="{9AE6035E-FB69-4612-9E1A-C74D0E3030E7}" destId="{F759F760-CDFA-447F-B2D7-077790D722DE}" srcOrd="4" destOrd="0" parTransId="{23F3DA2A-C5AC-4FD7-9208-696ED8C0FC46}" sibTransId="{6BCE5684-5982-474C-BCAF-57B1DE9B8F0A}"/>
    <dgm:cxn modelId="{7043F3BC-DFA9-4C06-ADD2-CAB8BF5DF8F7}" type="presOf" srcId="{48A672FB-F39C-4DCD-AE77-5698E91C60FB}" destId="{B6418F97-1A7A-4AB8-88D9-EFD1B720A239}" srcOrd="0" destOrd="0" presId="urn:microsoft.com/office/officeart/2005/8/layout/hProcess7#1"/>
    <dgm:cxn modelId="{7B8A9551-1824-4A80-B9A0-B4822D765E6F}" type="presOf" srcId="{48453E00-29E0-410E-AE9D-BDB2A0B44CD5}" destId="{8313B674-26F8-46C8-B28B-20024CA33908}" srcOrd="1" destOrd="0" presId="urn:microsoft.com/office/officeart/2005/8/layout/hProcess7#1"/>
    <dgm:cxn modelId="{802B28B2-06FF-45A8-B8E9-C0A5F1756C11}" srcId="{48453E00-29E0-410E-AE9D-BDB2A0B44CD5}" destId="{4AA761BA-C37F-449D-A017-20A6284FA568}" srcOrd="0" destOrd="0" parTransId="{46FB963D-D3E7-4383-B334-97D92FA5B90C}" sibTransId="{D0E920BD-092F-474F-AED8-126CD959E01E}"/>
    <dgm:cxn modelId="{FD61F17A-2D94-4349-9C3A-ED5C0589D1DC}" srcId="{F759F760-CDFA-447F-B2D7-077790D722DE}" destId="{1C974607-86C0-4902-A487-00BB09857934}" srcOrd="0" destOrd="0" parTransId="{6CEDDED3-752A-4486-B8AA-CFD8045C1C5C}" sibTransId="{2E954B87-4066-41A2-947B-213303360DEC}"/>
    <dgm:cxn modelId="{163BF505-43B5-46EC-AE62-B3937FF5B4AA}" srcId="{9AE6035E-FB69-4612-9E1A-C74D0E3030E7}" destId="{9B6E5C97-EFCD-4A5C-BC8B-7C165BDAFC9A}" srcOrd="1" destOrd="0" parTransId="{6F45E44A-D540-4D29-97F0-991B12D35E1C}" sibTransId="{53CAACB2-6C08-49A0-9D10-32F31E55BF8D}"/>
    <dgm:cxn modelId="{56244E9D-9CCA-45EB-ABBC-B0649AD5980F}" type="presOf" srcId="{D044227C-6B2B-4DF3-B48D-51278522B114}" destId="{3CD32D08-A063-43E8-A112-22A18FCA952C}" srcOrd="1" destOrd="0" presId="urn:microsoft.com/office/officeart/2005/8/layout/hProcess7#1"/>
    <dgm:cxn modelId="{6C8BEB4F-6DEE-4581-A4D4-8BE8001B8FC7}" type="presOf" srcId="{9B6E5C97-EFCD-4A5C-BC8B-7C165BDAFC9A}" destId="{303C2B8F-113A-4B91-8629-BDF3F865C17A}" srcOrd="1" destOrd="0" presId="urn:microsoft.com/office/officeart/2005/8/layout/hProcess7#1"/>
    <dgm:cxn modelId="{D2740F24-C3BB-4CE9-A491-F320314704E0}" type="presOf" srcId="{9AE6035E-FB69-4612-9E1A-C74D0E3030E7}" destId="{EDF54D27-8C6E-41BA-B522-2FFB54F81E85}" srcOrd="0" destOrd="0" presId="urn:microsoft.com/office/officeart/2005/8/layout/hProcess7#1"/>
    <dgm:cxn modelId="{7671E403-9BE2-4250-95B1-9844F1E210E9}" type="presOf" srcId="{FFEBECF5-46B8-4F86-9643-4DEDCCAA27A4}" destId="{34055FD5-AB1D-4000-9035-876D26D4F407}" srcOrd="1" destOrd="0" presId="urn:microsoft.com/office/officeart/2005/8/layout/hProcess7#1"/>
    <dgm:cxn modelId="{0424E748-57E0-4A73-837E-53152E490C3B}" type="presParOf" srcId="{EDF54D27-8C6E-41BA-B522-2FFB54F81E85}" destId="{B1F11D35-D968-4C44-810D-B8F78C4D3912}" srcOrd="0" destOrd="0" presId="urn:microsoft.com/office/officeart/2005/8/layout/hProcess7#1"/>
    <dgm:cxn modelId="{4491505F-79D6-406D-969A-AF653C764741}" type="presParOf" srcId="{B1F11D35-D968-4C44-810D-B8F78C4D3912}" destId="{DBD64929-2A12-423A-A0BE-1A4519D32828}" srcOrd="0" destOrd="0" presId="urn:microsoft.com/office/officeart/2005/8/layout/hProcess7#1"/>
    <dgm:cxn modelId="{C9960A37-26E4-401D-B797-C495EDBC737E}" type="presParOf" srcId="{B1F11D35-D968-4C44-810D-B8F78C4D3912}" destId="{34055FD5-AB1D-4000-9035-876D26D4F407}" srcOrd="1" destOrd="0" presId="urn:microsoft.com/office/officeart/2005/8/layout/hProcess7#1"/>
    <dgm:cxn modelId="{577D7B71-8BD7-4BC9-B961-66550435E413}" type="presParOf" srcId="{B1F11D35-D968-4C44-810D-B8F78C4D3912}" destId="{C82D7F12-50DB-437A-BA4C-5D2E382071B5}" srcOrd="2" destOrd="0" presId="urn:microsoft.com/office/officeart/2005/8/layout/hProcess7#1"/>
    <dgm:cxn modelId="{1D6DAB12-4F72-47C5-A91F-8E81D0DACB2C}" type="presParOf" srcId="{EDF54D27-8C6E-41BA-B522-2FFB54F81E85}" destId="{F8557AAB-B5FD-4A59-9AC4-EF1B0A32DB24}" srcOrd="1" destOrd="0" presId="urn:microsoft.com/office/officeart/2005/8/layout/hProcess7#1"/>
    <dgm:cxn modelId="{5F72D155-EF16-460C-8136-DEB3E71B6F71}" type="presParOf" srcId="{EDF54D27-8C6E-41BA-B522-2FFB54F81E85}" destId="{D0253F98-3667-4193-9DA0-8DE5F2001325}" srcOrd="2" destOrd="0" presId="urn:microsoft.com/office/officeart/2005/8/layout/hProcess7#1"/>
    <dgm:cxn modelId="{63297E74-8D0B-4AC9-B217-E38E71C309AF}" type="presParOf" srcId="{D0253F98-3667-4193-9DA0-8DE5F2001325}" destId="{34504407-CFE4-4CE4-A41B-A7682C77CF27}" srcOrd="0" destOrd="0" presId="urn:microsoft.com/office/officeart/2005/8/layout/hProcess7#1"/>
    <dgm:cxn modelId="{2B0BE7E6-DCDB-48E8-B59B-1104AA2EACA2}" type="presParOf" srcId="{D0253F98-3667-4193-9DA0-8DE5F2001325}" destId="{BB360C9D-AF99-46F3-8C08-44B08A0C53D7}" srcOrd="1" destOrd="0" presId="urn:microsoft.com/office/officeart/2005/8/layout/hProcess7#1"/>
    <dgm:cxn modelId="{60CEA8CE-B6E2-40CB-B716-779E0B3C1EF6}" type="presParOf" srcId="{D0253F98-3667-4193-9DA0-8DE5F2001325}" destId="{504E335E-764B-4EE2-8F76-F76BD6A20477}" srcOrd="2" destOrd="0" presId="urn:microsoft.com/office/officeart/2005/8/layout/hProcess7#1"/>
    <dgm:cxn modelId="{BBAE6BEA-AA3C-47DA-A181-45147FADFF48}" type="presParOf" srcId="{EDF54D27-8C6E-41BA-B522-2FFB54F81E85}" destId="{48E3E8F5-C707-4527-9FFA-C3442F83D509}" srcOrd="3" destOrd="0" presId="urn:microsoft.com/office/officeart/2005/8/layout/hProcess7#1"/>
    <dgm:cxn modelId="{44B85CDD-6B9F-4565-B340-F67AA0D02095}" type="presParOf" srcId="{EDF54D27-8C6E-41BA-B522-2FFB54F81E85}" destId="{22F9ACB7-B17E-46B0-89B8-238F802FC8E2}" srcOrd="4" destOrd="0" presId="urn:microsoft.com/office/officeart/2005/8/layout/hProcess7#1"/>
    <dgm:cxn modelId="{9A961D86-A629-4D30-AAA1-7BD6D6DF16AB}" type="presParOf" srcId="{22F9ACB7-B17E-46B0-89B8-238F802FC8E2}" destId="{456C4BFE-5CC3-432E-B1FC-8917B7DFC785}" srcOrd="0" destOrd="0" presId="urn:microsoft.com/office/officeart/2005/8/layout/hProcess7#1"/>
    <dgm:cxn modelId="{B30639A0-85C2-4F2A-A2D2-FDAC7FC24202}" type="presParOf" srcId="{22F9ACB7-B17E-46B0-89B8-238F802FC8E2}" destId="{303C2B8F-113A-4B91-8629-BDF3F865C17A}" srcOrd="1" destOrd="0" presId="urn:microsoft.com/office/officeart/2005/8/layout/hProcess7#1"/>
    <dgm:cxn modelId="{46B96FB9-5AD4-4AE4-847E-7A37925CF322}" type="presParOf" srcId="{22F9ACB7-B17E-46B0-89B8-238F802FC8E2}" destId="{2C77E2A9-0607-4F1C-846F-274FB5EA7F36}" srcOrd="2" destOrd="0" presId="urn:microsoft.com/office/officeart/2005/8/layout/hProcess7#1"/>
    <dgm:cxn modelId="{3B85DA30-BAE7-4229-8720-E78EE3D9E041}" type="presParOf" srcId="{EDF54D27-8C6E-41BA-B522-2FFB54F81E85}" destId="{03FC5FCD-7EB4-4950-8208-E407C9979038}" srcOrd="5" destOrd="0" presId="urn:microsoft.com/office/officeart/2005/8/layout/hProcess7#1"/>
    <dgm:cxn modelId="{8858D513-C9F0-4875-8C02-2DE3194A165D}" type="presParOf" srcId="{EDF54D27-8C6E-41BA-B522-2FFB54F81E85}" destId="{1D1CB463-8953-4229-8B98-8172AED7CD63}" srcOrd="6" destOrd="0" presId="urn:microsoft.com/office/officeart/2005/8/layout/hProcess7#1"/>
    <dgm:cxn modelId="{1F90F550-08A4-4D8A-B0D5-DCADE1B24D32}" type="presParOf" srcId="{1D1CB463-8953-4229-8B98-8172AED7CD63}" destId="{959BA605-9756-4585-9F20-91CB11EA4E6D}" srcOrd="0" destOrd="0" presId="urn:microsoft.com/office/officeart/2005/8/layout/hProcess7#1"/>
    <dgm:cxn modelId="{883E28D3-01B6-4C10-BF46-FA947A3AC724}" type="presParOf" srcId="{1D1CB463-8953-4229-8B98-8172AED7CD63}" destId="{08AB30B1-48E1-4201-80A6-426F01D22DD0}" srcOrd="1" destOrd="0" presId="urn:microsoft.com/office/officeart/2005/8/layout/hProcess7#1"/>
    <dgm:cxn modelId="{182BD11B-3585-44C9-9266-F6A3923F1513}" type="presParOf" srcId="{1D1CB463-8953-4229-8B98-8172AED7CD63}" destId="{DF19C59A-AA49-4F04-9FFB-8071A0D39D7D}" srcOrd="2" destOrd="0" presId="urn:microsoft.com/office/officeart/2005/8/layout/hProcess7#1"/>
    <dgm:cxn modelId="{FE9E0609-1217-4BCE-A7F6-351E0CC3B43C}" type="presParOf" srcId="{EDF54D27-8C6E-41BA-B522-2FFB54F81E85}" destId="{B0EA1BD0-FC51-4744-81B7-A2E85519D4A0}" srcOrd="7" destOrd="0" presId="urn:microsoft.com/office/officeart/2005/8/layout/hProcess7#1"/>
    <dgm:cxn modelId="{69E94983-3C5B-4A86-9603-8EEC4577AAF8}" type="presParOf" srcId="{EDF54D27-8C6E-41BA-B522-2FFB54F81E85}" destId="{161C1B45-E7C6-472F-A10E-779BCCEDDC7E}" srcOrd="8" destOrd="0" presId="urn:microsoft.com/office/officeart/2005/8/layout/hProcess7#1"/>
    <dgm:cxn modelId="{F3A68015-F221-49E1-80B5-E74816A96837}" type="presParOf" srcId="{161C1B45-E7C6-472F-A10E-779BCCEDDC7E}" destId="{83D32B66-7C83-479B-A447-0C7755F4E3AE}" srcOrd="0" destOrd="0" presId="urn:microsoft.com/office/officeart/2005/8/layout/hProcess7#1"/>
    <dgm:cxn modelId="{38B252A7-F23D-426B-A2A5-64B8DD811AFB}" type="presParOf" srcId="{161C1B45-E7C6-472F-A10E-779BCCEDDC7E}" destId="{8313B674-26F8-46C8-B28B-20024CA33908}" srcOrd="1" destOrd="0" presId="urn:microsoft.com/office/officeart/2005/8/layout/hProcess7#1"/>
    <dgm:cxn modelId="{BEC6882B-B082-4DF9-88CF-FB0B0CE2F6E5}" type="presParOf" srcId="{161C1B45-E7C6-472F-A10E-779BCCEDDC7E}" destId="{B5F96CAE-150D-4530-A1B8-28061C1BB233}" srcOrd="2" destOrd="0" presId="urn:microsoft.com/office/officeart/2005/8/layout/hProcess7#1"/>
    <dgm:cxn modelId="{8C0FACB2-41B0-41F7-87B8-3BEEEB0B77BF}" type="presParOf" srcId="{EDF54D27-8C6E-41BA-B522-2FFB54F81E85}" destId="{A18179F6-9476-477F-A1DF-752331B60D0B}" srcOrd="9" destOrd="0" presId="urn:microsoft.com/office/officeart/2005/8/layout/hProcess7#1"/>
    <dgm:cxn modelId="{A3CE6631-E0FA-4E4E-A59B-7CDAE3C94E5A}" type="presParOf" srcId="{EDF54D27-8C6E-41BA-B522-2FFB54F81E85}" destId="{60B01F9E-4C74-4EA9-8D7A-51ECF5DE99A7}" srcOrd="10" destOrd="0" presId="urn:microsoft.com/office/officeart/2005/8/layout/hProcess7#1"/>
    <dgm:cxn modelId="{1BB17083-A4CF-40F6-81EE-E8BCF4045779}" type="presParOf" srcId="{60B01F9E-4C74-4EA9-8D7A-51ECF5DE99A7}" destId="{A9D362F8-39DF-4699-809A-4645EC5B4F53}" srcOrd="0" destOrd="0" presId="urn:microsoft.com/office/officeart/2005/8/layout/hProcess7#1"/>
    <dgm:cxn modelId="{CCE9616C-75D1-4222-887B-156BBD0060C8}" type="presParOf" srcId="{60B01F9E-4C74-4EA9-8D7A-51ECF5DE99A7}" destId="{AEC20080-2E56-4A7A-B653-125038865E00}" srcOrd="1" destOrd="0" presId="urn:microsoft.com/office/officeart/2005/8/layout/hProcess7#1"/>
    <dgm:cxn modelId="{2C1A18FD-F8D2-47E6-BD34-51A16F239A67}" type="presParOf" srcId="{60B01F9E-4C74-4EA9-8D7A-51ECF5DE99A7}" destId="{59BE6967-E716-4342-9FAE-85F1939139D0}" srcOrd="2" destOrd="0" presId="urn:microsoft.com/office/officeart/2005/8/layout/hProcess7#1"/>
    <dgm:cxn modelId="{968C5361-2347-4989-9C18-3694C18412E4}" type="presParOf" srcId="{EDF54D27-8C6E-41BA-B522-2FFB54F81E85}" destId="{A8348E39-0825-4226-971A-9F131BF3FFB8}" srcOrd="11" destOrd="0" presId="urn:microsoft.com/office/officeart/2005/8/layout/hProcess7#1"/>
    <dgm:cxn modelId="{FD6AAEED-BDB2-4FAF-8912-D7F5E2644DC7}" type="presParOf" srcId="{EDF54D27-8C6E-41BA-B522-2FFB54F81E85}" destId="{1BAC56FE-4D41-4A25-9E8D-782746225C9A}" srcOrd="12" destOrd="0" presId="urn:microsoft.com/office/officeart/2005/8/layout/hProcess7#1"/>
    <dgm:cxn modelId="{2FFD22EF-4EAB-473D-B815-AD4ABBE75722}" type="presParOf" srcId="{1BAC56FE-4D41-4A25-9E8D-782746225C9A}" destId="{777521C1-DD19-4DA6-8983-B79F36E974B2}" srcOrd="0" destOrd="0" presId="urn:microsoft.com/office/officeart/2005/8/layout/hProcess7#1"/>
    <dgm:cxn modelId="{92562365-B55C-418E-9E2A-C5EFE2DF465B}" type="presParOf" srcId="{1BAC56FE-4D41-4A25-9E8D-782746225C9A}" destId="{3CD32D08-A063-43E8-A112-22A18FCA952C}" srcOrd="1" destOrd="0" presId="urn:microsoft.com/office/officeart/2005/8/layout/hProcess7#1"/>
    <dgm:cxn modelId="{E48F6AA9-B6A0-47A7-B7F4-F84566FBBBC6}" type="presParOf" srcId="{1BAC56FE-4D41-4A25-9E8D-782746225C9A}" destId="{B6418F97-1A7A-4AB8-88D9-EFD1B720A239}" srcOrd="2" destOrd="0" presId="urn:microsoft.com/office/officeart/2005/8/layout/hProcess7#1"/>
    <dgm:cxn modelId="{9866C095-18C1-4584-B8B3-5649D0B934B1}" type="presParOf" srcId="{EDF54D27-8C6E-41BA-B522-2FFB54F81E85}" destId="{44FEAEC5-2B77-4408-8243-943E3127BCAB}" srcOrd="13" destOrd="0" presId="urn:microsoft.com/office/officeart/2005/8/layout/hProcess7#1"/>
    <dgm:cxn modelId="{9CECEC57-87D6-4AC1-AA71-772F69E5CAA7}" type="presParOf" srcId="{EDF54D27-8C6E-41BA-B522-2FFB54F81E85}" destId="{7E399A0E-F240-4B9C-A1A1-C93B5E501913}" srcOrd="14" destOrd="0" presId="urn:microsoft.com/office/officeart/2005/8/layout/hProcess7#1"/>
    <dgm:cxn modelId="{604EE155-F6C4-4A2A-8331-3F15963B7A0E}" type="presParOf" srcId="{7E399A0E-F240-4B9C-A1A1-C93B5E501913}" destId="{B3810D1D-3A65-4C5D-B72D-92DC1B2E9EC2}" srcOrd="0" destOrd="0" presId="urn:microsoft.com/office/officeart/2005/8/layout/hProcess7#1"/>
    <dgm:cxn modelId="{3963E6F5-BC04-4C40-BC0D-9406637D65FB}" type="presParOf" srcId="{7E399A0E-F240-4B9C-A1A1-C93B5E501913}" destId="{41491053-4AE1-470E-9219-6FFAA07C5556}" srcOrd="1" destOrd="0" presId="urn:microsoft.com/office/officeart/2005/8/layout/hProcess7#1"/>
    <dgm:cxn modelId="{BA734A40-EF87-4C3D-BAC7-606CEA925B45}" type="presParOf" srcId="{7E399A0E-F240-4B9C-A1A1-C93B5E501913}" destId="{F9D70306-9361-4B7C-9980-44BF9258BEE1}" srcOrd="2" destOrd="0" presId="urn:microsoft.com/office/officeart/2005/8/layout/hProcess7#1"/>
    <dgm:cxn modelId="{1D1DEBBE-CA26-4FBC-B885-32C4D5FB5ACD}" type="presParOf" srcId="{EDF54D27-8C6E-41BA-B522-2FFB54F81E85}" destId="{B0E2A2B8-670D-4620-8BA4-9542F43C3E93}" srcOrd="15" destOrd="0" presId="urn:microsoft.com/office/officeart/2005/8/layout/hProcess7#1"/>
    <dgm:cxn modelId="{4A294221-15DC-4665-A956-12C0AEE70E2C}" type="presParOf" srcId="{EDF54D27-8C6E-41BA-B522-2FFB54F81E85}" destId="{FCE8CA2D-2081-408B-9E8D-CCE0588741C0}" srcOrd="16" destOrd="0" presId="urn:microsoft.com/office/officeart/2005/8/layout/hProcess7#1"/>
    <dgm:cxn modelId="{8FC3E3D6-CC28-4562-9D13-FF0E58FC4E5D}" type="presParOf" srcId="{FCE8CA2D-2081-408B-9E8D-CCE0588741C0}" destId="{A09CAEF7-97F2-4470-9DFE-7E481F9F3C59}" srcOrd="0" destOrd="0" presId="urn:microsoft.com/office/officeart/2005/8/layout/hProcess7#1"/>
    <dgm:cxn modelId="{3B2FC80F-27B9-4A08-9C6A-C062AEDA4EED}" type="presParOf" srcId="{FCE8CA2D-2081-408B-9E8D-CCE0588741C0}" destId="{711D6926-1A73-4B5B-A87F-D247C0C3313D}" srcOrd="1" destOrd="0" presId="urn:microsoft.com/office/officeart/2005/8/layout/hProcess7#1"/>
    <dgm:cxn modelId="{25275E83-C103-4009-8F6B-F4A50D608BF3}" type="presParOf" srcId="{FCE8CA2D-2081-408B-9E8D-CCE0588741C0}" destId="{4A187F20-D043-4AF9-A9E9-A1E8E1B5A319}"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7E133-45B5-4561-97E3-4D04116D81A8}">
      <dsp:nvSpPr>
        <dsp:cNvPr id="0" name=""/>
        <dsp:cNvSpPr/>
      </dsp:nvSpPr>
      <dsp:spPr>
        <a:xfrm>
          <a:off x="0" y="336157"/>
          <a:ext cx="1357326" cy="404716"/>
        </a:xfrm>
        <a:prstGeom prst="round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9757" y="355914"/>
        <a:ext cx="1317812" cy="365202"/>
      </dsp:txXfrm>
    </dsp:sp>
    <dsp:sp modelId="{EA7924CA-926E-4639-9338-3477A5F151AE}">
      <dsp:nvSpPr>
        <dsp:cNvPr id="0" name=""/>
        <dsp:cNvSpPr/>
      </dsp:nvSpPr>
      <dsp:spPr>
        <a:xfrm>
          <a:off x="0" y="742112"/>
          <a:ext cx="1357326" cy="4558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7</a:t>
          </a:r>
          <a:endParaRPr lang="zh-CN" altLang="en-US" sz="1900" kern="1200" dirty="0"/>
        </a:p>
      </dsp:txBody>
      <dsp:txXfrm>
        <a:off x="22251" y="764363"/>
        <a:ext cx="1312824" cy="411320"/>
      </dsp:txXfrm>
    </dsp:sp>
    <dsp:sp modelId="{22E1AAB4-F6AA-4F07-91B1-421A217480A3}">
      <dsp:nvSpPr>
        <dsp:cNvPr id="0" name=""/>
        <dsp:cNvSpPr/>
      </dsp:nvSpPr>
      <dsp:spPr>
        <a:xfrm>
          <a:off x="0" y="1214860"/>
          <a:ext cx="1357326" cy="4697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5</a:t>
          </a:r>
          <a:endParaRPr lang="zh-CN" altLang="en-US" sz="1900" kern="1200" dirty="0"/>
        </a:p>
      </dsp:txBody>
      <dsp:txXfrm>
        <a:off x="22930" y="1237790"/>
        <a:ext cx="1311466" cy="423856"/>
      </dsp:txXfrm>
    </dsp:sp>
    <dsp:sp modelId="{0F90360E-3440-4FC7-BD3B-EA5AD4A41F18}">
      <dsp:nvSpPr>
        <dsp:cNvPr id="0" name=""/>
        <dsp:cNvSpPr/>
      </dsp:nvSpPr>
      <dsp:spPr>
        <a:xfrm>
          <a:off x="0" y="1687613"/>
          <a:ext cx="1357326" cy="5240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3</a:t>
          </a:r>
          <a:endParaRPr lang="zh-CN" altLang="en-US" sz="1900" kern="1200" dirty="0"/>
        </a:p>
      </dsp:txBody>
      <dsp:txXfrm>
        <a:off x="25582" y="1713195"/>
        <a:ext cx="1306162" cy="472878"/>
      </dsp:txXfrm>
    </dsp:sp>
    <dsp:sp modelId="{F5CBAA64-D072-4E69-B217-C27F14D9804A}">
      <dsp:nvSpPr>
        <dsp:cNvPr id="0" name=""/>
        <dsp:cNvSpPr/>
      </dsp:nvSpPr>
      <dsp:spPr>
        <a:xfrm>
          <a:off x="0" y="2148220"/>
          <a:ext cx="1357326" cy="455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1</a:t>
          </a:r>
          <a:endParaRPr lang="zh-CN" altLang="en-US" sz="1900" kern="1200" dirty="0"/>
        </a:p>
      </dsp:txBody>
      <dsp:txXfrm>
        <a:off x="22217" y="2170437"/>
        <a:ext cx="1312892" cy="410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929-2A12-423A-A0BE-1A4519D32828}">
      <dsp:nvSpPr>
        <dsp:cNvPr id="0" name=""/>
        <dsp:cNvSpPr/>
      </dsp:nvSpPr>
      <dsp:spPr>
        <a:xfrm>
          <a:off x="2376" y="16431"/>
          <a:ext cx="829864" cy="995837"/>
        </a:xfrm>
        <a:prstGeom prst="roundRect">
          <a:avLst>
            <a:gd name="adj" fmla="val 5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322929" y="341738"/>
        <a:ext cx="816586" cy="165972"/>
      </dsp:txXfrm>
    </dsp:sp>
    <dsp:sp modelId="{C82D7F12-50DB-437A-BA4C-5D2E382071B5}">
      <dsp:nvSpPr>
        <dsp:cNvPr id="0" name=""/>
        <dsp:cNvSpPr/>
      </dsp:nvSpPr>
      <dsp:spPr>
        <a:xfrm>
          <a:off x="16834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endParaRPr lang="zh-CN" altLang="en-US" sz="5700" kern="1200" dirty="0"/>
        </a:p>
      </dsp:txBody>
      <dsp:txXfrm>
        <a:off x="168349" y="16431"/>
        <a:ext cx="618248" cy="995837"/>
      </dsp:txXfrm>
    </dsp:sp>
    <dsp:sp modelId="{456C4BFE-5CC3-432E-B1FC-8917B7DFC785}">
      <dsp:nvSpPr>
        <dsp:cNvPr id="0" name=""/>
        <dsp:cNvSpPr/>
      </dsp:nvSpPr>
      <dsp:spPr>
        <a:xfrm>
          <a:off x="861286"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535979" y="341738"/>
        <a:ext cx="816586" cy="165972"/>
      </dsp:txXfrm>
    </dsp:sp>
    <dsp:sp modelId="{BB360C9D-AF99-46F3-8C08-44B08A0C53D7}">
      <dsp:nvSpPr>
        <dsp:cNvPr id="0" name=""/>
        <dsp:cNvSpPr/>
      </dsp:nvSpPr>
      <dsp:spPr>
        <a:xfrm rot="5400000">
          <a:off x="792262"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7E2A9-0607-4F1C-846F-274FB5EA7F36}">
      <dsp:nvSpPr>
        <dsp:cNvPr id="0" name=""/>
        <dsp:cNvSpPr/>
      </dsp:nvSpPr>
      <dsp:spPr>
        <a:xfrm>
          <a:off x="102725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7</a:t>
          </a:r>
          <a:endParaRPr lang="zh-CN" altLang="en-US" sz="5700" kern="1200" dirty="0"/>
        </a:p>
      </dsp:txBody>
      <dsp:txXfrm>
        <a:off x="1027259" y="16431"/>
        <a:ext cx="618248" cy="995837"/>
      </dsp:txXfrm>
    </dsp:sp>
    <dsp:sp modelId="{83D32B66-7C83-479B-A447-0C7755F4E3AE}">
      <dsp:nvSpPr>
        <dsp:cNvPr id="0" name=""/>
        <dsp:cNvSpPr/>
      </dsp:nvSpPr>
      <dsp:spPr>
        <a:xfrm>
          <a:off x="172019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1394889" y="341738"/>
        <a:ext cx="816586" cy="165972"/>
      </dsp:txXfrm>
    </dsp:sp>
    <dsp:sp modelId="{08AB30B1-48E1-4201-80A6-426F01D22DD0}">
      <dsp:nvSpPr>
        <dsp:cNvPr id="0" name=""/>
        <dsp:cNvSpPr/>
      </dsp:nvSpPr>
      <dsp:spPr>
        <a:xfrm rot="5400000">
          <a:off x="1651171"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F96CAE-150D-4530-A1B8-28061C1BB233}">
      <dsp:nvSpPr>
        <dsp:cNvPr id="0" name=""/>
        <dsp:cNvSpPr/>
      </dsp:nvSpPr>
      <dsp:spPr>
        <a:xfrm>
          <a:off x="188616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5</a:t>
          </a:r>
          <a:endParaRPr lang="zh-CN" altLang="en-US" sz="5700" kern="1200" dirty="0"/>
        </a:p>
      </dsp:txBody>
      <dsp:txXfrm>
        <a:off x="1886168" y="16431"/>
        <a:ext cx="618248" cy="995837"/>
      </dsp:txXfrm>
    </dsp:sp>
    <dsp:sp modelId="{777521C1-DD19-4DA6-8983-B79F36E974B2}">
      <dsp:nvSpPr>
        <dsp:cNvPr id="0" name=""/>
        <dsp:cNvSpPr/>
      </dsp:nvSpPr>
      <dsp:spPr>
        <a:xfrm>
          <a:off x="257910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2253798" y="341738"/>
        <a:ext cx="816586" cy="165972"/>
      </dsp:txXfrm>
    </dsp:sp>
    <dsp:sp modelId="{AEC20080-2E56-4A7A-B653-125038865E00}">
      <dsp:nvSpPr>
        <dsp:cNvPr id="0" name=""/>
        <dsp:cNvSpPr/>
      </dsp:nvSpPr>
      <dsp:spPr>
        <a:xfrm rot="5400000">
          <a:off x="251008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418F97-1A7A-4AB8-88D9-EFD1B720A239}">
      <dsp:nvSpPr>
        <dsp:cNvPr id="0" name=""/>
        <dsp:cNvSpPr/>
      </dsp:nvSpPr>
      <dsp:spPr>
        <a:xfrm>
          <a:off x="274507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3</a:t>
          </a:r>
          <a:endParaRPr lang="zh-CN" altLang="en-US" sz="5700" kern="1200" dirty="0"/>
        </a:p>
      </dsp:txBody>
      <dsp:txXfrm>
        <a:off x="2745078" y="16431"/>
        <a:ext cx="618248" cy="995837"/>
      </dsp:txXfrm>
    </dsp:sp>
    <dsp:sp modelId="{A09CAEF7-97F2-4470-9DFE-7E481F9F3C59}">
      <dsp:nvSpPr>
        <dsp:cNvPr id="0" name=""/>
        <dsp:cNvSpPr/>
      </dsp:nvSpPr>
      <dsp:spPr>
        <a:xfrm>
          <a:off x="3438014"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a:p>
      </dsp:txBody>
      <dsp:txXfrm rot="16200000">
        <a:off x="3112708" y="341738"/>
        <a:ext cx="816586" cy="165972"/>
      </dsp:txXfrm>
    </dsp:sp>
    <dsp:sp modelId="{41491053-4AE1-470E-9219-6FFAA07C5556}">
      <dsp:nvSpPr>
        <dsp:cNvPr id="0" name=""/>
        <dsp:cNvSpPr/>
      </dsp:nvSpPr>
      <dsp:spPr>
        <a:xfrm rot="5400000">
          <a:off x="336899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87F20-D043-4AF9-A9E9-A1E8E1B5A319}">
      <dsp:nvSpPr>
        <dsp:cNvPr id="0" name=""/>
        <dsp:cNvSpPr/>
      </dsp:nvSpPr>
      <dsp:spPr>
        <a:xfrm>
          <a:off x="3603987"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1</a:t>
          </a:r>
          <a:endParaRPr lang="zh-CN" altLang="en-US" sz="5700" kern="1200" dirty="0"/>
        </a:p>
      </dsp:txBody>
      <dsp:txXfrm>
        <a:off x="3603987" y="16431"/>
        <a:ext cx="618248" cy="9958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95E83-77E7-4737-A3C7-6D3244612EE5}" type="datetimeFigureOut">
              <a:rPr lang="zh-CN" altLang="en-US" smtClean="0"/>
              <a:t>2015/4/13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7057-B4A6-43F8-8358-81BE4F8EC6E3}" type="slidenum">
              <a:rPr lang="zh-CN" altLang="en-US" smtClean="0"/>
              <a:t>‹#›</a:t>
            </a:fld>
            <a:endParaRPr lang="zh-CN" altLang="en-US"/>
          </a:p>
        </p:txBody>
      </p:sp>
    </p:spTree>
    <p:extLst>
      <p:ext uri="{BB962C8B-B14F-4D97-AF65-F5344CB8AC3E}">
        <p14:creationId xmlns:p14="http://schemas.microsoft.com/office/powerpoint/2010/main" val="240589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E41092C-B6B9-439F-8E8A-5347C6B93CA6}"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C1D716C-7C74-4858-B648-8C5A29F45943}" type="slidenum">
              <a:rPr lang="zh-CN" altLang="en-US"/>
              <a:pPr/>
              <a:t>‹#›</a:t>
            </a:fld>
            <a:endParaRPr lang="zh-CN" altLang="en-US"/>
          </a:p>
        </p:txBody>
      </p:sp>
    </p:spTree>
    <p:extLst>
      <p:ext uri="{BB962C8B-B14F-4D97-AF65-F5344CB8AC3E}">
        <p14:creationId xmlns:p14="http://schemas.microsoft.com/office/powerpoint/2010/main" val="69054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DC898E-96E1-4533-BD49-81AF766B3237}"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E0204D-89EB-450E-BD76-B1B3EFA5F4EC}" type="slidenum">
              <a:rPr lang="zh-CN" altLang="en-US"/>
              <a:pPr/>
              <a:t>‹#›</a:t>
            </a:fld>
            <a:endParaRPr lang="zh-CN" altLang="en-US"/>
          </a:p>
        </p:txBody>
      </p:sp>
    </p:spTree>
    <p:extLst>
      <p:ext uri="{BB962C8B-B14F-4D97-AF65-F5344CB8AC3E}">
        <p14:creationId xmlns:p14="http://schemas.microsoft.com/office/powerpoint/2010/main" val="43239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25695FE-80F5-4935-8BA3-9B30633F4EA5}"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B537DD4-5AEE-42EE-8E10-AC928F650796}" type="slidenum">
              <a:rPr lang="zh-CN" altLang="en-US"/>
              <a:pPr/>
              <a:t>‹#›</a:t>
            </a:fld>
            <a:endParaRPr lang="zh-CN" altLang="en-US"/>
          </a:p>
        </p:txBody>
      </p:sp>
    </p:spTree>
    <p:extLst>
      <p:ext uri="{BB962C8B-B14F-4D97-AF65-F5344CB8AC3E}">
        <p14:creationId xmlns:p14="http://schemas.microsoft.com/office/powerpoint/2010/main" val="252589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3BBF8F-DC18-4984-8E80-DF23BEB5CD56}"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2FAAEB8-AB2B-4C80-88CC-F90CD77C1CCE}" type="slidenum">
              <a:rPr lang="zh-CN" altLang="en-US"/>
              <a:pPr/>
              <a:t>‹#›</a:t>
            </a:fld>
            <a:endParaRPr lang="zh-CN" altLang="en-US"/>
          </a:p>
        </p:txBody>
      </p:sp>
    </p:spTree>
    <p:extLst>
      <p:ext uri="{BB962C8B-B14F-4D97-AF65-F5344CB8AC3E}">
        <p14:creationId xmlns:p14="http://schemas.microsoft.com/office/powerpoint/2010/main" val="68987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E238180-7ACE-4F11-95C9-650B5E21A6BF}"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09CE9F7-057B-4E3A-B5C2-DC731D225992}" type="slidenum">
              <a:rPr lang="zh-CN" altLang="en-US"/>
              <a:pPr/>
              <a:t>‹#›</a:t>
            </a:fld>
            <a:endParaRPr lang="zh-CN" altLang="en-US"/>
          </a:p>
        </p:txBody>
      </p:sp>
    </p:spTree>
    <p:extLst>
      <p:ext uri="{BB962C8B-B14F-4D97-AF65-F5344CB8AC3E}">
        <p14:creationId xmlns:p14="http://schemas.microsoft.com/office/powerpoint/2010/main" val="146633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3E34A81-7C6C-4127-9E95-D8F64D746589}"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CE1EE58-10CE-4F8D-9B38-E6EAA1D0699D}" type="slidenum">
              <a:rPr lang="zh-CN" altLang="en-US"/>
              <a:pPr/>
              <a:t>‹#›</a:t>
            </a:fld>
            <a:endParaRPr lang="zh-CN" altLang="en-US"/>
          </a:p>
        </p:txBody>
      </p:sp>
    </p:spTree>
    <p:extLst>
      <p:ext uri="{BB962C8B-B14F-4D97-AF65-F5344CB8AC3E}">
        <p14:creationId xmlns:p14="http://schemas.microsoft.com/office/powerpoint/2010/main" val="319513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A569CDA-DAE7-4170-9BAC-3062FB3B9D58}" type="datetimeFigureOut">
              <a:rPr lang="zh-CN" altLang="en-US"/>
              <a:pPr>
                <a:defRPr/>
              </a:pPr>
              <a:t>2015/4/13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348DC596-28EE-425F-81E8-4B5747D13901}" type="slidenum">
              <a:rPr lang="zh-CN" altLang="en-US"/>
              <a:pPr/>
              <a:t>‹#›</a:t>
            </a:fld>
            <a:endParaRPr lang="zh-CN" altLang="en-US"/>
          </a:p>
        </p:txBody>
      </p:sp>
    </p:spTree>
    <p:extLst>
      <p:ext uri="{BB962C8B-B14F-4D97-AF65-F5344CB8AC3E}">
        <p14:creationId xmlns:p14="http://schemas.microsoft.com/office/powerpoint/2010/main" val="33348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6F821D-95FC-45B0-AE54-C04F3D778952}" type="datetimeFigureOut">
              <a:rPr lang="zh-CN" altLang="en-US"/>
              <a:pPr>
                <a:defRPr/>
              </a:pPr>
              <a:t>2015/4/13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E0DFEA9-0852-4A43-953F-B721AEFAA322}" type="slidenum">
              <a:rPr lang="zh-CN" altLang="en-US"/>
              <a:pPr/>
              <a:t>‹#›</a:t>
            </a:fld>
            <a:endParaRPr lang="zh-CN" altLang="en-US"/>
          </a:p>
        </p:txBody>
      </p:sp>
    </p:spTree>
    <p:extLst>
      <p:ext uri="{BB962C8B-B14F-4D97-AF65-F5344CB8AC3E}">
        <p14:creationId xmlns:p14="http://schemas.microsoft.com/office/powerpoint/2010/main" val="156262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25AC20-6EF3-439B-A46D-16B7F87DFBD1}" type="datetimeFigureOut">
              <a:rPr lang="zh-CN" altLang="en-US"/>
              <a:pPr>
                <a:defRPr/>
              </a:pPr>
              <a:t>2015/4/13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4FBD2C5-D50F-423B-978D-FF9783B56852}" type="slidenum">
              <a:rPr lang="zh-CN" altLang="en-US"/>
              <a:pPr/>
              <a:t>‹#›</a:t>
            </a:fld>
            <a:endParaRPr lang="zh-CN" altLang="en-US"/>
          </a:p>
        </p:txBody>
      </p:sp>
    </p:spTree>
    <p:extLst>
      <p:ext uri="{BB962C8B-B14F-4D97-AF65-F5344CB8AC3E}">
        <p14:creationId xmlns:p14="http://schemas.microsoft.com/office/powerpoint/2010/main" val="6902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9B49A85-078C-4453-B20E-652F040E1209}"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A1E864C-275A-4EF9-AE77-78D953288CAC}" type="slidenum">
              <a:rPr lang="zh-CN" altLang="en-US"/>
              <a:pPr/>
              <a:t>‹#›</a:t>
            </a:fld>
            <a:endParaRPr lang="zh-CN" altLang="en-US"/>
          </a:p>
        </p:txBody>
      </p:sp>
    </p:spTree>
    <p:extLst>
      <p:ext uri="{BB962C8B-B14F-4D97-AF65-F5344CB8AC3E}">
        <p14:creationId xmlns:p14="http://schemas.microsoft.com/office/powerpoint/2010/main" val="276663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D484C-A834-459A-B90B-961B4A463435}"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698778B-2F15-4B3C-B663-B7E5BE67FFDD}" type="slidenum">
              <a:rPr lang="zh-CN" altLang="en-US"/>
              <a:pPr/>
              <a:t>‹#›</a:t>
            </a:fld>
            <a:endParaRPr lang="zh-CN" altLang="en-US"/>
          </a:p>
        </p:txBody>
      </p:sp>
    </p:spTree>
    <p:extLst>
      <p:ext uri="{BB962C8B-B14F-4D97-AF65-F5344CB8AC3E}">
        <p14:creationId xmlns:p14="http://schemas.microsoft.com/office/powerpoint/2010/main" val="350400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7E037D6-4246-4C47-B956-4891EEE96C94}" type="datetimeFigureOut">
              <a:rPr lang="zh-CN" altLang="en-US"/>
              <a:pPr>
                <a:defRPr/>
              </a:pPr>
              <a:t>2015/4/13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3DF068B-37C6-44FE-A928-FC8184FF721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tudou.com/programs/view/zcuTHGAe-F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0xcc.net/unimag/6/images/trie.png"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eaLnBrk="1" fontAlgn="auto" hangingPunct="1">
              <a:spcAft>
                <a:spcPts val="0"/>
              </a:spcAft>
              <a:defRPr/>
            </a:pPr>
            <a:r>
              <a:rPr lang="zh-CN" altLang="en-US" sz="6000" dirty="0">
                <a:latin typeface="微软雅黑" pitchFamily="34" charset="-122"/>
                <a:ea typeface="微软雅黑" pitchFamily="34" charset="-122"/>
              </a:rPr>
              <a:t>高级</a:t>
            </a:r>
            <a:r>
              <a:rPr lang="zh-CN" altLang="en-US" sz="6000" dirty="0" smtClean="0">
                <a:latin typeface="微软雅黑" pitchFamily="34" charset="-122"/>
                <a:ea typeface="微软雅黑" pitchFamily="34" charset="-122"/>
              </a:rPr>
              <a:t>数据结构入门</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3200" dirty="0" smtClean="0">
                <a:latin typeface="微软雅黑" pitchFamily="34" charset="-122"/>
                <a:ea typeface="微软雅黑" pitchFamily="34" charset="-122"/>
              </a:rPr>
              <a:t>Introduction to Data Structure</a:t>
            </a:r>
            <a:endParaRPr lang="zh-CN" altLang="en-US" dirty="0">
              <a:latin typeface="微软雅黑" pitchFamily="34" charset="-122"/>
              <a:ea typeface="微软雅黑" pitchFamily="34" charset="-122"/>
            </a:endParaRPr>
          </a:p>
        </p:txBody>
      </p:sp>
      <p:pic>
        <p:nvPicPr>
          <p:cNvPr id="307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r>
              <a:rPr lang="en-US" altLang="zh-CN" sz="1800" dirty="0" smtClean="0">
                <a:latin typeface="Times New Roman" panose="02020603050405020304" pitchFamily="18" charset="0"/>
                <a:cs typeface="Times New Roman" panose="02020603050405020304" pitchFamily="18" charset="0"/>
              </a:rPr>
              <a:t>public static Integer[] </a:t>
            </a:r>
            <a:r>
              <a:rPr lang="en-US" altLang="zh-CN" sz="1800" dirty="0" err="1" smtClean="0">
                <a:latin typeface="Times New Roman" panose="02020603050405020304" pitchFamily="18" charset="0"/>
                <a:cs typeface="Times New Roman" panose="02020603050405020304" pitchFamily="18" charset="0"/>
              </a:rPr>
              <a:t>getMaxInSlideWindow</a:t>
            </a:r>
            <a:r>
              <a:rPr lang="en-US" altLang="zh-CN" sz="1800" dirty="0" smtClean="0">
                <a:latin typeface="Times New Roman" panose="02020603050405020304" pitchFamily="18" charset="0"/>
                <a:cs typeface="Times New Roman" panose="02020603050405020304" pitchFamily="18" charset="0"/>
              </a:rPr>
              <a:t>(Integer[] A, Integer w) {  </a:t>
            </a:r>
          </a:p>
          <a:p>
            <a:r>
              <a:rPr lang="en-US" altLang="zh-CN" sz="1800" dirty="0" smtClean="0">
                <a:latin typeface="Times New Roman" panose="02020603050405020304" pitchFamily="18" charset="0"/>
                <a:cs typeface="Times New Roman" panose="02020603050405020304" pitchFamily="18" charset="0"/>
              </a:rPr>
              <a:t>   if (A == null || w &lt;= 0 ||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&lt; 0) return null;   // invalid input  </a:t>
            </a:r>
          </a:p>
          <a:p>
            <a:r>
              <a:rPr lang="en-US" altLang="zh-CN" sz="1800" dirty="0" smtClean="0">
                <a:latin typeface="Times New Roman" panose="02020603050405020304" pitchFamily="18" charset="0"/>
                <a:cs typeface="Times New Roman" panose="02020603050405020304" pitchFamily="18" charset="0"/>
              </a:rPr>
              <a:t>   Integer[] B = new Integer[</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+ 1];    </a:t>
            </a:r>
          </a:p>
          <a:p>
            <a:r>
              <a:rPr lang="en-US" altLang="zh-CN" sz="1800" dirty="0" smtClean="0">
                <a:latin typeface="Times New Roman" panose="02020603050405020304" pitchFamily="18" charset="0"/>
                <a:cs typeface="Times New Roman" panose="02020603050405020304" pitchFamily="18" charset="0"/>
              </a:rPr>
              <a:t>    // auxiliary queue that is sorted in descending order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q = new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a:t>
            </a:r>
          </a:p>
          <a:p>
            <a:r>
              <a:rPr lang="en-US" altLang="zh-CN" sz="1800" dirty="0" smtClean="0">
                <a:latin typeface="Times New Roman" panose="02020603050405020304" pitchFamily="18" charset="0"/>
                <a:cs typeface="Times New Roman" panose="02020603050405020304" pitchFamily="18" charset="0"/>
              </a:rPr>
              <a:t>    for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0;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data =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r>
              <a:rPr lang="en-US" altLang="zh-CN" sz="1800" dirty="0" err="1" smtClean="0">
                <a:latin typeface="Times New Roman" panose="02020603050405020304" pitchFamily="18" charset="0"/>
                <a:cs typeface="Times New Roman" panose="02020603050405020304" pitchFamily="18" charset="0"/>
              </a:rPr>
              <a:t>enqueue</a:t>
            </a:r>
            <a:r>
              <a:rPr lang="en-US" altLang="zh-CN" sz="1800" dirty="0" smtClean="0">
                <a:latin typeface="Times New Roman" panose="02020603050405020304" pitchFamily="18" charset="0"/>
                <a:cs typeface="Times New Roman" panose="02020603050405020304" pitchFamily="18" charset="0"/>
              </a:rPr>
              <a:t>. Remove those smaller values  </a:t>
            </a:r>
          </a:p>
          <a:p>
            <a:r>
              <a:rPr lang="en-US" altLang="zh-CN" sz="1800" dirty="0" smtClean="0">
                <a:latin typeface="Times New Roman" panose="02020603050405020304" pitchFamily="18" charset="0"/>
                <a:cs typeface="Times New Roman" panose="02020603050405020304" pitchFamily="18" charset="0"/>
              </a:rPr>
              <a:t>        while (!</a:t>
            </a:r>
            <a:r>
              <a:rPr lang="en-US" altLang="zh-CN" sz="1800" dirty="0" err="1" smtClean="0">
                <a:latin typeface="Times New Roman" panose="02020603050405020304" pitchFamily="18" charset="0"/>
                <a:cs typeface="Times New Roman" panose="02020603050405020304" pitchFamily="18" charset="0"/>
              </a:rPr>
              <a:t>q.isEmpty</a:t>
            </a:r>
            <a:r>
              <a:rPr lang="en-US" altLang="zh-CN" sz="1800" dirty="0" smtClean="0">
                <a:latin typeface="Times New Roman" panose="02020603050405020304" pitchFamily="18" charset="0"/>
                <a:cs typeface="Times New Roman" panose="02020603050405020304" pitchFamily="18" charset="0"/>
              </a:rPr>
              <a:t>() &amp;&amp; </a:t>
            </a:r>
            <a:r>
              <a:rPr lang="en-US" altLang="zh-CN" sz="1800" dirty="0" err="1" smtClean="0">
                <a:latin typeface="Times New Roman" panose="02020603050405020304" pitchFamily="18" charset="0"/>
                <a:cs typeface="Times New Roman" panose="02020603050405020304" pitchFamily="18" charset="0"/>
              </a:rPr>
              <a:t>q.getLast</a:t>
            </a:r>
            <a:r>
              <a:rPr lang="en-US" altLang="zh-CN" sz="1800" dirty="0" smtClean="0">
                <a:latin typeface="Times New Roman" panose="02020603050405020304" pitchFamily="18" charset="0"/>
                <a:cs typeface="Times New Roman" panose="02020603050405020304" pitchFamily="18" charset="0"/>
              </a:rPr>
              <a:t>() &lt; data)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q.removeLast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q.add</a:t>
            </a:r>
            <a:r>
              <a:rPr lang="en-US" altLang="zh-CN" sz="1800" dirty="0" smtClean="0">
                <a:latin typeface="Times New Roman" panose="02020603050405020304" pitchFamily="18" charset="0"/>
                <a:cs typeface="Times New Roman" panose="02020603050405020304" pitchFamily="18" charset="0"/>
              </a:rPr>
              <a:t>(data);    </a:t>
            </a:r>
          </a:p>
          <a:p>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        if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w - 1) continue;     </a:t>
            </a:r>
          </a:p>
          <a:p>
            <a:r>
              <a:rPr lang="en-US" altLang="zh-CN" sz="1800" dirty="0" smtClean="0">
                <a:latin typeface="Times New Roman" panose="02020603050405020304" pitchFamily="18" charset="0"/>
                <a:cs typeface="Times New Roman" panose="02020603050405020304" pitchFamily="18" charset="0"/>
              </a:rPr>
              <a:t>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r>
              <a:rPr lang="en-US" altLang="zh-CN" sz="1800" dirty="0" err="1" smtClean="0">
                <a:latin typeface="Times New Roman" panose="02020603050405020304" pitchFamily="18" charset="0"/>
                <a:cs typeface="Times New Roman" panose="02020603050405020304" pitchFamily="18" charset="0"/>
              </a:rPr>
              <a:t>q.get</a:t>
            </a:r>
            <a:r>
              <a:rPr lang="en-US" altLang="zh-CN" sz="1800" dirty="0" smtClean="0">
                <a:latin typeface="Times New Roman" panose="02020603050405020304" pitchFamily="18" charset="0"/>
                <a:cs typeface="Times New Roman" panose="02020603050405020304" pitchFamily="18" charset="0"/>
              </a:rPr>
              <a:t>(0);   // </a:t>
            </a:r>
            <a:r>
              <a:rPr lang="en-US" altLang="zh-CN" sz="1800" dirty="0" err="1" smtClean="0">
                <a:latin typeface="Times New Roman" panose="02020603050405020304" pitchFamily="18" charset="0"/>
                <a:cs typeface="Times New Roman" panose="02020603050405020304" pitchFamily="18" charset="0"/>
              </a:rPr>
              <a:t>dequeue</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if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q.removeFirst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return 0;  </a:t>
            </a:r>
          </a:p>
          <a:p>
            <a:r>
              <a:rPr lang="en-US" altLang="zh-CN" sz="1800" dirty="0" smtClean="0">
                <a:latin typeface="Times New Roman" panose="02020603050405020304" pitchFamily="18" charset="0"/>
                <a:cs typeface="Times New Roman" panose="02020603050405020304" pitchFamily="18" charset="0"/>
              </a:rPr>
              <a:t>}  </a:t>
            </a:r>
          </a:p>
          <a:p>
            <a:endParaRPr lang="zh-CN" altLang="en-US" sz="1800" dirty="0"/>
          </a:p>
        </p:txBody>
      </p:sp>
    </p:spTree>
    <p:extLst>
      <p:ext uri="{BB962C8B-B14F-4D97-AF65-F5344CB8AC3E}">
        <p14:creationId xmlns:p14="http://schemas.microsoft.com/office/powerpoint/2010/main" val="24934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ChangeArrowheads="1"/>
          </p:cNvSpPr>
          <p:nvPr/>
        </p:nvSpPr>
        <p:spPr bwMode="auto">
          <a:xfrm>
            <a:off x="428625" y="1285875"/>
            <a:ext cx="84296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pPr>
            <a:endParaRPr lang="en-US" altLang="zh-CN" sz="210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071688" y="2286000"/>
            <a:ext cx="6072187" cy="1500188"/>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并查集 </a:t>
            </a:r>
            <a:r>
              <a:rPr lang="en-US" altLang="zh-CN" sz="4400" dirty="0">
                <a:latin typeface="微软雅黑" pitchFamily="34" charset="-122"/>
                <a:ea typeface="微软雅黑" pitchFamily="34" charset="-122"/>
                <a:cs typeface="+mj-cs"/>
              </a:rPr>
              <a:t>(Disjoint-set)</a:t>
            </a:r>
            <a:endParaRPr lang="zh-CN" altLang="en-US" sz="4400" dirty="0">
              <a:latin typeface="微软雅黑" pitchFamily="34" charset="-122"/>
              <a:ea typeface="微软雅黑" pitchFamily="34" charset="-122"/>
              <a:cs typeface="+mj-cs"/>
            </a:endParaRPr>
          </a:p>
        </p:txBody>
      </p:sp>
      <p:pic>
        <p:nvPicPr>
          <p:cNvPr id="15364"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7411"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en-US" altLang="zh-CN" sz="2400" smtClean="0"/>
              <a:t>N</a:t>
            </a:r>
            <a:r>
              <a:rPr lang="zh-CN" altLang="en-US" sz="2400" smtClean="0"/>
              <a:t>个点通过</a:t>
            </a:r>
            <a:r>
              <a:rPr lang="en-US" altLang="zh-CN" sz="2400" smtClean="0"/>
              <a:t>N-1</a:t>
            </a:r>
            <a:r>
              <a:rPr lang="zh-CN" altLang="en-US" sz="2400" smtClean="0"/>
              <a:t>条边相连通</a:t>
            </a:r>
            <a:endParaRPr lang="en-US" altLang="zh-CN" sz="2400" smtClean="0"/>
          </a:p>
          <a:p>
            <a:endParaRPr lang="en-US" altLang="zh-CN" sz="2400" smtClean="0"/>
          </a:p>
          <a:p>
            <a:endParaRPr lang="en-US" altLang="zh-CN" sz="2400" smtClean="0"/>
          </a:p>
          <a:p>
            <a:r>
              <a:rPr lang="zh-CN" altLang="en-US" sz="2400" smtClean="0"/>
              <a:t>除根以外，每个节点有唯一确定的父节点</a:t>
            </a:r>
            <a:endParaRPr lang="en-US" altLang="zh-CN" sz="2400" smtClean="0"/>
          </a:p>
        </p:txBody>
      </p:sp>
    </p:spTree>
    <p:extLst>
      <p:ext uri="{BB962C8B-B14F-4D97-AF65-F5344CB8AC3E}">
        <p14:creationId xmlns:p14="http://schemas.microsoft.com/office/powerpoint/2010/main" val="60586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8435" name="Rectangle 3"/>
          <p:cNvSpPr>
            <a:spLocks noGrp="1" noChangeArrowheads="1"/>
          </p:cNvSpPr>
          <p:nvPr>
            <p:ph type="body" idx="4294967295"/>
          </p:nvPr>
        </p:nvSpPr>
        <p:spPr>
          <a:xfrm>
            <a:off x="611188" y="1196975"/>
            <a:ext cx="8423275" cy="4957763"/>
          </a:xfrm>
        </p:spPr>
        <p:txBody>
          <a:bodyPr/>
          <a:lstStyle/>
          <a:p>
            <a:r>
              <a:rPr lang="zh-CN" altLang="en-US" sz="2400" dirty="0" smtClean="0"/>
              <a:t>怎样方便的存储一棵树？ 边数、点数均在 </a:t>
            </a:r>
            <a:r>
              <a:rPr lang="en-US" altLang="zh-CN" sz="2400" dirty="0" smtClean="0"/>
              <a:t>10^5</a:t>
            </a:r>
            <a:r>
              <a:rPr lang="zh-CN" altLang="en-US" sz="2400" dirty="0" smtClean="0"/>
              <a:t>数量级</a:t>
            </a:r>
            <a:endParaRPr lang="en-US" altLang="zh-CN" sz="2400" dirty="0" smtClean="0"/>
          </a:p>
          <a:p>
            <a:endParaRPr lang="en-US" altLang="zh-CN" sz="2400" dirty="0" smtClean="0"/>
          </a:p>
          <a:p>
            <a:r>
              <a:rPr lang="zh-CN" altLang="en-US" sz="2400" dirty="0" smtClean="0"/>
              <a:t>邻接表 </a:t>
            </a:r>
            <a:r>
              <a:rPr lang="en-US" altLang="zh-CN" sz="2400" dirty="0" smtClean="0"/>
              <a:t>(</a:t>
            </a:r>
            <a:r>
              <a:rPr lang="zh-CN" altLang="en-US" sz="2400" dirty="0" smtClean="0"/>
              <a:t>实现参考图论或相关书籍）</a:t>
            </a:r>
            <a:endParaRPr lang="en-US" altLang="zh-CN" sz="2400" dirty="0" smtClean="0"/>
          </a:p>
          <a:p>
            <a:endParaRPr lang="en-US" altLang="zh-CN" sz="2400" dirty="0" smtClean="0"/>
          </a:p>
          <a:p>
            <a:r>
              <a:rPr lang="zh-CN" altLang="en-US" sz="2400" dirty="0" smtClean="0"/>
              <a:t>对每个节点</a:t>
            </a:r>
            <a:r>
              <a:rPr lang="en-US" altLang="zh-CN" sz="2400" dirty="0" smtClean="0"/>
              <a:t>u</a:t>
            </a:r>
            <a:r>
              <a:rPr lang="zh-CN" altLang="en-US" sz="2400" dirty="0" smtClean="0"/>
              <a:t>，记录所有和它直接相连的节点信息</a:t>
            </a:r>
            <a:endParaRPr lang="en-US" altLang="zh-CN" sz="2400" dirty="0" smtClean="0"/>
          </a:p>
        </p:txBody>
      </p:sp>
      <p:sp>
        <p:nvSpPr>
          <p:cNvPr id="18436" name="矩形 1"/>
          <p:cNvSpPr>
            <a:spLocks noChangeArrowheads="1"/>
          </p:cNvSpPr>
          <p:nvPr/>
        </p:nvSpPr>
        <p:spPr bwMode="auto">
          <a:xfrm>
            <a:off x="968375"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Head[u]</a:t>
            </a:r>
            <a:endParaRPr lang="zh-CN" altLang="en-US" sz="2400" b="1"/>
          </a:p>
        </p:txBody>
      </p:sp>
      <p:sp>
        <p:nvSpPr>
          <p:cNvPr id="18437" name="矩形 6"/>
          <p:cNvSpPr>
            <a:spLocks noChangeArrowheads="1"/>
          </p:cNvSpPr>
          <p:nvPr/>
        </p:nvSpPr>
        <p:spPr bwMode="auto">
          <a:xfrm>
            <a:off x="270033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v1</a:t>
            </a:r>
            <a:endParaRPr lang="zh-CN" altLang="en-US" sz="2400" b="1"/>
          </a:p>
        </p:txBody>
      </p:sp>
      <p:sp>
        <p:nvSpPr>
          <p:cNvPr id="18438" name="矩形 7"/>
          <p:cNvSpPr>
            <a:spLocks noChangeArrowheads="1"/>
          </p:cNvSpPr>
          <p:nvPr/>
        </p:nvSpPr>
        <p:spPr bwMode="auto">
          <a:xfrm>
            <a:off x="4643438" y="4178300"/>
            <a:ext cx="1373187"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v2</a:t>
            </a:r>
            <a:endParaRPr lang="zh-CN" altLang="en-US" sz="2400" b="1"/>
          </a:p>
        </p:txBody>
      </p:sp>
      <p:sp>
        <p:nvSpPr>
          <p:cNvPr id="18439" name="矩形 8"/>
          <p:cNvSpPr>
            <a:spLocks noChangeArrowheads="1"/>
          </p:cNvSpPr>
          <p:nvPr/>
        </p:nvSpPr>
        <p:spPr bwMode="auto">
          <a:xfrm>
            <a:off x="673258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v3</a:t>
            </a:r>
            <a:endParaRPr lang="zh-CN" altLang="en-US" sz="2400" b="1"/>
          </a:p>
        </p:txBody>
      </p:sp>
      <p:cxnSp>
        <p:nvCxnSpPr>
          <p:cNvPr id="18440" name="直接箭头连接符 5"/>
          <p:cNvCxnSpPr>
            <a:cxnSpLocks noChangeShapeType="1"/>
          </p:cNvCxnSpPr>
          <p:nvPr/>
        </p:nvCxnSpPr>
        <p:spPr bwMode="auto">
          <a:xfrm>
            <a:off x="2339975" y="4467225"/>
            <a:ext cx="3603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1" name="直接箭头连接符 10"/>
          <p:cNvCxnSpPr>
            <a:cxnSpLocks noChangeShapeType="1"/>
            <a:endCxn id="18438" idx="1"/>
          </p:cNvCxnSpPr>
          <p:nvPr/>
        </p:nvCxnSpPr>
        <p:spPr bwMode="auto">
          <a:xfrm>
            <a:off x="4071938" y="4467225"/>
            <a:ext cx="571500"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2" name="直接箭头连接符 12"/>
          <p:cNvCxnSpPr>
            <a:cxnSpLocks noChangeShapeType="1"/>
            <a:stCxn id="18438" idx="3"/>
          </p:cNvCxnSpPr>
          <p:nvPr/>
        </p:nvCxnSpPr>
        <p:spPr bwMode="auto">
          <a:xfrm>
            <a:off x="6016625" y="4467225"/>
            <a:ext cx="7159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直接箭头连接符 14"/>
          <p:cNvCxnSpPr>
            <a:cxnSpLocks noChangeShapeType="1"/>
          </p:cNvCxnSpPr>
          <p:nvPr/>
        </p:nvCxnSpPr>
        <p:spPr bwMode="auto">
          <a:xfrm>
            <a:off x="8104188" y="4467225"/>
            <a:ext cx="428625"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椭圆 15"/>
          <p:cNvSpPr>
            <a:spLocks noChangeArrowheads="1"/>
          </p:cNvSpPr>
          <p:nvPr/>
        </p:nvSpPr>
        <p:spPr bwMode="auto">
          <a:xfrm>
            <a:off x="8532813" y="4292600"/>
            <a:ext cx="215900" cy="288925"/>
          </a:xfrm>
          <a:prstGeom prst="ellipse">
            <a:avLst/>
          </a:prstGeom>
          <a:solidFill>
            <a:schemeClr val="accent1"/>
          </a:solidFill>
          <a:ln w="762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8445" name="直接箭头连接符 17"/>
          <p:cNvCxnSpPr>
            <a:cxnSpLocks noChangeShapeType="1"/>
            <a:stCxn id="18436" idx="2"/>
          </p:cNvCxnSpPr>
          <p:nvPr/>
        </p:nvCxnSpPr>
        <p:spPr bwMode="auto">
          <a:xfrm>
            <a:off x="1654175" y="4754563"/>
            <a:ext cx="39687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6" name="矩形 21"/>
          <p:cNvSpPr>
            <a:spLocks noChangeArrowheads="1"/>
          </p:cNvSpPr>
          <p:nvPr/>
        </p:nvSpPr>
        <p:spPr bwMode="auto">
          <a:xfrm>
            <a:off x="1833563" y="5256213"/>
            <a:ext cx="1371600" cy="574675"/>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v4</a:t>
            </a:r>
            <a:endParaRPr lang="zh-CN" altLang="en-US" sz="2400" b="1"/>
          </a:p>
        </p:txBody>
      </p:sp>
      <p:cxnSp>
        <p:nvCxnSpPr>
          <p:cNvPr id="18447" name="直接箭头连接符 20"/>
          <p:cNvCxnSpPr>
            <a:cxnSpLocks noChangeShapeType="1"/>
          </p:cNvCxnSpPr>
          <p:nvPr/>
        </p:nvCxnSpPr>
        <p:spPr bwMode="auto">
          <a:xfrm flipV="1">
            <a:off x="2916238" y="4754563"/>
            <a:ext cx="28892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109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我要找我爸爸</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0"/>
            <a:ext cx="8229600" cy="1108720"/>
          </a:xfrm>
        </p:spPr>
        <p:txBody>
          <a:bodyPr/>
          <a:lstStyle/>
          <a:p>
            <a:r>
              <a:rPr lang="zh-CN" altLang="en-US" sz="2000" dirty="0" smtClean="0">
                <a:latin typeface="微软雅黑" panose="020B0503020204020204" pitchFamily="34" charset="-122"/>
                <a:ea typeface="微软雅黑" panose="020B0503020204020204" pitchFamily="34" charset="-122"/>
              </a:rPr>
              <a:t>设想有一群傻帽，他们记忆力都很差，只能记住自己的爸爸是谁，不过这里面还有一些大傻帽连爸爸都忘了。当那首儿歌</a:t>
            </a:r>
            <a:r>
              <a:rPr lang="zh-CN" altLang="en-US" sz="2000" dirty="0" smtClean="0">
                <a:latin typeface="微软雅黑" panose="020B0503020204020204" pitchFamily="34" charset="-122"/>
                <a:ea typeface="微软雅黑" panose="020B0503020204020204" pitchFamily="34" charset="-122"/>
                <a:hlinkClick r:id="rId2"/>
              </a:rPr>
              <a:t>“我要我要找我爸爸</a:t>
            </a:r>
            <a:r>
              <a:rPr lang="en-US" altLang="zh-CN" sz="2000" dirty="0" smtClean="0">
                <a:latin typeface="微软雅黑" panose="020B0503020204020204" pitchFamily="34" charset="-122"/>
                <a:ea typeface="微软雅黑" panose="020B0503020204020204" pitchFamily="34" charset="-122"/>
                <a:hlinkClick r:id="rId2"/>
              </a:rPr>
              <a:t>……”</a:t>
            </a:r>
            <a:r>
              <a:rPr lang="zh-CN" altLang="en-US" sz="2000" dirty="0" smtClean="0">
                <a:latin typeface="微软雅黑" panose="020B0503020204020204" pitchFamily="34" charset="-122"/>
                <a:ea typeface="微软雅黑" panose="020B0503020204020204" pitchFamily="34" charset="-122"/>
              </a:rPr>
              <a:t>响起时，他们就都去找自己的爸爸了。</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492896"/>
            <a:ext cx="3219450" cy="1905000"/>
          </a:xfrm>
          <a:prstGeom prst="rect">
            <a:avLst/>
          </a:prstGeom>
        </p:spPr>
      </p:pic>
      <p:sp>
        <p:nvSpPr>
          <p:cNvPr id="8" name="内容占位符 2"/>
          <p:cNvSpPr txBox="1">
            <a:spLocks/>
          </p:cNvSpPr>
          <p:nvPr/>
        </p:nvSpPr>
        <p:spPr bwMode="auto">
          <a:xfrm>
            <a:off x="446856" y="4651920"/>
            <a:ext cx="8229600" cy="19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rPr>
              <a:t>这时神奇的事情发生了，傻帽们以大傻冒为基准划分成了很多个集合，果然是一群傻帽啊，哈哈。</a:t>
            </a:r>
          </a:p>
          <a:p>
            <a:r>
              <a:rPr lang="zh-CN" altLang="en-US" sz="2000" dirty="0" smtClean="0">
                <a:latin typeface="微软雅黑" panose="020B0503020204020204" pitchFamily="34" charset="-122"/>
                <a:ea typeface="微软雅黑" panose="020B0503020204020204" pitchFamily="34" charset="-122"/>
              </a:rPr>
              <a:t>傻帽虽然傻得很，不过这么一帮傻帽却可以实现一个著名的数据结构</a:t>
            </a:r>
            <a:r>
              <a:rPr lang="en-US" altLang="zh-CN" sz="2000"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并查集</a:t>
            </a:r>
            <a:r>
              <a:rPr lang="zh-CN" altLang="en-US" sz="2000" dirty="0" smtClean="0">
                <a:latin typeface="微软雅黑" panose="020B0503020204020204" pitchFamily="34" charset="-122"/>
                <a:ea typeface="微软雅黑" panose="020B0503020204020204" pitchFamily="34" charset="-122"/>
              </a:rPr>
              <a:t>。从图里面可以看到并查集最基础的功能，就是集合划分，这也是她名字的由来吧。我们用</a:t>
            </a:r>
            <a:r>
              <a:rPr lang="en-US" altLang="zh-CN" sz="2000" dirty="0" smtClean="0">
                <a:latin typeface="微软雅黑" panose="020B0503020204020204" pitchFamily="34" charset="-122"/>
                <a:ea typeface="微软雅黑" panose="020B0503020204020204" pitchFamily="34" charset="-122"/>
              </a:rPr>
              <a:t>set</a:t>
            </a:r>
            <a:r>
              <a:rPr lang="zh-CN" altLang="en-US" sz="2000" dirty="0" smtClean="0">
                <a:latin typeface="微软雅黑" panose="020B0503020204020204" pitchFamily="34" charset="-122"/>
                <a:ea typeface="微软雅黑" panose="020B0503020204020204" pitchFamily="34" charset="-122"/>
              </a:rPr>
              <a:t>数组来代表这些傻帽，</a:t>
            </a:r>
            <a:r>
              <a:rPr lang="en-US" altLang="zh-CN" sz="2000" dirty="0" smtClean="0">
                <a:latin typeface="微软雅黑" panose="020B0503020204020204" pitchFamily="34" charset="-122"/>
                <a:ea typeface="微软雅黑" panose="020B0503020204020204" pitchFamily="34" charset="-122"/>
              </a:rPr>
              <a:t>set[</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记傻帽</a:t>
            </a:r>
            <a:r>
              <a:rPr lang="en-US" altLang="zh-CN" sz="2000" dirty="0" err="1"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的爸爸的</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，大傻冒的爸爸就记作</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1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648" y="620688"/>
            <a:ext cx="6174432" cy="5262979"/>
          </a:xfrm>
          <a:prstGeom prst="rect">
            <a:avLst/>
          </a:prstGeom>
        </p:spPr>
        <p:txBody>
          <a:bodyPr wrap="square">
            <a:spAutoFit/>
          </a:bodyPr>
          <a:lstStyle/>
          <a:p>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DD"/>
                </a:solidFill>
                <a:effectLst/>
                <a:latin typeface="Courier New" panose="02070309020205020404" pitchFamily="49" charset="0"/>
                <a:cs typeface="Courier New" panose="02070309020205020404" pitchFamily="49" charset="0"/>
              </a:rPr>
              <a:t>1</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return</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80"/>
                </a:solidFill>
                <a:effectLst/>
                <a:latin typeface="Courier New" panose="02070309020205020404" pitchFamily="49" charset="0"/>
                <a:cs typeface="Courier New" panose="02070309020205020404" pitchFamily="49" charset="0"/>
              </a:rPr>
              <a:t>;</a:t>
            </a:r>
          </a:p>
          <a:p>
            <a:r>
              <a:rPr lang="en-US" altLang="zh-CN" sz="2400" b="1" dirty="0">
                <a:solidFill>
                  <a:srgbClr val="008080"/>
                </a:solidFill>
                <a:latin typeface="Courier New" panose="02070309020205020404" pitchFamily="49" charset="0"/>
                <a:cs typeface="Courier New" panose="02070309020205020404" pitchFamily="49" charset="0"/>
              </a:rPr>
              <a:t> </a:t>
            </a:r>
            <a:r>
              <a:rPr lang="en-US" altLang="zh-CN" sz="2400" b="1" dirty="0" smtClean="0">
                <a:solidFill>
                  <a:srgbClr val="008080"/>
                </a:solidFill>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return</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endParaRPr lang="en-US" altLang="zh-CN" sz="2400" b="1" dirty="0" smtClean="0">
              <a:solidFill>
                <a:srgbClr val="0000FF"/>
              </a:solidFill>
              <a:effectLst/>
              <a:latin typeface="Courier New" panose="02070309020205020404" pitchFamily="49" charset="0"/>
              <a:cs typeface="Courier New" panose="02070309020205020404" pitchFamily="49" charset="0"/>
            </a:endParaRPr>
          </a:p>
          <a:p>
            <a:r>
              <a:rPr lang="en-US" altLang="zh-CN" sz="2400" b="1" dirty="0" smtClean="0">
                <a:solidFill>
                  <a:srgbClr val="0000FF"/>
                </a:solidFill>
                <a:effectLst/>
                <a:latin typeface="Courier New" panose="02070309020205020404" pitchFamily="49" charset="0"/>
                <a:cs typeface="Courier New" panose="02070309020205020404" pitchFamily="49" charset="0"/>
              </a:rPr>
              <a:t>void</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unionSet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00"/>
                </a:solidFill>
                <a:effectLst/>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535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pPr>
            <a:r>
              <a:rPr lang="zh-CN" altLang="en-US" sz="2800">
                <a:latin typeface="Courier New" panose="02070309020205020404" pitchFamily="49" charset="0"/>
                <a:ea typeface="微软雅黑" panose="020B0503020204020204" pitchFamily="34" charset="-122"/>
                <a:cs typeface="Times New Roman" panose="02020603050405020304" pitchFamily="18" charset="0"/>
              </a:rPr>
              <a:t>引例</a:t>
            </a: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buFont typeface="Wingdings" panose="05000000000000000000" pitchFamily="2" charset="2"/>
              <a:buChar char="l"/>
            </a:pP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两种操作：</a:t>
            </a:r>
          </a:p>
          <a:p>
            <a:pPr lvl="2" eaLnBrk="1" hangingPunct="1">
              <a:lnSpc>
                <a:spcPct val="150000"/>
              </a:lnSpc>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合</a:t>
            </a: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并</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(Union)</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两个集合</a:t>
            </a:r>
          </a:p>
          <a:p>
            <a:pPr lvl="2" eaLnBrk="1" hangingPunct="1">
              <a:lnSpc>
                <a:spcPct val="150000"/>
              </a:lnSpc>
              <a:spcBef>
                <a:spcPct val="20000"/>
              </a:spcBef>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查</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找</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(Find)</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某元素属于哪个集合</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所以叫做并查集。</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集合如何表示？</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638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每个集合用一棵“有根树”表示</a:t>
            </a:r>
          </a:p>
          <a:p>
            <a:pPr lvl="2" eaLnBrk="1" hangingPunct="1">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rPr>
              <a:t>定义数组 </a:t>
            </a:r>
            <a:r>
              <a:rPr lang="en-US" altLang="zh-CN" sz="2400">
                <a:solidFill>
                  <a:schemeClr val="accent1"/>
                </a:solidFill>
                <a:latin typeface="微软雅黑" panose="020B0503020204020204" pitchFamily="34" charset="-122"/>
                <a:ea typeface="微软雅黑" panose="020B0503020204020204" pitchFamily="34" charset="-122"/>
              </a:rPr>
              <a:t>set[1…n]</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a:t>
            </a:r>
            <a:r>
              <a:rPr lang="en-US" altLang="zh-CN" sz="2400">
                <a:solidFill>
                  <a:schemeClr val="accent1"/>
                </a:solidFill>
                <a:latin typeface="微软雅黑" panose="020B0503020204020204" pitchFamily="34" charset="-122"/>
                <a:ea typeface="微软雅黑" panose="020B0503020204020204" pitchFamily="34" charset="-122"/>
              </a:rPr>
              <a:t>i</a:t>
            </a:r>
            <a:r>
              <a:rPr lang="zh-CN" altLang="en-US" sz="2400">
                <a:solidFill>
                  <a:schemeClr val="accent1"/>
                </a:solidFill>
                <a:latin typeface="微软雅黑" panose="020B0503020204020204" pitchFamily="34" charset="-122"/>
                <a:ea typeface="微软雅黑" panose="020B0503020204020204" pitchFamily="34" charset="-122"/>
              </a:rPr>
              <a:t>表示本集合，且是集合对应树的根</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j</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j&lt;&gt;i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 </a:t>
            </a:r>
            <a:r>
              <a:rPr lang="en-US" altLang="zh-CN" sz="2400">
                <a:solidFill>
                  <a:schemeClr val="accent1"/>
                </a:solidFill>
                <a:latin typeface="微软雅黑" panose="020B0503020204020204" pitchFamily="34" charset="-122"/>
                <a:ea typeface="微软雅黑" panose="020B0503020204020204" pitchFamily="34" charset="-122"/>
              </a:rPr>
              <a:t>j </a:t>
            </a:r>
            <a:r>
              <a:rPr lang="zh-CN" altLang="en-US" sz="2400">
                <a:solidFill>
                  <a:schemeClr val="accent1"/>
                </a:solidFill>
                <a:latin typeface="微软雅黑" panose="020B0503020204020204" pitchFamily="34" charset="-122"/>
                <a:ea typeface="微软雅黑" panose="020B0503020204020204" pitchFamily="34" charset="-122"/>
              </a:rPr>
              <a:t>是 </a:t>
            </a:r>
            <a:r>
              <a:rPr lang="en-US" altLang="zh-CN" sz="2400">
                <a:solidFill>
                  <a:schemeClr val="accent1"/>
                </a:solidFill>
                <a:latin typeface="微软雅黑" panose="020B0503020204020204" pitchFamily="34" charset="-122"/>
                <a:ea typeface="微软雅黑" panose="020B0503020204020204" pitchFamily="34" charset="-122"/>
              </a:rPr>
              <a:t>i </a:t>
            </a:r>
            <a:r>
              <a:rPr lang="zh-CN" altLang="en-US" sz="2400">
                <a:solidFill>
                  <a:schemeClr val="accent1"/>
                </a:solidFill>
                <a:latin typeface="微软雅黑" panose="020B0503020204020204" pitchFamily="34" charset="-122"/>
                <a:ea typeface="微软雅黑" panose="020B0503020204020204" pitchFamily="34" charset="-122"/>
              </a:rPr>
              <a:t>的父节点</a:t>
            </a:r>
            <a:r>
              <a:rPr lang="en-US" altLang="zh-CN" sz="2400">
                <a:solidFill>
                  <a:schemeClr val="accent1"/>
                </a:solidFill>
                <a:latin typeface="微软雅黑" panose="020B0503020204020204" pitchFamily="34" charset="-122"/>
                <a:ea typeface="微软雅黑" panose="020B0503020204020204" pitchFamily="34" charset="-122"/>
              </a:rPr>
              <a:t>.</a:t>
            </a:r>
          </a:p>
          <a:p>
            <a:pPr lvl="2"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a:p>
            <a:pPr lvl="1"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p:txBody>
      </p:sp>
      <p:sp>
        <p:nvSpPr>
          <p:cNvPr id="17411"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7412"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50"/>
          <p:cNvGraphicFramePr>
            <a:graphicFrameLocks noGrp="1"/>
          </p:cNvGraphicFramePr>
          <p:nvPr/>
        </p:nvGraphicFramePr>
        <p:xfrm>
          <a:off x="1692275" y="3500438"/>
          <a:ext cx="6000750" cy="1143000"/>
        </p:xfrm>
        <a:graphic>
          <a:graphicData uri="http://schemas.openxmlformats.org/drawingml/2006/table">
            <a:tbl>
              <a:tblPr/>
              <a:tblGrid>
                <a:gridCol w="652463"/>
                <a:gridCol w="547687"/>
                <a:gridCol w="595313"/>
                <a:gridCol w="604837"/>
                <a:gridCol w="601663"/>
                <a:gridCol w="598487"/>
                <a:gridCol w="600075"/>
                <a:gridCol w="600075"/>
                <a:gridCol w="600075"/>
                <a:gridCol w="600075"/>
              </a:tblGrid>
              <a:tr h="5302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27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7448" name="Group 42"/>
          <p:cNvGrpSpPr>
            <a:grpSpLocks/>
          </p:cNvGrpSpPr>
          <p:nvPr/>
        </p:nvGrpSpPr>
        <p:grpSpPr bwMode="auto">
          <a:xfrm>
            <a:off x="755650" y="3573463"/>
            <a:ext cx="995363" cy="935037"/>
            <a:chOff x="864" y="2736"/>
            <a:chExt cx="528" cy="582"/>
          </a:xfrm>
        </p:grpSpPr>
        <p:sp>
          <p:nvSpPr>
            <p:cNvPr id="17470" name="Text Box 40"/>
            <p:cNvSpPr txBox="1">
              <a:spLocks noChangeArrowheads="1"/>
            </p:cNvSpPr>
            <p:nvPr/>
          </p:nvSpPr>
          <p:spPr bwMode="auto">
            <a:xfrm>
              <a:off x="1104" y="2736"/>
              <a:ext cx="16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Calibri" panose="020F0502020204030204" pitchFamily="34" charset="0"/>
                </a:rPr>
                <a:t>i</a:t>
              </a:r>
            </a:p>
          </p:txBody>
        </p:sp>
        <p:sp>
          <p:nvSpPr>
            <p:cNvPr id="17471" name="Text Box 41"/>
            <p:cNvSpPr txBox="1">
              <a:spLocks noChangeArrowheads="1"/>
            </p:cNvSpPr>
            <p:nvPr/>
          </p:nvSpPr>
          <p:spPr bwMode="auto">
            <a:xfrm>
              <a:off x="864" y="3071"/>
              <a:ext cx="5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Calibri" panose="020F0502020204030204" pitchFamily="34" charset="0"/>
                </a:rPr>
                <a:t>Set(i)</a:t>
              </a:r>
            </a:p>
          </p:txBody>
        </p:sp>
      </p:grpSp>
      <p:grpSp>
        <p:nvGrpSpPr>
          <p:cNvPr id="17449" name="Group 52"/>
          <p:cNvGrpSpPr>
            <a:grpSpLocks/>
          </p:cNvGrpSpPr>
          <p:nvPr/>
        </p:nvGrpSpPr>
        <p:grpSpPr bwMode="auto">
          <a:xfrm>
            <a:off x="1428750" y="4643438"/>
            <a:ext cx="6034088" cy="1343025"/>
            <a:chOff x="1488" y="2106"/>
            <a:chExt cx="3168" cy="1110"/>
          </a:xfrm>
        </p:grpSpPr>
        <p:grpSp>
          <p:nvGrpSpPr>
            <p:cNvPr id="17450" name="Group 53"/>
            <p:cNvGrpSpPr>
              <a:grpSpLocks/>
            </p:cNvGrpSpPr>
            <p:nvPr/>
          </p:nvGrpSpPr>
          <p:grpSpPr bwMode="auto">
            <a:xfrm>
              <a:off x="1488" y="2304"/>
              <a:ext cx="618" cy="882"/>
              <a:chOff x="1128" y="2274"/>
              <a:chExt cx="618" cy="882"/>
            </a:xfrm>
          </p:grpSpPr>
          <p:sp>
            <p:nvSpPr>
              <p:cNvPr id="17467" name="Oval 54"/>
              <p:cNvSpPr>
                <a:spLocks noChangeArrowheads="1"/>
              </p:cNvSpPr>
              <p:nvPr/>
            </p:nvSpPr>
            <p:spPr bwMode="auto">
              <a:xfrm>
                <a:off x="1458" y="227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17468" name="Oval 55"/>
              <p:cNvSpPr>
                <a:spLocks noChangeArrowheads="1"/>
              </p:cNvSpPr>
              <p:nvPr/>
            </p:nvSpPr>
            <p:spPr bwMode="auto">
              <a:xfrm>
                <a:off x="1128" y="286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5</a:t>
                </a:r>
              </a:p>
            </p:txBody>
          </p:sp>
          <p:sp>
            <p:nvSpPr>
              <p:cNvPr id="17469" name="Line 56"/>
              <p:cNvSpPr>
                <a:spLocks noChangeShapeType="1"/>
              </p:cNvSpPr>
              <p:nvPr/>
            </p:nvSpPr>
            <p:spPr bwMode="auto">
              <a:xfrm flipV="1">
                <a:off x="1344" y="2544"/>
                <a:ext cx="19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1" name="Group 57"/>
            <p:cNvGrpSpPr>
              <a:grpSpLocks/>
            </p:cNvGrpSpPr>
            <p:nvPr/>
          </p:nvGrpSpPr>
          <p:grpSpPr bwMode="auto">
            <a:xfrm>
              <a:off x="2370" y="2106"/>
              <a:ext cx="804" cy="1110"/>
              <a:chOff x="2370" y="2106"/>
              <a:chExt cx="804" cy="1110"/>
            </a:xfrm>
          </p:grpSpPr>
          <p:sp>
            <p:nvSpPr>
              <p:cNvPr id="17460" name="Oval 58"/>
              <p:cNvSpPr>
                <a:spLocks noChangeArrowheads="1"/>
              </p:cNvSpPr>
              <p:nvPr/>
            </p:nvSpPr>
            <p:spPr bwMode="auto">
              <a:xfrm>
                <a:off x="2586" y="2106"/>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a:t>
                </a:r>
              </a:p>
            </p:txBody>
          </p:sp>
          <p:sp>
            <p:nvSpPr>
              <p:cNvPr id="17461" name="Oval 59"/>
              <p:cNvSpPr>
                <a:spLocks noChangeArrowheads="1"/>
              </p:cNvSpPr>
              <p:nvPr/>
            </p:nvSpPr>
            <p:spPr bwMode="auto">
              <a:xfrm>
                <a:off x="2592" y="253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17462" name="Oval 60"/>
              <p:cNvSpPr>
                <a:spLocks noChangeArrowheads="1"/>
              </p:cNvSpPr>
              <p:nvPr/>
            </p:nvSpPr>
            <p:spPr bwMode="auto">
              <a:xfrm>
                <a:off x="2370" y="292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7</a:t>
                </a:r>
              </a:p>
            </p:txBody>
          </p:sp>
          <p:sp>
            <p:nvSpPr>
              <p:cNvPr id="17463" name="Oval 61"/>
              <p:cNvSpPr>
                <a:spLocks noChangeArrowheads="1"/>
              </p:cNvSpPr>
              <p:nvPr/>
            </p:nvSpPr>
            <p:spPr bwMode="auto">
              <a:xfrm>
                <a:off x="2886" y="292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17464" name="Line 62"/>
              <p:cNvSpPr>
                <a:spLocks noChangeShapeType="1"/>
              </p:cNvSpPr>
              <p:nvPr/>
            </p:nvSpPr>
            <p:spPr bwMode="auto">
              <a:xfrm flipV="1">
                <a:off x="2592" y="280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5" name="Line 63"/>
              <p:cNvSpPr>
                <a:spLocks noChangeShapeType="1"/>
              </p:cNvSpPr>
              <p:nvPr/>
            </p:nvSpPr>
            <p:spPr bwMode="auto">
              <a:xfrm flipH="1" flipV="1">
                <a:off x="2808" y="280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Line 64"/>
              <p:cNvSpPr>
                <a:spLocks noChangeShapeType="1"/>
              </p:cNvSpPr>
              <p:nvPr/>
            </p:nvSpPr>
            <p:spPr bwMode="auto">
              <a:xfrm flipV="1">
                <a:off x="2736" y="2400"/>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2" name="Group 65"/>
            <p:cNvGrpSpPr>
              <a:grpSpLocks/>
            </p:cNvGrpSpPr>
            <p:nvPr/>
          </p:nvGrpSpPr>
          <p:grpSpPr bwMode="auto">
            <a:xfrm>
              <a:off x="3552" y="2352"/>
              <a:ext cx="1104" cy="858"/>
              <a:chOff x="3690" y="2208"/>
              <a:chExt cx="1104" cy="858"/>
            </a:xfrm>
          </p:grpSpPr>
          <p:sp>
            <p:nvSpPr>
              <p:cNvPr id="17453" name="Oval 66"/>
              <p:cNvSpPr>
                <a:spLocks noChangeArrowheads="1"/>
              </p:cNvSpPr>
              <p:nvPr/>
            </p:nvSpPr>
            <p:spPr bwMode="auto">
              <a:xfrm>
                <a:off x="4080" y="220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3</a:t>
                </a:r>
              </a:p>
            </p:txBody>
          </p:sp>
          <p:sp>
            <p:nvSpPr>
              <p:cNvPr id="17454" name="Oval 67"/>
              <p:cNvSpPr>
                <a:spLocks noChangeArrowheads="1"/>
              </p:cNvSpPr>
              <p:nvPr/>
            </p:nvSpPr>
            <p:spPr bwMode="auto">
              <a:xfrm>
                <a:off x="3690" y="277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17455" name="Oval 68"/>
              <p:cNvSpPr>
                <a:spLocks noChangeArrowheads="1"/>
              </p:cNvSpPr>
              <p:nvPr/>
            </p:nvSpPr>
            <p:spPr bwMode="auto">
              <a:xfrm>
                <a:off x="4092" y="275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17456" name="Oval 69"/>
              <p:cNvSpPr>
                <a:spLocks noChangeArrowheads="1"/>
              </p:cNvSpPr>
              <p:nvPr/>
            </p:nvSpPr>
            <p:spPr bwMode="auto">
              <a:xfrm>
                <a:off x="4506" y="2760"/>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17457" name="Line 70"/>
              <p:cNvSpPr>
                <a:spLocks noChangeShapeType="1"/>
              </p:cNvSpPr>
              <p:nvPr/>
            </p:nvSpPr>
            <p:spPr bwMode="auto">
              <a:xfrm flipV="1">
                <a:off x="3888"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8" name="Line 71"/>
              <p:cNvSpPr>
                <a:spLocks noChangeShapeType="1"/>
              </p:cNvSpPr>
              <p:nvPr/>
            </p:nvSpPr>
            <p:spPr bwMode="auto">
              <a:xfrm flipV="1">
                <a:off x="4224" y="24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9" name="Line 72"/>
              <p:cNvSpPr>
                <a:spLocks noChangeShapeType="1"/>
              </p:cNvSpPr>
              <p:nvPr/>
            </p:nvSpPr>
            <p:spPr bwMode="auto">
              <a:xfrm flipH="1" flipV="1">
                <a:off x="4272"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843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785813" y="1428750"/>
            <a:ext cx="8001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400" b="1" dirty="0" err="1">
                <a:latin typeface="Courier New" panose="02070309020205020404" pitchFamily="49" charset="0"/>
                <a:ea typeface="微软雅黑" panose="020B0503020204020204" pitchFamily="34" charset="-122"/>
                <a:cs typeface="Courier New" panose="02070309020205020404" pitchFamily="49" charset="0"/>
              </a:rPr>
              <a:t>findSet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x)</a:t>
            </a:r>
            <a:endParaRPr lang="en-US" altLang="zh-CN" sz="2000" b="1" dirty="0">
              <a:ea typeface="微软雅黑" panose="020B0503020204020204" pitchFamily="34" charset="-122"/>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if</a:t>
            </a:r>
            <a:r>
              <a:rPr lang="en-US" altLang="zh-CN" sz="2400" b="1" dirty="0">
                <a:latin typeface="Courier New" panose="02070309020205020404" pitchFamily="49" charset="0"/>
                <a:ea typeface="微软雅黑" panose="020B0503020204020204" pitchFamily="34" charset="-122"/>
              </a:rPr>
              <a:t> (x == set[x])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else</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(set[x]);</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solidFill>
                  <a:srgbClr val="0000FF"/>
                </a:solidFill>
                <a:latin typeface="Courier New" panose="02070309020205020404" pitchFamily="49" charset="0"/>
                <a:ea typeface="微软雅黑" panose="020B0503020204020204" pitchFamily="34" charset="-122"/>
              </a:rPr>
              <a:t>void</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unionSet</a:t>
            </a:r>
            <a:r>
              <a:rPr lang="en-US" altLang="zh-CN" sz="2400" b="1" dirty="0">
                <a:latin typeface="Courier New" panose="02070309020205020404" pitchFamily="49" charset="0"/>
                <a:ea typeface="微软雅黑" panose="020B0503020204020204" pitchFamily="34" charset="-122"/>
              </a:rPr>
              <a:t>(</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x,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y)</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(y);</a:t>
            </a:r>
            <a:endParaRPr lang="en-US" altLang="zh-CN" sz="2000" b="1" dirty="0"/>
          </a:p>
          <a:p>
            <a:r>
              <a:rPr lang="en-US" altLang="zh-CN" sz="2400" b="1" dirty="0">
                <a:latin typeface="Courier New" panose="02070309020205020404" pitchFamily="49" charset="0"/>
                <a:ea typeface="微软雅黑" panose="020B0503020204020204" pitchFamily="34" charset="-122"/>
              </a:rPr>
              <a:t>	set[</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4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945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a:spLocks noChangeArrowheads="1"/>
          </p:cNvSpPr>
          <p:nvPr/>
        </p:nvSpPr>
        <p:spPr bwMode="auto">
          <a:xfrm>
            <a:off x="571500" y="1490663"/>
            <a:ext cx="6143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微软雅黑" panose="020B0503020204020204" pitchFamily="34" charset="-122"/>
                <a:ea typeface="微软雅黑" panose="020B0503020204020204" pitchFamily="34" charset="-122"/>
                <a:cs typeface="宋体" panose="02010600030101010101" pitchFamily="2" charset="-122"/>
              </a:rPr>
              <a:t>Step 1:</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r>
              <a:rPr lang="zh-CN" altLang="zh-CN" sz="2400">
                <a:latin typeface="微软雅黑" panose="020B0503020204020204" pitchFamily="34" charset="-122"/>
                <a:ea typeface="微软雅黑" panose="020B0503020204020204" pitchFamily="34" charset="-122"/>
                <a:cs typeface="宋体" panose="02010600030101010101" pitchFamily="2" charset="-122"/>
              </a:rPr>
              <a:t>nobody is anybody friend</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We have 5 trees and each tree has a single element, which is the root and the representative of that tree.</a:t>
            </a:r>
            <a:endParaRPr lang="zh-CN" altLang="zh-CN" sz="540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19462" name="Picture 4" descr="http://www.topcoder.com/i/education/disjointDataStructure/disjoin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500438"/>
            <a:ext cx="38782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9220" name="TextBox 4"/>
          <p:cNvSpPr txBox="1">
            <a:spLocks noChangeArrowheads="1"/>
          </p:cNvSpPr>
          <p:nvPr/>
        </p:nvSpPr>
        <p:spPr bwMode="auto">
          <a:xfrm>
            <a:off x="714375" y="428625"/>
            <a:ext cx="7858125"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a:latin typeface="微软雅黑" panose="020B0503020204020204" pitchFamily="34" charset="-122"/>
                <a:ea typeface="微软雅黑" panose="020B0503020204020204" pitchFamily="34" charset="-122"/>
              </a:rPr>
              <a:t>今天学什么？</a:t>
            </a:r>
            <a:endParaRPr lang="en-US" altLang="zh-CN" sz="2800">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栈 </a:t>
            </a:r>
            <a:r>
              <a:rPr lang="en-US" altLang="zh-CN" sz="2400">
                <a:solidFill>
                  <a:schemeClr val="accent1"/>
                </a:solidFill>
                <a:latin typeface="微软雅黑" panose="020B0503020204020204" pitchFamily="34" charset="-122"/>
                <a:ea typeface="微软雅黑" panose="020B0503020204020204" pitchFamily="34" charset="-122"/>
              </a:rPr>
              <a:t>(Stack)</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队列 </a:t>
            </a:r>
            <a:r>
              <a:rPr lang="en-US" altLang="zh-CN" sz="2400">
                <a:solidFill>
                  <a:schemeClr val="accent1"/>
                </a:solidFill>
                <a:latin typeface="微软雅黑" panose="020B0503020204020204" pitchFamily="34" charset="-122"/>
                <a:ea typeface="微软雅黑" panose="020B0503020204020204" pitchFamily="34" charset="-122"/>
              </a:rPr>
              <a:t>(Queue)</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并查集 </a:t>
            </a:r>
            <a:r>
              <a:rPr lang="en-US" altLang="zh-CN" sz="2400">
                <a:solidFill>
                  <a:schemeClr val="accent1"/>
                </a:solidFill>
                <a:latin typeface="微软雅黑" panose="020B0503020204020204" pitchFamily="34" charset="-122"/>
                <a:ea typeface="微软雅黑" panose="020B0503020204020204" pitchFamily="34" charset="-122"/>
              </a:rPr>
              <a:t>(Disjoint-set)</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二叉堆 </a:t>
            </a:r>
            <a:r>
              <a:rPr lang="en-US" altLang="zh-CN" sz="2400">
                <a:solidFill>
                  <a:schemeClr val="accent1"/>
                </a:solidFill>
                <a:latin typeface="微软雅黑" panose="020B0503020204020204" pitchFamily="34" charset="-122"/>
                <a:ea typeface="微软雅黑" panose="020B0503020204020204" pitchFamily="34" charset="-122"/>
              </a:rPr>
              <a:t>(Binary Heap)</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平衡二叉搜索树</a:t>
            </a:r>
            <a:endParaRPr lang="en-US" altLang="zh-CN" sz="240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pPr>
            <a:r>
              <a:rPr lang="en-US" altLang="zh-CN" sz="2400">
                <a:solidFill>
                  <a:schemeClr val="accent1"/>
                </a:solidFill>
                <a:latin typeface="微软雅黑" panose="020B0503020204020204" pitchFamily="34" charset="-122"/>
                <a:ea typeface="微软雅黑" panose="020B0503020204020204" pitchFamily="34" charset="-122"/>
              </a:rPr>
              <a:t>   (Self-balancing Binary Search Tree)</a:t>
            </a:r>
          </a:p>
          <a:p>
            <a:pPr lvl="1" eaLnBrk="1" hangingPunct="1">
              <a:lnSpc>
                <a:spcPct val="150000"/>
              </a:lnSpc>
              <a:buFont typeface="Wingdings" panose="05000000000000000000" pitchFamily="2" charset="2"/>
              <a:buChar char="l"/>
            </a:pPr>
            <a:endParaRPr lang="en-US" altLang="zh-CN">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线段树 </a:t>
            </a:r>
            <a:r>
              <a:rPr lang="en-US" altLang="zh-CN" sz="2400">
                <a:solidFill>
                  <a:schemeClr val="accent1"/>
                </a:solidFill>
                <a:latin typeface="微软雅黑" panose="020B0503020204020204" pitchFamily="34" charset="-122"/>
                <a:ea typeface="微软雅黑" panose="020B0503020204020204" pitchFamily="34" charset="-122"/>
              </a:rPr>
              <a:t>(Interval Tree)</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树状数组 </a:t>
            </a:r>
            <a:r>
              <a:rPr lang="en-US" altLang="zh-CN" sz="2400">
                <a:solidFill>
                  <a:schemeClr val="accent1"/>
                </a:solidFill>
                <a:latin typeface="微软雅黑" panose="020B0503020204020204" pitchFamily="34" charset="-122"/>
                <a:ea typeface="微软雅黑" panose="020B0503020204020204" pitchFamily="34" charset="-122"/>
              </a:rPr>
              <a:t>(Binary Indexed Tree)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048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3"/>
          <p:cNvSpPr>
            <a:spLocks noChangeArrowheads="1"/>
          </p:cNvSpPr>
          <p:nvPr/>
        </p:nvSpPr>
        <p:spPr bwMode="auto">
          <a:xfrm>
            <a:off x="642938" y="1500188"/>
            <a:ext cx="6929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cs typeface="宋体" panose="02010600030101010101" pitchFamily="2" charset="-122"/>
              </a:rPr>
              <a:t>Step2</a:t>
            </a:r>
            <a:r>
              <a:rPr lang="en-US" altLang="zh-CN" sz="2400">
                <a:latin typeface="微软雅黑" panose="020B0503020204020204" pitchFamily="34" charset="-122"/>
                <a:ea typeface="微软雅黑" panose="020B0503020204020204" pitchFamily="34" charset="-122"/>
                <a:cs typeface="宋体" panose="02010600030101010101" pitchFamily="2" charset="-122"/>
              </a:rPr>
              <a:t>: 1 and 2 are friends, unionSet(1, 2)</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Then we have 4 trees one tree contain 2 elements and have the root 1. The other trees have a single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pic>
        <p:nvPicPr>
          <p:cNvPr id="20509" name="Picture 2" descr="http://www.topcoder.com/i/education/disjointDataStructure/disjoint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38" y="3143250"/>
            <a:ext cx="29527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150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a:spLocks noChangeArrowheads="1"/>
          </p:cNvSpPr>
          <p:nvPr/>
        </p:nvSpPr>
        <p:spPr bwMode="auto">
          <a:xfrm>
            <a:off x="357188" y="1500188"/>
            <a:ext cx="70008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3</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 5 and 4 are friends, </a:t>
            </a:r>
            <a:r>
              <a:rPr lang="en-US" altLang="zh-CN" sz="2400" dirty="0" err="1">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(5, 4)</a:t>
            </a: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3 trees, 2 trees with 2 elements and one tree with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bl>
          </a:graphicData>
        </a:graphic>
      </p:graphicFrame>
      <p:pic>
        <p:nvPicPr>
          <p:cNvPr id="21533" name="Picture 2" descr="http://www.topcoder.com/i/education/disjointDataStructure/disjoint5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57500"/>
            <a:ext cx="25717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253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428750"/>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a:spLocks noChangeArrowheads="1"/>
          </p:cNvSpPr>
          <p:nvPr/>
        </p:nvSpPr>
        <p:spPr bwMode="auto">
          <a:xfrm>
            <a:off x="428625" y="1500188"/>
            <a:ext cx="67865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4: </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and 1 are friends, </a:t>
            </a:r>
            <a:r>
              <a:rPr lang="en-US" altLang="zh-CN" sz="2400" dirty="0" err="1" smtClean="0">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smtClean="0">
                <a:latin typeface="微软雅黑" panose="020B0503020204020204" pitchFamily="34" charset="-122"/>
                <a:ea typeface="微软雅黑" panose="020B0503020204020204" pitchFamily="34" charset="-122"/>
                <a:cs typeface="宋体" panose="02010600030101010101" pitchFamily="2" charset="-122"/>
              </a:rPr>
              <a:t>(1, 5) </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2 trees, one tree has 4 elements and the other one has only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gridCol w="1059656"/>
                <a:gridCol w="1059656"/>
                <a:gridCol w="1059656"/>
                <a:gridCol w="1059656"/>
                <a:gridCol w="1059656"/>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r>
            </a:tbl>
          </a:graphicData>
        </a:graphic>
      </p:graphicFrame>
      <p:pic>
        <p:nvPicPr>
          <p:cNvPr id="225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2586038"/>
            <a:ext cx="26431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355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57250" y="1714500"/>
            <a:ext cx="7000875" cy="3232150"/>
          </a:xfrm>
          <a:prstGeom prst="rect">
            <a:avLst/>
          </a:prstGeom>
          <a:noFill/>
          <a:ln w="9525">
            <a:noFill/>
            <a:miter lim="800000"/>
            <a:headEnd/>
            <a:tailEnd/>
          </a:ln>
          <a:effectLst/>
        </p:spPr>
        <p:txBody>
          <a:bodyPr lIns="0" tIns="0" rIns="0" bIns="0" anchor="ctr">
            <a:spAutoFit/>
          </a:bodyPr>
          <a:lstStyle/>
          <a:p>
            <a:pPr>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算法复杂度是怎样的？</a:t>
            </a:r>
            <a:endParaRPr lang="en-US" altLang="zh-CN" sz="2800" dirty="0">
              <a:latin typeface="微软雅黑" pitchFamily="34" charset="-122"/>
              <a:ea typeface="微软雅黑" pitchFamily="34" charset="-122"/>
              <a:cs typeface="宋体" pitchFamily="2" charset="-122"/>
            </a:endParaRP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findSet</a:t>
            </a:r>
            <a:r>
              <a:rPr lang="en-US" altLang="zh-CN" sz="2800" dirty="0">
                <a:solidFill>
                  <a:schemeClr val="accent1"/>
                </a:solidFill>
                <a:latin typeface="微软雅黑" pitchFamily="34" charset="-122"/>
                <a:ea typeface="微软雅黑" pitchFamily="34" charset="-122"/>
                <a:cs typeface="宋体" pitchFamily="2" charset="-122"/>
              </a:rPr>
              <a:t>(x)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unionSet</a:t>
            </a:r>
            <a:r>
              <a:rPr lang="en-US" altLang="zh-CN" sz="2800" dirty="0">
                <a:solidFill>
                  <a:schemeClr val="accent1"/>
                </a:solidFill>
                <a:latin typeface="微软雅黑" pitchFamily="34" charset="-122"/>
                <a:ea typeface="微软雅黑" pitchFamily="34" charset="-122"/>
                <a:cs typeface="宋体" pitchFamily="2" charset="-122"/>
              </a:rPr>
              <a:t>(x, y)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defRPr/>
            </a:pPr>
            <a:endParaRPr lang="en-US" altLang="zh-CN" sz="2800" dirty="0">
              <a:latin typeface="微软雅黑" pitchFamily="34" charset="-122"/>
              <a:ea typeface="微软雅黑" pitchFamily="34" charset="-122"/>
              <a:cs typeface="宋体" pitchFamily="2" charset="-122"/>
            </a:endParaRPr>
          </a:p>
          <a:p>
            <a:pPr marL="457200" indent="-457200">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如何避免最坏情况（链状）？</a:t>
            </a:r>
            <a:endParaRPr lang="en-US" altLang="zh-CN" sz="2800" dirty="0">
              <a:latin typeface="微软雅黑" pitchFamily="34" charset="-122"/>
              <a:ea typeface="微软雅黑" pitchFamily="34" charset="-122"/>
              <a:cs typeface="宋体" pitchFamily="2" charset="-122"/>
            </a:endParaRPr>
          </a:p>
        </p:txBody>
      </p:sp>
      <p:pic>
        <p:nvPicPr>
          <p:cNvPr id="23557" name="Picture 2" descr="http://www.topcoder.com/i/education/disjointDataStructure/disjoint5b.jpg"/>
          <p:cNvPicPr>
            <a:picLocks noChangeAspect="1" noChangeArrowheads="1"/>
          </p:cNvPicPr>
          <p:nvPr/>
        </p:nvPicPr>
        <p:blipFill>
          <a:blip r:embed="rId3">
            <a:extLst>
              <a:ext uri="{28A0092B-C50C-407E-A947-70E740481C1C}">
                <a14:useLocalDpi xmlns:a14="http://schemas.microsoft.com/office/drawing/2010/main" val="0"/>
              </a:ext>
            </a:extLst>
          </a:blip>
          <a:srcRect r="51086"/>
          <a:stretch>
            <a:fillRect/>
          </a:stretch>
        </p:blipFill>
        <p:spPr bwMode="auto">
          <a:xfrm>
            <a:off x="6572250" y="1928813"/>
            <a:ext cx="7143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028"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ChangeArrowheads="1"/>
          </p:cNvSpPr>
          <p:nvPr/>
        </p:nvSpPr>
        <p:spPr bwMode="auto">
          <a:xfrm>
            <a:off x="857250" y="1285875"/>
            <a:ext cx="700087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cs typeface="宋体" panose="02010600030101010101" pitchFamily="2" charset="-122"/>
              </a:rPr>
              <a:t>启发式合并</a:t>
            </a:r>
            <a:endParaRPr lang="en-US" altLang="zh-CN" sz="28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方法：</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将深度小的树合并到深度大的树</a:t>
            </a: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实现：</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假设两棵树的深度分别为</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h1</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h2, </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则合并后的树的高度</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是</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max(h1,h2), if h1&lt;&gt;h2.</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h1+1, if h1=h2.</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效果：</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任意顺序的合并操作以后，包含</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k</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个节点的树的最大高度不超过</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1026" name="Object 2"/>
          <p:cNvGraphicFramePr>
            <a:graphicFrameLocks noChangeAspect="1"/>
          </p:cNvGraphicFramePr>
          <p:nvPr/>
        </p:nvGraphicFramePr>
        <p:xfrm>
          <a:off x="5929313" y="5929313"/>
          <a:ext cx="928687" cy="577850"/>
        </p:xfrm>
        <a:graphic>
          <a:graphicData uri="http://schemas.openxmlformats.org/presentationml/2006/ole">
            <mc:AlternateContent xmlns:mc="http://schemas.openxmlformats.org/markup-compatibility/2006">
              <mc:Choice xmlns:v="urn:schemas-microsoft-com:vml" Requires="v">
                <p:oleObj spid="_x0000_s1065" name="Microsoft 公式 3.0" r:id="rId4" imgW="368280" imgH="228600" progId="Equation.3">
                  <p:embed/>
                </p:oleObj>
              </mc:Choice>
              <mc:Fallback>
                <p:oleObj name="Microsoft 公式 3.0" r:id="rId4" imgW="36828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13" y="5929313"/>
                        <a:ext cx="92868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457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ChangeArrowheads="1"/>
          </p:cNvSpPr>
          <p:nvPr/>
        </p:nvSpPr>
        <p:spPr bwMode="auto">
          <a:xfrm>
            <a:off x="642938" y="1285875"/>
            <a:ext cx="70008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void</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err="1">
                <a:latin typeface="Courier New" panose="02070309020205020404" pitchFamily="49" charset="0"/>
                <a:ea typeface="微软雅黑" panose="020B0503020204020204" pitchFamily="34" charset="-122"/>
                <a:cs typeface="Courier New" panose="02070309020205020404" pitchFamily="49" charset="0"/>
              </a:rPr>
              <a:t>unionSet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x, </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y)</a:t>
            </a:r>
            <a:endParaRPr lang="en-US" altLang="zh-CN" sz="1600" b="1" dirty="0">
              <a:ea typeface="微软雅黑" panose="020B0503020204020204" pitchFamily="34" charset="-122"/>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b="1" dirty="0">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(x);</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(y);</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&gt;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else</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a:t>
            </a:r>
          </a:p>
          <a:p>
            <a:endParaRPr lang="en-US" altLang="zh-CN" dirty="0">
              <a:latin typeface="Courier New" panose="02070309020205020404" pitchFamily="49" charset="0"/>
              <a:ea typeface="微软雅黑" panose="020B0503020204020204" pitchFamily="34" charset="-122"/>
            </a:endParaRPr>
          </a:p>
          <a:p>
            <a:pPr>
              <a:buFont typeface="Wingdings" panose="05000000000000000000" pitchFamily="2" charset="2"/>
              <a:buChar char="l"/>
            </a:pPr>
            <a:r>
              <a:rPr lang="zh-CN" altLang="en-US" sz="2400" dirty="0">
                <a:latin typeface="Courier New" panose="02070309020205020404" pitchFamily="49" charset="0"/>
                <a:ea typeface="微软雅黑" panose="020B0503020204020204" pitchFamily="34" charset="-122"/>
              </a:rPr>
              <a:t>每步操作的最坏情况为</a:t>
            </a:r>
            <a:r>
              <a:rPr lang="en-US" altLang="zh-CN" sz="2400" dirty="0">
                <a:latin typeface="Courier New" panose="02070309020205020404" pitchFamily="49" charset="0"/>
                <a:ea typeface="微软雅黑" panose="020B0503020204020204" pitchFamily="34" charset="-122"/>
              </a:rPr>
              <a:t>O(</a:t>
            </a:r>
            <a:r>
              <a:rPr lang="en-US" altLang="zh-CN" sz="2400" dirty="0" err="1">
                <a:latin typeface="Courier New" panose="02070309020205020404" pitchFamily="49" charset="0"/>
                <a:ea typeface="微软雅黑" panose="020B0503020204020204" pitchFamily="34" charset="-122"/>
              </a:rPr>
              <a:t>logn</a:t>
            </a:r>
            <a:r>
              <a:rPr lang="en-US" altLang="zh-CN" sz="2400" dirty="0">
                <a:latin typeface="Courier New" panose="02070309020205020404" pitchFamily="49" charset="0"/>
                <a:ea typeface="微软雅黑" panose="020B0503020204020204" pitchFamily="34" charset="-122"/>
              </a:rPr>
              <a:t>)</a:t>
            </a:r>
            <a:r>
              <a:rPr lang="zh-CN" altLang="en-US" sz="2400" dirty="0">
                <a:latin typeface="Courier New" panose="02070309020205020404" pitchFamily="49" charset="0"/>
                <a:ea typeface="微软雅黑" panose="020B0503020204020204" pitchFamily="34" charset="-122"/>
              </a:rPr>
              <a:t>，还能优化吗？</a:t>
            </a:r>
            <a:endParaRPr lang="en-US" altLang="zh-CN" sz="2400" dirty="0"/>
          </a:p>
          <a:p>
            <a:endParaRPr lang="en-US" altLang="zh-CN" sz="4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560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ChangeArrowheads="1"/>
          </p:cNvSpPr>
          <p:nvPr/>
        </p:nvSpPr>
        <p:spPr bwMode="auto">
          <a:xfrm>
            <a:off x="642938" y="1671638"/>
            <a:ext cx="771525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Path Compression</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思想：</a:t>
            </a: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每次查找的时候，把经过路径上的点的父亲都设为根</a:t>
            </a: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步骤</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第一步，找到根结点</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第二步，修改查找路径上的所有节点，将它们都指向根结点</a:t>
            </a: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可以证明</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次操作的总时间复杂度为</a:t>
            </a:r>
            <a:r>
              <a:rPr lang="en-US" altLang="zh-CN" sz="2400" dirty="0">
                <a:latin typeface="微软雅黑" panose="020B0503020204020204" pitchFamily="34" charset="-122"/>
                <a:ea typeface="微软雅黑" panose="020B0503020204020204" pitchFamily="34" charset="-122"/>
              </a:rPr>
              <a:t>k*O(m)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是一个接近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的常数，即几乎是线性的。</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cs typeface="宋体" panose="02010600030101010101" pitchFamily="2" charset="-122"/>
              </a:rPr>
              <a:t>使用</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路径压缩的并查集算法不需要再使用启发式合并。</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dirty="0">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662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组合 56"/>
          <p:cNvGrpSpPr>
            <a:grpSpLocks/>
          </p:cNvGrpSpPr>
          <p:nvPr/>
        </p:nvGrpSpPr>
        <p:grpSpPr bwMode="auto">
          <a:xfrm>
            <a:off x="1114425" y="1214438"/>
            <a:ext cx="7100888" cy="3000375"/>
            <a:chOff x="1114428" y="1214422"/>
            <a:chExt cx="6886596" cy="2786082"/>
          </a:xfrm>
        </p:grpSpPr>
        <p:grpSp>
          <p:nvGrpSpPr>
            <p:cNvPr id="26630" name="Group 56"/>
            <p:cNvGrpSpPr>
              <a:grpSpLocks/>
            </p:cNvGrpSpPr>
            <p:nvPr/>
          </p:nvGrpSpPr>
          <p:grpSpPr bwMode="auto">
            <a:xfrm>
              <a:off x="1114428" y="1214422"/>
              <a:ext cx="2671754" cy="2786082"/>
              <a:chOff x="480" y="1456"/>
              <a:chExt cx="1584" cy="1904"/>
            </a:xfrm>
          </p:grpSpPr>
          <p:sp>
            <p:nvSpPr>
              <p:cNvPr id="26655" name="Oval 7"/>
              <p:cNvSpPr>
                <a:spLocks noChangeArrowheads="1"/>
              </p:cNvSpPr>
              <p:nvPr/>
            </p:nvSpPr>
            <p:spPr bwMode="auto">
              <a:xfrm>
                <a:off x="1574" y="1871"/>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56" name="Oval 10"/>
              <p:cNvSpPr>
                <a:spLocks noChangeArrowheads="1"/>
              </p:cNvSpPr>
              <p:nvPr/>
            </p:nvSpPr>
            <p:spPr bwMode="auto">
              <a:xfrm>
                <a:off x="1348" y="2252"/>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57" name="Oval 11"/>
              <p:cNvSpPr>
                <a:spLocks noChangeArrowheads="1"/>
              </p:cNvSpPr>
              <p:nvPr/>
            </p:nvSpPr>
            <p:spPr bwMode="auto">
              <a:xfrm>
                <a:off x="180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58" name="Oval 12"/>
              <p:cNvSpPr>
                <a:spLocks noChangeArrowheads="1"/>
              </p:cNvSpPr>
              <p:nvPr/>
            </p:nvSpPr>
            <p:spPr bwMode="auto">
              <a:xfrm>
                <a:off x="1046" y="2703"/>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59" name="Oval 13"/>
              <p:cNvSpPr>
                <a:spLocks noChangeArrowheads="1"/>
              </p:cNvSpPr>
              <p:nvPr/>
            </p:nvSpPr>
            <p:spPr bwMode="auto">
              <a:xfrm>
                <a:off x="1536" y="2703"/>
                <a:ext cx="264" cy="207"/>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60" name="Oval 14"/>
              <p:cNvSpPr>
                <a:spLocks noChangeArrowheads="1"/>
              </p:cNvSpPr>
              <p:nvPr/>
            </p:nvSpPr>
            <p:spPr bwMode="auto">
              <a:xfrm>
                <a:off x="1348" y="31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61" name="Oval 15"/>
              <p:cNvSpPr>
                <a:spLocks noChangeArrowheads="1"/>
              </p:cNvSpPr>
              <p:nvPr/>
            </p:nvSpPr>
            <p:spPr bwMode="auto">
              <a:xfrm>
                <a:off x="1800" y="3117"/>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62" name="Line 19"/>
              <p:cNvSpPr>
                <a:spLocks noChangeShapeType="1"/>
              </p:cNvSpPr>
              <p:nvPr/>
            </p:nvSpPr>
            <p:spPr bwMode="auto">
              <a:xfrm flipH="1" flipV="1">
                <a:off x="1423" y="1629"/>
                <a:ext cx="226"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20"/>
              <p:cNvSpPr>
                <a:spLocks noChangeShapeType="1"/>
              </p:cNvSpPr>
              <p:nvPr/>
            </p:nvSpPr>
            <p:spPr bwMode="auto">
              <a:xfrm flipV="1">
                <a:off x="1536" y="2079"/>
                <a:ext cx="151" cy="173"/>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21"/>
              <p:cNvSpPr>
                <a:spLocks noChangeShapeType="1"/>
              </p:cNvSpPr>
              <p:nvPr/>
            </p:nvSpPr>
            <p:spPr bwMode="auto">
              <a:xfrm flipH="1" flipV="1">
                <a:off x="1762" y="2044"/>
                <a:ext cx="15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Line 22"/>
              <p:cNvSpPr>
                <a:spLocks noChangeShapeType="1"/>
              </p:cNvSpPr>
              <p:nvPr/>
            </p:nvSpPr>
            <p:spPr bwMode="auto">
              <a:xfrm flipV="1">
                <a:off x="1196" y="2460"/>
                <a:ext cx="227"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Line 23"/>
              <p:cNvSpPr>
                <a:spLocks noChangeShapeType="1"/>
              </p:cNvSpPr>
              <p:nvPr/>
            </p:nvSpPr>
            <p:spPr bwMode="auto">
              <a:xfrm flipH="1" flipV="1">
                <a:off x="1460" y="2460"/>
                <a:ext cx="114" cy="277"/>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Line 24"/>
              <p:cNvSpPr>
                <a:spLocks noChangeShapeType="1"/>
              </p:cNvSpPr>
              <p:nvPr/>
            </p:nvSpPr>
            <p:spPr bwMode="auto">
              <a:xfrm flipV="1">
                <a:off x="1536" y="2910"/>
                <a:ext cx="113"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Line 25"/>
              <p:cNvSpPr>
                <a:spLocks noChangeShapeType="1"/>
              </p:cNvSpPr>
              <p:nvPr/>
            </p:nvSpPr>
            <p:spPr bwMode="auto">
              <a:xfrm flipH="1" flipV="1">
                <a:off x="1687" y="2910"/>
                <a:ext cx="189" cy="2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Oval 5"/>
              <p:cNvSpPr>
                <a:spLocks noChangeArrowheads="1"/>
              </p:cNvSpPr>
              <p:nvPr/>
            </p:nvSpPr>
            <p:spPr bwMode="auto">
              <a:xfrm>
                <a:off x="744" y="1837"/>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70" name="Oval 6"/>
              <p:cNvSpPr>
                <a:spLocks noChangeArrowheads="1"/>
              </p:cNvSpPr>
              <p:nvPr/>
            </p:nvSpPr>
            <p:spPr bwMode="auto">
              <a:xfrm>
                <a:off x="1196" y="1456"/>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71" name="Oval 8"/>
              <p:cNvSpPr>
                <a:spLocks noChangeArrowheads="1"/>
              </p:cNvSpPr>
              <p:nvPr/>
            </p:nvSpPr>
            <p:spPr bwMode="auto">
              <a:xfrm>
                <a:off x="48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72" name="Oval 9"/>
              <p:cNvSpPr>
                <a:spLocks noChangeArrowheads="1"/>
              </p:cNvSpPr>
              <p:nvPr/>
            </p:nvSpPr>
            <p:spPr bwMode="auto">
              <a:xfrm>
                <a:off x="932"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73" name="Line 16"/>
              <p:cNvSpPr>
                <a:spLocks noChangeShapeType="1"/>
              </p:cNvSpPr>
              <p:nvPr/>
            </p:nvSpPr>
            <p:spPr bwMode="auto">
              <a:xfrm flipV="1">
                <a:off x="932" y="1629"/>
                <a:ext cx="302"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17"/>
              <p:cNvSpPr>
                <a:spLocks noChangeShapeType="1"/>
              </p:cNvSpPr>
              <p:nvPr/>
            </p:nvSpPr>
            <p:spPr bwMode="auto">
              <a:xfrm flipV="1">
                <a:off x="630" y="2044"/>
                <a:ext cx="190"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Line 18"/>
              <p:cNvSpPr>
                <a:spLocks noChangeShapeType="1"/>
              </p:cNvSpPr>
              <p:nvPr/>
            </p:nvSpPr>
            <p:spPr bwMode="auto">
              <a:xfrm flipH="1" flipV="1">
                <a:off x="932" y="2044"/>
                <a:ext cx="114"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6676" name="AutoShape 27"/>
              <p:cNvCxnSpPr>
                <a:cxnSpLocks noChangeShapeType="1"/>
                <a:stCxn id="26659" idx="6"/>
                <a:endCxn id="26670" idx="6"/>
              </p:cNvCxnSpPr>
              <p:nvPr/>
            </p:nvCxnSpPr>
            <p:spPr bwMode="auto">
              <a:xfrm flipH="1" flipV="1">
                <a:off x="1460" y="1560"/>
                <a:ext cx="340" cy="1247"/>
              </a:xfrm>
              <a:prstGeom prst="bentConnector3">
                <a:avLst>
                  <a:gd name="adj1" fmla="val -102648"/>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26677" name="Line 28"/>
              <p:cNvSpPr>
                <a:spLocks noChangeShapeType="1"/>
              </p:cNvSpPr>
              <p:nvPr/>
            </p:nvSpPr>
            <p:spPr bwMode="auto">
              <a:xfrm flipH="1" flipV="1">
                <a:off x="1310" y="1664"/>
                <a:ext cx="113" cy="58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631" name="Group 54"/>
            <p:cNvGrpSpPr>
              <a:grpSpLocks/>
            </p:cNvGrpSpPr>
            <p:nvPr/>
          </p:nvGrpSpPr>
          <p:grpSpPr bwMode="auto">
            <a:xfrm>
              <a:off x="4929190" y="1357298"/>
              <a:ext cx="3071834" cy="2571768"/>
              <a:chOff x="2784" y="1392"/>
              <a:chExt cx="2256" cy="1319"/>
            </a:xfrm>
          </p:grpSpPr>
          <p:sp>
            <p:nvSpPr>
              <p:cNvPr id="26633" name="Oval 32"/>
              <p:cNvSpPr>
                <a:spLocks noChangeArrowheads="1"/>
              </p:cNvSpPr>
              <p:nvPr/>
            </p:nvSpPr>
            <p:spPr bwMode="auto">
              <a:xfrm>
                <a:off x="3840" y="1392"/>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34" name="Line 35"/>
              <p:cNvSpPr>
                <a:spLocks noChangeShapeType="1"/>
              </p:cNvSpPr>
              <p:nvPr/>
            </p:nvSpPr>
            <p:spPr bwMode="auto">
              <a:xfrm flipV="1">
                <a:off x="3264" y="1584"/>
                <a:ext cx="62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35" name="Group 50"/>
              <p:cNvGrpSpPr>
                <a:grpSpLocks/>
              </p:cNvGrpSpPr>
              <p:nvPr/>
            </p:nvGrpSpPr>
            <p:grpSpPr bwMode="auto">
              <a:xfrm>
                <a:off x="2784" y="2016"/>
                <a:ext cx="712" cy="695"/>
                <a:chOff x="2784" y="1944"/>
                <a:chExt cx="712" cy="695"/>
              </a:xfrm>
            </p:grpSpPr>
            <p:sp>
              <p:nvSpPr>
                <p:cNvPr id="26650" name="Oval 31"/>
                <p:cNvSpPr>
                  <a:spLocks noChangeArrowheads="1"/>
                </p:cNvSpPr>
                <p:nvPr/>
              </p:nvSpPr>
              <p:spPr bwMode="auto">
                <a:xfrm>
                  <a:off x="3064" y="1944"/>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51" name="Oval 33"/>
                <p:cNvSpPr>
                  <a:spLocks noChangeArrowheads="1"/>
                </p:cNvSpPr>
                <p:nvPr/>
              </p:nvSpPr>
              <p:spPr bwMode="auto">
                <a:xfrm>
                  <a:off x="2784"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52" name="Oval 34"/>
                <p:cNvSpPr>
                  <a:spLocks noChangeArrowheads="1"/>
                </p:cNvSpPr>
                <p:nvPr/>
              </p:nvSpPr>
              <p:spPr bwMode="auto">
                <a:xfrm>
                  <a:off x="3168"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53" name="Line 36"/>
                <p:cNvSpPr>
                  <a:spLocks noChangeShapeType="1"/>
                </p:cNvSpPr>
                <p:nvPr/>
              </p:nvSpPr>
              <p:spPr bwMode="auto">
                <a:xfrm flipV="1">
                  <a:off x="2976" y="216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7"/>
                <p:cNvSpPr>
                  <a:spLocks noChangeShapeType="1"/>
                </p:cNvSpPr>
                <p:nvPr/>
              </p:nvSpPr>
              <p:spPr bwMode="auto">
                <a:xfrm flipH="1" flipV="1">
                  <a:off x="3264" y="2183"/>
                  <a:ext cx="62" cy="2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6" name="Oval 39"/>
              <p:cNvSpPr>
                <a:spLocks noChangeArrowheads="1"/>
              </p:cNvSpPr>
              <p:nvPr/>
            </p:nvSpPr>
            <p:spPr bwMode="auto">
              <a:xfrm>
                <a:off x="35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37" name="Oval 40"/>
              <p:cNvSpPr>
                <a:spLocks noChangeArrowheads="1"/>
              </p:cNvSpPr>
              <p:nvPr/>
            </p:nvSpPr>
            <p:spPr bwMode="auto">
              <a:xfrm>
                <a:off x="3600" y="2448"/>
                <a:ext cx="328" cy="23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38" name="Line 41"/>
              <p:cNvSpPr>
                <a:spLocks noChangeShapeType="1"/>
              </p:cNvSpPr>
              <p:nvPr/>
            </p:nvSpPr>
            <p:spPr bwMode="auto">
              <a:xfrm flipH="1" flipV="1">
                <a:off x="37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Oval 42"/>
              <p:cNvSpPr>
                <a:spLocks noChangeArrowheads="1"/>
              </p:cNvSpPr>
              <p:nvPr/>
            </p:nvSpPr>
            <p:spPr bwMode="auto">
              <a:xfrm>
                <a:off x="39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40" name="Oval 43"/>
              <p:cNvSpPr>
                <a:spLocks noChangeArrowheads="1"/>
              </p:cNvSpPr>
              <p:nvPr/>
            </p:nvSpPr>
            <p:spPr bwMode="auto">
              <a:xfrm>
                <a:off x="3992"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41" name="Line 44"/>
              <p:cNvSpPr>
                <a:spLocks noChangeShapeType="1"/>
              </p:cNvSpPr>
              <p:nvPr/>
            </p:nvSpPr>
            <p:spPr bwMode="auto">
              <a:xfrm flipH="1" flipV="1">
                <a:off x="41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Oval 45"/>
              <p:cNvSpPr>
                <a:spLocks noChangeArrowheads="1"/>
              </p:cNvSpPr>
              <p:nvPr/>
            </p:nvSpPr>
            <p:spPr bwMode="auto">
              <a:xfrm>
                <a:off x="4464" y="1968"/>
                <a:ext cx="328" cy="23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43" name="Oval 46"/>
              <p:cNvSpPr>
                <a:spLocks noChangeArrowheads="1"/>
              </p:cNvSpPr>
              <p:nvPr/>
            </p:nvSpPr>
            <p:spPr bwMode="auto">
              <a:xfrm>
                <a:off x="4368"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44" name="Oval 47"/>
              <p:cNvSpPr>
                <a:spLocks noChangeArrowheads="1"/>
              </p:cNvSpPr>
              <p:nvPr/>
            </p:nvSpPr>
            <p:spPr bwMode="auto">
              <a:xfrm>
                <a:off x="4752" y="2448"/>
                <a:ext cx="28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45" name="Line 48"/>
              <p:cNvSpPr>
                <a:spLocks noChangeShapeType="1"/>
              </p:cNvSpPr>
              <p:nvPr/>
            </p:nvSpPr>
            <p:spPr bwMode="auto">
              <a:xfrm flipV="1">
                <a:off x="4512" y="2208"/>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49"/>
              <p:cNvSpPr>
                <a:spLocks noChangeShapeType="1"/>
              </p:cNvSpPr>
              <p:nvPr/>
            </p:nvSpPr>
            <p:spPr bwMode="auto">
              <a:xfrm flipH="1" flipV="1">
                <a:off x="4656" y="220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51"/>
              <p:cNvSpPr>
                <a:spLocks noChangeShapeType="1"/>
              </p:cNvSpPr>
              <p:nvPr/>
            </p:nvSpPr>
            <p:spPr bwMode="auto">
              <a:xfrm flipV="1">
                <a:off x="3744" y="1632"/>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52"/>
              <p:cNvSpPr>
                <a:spLocks noChangeShapeType="1"/>
              </p:cNvSpPr>
              <p:nvPr/>
            </p:nvSpPr>
            <p:spPr bwMode="auto">
              <a:xfrm flipH="1" flipV="1">
                <a:off x="4032" y="1632"/>
                <a:ext cx="9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53"/>
              <p:cNvSpPr>
                <a:spLocks noChangeShapeType="1"/>
              </p:cNvSpPr>
              <p:nvPr/>
            </p:nvSpPr>
            <p:spPr bwMode="auto">
              <a:xfrm flipH="1" flipV="1">
                <a:off x="4128" y="1584"/>
                <a:ext cx="48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 name="AutoShape 57"/>
            <p:cNvSpPr>
              <a:spLocks noChangeArrowheads="1"/>
            </p:cNvSpPr>
            <p:nvPr/>
          </p:nvSpPr>
          <p:spPr bwMode="auto">
            <a:xfrm>
              <a:off x="4286248" y="2428868"/>
              <a:ext cx="762000" cy="457200"/>
            </a:xfrm>
            <a:prstGeom prst="rightArrow">
              <a:avLst>
                <a:gd name="adj1" fmla="val 50000"/>
                <a:gd name="adj2" fmla="val 41667"/>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sp>
        <p:nvSpPr>
          <p:cNvPr id="26629" name="Rectangle 2"/>
          <p:cNvSpPr>
            <a:spLocks noChangeArrowheads="1"/>
          </p:cNvSpPr>
          <p:nvPr/>
        </p:nvSpPr>
        <p:spPr bwMode="auto">
          <a:xfrm>
            <a:off x="785813" y="4286250"/>
            <a:ext cx="83581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findSet(</a:t>
            </a:r>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x)</a:t>
            </a:r>
            <a:endParaRPr lang="en-US" altLang="zh-CN" b="1">
              <a:ea typeface="微软雅黑" panose="020B0503020204020204" pitchFamily="34" charset="-122"/>
              <a:cs typeface="Courier New" panose="02070309020205020404" pitchFamily="49" charset="0"/>
            </a:endParaRPr>
          </a:p>
          <a:p>
            <a:r>
              <a:rPr lang="en-US" altLang="zh-CN" sz="2000" b="1">
                <a:latin typeface="Courier New" panose="02070309020205020404" pitchFamily="49" charset="0"/>
                <a:ea typeface="微软雅黑" panose="020B0503020204020204" pitchFamily="34" charset="-122"/>
                <a:cs typeface="Courier New" panose="02070309020205020404" pitchFamily="49" charset="0"/>
              </a:rPr>
              <a:t>{</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if</a:t>
            </a:r>
            <a:r>
              <a:rPr lang="en-US" altLang="zh-CN" sz="2000" b="1">
                <a:latin typeface="Courier New" panose="02070309020205020404" pitchFamily="49" charset="0"/>
                <a:ea typeface="微软雅黑" panose="020B0503020204020204" pitchFamily="34" charset="-122"/>
              </a:rPr>
              <a:t> (x == set[x])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else</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set[x] = findSet(set[x]);</a:t>
            </a:r>
            <a:endParaRPr lang="en-US" altLang="zh-CN" b="1"/>
          </a:p>
          <a:p>
            <a:r>
              <a:rPr lang="en-US" altLang="zh-CN" sz="2000" b="1">
                <a:latin typeface="Courier New" panose="02070309020205020404" pitchFamily="49" charset="0"/>
                <a:ea typeface="微软雅黑" panose="020B0503020204020204" pitchFamily="34" charset="-122"/>
              </a:rPr>
              <a:t>}</a:t>
            </a:r>
            <a:endParaRPr lang="en-US" altLang="zh-CN" sz="44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应用</a:t>
            </a:r>
          </a:p>
        </p:txBody>
      </p:sp>
      <p:sp>
        <p:nvSpPr>
          <p:cNvPr id="31747" name="Rectangle 3"/>
          <p:cNvSpPr>
            <a:spLocks noGrp="1" noChangeArrowheads="1"/>
          </p:cNvSpPr>
          <p:nvPr>
            <p:ph type="body" idx="4294967295"/>
          </p:nvPr>
        </p:nvSpPr>
        <p:spPr>
          <a:xfrm>
            <a:off x="469900" y="1196975"/>
            <a:ext cx="8423275" cy="4957763"/>
          </a:xfrm>
        </p:spPr>
        <p:txBody>
          <a:bodyPr/>
          <a:lstStyle/>
          <a:p>
            <a:endParaRPr lang="en-US" altLang="zh-CN" sz="2400" dirty="0" smtClean="0"/>
          </a:p>
          <a:p>
            <a:endParaRPr lang="en-US" altLang="zh-CN" sz="2400" dirty="0" smtClean="0"/>
          </a:p>
          <a:p>
            <a:r>
              <a:rPr lang="zh-CN" altLang="en-US" sz="2400" dirty="0" smtClean="0"/>
              <a:t>无向图最小生成树的</a:t>
            </a:r>
            <a:r>
              <a:rPr lang="en-US" altLang="zh-CN" sz="2400" dirty="0" err="1" smtClean="0"/>
              <a:t>Kruskal</a:t>
            </a:r>
            <a:r>
              <a:rPr lang="zh-CN" altLang="en-US" sz="2400" dirty="0" smtClean="0"/>
              <a:t>算法（请自行参考相应书籍）</a:t>
            </a:r>
            <a:endParaRPr lang="en-US" altLang="zh-CN" sz="2400" dirty="0" smtClean="0"/>
          </a:p>
          <a:p>
            <a:endParaRPr lang="en-US" altLang="zh-CN" sz="2400" dirty="0" smtClean="0"/>
          </a:p>
          <a:p>
            <a:r>
              <a:rPr lang="zh-CN" altLang="en-US" sz="2400" dirty="0" smtClean="0"/>
              <a:t>图的连通性判断，求两点是否属于同一集合</a:t>
            </a:r>
          </a:p>
        </p:txBody>
      </p:sp>
    </p:spTree>
    <p:extLst>
      <p:ext uri="{BB962C8B-B14F-4D97-AF65-F5344CB8AC3E}">
        <p14:creationId xmlns:p14="http://schemas.microsoft.com/office/powerpoint/2010/main" val="52315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765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a:spLocks noChangeArrowheads="1"/>
          </p:cNvSpPr>
          <p:nvPr/>
        </p:nvSpPr>
        <p:spPr bwMode="auto">
          <a:xfrm>
            <a:off x="642938" y="1671638"/>
            <a:ext cx="77152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宋体" panose="02010600030101010101" pitchFamily="2" charset="-122"/>
              </a:rPr>
              <a:t>例一：</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cs typeface="宋体" panose="02010600030101010101" pitchFamily="2" charset="-122"/>
              </a:rPr>
              <a:t>无向图最小生成树（</a:t>
            </a:r>
            <a:r>
              <a:rPr lang="en-US" altLang="zh-CN" sz="2400">
                <a:latin typeface="微软雅黑" panose="020B0503020204020204" pitchFamily="34" charset="-122"/>
                <a:ea typeface="微软雅黑" panose="020B0503020204020204" pitchFamily="34" charset="-122"/>
                <a:cs typeface="宋体" panose="02010600030101010101" pitchFamily="2" charset="-122"/>
              </a:rPr>
              <a:t>Kruskal</a:t>
            </a:r>
            <a:r>
              <a:rPr lang="zh-CN" altLang="en-US" sz="2400">
                <a:latin typeface="微软雅黑" panose="020B0503020204020204" pitchFamily="34" charset="-122"/>
                <a:ea typeface="微软雅黑" panose="020B0503020204020204" pitchFamily="34" charset="-122"/>
                <a:cs typeface="宋体" panose="02010600030101010101" pitchFamily="2" charset="-122"/>
              </a:rPr>
              <a:t>算法）</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eaLnBrk="1" hangingPunct="1"/>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a:ea typeface="微软雅黑" panose="020B0503020204020204" pitchFamily="34" charset="-122"/>
              <a:cs typeface="宋体" panose="02010600030101010101" pitchFamily="2" charset="-122"/>
            </a:endParaRPr>
          </a:p>
        </p:txBody>
      </p:sp>
      <p:pic>
        <p:nvPicPr>
          <p:cNvPr id="27653" name="Picture 2" descr="http://www.catonmat.net/blog/wp-content/uploads/2008/12/minimum-spanning-tr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28938"/>
            <a:ext cx="62738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571625"/>
            <a:ext cx="5429250" cy="4429125"/>
          </a:xfrm>
          <a:prstGeom prst="rect">
            <a:avLst/>
          </a:prstGeom>
        </p:spPr>
        <p:txBody>
          <a:bodyPr>
            <a:normAutofit/>
          </a:bodyPr>
          <a:lstStyle/>
          <a:p>
            <a:pPr fontAlgn="auto">
              <a:lnSpc>
                <a:spcPct val="150000"/>
              </a:lnSpc>
              <a:spcBef>
                <a:spcPct val="20000"/>
              </a:spcBef>
              <a:spcAft>
                <a:spcPts val="0"/>
              </a:spcAft>
              <a:buFont typeface="Arial" pitchFamily="34" charset="0"/>
              <a:buNone/>
              <a:defRPr/>
            </a:pPr>
            <a:r>
              <a:rPr lang="zh-CN" altLang="en-US" sz="2800" dirty="0">
                <a:latin typeface="微软雅黑" pitchFamily="34" charset="-122"/>
                <a:ea typeface="微软雅黑" pitchFamily="34" charset="-122"/>
              </a:rPr>
              <a:t>外特性：后进先出</a:t>
            </a:r>
            <a:r>
              <a:rPr lang="en-US" altLang="zh-CN" sz="2800" dirty="0">
                <a:latin typeface="微软雅黑" pitchFamily="34" charset="-122"/>
                <a:ea typeface="微软雅黑" pitchFamily="34" charset="-122"/>
              </a:rPr>
              <a:t>(LIFO)</a:t>
            </a:r>
          </a:p>
          <a:p>
            <a:pPr fontAlgn="auto">
              <a:lnSpc>
                <a:spcPct val="150000"/>
              </a:lnSpc>
              <a:spcBef>
                <a:spcPct val="20000"/>
              </a:spcBef>
              <a:spcAft>
                <a:spcPts val="0"/>
              </a:spcAft>
              <a:buFont typeface="Wingdings" pitchFamily="2" charset="2"/>
              <a:buChar char="l"/>
              <a:defRPr/>
            </a:pPr>
            <a:r>
              <a:rPr lang="zh-CN" altLang="en-US" sz="2300" dirty="0" smtClean="0">
                <a:solidFill>
                  <a:schemeClr val="accent1"/>
                </a:solidFill>
                <a:latin typeface="微软雅黑" pitchFamily="34" charset="-122"/>
                <a:ea typeface="微软雅黑" pitchFamily="34" charset="-122"/>
              </a:rPr>
              <a:t>逻辑</a:t>
            </a:r>
            <a:r>
              <a:rPr lang="zh-CN" altLang="en-US" sz="2300" dirty="0">
                <a:solidFill>
                  <a:schemeClr val="accent1"/>
                </a:solidFill>
                <a:latin typeface="微软雅黑" pitchFamily="34" charset="-122"/>
                <a:ea typeface="微软雅黑" pitchFamily="34" charset="-122"/>
              </a:rPr>
              <a:t>结构：只在一端操作的线性表</a:t>
            </a:r>
          </a:p>
          <a:p>
            <a:pPr fontAlgn="auto">
              <a:lnSpc>
                <a:spcPct val="150000"/>
              </a:lnSpc>
              <a:spcBef>
                <a:spcPct val="20000"/>
              </a:spcBef>
              <a:spcAft>
                <a:spcPts val="0"/>
              </a:spcAft>
              <a:buFont typeface="Wingdings" pitchFamily="2" charset="2"/>
              <a:buChar char="l"/>
              <a:defRPr/>
            </a:pPr>
            <a:r>
              <a:rPr lang="zh-CN" altLang="en-US" sz="2300" dirty="0">
                <a:solidFill>
                  <a:schemeClr val="accent1"/>
                </a:solidFill>
                <a:latin typeface="微软雅黑" pitchFamily="34" charset="-122"/>
                <a:ea typeface="微软雅黑" pitchFamily="34" charset="-122"/>
              </a:rPr>
              <a:t>数组实现：元素 </a:t>
            </a:r>
            <a:r>
              <a:rPr lang="en-US" altLang="zh-CN" sz="2300" dirty="0">
                <a:solidFill>
                  <a:schemeClr val="accent1"/>
                </a:solidFill>
                <a:latin typeface="微软雅黑" pitchFamily="34" charset="-122"/>
                <a:ea typeface="微软雅黑" pitchFamily="34" charset="-122"/>
              </a:rPr>
              <a:t>stack[</a:t>
            </a:r>
            <a:r>
              <a:rPr lang="en-US" altLang="zh-CN" sz="2300" dirty="0" err="1">
                <a:solidFill>
                  <a:schemeClr val="accent1"/>
                </a:solidFill>
                <a:latin typeface="微软雅黑" pitchFamily="34" charset="-122"/>
                <a:ea typeface="微软雅黑" pitchFamily="34" charset="-122"/>
              </a:rPr>
              <a:t>maxn</a:t>
            </a:r>
            <a:r>
              <a:rPr lang="en-US" altLang="zh-CN" sz="2300" dirty="0">
                <a:solidFill>
                  <a:schemeClr val="accent1"/>
                </a:solidFill>
                <a:latin typeface="微软雅黑" pitchFamily="34" charset="-122"/>
                <a:ea typeface="微软雅黑" pitchFamily="34" charset="-122"/>
              </a:rPr>
              <a:t>]; </a:t>
            </a:r>
          </a:p>
          <a:p>
            <a:pPr lvl="3" fontAlgn="auto">
              <a:lnSpc>
                <a:spcPct val="150000"/>
              </a:lnSpc>
              <a:spcBef>
                <a:spcPct val="20000"/>
              </a:spcBef>
              <a:spcAft>
                <a:spcPts val="0"/>
              </a:spcAft>
              <a:defRPr/>
            </a:pPr>
            <a:r>
              <a:rPr lang="en-US" altLang="zh-CN" sz="2300" dirty="0">
                <a:solidFill>
                  <a:schemeClr val="accent1"/>
                </a:solidFill>
                <a:latin typeface="微软雅黑" pitchFamily="34" charset="-122"/>
                <a:ea typeface="微软雅黑" pitchFamily="34" charset="-122"/>
              </a:rPr>
              <a:t>    </a:t>
            </a:r>
            <a:r>
              <a:rPr lang="zh-CN" altLang="en-US" sz="2300" dirty="0">
                <a:solidFill>
                  <a:schemeClr val="accent1"/>
                </a:solidFill>
                <a:latin typeface="微软雅黑" pitchFamily="34" charset="-122"/>
                <a:ea typeface="微软雅黑" pitchFamily="34" charset="-122"/>
              </a:rPr>
              <a:t>栈顶指针</a:t>
            </a:r>
            <a:r>
              <a:rPr lang="en-US" altLang="zh-CN" sz="2300" dirty="0">
                <a:solidFill>
                  <a:schemeClr val="accent1"/>
                </a:solidFill>
                <a:latin typeface="微软雅黑" pitchFamily="34" charset="-122"/>
                <a:ea typeface="微软雅黑" pitchFamily="34" charset="-122"/>
              </a:rPr>
              <a:t> top;</a:t>
            </a: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入栈</a:t>
            </a:r>
            <a:r>
              <a:rPr lang="en-US" altLang="zh-CN" sz="2100" dirty="0">
                <a:solidFill>
                  <a:schemeClr val="accent1"/>
                </a:solidFill>
                <a:latin typeface="微软雅黑" pitchFamily="34" charset="-122"/>
                <a:ea typeface="微软雅黑" pitchFamily="34" charset="-122"/>
              </a:rPr>
              <a:t>(push)</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stack[top++] = element;</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出栈</a:t>
            </a:r>
            <a:r>
              <a:rPr lang="en-US" altLang="zh-CN" sz="2100" dirty="0">
                <a:solidFill>
                  <a:schemeClr val="accent1"/>
                </a:solidFill>
                <a:latin typeface="微软雅黑" pitchFamily="34" charset="-122"/>
                <a:ea typeface="微软雅黑" pitchFamily="34" charset="-122"/>
              </a:rPr>
              <a:t>(pop)</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element = stack[--top];</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空栈条件：</a:t>
            </a:r>
            <a:r>
              <a:rPr lang="en-US" altLang="zh-CN" sz="2100" dirty="0">
                <a:solidFill>
                  <a:schemeClr val="accent1"/>
                </a:solidFill>
                <a:latin typeface="微软雅黑" pitchFamily="34" charset="-122"/>
                <a:ea typeface="微软雅黑" pitchFamily="34" charset="-122"/>
              </a:rPr>
              <a:t>top == 0</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grpSp>
        <p:nvGrpSpPr>
          <p:cNvPr id="10245" name="组合 39"/>
          <p:cNvGrpSpPr>
            <a:grpSpLocks/>
          </p:cNvGrpSpPr>
          <p:nvPr/>
        </p:nvGrpSpPr>
        <p:grpSpPr bwMode="auto">
          <a:xfrm>
            <a:off x="5500688" y="2071688"/>
            <a:ext cx="3286125" cy="3487737"/>
            <a:chOff x="5857884" y="1357298"/>
            <a:chExt cx="3286116" cy="3487954"/>
          </a:xfrm>
        </p:grpSpPr>
        <p:sp>
          <p:nvSpPr>
            <p:cNvPr id="37" name="下箭头 36"/>
            <p:cNvSpPr/>
            <p:nvPr/>
          </p:nvSpPr>
          <p:spPr>
            <a:xfrm rot="16200000">
              <a:off x="6429371" y="2571822"/>
              <a:ext cx="357210" cy="357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48" name="组合 38"/>
            <p:cNvGrpSpPr>
              <a:grpSpLocks/>
            </p:cNvGrpSpPr>
            <p:nvPr/>
          </p:nvGrpSpPr>
          <p:grpSpPr bwMode="auto">
            <a:xfrm>
              <a:off x="5857884" y="1357298"/>
              <a:ext cx="3286116" cy="3487954"/>
              <a:chOff x="5857884" y="1357298"/>
              <a:chExt cx="3286116" cy="3487954"/>
            </a:xfrm>
          </p:grpSpPr>
          <p:grpSp>
            <p:nvGrpSpPr>
              <p:cNvPr id="10249" name="组合 35"/>
              <p:cNvGrpSpPr>
                <a:grpSpLocks/>
              </p:cNvGrpSpPr>
              <p:nvPr/>
            </p:nvGrpSpPr>
            <p:grpSpPr bwMode="auto">
              <a:xfrm>
                <a:off x="5857884" y="1357298"/>
                <a:ext cx="3286116" cy="3487954"/>
                <a:chOff x="5857884" y="2973178"/>
                <a:chExt cx="3286116" cy="3487954"/>
              </a:xfrm>
            </p:grpSpPr>
            <p:graphicFrame>
              <p:nvGraphicFramePr>
                <p:cNvPr id="17" name="图示 16"/>
                <p:cNvGraphicFramePr/>
                <p:nvPr/>
              </p:nvGraphicFramePr>
              <p:xfrm>
                <a:off x="6858016" y="3857628"/>
                <a:ext cx="1357322" cy="26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下箭头 27"/>
                <p:cNvSpPr/>
                <p:nvPr/>
              </p:nvSpPr>
              <p:spPr>
                <a:xfrm>
                  <a:off x="6786568" y="3500261"/>
                  <a:ext cx="357187"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3" name="组合 28"/>
                <p:cNvGrpSpPr>
                  <a:grpSpLocks/>
                </p:cNvGrpSpPr>
                <p:nvPr/>
              </p:nvGrpSpPr>
              <p:grpSpPr bwMode="auto">
                <a:xfrm>
                  <a:off x="5857884" y="2973178"/>
                  <a:ext cx="1357322" cy="455822"/>
                  <a:chOff x="0" y="742193"/>
                  <a:chExt cx="1357322" cy="455822"/>
                </a:xfrm>
              </p:grpSpPr>
              <p:sp>
                <p:nvSpPr>
                  <p:cNvPr id="30" name="圆角矩形 29"/>
                  <p:cNvSpPr/>
                  <p:nvPr/>
                </p:nvSpPr>
                <p:spPr>
                  <a:xfrm>
                    <a:off x="0" y="742193"/>
                    <a:ext cx="1357308"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Push</a:t>
                    </a:r>
                    <a:endParaRPr lang="zh-CN" altLang="en-US" dirty="0"/>
                  </a:p>
                </p:txBody>
              </p:sp>
              <p:sp>
                <p:nvSpPr>
                  <p:cNvPr id="31" name="圆角矩形 4"/>
                  <p:cNvSpPr/>
                  <p:nvPr/>
                </p:nvSpPr>
                <p:spPr>
                  <a:xfrm>
                    <a:off x="22225" y="764419"/>
                    <a:ext cx="1312858"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sp>
              <p:nvSpPr>
                <p:cNvPr id="32" name="下箭头 31"/>
                <p:cNvSpPr/>
                <p:nvPr/>
              </p:nvSpPr>
              <p:spPr>
                <a:xfrm rot="10800000">
                  <a:off x="7858129" y="3500261"/>
                  <a:ext cx="357186"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5" name="组合 32"/>
                <p:cNvGrpSpPr>
                  <a:grpSpLocks/>
                </p:cNvGrpSpPr>
                <p:nvPr/>
              </p:nvGrpSpPr>
              <p:grpSpPr bwMode="auto">
                <a:xfrm>
                  <a:off x="7786678" y="2973178"/>
                  <a:ext cx="1357322" cy="455822"/>
                  <a:chOff x="0" y="742193"/>
                  <a:chExt cx="1357322" cy="455822"/>
                </a:xfrm>
              </p:grpSpPr>
              <p:sp>
                <p:nvSpPr>
                  <p:cNvPr id="34" name="圆角矩形 33"/>
                  <p:cNvSpPr/>
                  <p:nvPr/>
                </p:nvSpPr>
                <p:spPr>
                  <a:xfrm>
                    <a:off x="13" y="742193"/>
                    <a:ext cx="1357309"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Pop</a:t>
                    </a:r>
                    <a:endParaRPr lang="zh-CN" altLang="en-US" dirty="0"/>
                  </a:p>
                </p:txBody>
              </p:sp>
              <p:sp>
                <p:nvSpPr>
                  <p:cNvPr id="35" name="圆角矩形 4"/>
                  <p:cNvSpPr/>
                  <p:nvPr/>
                </p:nvSpPr>
                <p:spPr>
                  <a:xfrm>
                    <a:off x="22238" y="764419"/>
                    <a:ext cx="1312859"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grpSp>
          <p:sp>
            <p:nvSpPr>
              <p:cNvPr id="10250" name="TextBox 37"/>
              <p:cNvSpPr txBox="1">
                <a:spLocks noChangeArrowheads="1"/>
              </p:cNvSpPr>
              <p:nvPr/>
            </p:nvSpPr>
            <p:spPr bwMode="auto">
              <a:xfrm>
                <a:off x="5857884" y="252882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top</a:t>
                </a:r>
                <a:endParaRPr lang="zh-CN" altLang="en-US" sz="2000" b="1">
                  <a:solidFill>
                    <a:schemeClr val="accent1"/>
                  </a:solidFill>
                  <a:latin typeface="微软雅黑" panose="020B0503020204020204" pitchFamily="34" charset="-122"/>
                  <a:ea typeface="微软雅黑" panose="020B0503020204020204" pitchFamily="34" charset="-122"/>
                </a:endParaRPr>
              </a:p>
            </p:txBody>
          </p:sp>
        </p:grpSp>
      </p:grpSp>
      <p:pic>
        <p:nvPicPr>
          <p:cNvPr id="10246" name="Picture 2" descr="C:\Users\LiaoHongshu\Desktop\Desktop\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219200" y="762000"/>
            <a:ext cx="769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
            </a:pPr>
            <a:r>
              <a:rPr lang="zh-CN" altLang="en-US" b="1" dirty="0" smtClean="0">
                <a:ea typeface="楷体_GB2312" pitchFamily="49" charset="-122"/>
              </a:rPr>
              <a:t>最小生成树</a:t>
            </a:r>
            <a:endParaRPr lang="zh-CN" altLang="en-US" b="1" dirty="0">
              <a:ea typeface="楷体_GB2312" pitchFamily="49" charset="-122"/>
            </a:endParaRPr>
          </a:p>
          <a:p>
            <a:pPr eaLnBrk="1" hangingPunct="1">
              <a:spcBef>
                <a:spcPct val="50000"/>
              </a:spcBef>
              <a:buFontTx/>
              <a:buChar char=" "/>
            </a:pPr>
            <a:r>
              <a:rPr lang="zh-CN" altLang="en-US" sz="2000" b="1" dirty="0">
                <a:ea typeface="楷体_GB2312" pitchFamily="49" charset="-122"/>
              </a:rPr>
              <a:t>      </a:t>
            </a:r>
            <a:r>
              <a:rPr lang="en-US" altLang="zh-CN" sz="2000" b="1" dirty="0">
                <a:ea typeface="楷体_GB2312" pitchFamily="49" charset="-122"/>
              </a:rPr>
              <a:t>MST</a:t>
            </a:r>
            <a:r>
              <a:rPr lang="zh-CN" altLang="en-US" sz="2000" b="1" dirty="0">
                <a:ea typeface="楷体_GB2312" pitchFamily="49" charset="-122"/>
              </a:rPr>
              <a:t>的性质：假设</a:t>
            </a:r>
            <a:r>
              <a:rPr lang="en-US" altLang="zh-CN" sz="2000" b="1" dirty="0">
                <a:ea typeface="楷体_GB2312" pitchFamily="49" charset="-122"/>
              </a:rPr>
              <a:t>N=（V，{E}）</a:t>
            </a:r>
            <a:r>
              <a:rPr lang="zh-CN" altLang="en-US" sz="2000" b="1" dirty="0">
                <a:ea typeface="楷体_GB2312" pitchFamily="49" charset="-122"/>
              </a:rPr>
              <a:t>是一个连通网，</a:t>
            </a:r>
            <a:r>
              <a:rPr lang="en-US" altLang="zh-CN" sz="2000" b="1" dirty="0">
                <a:ea typeface="楷体_GB2312" pitchFamily="49" charset="-122"/>
              </a:rPr>
              <a:t>U</a:t>
            </a:r>
            <a:r>
              <a:rPr lang="zh-CN" altLang="en-US" sz="2000" b="1" dirty="0">
                <a:ea typeface="楷体_GB2312" pitchFamily="49" charset="-122"/>
              </a:rPr>
              <a:t>是顶点集</a:t>
            </a:r>
            <a:r>
              <a:rPr lang="en-US" altLang="zh-CN" sz="2000" b="1" dirty="0">
                <a:ea typeface="楷体_GB2312" pitchFamily="49" charset="-122"/>
              </a:rPr>
              <a:t>V</a:t>
            </a:r>
            <a:r>
              <a:rPr lang="zh-CN" altLang="en-US" sz="2000" b="1" dirty="0">
                <a:ea typeface="楷体_GB2312" pitchFamily="49" charset="-122"/>
              </a:rPr>
              <a:t>的一个非空子集。若(</a:t>
            </a:r>
            <a:r>
              <a:rPr lang="en-US" altLang="zh-CN" sz="2000" b="1" dirty="0" err="1">
                <a:ea typeface="楷体_GB2312" pitchFamily="49" charset="-122"/>
              </a:rPr>
              <a:t>u,v</a:t>
            </a:r>
            <a:r>
              <a:rPr lang="en-US" altLang="zh-CN" sz="2000" b="1" dirty="0">
                <a:ea typeface="楷体_GB2312" pitchFamily="49" charset="-122"/>
              </a:rPr>
              <a:t>)</a:t>
            </a:r>
            <a:r>
              <a:rPr lang="zh-CN" altLang="zh-CN" sz="2000" b="1" dirty="0">
                <a:ea typeface="楷体_GB2312" pitchFamily="49" charset="-122"/>
              </a:rPr>
              <a:t>是具有最小权值的边，其中</a:t>
            </a:r>
            <a:r>
              <a:rPr lang="en-US" altLang="zh-CN" sz="2000" b="1" dirty="0">
                <a:ea typeface="楷体_GB2312" pitchFamily="49" charset="-122"/>
              </a:rPr>
              <a:t>u</a:t>
            </a:r>
            <a:r>
              <a:rPr lang="zh-CN" altLang="en-US" sz="2000" b="1" dirty="0">
                <a:ea typeface="楷体_GB2312" pitchFamily="49" charset="-122"/>
              </a:rPr>
              <a:t>∈</a:t>
            </a:r>
            <a:r>
              <a:rPr lang="en-US" altLang="zh-CN" sz="2000" b="1" dirty="0" err="1">
                <a:ea typeface="楷体_GB2312" pitchFamily="49" charset="-122"/>
              </a:rPr>
              <a:t>U，v</a:t>
            </a:r>
            <a:r>
              <a:rPr lang="zh-CN" altLang="en-US" sz="2000" b="1" dirty="0">
                <a:ea typeface="楷体_GB2312" pitchFamily="49" charset="-122"/>
              </a:rPr>
              <a:t>∈</a:t>
            </a:r>
            <a:r>
              <a:rPr lang="en-US" altLang="zh-CN" sz="2000" b="1" dirty="0">
                <a:ea typeface="楷体_GB2312" pitchFamily="49" charset="-122"/>
              </a:rPr>
              <a:t>V-U，</a:t>
            </a:r>
            <a:r>
              <a:rPr lang="zh-CN" altLang="en-US" sz="2000" b="1" dirty="0">
                <a:ea typeface="楷体_GB2312" pitchFamily="49" charset="-122"/>
              </a:rPr>
              <a:t>则必定存在一棵包含边 (</a:t>
            </a:r>
            <a:r>
              <a:rPr lang="en-US" altLang="zh-CN" sz="2000" b="1" dirty="0" err="1">
                <a:ea typeface="楷体_GB2312" pitchFamily="49" charset="-122"/>
              </a:rPr>
              <a:t>u,v</a:t>
            </a:r>
            <a:r>
              <a:rPr lang="en-US" altLang="zh-CN" sz="2000" b="1" dirty="0">
                <a:ea typeface="楷体_GB2312" pitchFamily="49" charset="-122"/>
              </a:rPr>
              <a:t>)</a:t>
            </a:r>
            <a:r>
              <a:rPr lang="zh-CN" altLang="en-US" sz="2000" b="1" dirty="0">
                <a:ea typeface="楷体_GB2312" pitchFamily="49" charset="-122"/>
              </a:rPr>
              <a:t>的最小生成树。</a:t>
            </a:r>
          </a:p>
          <a:p>
            <a:pPr eaLnBrk="1" hangingPunct="1">
              <a:spcBef>
                <a:spcPct val="50000"/>
              </a:spcBef>
              <a:buFontTx/>
              <a:buChar char=" "/>
            </a:pPr>
            <a:endParaRPr lang="zh-CN" altLang="zh-CN" sz="2000" b="1" dirty="0">
              <a:ea typeface="楷体_GB2312" pitchFamily="49" charset="-122"/>
            </a:endParaRPr>
          </a:p>
        </p:txBody>
      </p:sp>
      <p:sp>
        <p:nvSpPr>
          <p:cNvPr id="44035" name="Oval 5"/>
          <p:cNvSpPr>
            <a:spLocks noChangeArrowheads="1"/>
          </p:cNvSpPr>
          <p:nvPr/>
        </p:nvSpPr>
        <p:spPr bwMode="auto">
          <a:xfrm>
            <a:off x="5416550" y="2401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4036" name="Oval 6"/>
          <p:cNvSpPr>
            <a:spLocks noChangeArrowheads="1"/>
          </p:cNvSpPr>
          <p:nvPr/>
        </p:nvSpPr>
        <p:spPr bwMode="auto">
          <a:xfrm>
            <a:off x="64833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4037" name="Oval 7"/>
          <p:cNvSpPr>
            <a:spLocks noChangeArrowheads="1"/>
          </p:cNvSpPr>
          <p:nvPr/>
        </p:nvSpPr>
        <p:spPr bwMode="auto">
          <a:xfrm>
            <a:off x="42735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4038" name="Oval 8"/>
          <p:cNvSpPr>
            <a:spLocks noChangeArrowheads="1"/>
          </p:cNvSpPr>
          <p:nvPr/>
        </p:nvSpPr>
        <p:spPr bwMode="auto">
          <a:xfrm>
            <a:off x="5416550" y="3697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4039" name="Oval 9"/>
          <p:cNvSpPr>
            <a:spLocks noChangeArrowheads="1"/>
          </p:cNvSpPr>
          <p:nvPr/>
        </p:nvSpPr>
        <p:spPr bwMode="auto">
          <a:xfrm>
            <a:off x="4654550" y="4687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4040" name="Oval 10"/>
          <p:cNvSpPr>
            <a:spLocks noChangeArrowheads="1"/>
          </p:cNvSpPr>
          <p:nvPr/>
        </p:nvSpPr>
        <p:spPr bwMode="auto">
          <a:xfrm>
            <a:off x="6102350" y="47640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4041" name="Line 11"/>
          <p:cNvSpPr>
            <a:spLocks noChangeShapeType="1"/>
          </p:cNvSpPr>
          <p:nvPr/>
        </p:nvSpPr>
        <p:spPr bwMode="auto">
          <a:xfrm flipH="1">
            <a:off x="4806950" y="2859088"/>
            <a:ext cx="6858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2" name="Line 12"/>
          <p:cNvSpPr>
            <a:spLocks noChangeShapeType="1"/>
          </p:cNvSpPr>
          <p:nvPr/>
        </p:nvSpPr>
        <p:spPr bwMode="auto">
          <a:xfrm>
            <a:off x="5949950" y="2859088"/>
            <a:ext cx="6096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3" name="Line 13"/>
          <p:cNvSpPr>
            <a:spLocks noChangeShapeType="1"/>
          </p:cNvSpPr>
          <p:nvPr/>
        </p:nvSpPr>
        <p:spPr bwMode="auto">
          <a:xfrm>
            <a:off x="5721350" y="3011488"/>
            <a:ext cx="0" cy="6858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4" name="Line 14"/>
          <p:cNvSpPr>
            <a:spLocks noChangeShapeType="1"/>
          </p:cNvSpPr>
          <p:nvPr/>
        </p:nvSpPr>
        <p:spPr bwMode="auto">
          <a:xfrm>
            <a:off x="4883150" y="3697288"/>
            <a:ext cx="533400" cy="228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5" name="Line 15"/>
          <p:cNvSpPr>
            <a:spLocks noChangeShapeType="1"/>
          </p:cNvSpPr>
          <p:nvPr/>
        </p:nvSpPr>
        <p:spPr bwMode="auto">
          <a:xfrm flipV="1">
            <a:off x="6026150" y="3773488"/>
            <a:ext cx="457200" cy="152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6" name="Line 16"/>
          <p:cNvSpPr>
            <a:spLocks noChangeShapeType="1"/>
          </p:cNvSpPr>
          <p:nvPr/>
        </p:nvSpPr>
        <p:spPr bwMode="auto">
          <a:xfrm>
            <a:off x="4654550" y="3925888"/>
            <a:ext cx="228600" cy="7620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7" name="Line 17"/>
          <p:cNvSpPr>
            <a:spLocks noChangeShapeType="1"/>
          </p:cNvSpPr>
          <p:nvPr/>
        </p:nvSpPr>
        <p:spPr bwMode="auto">
          <a:xfrm flipH="1">
            <a:off x="6483350" y="3925888"/>
            <a:ext cx="228600" cy="8382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8" name="Line 18"/>
          <p:cNvSpPr>
            <a:spLocks noChangeShapeType="1"/>
          </p:cNvSpPr>
          <p:nvPr/>
        </p:nvSpPr>
        <p:spPr bwMode="auto">
          <a:xfrm>
            <a:off x="5264150" y="5068888"/>
            <a:ext cx="8382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9"/>
          <p:cNvSpPr>
            <a:spLocks noChangeShapeType="1"/>
          </p:cNvSpPr>
          <p:nvPr/>
        </p:nvSpPr>
        <p:spPr bwMode="auto">
          <a:xfrm flipH="1">
            <a:off x="5111750" y="4230688"/>
            <a:ext cx="3810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Line 20"/>
          <p:cNvSpPr>
            <a:spLocks noChangeShapeType="1"/>
          </p:cNvSpPr>
          <p:nvPr/>
        </p:nvSpPr>
        <p:spPr bwMode="auto">
          <a:xfrm>
            <a:off x="5873750" y="4230688"/>
            <a:ext cx="3810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1" name="Text Box 21"/>
          <p:cNvSpPr txBox="1">
            <a:spLocks noChangeArrowheads="1"/>
          </p:cNvSpPr>
          <p:nvPr/>
        </p:nvSpPr>
        <p:spPr bwMode="auto">
          <a:xfrm>
            <a:off x="4883150" y="2782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2" name="Text Box 22"/>
          <p:cNvSpPr txBox="1">
            <a:spLocks noChangeArrowheads="1"/>
          </p:cNvSpPr>
          <p:nvPr/>
        </p:nvSpPr>
        <p:spPr bwMode="auto">
          <a:xfrm>
            <a:off x="6178550" y="27828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3" name="Text Box 23"/>
          <p:cNvSpPr txBox="1">
            <a:spLocks noChangeArrowheads="1"/>
          </p:cNvSpPr>
          <p:nvPr/>
        </p:nvSpPr>
        <p:spPr bwMode="auto">
          <a:xfrm>
            <a:off x="5492750" y="3163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1</a:t>
            </a:r>
          </a:p>
        </p:txBody>
      </p:sp>
      <p:sp>
        <p:nvSpPr>
          <p:cNvPr id="44054" name="Text Box 24"/>
          <p:cNvSpPr txBox="1">
            <a:spLocks noChangeArrowheads="1"/>
          </p:cNvSpPr>
          <p:nvPr/>
        </p:nvSpPr>
        <p:spPr bwMode="auto">
          <a:xfrm>
            <a:off x="5111750" y="3468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5" name="Text Box 25"/>
          <p:cNvSpPr txBox="1">
            <a:spLocks noChangeArrowheads="1"/>
          </p:cNvSpPr>
          <p:nvPr/>
        </p:nvSpPr>
        <p:spPr bwMode="auto">
          <a:xfrm>
            <a:off x="6102350" y="3468688"/>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6" name="Text Box 26"/>
          <p:cNvSpPr txBox="1">
            <a:spLocks noChangeArrowheads="1"/>
          </p:cNvSpPr>
          <p:nvPr/>
        </p:nvSpPr>
        <p:spPr bwMode="auto">
          <a:xfrm>
            <a:off x="4502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3</a:t>
            </a:r>
          </a:p>
        </p:txBody>
      </p:sp>
      <p:sp>
        <p:nvSpPr>
          <p:cNvPr id="44057" name="Text Box 27"/>
          <p:cNvSpPr txBox="1">
            <a:spLocks noChangeArrowheads="1"/>
          </p:cNvSpPr>
          <p:nvPr/>
        </p:nvSpPr>
        <p:spPr bwMode="auto">
          <a:xfrm>
            <a:off x="5111750" y="40782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8" name="Text Box 28"/>
          <p:cNvSpPr txBox="1">
            <a:spLocks noChangeArrowheads="1"/>
          </p:cNvSpPr>
          <p:nvPr/>
        </p:nvSpPr>
        <p:spPr bwMode="auto">
          <a:xfrm>
            <a:off x="6026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4</a:t>
            </a:r>
          </a:p>
        </p:txBody>
      </p:sp>
      <p:sp>
        <p:nvSpPr>
          <p:cNvPr id="44059" name="Text Box 29"/>
          <p:cNvSpPr txBox="1">
            <a:spLocks noChangeArrowheads="1"/>
          </p:cNvSpPr>
          <p:nvPr/>
        </p:nvSpPr>
        <p:spPr bwMode="auto">
          <a:xfrm>
            <a:off x="6559550" y="41544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2</a:t>
            </a:r>
          </a:p>
        </p:txBody>
      </p:sp>
      <p:sp>
        <p:nvSpPr>
          <p:cNvPr id="44060" name="Text Box 30"/>
          <p:cNvSpPr txBox="1">
            <a:spLocks noChangeArrowheads="1"/>
          </p:cNvSpPr>
          <p:nvPr/>
        </p:nvSpPr>
        <p:spPr bwMode="auto">
          <a:xfrm>
            <a:off x="5492750" y="46878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55711" name="Oval 31"/>
          <p:cNvSpPr>
            <a:spLocks noChangeArrowheads="1"/>
          </p:cNvSpPr>
          <p:nvPr/>
        </p:nvSpPr>
        <p:spPr bwMode="auto">
          <a:xfrm>
            <a:off x="5416550" y="2401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55712" name="Line 32"/>
          <p:cNvSpPr>
            <a:spLocks noChangeShapeType="1"/>
          </p:cNvSpPr>
          <p:nvPr/>
        </p:nvSpPr>
        <p:spPr bwMode="auto">
          <a:xfrm>
            <a:off x="5721350" y="3011488"/>
            <a:ext cx="0" cy="6858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3" name="Oval 33"/>
          <p:cNvSpPr>
            <a:spLocks noChangeArrowheads="1"/>
          </p:cNvSpPr>
          <p:nvPr/>
        </p:nvSpPr>
        <p:spPr bwMode="auto">
          <a:xfrm>
            <a:off x="5416550" y="3697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55714" name="Oval 34"/>
          <p:cNvSpPr>
            <a:spLocks noChangeArrowheads="1"/>
          </p:cNvSpPr>
          <p:nvPr/>
        </p:nvSpPr>
        <p:spPr bwMode="auto">
          <a:xfrm>
            <a:off x="6102350" y="47640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55715" name="Line 35"/>
          <p:cNvSpPr>
            <a:spLocks noChangeShapeType="1"/>
          </p:cNvSpPr>
          <p:nvPr/>
        </p:nvSpPr>
        <p:spPr bwMode="auto">
          <a:xfrm>
            <a:off x="5873750" y="4230688"/>
            <a:ext cx="381000" cy="609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6" name="Oval 36"/>
          <p:cNvSpPr>
            <a:spLocks noChangeArrowheads="1"/>
          </p:cNvSpPr>
          <p:nvPr/>
        </p:nvSpPr>
        <p:spPr bwMode="auto">
          <a:xfrm>
            <a:off x="64833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55717" name="Line 37"/>
          <p:cNvSpPr>
            <a:spLocks noChangeShapeType="1"/>
          </p:cNvSpPr>
          <p:nvPr/>
        </p:nvSpPr>
        <p:spPr bwMode="auto">
          <a:xfrm flipH="1">
            <a:off x="6483350" y="3925888"/>
            <a:ext cx="228600" cy="8382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8" name="Oval 38"/>
          <p:cNvSpPr>
            <a:spLocks noChangeArrowheads="1"/>
          </p:cNvSpPr>
          <p:nvPr/>
        </p:nvSpPr>
        <p:spPr bwMode="auto">
          <a:xfrm>
            <a:off x="42735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55719" name="Line 39"/>
          <p:cNvSpPr>
            <a:spLocks noChangeShapeType="1"/>
          </p:cNvSpPr>
          <p:nvPr/>
        </p:nvSpPr>
        <p:spPr bwMode="auto">
          <a:xfrm>
            <a:off x="4883150" y="3697288"/>
            <a:ext cx="533400" cy="228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20" name="Oval 40"/>
          <p:cNvSpPr>
            <a:spLocks noChangeArrowheads="1"/>
          </p:cNvSpPr>
          <p:nvPr/>
        </p:nvSpPr>
        <p:spPr bwMode="auto">
          <a:xfrm>
            <a:off x="4654550" y="4687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55721" name="Line 41"/>
          <p:cNvSpPr>
            <a:spLocks noChangeShapeType="1"/>
          </p:cNvSpPr>
          <p:nvPr/>
        </p:nvSpPr>
        <p:spPr bwMode="auto">
          <a:xfrm>
            <a:off x="4654550" y="3925888"/>
            <a:ext cx="228600" cy="7620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2" name="Text Box 44"/>
          <p:cNvSpPr txBox="1">
            <a:spLocks noChangeArrowheads="1"/>
          </p:cNvSpPr>
          <p:nvPr/>
        </p:nvSpPr>
        <p:spPr bwMode="auto">
          <a:xfrm>
            <a:off x="2063750" y="384968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en-US" sz="2000" b="1">
                <a:ea typeface="楷体_GB2312" pitchFamily="49" charset="-122"/>
              </a:rPr>
              <a:t>Kruskal</a:t>
            </a:r>
            <a:r>
              <a:rPr lang="zh-CN" altLang="zh-CN" sz="2000" b="1">
                <a:ea typeface="楷体_GB2312" pitchFamily="49" charset="-122"/>
              </a:rPr>
              <a:t>算法：</a:t>
            </a:r>
            <a:endParaRPr lang="zh-CN" altLang="en-US" sz="2000" b="1">
              <a:ea typeface="楷体_GB2312" pitchFamily="49" charset="-122"/>
            </a:endParaRPr>
          </a:p>
        </p:txBody>
      </p:sp>
      <p:sp>
        <p:nvSpPr>
          <p:cNvPr id="44073" name="Rectangle 2"/>
          <p:cNvSpPr>
            <a:spLocks noChangeArrowheads="1"/>
          </p:cNvSpPr>
          <p:nvPr/>
        </p:nvSpPr>
        <p:spPr bwMode="auto">
          <a:xfrm>
            <a:off x="1371600" y="5516563"/>
            <a:ext cx="7632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ea typeface="楷体_GB2312" pitchFamily="49" charset="-122"/>
              </a:rPr>
              <a:t>克鲁斯卡尔算法的基本思想为：为使生成树上总的权值之和达到最小，则应使每一条边上的权值尽可能地小，自然应从权值最小的边选起，直至选出 </a:t>
            </a:r>
            <a:r>
              <a:rPr lang="en-US" altLang="zh-CN" sz="2000" b="1">
                <a:ea typeface="楷体_GB2312" pitchFamily="49" charset="-122"/>
              </a:rPr>
              <a:t>n-1 </a:t>
            </a:r>
            <a:r>
              <a:rPr lang="zh-CN" altLang="en-US" sz="2000" b="1">
                <a:ea typeface="楷体_GB2312" pitchFamily="49" charset="-122"/>
              </a:rPr>
              <a:t>条互不构成回路的权值最小边为止。 </a:t>
            </a:r>
          </a:p>
        </p:txBody>
      </p:sp>
    </p:spTree>
    <p:extLst>
      <p:ext uri="{BB962C8B-B14F-4D97-AF65-F5344CB8AC3E}">
        <p14:creationId xmlns:p14="http://schemas.microsoft.com/office/powerpoint/2010/main" val="4293937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71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571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557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5717"/>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5714"/>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57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5721"/>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455718"/>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4557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5571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5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11" grpId="0" animBg="1" autoUpdateAnimBg="0"/>
      <p:bldP spid="455712" grpId="0" animBg="1"/>
      <p:bldP spid="455713" grpId="0" animBg="1" autoUpdateAnimBg="0"/>
      <p:bldP spid="455714" grpId="0" animBg="1" autoUpdateAnimBg="0"/>
      <p:bldP spid="455715" grpId="0" animBg="1"/>
      <p:bldP spid="455716" grpId="0" animBg="1" autoUpdateAnimBg="0"/>
      <p:bldP spid="455717" grpId="0" animBg="1"/>
      <p:bldP spid="455718" grpId="0" animBg="1" autoUpdateAnimBg="0"/>
      <p:bldP spid="455719" grpId="0" animBg="1"/>
      <p:bldP spid="455720" grpId="0" animBg="1" autoUpdateAnimBg="0"/>
      <p:bldP spid="4557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ffectLst/>
                <a:latin typeface="Times New Roman" panose="02020603050405020304" pitchFamily="18" charset="0"/>
                <a:cs typeface="Times New Roman" panose="02020603050405020304" pitchFamily="18" charset="0"/>
              </a:rPr>
              <a:t>Earthquake</a:t>
            </a:r>
            <a:br>
              <a:rPr lang="en-US" altLang="zh-CN" b="1" dirty="0" smtClean="0">
                <a:effectLst/>
                <a:latin typeface="Times New Roman" panose="02020603050405020304" pitchFamily="18" charset="0"/>
                <a:cs typeface="Times New Roman" panose="02020603050405020304" pitchFamily="18" charset="0"/>
              </a:rPr>
            </a:br>
            <a:r>
              <a:rPr lang="en-US" altLang="zh-CN" sz="2800" b="1" dirty="0" smtClean="0">
                <a:effectLst/>
                <a:latin typeface="Times New Roman" panose="02020603050405020304" pitchFamily="18" charset="0"/>
                <a:cs typeface="Times New Roman" panose="02020603050405020304" pitchFamily="18" charset="0"/>
              </a:rPr>
              <a:t>http://acm.uestc.edu.cn/#/problem/show/145</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556792"/>
            <a:ext cx="8229600" cy="4968552"/>
          </a:xfrm>
        </p:spPr>
        <p:txBody>
          <a:bodyPr/>
          <a:lstStyle/>
          <a:p>
            <a:r>
              <a:rPr lang="en-US" altLang="zh-CN" sz="2800" dirty="0" smtClean="0">
                <a:effectLst/>
                <a:latin typeface="Times New Roman" panose="02020603050405020304" pitchFamily="18" charset="0"/>
                <a:cs typeface="Times New Roman" panose="02020603050405020304" pitchFamily="18" charset="0"/>
              </a:rPr>
              <a:t>After the big earthquake, a lot of roads have been destroyed, some towns are disconnected with each other. </a:t>
            </a:r>
          </a:p>
          <a:p>
            <a:r>
              <a:rPr lang="en-US" altLang="zh-CN" sz="2800" dirty="0" smtClean="0">
                <a:effectLst/>
                <a:latin typeface="Times New Roman" panose="02020603050405020304" pitchFamily="18" charset="0"/>
                <a:cs typeface="Times New Roman" panose="02020603050405020304" pitchFamily="18" charset="0"/>
              </a:rPr>
              <a:t>In order to save the trapped as soon as possible, we need to try our best to rebuild the roads, and make sure all the towns will be reconnected(that is any villages is connected to the others with a clear route at least). </a:t>
            </a:r>
          </a:p>
          <a:p>
            <a:r>
              <a:rPr lang="en-US" altLang="zh-CN" sz="2800" dirty="0" smtClean="0">
                <a:effectLst/>
                <a:latin typeface="Times New Roman" panose="02020603050405020304" pitchFamily="18" charset="0"/>
                <a:cs typeface="Times New Roman" panose="02020603050405020304" pitchFamily="18" charset="0"/>
              </a:rPr>
              <a:t>Unfortunately, we have only one team to rebuild the roads. </a:t>
            </a:r>
            <a:r>
              <a:rPr lang="en-US" altLang="zh-CN" sz="2800" dirty="0" err="1" smtClean="0">
                <a:effectLst/>
                <a:latin typeface="Times New Roman" panose="02020603050405020304" pitchFamily="18" charset="0"/>
                <a:cs typeface="Times New Roman" panose="02020603050405020304" pitchFamily="18" charset="0"/>
              </a:rPr>
              <a:t>Now,please</a:t>
            </a:r>
            <a:r>
              <a:rPr lang="en-US" altLang="zh-CN" sz="2800" dirty="0" smtClean="0">
                <a:effectLst/>
                <a:latin typeface="Times New Roman" panose="02020603050405020304" pitchFamily="18" charset="0"/>
                <a:cs typeface="Times New Roman" panose="02020603050405020304" pitchFamily="18" charset="0"/>
              </a:rPr>
              <a:t> tell us how long do you think these roads can be reconnected.</a:t>
            </a:r>
          </a:p>
        </p:txBody>
      </p:sp>
    </p:spTree>
    <p:extLst>
      <p:ext uri="{BB962C8B-B14F-4D97-AF65-F5344CB8AC3E}">
        <p14:creationId xmlns:p14="http://schemas.microsoft.com/office/powerpoint/2010/main" val="13627388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1560" y="1124744"/>
            <a:ext cx="757118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first line contains a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each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 the first line, you will get two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towns and the number of roads.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next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lines, each contains three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there is a road between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that needed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minutes to rebuild.</a:t>
            </a:r>
          </a:p>
        </p:txBody>
      </p:sp>
      <p:sp>
        <p:nvSpPr>
          <p:cNvPr id="5" name="矩形 4"/>
          <p:cNvSpPr/>
          <p:nvPr/>
        </p:nvSpPr>
        <p:spPr>
          <a:xfrm>
            <a:off x="611560" y="3666510"/>
            <a:ext cx="7571184" cy="1446550"/>
          </a:xfrm>
          <a:prstGeom prst="rect">
            <a:avLst/>
          </a:prstGeom>
        </p:spPr>
        <p:txBody>
          <a:bodyPr wrap="square">
            <a:spAutoFit/>
          </a:bodyPr>
          <a:lstStyle/>
          <a:p>
            <a:r>
              <a:rPr lang="en-US" altLang="zh-CN" sz="2800" b="1" dirty="0" smtClean="0">
                <a:latin typeface="Times New Roman" panose="02020603050405020304" pitchFamily="18" charset="0"/>
                <a:cs typeface="Times New Roman" panose="02020603050405020304" pitchFamily="18" charset="0"/>
              </a:rPr>
              <a:t>Output</a:t>
            </a:r>
          </a:p>
          <a:p>
            <a:r>
              <a:rPr lang="en-US" altLang="zh-CN" sz="2000" dirty="0" smtClean="0">
                <a:latin typeface="Times New Roman" panose="02020603050405020304" pitchFamily="18" charset="0"/>
                <a:cs typeface="Times New Roman" panose="02020603050405020304" pitchFamily="18" charset="0"/>
              </a:rPr>
              <a:t>For each test case, you should output a line contains a number denotes the minimal time need to rebuild the roads so that all the towns are connected.</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40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pPr algn="l"/>
            <a:r>
              <a:rPr lang="en-US" altLang="zh-CN" sz="3200" b="1" dirty="0" smtClean="0"/>
              <a:t>Sample input and output</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35789747"/>
              </p:ext>
            </p:extLst>
          </p:nvPr>
        </p:nvGraphicFramePr>
        <p:xfrm>
          <a:off x="457200" y="1124744"/>
          <a:ext cx="8229600" cy="5181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sz="2800" dirty="0" smtClean="0"/>
                        <a:t>Sample Input</a:t>
                      </a:r>
                      <a:endParaRPr lang="zh-CN" altLang="en-US" sz="2800" dirty="0"/>
                    </a:p>
                  </a:txBody>
                  <a:tcPr/>
                </a:tc>
                <a:tc>
                  <a:txBody>
                    <a:bodyPr/>
                    <a:lstStyle/>
                    <a:p>
                      <a:r>
                        <a:rPr lang="en-US" altLang="zh-CN" sz="2800" dirty="0" smtClean="0"/>
                        <a:t>Sample Output</a:t>
                      </a:r>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6</a:t>
                      </a:r>
                      <a:endParaRPr lang="zh-CN" altLang="en-US" sz="2800" dirty="0"/>
                    </a:p>
                  </a:txBody>
                  <a:tcPr/>
                </a:tc>
              </a:tr>
              <a:tr h="370840">
                <a:tc>
                  <a:txBody>
                    <a:bodyPr/>
                    <a:lstStyle/>
                    <a:p>
                      <a:r>
                        <a:rPr lang="en-US" altLang="zh-CN" sz="2800" dirty="0" smtClean="0"/>
                        <a:t>3   3</a:t>
                      </a:r>
                      <a:endParaRPr lang="zh-CN" altLang="en-US" sz="2800" dirty="0"/>
                    </a:p>
                  </a:txBody>
                  <a:tcPr/>
                </a:tc>
                <a:tc>
                  <a:txBody>
                    <a:bodyPr/>
                    <a:lstStyle/>
                    <a:p>
                      <a:r>
                        <a:rPr lang="en-US" altLang="zh-CN" sz="2800" dirty="0" smtClean="0"/>
                        <a:t>4</a:t>
                      </a:r>
                      <a:endParaRPr lang="zh-CN" altLang="en-US" sz="2800" dirty="0"/>
                    </a:p>
                  </a:txBody>
                  <a:tcPr/>
                </a:tc>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3   1   7</a:t>
                      </a:r>
                      <a:endParaRPr lang="zh-CN" altLang="en-US" sz="2800" dirty="0"/>
                    </a:p>
                  </a:txBody>
                  <a:tcPr/>
                </a:tc>
                <a:tc>
                  <a:txBody>
                    <a:bodyPr/>
                    <a:lstStyle/>
                    <a:p>
                      <a:endParaRPr lang="zh-CN" altLang="en-US" sz="2800" dirty="0"/>
                    </a:p>
                  </a:txBody>
                  <a:tcPr/>
                </a:tc>
              </a:tr>
              <a:tr h="370840">
                <a:tc>
                  <a:txBody>
                    <a:bodyPr/>
                    <a:lstStyle/>
                    <a:p>
                      <a:r>
                        <a:rPr lang="en-US" altLang="zh-CN" sz="2800" dirty="0" smtClean="0"/>
                        <a:t>3   3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tr>
              <a:tr h="147424">
                <a:tc>
                  <a:txBody>
                    <a:bodyPr/>
                    <a:lstStyle/>
                    <a:p>
                      <a:r>
                        <a:rPr lang="en-US" altLang="zh-CN" sz="2800" dirty="0" smtClean="0"/>
                        <a:t>3   1   1</a:t>
                      </a:r>
                      <a:endParaRPr lang="zh-CN" altLang="en-US" sz="2800" dirty="0"/>
                    </a:p>
                  </a:txBody>
                  <a:tcPr/>
                </a:tc>
                <a:tc>
                  <a:txBody>
                    <a:bodyPr/>
                    <a:lstStyle/>
                    <a:p>
                      <a:endParaRPr lang="zh-CN" altLang="en-US" sz="2800" dirty="0"/>
                    </a:p>
                  </a:txBody>
                  <a:tcPr/>
                </a:tc>
              </a:tr>
            </a:tbl>
          </a:graphicData>
        </a:graphic>
      </p:graphicFrame>
    </p:spTree>
    <p:extLst>
      <p:ext uri="{BB962C8B-B14F-4D97-AF65-F5344CB8AC3E}">
        <p14:creationId xmlns:p14="http://schemas.microsoft.com/office/powerpoint/2010/main" val="250465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16632"/>
            <a:ext cx="7992888" cy="6740307"/>
          </a:xfrm>
          <a:prstGeom prst="rect">
            <a:avLst/>
          </a:prstGeom>
        </p:spPr>
        <p:txBody>
          <a:bodyPr wrap="square">
            <a:spAutoFit/>
          </a:bodyPr>
          <a:lstStyle/>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stdio.h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string.h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#include&lt;algorithm&gt;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using namespace </a:t>
            </a:r>
            <a:r>
              <a:rPr lang="en-US" altLang="zh-CN" b="1" dirty="0" err="1">
                <a:latin typeface="Courier New" panose="02070309020205020404" pitchFamily="49" charset="0"/>
                <a:cs typeface="Courier New" panose="02070309020205020404" pitchFamily="49" charset="0"/>
              </a:rPr>
              <a:t>std</a:t>
            </a: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n,m,u</a:t>
            </a:r>
            <a:r>
              <a:rPr lang="en-US" altLang="zh-CN" b="1" dirty="0">
                <a:latin typeface="Courier New" panose="02070309020205020404" pitchFamily="49" charset="0"/>
                <a:cs typeface="Courier New" panose="02070309020205020404" pitchFamily="49" charset="0"/>
              </a:rPr>
              <a:t>[1000005],v[1000005],w[1000005],r[1000005],p[1005];</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cmp</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    return w[</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]&lt;w[j];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algn="just">
              <a:spcAft>
                <a:spcPts val="0"/>
              </a:spcAft>
            </a:pPr>
            <a:endParaRPr lang="en-US"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main()</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d",&amp;T</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while(T--)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a:t>
            </a:r>
            <a:r>
              <a:rPr lang="en-US" altLang="zh-CN" b="1" kern="100" dirty="0" smtClean="0">
                <a:latin typeface="Courier New" panose="02070309020205020404" pitchFamily="49" charset="0"/>
                <a:cs typeface="Courier New" panose="02070309020205020404" pitchFamily="49" charset="0"/>
              </a:rPr>
              <a:t>",&amp;</a:t>
            </a:r>
            <a:r>
              <a:rPr lang="en-US" altLang="zh-CN" b="1" kern="100" dirty="0" err="1" smtClean="0">
                <a:latin typeface="Courier New" panose="02070309020205020404" pitchFamily="49" charset="0"/>
                <a:cs typeface="Courier New" panose="02070309020205020404" pitchFamily="49" charset="0"/>
              </a:rPr>
              <a:t>n,&amp;m</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for(</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=0;i&lt;</a:t>
            </a:r>
            <a:r>
              <a:rPr lang="en-US" altLang="zh-CN" b="1" kern="100" dirty="0" err="1" smtClean="0">
                <a:latin typeface="Courier New" panose="02070309020205020404" pitchFamily="49" charset="0"/>
                <a:cs typeface="Courier New" panose="02070309020205020404" pitchFamily="49" charset="0"/>
              </a:rPr>
              <a:t>m;i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d%d%d</a:t>
            </a:r>
            <a:r>
              <a:rPr lang="en-US" altLang="zh-CN" b="1" kern="100" dirty="0" smtClean="0">
                <a:latin typeface="Courier New" panose="02070309020205020404" pitchFamily="49" charset="0"/>
                <a:cs typeface="Courier New" panose="02070309020205020404" pitchFamily="49" charset="0"/>
              </a:rPr>
              <a:t>",&amp;u[</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],&amp;v[</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],&amp;w[</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printf</a:t>
            </a:r>
            <a:r>
              <a:rPr lang="en-US" altLang="zh-CN" b="1" kern="100" dirty="0" smtClean="0">
                <a:latin typeface="Courier New" panose="02070309020205020404" pitchFamily="49" charset="0"/>
                <a:cs typeface="Courier New" panose="02070309020205020404" pitchFamily="49" charset="0"/>
              </a:rPr>
              <a:t>("%d\n",</a:t>
            </a:r>
            <a:r>
              <a:rPr lang="en-US" altLang="zh-CN" b="1" kern="100" dirty="0" err="1" smtClean="0">
                <a:latin typeface="Courier New" panose="02070309020205020404" pitchFamily="49" charset="0"/>
                <a:cs typeface="Courier New" panose="02070309020205020404" pitchFamily="49" charset="0"/>
              </a:rPr>
              <a:t>kruskal</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return 0;</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89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58847"/>
            <a:ext cx="7560840" cy="6740307"/>
          </a:xfrm>
          <a:prstGeom prst="rect">
            <a:avLst/>
          </a:prstGeom>
        </p:spPr>
        <p:txBody>
          <a:bodyPr wrap="square">
            <a:spAutoFit/>
          </a:bodyPr>
          <a:lstStyle/>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find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if(p[x]==x)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else return p[x]=find(p[x]);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kruskal</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=0;</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n;i</a:t>
            </a:r>
            <a:r>
              <a:rPr lang="en-US" altLang="zh-CN" b="1" kern="100" dirty="0">
                <a:latin typeface="Courier New" panose="02070309020205020404" pitchFamily="49" charset="0"/>
                <a:cs typeface="Courier New" panose="02070309020205020404" pitchFamily="49" charset="0"/>
              </a:rPr>
              <a:t>++) p[</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 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sort(</a:t>
            </a:r>
            <a:r>
              <a:rPr lang="en-US" altLang="zh-CN" b="1" kern="100" dirty="0" err="1">
                <a:latin typeface="Courier New" panose="02070309020205020404" pitchFamily="49" charset="0"/>
                <a:cs typeface="Courier New" panose="02070309020205020404" pitchFamily="49" charset="0"/>
              </a:rPr>
              <a:t>r,r+m,cmp</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e=r[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x=find(u[e]);</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y=find(v[</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+=w[e];</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p[x]=y;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104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ir.unl.edu/portal/bios/Binary-Heap-1b08b6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4024313"/>
            <a:ext cx="4214812"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二叉堆 </a:t>
            </a:r>
            <a:r>
              <a:rPr lang="en-US" altLang="zh-CN" sz="4400">
                <a:latin typeface="微软雅黑" panose="020B0503020204020204" pitchFamily="34" charset="-122"/>
                <a:ea typeface="微软雅黑" panose="020B0503020204020204" pitchFamily="34" charset="-122"/>
              </a:rPr>
              <a:t>(Binary Heap)</a:t>
            </a:r>
            <a:endParaRPr lang="zh-CN" altLang="en-US" sz="4400">
              <a:latin typeface="微软雅黑" panose="020B0503020204020204" pitchFamily="34" charset="-122"/>
              <a:ea typeface="微软雅黑" panose="020B0503020204020204" pitchFamily="34" charset="-122"/>
            </a:endParaRPr>
          </a:p>
        </p:txBody>
      </p:sp>
      <p:pic>
        <p:nvPicPr>
          <p:cNvPr id="29700"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9"/>
          <p:cNvSpPr txBox="1">
            <a:spLocks noChangeArrowheads="1"/>
          </p:cNvSpPr>
          <p:nvPr/>
        </p:nvSpPr>
        <p:spPr bwMode="auto">
          <a:xfrm>
            <a:off x="642938" y="1214438"/>
            <a:ext cx="80724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目标</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插入元素</a:t>
            </a:r>
            <a:r>
              <a:rPr lang="en-US" altLang="zh-CN" sz="2000">
                <a:latin typeface="微软雅黑" panose="020B0503020204020204" pitchFamily="34" charset="-122"/>
                <a:ea typeface="微软雅黑" panose="020B0503020204020204" pitchFamily="34" charset="-122"/>
              </a:rPr>
              <a:t>O(logn), </a:t>
            </a:r>
            <a:r>
              <a:rPr lang="zh-CN" altLang="en-US" sz="2000">
                <a:latin typeface="微软雅黑" panose="020B0503020204020204" pitchFamily="34" charset="-122"/>
                <a:ea typeface="微软雅黑" panose="020B0503020204020204" pitchFamily="34" charset="-122"/>
              </a:rPr>
              <a:t>取最大值</a:t>
            </a:r>
            <a:r>
              <a:rPr lang="en-US" altLang="zh-CN" sz="2000">
                <a:latin typeface="微软雅黑" panose="020B0503020204020204" pitchFamily="34" charset="-122"/>
                <a:ea typeface="微软雅黑" panose="020B0503020204020204" pitchFamily="34" charset="-122"/>
              </a:rPr>
              <a:t>O(1), </a:t>
            </a:r>
            <a:r>
              <a:rPr lang="zh-CN" altLang="en-US" sz="2000">
                <a:latin typeface="微软雅黑" panose="020B0503020204020204" pitchFamily="34" charset="-122"/>
                <a:ea typeface="微软雅黑" panose="020B0503020204020204" pitchFamily="34" charset="-122"/>
              </a:rPr>
              <a:t>删除元素</a:t>
            </a:r>
            <a:r>
              <a:rPr lang="en-US" altLang="zh-CN" sz="2000">
                <a:latin typeface="微软雅黑" panose="020B0503020204020204" pitchFamily="34" charset="-122"/>
                <a:ea typeface="微软雅黑" panose="020B0503020204020204" pitchFamily="34" charset="-122"/>
              </a:rPr>
              <a:t>O(logn)</a:t>
            </a: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第一特点</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形态</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完全二叉树 </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用数组表示</a:t>
            </a:r>
            <a:r>
              <a:rPr lang="en-US" altLang="zh-CN" sz="2000">
                <a:solidFill>
                  <a:schemeClr val="accent1"/>
                </a:solidFill>
                <a:latin typeface="微软雅黑" panose="020B0503020204020204" pitchFamily="34" charset="-122"/>
                <a:ea typeface="微软雅黑" panose="020B0503020204020204" pitchFamily="34" charset="-122"/>
              </a:rPr>
              <a:t>)</a:t>
            </a:r>
            <a:endParaRPr lang="zh-CN" altLang="en-US" sz="2000">
              <a:solidFill>
                <a:schemeClr val="accent1"/>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第二特点</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数据</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每子树最大值在根上</a:t>
            </a:r>
          </a:p>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插入</a:t>
            </a:r>
            <a:r>
              <a:rPr lang="en-US" altLang="zh-CN" sz="2000">
                <a:latin typeface="微软雅黑" panose="020B0503020204020204" pitchFamily="34" charset="-122"/>
                <a:ea typeface="微软雅黑" panose="020B0503020204020204" pitchFamily="34" charset="-122"/>
              </a:rPr>
              <a:t>:</a:t>
            </a: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维持第一特点</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插到最后</a:t>
            </a: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维持第二特点</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递归向上交换</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判断是否比父亲大</a:t>
            </a:r>
            <a:r>
              <a:rPr lang="en-US" altLang="zh-CN" sz="2000">
                <a:solidFill>
                  <a:schemeClr val="accent1"/>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删除最大值</a:t>
            </a: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维持第一特点</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根与最后节点交换</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再删除</a:t>
            </a: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维持第二特点</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递归向下交换</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如果需要</a:t>
            </a:r>
            <a:r>
              <a:rPr lang="en-US" altLang="zh-CN" sz="2000">
                <a:solidFill>
                  <a:schemeClr val="accent1"/>
                </a:solidFill>
                <a:latin typeface="微软雅黑" panose="020B0503020204020204" pitchFamily="34" charset="-122"/>
                <a:ea typeface="微软雅黑" panose="020B0503020204020204" pitchFamily="34" charset="-122"/>
              </a:rPr>
              <a:t>, </a:t>
            </a:r>
            <a:r>
              <a:rPr lang="zh-CN" altLang="en-US" sz="2000">
                <a:solidFill>
                  <a:schemeClr val="accent1"/>
                </a:solidFill>
                <a:latin typeface="微软雅黑" panose="020B0503020204020204" pitchFamily="34" charset="-122"/>
                <a:ea typeface="微软雅黑" panose="020B0503020204020204" pitchFamily="34" charset="-122"/>
              </a:rPr>
              <a:t>和较大儿子交换</a:t>
            </a:r>
            <a:r>
              <a:rPr lang="en-US" altLang="zh-CN" sz="2000">
                <a:solidFill>
                  <a:schemeClr val="accent1"/>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STL(push_heap, pop_heap…)           (priority_queue)</a:t>
            </a:r>
          </a:p>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例：</a:t>
            </a:r>
            <a:endParaRPr lang="en-US" altLang="zh-CN" sz="200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合并果子</a:t>
            </a:r>
            <a:endParaRPr lang="en-US" altLang="zh-CN" sz="2000">
              <a:solidFill>
                <a:schemeClr val="accent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latin typeface="微软雅黑" panose="020B0503020204020204" pitchFamily="34" charset="-122"/>
                <a:ea typeface="微软雅黑" panose="020B0503020204020204" pitchFamily="34" charset="-122"/>
              </a:rPr>
              <a:t>合并果子</a:t>
            </a:r>
            <a:endParaRPr lang="en-US" altLang="zh-CN" sz="4400" b="1">
              <a:latin typeface="微软雅黑" panose="020B0503020204020204" pitchFamily="34" charset="-122"/>
              <a:ea typeface="微软雅黑" panose="020B0503020204020204" pitchFamily="34" charset="-122"/>
            </a:endParaRPr>
          </a:p>
        </p:txBody>
      </p:sp>
      <p:pic>
        <p:nvPicPr>
          <p:cNvPr id="409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9"/>
          <p:cNvSpPr txBox="1">
            <a:spLocks noChangeArrowheads="1"/>
          </p:cNvSpPr>
          <p:nvPr/>
        </p:nvSpPr>
        <p:spPr bwMode="auto">
          <a:xfrm>
            <a:off x="714375" y="1857375"/>
            <a:ext cx="80010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l"/>
            </a:pPr>
            <a:r>
              <a:rPr lang="en-US" altLang="zh-CN" b="1">
                <a:solidFill>
                  <a:schemeClr val="tx2"/>
                </a:solidFill>
                <a:latin typeface="微软雅黑" panose="020B0503020204020204" pitchFamily="34" charset="-122"/>
                <a:ea typeface="微软雅黑" panose="020B0503020204020204" pitchFamily="34" charset="-122"/>
              </a:rPr>
              <a:t>N</a:t>
            </a:r>
            <a:r>
              <a:rPr lang="zh-CN" altLang="en-US" b="1">
                <a:solidFill>
                  <a:schemeClr val="tx2"/>
                </a:solidFill>
                <a:latin typeface="微软雅黑" panose="020B0503020204020204" pitchFamily="34" charset="-122"/>
                <a:ea typeface="微软雅黑" panose="020B0503020204020204" pitchFamily="34" charset="-122"/>
              </a:rPr>
              <a:t>种果子</a:t>
            </a:r>
            <a:r>
              <a:rPr lang="en-US" altLang="zh-CN" b="1">
                <a:solidFill>
                  <a:schemeClr val="tx2"/>
                </a:solidFill>
                <a:latin typeface="微软雅黑" panose="020B0503020204020204" pitchFamily="34" charset="-122"/>
                <a:ea typeface="微软雅黑" panose="020B0503020204020204" pitchFamily="34" charset="-122"/>
              </a:rPr>
              <a:t>(N&lt;=10000)</a:t>
            </a:r>
            <a:r>
              <a:rPr lang="zh-CN" altLang="en-US" b="1">
                <a:solidFill>
                  <a:schemeClr val="tx2"/>
                </a:solidFill>
                <a:latin typeface="微软雅黑" panose="020B0503020204020204" pitchFamily="34" charset="-122"/>
                <a:ea typeface="微软雅黑" panose="020B0503020204020204" pitchFamily="34" charset="-122"/>
              </a:rPr>
              <a:t>，每种果子个数为</a:t>
            </a:r>
            <a:r>
              <a:rPr lang="en-US" altLang="zh-CN" b="1">
                <a:solidFill>
                  <a:schemeClr val="tx2"/>
                </a:solidFill>
                <a:latin typeface="微软雅黑" panose="020B0503020204020204" pitchFamily="34" charset="-122"/>
                <a:ea typeface="微软雅黑" panose="020B0503020204020204" pitchFamily="34" charset="-122"/>
              </a:rPr>
              <a:t>Ai (Ai &lt;= 20000)</a:t>
            </a:r>
            <a:r>
              <a:rPr lang="zh-CN" altLang="en-US" b="1">
                <a:solidFill>
                  <a:schemeClr val="tx2"/>
                </a:solidFill>
                <a:latin typeface="微软雅黑" panose="020B0503020204020204" pitchFamily="34" charset="-122"/>
                <a:ea typeface="微软雅黑" panose="020B0503020204020204" pitchFamily="34" charset="-122"/>
              </a:rPr>
              <a:t>。每次可合并任意两堆果子，消耗体力为两堆果子的数量之和，求将果子合并为一堆所需的最小体力耗费值。</a:t>
            </a:r>
            <a:endParaRPr lang="en-US" altLang="zh-CN" b="1" baseline="-2500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6660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latin typeface="微软雅黑" panose="020B0503020204020204" pitchFamily="34" charset="-122"/>
                <a:ea typeface="微软雅黑" panose="020B0503020204020204" pitchFamily="34" charset="-122"/>
              </a:rPr>
              <a:t>合并果子</a:t>
            </a:r>
            <a:endParaRPr lang="en-US" altLang="zh-CN" sz="4400" b="1">
              <a:latin typeface="微软雅黑" panose="020B0503020204020204" pitchFamily="34" charset="-122"/>
              <a:ea typeface="微软雅黑" panose="020B0503020204020204" pitchFamily="34" charset="-122"/>
            </a:endParaRPr>
          </a:p>
        </p:txBody>
      </p:sp>
      <p:pic>
        <p:nvPicPr>
          <p:cNvPr id="512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9"/>
          <p:cNvSpPr txBox="1">
            <a:spLocks noChangeArrowheads="1"/>
          </p:cNvSpPr>
          <p:nvPr/>
        </p:nvSpPr>
        <p:spPr bwMode="auto">
          <a:xfrm>
            <a:off x="642938" y="1500188"/>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l"/>
            </a:pPr>
            <a:r>
              <a:rPr lang="zh-CN" altLang="en-US" b="1">
                <a:solidFill>
                  <a:schemeClr val="tx2"/>
                </a:solidFill>
                <a:latin typeface="微软雅黑" panose="020B0503020204020204" pitchFamily="34" charset="-122"/>
                <a:ea typeface="微软雅黑" panose="020B0503020204020204" pitchFamily="34" charset="-122"/>
              </a:rPr>
              <a:t>经典的</a:t>
            </a:r>
            <a:r>
              <a:rPr lang="en-US" altLang="zh-CN" b="1">
                <a:solidFill>
                  <a:schemeClr val="tx2"/>
                </a:solidFill>
                <a:latin typeface="微软雅黑" panose="020B0503020204020204" pitchFamily="34" charset="-122"/>
                <a:ea typeface="微软雅黑" panose="020B0503020204020204" pitchFamily="34" charset="-122"/>
              </a:rPr>
              <a:t>Huffman</a:t>
            </a:r>
            <a:r>
              <a:rPr lang="zh-CN" altLang="en-US" b="1">
                <a:solidFill>
                  <a:schemeClr val="tx2"/>
                </a:solidFill>
                <a:latin typeface="微软雅黑" panose="020B0503020204020204" pitchFamily="34" charset="-122"/>
                <a:ea typeface="微软雅黑" panose="020B0503020204020204" pitchFamily="34" charset="-122"/>
              </a:rPr>
              <a:t>树问题</a:t>
            </a:r>
            <a:endParaRPr lang="en-US" altLang="zh-CN" b="1">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pPr>
            <a:r>
              <a:rPr lang="zh-CN" altLang="en-US" b="1">
                <a:solidFill>
                  <a:schemeClr val="tx2"/>
                </a:solidFill>
                <a:latin typeface="微软雅黑" panose="020B0503020204020204" pitchFamily="34" charset="-122"/>
                <a:ea typeface="微软雅黑" panose="020B0503020204020204" pitchFamily="34" charset="-122"/>
              </a:rPr>
              <a:t>朴素的做法</a:t>
            </a:r>
            <a:r>
              <a:rPr lang="en-US" altLang="zh-CN" b="1">
                <a:solidFill>
                  <a:schemeClr val="tx2"/>
                </a:solidFill>
                <a:latin typeface="微软雅黑" panose="020B0503020204020204" pitchFamily="34" charset="-122"/>
                <a:ea typeface="微软雅黑" panose="020B0503020204020204" pitchFamily="34" charset="-122"/>
              </a:rPr>
              <a:t>O(n^2)</a:t>
            </a:r>
          </a:p>
          <a:p>
            <a:pPr eaLnBrk="1" hangingPunct="1">
              <a:lnSpc>
                <a:spcPct val="150000"/>
              </a:lnSpc>
              <a:spcBef>
                <a:spcPct val="0"/>
              </a:spcBef>
              <a:buFont typeface="Wingdings" panose="05000000000000000000" pitchFamily="2" charset="2"/>
              <a:buChar char="l"/>
            </a:pPr>
            <a:r>
              <a:rPr lang="zh-CN" altLang="en-US" b="1">
                <a:solidFill>
                  <a:schemeClr val="tx2"/>
                </a:solidFill>
                <a:latin typeface="微软雅黑" panose="020B0503020204020204" pitchFamily="34" charset="-122"/>
                <a:ea typeface="微软雅黑" panose="020B0503020204020204" pitchFamily="34" charset="-122"/>
              </a:rPr>
              <a:t>利用二叉堆可以优化到</a:t>
            </a:r>
            <a:r>
              <a:rPr lang="en-US" altLang="zh-CN" b="1">
                <a:solidFill>
                  <a:schemeClr val="tx2"/>
                </a:solidFill>
                <a:latin typeface="微软雅黑" panose="020B0503020204020204" pitchFamily="34" charset="-122"/>
                <a:ea typeface="微软雅黑" panose="020B0503020204020204" pitchFamily="34" charset="-122"/>
              </a:rPr>
              <a:t>O(nlogn)</a:t>
            </a:r>
          </a:p>
          <a:p>
            <a:pPr eaLnBrk="1" hangingPunct="1">
              <a:lnSpc>
                <a:spcPct val="150000"/>
              </a:lnSpc>
              <a:spcBef>
                <a:spcPct val="0"/>
              </a:spcBef>
              <a:buFont typeface="Wingdings" panose="05000000000000000000" pitchFamily="2" charset="2"/>
              <a:buChar char="l"/>
            </a:pPr>
            <a:r>
              <a:rPr lang="zh-CN" altLang="en-US" b="1">
                <a:solidFill>
                  <a:schemeClr val="tx2"/>
                </a:solidFill>
                <a:latin typeface="微软雅黑" panose="020B0503020204020204" pitchFamily="34" charset="-122"/>
                <a:ea typeface="微软雅黑" panose="020B0503020204020204" pitchFamily="34" charset="-122"/>
              </a:rPr>
              <a:t>此题，利用基数排序和两个队列，复杂度可降到</a:t>
            </a:r>
            <a:r>
              <a:rPr lang="en-US" altLang="zh-CN" b="1">
                <a:solidFill>
                  <a:schemeClr val="tx2"/>
                </a:solidFill>
                <a:latin typeface="微软雅黑" panose="020B0503020204020204" pitchFamily="34" charset="-122"/>
                <a:ea typeface="微软雅黑" panose="020B0503020204020204" pitchFamily="34" charset="-122"/>
              </a:rPr>
              <a:t>O(n)</a:t>
            </a:r>
          </a:p>
          <a:p>
            <a:pPr eaLnBrk="1" hangingPunct="1">
              <a:lnSpc>
                <a:spcPct val="150000"/>
              </a:lnSpc>
              <a:spcBef>
                <a:spcPct val="0"/>
              </a:spcBef>
              <a:buFont typeface="Wingdings" panose="05000000000000000000" pitchFamily="2" charset="2"/>
              <a:buChar char="l"/>
            </a:pPr>
            <a:r>
              <a:rPr lang="zh-CN" altLang="en-US" b="1">
                <a:solidFill>
                  <a:schemeClr val="tx2"/>
                </a:solidFill>
                <a:latin typeface="微软雅黑" panose="020B0503020204020204" pitchFamily="34" charset="-122"/>
                <a:ea typeface="微软雅黑" panose="020B0503020204020204" pitchFamily="34" charset="-122"/>
              </a:rPr>
              <a:t>经典问题：石子归并、环形石子归并</a:t>
            </a:r>
            <a:endParaRPr lang="en-US" altLang="zh-CN" b="1">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61563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400" b="1">
                <a:latin typeface="Arial" panose="020B0604020202020204" pitchFamily="34" charset="0"/>
              </a:rPr>
              <a:t>Ugly Numbers</a:t>
            </a:r>
            <a:r>
              <a:rPr lang="zh-CN" altLang="en-US" sz="4400" b="1">
                <a:latin typeface="Arial" panose="020B0604020202020204" pitchFamily="34" charset="0"/>
              </a:rPr>
              <a:t>（</a:t>
            </a:r>
            <a:r>
              <a:rPr lang="en-US" altLang="zh-CN" sz="4400" b="1">
                <a:latin typeface="Arial" panose="020B0604020202020204" pitchFamily="34" charset="0"/>
              </a:rPr>
              <a:t>POJ1338</a:t>
            </a:r>
            <a:r>
              <a:rPr lang="zh-CN" altLang="en-US" sz="4400" b="1">
                <a:latin typeface="Arial" panose="020B0604020202020204" pitchFamily="34" charset="0"/>
              </a:rPr>
              <a:t>）</a:t>
            </a:r>
            <a:endParaRPr lang="en-US" altLang="zh-CN" sz="4400" b="1">
              <a:latin typeface="微软雅黑" panose="020B0503020204020204" pitchFamily="34" charset="-122"/>
              <a:ea typeface="微软雅黑" panose="020B0503020204020204" pitchFamily="34" charset="-122"/>
            </a:endParaRPr>
          </a:p>
        </p:txBody>
      </p:sp>
      <p:pic>
        <p:nvPicPr>
          <p:cNvPr id="614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9"/>
          <p:cNvSpPr txBox="1">
            <a:spLocks noChangeArrowheads="1"/>
          </p:cNvSpPr>
          <p:nvPr/>
        </p:nvSpPr>
        <p:spPr bwMode="auto">
          <a:xfrm>
            <a:off x="642938" y="1500188"/>
            <a:ext cx="8001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l"/>
            </a:pPr>
            <a:r>
              <a:rPr lang="en-US" altLang="zh-CN" sz="2800" b="1">
                <a:solidFill>
                  <a:schemeClr val="tx2"/>
                </a:solidFill>
                <a:latin typeface="微软雅黑" panose="020B0503020204020204" pitchFamily="34" charset="-122"/>
                <a:ea typeface="微软雅黑" panose="020B0503020204020204" pitchFamily="34" charset="-122"/>
              </a:rPr>
              <a:t>Ugly numbers are numbers whose only prime factors are 2, 3 or 5. The sequence </a:t>
            </a:r>
          </a:p>
          <a:p>
            <a:pPr eaLnBrk="1" hangingPunct="1">
              <a:lnSpc>
                <a:spcPct val="150000"/>
              </a:lnSpc>
              <a:spcBef>
                <a:spcPct val="0"/>
              </a:spcBef>
              <a:buFontTx/>
              <a:buNone/>
            </a:pPr>
            <a:r>
              <a:rPr lang="en-US" altLang="zh-CN" sz="2800" b="1">
                <a:solidFill>
                  <a:schemeClr val="tx2"/>
                </a:solidFill>
                <a:latin typeface="微软雅黑" panose="020B0503020204020204" pitchFamily="34" charset="-122"/>
                <a:ea typeface="微软雅黑" panose="020B0503020204020204" pitchFamily="34" charset="-122"/>
              </a:rPr>
              <a:t>  1, 2, 3, 4, 5, 6, 8, 9, 10, 12, ... </a:t>
            </a:r>
          </a:p>
          <a:p>
            <a:pPr eaLnBrk="1" hangingPunct="1">
              <a:lnSpc>
                <a:spcPct val="150000"/>
              </a:lnSpc>
              <a:spcBef>
                <a:spcPct val="0"/>
              </a:spcBef>
              <a:buFontTx/>
              <a:buNone/>
            </a:pPr>
            <a:r>
              <a:rPr lang="en-US" altLang="zh-CN" sz="2800" b="1">
                <a:solidFill>
                  <a:schemeClr val="tx2"/>
                </a:solidFill>
                <a:latin typeface="微软雅黑" panose="020B0503020204020204" pitchFamily="34" charset="-122"/>
                <a:ea typeface="微软雅黑" panose="020B0503020204020204" pitchFamily="34" charset="-122"/>
              </a:rPr>
              <a:t>  shows the first 10 ugly numbers. By convention, 1 is included. </a:t>
            </a:r>
          </a:p>
          <a:p>
            <a:pPr eaLnBrk="1" hangingPunct="1">
              <a:lnSpc>
                <a:spcPct val="150000"/>
              </a:lnSpc>
              <a:spcBef>
                <a:spcPct val="0"/>
              </a:spcBef>
              <a:buFont typeface="Wingdings" panose="05000000000000000000" pitchFamily="2" charset="2"/>
              <a:buChar char="l"/>
            </a:pPr>
            <a:r>
              <a:rPr lang="en-US" altLang="zh-CN" sz="2800" b="1">
                <a:solidFill>
                  <a:schemeClr val="tx2"/>
                </a:solidFill>
                <a:latin typeface="微软雅黑" panose="020B0503020204020204" pitchFamily="34" charset="-122"/>
                <a:ea typeface="微软雅黑" panose="020B0503020204020204" pitchFamily="34" charset="-122"/>
              </a:rPr>
              <a:t>Given the integer n,write a program to find and print the n'th ugly number.</a:t>
            </a:r>
          </a:p>
        </p:txBody>
      </p:sp>
    </p:spTree>
    <p:extLst>
      <p:ext uri="{BB962C8B-B14F-4D97-AF65-F5344CB8AC3E}">
        <p14:creationId xmlns:p14="http://schemas.microsoft.com/office/powerpoint/2010/main" val="2252624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11267" name="Rectangle 3"/>
          <p:cNvSpPr txBox="1">
            <a:spLocks noChangeArrowheads="1"/>
          </p:cNvSpPr>
          <p:nvPr/>
        </p:nvSpPr>
        <p:spPr bwMode="auto">
          <a:xfrm>
            <a:off x="428625" y="1285875"/>
            <a:ext cx="64293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Char char="l"/>
            </a:pPr>
            <a:r>
              <a:rPr lang="en-US" altLang="zh-CN" sz="2100" dirty="0">
                <a:latin typeface="微软雅黑" panose="020B0503020204020204" pitchFamily="34" charset="-122"/>
                <a:ea typeface="微软雅黑" panose="020B0503020204020204" pitchFamily="34" charset="-122"/>
              </a:rPr>
              <a:t>STL (Standard Template Library)</a:t>
            </a: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#include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A31515"/>
                </a:solidFill>
                <a:latin typeface="Courier New" panose="02070309020205020404" pitchFamily="49" charset="0"/>
                <a:ea typeface="微软雅黑" panose="020B0503020204020204" pitchFamily="34" charset="-122"/>
                <a:cs typeface="Times New Roman" panose="02020603050405020304" pitchFamily="18" charset="0"/>
              </a:rPr>
              <a:t>&lt;stack&gt;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using</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namespace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std</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stack&lt;</a:t>
            </a:r>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&gt; s;</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x =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s.push</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(x);</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s.empty</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s.size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eaLnBrk="1" hangingPunct="1">
              <a:lnSpc>
                <a:spcPct val="90000"/>
              </a:lnSpc>
              <a:spcBef>
                <a:spcPct val="20000"/>
              </a:spcBef>
              <a:buFont typeface="Wingdings" panose="05000000000000000000" pitchFamily="2" charset="2"/>
              <a:buChar char="l"/>
            </a:pPr>
            <a:r>
              <a:rPr lang="zh-CN" altLang="en-US" sz="2100" dirty="0">
                <a:latin typeface="微软雅黑" panose="020B0503020204020204" pitchFamily="34" charset="-122"/>
                <a:ea typeface="微软雅黑" panose="020B0503020204020204" pitchFamily="34" charset="-122"/>
              </a:rPr>
              <a:t>栈的应用</a:t>
            </a:r>
            <a:endParaRPr lang="en-US" altLang="zh-CN" sz="2100" dirty="0">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保护现场 </a:t>
            </a:r>
            <a:r>
              <a:rPr lang="en-US" altLang="zh-CN" sz="2100" dirty="0">
                <a:solidFill>
                  <a:schemeClr val="accent1"/>
                </a:solidFill>
                <a:latin typeface="微软雅黑" panose="020B0503020204020204" pitchFamily="34" charset="-122"/>
                <a:ea typeface="微软雅黑" panose="020B0503020204020204" pitchFamily="34" charset="-122"/>
              </a:rPr>
              <a:t>(</a:t>
            </a:r>
            <a:r>
              <a:rPr lang="zh-CN" altLang="en-US" sz="2100" dirty="0">
                <a:solidFill>
                  <a:schemeClr val="accent1"/>
                </a:solidFill>
                <a:latin typeface="微软雅黑" panose="020B0503020204020204" pitchFamily="34" charset="-122"/>
                <a:ea typeface="微软雅黑" panose="020B0503020204020204" pitchFamily="34" charset="-122"/>
              </a:rPr>
              <a:t>系统栈</a:t>
            </a:r>
            <a:r>
              <a:rPr lang="en-US" altLang="zh-CN" sz="2100" dirty="0">
                <a:solidFill>
                  <a:schemeClr val="accent1"/>
                </a:solidFill>
                <a:latin typeface="微软雅黑" panose="020B0503020204020204" pitchFamily="34" charset="-122"/>
                <a:ea typeface="微软雅黑" panose="020B0503020204020204" pitchFamily="34" charset="-122"/>
              </a:rPr>
              <a:t>)</a:t>
            </a: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括号匹配</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表达式求值 （</a:t>
            </a:r>
            <a:r>
              <a:rPr lang="en-US" altLang="zh-CN" sz="2100" dirty="0">
                <a:solidFill>
                  <a:schemeClr val="accent1"/>
                </a:solidFill>
                <a:latin typeface="微软雅黑" panose="020B0503020204020204" pitchFamily="34" charset="-122"/>
                <a:ea typeface="微软雅黑" panose="020B0503020204020204" pitchFamily="34" charset="-122"/>
              </a:rPr>
              <a:t>The shunting yard algorithm</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深度优先搜索 （</a:t>
            </a:r>
            <a:r>
              <a:rPr lang="en-US" altLang="zh-CN" sz="2100" dirty="0">
                <a:solidFill>
                  <a:schemeClr val="accent1"/>
                </a:solidFill>
                <a:latin typeface="微软雅黑" panose="020B0503020204020204" pitchFamily="34" charset="-122"/>
                <a:ea typeface="微软雅黑" panose="020B0503020204020204" pitchFamily="34" charset="-122"/>
              </a:rPr>
              <a:t>Depth-first Search</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pPr>
            <a:endParaRPr lang="en-US" altLang="zh-CN" sz="2100" dirty="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2286000"/>
            <a:ext cx="20653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400" b="1">
                <a:latin typeface="Arial" panose="020B0604020202020204" pitchFamily="34" charset="0"/>
              </a:rPr>
              <a:t>Ugly Numbers</a:t>
            </a:r>
            <a:endParaRPr lang="en-US" altLang="zh-CN" sz="4400" b="1">
              <a:latin typeface="微软雅黑" panose="020B0503020204020204" pitchFamily="34" charset="-122"/>
              <a:ea typeface="微软雅黑" panose="020B0503020204020204" pitchFamily="34" charset="-122"/>
            </a:endParaRPr>
          </a:p>
        </p:txBody>
      </p:sp>
      <p:pic>
        <p:nvPicPr>
          <p:cNvPr id="717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9"/>
          <p:cNvSpPr txBox="1">
            <a:spLocks noChangeArrowheads="1"/>
          </p:cNvSpPr>
          <p:nvPr/>
        </p:nvSpPr>
        <p:spPr bwMode="auto">
          <a:xfrm>
            <a:off x="642938" y="1500188"/>
            <a:ext cx="8001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初始：把</a:t>
            </a:r>
            <a:r>
              <a:rPr lang="en-US" altLang="zh-CN" sz="2800" b="1">
                <a:solidFill>
                  <a:schemeClr val="tx2"/>
                </a:solidFill>
                <a:latin typeface="微软雅黑" panose="020B0503020204020204" pitchFamily="34" charset="-122"/>
                <a:ea typeface="微软雅黑" panose="020B0503020204020204" pitchFamily="34" charset="-122"/>
              </a:rPr>
              <a:t>1</a:t>
            </a:r>
            <a:r>
              <a:rPr lang="zh-CN" altLang="en-US" sz="2800" b="1">
                <a:solidFill>
                  <a:schemeClr val="tx2"/>
                </a:solidFill>
                <a:latin typeface="微软雅黑" panose="020B0503020204020204" pitchFamily="34" charset="-122"/>
                <a:ea typeface="微软雅黑" panose="020B0503020204020204" pitchFamily="34" charset="-122"/>
              </a:rPr>
              <a:t>放入堆中</a:t>
            </a: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每次从堆中取出一个最小元素</a:t>
            </a:r>
            <a:r>
              <a:rPr lang="en-US" altLang="zh-CN" sz="2800" b="1">
                <a:solidFill>
                  <a:schemeClr val="tx2"/>
                </a:solidFill>
                <a:latin typeface="微软雅黑" panose="020B0503020204020204" pitchFamily="34" charset="-122"/>
                <a:ea typeface="微软雅黑" panose="020B0503020204020204" pitchFamily="34" charset="-122"/>
              </a:rPr>
              <a:t>k</a:t>
            </a:r>
            <a:r>
              <a:rPr lang="zh-CN" altLang="en-US" sz="2800" b="1">
                <a:solidFill>
                  <a:schemeClr val="tx2"/>
                </a:solidFill>
                <a:latin typeface="微软雅黑" panose="020B0503020204020204" pitchFamily="34" charset="-122"/>
                <a:ea typeface="微软雅黑" panose="020B0503020204020204" pitchFamily="34" charset="-122"/>
              </a:rPr>
              <a:t>，把</a:t>
            </a:r>
            <a:r>
              <a:rPr lang="en-US" altLang="zh-CN" sz="2800" b="1">
                <a:solidFill>
                  <a:schemeClr val="tx2"/>
                </a:solidFill>
                <a:latin typeface="微软雅黑" panose="020B0503020204020204" pitchFamily="34" charset="-122"/>
                <a:ea typeface="微软雅黑" panose="020B0503020204020204" pitchFamily="34" charset="-122"/>
              </a:rPr>
              <a:t>2k, 3k, 5k</a:t>
            </a:r>
            <a:r>
              <a:rPr lang="zh-CN" altLang="en-US" sz="2800" b="1">
                <a:solidFill>
                  <a:schemeClr val="tx2"/>
                </a:solidFill>
                <a:latin typeface="微软雅黑" panose="020B0503020204020204" pitchFamily="34" charset="-122"/>
                <a:ea typeface="微软雅黑" panose="020B0503020204020204" pitchFamily="34" charset="-122"/>
              </a:rPr>
              <a:t>放入堆中</a:t>
            </a: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取出的第</a:t>
            </a:r>
            <a:r>
              <a:rPr lang="en-US" altLang="zh-CN" sz="2800" b="1">
                <a:solidFill>
                  <a:schemeClr val="tx2"/>
                </a:solidFill>
                <a:latin typeface="微软雅黑" panose="020B0503020204020204" pitchFamily="34" charset="-122"/>
                <a:ea typeface="微软雅黑" panose="020B0503020204020204" pitchFamily="34" charset="-122"/>
              </a:rPr>
              <a:t>n</a:t>
            </a:r>
            <a:r>
              <a:rPr lang="zh-CN" altLang="en-US" sz="2800" b="1">
                <a:solidFill>
                  <a:schemeClr val="tx2"/>
                </a:solidFill>
                <a:latin typeface="微软雅黑" panose="020B0503020204020204" pitchFamily="34" charset="-122"/>
                <a:ea typeface="微软雅黑" panose="020B0503020204020204" pitchFamily="34" charset="-122"/>
              </a:rPr>
              <a:t>个元素就是第</a:t>
            </a:r>
            <a:r>
              <a:rPr lang="en-US" altLang="zh-CN" sz="2800" b="1">
                <a:solidFill>
                  <a:schemeClr val="tx2"/>
                </a:solidFill>
                <a:latin typeface="微软雅黑" panose="020B0503020204020204" pitchFamily="34" charset="-122"/>
                <a:ea typeface="微软雅黑" panose="020B0503020204020204" pitchFamily="34" charset="-122"/>
              </a:rPr>
              <a:t>n</a:t>
            </a:r>
            <a:r>
              <a:rPr lang="zh-CN" altLang="en-US" sz="2800" b="1">
                <a:solidFill>
                  <a:schemeClr val="tx2"/>
                </a:solidFill>
                <a:latin typeface="微软雅黑" panose="020B0503020204020204" pitchFamily="34" charset="-122"/>
                <a:ea typeface="微软雅黑" panose="020B0503020204020204" pitchFamily="34" charset="-122"/>
              </a:rPr>
              <a:t>大的丑数</a:t>
            </a: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每取出一个数，插入</a:t>
            </a:r>
            <a:r>
              <a:rPr lang="en-US" altLang="zh-CN" sz="2800" b="1">
                <a:solidFill>
                  <a:schemeClr val="tx2"/>
                </a:solidFill>
                <a:latin typeface="微软雅黑" panose="020B0503020204020204" pitchFamily="34" charset="-122"/>
                <a:ea typeface="微软雅黑" panose="020B0503020204020204" pitchFamily="34" charset="-122"/>
              </a:rPr>
              <a:t>3</a:t>
            </a:r>
            <a:r>
              <a:rPr lang="zh-CN" altLang="en-US" sz="2800" b="1">
                <a:solidFill>
                  <a:schemeClr val="tx2"/>
                </a:solidFill>
                <a:latin typeface="微软雅黑" panose="020B0503020204020204" pitchFamily="34" charset="-122"/>
                <a:ea typeface="微软雅黑" panose="020B0503020204020204" pitchFamily="34" charset="-122"/>
              </a:rPr>
              <a:t>个数，因此任何堆里的元素是</a:t>
            </a:r>
            <a:r>
              <a:rPr lang="en-US" altLang="zh-CN" sz="2800" b="1">
                <a:solidFill>
                  <a:schemeClr val="tx2"/>
                </a:solidFill>
                <a:latin typeface="微软雅黑" panose="020B0503020204020204" pitchFamily="34" charset="-122"/>
                <a:ea typeface="微软雅黑" panose="020B0503020204020204" pitchFamily="34" charset="-122"/>
              </a:rPr>
              <a:t>O(n)</a:t>
            </a:r>
            <a:r>
              <a:rPr lang="zh-CN" altLang="en-US" sz="2800" b="1">
                <a:solidFill>
                  <a:schemeClr val="tx2"/>
                </a:solidFill>
                <a:latin typeface="微软雅黑" panose="020B0503020204020204" pitchFamily="34" charset="-122"/>
                <a:ea typeface="微软雅黑" panose="020B0503020204020204" pitchFamily="34" charset="-122"/>
              </a:rPr>
              <a:t>的，时间复杂度为</a:t>
            </a:r>
            <a:r>
              <a:rPr lang="en-US" altLang="zh-CN" sz="2800" b="1">
                <a:solidFill>
                  <a:schemeClr val="tx2"/>
                </a:solidFill>
                <a:latin typeface="微软雅黑" panose="020B0503020204020204" pitchFamily="34" charset="-122"/>
                <a:ea typeface="微软雅黑" panose="020B0503020204020204" pitchFamily="34" charset="-122"/>
              </a:rPr>
              <a:t>O(nlogn)</a:t>
            </a: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有没有复杂度更低的算法呢？</a:t>
            </a:r>
            <a:endParaRPr lang="en-US" altLang="zh-CN" sz="2800" b="1">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0667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400" b="1">
                <a:latin typeface="Arial" panose="020B0604020202020204" pitchFamily="34" charset="0"/>
              </a:rPr>
              <a:t>Ugly Numbers</a:t>
            </a:r>
            <a:endParaRPr lang="en-US" altLang="zh-CN" sz="4400" b="1">
              <a:latin typeface="微软雅黑" panose="020B0503020204020204" pitchFamily="34" charset="-122"/>
              <a:ea typeface="微软雅黑" panose="020B0503020204020204" pitchFamily="34" charset="-122"/>
            </a:endParaRPr>
          </a:p>
        </p:txBody>
      </p:sp>
      <p:pic>
        <p:nvPicPr>
          <p:cNvPr id="819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Box 9"/>
          <p:cNvSpPr txBox="1">
            <a:spLocks noChangeArrowheads="1"/>
          </p:cNvSpPr>
          <p:nvPr/>
        </p:nvSpPr>
        <p:spPr bwMode="auto">
          <a:xfrm>
            <a:off x="571500" y="1643063"/>
            <a:ext cx="8001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任何丑数乘以</a:t>
            </a:r>
            <a:r>
              <a:rPr lang="en-US" altLang="zh-CN" sz="2800" b="1">
                <a:solidFill>
                  <a:schemeClr val="tx2"/>
                </a:solidFill>
                <a:latin typeface="微软雅黑" panose="020B0503020204020204" pitchFamily="34" charset="-122"/>
                <a:ea typeface="微软雅黑" panose="020B0503020204020204" pitchFamily="34" charset="-122"/>
              </a:rPr>
              <a:t>2</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3</a:t>
            </a:r>
            <a:r>
              <a:rPr lang="zh-CN" altLang="en-US" sz="2800" b="1">
                <a:solidFill>
                  <a:schemeClr val="tx2"/>
                </a:solidFill>
                <a:latin typeface="微软雅黑" panose="020B0503020204020204" pitchFamily="34" charset="-122"/>
                <a:ea typeface="微软雅黑" panose="020B0503020204020204" pitchFamily="34" charset="-122"/>
              </a:rPr>
              <a:t>，</a:t>
            </a:r>
            <a:r>
              <a:rPr lang="en-US" altLang="zh-CN" sz="2800" b="1">
                <a:solidFill>
                  <a:schemeClr val="tx2"/>
                </a:solidFill>
                <a:latin typeface="微软雅黑" panose="020B0503020204020204" pitchFamily="34" charset="-122"/>
                <a:ea typeface="微软雅黑" panose="020B0503020204020204" pitchFamily="34" charset="-122"/>
              </a:rPr>
              <a:t>5</a:t>
            </a:r>
            <a:r>
              <a:rPr lang="zh-CN" altLang="en-US" sz="2800" b="1">
                <a:solidFill>
                  <a:schemeClr val="tx2"/>
                </a:solidFill>
                <a:latin typeface="微软雅黑" panose="020B0503020204020204" pitchFamily="34" charset="-122"/>
                <a:ea typeface="微软雅黑" panose="020B0503020204020204" pitchFamily="34" charset="-122"/>
              </a:rPr>
              <a:t>之后还是丑的。</a:t>
            </a:r>
            <a:endParaRPr lang="en-US" altLang="zh-CN" sz="2800" b="1">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同样，维护一个线性表及三个指针，可以将复杂度降到</a:t>
            </a:r>
            <a:r>
              <a:rPr lang="en-US" altLang="zh-CN" sz="2800" b="1">
                <a:solidFill>
                  <a:schemeClr val="tx2"/>
                </a:solidFill>
                <a:latin typeface="微软雅黑" panose="020B0503020204020204" pitchFamily="34" charset="-122"/>
                <a:ea typeface="微软雅黑" panose="020B0503020204020204" pitchFamily="34" charset="-122"/>
              </a:rPr>
              <a:t>O(n)</a:t>
            </a:r>
          </a:p>
          <a:p>
            <a:pPr eaLnBrk="1" hangingPunct="1">
              <a:lnSpc>
                <a:spcPct val="150000"/>
              </a:lnSpc>
              <a:spcBef>
                <a:spcPct val="0"/>
              </a:spcBef>
              <a:buFont typeface="Wingdings" panose="05000000000000000000" pitchFamily="2" charset="2"/>
              <a:buChar char="l"/>
            </a:pPr>
            <a:endParaRPr lang="en-US" altLang="zh-CN" sz="2800" b="1">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pPr>
            <a:r>
              <a:rPr lang="zh-CN" altLang="en-US" sz="2800" b="1">
                <a:solidFill>
                  <a:schemeClr val="tx2"/>
                </a:solidFill>
                <a:latin typeface="微软雅黑" panose="020B0503020204020204" pitchFamily="34" charset="-122"/>
                <a:ea typeface="微软雅黑" panose="020B0503020204020204" pitchFamily="34" charset="-122"/>
              </a:rPr>
              <a:t>类似题目有</a:t>
            </a:r>
            <a:endParaRPr lang="en-US" altLang="zh-CN" sz="2800" b="1">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sz="2800" b="1">
                <a:solidFill>
                  <a:schemeClr val="tx2"/>
                </a:solidFill>
                <a:latin typeface="微软雅黑" panose="020B0503020204020204" pitchFamily="34" charset="-122"/>
                <a:ea typeface="微软雅黑" panose="020B0503020204020204" pitchFamily="34" charset="-122"/>
              </a:rPr>
              <a:t>  POJ2247 Humble Numbers</a:t>
            </a:r>
          </a:p>
          <a:p>
            <a:pPr eaLnBrk="1" hangingPunct="1">
              <a:lnSpc>
                <a:spcPct val="150000"/>
              </a:lnSpc>
              <a:spcBef>
                <a:spcPct val="0"/>
              </a:spcBef>
              <a:buFontTx/>
              <a:buNone/>
            </a:pPr>
            <a:r>
              <a:rPr lang="en-US" altLang="zh-CN" sz="2800" b="1">
                <a:solidFill>
                  <a:schemeClr val="tx2"/>
                </a:solidFill>
                <a:latin typeface="微软雅黑" panose="020B0503020204020204" pitchFamily="34" charset="-122"/>
                <a:ea typeface="微软雅黑" panose="020B0503020204020204" pitchFamily="34" charset="-122"/>
              </a:rPr>
              <a:t>  POJ2545 Hamming Problem</a:t>
            </a:r>
          </a:p>
        </p:txBody>
      </p:sp>
    </p:spTree>
    <p:extLst>
      <p:ext uri="{BB962C8B-B14F-4D97-AF65-F5344CB8AC3E}">
        <p14:creationId xmlns:p14="http://schemas.microsoft.com/office/powerpoint/2010/main" val="3049618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ienumerable.files.wordpress.com/2009/06/binarysearchtre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71563"/>
            <a:ext cx="5715000"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457200" y="285750"/>
            <a:ext cx="8229600" cy="1143000"/>
          </a:xfrm>
          <a:prstGeom prst="rect">
            <a:avLst/>
          </a:prstGeom>
        </p:spPr>
        <p:txBody>
          <a:bodyPr anchor="ctr">
            <a:normAutofit fontScale="85000" lnSpcReduction="10000"/>
          </a:bodyPr>
          <a:lstStyle/>
          <a:p>
            <a:pPr fontAlgn="auto">
              <a:spcAft>
                <a:spcPts val="0"/>
              </a:spcAft>
              <a:defRPr/>
            </a:pPr>
            <a:r>
              <a:rPr lang="zh-CN" altLang="en-US" sz="4400" dirty="0">
                <a:latin typeface="微软雅黑" pitchFamily="34" charset="-122"/>
                <a:ea typeface="微软雅黑" pitchFamily="34" charset="-122"/>
              </a:rPr>
              <a:t>平衡二叉搜索树</a:t>
            </a:r>
            <a:endParaRPr lang="en-US" altLang="zh-CN" sz="4400" dirty="0">
              <a:latin typeface="微软雅黑" pitchFamily="34" charset="-122"/>
              <a:ea typeface="微软雅黑" pitchFamily="34" charset="-122"/>
            </a:endParaRPr>
          </a:p>
          <a:p>
            <a:pPr fontAlgn="auto">
              <a:spcAft>
                <a:spcPts val="0"/>
              </a:spcAft>
              <a:defRPr/>
            </a:pPr>
            <a:r>
              <a:rPr lang="en-US" altLang="zh-CN" sz="4400" dirty="0">
                <a:latin typeface="微软雅黑" pitchFamily="34" charset="-122"/>
                <a:ea typeface="微软雅黑" pitchFamily="34" charset="-122"/>
              </a:rPr>
              <a:t>(Self-balancing Binary Search Tree)</a:t>
            </a:r>
          </a:p>
        </p:txBody>
      </p:sp>
      <p:pic>
        <p:nvPicPr>
          <p:cNvPr id="30724"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7"/>
          <p:cNvSpPr txBox="1">
            <a:spLocks noChangeArrowheads="1"/>
          </p:cNvSpPr>
          <p:nvPr/>
        </p:nvSpPr>
        <p:spPr bwMode="auto">
          <a:xfrm>
            <a:off x="285750" y="4714875"/>
            <a:ext cx="77866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插入元素，删除元素，查找某个元素，查询刚好比</a:t>
            </a:r>
            <a:r>
              <a:rPr lang="en-US" altLang="zh-CN" sz="2000">
                <a:latin typeface="微软雅黑" panose="020B0503020204020204" pitchFamily="34" charset="-122"/>
                <a:ea typeface="微软雅黑" panose="020B0503020204020204" pitchFamily="34" charset="-122"/>
              </a:rPr>
              <a:t>x</a:t>
            </a:r>
            <a:r>
              <a:rPr lang="zh-CN" altLang="en-US" sz="2000">
                <a:latin typeface="微软雅黑" panose="020B0503020204020204" pitchFamily="34" charset="-122"/>
                <a:ea typeface="微软雅黑" panose="020B0503020204020204" pitchFamily="34" charset="-122"/>
              </a:rPr>
              <a:t>大的元素，查询刚好比</a:t>
            </a:r>
            <a:r>
              <a:rPr lang="en-US" altLang="zh-CN" sz="2000">
                <a:latin typeface="微软雅黑" panose="020B0503020204020204" pitchFamily="34" charset="-122"/>
                <a:ea typeface="微软雅黑" panose="020B0503020204020204" pitchFamily="34" charset="-122"/>
              </a:rPr>
              <a:t>x</a:t>
            </a:r>
            <a:r>
              <a:rPr lang="zh-CN" altLang="en-US" sz="2000">
                <a:latin typeface="微软雅黑" panose="020B0503020204020204" pitchFamily="34" charset="-122"/>
                <a:ea typeface="微软雅黑" panose="020B0503020204020204" pitchFamily="34" charset="-122"/>
              </a:rPr>
              <a:t>小的元素，查找元素排名，查询排名为</a:t>
            </a:r>
            <a:r>
              <a:rPr lang="en-US" altLang="zh-CN" sz="2000">
                <a:latin typeface="微软雅黑" panose="020B0503020204020204" pitchFamily="34" charset="-122"/>
                <a:ea typeface="微软雅黑" panose="020B0503020204020204" pitchFamily="34" charset="-122"/>
              </a:rPr>
              <a:t>k</a:t>
            </a:r>
            <a:r>
              <a:rPr lang="zh-CN" altLang="en-US" sz="2000">
                <a:latin typeface="微软雅黑" panose="020B0503020204020204" pitchFamily="34" charset="-122"/>
                <a:ea typeface="微软雅黑" panose="020B0503020204020204" pitchFamily="34" charset="-122"/>
              </a:rPr>
              <a:t>的元素 。所有操作为</a:t>
            </a:r>
            <a:r>
              <a:rPr lang="en-US" altLang="zh-CN" sz="2000">
                <a:latin typeface="微软雅黑" panose="020B0503020204020204" pitchFamily="34" charset="-122"/>
                <a:ea typeface="微软雅黑" panose="020B0503020204020204" pitchFamily="34" charset="-122"/>
              </a:rPr>
              <a:t>O(logn)</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STL</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map, set</a:t>
            </a:r>
            <a:r>
              <a:rPr lang="zh-CN" altLang="en-US" sz="2000">
                <a:latin typeface="微软雅黑" panose="020B0503020204020204" pitchFamily="34" charset="-122"/>
                <a:ea typeface="微软雅黑" panose="020B0503020204020204" pitchFamily="34" charset="-122"/>
              </a:rPr>
              <a:t>，但不能实现最后两个操作（没有维护</a:t>
            </a:r>
            <a:r>
              <a:rPr lang="en-US" altLang="zh-CN" sz="2000">
                <a:latin typeface="微软雅黑" panose="020B0503020204020204" pitchFamily="34" charset="-122"/>
                <a:ea typeface="微软雅黑" panose="020B0503020204020204" pitchFamily="34" charset="-122"/>
              </a:rPr>
              <a:t>size</a:t>
            </a:r>
            <a:r>
              <a:rPr lang="zh-CN" altLang="en-US" sz="2000">
                <a:latin typeface="微软雅黑" panose="020B0503020204020204" pitchFamily="34" charset="-122"/>
                <a:ea typeface="微软雅黑" panose="020B0503020204020204" pitchFamily="34" charset="-122"/>
              </a:rPr>
              <a:t>域）</a:t>
            </a: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树种：</a:t>
            </a:r>
            <a:endParaRPr lang="en-US" altLang="zh-CN" sz="200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pPr>
            <a:r>
              <a:rPr lang="en-US" altLang="zh-CN" sz="2000">
                <a:solidFill>
                  <a:schemeClr val="accent1"/>
                </a:solidFill>
                <a:latin typeface="微软雅黑" panose="020B0503020204020204" pitchFamily="34" charset="-122"/>
                <a:ea typeface="微软雅黑" panose="020B0503020204020204" pitchFamily="34" charset="-122"/>
              </a:rPr>
              <a:t>SBT, Treap, Splay-Tree, RB-Tree…</a:t>
            </a:r>
            <a:endParaRPr lang="zh-CN" altLang="en-US" sz="20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STL</a:t>
            </a:r>
            <a:endParaRPr lang="zh-CN" altLang="en-US" smtClean="0">
              <a:latin typeface="楷体" panose="02010609060101010101" pitchFamily="49" charset="-122"/>
              <a:ea typeface="楷体" panose="02010609060101010101" pitchFamily="49" charset="-122"/>
            </a:endParaRPr>
          </a:p>
        </p:txBody>
      </p:sp>
      <p:sp>
        <p:nvSpPr>
          <p:cNvPr id="49155"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基本的平衡树的实现 </a:t>
            </a:r>
            <a:r>
              <a:rPr lang="en-US" altLang="zh-CN" sz="2400" smtClean="0"/>
              <a:t>map,set</a:t>
            </a:r>
          </a:p>
          <a:p>
            <a:endParaRPr lang="en-US" altLang="zh-CN" sz="2400" smtClean="0"/>
          </a:p>
          <a:p>
            <a:r>
              <a:rPr lang="zh-CN" altLang="en-US" sz="2400" smtClean="0"/>
              <a:t>实现：插入元素，删除元素，查找某个元素，查询刚好比</a:t>
            </a:r>
            <a:r>
              <a:rPr lang="en-US" altLang="zh-CN" sz="2400" smtClean="0"/>
              <a:t>x</a:t>
            </a:r>
            <a:r>
              <a:rPr lang="zh-CN" altLang="en-US" sz="2400" smtClean="0"/>
              <a:t>大的元素，查询刚好比</a:t>
            </a:r>
            <a:r>
              <a:rPr lang="en-US" altLang="zh-CN" sz="2400" smtClean="0"/>
              <a:t>x</a:t>
            </a:r>
            <a:r>
              <a:rPr lang="zh-CN" altLang="en-US" sz="2400" smtClean="0"/>
              <a:t>小的元素， 均为 </a:t>
            </a:r>
            <a:r>
              <a:rPr lang="en-US" altLang="zh-CN" sz="2400" smtClean="0"/>
              <a:t>O(logN)</a:t>
            </a:r>
          </a:p>
          <a:p>
            <a:endParaRPr lang="en-US" altLang="zh-CN" sz="2400" smtClean="0"/>
          </a:p>
          <a:p>
            <a:r>
              <a:rPr lang="en-US" altLang="zh-CN" sz="2400" smtClean="0"/>
              <a:t>vector </a:t>
            </a:r>
            <a:r>
              <a:rPr lang="zh-CN" altLang="en-US" sz="2400" smtClean="0"/>
              <a:t>长度可变的数组，功能上和链表相近，而且可以访问任意位置的元素</a:t>
            </a:r>
            <a:endParaRPr lang="en-US" altLang="zh-CN" sz="2400" smtClean="0"/>
          </a:p>
          <a:p>
            <a:endParaRPr lang="en-US" altLang="zh-CN" sz="2400" smtClean="0"/>
          </a:p>
          <a:p>
            <a:endParaRPr lang="en-US" altLang="zh-CN" sz="2400" smtClean="0"/>
          </a:p>
        </p:txBody>
      </p:sp>
    </p:spTree>
    <p:extLst>
      <p:ext uri="{BB962C8B-B14F-4D97-AF65-F5344CB8AC3E}">
        <p14:creationId xmlns:p14="http://schemas.microsoft.com/office/powerpoint/2010/main" val="156529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body" sz="half" idx="4294967295"/>
          </p:nvPr>
        </p:nvSpPr>
        <p:spPr>
          <a:xfrm>
            <a:off x="469900" y="1125538"/>
            <a:ext cx="8135938" cy="5029200"/>
          </a:xfrm>
        </p:spPr>
        <p:txBody>
          <a:bodyPr/>
          <a:lstStyle/>
          <a:p>
            <a:pPr marL="0" indent="0">
              <a:buFontTx/>
              <a:buNone/>
              <a:defRPr/>
            </a:pPr>
            <a:endParaRPr lang="en-US" altLang="zh-CN" sz="2800" dirty="0" smtClean="0">
              <a:sym typeface="Arial" pitchFamily="34" charset="0"/>
            </a:endParaRPr>
          </a:p>
          <a:p>
            <a:pPr marL="0" indent="0" algn="ctr">
              <a:buFontTx/>
              <a:buNone/>
              <a:defRPr/>
            </a:pPr>
            <a:endParaRPr lang="en-US" altLang="zh-CN" sz="2800" dirty="0" smtClean="0">
              <a:sym typeface="Arial" pitchFamily="34" charset="0"/>
            </a:endParaRPr>
          </a:p>
          <a:p>
            <a:pPr marL="0" indent="0" algn="ctr">
              <a:buFontTx/>
              <a:buNone/>
              <a:defRPr/>
            </a:pPr>
            <a:r>
              <a:rPr lang="en-US" altLang="zh-CN" sz="8800" dirty="0" smtClean="0">
                <a:sym typeface="Arial" pitchFamily="34" charset="0"/>
              </a:rPr>
              <a:t>Others</a:t>
            </a:r>
          </a:p>
          <a:p>
            <a:pPr>
              <a:defRPr/>
            </a:pPr>
            <a:endParaRPr lang="zh-CN" altLang="en-US" dirty="0" smtClean="0">
              <a:sym typeface="Arial" pitchFamily="34" charset="0"/>
            </a:endParaRPr>
          </a:p>
          <a:p>
            <a:pPr lvl="1">
              <a:buFontTx/>
              <a:buNone/>
              <a:defRPr/>
            </a:pPr>
            <a:endParaRPr lang="zh-CN" altLang="en-US" sz="2400" dirty="0" smtClean="0">
              <a:sym typeface="Arial" pitchFamily="34" charset="0"/>
            </a:endParaRPr>
          </a:p>
          <a:p>
            <a:pPr lvl="1">
              <a:buFontTx/>
              <a:buNone/>
              <a:defRPr/>
            </a:pPr>
            <a:endParaRPr lang="zh-CN" altLang="en-US" sz="2400" dirty="0" smtClean="0"/>
          </a:p>
        </p:txBody>
      </p:sp>
    </p:spTree>
    <p:extLst>
      <p:ext uri="{BB962C8B-B14F-4D97-AF65-F5344CB8AC3E}">
        <p14:creationId xmlns:p14="http://schemas.microsoft.com/office/powerpoint/2010/main" val="3483994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a:t>
            </a:r>
          </a:p>
        </p:txBody>
      </p:sp>
      <p:sp>
        <p:nvSpPr>
          <p:cNvPr id="12291" name="Rectangle 3"/>
          <p:cNvSpPr>
            <a:spLocks noGrp="1" noChangeArrowheads="1"/>
          </p:cNvSpPr>
          <p:nvPr>
            <p:ph type="body" idx="4294967295"/>
          </p:nvPr>
        </p:nvSpPr>
        <p:spPr>
          <a:xfrm>
            <a:off x="468313" y="1125538"/>
            <a:ext cx="8229600" cy="5030787"/>
          </a:xfrm>
        </p:spPr>
        <p:txBody>
          <a:bodyPr/>
          <a:lstStyle/>
          <a:p>
            <a:pPr>
              <a:buFontTx/>
              <a:buNone/>
            </a:pPr>
            <a:r>
              <a:rPr lang="zh-CN" altLang="en-US" smtClean="0"/>
              <a:t>给定一些单词</a:t>
            </a:r>
            <a:endParaRPr lang="en-US" altLang="zh-CN" smtClean="0"/>
          </a:p>
          <a:p>
            <a:pPr>
              <a:buFontTx/>
              <a:buNone/>
            </a:pPr>
            <a:r>
              <a:rPr lang="en-US" altLang="zh-CN" smtClean="0"/>
              <a:t>apple</a:t>
            </a:r>
            <a:r>
              <a:rPr lang="zh-CN" altLang="en-US" smtClean="0"/>
              <a:t>，</a:t>
            </a:r>
            <a:r>
              <a:rPr lang="en-US" altLang="zh-CN" smtClean="0"/>
              <a:t>banana</a:t>
            </a:r>
            <a:r>
              <a:rPr lang="zh-CN" altLang="en-US" smtClean="0"/>
              <a:t>，</a:t>
            </a:r>
            <a:r>
              <a:rPr lang="en-US" altLang="zh-CN" smtClean="0"/>
              <a:t>orange</a:t>
            </a:r>
            <a:r>
              <a:rPr lang="zh-CN" altLang="en-US" smtClean="0"/>
              <a:t>，</a:t>
            </a:r>
            <a:r>
              <a:rPr lang="en-US" altLang="zh-CN" smtClean="0"/>
              <a:t>pear</a:t>
            </a:r>
            <a:r>
              <a:rPr lang="zh-CN" altLang="en-US" smtClean="0"/>
              <a:t>，</a:t>
            </a:r>
            <a:r>
              <a:rPr lang="en-US" altLang="zh-CN" smtClean="0"/>
              <a:t>strawberry</a:t>
            </a:r>
          </a:p>
          <a:p>
            <a:pPr>
              <a:buFontTx/>
              <a:buNone/>
            </a:pPr>
            <a:r>
              <a:rPr lang="en-US" altLang="zh-CN" smtClean="0"/>
              <a:t>……</a:t>
            </a:r>
          </a:p>
          <a:p>
            <a:pPr>
              <a:buFontTx/>
              <a:buNone/>
            </a:pPr>
            <a:endParaRPr lang="en-US" altLang="zh-CN" smtClean="0"/>
          </a:p>
          <a:p>
            <a:pPr>
              <a:buFontTx/>
              <a:buNone/>
            </a:pPr>
            <a:r>
              <a:rPr lang="zh-CN" altLang="en-US" smtClean="0"/>
              <a:t>给出一些询问，每个询问为一个单词</a:t>
            </a:r>
            <a:endParaRPr lang="en-US" altLang="zh-CN" smtClean="0"/>
          </a:p>
          <a:p>
            <a:pPr>
              <a:buFontTx/>
              <a:buNone/>
            </a:pPr>
            <a:r>
              <a:rPr lang="en-US" altLang="zh-CN" smtClean="0"/>
              <a:t>pear</a:t>
            </a:r>
            <a:r>
              <a:rPr lang="zh-CN" altLang="en-US" smtClean="0"/>
              <a:t>，</a:t>
            </a:r>
            <a:r>
              <a:rPr lang="en-US" altLang="zh-CN" smtClean="0"/>
              <a:t>people</a:t>
            </a:r>
            <a:r>
              <a:rPr lang="zh-CN" altLang="en-US" smtClean="0"/>
              <a:t>，</a:t>
            </a:r>
            <a:r>
              <a:rPr lang="en-US" altLang="zh-CN" smtClean="0"/>
              <a:t>orange…</a:t>
            </a:r>
          </a:p>
          <a:p>
            <a:pPr>
              <a:buFontTx/>
              <a:buNone/>
            </a:pPr>
            <a:r>
              <a:rPr lang="zh-CN" altLang="en-US" smtClean="0"/>
              <a:t>对于每个询问，回答其是否在给定的单词中出现过</a:t>
            </a:r>
            <a:r>
              <a:rPr lang="en-US" altLang="zh-CN" smtClean="0"/>
              <a:t> </a:t>
            </a:r>
            <a:r>
              <a:rPr lang="zh-CN" altLang="en-US" smtClean="0"/>
              <a:t>                 </a:t>
            </a:r>
          </a:p>
        </p:txBody>
      </p:sp>
    </p:spTree>
    <p:extLst>
      <p:ext uri="{BB962C8B-B14F-4D97-AF65-F5344CB8AC3E}">
        <p14:creationId xmlns:p14="http://schemas.microsoft.com/office/powerpoint/2010/main" val="3692529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6867"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设计一个数据结构，能够储存大量字符串</a:t>
            </a:r>
            <a:endParaRPr lang="en-US" altLang="zh-CN" sz="2400" smtClean="0"/>
          </a:p>
          <a:p>
            <a:r>
              <a:rPr lang="zh-CN" altLang="en-US" sz="2400" smtClean="0"/>
              <a:t>判断某个特定字符串是否存在（不是子串）</a:t>
            </a:r>
            <a:endParaRPr lang="en-US" altLang="zh-CN" sz="2400" smtClean="0"/>
          </a:p>
          <a:p>
            <a:r>
              <a:rPr lang="zh-CN" altLang="en-US" sz="2400" smtClean="0"/>
              <a:t>类似于在字典中查询某个特定单词是否出现</a:t>
            </a:r>
            <a:endParaRPr lang="en-US" altLang="zh-CN" sz="2400" smtClean="0"/>
          </a:p>
          <a:p>
            <a:endParaRPr lang="en-US" altLang="zh-CN" sz="2400" smtClean="0"/>
          </a:p>
          <a:p>
            <a:endParaRPr lang="en-US" altLang="zh-CN" sz="2400" smtClean="0"/>
          </a:p>
          <a:p>
            <a:endParaRPr lang="en-US" altLang="zh-CN" sz="2400" smtClean="0"/>
          </a:p>
        </p:txBody>
      </p:sp>
    </p:spTree>
    <p:extLst>
      <p:ext uri="{BB962C8B-B14F-4D97-AF65-F5344CB8AC3E}">
        <p14:creationId xmlns:p14="http://schemas.microsoft.com/office/powerpoint/2010/main" val="509724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9219" name="Rectangle 3"/>
          <p:cNvSpPr>
            <a:spLocks noGrp="1" noChangeArrowheads="1"/>
          </p:cNvSpPr>
          <p:nvPr>
            <p:ph type="body" idx="4294967295"/>
          </p:nvPr>
        </p:nvSpPr>
        <p:spPr>
          <a:xfrm>
            <a:off x="4859338" y="1196975"/>
            <a:ext cx="4033837" cy="4957763"/>
          </a:xfrm>
        </p:spPr>
        <p:txBody>
          <a:bodyPr/>
          <a:lstStyle/>
          <a:p>
            <a:pPr>
              <a:defRPr/>
            </a:pPr>
            <a:r>
              <a:rPr lang="zh-CN" altLang="en-US" sz="2400" dirty="0"/>
              <a:t>每</a:t>
            </a:r>
            <a:r>
              <a:rPr lang="zh-CN" altLang="en-US" sz="2400" dirty="0" smtClean="0"/>
              <a:t>条边代表一个特定的字符</a:t>
            </a:r>
            <a:endParaRPr lang="en-US" altLang="zh-CN" sz="2400" dirty="0" smtClean="0"/>
          </a:p>
          <a:p>
            <a:pPr>
              <a:defRPr/>
            </a:pPr>
            <a:endParaRPr lang="en-US" altLang="zh-CN" sz="2400" dirty="0"/>
          </a:p>
          <a:p>
            <a:pPr>
              <a:defRPr/>
            </a:pPr>
            <a:r>
              <a:rPr lang="zh-CN" altLang="en-US" sz="2400" dirty="0" smtClean="0"/>
              <a:t>从根节点到每个节点的路径就是某个字符串的前缀</a:t>
            </a:r>
            <a:endParaRPr lang="en-US" altLang="zh-CN" sz="2400" dirty="0" smtClean="0"/>
          </a:p>
          <a:p>
            <a:pPr marL="0" indent="0">
              <a:buFontTx/>
              <a:buNone/>
              <a:defRPr/>
            </a:pPr>
            <a:endParaRPr lang="en-US" altLang="zh-CN" sz="2400" dirty="0" smtClean="0"/>
          </a:p>
          <a:p>
            <a:pPr>
              <a:defRPr/>
            </a:pPr>
            <a:endParaRPr lang="en-US" altLang="zh-CN" sz="2400" dirty="0"/>
          </a:p>
          <a:p>
            <a:pPr>
              <a:defRPr/>
            </a:pPr>
            <a:endParaRPr lang="en-US" altLang="zh-CN" sz="2400" dirty="0"/>
          </a:p>
          <a:p>
            <a:pPr>
              <a:defRPr/>
            </a:pPr>
            <a:endParaRPr lang="en-US" altLang="zh-CN" sz="2400" dirty="0" smtClean="0"/>
          </a:p>
        </p:txBody>
      </p:sp>
      <p:pic>
        <p:nvPicPr>
          <p:cNvPr id="37892" name="Picture 4" descr="TRI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41438"/>
            <a:ext cx="4003675" cy="434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0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8915" name="Rectangle 3"/>
          <p:cNvSpPr>
            <a:spLocks noGrp="1" noChangeArrowheads="1"/>
          </p:cNvSpPr>
          <p:nvPr>
            <p:ph type="body" idx="4294967295"/>
          </p:nvPr>
        </p:nvSpPr>
        <p:spPr>
          <a:xfrm>
            <a:off x="469900" y="1341438"/>
            <a:ext cx="8423275" cy="4813300"/>
          </a:xfrm>
        </p:spPr>
        <p:txBody>
          <a:bodyPr/>
          <a:lstStyle/>
          <a:p>
            <a:r>
              <a:rPr lang="zh-CN" altLang="en-US" sz="2400" smtClean="0"/>
              <a:t>插入一个字符串</a:t>
            </a:r>
            <a:endParaRPr lang="en-US" altLang="zh-CN" sz="2400" smtClean="0"/>
          </a:p>
          <a:p>
            <a:r>
              <a:rPr lang="zh-CN" altLang="en-US" sz="2400" smtClean="0"/>
              <a:t>从根节点出发，判断字母所对应的边是否存在</a:t>
            </a:r>
            <a:endParaRPr lang="en-US" altLang="zh-CN" sz="2400" smtClean="0"/>
          </a:p>
          <a:p>
            <a:pPr lvl="1"/>
            <a:r>
              <a:rPr lang="zh-CN" altLang="en-US" sz="2000" smtClean="0"/>
              <a:t>存在</a:t>
            </a:r>
            <a:r>
              <a:rPr lang="en-US" altLang="zh-CN" sz="2000" smtClean="0"/>
              <a:t>  </a:t>
            </a:r>
            <a:r>
              <a:rPr lang="zh-CN" altLang="en-US" sz="2000" smtClean="0"/>
              <a:t>访问对应子节点</a:t>
            </a:r>
            <a:endParaRPr lang="en-US" altLang="zh-CN" sz="2000" smtClean="0"/>
          </a:p>
          <a:p>
            <a:pPr lvl="1"/>
            <a:r>
              <a:rPr lang="zh-CN" altLang="en-US" sz="2000" smtClean="0"/>
              <a:t>不存在 新建子节点</a:t>
            </a:r>
            <a:endParaRPr lang="en-US" altLang="zh-CN" sz="2000" smtClean="0"/>
          </a:p>
          <a:p>
            <a:r>
              <a:rPr lang="zh-CN" altLang="en-US" sz="2400" smtClean="0"/>
              <a:t>对于终点做特殊标记</a:t>
            </a:r>
            <a:endParaRPr lang="en-US" altLang="zh-CN" sz="2400" smtClean="0"/>
          </a:p>
          <a:p>
            <a:endParaRPr lang="en-US" altLang="zh-CN" sz="2400" smtClean="0"/>
          </a:p>
          <a:p>
            <a:r>
              <a:rPr lang="zh-CN" altLang="en-US" sz="2400" smtClean="0"/>
              <a:t>查询一个字符串</a:t>
            </a:r>
            <a:endParaRPr lang="en-US" altLang="zh-CN" sz="2400" smtClean="0"/>
          </a:p>
          <a:p>
            <a:r>
              <a:rPr lang="zh-CN" altLang="en-US" sz="2400" smtClean="0"/>
              <a:t>直接寻找是否存在对应路径，并且查看路径的终点是否有特殊标记</a:t>
            </a:r>
            <a:endParaRPr lang="en-US" altLang="zh-CN" sz="2400" smtClean="0"/>
          </a:p>
          <a:p>
            <a:pPr lvl="1"/>
            <a:endParaRPr lang="en-US" altLang="zh-CN" sz="2000" smtClean="0"/>
          </a:p>
        </p:txBody>
      </p:sp>
    </p:spTree>
    <p:extLst>
      <p:ext uri="{BB962C8B-B14F-4D97-AF65-F5344CB8AC3E}">
        <p14:creationId xmlns:p14="http://schemas.microsoft.com/office/powerpoint/2010/main" val="65815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9939" name="Rectangle 3"/>
          <p:cNvSpPr>
            <a:spLocks noGrp="1" noChangeArrowheads="1"/>
          </p:cNvSpPr>
          <p:nvPr>
            <p:ph type="body" idx="4294967295"/>
          </p:nvPr>
        </p:nvSpPr>
        <p:spPr>
          <a:xfrm>
            <a:off x="469900" y="1341438"/>
            <a:ext cx="8423275" cy="4813300"/>
          </a:xfrm>
        </p:spPr>
        <p:txBody>
          <a:bodyPr/>
          <a:lstStyle/>
          <a:p>
            <a:pPr marL="457200" lvl="1" indent="0">
              <a:buFontTx/>
              <a:buNone/>
            </a:pPr>
            <a:endParaRPr lang="en-US" altLang="zh-CN" sz="2000" smtClean="0"/>
          </a:p>
          <a:p>
            <a:pPr marL="457200" lvl="1" indent="0">
              <a:buFontTx/>
              <a:buNone/>
            </a:pPr>
            <a:r>
              <a:rPr lang="en-US" altLang="zh-CN" sz="2000" smtClean="0"/>
              <a:t>struct Trie</a:t>
            </a:r>
          </a:p>
          <a:p>
            <a:pPr marL="457200" lvl="1" indent="0">
              <a:buFontTx/>
              <a:buNone/>
            </a:pPr>
            <a:r>
              <a:rPr lang="en-US" altLang="zh-CN" sz="2000" smtClean="0"/>
              <a:t>{</a:t>
            </a:r>
          </a:p>
          <a:p>
            <a:pPr marL="457200" lvl="1" indent="0">
              <a:buFontTx/>
              <a:buNone/>
            </a:pPr>
            <a:r>
              <a:rPr lang="en-US" altLang="zh-CN" sz="2000" smtClean="0"/>
              <a:t>	int ch[26];  </a:t>
            </a:r>
          </a:p>
          <a:p>
            <a:pPr marL="457200" lvl="1" indent="0">
              <a:buFontTx/>
              <a:buNone/>
            </a:pPr>
            <a:r>
              <a:rPr lang="en-US" altLang="zh-CN" sz="2000" smtClean="0"/>
              <a:t>	// </a:t>
            </a:r>
            <a:r>
              <a:rPr lang="zh-CN" altLang="en-US" sz="2000" smtClean="0"/>
              <a:t>记录每个字母是否有对应的子节点（</a:t>
            </a:r>
            <a:r>
              <a:rPr lang="en-US" altLang="zh-CN" sz="2000" smtClean="0"/>
              <a:t>-1</a:t>
            </a:r>
            <a:r>
              <a:rPr lang="zh-CN" altLang="en-US" sz="2000" smtClean="0"/>
              <a:t>或</a:t>
            </a:r>
            <a:r>
              <a:rPr lang="en-US" altLang="zh-CN" sz="2000" smtClean="0"/>
              <a:t>0</a:t>
            </a:r>
            <a:r>
              <a:rPr lang="zh-CN" altLang="en-US" sz="2000" smtClean="0"/>
              <a:t>为不存在）</a:t>
            </a:r>
            <a:endParaRPr lang="en-US" altLang="zh-CN" sz="2000" smtClean="0"/>
          </a:p>
          <a:p>
            <a:pPr marL="457200" lvl="1" indent="0">
              <a:buFontTx/>
              <a:buNone/>
            </a:pPr>
            <a:r>
              <a:rPr lang="en-US" altLang="zh-CN" sz="2000" smtClean="0"/>
              <a:t>	bool flag;</a:t>
            </a:r>
          </a:p>
          <a:p>
            <a:pPr marL="457200" lvl="1" indent="0">
              <a:buFontTx/>
              <a:buNone/>
            </a:pPr>
            <a:r>
              <a:rPr lang="en-US" altLang="zh-CN" sz="2000" smtClean="0"/>
              <a:t>}</a:t>
            </a:r>
            <a:r>
              <a:rPr lang="zh-CN" altLang="en-US" sz="2000" smtClean="0"/>
              <a:t>；</a:t>
            </a:r>
            <a:endParaRPr lang="en-US" altLang="zh-CN" sz="2000" smtClean="0"/>
          </a:p>
          <a:p>
            <a:pPr marL="457200" lvl="1" indent="0">
              <a:buFontTx/>
              <a:buNone/>
            </a:pPr>
            <a:endParaRPr lang="en-US" altLang="zh-CN" sz="2000" smtClean="0"/>
          </a:p>
          <a:p>
            <a:pPr marL="457200" lvl="1" indent="0">
              <a:buFontTx/>
              <a:buNone/>
            </a:pPr>
            <a:r>
              <a:rPr lang="en-US" altLang="zh-CN" sz="2000" smtClean="0"/>
              <a:t>Trie tr[MAXN];</a:t>
            </a:r>
          </a:p>
          <a:p>
            <a:pPr marL="457200" lvl="1" indent="0">
              <a:buFontTx/>
              <a:buNone/>
            </a:pPr>
            <a:endParaRPr lang="en-US" altLang="zh-CN" sz="2000" smtClean="0"/>
          </a:p>
          <a:p>
            <a:pPr marL="457200" lvl="1" indent="0">
              <a:buFontTx/>
              <a:buNone/>
            </a:pPr>
            <a:endParaRPr lang="en-US" altLang="zh-CN" sz="2000" smtClean="0"/>
          </a:p>
        </p:txBody>
      </p:sp>
    </p:spTree>
    <p:extLst>
      <p:ext uri="{BB962C8B-B14F-4D97-AF65-F5344CB8AC3E}">
        <p14:creationId xmlns:p14="http://schemas.microsoft.com/office/powerpoint/2010/main" val="96170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142875" y="1285875"/>
            <a:ext cx="9001125" cy="5357813"/>
          </a:xfrm>
          <a:prstGeom prst="rect">
            <a:avLst/>
          </a:prstGeom>
        </p:spPr>
        <p:txBody>
          <a:bodyPr>
            <a:normAutofit fontScale="70000" lnSpcReduction="20000"/>
          </a:bodyPr>
          <a:lstStyle/>
          <a:p>
            <a:pPr fontAlgn="auto">
              <a:lnSpc>
                <a:spcPct val="150000"/>
              </a:lnSpc>
              <a:spcBef>
                <a:spcPct val="20000"/>
              </a:spcBef>
              <a:spcAft>
                <a:spcPts val="0"/>
              </a:spcAft>
              <a:defRPr/>
            </a:pPr>
            <a:r>
              <a:rPr lang="zh-CN" altLang="en-US" sz="3300" dirty="0">
                <a:latin typeface="微软雅黑" pitchFamily="34" charset="-122"/>
                <a:ea typeface="微软雅黑" pitchFamily="34" charset="-122"/>
              </a:rPr>
              <a:t>外特性：先进先出</a:t>
            </a:r>
            <a:r>
              <a:rPr lang="en-US" altLang="zh-CN" sz="3300" dirty="0">
                <a:latin typeface="微软雅黑" pitchFamily="34" charset="-122"/>
                <a:ea typeface="微软雅黑" pitchFamily="34" charset="-122"/>
              </a:rPr>
              <a:t>(FIFO)</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食堂排队</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吸管里的饮料</a:t>
            </a: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数组实现：元素</a:t>
            </a:r>
            <a:r>
              <a:rPr lang="en-US" altLang="zh-CN" sz="2800" dirty="0">
                <a:latin typeface="微软雅黑" pitchFamily="34" charset="-122"/>
                <a:ea typeface="微软雅黑" pitchFamily="34" charset="-122"/>
              </a:rPr>
              <a:t>queue[</a:t>
            </a:r>
            <a:r>
              <a:rPr lang="en-US" altLang="zh-CN" sz="2800" dirty="0" err="1">
                <a:latin typeface="微软雅黑" pitchFamily="34" charset="-122"/>
                <a:ea typeface="微软雅黑" pitchFamily="34" charset="-122"/>
              </a:rPr>
              <a:t>maxn</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，队首</a:t>
            </a:r>
            <a:r>
              <a:rPr lang="en-US" altLang="zh-CN" sz="2800" dirty="0">
                <a:latin typeface="微软雅黑" pitchFamily="34" charset="-122"/>
                <a:ea typeface="微软雅黑" pitchFamily="34" charset="-122"/>
              </a:rPr>
              <a:t>head</a:t>
            </a:r>
            <a:r>
              <a:rPr lang="zh-CN" altLang="en-US" sz="2800" dirty="0">
                <a:latin typeface="微软雅黑" pitchFamily="34" charset="-122"/>
                <a:ea typeface="微软雅黑" pitchFamily="34" charset="-122"/>
              </a:rPr>
              <a:t>，队尾</a:t>
            </a:r>
            <a:r>
              <a:rPr lang="en-US" altLang="zh-CN" sz="2800" dirty="0">
                <a:latin typeface="微软雅黑" pitchFamily="34" charset="-122"/>
                <a:ea typeface="微软雅黑" pitchFamily="34" charset="-122"/>
              </a:rPr>
              <a:t>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入队：</a:t>
            </a:r>
            <a:r>
              <a:rPr lang="en-US" altLang="zh-CN" sz="2800" dirty="0">
                <a:solidFill>
                  <a:schemeClr val="accent1"/>
                </a:solidFill>
                <a:latin typeface="微软雅黑" pitchFamily="34" charset="-122"/>
                <a:ea typeface="微软雅黑" pitchFamily="34" charset="-122"/>
              </a:rPr>
              <a:t>queue[tail++] = element;</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出队：</a:t>
            </a:r>
            <a:r>
              <a:rPr lang="en-US" altLang="zh-CN" sz="2800" dirty="0">
                <a:solidFill>
                  <a:schemeClr val="accent1"/>
                </a:solidFill>
                <a:latin typeface="微软雅黑" pitchFamily="34" charset="-122"/>
                <a:ea typeface="微软雅黑" pitchFamily="34" charset="-122"/>
              </a:rPr>
              <a:t>element = queue[head++];</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队空条件：</a:t>
            </a:r>
            <a:r>
              <a:rPr lang="en-US" altLang="zh-CN" sz="2800" dirty="0">
                <a:solidFill>
                  <a:schemeClr val="accent1"/>
                </a:solidFill>
                <a:latin typeface="微软雅黑" pitchFamily="34" charset="-122"/>
                <a:ea typeface="微软雅黑" pitchFamily="34" charset="-122"/>
              </a:rPr>
              <a:t>head &gt;= 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问题：出队的元素还在数组里，不是很浪费吗？</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229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40"/>
          <p:cNvGrpSpPr>
            <a:grpSpLocks/>
          </p:cNvGrpSpPr>
          <p:nvPr/>
        </p:nvGrpSpPr>
        <p:grpSpPr bwMode="auto">
          <a:xfrm flipH="1">
            <a:off x="1214438" y="2000250"/>
            <a:ext cx="7572375" cy="1928813"/>
            <a:chOff x="1500166" y="1857364"/>
            <a:chExt cx="7220750" cy="2143140"/>
          </a:xfrm>
        </p:grpSpPr>
        <p:graphicFrame>
          <p:nvGraphicFramePr>
            <p:cNvPr id="20" name="图示 19"/>
            <p:cNvGraphicFramePr/>
            <p:nvPr/>
          </p:nvGraphicFramePr>
          <p:xfrm>
            <a:off x="3143240" y="2857496"/>
            <a:ext cx="4071966" cy="114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右箭头 20"/>
            <p:cNvSpPr/>
            <p:nvPr/>
          </p:nvSpPr>
          <p:spPr>
            <a:xfrm flipV="1">
              <a:off x="7287363" y="3070928"/>
              <a:ext cx="57069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297" name="组合 21"/>
            <p:cNvGrpSpPr>
              <a:grpSpLocks/>
            </p:cNvGrpSpPr>
            <p:nvPr/>
          </p:nvGrpSpPr>
          <p:grpSpPr bwMode="auto">
            <a:xfrm>
              <a:off x="7929586" y="2928934"/>
              <a:ext cx="791330" cy="949595"/>
              <a:chOff x="3278369" y="96706"/>
              <a:chExt cx="791330" cy="949595"/>
            </a:xfrm>
          </p:grpSpPr>
          <p:sp>
            <p:nvSpPr>
              <p:cNvPr id="23" name="圆角矩形 22"/>
              <p:cNvSpPr/>
              <p:nvPr/>
            </p:nvSpPr>
            <p:spPr>
              <a:xfrm>
                <a:off x="3277990" y="97587"/>
                <a:ext cx="791709"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sz="2400" dirty="0"/>
                  <a:t>pop</a:t>
                </a:r>
                <a:endParaRPr lang="zh-CN" altLang="en-US" sz="2400" dirty="0"/>
              </a:p>
            </p:txBody>
          </p:sp>
          <p:sp>
            <p:nvSpPr>
              <p:cNvPr id="24" name="圆角矩形 4"/>
              <p:cNvSpPr/>
              <p:nvPr/>
            </p:nvSpPr>
            <p:spPr>
              <a:xfrm rot="16200000">
                <a:off x="2968523" y="407053"/>
                <a:ext cx="777881" cy="158947"/>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25" name="右箭头 24"/>
            <p:cNvSpPr/>
            <p:nvPr/>
          </p:nvSpPr>
          <p:spPr>
            <a:xfrm rot="5400000" flipV="1">
              <a:off x="6572453" y="2428691"/>
              <a:ext cx="571504" cy="28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右箭头 25"/>
            <p:cNvSpPr/>
            <p:nvPr/>
          </p:nvSpPr>
          <p:spPr>
            <a:xfrm flipV="1">
              <a:off x="2429629" y="3429000"/>
              <a:ext cx="570697"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300" name="组合 26"/>
            <p:cNvGrpSpPr>
              <a:grpSpLocks/>
            </p:cNvGrpSpPr>
            <p:nvPr/>
          </p:nvGrpSpPr>
          <p:grpSpPr bwMode="auto">
            <a:xfrm>
              <a:off x="1500166" y="2928934"/>
              <a:ext cx="791330" cy="949595"/>
              <a:chOff x="3278369" y="96706"/>
              <a:chExt cx="791330" cy="949595"/>
            </a:xfrm>
          </p:grpSpPr>
          <p:sp>
            <p:nvSpPr>
              <p:cNvPr id="29" name="圆角矩形 28"/>
              <p:cNvSpPr/>
              <p:nvPr/>
            </p:nvSpPr>
            <p:spPr>
              <a:xfrm>
                <a:off x="3278369" y="97587"/>
                <a:ext cx="791710"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endParaRPr lang="en-US" altLang="zh-CN" sz="2000" dirty="0"/>
              </a:p>
              <a:p>
                <a:pPr fontAlgn="auto">
                  <a:spcBef>
                    <a:spcPts val="0"/>
                  </a:spcBef>
                  <a:spcAft>
                    <a:spcPts val="0"/>
                  </a:spcAft>
                  <a:defRPr/>
                </a:pPr>
                <a:r>
                  <a:rPr lang="en-US" altLang="zh-CN" sz="2000" dirty="0"/>
                  <a:t>push</a:t>
                </a:r>
                <a:endParaRPr lang="zh-CN" altLang="en-US" sz="2000" dirty="0"/>
              </a:p>
            </p:txBody>
          </p:sp>
          <p:sp>
            <p:nvSpPr>
              <p:cNvPr id="33" name="圆角矩形 4"/>
              <p:cNvSpPr/>
              <p:nvPr/>
            </p:nvSpPr>
            <p:spPr>
              <a:xfrm rot="16200000">
                <a:off x="2968903" y="407053"/>
                <a:ext cx="777881" cy="158948"/>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12301" name="TextBox 35"/>
            <p:cNvSpPr txBox="1">
              <a:spLocks noChangeArrowheads="1"/>
            </p:cNvSpPr>
            <p:nvPr/>
          </p:nvSpPr>
          <p:spPr bwMode="auto">
            <a:xfrm>
              <a:off x="6500826" y="185736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head</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39" name="右箭头 38"/>
            <p:cNvSpPr/>
            <p:nvPr/>
          </p:nvSpPr>
          <p:spPr>
            <a:xfrm rot="5400000" flipV="1">
              <a:off x="3286028" y="2428692"/>
              <a:ext cx="571504" cy="286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3" name="TextBox 39"/>
            <p:cNvSpPr txBox="1">
              <a:spLocks noChangeArrowheads="1"/>
            </p:cNvSpPr>
            <p:nvPr/>
          </p:nvSpPr>
          <p:spPr bwMode="auto">
            <a:xfrm>
              <a:off x="3286116" y="191666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tail</a:t>
              </a:r>
              <a:endParaRPr lang="zh-CN" altLang="en-US"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285875"/>
            <a:ext cx="8429625" cy="5572125"/>
          </a:xfrm>
          <a:prstGeom prst="rect">
            <a:avLst/>
          </a:prstGeom>
        </p:spPr>
        <p:txBody>
          <a:bodyPr>
            <a:normAutofit lnSpcReduction="10000"/>
          </a:bodyPr>
          <a:lstStyle/>
          <a:p>
            <a:pPr fontAlgn="auto">
              <a:lnSpc>
                <a:spcPct val="90000"/>
              </a:lnSpc>
              <a:spcBef>
                <a:spcPct val="20000"/>
              </a:spcBef>
              <a:spcAft>
                <a:spcPts val="0"/>
              </a:spcAft>
              <a:buFont typeface="Wingdings" pitchFamily="2" charset="2"/>
              <a:buChar char="l"/>
              <a:defRPr/>
            </a:pPr>
            <a:r>
              <a:rPr lang="en-US" altLang="zh-CN" sz="2100" dirty="0">
                <a:latin typeface="微软雅黑" pitchFamily="34" charset="-122"/>
                <a:ea typeface="微软雅黑" pitchFamily="34" charset="-122"/>
              </a:rPr>
              <a:t>STL (Standard Template Library)</a:t>
            </a:r>
          </a:p>
          <a:p>
            <a:pPr lvl="1" fontAlgn="auto">
              <a:spcBef>
                <a:spcPts val="0"/>
              </a:spcBef>
              <a:spcAft>
                <a:spcPts val="0"/>
              </a:spcAft>
              <a:defRPr/>
            </a:pPr>
            <a:r>
              <a:rPr lang="en-US" sz="2400" b="1" dirty="0">
                <a:solidFill>
                  <a:srgbClr val="0000FF"/>
                </a:solidFill>
                <a:latin typeface="Courier New"/>
                <a:ea typeface="微软雅黑"/>
                <a:cs typeface="Times New Roman"/>
              </a:rPr>
              <a:t>#include</a:t>
            </a:r>
            <a:r>
              <a:rPr lang="en-US" sz="2400" b="1" dirty="0">
                <a:latin typeface="Courier New"/>
                <a:ea typeface="微软雅黑"/>
                <a:cs typeface="Times New Roman"/>
              </a:rPr>
              <a:t> </a:t>
            </a:r>
            <a:r>
              <a:rPr lang="en-US" sz="2400" b="1" dirty="0">
                <a:solidFill>
                  <a:srgbClr val="A31515"/>
                </a:solidFill>
                <a:latin typeface="Courier New"/>
                <a:ea typeface="微软雅黑"/>
                <a:cs typeface="Times New Roman"/>
              </a:rPr>
              <a:t>&lt;queue&gt;</a:t>
            </a:r>
            <a:endParaRPr lang="zh-CN" altLang="en-US" sz="3200" b="1" dirty="0">
              <a:latin typeface="Tahoma"/>
              <a:ea typeface="微软雅黑"/>
              <a:cs typeface="Times New Roman"/>
            </a:endParaRPr>
          </a:p>
          <a:p>
            <a:pPr lvl="1" fontAlgn="auto">
              <a:spcBef>
                <a:spcPts val="0"/>
              </a:spcBef>
              <a:spcAft>
                <a:spcPts val="0"/>
              </a:spcAft>
              <a:defRPr/>
            </a:pPr>
            <a:r>
              <a:rPr lang="en-US" sz="2400" b="1" dirty="0">
                <a:solidFill>
                  <a:srgbClr val="0000FF"/>
                </a:solidFill>
                <a:latin typeface="Courier New"/>
                <a:ea typeface="微软雅黑"/>
                <a:cs typeface="Times New Roman"/>
              </a:rPr>
              <a:t>using</a:t>
            </a:r>
            <a:r>
              <a:rPr lang="en-US" sz="2400" b="1" dirty="0">
                <a:latin typeface="Courier New"/>
                <a:ea typeface="微软雅黑"/>
                <a:cs typeface="Times New Roman"/>
              </a:rPr>
              <a:t> </a:t>
            </a:r>
            <a:r>
              <a:rPr lang="en-US" sz="2400" b="1" dirty="0">
                <a:solidFill>
                  <a:srgbClr val="0000FF"/>
                </a:solidFill>
                <a:latin typeface="Courier New"/>
                <a:ea typeface="微软雅黑"/>
                <a:cs typeface="Times New Roman"/>
              </a:rPr>
              <a:t>namespace</a:t>
            </a:r>
            <a:r>
              <a:rPr lang="en-US" sz="2400" b="1" dirty="0">
                <a:latin typeface="Courier New"/>
                <a:ea typeface="微软雅黑"/>
                <a:cs typeface="Times New Roman"/>
              </a:rPr>
              <a:t> std;</a:t>
            </a:r>
            <a:endParaRPr lang="zh-CN" altLang="en-US" sz="3200" b="1" dirty="0">
              <a:latin typeface="Tahoma"/>
              <a:ea typeface="微软雅黑"/>
              <a:cs typeface="Times New Roman"/>
            </a:endParaRPr>
          </a:p>
          <a:p>
            <a:pPr lvl="1" fontAlgn="auto">
              <a:spcBef>
                <a:spcPts val="0"/>
              </a:spcBef>
              <a:spcAft>
                <a:spcPts val="0"/>
              </a:spcAft>
              <a:defRPr/>
            </a:pPr>
            <a:r>
              <a:rPr lang="en-US" sz="2400" b="1" dirty="0">
                <a:latin typeface="Courier New"/>
                <a:ea typeface="微软雅黑"/>
                <a:cs typeface="Times New Roman"/>
              </a:rPr>
              <a:t>queue&lt;</a:t>
            </a: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&gt; q;</a:t>
            </a:r>
            <a:endParaRPr lang="zh-CN" altLang="en-US" sz="3200" b="1" dirty="0">
              <a:latin typeface="Tahoma"/>
              <a:ea typeface="微软雅黑"/>
              <a:cs typeface="Times New Roman"/>
            </a:endParaRPr>
          </a:p>
          <a:p>
            <a:pPr lvl="1" fontAlgn="auto">
              <a:spcBef>
                <a:spcPts val="0"/>
              </a:spcBef>
              <a:spcAft>
                <a:spcPts val="0"/>
              </a:spcAft>
              <a:defRPr/>
            </a:pP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 x = </a:t>
            </a:r>
            <a:r>
              <a:rPr lang="en-US" sz="2400" b="1" dirty="0" err="1">
                <a:latin typeface="Courier New"/>
                <a:ea typeface="微软雅黑"/>
                <a:cs typeface="Times New Roman"/>
              </a:rPr>
              <a:t>q.front</a:t>
            </a:r>
            <a:r>
              <a:rPr lang="en-US" sz="2400" b="1" dirty="0">
                <a:latin typeface="Courier New"/>
                <a:ea typeface="微软雅黑"/>
                <a:cs typeface="Times New Roman"/>
              </a:rPr>
              <a:t>();</a:t>
            </a:r>
          </a:p>
          <a:p>
            <a:pPr lvl="1" fontAlgn="auto">
              <a:spcBef>
                <a:spcPts val="0"/>
              </a:spcBef>
              <a:spcAft>
                <a:spcPts val="0"/>
              </a:spcAft>
              <a:defRPr/>
            </a:pPr>
            <a:r>
              <a:rPr lang="en-US" sz="2400" b="1" dirty="0" err="1">
                <a:latin typeface="Courier New"/>
                <a:ea typeface="微软雅黑"/>
                <a:cs typeface="Times New Roman"/>
              </a:rPr>
              <a:t>q.push</a:t>
            </a:r>
            <a:r>
              <a:rPr lang="en-US" sz="2400" b="1" dirty="0">
                <a:latin typeface="Courier New"/>
                <a:ea typeface="微软雅黑"/>
                <a:cs typeface="Times New Roman"/>
              </a:rPr>
              <a:t>(x); q.pop(); </a:t>
            </a:r>
            <a:r>
              <a:rPr lang="en-US" sz="2400" b="1" dirty="0" err="1">
                <a:latin typeface="Courier New"/>
                <a:ea typeface="微软雅黑"/>
                <a:cs typeface="Times New Roman"/>
              </a:rPr>
              <a:t>q.empty</a:t>
            </a:r>
            <a:r>
              <a:rPr lang="en-US" sz="2400" b="1" dirty="0">
                <a:latin typeface="Courier New"/>
                <a:ea typeface="微软雅黑"/>
                <a:cs typeface="Times New Roman"/>
              </a:rPr>
              <a:t>(); </a:t>
            </a:r>
            <a:r>
              <a:rPr lang="en-US" sz="2400" b="1" dirty="0" err="1">
                <a:latin typeface="Courier New"/>
                <a:ea typeface="微软雅黑"/>
                <a:cs typeface="Times New Roman"/>
              </a:rPr>
              <a:t>q.size</a:t>
            </a:r>
            <a:r>
              <a:rPr lang="en-US" sz="2400" b="1" dirty="0">
                <a:latin typeface="Courier New"/>
                <a:ea typeface="微软雅黑"/>
                <a:cs typeface="Times New Roman"/>
              </a:rPr>
              <a:t>();</a:t>
            </a:r>
            <a:endParaRPr lang="zh-CN" altLang="en-US" sz="3200" b="1" dirty="0">
              <a:latin typeface="Tahoma"/>
              <a:ea typeface="微软雅黑"/>
              <a:cs typeface="Times New Roman"/>
            </a:endParaRP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队列的应用</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广度优先搜索 （</a:t>
            </a:r>
            <a:r>
              <a:rPr lang="en-US" altLang="zh-CN" sz="2100" dirty="0">
                <a:solidFill>
                  <a:schemeClr val="accent1"/>
                </a:solidFill>
                <a:latin typeface="微软雅黑" pitchFamily="34" charset="-122"/>
                <a:ea typeface="微软雅黑" pitchFamily="34" charset="-122"/>
              </a:rPr>
              <a:t>Breadth-first Search</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en-US" altLang="zh-CN" sz="2100" dirty="0">
                <a:solidFill>
                  <a:schemeClr val="accent1"/>
                </a:solidFill>
                <a:latin typeface="微软雅黑" pitchFamily="34" charset="-122"/>
                <a:ea typeface="微软雅黑" pitchFamily="34" charset="-122"/>
              </a:rPr>
              <a:t>……</a:t>
            </a: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扩展</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循环队列 （</a:t>
            </a:r>
            <a:r>
              <a:rPr lang="en-US" altLang="zh-CN" sz="2100" dirty="0">
                <a:solidFill>
                  <a:schemeClr val="accent1"/>
                </a:solidFill>
                <a:latin typeface="微软雅黑" pitchFamily="34" charset="-122"/>
                <a:ea typeface="微软雅黑" pitchFamily="34" charset="-122"/>
              </a:rPr>
              <a:t>Circular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最短路的</a:t>
            </a:r>
            <a:r>
              <a:rPr lang="en-US" altLang="zh-CN" sz="2100" dirty="0">
                <a:solidFill>
                  <a:schemeClr val="accent1"/>
                </a:solidFill>
                <a:latin typeface="微软雅黑" pitchFamily="34" charset="-122"/>
                <a:ea typeface="微软雅黑" pitchFamily="34" charset="-122"/>
              </a:rPr>
              <a:t>SPFA</a:t>
            </a:r>
            <a:r>
              <a:rPr lang="zh-CN" altLang="en-US" sz="2100" dirty="0">
                <a:solidFill>
                  <a:schemeClr val="accent1"/>
                </a:solidFill>
                <a:latin typeface="微软雅黑" pitchFamily="34" charset="-122"/>
                <a:ea typeface="微软雅黑" pitchFamily="34" charset="-122"/>
              </a:rPr>
              <a:t>算法</a:t>
            </a:r>
            <a:r>
              <a:rPr lang="en-US" altLang="zh-CN" sz="2100" dirty="0">
                <a:solidFill>
                  <a:schemeClr val="accent1"/>
                </a:solidFill>
                <a:latin typeface="微软雅黑" pitchFamily="34" charset="-122"/>
                <a:ea typeface="微软雅黑" pitchFamily="34" charset="-122"/>
              </a:rPr>
              <a:t> (Shortest Path Faster Algorithm)	</a:t>
            </a: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双端队列 （</a:t>
            </a:r>
            <a:r>
              <a:rPr lang="en-US" altLang="zh-CN" sz="2100" dirty="0">
                <a:solidFill>
                  <a:schemeClr val="accent1"/>
                </a:solidFill>
                <a:latin typeface="微软雅黑" pitchFamily="34" charset="-122"/>
                <a:ea typeface="微软雅黑" pitchFamily="34" charset="-122"/>
              </a:rPr>
              <a:t>Double Ended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例：</a:t>
            </a:r>
            <a:r>
              <a:rPr lang="en-US" altLang="zh-CN" sz="2100" dirty="0">
                <a:solidFill>
                  <a:schemeClr val="accent1"/>
                </a:solidFill>
                <a:latin typeface="微软雅黑" pitchFamily="34" charset="-122"/>
                <a:ea typeface="微软雅黑" pitchFamily="34" charset="-122"/>
              </a:rPr>
              <a:t>Sliding Window</a:t>
            </a: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对某些动态规划（</a:t>
            </a:r>
            <a:r>
              <a:rPr lang="en-US" altLang="zh-CN" sz="2100" dirty="0">
                <a:solidFill>
                  <a:schemeClr val="accent1"/>
                </a:solidFill>
                <a:latin typeface="微软雅黑" pitchFamily="34" charset="-122"/>
                <a:ea typeface="微软雅黑" pitchFamily="34" charset="-122"/>
              </a:rPr>
              <a:t>Dynamic Programming</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defRPr/>
            </a:pPr>
            <a:r>
              <a:rPr lang="en-US" altLang="zh-CN" sz="2100" dirty="0">
                <a:solidFill>
                  <a:schemeClr val="accent1"/>
                </a:solidFill>
                <a:latin typeface="微软雅黑" pitchFamily="34" charset="-122"/>
                <a:ea typeface="微软雅黑" pitchFamily="34" charset="-122"/>
              </a:rPr>
              <a:t> </a:t>
            </a:r>
            <a:r>
              <a:rPr lang="zh-CN" altLang="en-US" sz="2100" dirty="0">
                <a:solidFill>
                  <a:schemeClr val="accent1"/>
                </a:solidFill>
                <a:latin typeface="微软雅黑" pitchFamily="34" charset="-122"/>
                <a:ea typeface="微软雅黑" pitchFamily="34" charset="-122"/>
              </a:rPr>
              <a:t>算法进行优化</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defRPr/>
            </a:pPr>
            <a:endParaRPr lang="en-US" altLang="zh-CN" sz="2100" dirty="0">
              <a:solidFill>
                <a:schemeClr val="accent1"/>
              </a:solidFill>
              <a:latin typeface="微软雅黑" pitchFamily="34" charset="-122"/>
              <a:ea typeface="微软雅黑"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331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例：</a:t>
            </a:r>
            <a:r>
              <a:rPr lang="en-US" altLang="zh-CN" sz="4400" dirty="0">
                <a:latin typeface="微软雅黑" pitchFamily="34" charset="-122"/>
                <a:ea typeface="微软雅黑" pitchFamily="34" charset="-122"/>
                <a:cs typeface="+mj-cs"/>
              </a:rPr>
              <a:t>Sliding Window</a:t>
            </a:r>
            <a:endParaRPr lang="zh-CN" altLang="en-US" sz="4400" dirty="0">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785813" y="1428750"/>
          <a:ext cx="7643812" cy="4211641"/>
        </p:xfrm>
        <a:graphic>
          <a:graphicData uri="http://schemas.openxmlformats.org/drawingml/2006/table">
            <a:tbl>
              <a:tblPr/>
              <a:tblGrid>
                <a:gridCol w="4133850"/>
                <a:gridCol w="3509962"/>
              </a:tblGrid>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Window position</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Maximum value</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-1]</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-1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5]</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5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[5  3  6]</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6</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5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6  7]</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36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优先</a:t>
            </a:r>
            <a:r>
              <a:rPr lang="zh-CN" altLang="en-US" dirty="0" smtClean="0">
                <a:latin typeface="微软雅黑" panose="020B0503020204020204" pitchFamily="34" charset="-122"/>
                <a:ea typeface="微软雅黑" panose="020B0503020204020204" pitchFamily="34" charset="-122"/>
              </a:rPr>
              <a:t>队列（单调队列）</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sz="2100" dirty="0">
                <a:latin typeface="微软雅黑" panose="020B0503020204020204" pitchFamily="34" charset="-122"/>
                <a:ea typeface="微软雅黑" panose="020B0503020204020204" pitchFamily="34" charset="-122"/>
              </a:rPr>
              <a:t>单调</a:t>
            </a:r>
            <a:r>
              <a:rPr lang="zh-CN" altLang="en-US" sz="2100" dirty="0" smtClean="0">
                <a:latin typeface="微软雅黑" panose="020B0503020204020204" pitchFamily="34" charset="-122"/>
                <a:ea typeface="微软雅黑" panose="020B0503020204020204" pitchFamily="34" charset="-122"/>
              </a:rPr>
              <a:t>队列保证队列中各个元素大小单调递减（即，最大元素在对头，最小的在队尾），同时每个元素的下标单调递增（按校标递增的顺序添加这点可以不用考虑）。这样便保证队首元素最大，而且更新的时候队首永远是当前最大。因此，这个队列需要在两头都可以进行删除，在队尾插入。</a:t>
            </a:r>
            <a:endParaRPr lang="en-US" altLang="zh-CN" sz="2100" dirty="0" smtClean="0">
              <a:latin typeface="微软雅黑" panose="020B0503020204020204" pitchFamily="34" charset="-122"/>
              <a:ea typeface="微软雅黑" panose="020B0503020204020204" pitchFamily="34" charset="-122"/>
            </a:endParaRPr>
          </a:p>
          <a:p>
            <a:pPr marL="0" indent="0">
              <a:buNone/>
            </a:pPr>
            <a:endParaRPr lang="en-US" altLang="zh-CN" sz="2100" dirty="0" smtClean="0">
              <a:latin typeface="微软雅黑" panose="020B0503020204020204" pitchFamily="34" charset="-122"/>
              <a:ea typeface="微软雅黑" panose="020B0503020204020204" pitchFamily="34" charset="-122"/>
            </a:endParaRPr>
          </a:p>
          <a:p>
            <a:r>
              <a:rPr lang="zh-CN" altLang="en-US" sz="2100" dirty="0" smtClean="0">
                <a:latin typeface="微软雅黑" panose="020B0503020204020204" pitchFamily="34" charset="-122"/>
                <a:ea typeface="微软雅黑" panose="020B0503020204020204" pitchFamily="34" charset="-122"/>
              </a:rPr>
              <a:t>维护方法：在每次插入的时候，先判断队尾元素，如果不比待插入元素大就删除，不断删除队尾直到队尾元素大于待插入元素或者队空。删除的时候，判断队首，如 果队首元素下标小于当前段左边界就删除，不断删除队首直到队首元素下标大于等于当前段左边界（注意：这时队列肯定不为空），队首元素就是当前段的最优解。</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12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dirty="0" smtClean="0">
                <a:latin typeface="微软雅黑" panose="020B0503020204020204" pitchFamily="34" charset="-122"/>
                <a:ea typeface="微软雅黑" panose="020B0503020204020204" pitchFamily="34" charset="-122"/>
              </a:rPr>
              <a:t>优先队列</a:t>
            </a:r>
          </a:p>
        </p:txBody>
      </p:sp>
      <p:sp>
        <p:nvSpPr>
          <p:cNvPr id="48131" name="Rectangle 3"/>
          <p:cNvSpPr>
            <a:spLocks noGrp="1" noChangeArrowheads="1"/>
          </p:cNvSpPr>
          <p:nvPr>
            <p:ph type="body" idx="4294967295"/>
          </p:nvPr>
        </p:nvSpPr>
        <p:spPr>
          <a:xfrm>
            <a:off x="469900" y="1196975"/>
            <a:ext cx="8423275" cy="4957763"/>
          </a:xfrm>
        </p:spPr>
        <p:txBody>
          <a:bodyPr/>
          <a:lstStyle/>
          <a:p>
            <a:endParaRPr lang="en-US" altLang="zh-CN" sz="2400" smtClean="0"/>
          </a:p>
          <a:p>
            <a:r>
              <a:rPr lang="zh-CN" altLang="en-US" sz="2400" smtClean="0"/>
              <a:t>类似于堆的特性</a:t>
            </a:r>
            <a:endParaRPr lang="en-US" altLang="zh-CN" sz="2400" smtClean="0"/>
          </a:p>
          <a:p>
            <a:endParaRPr lang="en-US" altLang="zh-CN" sz="2400" smtClean="0"/>
          </a:p>
          <a:p>
            <a:r>
              <a:rPr lang="en-US" altLang="zh-CN" sz="2400" smtClean="0"/>
              <a:t>#include &lt;queue&gt;</a:t>
            </a:r>
          </a:p>
          <a:p>
            <a:r>
              <a:rPr lang="en-US" altLang="zh-CN" sz="2400" smtClean="0"/>
              <a:t>using namespace std;</a:t>
            </a:r>
          </a:p>
          <a:p>
            <a:endParaRPr lang="en-US" altLang="zh-CN" sz="2400" smtClean="0"/>
          </a:p>
          <a:p>
            <a:r>
              <a:rPr lang="en-US" altLang="zh-CN" sz="2400" smtClean="0"/>
              <a:t>priority_queue &lt;int&gt; q;</a:t>
            </a:r>
          </a:p>
          <a:p>
            <a:endParaRPr lang="en-US" altLang="zh-CN" sz="2400" smtClean="0"/>
          </a:p>
          <a:p>
            <a:r>
              <a:rPr lang="en-US" altLang="zh-CN" sz="2400" smtClean="0"/>
              <a:t>q.top();  	//</a:t>
            </a:r>
            <a:r>
              <a:rPr lang="zh-CN" altLang="en-US" sz="2400" smtClean="0"/>
              <a:t>取队首元素，默认是队列中的最大值</a:t>
            </a:r>
            <a:endParaRPr lang="en-US" altLang="zh-CN" sz="2400" smtClean="0"/>
          </a:p>
          <a:p>
            <a:r>
              <a:rPr lang="zh-CN" altLang="en-US" sz="2400" smtClean="0"/>
              <a:t>其余参考</a:t>
            </a:r>
            <a:r>
              <a:rPr lang="en-US" altLang="zh-CN" sz="2400" smtClean="0"/>
              <a:t>queue</a:t>
            </a:r>
          </a:p>
        </p:txBody>
      </p:sp>
    </p:spTree>
    <p:extLst>
      <p:ext uri="{BB962C8B-B14F-4D97-AF65-F5344CB8AC3E}">
        <p14:creationId xmlns:p14="http://schemas.microsoft.com/office/powerpoint/2010/main" val="246554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2770</Words>
  <Application>Microsoft Office PowerPoint</Application>
  <PresentationFormat>全屏显示(4:3)</PresentationFormat>
  <Paragraphs>559</Paragraphs>
  <Slides>49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2" baseType="lpstr">
      <vt:lpstr>楷体</vt:lpstr>
      <vt:lpstr>楷体_GB2312</vt:lpstr>
      <vt:lpstr>宋体</vt:lpstr>
      <vt:lpstr>微软雅黑</vt:lpstr>
      <vt:lpstr>Arial</vt:lpstr>
      <vt:lpstr>Arial Narrow</vt:lpstr>
      <vt:lpstr>Calibri</vt:lpstr>
      <vt:lpstr>Courier New</vt:lpstr>
      <vt:lpstr>Tahoma</vt:lpstr>
      <vt:lpstr>Times New Roman</vt:lpstr>
      <vt:lpstr>Wingdings</vt:lpstr>
      <vt:lpstr>Office 主题</vt:lpstr>
      <vt:lpstr>Microsoft 公式 3.0</vt:lpstr>
      <vt:lpstr>高级数据结构入门 Introduction to Data Structure</vt:lpstr>
      <vt:lpstr>PowerPoint 演示文稿</vt:lpstr>
      <vt:lpstr>PowerPoint 演示文稿</vt:lpstr>
      <vt:lpstr>PowerPoint 演示文稿</vt:lpstr>
      <vt:lpstr>PowerPoint 演示文稿</vt:lpstr>
      <vt:lpstr>PowerPoint 演示文稿</vt:lpstr>
      <vt:lpstr>PowerPoint 演示文稿</vt:lpstr>
      <vt:lpstr>优先队列（单调队列）</vt:lpstr>
      <vt:lpstr>优先队列</vt:lpstr>
      <vt:lpstr>PowerPoint 演示文稿</vt:lpstr>
      <vt:lpstr>PowerPoint 演示文稿</vt:lpstr>
      <vt:lpstr>有根树</vt:lpstr>
      <vt:lpstr>有根树</vt:lpstr>
      <vt:lpstr>我要找我爸爸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vt:lpstr>
      <vt:lpstr>PowerPoint 演示文稿</vt:lpstr>
      <vt:lpstr>PowerPoint 演示文稿</vt:lpstr>
      <vt:lpstr>Earthquake http://acm.uestc.edu.cn/#/problem/show/145</vt:lpstr>
      <vt:lpstr>PowerPoint 演示文稿</vt:lpstr>
      <vt:lpstr>Sample input and output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STL</vt:lpstr>
      <vt:lpstr>PowerPoint 演示文稿</vt:lpstr>
      <vt:lpstr>字典树</vt:lpstr>
      <vt:lpstr>字典树 Trie</vt:lpstr>
      <vt:lpstr>字典树 Trie</vt:lpstr>
      <vt:lpstr>Trie</vt:lpstr>
      <vt:lpstr>Trie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LiaoHongshu</dc:creator>
  <cp:lastModifiedBy>USER</cp:lastModifiedBy>
  <cp:revision>173</cp:revision>
  <dcterms:created xsi:type="dcterms:W3CDTF">2010-04-26T06:30:27Z</dcterms:created>
  <dcterms:modified xsi:type="dcterms:W3CDTF">2015-04-12T17:04:48Z</dcterms:modified>
</cp:coreProperties>
</file>