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9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4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9C29-8AB2-4492-9FB6-5128897CE74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3975-9E5F-4D28-9E83-01BA2507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1585" y="1060817"/>
            <a:ext cx="9144000" cy="2387600"/>
          </a:xfrm>
        </p:spPr>
        <p:txBody>
          <a:bodyPr/>
          <a:lstStyle/>
          <a:p>
            <a:r>
              <a:rPr lang="en-US" altLang="zh-CN" u="sng" dirty="0" smtClean="0">
                <a:latin typeface="Forte" panose="03060902040502070203" pitchFamily="66" charset="0"/>
              </a:rPr>
              <a:t>division 0</a:t>
            </a:r>
            <a:r>
              <a:rPr lang="zh-CN" altLang="en-US" u="sng" dirty="0" smtClean="0">
                <a:latin typeface="Forte" panose="03060902040502070203" pitchFamily="66" charset="0"/>
              </a:rPr>
              <a:t>讲座说明</a:t>
            </a:r>
            <a:endParaRPr lang="zh-CN" altLang="en-US" u="sng" dirty="0">
              <a:latin typeface="Forte" panose="03060902040502070203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8301" y="3448417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		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沈 柯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0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基本概况</a:t>
            </a:r>
            <a:endParaRPr lang="zh-CN" altLang="en-US" dirty="0">
              <a:latin typeface="Forte" panose="0306090204050207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ea typeface="幼圆" panose="02010509060101010101" pitchFamily="49" charset="-122"/>
              </a:rPr>
              <a:t>2014</a:t>
            </a:r>
            <a:r>
              <a:rPr lang="zh-CN" altLang="en-US" dirty="0" smtClean="0">
                <a:ea typeface="幼圆" panose="02010509060101010101" pitchFamily="49" charset="-122"/>
              </a:rPr>
              <a:t>级即将退役</a:t>
            </a:r>
            <a:r>
              <a:rPr lang="en-US" altLang="zh-CN" dirty="0" smtClean="0">
                <a:ea typeface="幼圆" panose="02010509060101010101" pitchFamily="49" charset="-122"/>
              </a:rPr>
              <a:t>/</a:t>
            </a:r>
            <a:r>
              <a:rPr lang="zh-CN" altLang="en-US" dirty="0" smtClean="0">
                <a:ea typeface="幼圆" panose="02010509060101010101" pitchFamily="49" charset="-122"/>
              </a:rPr>
              <a:t>已经退役的老队员来给大家讲课</a:t>
            </a:r>
            <a:endParaRPr lang="en-US" altLang="zh-CN" dirty="0" smtClean="0"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ea typeface="幼圆" panose="02010509060101010101" pitchFamily="49" charset="-122"/>
              </a:rPr>
              <a:t>面向对象是进入了校队的同学，当然其他同学来听也没有问题</a:t>
            </a:r>
            <a:endParaRPr lang="en-US" altLang="zh-CN" dirty="0" smtClean="0"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讲座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难度较高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持续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天，每天下午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~5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点，地点暂定在立人楼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305</a:t>
            </a: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这个讲座是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之前从来没有过的操作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因此，这是第一次办，出现一些纰漏在所难免，希望大家谅解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所有讲师都是自愿来给大家讲课，没有报酬，用爱发电，因此时间上不做妥协，各位来听的协调好时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tao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间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ke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).</a:t>
            </a: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每个专题后会给大家放练习题，不出意外放在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Vjudge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上的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UESTC Group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下，没有加入的请尽快加入（细节和要求参考新人群公告）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最后，希望大家踊跃参加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0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orte" panose="03060902040502070203" pitchFamily="66" charset="0"/>
              </a:rPr>
              <a:t>时间安排</a:t>
            </a:r>
            <a:endParaRPr lang="zh-CN" altLang="en-US" dirty="0">
              <a:latin typeface="Forte" panose="03060902040502070203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2017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25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日开始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Day1: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开幕式（沈柯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人生经验选谈（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卿俊，韩世欣），搜索（卿俊）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Day2: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数据结构（沈柯）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几何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（何柱）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Day3: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构造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（廖奇，张悦田） ，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高级数据结构（杨宇同）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Day4: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图论（杨宇同），图论网络流（韩世欣）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Day5: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计数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（韩世欣，何柱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），字符串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（徐浩，张悦田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Day6: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数论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徐浩），动态规划（沈柯）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Day7: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暴力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（廖奇），黑科技选讲（何柱），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闭幕式（沈柯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0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幼圆</vt:lpstr>
      <vt:lpstr>Arial</vt:lpstr>
      <vt:lpstr>Forte</vt:lpstr>
      <vt:lpstr>Office 主题​​</vt:lpstr>
      <vt:lpstr>division 0讲座说明</vt:lpstr>
      <vt:lpstr>基本概况</vt:lpstr>
      <vt:lpstr>时间安排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algorithm</dc:title>
  <dc:creator>xiper</dc:creator>
  <cp:lastModifiedBy>沈柯</cp:lastModifiedBy>
  <cp:revision>196</cp:revision>
  <dcterms:created xsi:type="dcterms:W3CDTF">2017-06-13T09:04:41Z</dcterms:created>
  <dcterms:modified xsi:type="dcterms:W3CDTF">2017-12-19T07:07:45Z</dcterms:modified>
</cp:coreProperties>
</file>