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0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图论计数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MaxKU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树的计数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N个点无标号无根树有多少种呢？     N^(N-2)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N个点无标号有根树有多少种呢？     N^(N-1)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N个点</a:t>
            </a:r>
            <a:r>
              <a:rPr lang="en"/>
              <a:t>无标号无根树 第i个点度数为i的有根树有多少种呢？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	 N^(N-2)/[π(Di-1)!]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树的</a:t>
            </a:r>
            <a:r>
              <a:rPr lang="en"/>
              <a:t>计数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82221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树的计数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的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f[i][j][k]</a:t>
            </a:r>
            <a:r>
              <a:rPr lang="en"/>
              <a:t>表示前i个点中，选了j个点，组成长度为k的序列的方案数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8222100" cy="8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819650"/>
            <a:ext cx="66960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图的</a:t>
            </a:r>
            <a:r>
              <a:rPr lang="en"/>
              <a:t>计数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SPOJ KPGRAPH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60950" y="20473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求N个点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1.</a:t>
            </a:r>
            <a:r>
              <a:rPr lang="en"/>
              <a:t>有标号连通图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2.有标号欧拉图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3.有标号二分图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	的个数     (n&lt;=1000)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SPOJ KPGRAPH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60950" y="20473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记</a:t>
            </a:r>
            <a:r>
              <a:rPr lang="en"/>
              <a:t>满足条件P N个点的图为S(P,N)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记满足条件P N个点的连通图为F(P,N)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那么有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F(P,N)=S(P,N)-∑C(n-1,i-1)F(P,i)F(P,i-11)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联通=&gt; P=True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欧拉=&gt; P=度数为偶数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SPOJ KPGRAPH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60950" y="20473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F(P,N)=S(P,N)-∑C(n-1,i-1)F(P,i)F(P,i-11)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联通=&gt; P=True</a:t>
            </a:r>
            <a:r>
              <a:rPr lang="en"/>
              <a:t>  =&gt; 2^C(n,2)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欧拉=&gt; P=度数为偶数  =&gt; 2^C(n-1,2)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SPOJ KPGRAPH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60950" y="20473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F(P,N)=S(P,N)-∑C(n-1,i-1)F(P,i)F(P,i-11)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联通=&gt; P=True  =&gt; 2^C(n,2)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欧拉=&gt; P=度数为偶数  =&gt; 2^C(n-1,2)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二分图呢？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Double Counting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60950" y="19711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记  </a:t>
            </a:r>
            <a:r>
              <a:rPr lang="en"/>
              <a:t>f(n) 为 n 个点的连通二分图的数量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g(n) 为 n 个点的图二染色的数量，不同的二染色记为不同的。 那么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其中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988" y="2911125"/>
            <a:ext cx="4159925" cy="8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139" y="4107550"/>
            <a:ext cx="2205615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Double Counting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60950" y="19711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F(P,N)=S(P,N)-∑C(n-1,i-1)F(P,i)F(P,i-11)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记  f(n) 为 n 个点的连通二分图的数量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通过之前的式子 我们可以算出 f(n)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之后套用上面的式子 可以得出 *.有标号二分图* 的个数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树的</a:t>
            </a:r>
            <a:r>
              <a:rPr lang="en"/>
              <a:t>计数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经典问题：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Cayley公式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N个点无标号无根树有多少种呢？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Double Counting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60950" y="19711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是不是感觉太麻烦了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刚刚的做法过于依赖前两问的思路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有没有更直接的思路呢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Double Counting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60950" y="19711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还是算两次  记f(i)为i个点的二分图个数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由计算N个点的二染色方式可得下式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右侧如之前所说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913" y="2874839"/>
            <a:ext cx="4208725" cy="9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Double Counting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60950" y="19711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由计算N个点的二染色方式可得下式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右侧与</a:t>
            </a:r>
            <a:r>
              <a:rPr lang="en"/>
              <a:t>之前相同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关于左侧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一个K个联通块的二分图 会被计数2^K次 对应了左边的2^K 个f(i)f(n-i)项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113" y="1971164"/>
            <a:ext cx="4208725" cy="9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Double Counting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60950" y="19711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由计算N个点的二染色方式可得下式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右侧与之前相同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关于左侧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一个K个联通块的二分图 会被计数2^K次 对应了左边的2^K 个f(i)f(n-i)</a:t>
            </a:r>
            <a:r>
              <a:rPr lang="en"/>
              <a:t>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直接暴力算这个式子 即可得到一个O(N^2)的做法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113" y="1971164"/>
            <a:ext cx="4208725" cy="9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Practice 1.0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1668"/>
            <a:ext cx="9143999" cy="1969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Practice 2.0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众所周知 四边形是不稳定的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559525"/>
            <a:ext cx="6724574" cy="20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Practice 2.0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众所周知 四边形是不稳定的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但是三角形是稳定的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当我们给四边形加上支架 那么他就稳定了</a:t>
            </a:r>
            <a:r>
              <a:rPr lang="en"/>
              <a:t> 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225" y="2635975"/>
            <a:ext cx="2933775" cy="19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Practice 2.0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众所周知 四边形是不稳定的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但是三角形是稳定的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当我们给四边形加上支架 那么他就稳定了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那么对于N行M列的四边形组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有多少种加支架的方法可以使其稳定呢？N,M&lt;=20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225" y="2635975"/>
            <a:ext cx="2933775" cy="19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Practice 2.0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首先考虑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稳定如何转化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225" y="2635975"/>
            <a:ext cx="2933775" cy="19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Practice 2.0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首先考虑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稳定如何转化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*稳定&lt;=&gt;行列组成的二分图联通*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225" y="2635975"/>
            <a:ext cx="2933775" cy="19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Prüfer数列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对于任意一棵无根树，都可以将其转换成一个N-2长度的序列。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400" y="2546100"/>
            <a:ext cx="20574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413" y="2546088"/>
            <a:ext cx="1838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Practice 2.0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*稳定&lt;=&gt;行列组成的二分图联通*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/>
              <a:t>N+M的联通二分图个数？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225" y="2635975"/>
            <a:ext cx="2933775" cy="19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Practice 2.0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*稳定&lt;=&gt;行列组成的二分图联通*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N+M的联通二分图个数？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(i,j)有</a:t>
            </a:r>
            <a:r>
              <a:rPr lang="en"/>
              <a:t>三种状态{无，正对角线，反对角线}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225" y="2635975"/>
            <a:ext cx="2933775" cy="19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Practice 2.0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*稳定&lt;=&gt;行列组成的二分图联通*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N+M的联通二分图个数？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(i,j)有三种状态{无，正对角线，反对角线}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dp[i][j]</a:t>
            </a:r>
            <a:r>
              <a:rPr lang="en"/>
              <a:t>表示左边i个点右边j个点的二分图个数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枚举1号点的联通块进行转移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225" y="2635975"/>
            <a:ext cx="2933775" cy="19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4629275"/>
            <a:ext cx="6187825" cy="4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SGU 481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N个点N</a:t>
            </a:r>
            <a:r>
              <a:rPr lang="en"/>
              <a:t>条边的有根树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N&lt;=5000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SGU 481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基环外向树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先考虑去掉基环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记F(n,k) 为 N个点形成K个有标号有根森林的方案数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ans=∑F(n,k)*(k-1)!/2 (k&gt;=3)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Double Counting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记F(n,k) 为 N个点形成K个有标号有根森林的方案数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计算所有森林的边能形成的的排列数S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∑F(n,k)*(n-k)!=∑ (n^(n-k’)*P(n-1,k’-1))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Double Counting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记F(n,k) 为 N个点形成K个有标号有根森林的方案数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计算所有森林的边能形成的的排列数S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/>
              <a:t>∑F(n,k)*(n-k)!=∑ (n^(n-k’)*P(n-1,k’-1))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左侧直接依靠F(n,k)定义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Double Counting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记F(n,k) 为 N个点形成K个有标号有根森林的方案数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计算所有森林的边能形成的的排列数S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∑F(n,k)*(n-k)!=∑ (n^(n-k</a:t>
            </a:r>
            <a:r>
              <a:rPr lang="en"/>
              <a:t>’</a:t>
            </a:r>
            <a:r>
              <a:rPr lang="en"/>
              <a:t>)*P(n-1,k</a:t>
            </a:r>
            <a:r>
              <a:rPr lang="en"/>
              <a:t>’</a:t>
            </a:r>
            <a:r>
              <a:rPr lang="en"/>
              <a:t>-1))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左侧直接依靠F(n,k)定义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右侧考虑每加一条边，等价于选一个点作为父亲，在选一个联通块的根作为儿子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Prüfer</a:t>
            </a:r>
            <a:r>
              <a:rPr lang="en"/>
              <a:t>数列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63978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只需证明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任何一个长为N-2,取值范围在1到之间的数列都唯一地对应了一棵N个节点的无根树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这样我们的带标号无根树就和Prüfer数列之间形成一一对应的关系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375" y="1919075"/>
            <a:ext cx="20574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Prüfer数列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树-&gt;</a:t>
            </a:r>
            <a:r>
              <a:rPr lang="en"/>
              <a:t>序列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每次选择标号最小的叶子节点删去，并在序列中记录其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父亲的标号。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直到最后2个点为止。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750" y="1919075"/>
            <a:ext cx="20574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Prüfer数列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序列-&gt;树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另建一个集合G含有元素{1..n}，找出集合中最小的未在Prufer序列中出现过的数，将该点与Prufer序列中首项连一条边，并将该点和Prufer序列首项删除，重复操作n-2次，将集合中剩余的两个点之间连边即可。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750" y="1919075"/>
            <a:ext cx="20574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Prüfer数列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61368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对于任意一棵无根树，都可以将其转换成一个N-2长度的序列。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根据刚刚的证明，易知度数为D的点在Prüfer数列中出现了D-1次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750" y="1919075"/>
            <a:ext cx="20574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树的</a:t>
            </a:r>
            <a:r>
              <a:rPr lang="en"/>
              <a:t>计数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N个点无标号无根树有多少种呢？     N^(N-2)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N个点无标号有根树有多少种呢？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树的计数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N个点无标号无根树有多少种呢？     N^(N-2)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N个点无标号有根树有多少种呢？    </a:t>
            </a:r>
            <a:r>
              <a:rPr lang="en"/>
              <a:t> N^(N-1)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