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5" r:id="rId8"/>
    <p:sldId id="259" r:id="rId9"/>
    <p:sldId id="266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3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8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3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F53A-79DE-4FF9-BF61-15FC1B4FF7F1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F47-66FB-489C-8485-B9408EC9F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Counting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UESTC-</a:t>
            </a:r>
            <a:r>
              <a:rPr lang="en-US" altLang="zh-CN" dirty="0" err="1" smtClean="0"/>
              <a:t>Hezhu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77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/>
              <a:t>– CDOJ 1577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在所有长度为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/>
                  <a:t>字符集大小为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字符串中，对每个字符串求出本质不同的回文子串数量，求和。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1~1000</a:t>
            </a:r>
            <a:r>
              <a:rPr lang="zh-CN" altLang="en-US" dirty="0" smtClean="0"/>
              <a:t>中同时不被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整除的数有多少个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5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∩…∩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1,2,…,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4/42/Inclusion-exclusion.svg/220px-Inclusion-exclu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23" y="3836982"/>
            <a:ext cx="2924977" cy="23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的网格上，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个格子上有障碍。从</a:t>
            </a:r>
            <a:r>
              <a:rPr lang="en-US" altLang="zh-CN" dirty="0" smtClean="0"/>
              <a:t>(1,1)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，每次只能向右或者向下走，求有多少种不同的走法。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6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 – 51nod 1518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多米诺骨牌是 </a:t>
            </a:r>
            <a:r>
              <a:rPr lang="en-US" altLang="zh-CN" dirty="0"/>
              <a:t>2 × 1 </a:t>
            </a:r>
            <a:r>
              <a:rPr lang="zh-CN" altLang="en-US" dirty="0"/>
              <a:t>或 </a:t>
            </a:r>
            <a:r>
              <a:rPr lang="en-US" altLang="zh-CN" dirty="0"/>
              <a:t>1 × 2 </a:t>
            </a:r>
            <a:r>
              <a:rPr lang="zh-CN" altLang="en-US" dirty="0"/>
              <a:t>的矩形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考虑用多米诺骨牌覆盖 </a:t>
            </a:r>
            <a:r>
              <a:rPr lang="en-US" altLang="zh-CN" dirty="0"/>
              <a:t>m × n </a:t>
            </a:r>
            <a:r>
              <a:rPr lang="zh-CN" altLang="en-US" dirty="0"/>
              <a:t>棋盘，如果无法通过一条不穿过任何骨牌内部的直线，将一种覆盖方案分割成两个部分，那么这种覆盖方案被称为是稳定的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例如，下图中 </a:t>
            </a:r>
            <a:r>
              <a:rPr lang="en-US" altLang="zh-CN" dirty="0"/>
              <a:t>(</a:t>
            </a:r>
            <a:r>
              <a:rPr lang="gsw-FR" altLang="zh-CN" dirty="0"/>
              <a:t>a), (b) </a:t>
            </a:r>
            <a:r>
              <a:rPr lang="zh-CN" altLang="en-US" dirty="0"/>
              <a:t>是稳定的，</a:t>
            </a:r>
            <a:r>
              <a:rPr lang="en-US" altLang="zh-CN" dirty="0"/>
              <a:t>(</a:t>
            </a:r>
            <a:r>
              <a:rPr lang="gsw-FR" altLang="zh-CN" dirty="0"/>
              <a:t>c), (d) </a:t>
            </a:r>
            <a:r>
              <a:rPr lang="zh-CN" altLang="en-US" dirty="0"/>
              <a:t>是不稳定的。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m × n </a:t>
            </a:r>
            <a:r>
              <a:rPr lang="zh-CN" altLang="en-US" dirty="0"/>
              <a:t>的棋盘，有多少种稳定的</a:t>
            </a:r>
            <a:r>
              <a:rPr lang="zh-CN" altLang="en-US" dirty="0" smtClean="0"/>
              <a:t>多米诺骨牌</a:t>
            </a:r>
            <a:r>
              <a:rPr lang="zh-CN" altLang="en-US" dirty="0"/>
              <a:t>的覆盖方案？</a:t>
            </a:r>
          </a:p>
        </p:txBody>
      </p:sp>
      <p:pic>
        <p:nvPicPr>
          <p:cNvPr id="2052" name="Picture 4" descr="https://img.51nod.com/upload/000FBF23/08D2B49A7138B8F60000000000000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4710112"/>
            <a:ext cx="63055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– HDU 4624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有一行</a:t>
            </a:r>
            <a:r>
              <a:rPr lang="en-US" altLang="zh-CN" dirty="0"/>
              <a:t>N</a:t>
            </a:r>
            <a:r>
              <a:rPr lang="zh-CN" altLang="en-US" dirty="0"/>
              <a:t>个白色的球，每次你会随机选择一个区间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，将这些区间里</a:t>
            </a:r>
            <a:r>
              <a:rPr lang="zh-CN" altLang="en-US" dirty="0" smtClean="0"/>
              <a:t>的球</a:t>
            </a:r>
            <a:r>
              <a:rPr lang="zh-CN" altLang="en-US" dirty="0"/>
              <a:t>都染黑。问期望多少次以后，所有的球都被染黑？ </a:t>
            </a:r>
          </a:p>
        </p:txBody>
      </p:sp>
    </p:spTree>
    <p:extLst>
      <p:ext uri="{BB962C8B-B14F-4D97-AF65-F5344CB8AC3E}">
        <p14:creationId xmlns:p14="http://schemas.microsoft.com/office/powerpoint/2010/main" val="124301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pt-BR" altLang="zh-CN" dirty="0" smtClean="0"/>
              </a:p>
              <a:p>
                <a:endParaRPr lang="pt-BR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 – </a:t>
            </a:r>
            <a:r>
              <a:rPr lang="en-US" altLang="zh-CN" dirty="0" err="1" smtClean="0"/>
              <a:t>jisuanke</a:t>
            </a:r>
            <a:r>
              <a:rPr lang="en-US" altLang="zh-CN" dirty="0"/>
              <a:t> 11161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某用户忘记了支付宝的登录密码，他只记得自己的密码满足以下几个条件：</a:t>
                </a:r>
                <a:endParaRPr lang="zh-CN" altLang="en-US" dirty="0"/>
              </a:p>
              <a:p>
                <a:r>
                  <a:rPr lang="zh-CN" altLang="en-US" dirty="0"/>
                  <a:t>密码中最多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种</a:t>
                </a:r>
                <a:r>
                  <a:rPr lang="zh-CN" altLang="en-US" dirty="0"/>
                  <a:t>不同的字符</a:t>
                </a:r>
                <a:r>
                  <a:rPr lang="zh-CN" altLang="en-US" dirty="0" smtClean="0"/>
                  <a:t>；</a:t>
                </a:r>
                <a:endParaRPr lang="zh-CN" altLang="en-US" dirty="0"/>
              </a:p>
              <a:p>
                <a:r>
                  <a:rPr lang="zh-CN" altLang="en-US" dirty="0"/>
                  <a:t>密码的最大长度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但不能为空</a:t>
                </a:r>
                <a:r>
                  <a:rPr lang="zh-CN" altLang="en-US" dirty="0" smtClean="0"/>
                  <a:t>；</a:t>
                </a:r>
              </a:p>
              <a:p>
                <a:r>
                  <a:rPr lang="zh-CN" altLang="en-US" dirty="0" smtClean="0"/>
                  <a:t>密码</a:t>
                </a:r>
                <a:r>
                  <a:rPr lang="zh-CN" altLang="en-US" dirty="0"/>
                  <a:t>的任意一个前缀</a:t>
                </a:r>
                <a:r>
                  <a:rPr lang="zh-CN" altLang="en-US" dirty="0" smtClean="0"/>
                  <a:t>都不是一个 </a:t>
                </a:r>
                <a:r>
                  <a:rPr lang="en-US" altLang="zh-CN" dirty="0" smtClean="0"/>
                  <a:t>square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square 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定义如下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  <a:p>
                <a:pPr lvl="1"/>
                <a:r>
                  <a:rPr lang="zh-CN" altLang="en-US" dirty="0" smtClean="0"/>
                  <a:t>字符串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是偶数；</a:t>
                </a:r>
                <a:endParaRPr lang="zh-CN" altLang="en-US" dirty="0"/>
              </a:p>
              <a:p>
                <a:pPr lvl="1"/>
                <a:r>
                  <a:rPr lang="zh-CN" altLang="en-US" dirty="0" smtClean="0"/>
                  <a:t>字符串</a:t>
                </a:r>
                <a:r>
                  <a:rPr lang="zh-CN" altLang="en-US" dirty="0"/>
                  <a:t>的长度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前缀和</a:t>
                </a:r>
                <a:r>
                  <a:rPr lang="zh-CN" altLang="en-US" dirty="0" smtClean="0"/>
                  <a:t>长度为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后缀相同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/>
                  <a:t>比如，</a:t>
                </a:r>
                <a:r>
                  <a:rPr lang="en-US" altLang="zh-CN" dirty="0" err="1" smtClean="0"/>
                  <a:t>abab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一个 </a:t>
                </a:r>
                <a:r>
                  <a:rPr lang="en-US" altLang="zh-CN" dirty="0" smtClean="0"/>
                  <a:t>square</a:t>
                </a:r>
                <a:r>
                  <a:rPr lang="zh-CN" altLang="en-US" dirty="0" smtClean="0"/>
                  <a:t>，而 </a:t>
                </a:r>
                <a:r>
                  <a:rPr lang="en-US" altLang="zh-CN" dirty="0" err="1" smtClean="0"/>
                  <a:t>abba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不是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 smtClean="0"/>
                  <a:t>问</a:t>
                </a:r>
                <a:r>
                  <a:rPr lang="zh-CN" altLang="en-US" dirty="0"/>
                  <a:t>符合条件的密码有多少个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出发，每次随机上下左右四个方向随机走一步，一共走</a:t>
            </a:r>
            <a:r>
              <a:rPr lang="en-US" altLang="zh-CN" dirty="0" smtClean="0"/>
              <a:t>N</a:t>
            </a:r>
            <a:r>
              <a:rPr lang="zh-CN" altLang="en-US" dirty="0" smtClean="0"/>
              <a:t>步，</a:t>
            </a:r>
            <a:r>
              <a:rPr lang="zh-CN" altLang="en-US" smtClean="0"/>
              <a:t>求最后走过的</a:t>
            </a:r>
            <a:r>
              <a:rPr lang="zh-CN" altLang="en-US" dirty="0" smtClean="0"/>
              <a:t>格点个数的期望。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6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335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Counting</vt:lpstr>
      <vt:lpstr>例题</vt:lpstr>
      <vt:lpstr>容斥定理</vt:lpstr>
      <vt:lpstr>例题</vt:lpstr>
      <vt:lpstr>例题 – 51nod 1518</vt:lpstr>
      <vt:lpstr>例题 – HDU 4624</vt:lpstr>
      <vt:lpstr>题解</vt:lpstr>
      <vt:lpstr>例题 – jisuanke 11161</vt:lpstr>
      <vt:lpstr>例题</vt:lpstr>
      <vt:lpstr>例题 – CDOJ 1577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何柱</dc:creator>
  <cp:lastModifiedBy>何柱</cp:lastModifiedBy>
  <cp:revision>30</cp:revision>
  <dcterms:created xsi:type="dcterms:W3CDTF">2017-12-25T08:40:26Z</dcterms:created>
  <dcterms:modified xsi:type="dcterms:W3CDTF">2017-12-29T05:48:21Z</dcterms:modified>
</cp:coreProperties>
</file>