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5" r:id="rId3"/>
    <p:sldId id="306" r:id="rId4"/>
    <p:sldId id="307" r:id="rId5"/>
    <p:sldId id="308" r:id="rId6"/>
    <p:sldId id="257" r:id="rId7"/>
    <p:sldId id="296" r:id="rId8"/>
    <p:sldId id="259" r:id="rId9"/>
    <p:sldId id="299" r:id="rId10"/>
    <p:sldId id="297" r:id="rId11"/>
    <p:sldId id="260" r:id="rId12"/>
    <p:sldId id="298" r:id="rId13"/>
    <p:sldId id="300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0AF0-7C13-4CCB-95A2-EC4647F109ED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8CE3-3D72-4B63-8BCB-E07904861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7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0F89-8923-456D-933F-10245A6D38EF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B58D-CB54-456F-9B1B-50DB350C6357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4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339-ABED-4D93-82D0-A13D34B266C6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700D-262A-46FD-A530-901D47058369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8D0-3A61-464A-A84D-968CAECEEC18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5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496-0E54-4E69-9F8B-547F594C70BB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25DF-0C89-48DA-B2D5-5DFD9C4157C2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277A-71FD-472A-86C1-0327EC1F6B06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9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E0E5-D456-4BCC-A32E-77A6711B2B03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0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2B99-FD4D-4EA4-93C4-E3E07DAABD45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5D5-3C21-4A2C-BBC1-E0994C49E986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B7F8-95B6-4E37-B56B-A45F09FD3199}" type="datetime1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gsw-FR" altLang="zh-CN" smtClean="0"/>
              <a:t>UESTC-Hezhu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039B-E438-4155-865E-8AB18AE3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0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3920" y="1134319"/>
            <a:ext cx="8800616" cy="1689903"/>
          </a:xfrm>
        </p:spPr>
        <p:txBody>
          <a:bodyPr>
            <a:normAutofit/>
          </a:bodyPr>
          <a:lstStyle/>
          <a:p>
            <a:r>
              <a:rPr lang="en-US" altLang="zh-CN" dirty="0"/>
              <a:t>BLACK TECH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5039" y="2824222"/>
            <a:ext cx="366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-</a:t>
            </a:r>
            <a:r>
              <a:rPr lang="en-US" altLang="zh-CN" sz="3600" dirty="0" smtClean="0"/>
              <a:t>Lweb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56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回文分解：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40" y="2585790"/>
            <a:ext cx="8542688" cy="1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𝑠𝑒𝑟𝑖𝑒𝑠𝐿𝑖𝑛𝑘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的回文后缀中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值与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不同的最长的回文后缀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11" y="3970583"/>
            <a:ext cx="7365120" cy="19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回文分解：另一种</a:t>
            </a:r>
            <a:r>
              <a:rPr lang="en-US" altLang="zh-CN" dirty="0" smtClean="0"/>
              <a:t>Naïve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50" y="4425223"/>
            <a:ext cx="7453033" cy="12116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50" y="2005158"/>
            <a:ext cx="7485088" cy="18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引理</a:t>
                </a:r>
                <a:r>
                  <a:rPr lang="zh-CN" altLang="en-US" dirty="0" smtClean="0"/>
                  <a:t>：由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𝑠𝑒𝑟𝑖𝑒𝑠𝐿𝑖𝑛𝑘</m:t>
                    </m:r>
                  </m:oMath>
                </a14:m>
                <a:r>
                  <a:rPr lang="zh-CN" altLang="en-US" dirty="0" smtClean="0"/>
                  <a:t>构成的链长度不超过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有</a:t>
                </a:r>
                <a:r>
                  <a:rPr lang="zh-CN" altLang="en-US" dirty="0" smtClean="0"/>
                  <a:t>时间</a:t>
                </a:r>
                <a:r>
                  <a:rPr lang="zh-CN" altLang="en-US" dirty="0" smtClean="0"/>
                  <a:t>再作证明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定义串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的回文后缀中某个是后缀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leading</a:t>
                </a:r>
                <a:r>
                  <a:rPr lang="zh-CN" altLang="en-US" dirty="0" smtClean="0"/>
                  <a:t>回文后缀当且仅当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𝑚𝑎𝑥𝑆𝑢𝑓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𝑠𝑒𝑟𝑖𝑒𝑠𝐿𝑖𝑛𝑘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 smtClean="0"/>
                  <a:t>的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个</a:t>
                </a:r>
                <a:r>
                  <a:rPr lang="zh-CN" altLang="en-US" b="0" dirty="0" smtClean="0"/>
                  <a:t>回文后缀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62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引理：设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leading</a:t>
                </a:r>
                <a:r>
                  <a:rPr lang="zh-CN" altLang="en-US" dirty="0" smtClean="0"/>
                  <a:t>回文后缀，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𝑑𝑖𝑓𝑓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中只出现两次，分别作为前缀和后缀出现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引理：设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leading</a:t>
                </a:r>
                <a:r>
                  <a:rPr lang="zh-CN" altLang="en-US" dirty="0" smtClean="0"/>
                  <a:t>回文后缀，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𝑑𝑖𝑓𝑓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是串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𝑑𝑖𝑓𝑓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leading</a:t>
                </a:r>
                <a:r>
                  <a:rPr lang="zh-CN" altLang="en-US" dirty="0" smtClean="0"/>
                  <a:t>回文后缀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35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4" y="2205048"/>
            <a:ext cx="10292541" cy="28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5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回文分解：超叼的实现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80" y="2419996"/>
            <a:ext cx="8205181" cy="24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CDOJ 1575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串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串的相似程度：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=|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并且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是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一个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回文串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给</a:t>
                </a:r>
                <a:r>
                  <a:rPr lang="zh-CN" altLang="en-US" dirty="0" smtClean="0"/>
                  <a:t>出串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，计算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1…1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由小写英文字符构成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41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95423" y="1620457"/>
            <a:ext cx="106487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Dijkstra</a:t>
            </a:r>
            <a:r>
              <a:rPr lang="zh-CN" altLang="en-US" sz="4000" dirty="0" smtClean="0"/>
              <a:t>实现的费用流</a:t>
            </a: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回文树的一些高级应用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并不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51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pfa</a:t>
            </a:r>
            <a:r>
              <a:rPr lang="zh-CN" altLang="en-US" dirty="0" smtClean="0"/>
              <a:t>增广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z</a:t>
            </a:r>
            <a:r>
              <a:rPr lang="en-US" altLang="zh-CN" dirty="0" err="1" smtClean="0"/>
              <a:t>kw</a:t>
            </a:r>
            <a:r>
              <a:rPr lang="zh-CN" altLang="en-US" dirty="0" smtClean="0"/>
              <a:t>标号法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网络单纯形</a:t>
            </a:r>
            <a:r>
              <a:rPr lang="en-US" altLang="zh-CN" dirty="0" smtClean="0"/>
              <a:t>(</a:t>
            </a:r>
            <a:r>
              <a:rPr lang="zh-CN" altLang="en-US" dirty="0" smtClean="0"/>
              <a:t>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d</a:t>
            </a:r>
            <a:r>
              <a:rPr lang="en-US" altLang="zh-CN" dirty="0" err="1" smtClean="0"/>
              <a:t>ijkstra</a:t>
            </a:r>
            <a:r>
              <a:rPr lang="zh-CN" altLang="en-US" dirty="0" smtClean="0"/>
              <a:t>增广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9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费用流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最短路的三角形不等式：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对于位于最短路上的边：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44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每次增广后对所有边的</a:t>
                </a:r>
                <a:r>
                  <a:rPr lang="en-US" altLang="zh-CN" dirty="0" smtClean="0"/>
                  <a:t>cost</a:t>
                </a:r>
                <a:r>
                  <a:rPr lang="zh-CN" altLang="en-US" dirty="0" smtClean="0"/>
                  <a:t>进行修正：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的路径长度减小了一个常量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的边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zh-CN" altLang="en-US" dirty="0" smtClean="0"/>
                  <a:t>非负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21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回文树回顾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每个节点表示一个本质不同的回文子串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转移函数构成两棵字典树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后缀链接构成一棵有根树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296" y="2001294"/>
            <a:ext cx="3447619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803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添加一个字符至多产生一个新的回文串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沿着后缀链接找新的最长回文后缀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10610"/>
              </p:ext>
            </p:extLst>
          </p:nvPr>
        </p:nvGraphicFramePr>
        <p:xfrm>
          <a:off x="1650036" y="3356659"/>
          <a:ext cx="6949950" cy="4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</a:tblGrid>
              <a:tr h="47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32509"/>
              </p:ext>
            </p:extLst>
          </p:nvPr>
        </p:nvGraphicFramePr>
        <p:xfrm>
          <a:off x="1650036" y="5598972"/>
          <a:ext cx="6949950" cy="4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  <a:gridCol w="694995"/>
              </a:tblGrid>
              <a:tr h="477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99616"/>
              </p:ext>
            </p:extLst>
          </p:nvPr>
        </p:nvGraphicFramePr>
        <p:xfrm>
          <a:off x="8599986" y="5598972"/>
          <a:ext cx="769073" cy="4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73"/>
              </a:tblGrid>
              <a:tr h="47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23726"/>
              </p:ext>
            </p:extLst>
          </p:nvPr>
        </p:nvGraphicFramePr>
        <p:xfrm>
          <a:off x="8599986" y="3356659"/>
          <a:ext cx="769073" cy="47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073"/>
              </a:tblGrid>
              <a:tr h="477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8599986" y="2173800"/>
            <a:ext cx="0" cy="261811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285053" y="2655333"/>
                <a:ext cx="3923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053" y="2655333"/>
                <a:ext cx="3923818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支持首尾添加字符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类似地维护最长回文前缀</a:t>
                </a:r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endParaRPr lang="en-US" altLang="zh-CN" dirty="0" smtClean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前缀链接 </a:t>
                </a:r>
                <a:r>
                  <a:rPr lang="en-US" altLang="zh-CN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= </a:t>
                </a:r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后缀链接</a:t>
                </a:r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只需</a:t>
                </a:r>
                <a:r>
                  <a:rPr lang="zh-CN" altLang="en-US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要维护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𝑀𝑎𝑥𝑆𝑢𝑓</m:t>
                    </m:r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𝑀𝑎𝑥𝑃𝑟𝑒</m:t>
                    </m:r>
                  </m:oMath>
                </a14:m>
                <a:endParaRPr lang="en-US" altLang="zh-CN" b="0" dirty="0" smtClean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en-US" altLang="zh-CN" b="0" dirty="0" smtClean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gsw-FR" altLang="zh-CN" sz="2400" b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支持删除字符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𝑞𝑢𝑖𝑐𝑘𝐿𝑖𝑛𝑘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所有回文后缀中前导字符与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不同的最长回文后缀</a:t>
                </a:r>
                <a:endParaRPr lang="en-US" altLang="zh-CN" b="0" dirty="0" smtClean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r>
                  <a:rPr lang="zh-CN" altLang="en-US" dirty="0" smtClean="0">
                    <a:solidFill>
                      <a:srgbClr val="000000"/>
                    </a:solidFill>
                    <a:latin typeface="Source Code Pro" panose="020B0509030403020204" pitchFamily="49" charset="0"/>
                  </a:rPr>
                  <a:t>引理：由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𝑞𝑢𝑖𝑐𝑘𝐿𝑖𝑛𝑘</m:t>
                    </m:r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构成的链长度不超过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，</a:t>
                </a:r>
                <a:r>
                  <a:rPr lang="en-US" altLang="zh-CN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(</a:t>
                </a:r>
                <a:r>
                  <a:rPr lang="zh-CN" altLang="en-US" b="0" dirty="0" smtClean="0">
                    <a:solidFill>
                      <a:srgbClr val="000000"/>
                    </a:solidFill>
                    <a:effectLst/>
                    <a:latin typeface="Source Code Pro" panose="020B0509030403020204" pitchFamily="49" charset="0"/>
                  </a:rPr>
                  <a:t>后面再作证明</a:t>
                </a:r>
                <a:endParaRPr lang="en-US" altLang="zh-CN" b="0" dirty="0" smtClean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Source Code Pro" panose="020B0509030403020204" pitchFamily="49" charset="0"/>
                </a:endParaRPr>
              </a:p>
              <a:p>
                <a:endParaRPr lang="gsw-FR" altLang="zh-CN" sz="2400" b="0" dirty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86" y="4238912"/>
            <a:ext cx="8952303" cy="17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263</Words>
  <Application>Microsoft Office PowerPoint</Application>
  <PresentationFormat>宽屏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Source Code Pro</vt:lpstr>
      <vt:lpstr>等线</vt:lpstr>
      <vt:lpstr>等线 Light</vt:lpstr>
      <vt:lpstr>Arial</vt:lpstr>
      <vt:lpstr>Cambria Math</vt:lpstr>
      <vt:lpstr>Office 主题​​</vt:lpstr>
      <vt:lpstr>BLACK TECH</vt:lpstr>
      <vt:lpstr>PowerPoint 演示文稿</vt:lpstr>
      <vt:lpstr>费用流</vt:lpstr>
      <vt:lpstr>费用流</vt:lpstr>
      <vt:lpstr>费用流</vt:lpstr>
      <vt:lpstr>回文树回顾</vt:lpstr>
      <vt:lpstr>构造过程</vt:lpstr>
      <vt:lpstr>支持首尾添加字符</vt:lpstr>
      <vt:lpstr>支持删除字符</vt:lpstr>
      <vt:lpstr>回文分解：Naïve实现</vt:lpstr>
      <vt:lpstr>回文分解</vt:lpstr>
      <vt:lpstr>回文分解：另一种Naïve实现</vt:lpstr>
      <vt:lpstr>回文分解</vt:lpstr>
      <vt:lpstr>回文分解</vt:lpstr>
      <vt:lpstr>回文分解</vt:lpstr>
      <vt:lpstr>回文分解：超叼的实现</vt:lpstr>
      <vt:lpstr>CDOJ 1575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何柱</dc:creator>
  <cp:lastModifiedBy>Lweb</cp:lastModifiedBy>
  <cp:revision>126</cp:revision>
  <dcterms:created xsi:type="dcterms:W3CDTF">2017-12-21T03:00:11Z</dcterms:created>
  <dcterms:modified xsi:type="dcterms:W3CDTF">2017-12-31T03:11:31Z</dcterms:modified>
</cp:coreProperties>
</file>