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6_C1C5D8B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7389FC-CB56-CF4D-E353-3D15BF3C4A46}" name="Jacob Cohen" initials="JC" userId="814070ed6ec7b04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B"/>
    <a:srgbClr val="AB0520"/>
    <a:srgbClr val="F4EDE5"/>
    <a:srgbClr val="9EABAE"/>
    <a:srgbClr val="4472C4"/>
    <a:srgbClr val="A95C42"/>
    <a:srgbClr val="007D84"/>
    <a:srgbClr val="70B865"/>
    <a:srgbClr val="E2E9EB"/>
    <a:srgbClr val="1E5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>
        <p:scale>
          <a:sx n="66" d="100"/>
          <a:sy n="66" d="100"/>
        </p:scale>
        <p:origin x="231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6_C1C5D8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44583B-E967-4253-BE85-DE65EC2AF986}" authorId="{BB7389FC-CB56-CF4D-E353-3D15BF3C4A46}" created="2023-10-18T05:03:40.805">
    <pc:sldMkLst xmlns:pc="http://schemas.microsoft.com/office/powerpoint/2013/main/command">
      <pc:docMk/>
      <pc:sldMk cId="3250968752" sldId="262"/>
    </pc:sldMkLst>
    <p188:txBody>
      <a:bodyPr/>
      <a:lstStyle/>
      <a:p>
        <a:r>
          <a:rPr lang="en-US"/>
          <a:t>Login page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B803-2824-E029-CD77-CC6E81FF3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B1178-FB18-7459-0F7A-625447091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F6B3-7B8E-A0A4-92D9-9991262E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3ED8-3335-77CD-BA36-F321F818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50A0-803A-6A74-BC4B-5A294F1A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13B9-A834-AA27-0EDE-6A8E683E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FB766-6D21-C0E3-16B6-7319F544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10F6-F9DC-52EA-FE71-FB413632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BEE4-F6E7-113A-554D-EEE3035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FE5A-1B50-9A1E-C4B3-B3D702CD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A5CA4-34E7-0D15-2551-7EF1DF4D6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5F905-462E-36C5-E847-39AC1867F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99F0-E357-4079-AC12-B58EA5FE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36CE-E0B0-9107-9EC2-25E93F74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8B41-D648-39D7-4C21-0E49C9EC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AADA-4FBA-032E-6CF9-DDFF1545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196E-38C5-FB73-53BE-6D46AEFF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2AC8-736A-4318-7D47-088C6E44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BACB-1C20-5C52-360C-07E113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D2F4-31F7-0748-68F3-373EABE2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CC90-799A-B82A-DA58-EFDC553A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8C6E0-ED3C-C22C-1B08-5AEB65C5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DD68-C559-1EDD-F094-40395370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FD69-F13B-FC10-8633-1200C802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35F9-18E0-3E90-FFD3-CFC1E7FA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9E5F-69E3-DE37-47CC-B433B1CE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7697-5FEE-8FB3-6603-B85A5722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58A7F-0C66-8158-EF0C-C61C4E2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B614-DC0E-7038-7447-9B0228AE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D718-2BB3-48C4-71B5-2395EE69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C723-DF64-74D1-55ED-1D615C2E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42AF-1C0B-D98E-2162-37C87C4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9193-D417-87CF-08F7-A0352A3C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2DCCC-E3F2-21FA-BCF0-0C452891B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D313B-A676-704C-8EAE-6F748F2CE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B28DB-A3DC-D357-8CBB-EBAFC2810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89069-F306-CE30-42BE-94CC3096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73BE6-DA40-DF8F-2B3C-AF6437A5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7C95-50D1-9C1D-1B0A-3FCF59F0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4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C58D-C02C-B3AC-279F-83F4D0D3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00AF4-D7EA-BA75-E002-352AC2CE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4137E-21F2-4EA2-648A-FBC6F256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E3280-7CB4-B87C-A4F1-C06CE65D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7B25C-3AF7-93AE-BD3C-C036E1BE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9B11B-0BB6-10B8-63A9-96D0AB75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7D79-EBE7-18E3-ABD1-85E9A86D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4907-4BBC-3135-BB9B-82639A94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F3D-E9CE-565E-9110-9C312044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6C3DC-9E32-AD05-4FE0-25A1901F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76DF4-BCBD-17FA-B2CE-9E3309BA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BBED-4AAE-BE81-A315-2D2D380C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3A75F-A228-1DAE-0633-EFD83A7D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9F9B-D890-FF4B-34C2-3999EDFD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8A622-BCE9-9805-2109-C98756426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5474-EDC7-EF3E-B53E-6EFA7A21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0BFA7-E719-CBFC-41F8-4DF29AE7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EEEC-9D91-9012-DBF9-ACA54209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59E63-BD72-7229-635D-3DD61E1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B7E3A-6655-1749-15A5-ECCD0088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092A-E54F-B09D-B26D-136F0A13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DDD6-0BD1-7898-6AE6-14F864C41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BDD3-A15C-4955-8CA3-3D8B5691D9F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AFFE-1A59-4AD1-C1A9-514EAAD9A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76C4-5BD9-080A-3E6B-B26409E1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6_C1C5D8B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D7396D-CA6E-D44D-6CBD-0FAA7B7CE3AF}"/>
              </a:ext>
            </a:extLst>
          </p:cNvPr>
          <p:cNvSpPr/>
          <p:nvPr/>
        </p:nvSpPr>
        <p:spPr>
          <a:xfrm>
            <a:off x="5079513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42F4D-E893-7F06-018E-54E9E4F48CDB}"/>
              </a:ext>
            </a:extLst>
          </p:cNvPr>
          <p:cNvSpPr txBox="1"/>
          <p:nvPr/>
        </p:nvSpPr>
        <p:spPr>
          <a:xfrm>
            <a:off x="5484576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EB742-BD52-B384-6C90-335A5559FAAC}"/>
              </a:ext>
            </a:extLst>
          </p:cNvPr>
          <p:cNvSpPr/>
          <p:nvPr/>
        </p:nvSpPr>
        <p:spPr>
          <a:xfrm>
            <a:off x="5379390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DBC7C0-C3D1-7BE5-1D4E-5DCAE9E392E2}"/>
              </a:ext>
            </a:extLst>
          </p:cNvPr>
          <p:cNvSpPr/>
          <p:nvPr/>
        </p:nvSpPr>
        <p:spPr>
          <a:xfrm>
            <a:off x="7665390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A19D6-2C81-F534-AE9C-5C0EE8957592}"/>
              </a:ext>
            </a:extLst>
          </p:cNvPr>
          <p:cNvSpPr txBox="1"/>
          <p:nvPr/>
        </p:nvSpPr>
        <p:spPr>
          <a:xfrm>
            <a:off x="8070453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34DA7D-5E78-27C7-51D1-DAF75AB95427}"/>
              </a:ext>
            </a:extLst>
          </p:cNvPr>
          <p:cNvSpPr/>
          <p:nvPr/>
        </p:nvSpPr>
        <p:spPr>
          <a:xfrm>
            <a:off x="7965267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63A352-18C1-CC09-45D8-1BF8438CEAE9}"/>
              </a:ext>
            </a:extLst>
          </p:cNvPr>
          <p:cNvSpPr/>
          <p:nvPr/>
        </p:nvSpPr>
        <p:spPr>
          <a:xfrm>
            <a:off x="2493635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85F77-D136-C58F-A060-43DE682D0EB2}"/>
              </a:ext>
            </a:extLst>
          </p:cNvPr>
          <p:cNvSpPr txBox="1"/>
          <p:nvPr/>
        </p:nvSpPr>
        <p:spPr>
          <a:xfrm>
            <a:off x="2898698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1A765E-1C4D-A6A4-8B8C-B2D75687C955}"/>
              </a:ext>
            </a:extLst>
          </p:cNvPr>
          <p:cNvSpPr/>
          <p:nvPr/>
        </p:nvSpPr>
        <p:spPr>
          <a:xfrm>
            <a:off x="2793512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</p:spTree>
    <p:extLst>
      <p:ext uri="{BB962C8B-B14F-4D97-AF65-F5344CB8AC3E}">
        <p14:creationId xmlns:p14="http://schemas.microsoft.com/office/powerpoint/2010/main" val="221046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3ED0EF-60AE-8474-7C4C-C2A6739107D9}"/>
              </a:ext>
            </a:extLst>
          </p:cNvPr>
          <p:cNvSpPr/>
          <p:nvPr/>
        </p:nvSpPr>
        <p:spPr>
          <a:xfrm>
            <a:off x="3126021" y="2265265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8A3B4-2D2C-BA52-8E9A-2778E747AD36}"/>
              </a:ext>
            </a:extLst>
          </p:cNvPr>
          <p:cNvSpPr txBox="1"/>
          <p:nvPr/>
        </p:nvSpPr>
        <p:spPr>
          <a:xfrm>
            <a:off x="5103151" y="2673619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81D13B-7FEF-400A-1123-8DD530557056}"/>
              </a:ext>
            </a:extLst>
          </p:cNvPr>
          <p:cNvCxnSpPr/>
          <p:nvPr/>
        </p:nvCxnSpPr>
        <p:spPr>
          <a:xfrm>
            <a:off x="3126021" y="3870036"/>
            <a:ext cx="460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B9E48E-1B50-0790-82D6-AFF0048E4D68}"/>
              </a:ext>
            </a:extLst>
          </p:cNvPr>
          <p:cNvCxnSpPr>
            <a:cxnSpLocks/>
          </p:cNvCxnSpPr>
          <p:nvPr/>
        </p:nvCxnSpPr>
        <p:spPr>
          <a:xfrm>
            <a:off x="3126020" y="2138218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5235A4-5652-C942-D1DD-60C735A62EC2}"/>
              </a:ext>
            </a:extLst>
          </p:cNvPr>
          <p:cNvSpPr/>
          <p:nvPr/>
        </p:nvSpPr>
        <p:spPr>
          <a:xfrm>
            <a:off x="3126021" y="3997082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C94D9-7ED7-FA08-B2A6-F40EFC78F4EA}"/>
              </a:ext>
            </a:extLst>
          </p:cNvPr>
          <p:cNvSpPr txBox="1"/>
          <p:nvPr/>
        </p:nvSpPr>
        <p:spPr>
          <a:xfrm>
            <a:off x="5103151" y="4405436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BABA8-9ECF-9BF7-5298-E61BAC3F4733}"/>
              </a:ext>
            </a:extLst>
          </p:cNvPr>
          <p:cNvCxnSpPr/>
          <p:nvPr/>
        </p:nvCxnSpPr>
        <p:spPr>
          <a:xfrm>
            <a:off x="3126021" y="5601853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552936-6A29-FF50-758F-D56B215E7EA5}"/>
              </a:ext>
            </a:extLst>
          </p:cNvPr>
          <p:cNvCxnSpPr>
            <a:cxnSpLocks/>
          </p:cNvCxnSpPr>
          <p:nvPr/>
        </p:nvCxnSpPr>
        <p:spPr>
          <a:xfrm>
            <a:off x="3126020" y="3870035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47315D-C080-05B9-8CB4-301C5CAA3609}"/>
              </a:ext>
            </a:extLst>
          </p:cNvPr>
          <p:cNvSpPr/>
          <p:nvPr/>
        </p:nvSpPr>
        <p:spPr>
          <a:xfrm>
            <a:off x="3126020" y="533448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648AE-8A75-EBA1-FD58-07927E986D1E}"/>
              </a:ext>
            </a:extLst>
          </p:cNvPr>
          <p:cNvSpPr txBox="1"/>
          <p:nvPr/>
        </p:nvSpPr>
        <p:spPr>
          <a:xfrm>
            <a:off x="5103150" y="941802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</p:spTree>
    <p:extLst>
      <p:ext uri="{BB962C8B-B14F-4D97-AF65-F5344CB8AC3E}">
        <p14:creationId xmlns:p14="http://schemas.microsoft.com/office/powerpoint/2010/main" val="42048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D6ED37-DFEF-2051-B86E-C06826BDAD94}"/>
              </a:ext>
            </a:extLst>
          </p:cNvPr>
          <p:cNvSpPr/>
          <p:nvPr/>
        </p:nvSpPr>
        <p:spPr>
          <a:xfrm>
            <a:off x="1604396" y="140711"/>
            <a:ext cx="1266738" cy="969349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66A64-5791-D308-B126-9BD8EF0A2061}"/>
              </a:ext>
            </a:extLst>
          </p:cNvPr>
          <p:cNvSpPr txBox="1"/>
          <p:nvPr/>
        </p:nvSpPr>
        <p:spPr>
          <a:xfrm>
            <a:off x="0" y="310393"/>
            <a:ext cx="150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color palette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D6C8B-F424-07C6-4F71-402DE1184069}"/>
              </a:ext>
            </a:extLst>
          </p:cNvPr>
          <p:cNvSpPr/>
          <p:nvPr/>
        </p:nvSpPr>
        <p:spPr>
          <a:xfrm>
            <a:off x="3064081" y="138592"/>
            <a:ext cx="1266738" cy="969349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 Blue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651D3-02F8-CEA9-E832-BA1C25D7CDB3}"/>
              </a:ext>
            </a:extLst>
          </p:cNvPr>
          <p:cNvSpPr txBox="1"/>
          <p:nvPr/>
        </p:nvSpPr>
        <p:spPr>
          <a:xfrm>
            <a:off x="1459685" y="1231280"/>
            <a:ext cx="155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#AB0520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D564B-ED10-E658-6DEB-F95C5B0D89F3}"/>
              </a:ext>
            </a:extLst>
          </p:cNvPr>
          <p:cNvSpPr txBox="1"/>
          <p:nvPr/>
        </p:nvSpPr>
        <p:spPr>
          <a:xfrm>
            <a:off x="2988579" y="1244052"/>
            <a:ext cx="153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#0C234B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4B7111-DDCA-5A4B-4FC5-2774CC2693C3}"/>
              </a:ext>
            </a:extLst>
          </p:cNvPr>
          <p:cNvSpPr/>
          <p:nvPr/>
        </p:nvSpPr>
        <p:spPr>
          <a:xfrm>
            <a:off x="1604396" y="1751614"/>
            <a:ext cx="1266738" cy="969349"/>
          </a:xfrm>
          <a:prstGeom prst="roundRect">
            <a:avLst/>
          </a:prstGeom>
          <a:solidFill>
            <a:srgbClr val="EF4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8F372-54E2-6F6B-3255-C5CB9880A797}"/>
              </a:ext>
            </a:extLst>
          </p:cNvPr>
          <p:cNvSpPr txBox="1"/>
          <p:nvPr/>
        </p:nvSpPr>
        <p:spPr>
          <a:xfrm>
            <a:off x="0" y="1921296"/>
            <a:ext cx="169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C</a:t>
            </a:r>
            <a:r>
              <a:rPr lang="en-US" b="0" i="0" dirty="0">
                <a:effectLst/>
                <a:latin typeface="MiloWeb"/>
              </a:rPr>
              <a:t>omplimentary highlight and shadow accent colors for both </a:t>
            </a:r>
            <a:r>
              <a:rPr lang="en-US" b="0" i="0" dirty="0" err="1">
                <a:effectLst/>
                <a:latin typeface="MiloWeb"/>
              </a:rPr>
              <a:t>UArizona</a:t>
            </a:r>
            <a:r>
              <a:rPr lang="en-US" b="0" i="0" dirty="0">
                <a:effectLst/>
                <a:latin typeface="MiloWeb"/>
              </a:rPr>
              <a:t> Red and Arizona Blue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F9DA14-991F-0E46-8EB7-D989E3346EB2}"/>
              </a:ext>
            </a:extLst>
          </p:cNvPr>
          <p:cNvSpPr/>
          <p:nvPr/>
        </p:nvSpPr>
        <p:spPr>
          <a:xfrm>
            <a:off x="3064081" y="1749495"/>
            <a:ext cx="1266738" cy="969349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 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5CF9B-3DC5-24BA-9882-E69E4D176E1C}"/>
              </a:ext>
            </a:extLst>
          </p:cNvPr>
          <p:cNvSpPr txBox="1"/>
          <p:nvPr/>
        </p:nvSpPr>
        <p:spPr>
          <a:xfrm>
            <a:off x="1507921" y="284218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#EF4056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467095-93A9-54A9-291B-FA6339BC16A7}"/>
              </a:ext>
            </a:extLst>
          </p:cNvPr>
          <p:cNvSpPr txBox="1"/>
          <p:nvPr/>
        </p:nvSpPr>
        <p:spPr>
          <a:xfrm>
            <a:off x="2925664" y="284218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#AB0520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F327F9-AD8E-2566-957C-3691F8A91959}"/>
              </a:ext>
            </a:extLst>
          </p:cNvPr>
          <p:cNvSpPr/>
          <p:nvPr/>
        </p:nvSpPr>
        <p:spPr>
          <a:xfrm>
            <a:off x="4523766" y="1751614"/>
            <a:ext cx="1266738" cy="969349"/>
          </a:xfrm>
          <a:prstGeom prst="roundRect">
            <a:avLst/>
          </a:prstGeom>
          <a:solidFill>
            <a:srgbClr val="EF4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22B384-4824-23E4-929B-3E156BF45F70}"/>
              </a:ext>
            </a:extLst>
          </p:cNvPr>
          <p:cNvSpPr/>
          <p:nvPr/>
        </p:nvSpPr>
        <p:spPr>
          <a:xfrm>
            <a:off x="1587970" y="3332735"/>
            <a:ext cx="1266738" cy="969349"/>
          </a:xfrm>
          <a:prstGeom prst="roundRect">
            <a:avLst/>
          </a:prstGeom>
          <a:solidFill>
            <a:srgbClr val="81D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DBDB9-4C38-95AF-20A2-383F87203EA8}"/>
              </a:ext>
            </a:extLst>
          </p:cNvPr>
          <p:cNvSpPr txBox="1"/>
          <p:nvPr/>
        </p:nvSpPr>
        <p:spPr>
          <a:xfrm>
            <a:off x="4385349" y="284218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#EF4056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731B3-E01E-18ED-88D9-0F6D2ACFF7FD}"/>
              </a:ext>
            </a:extLst>
          </p:cNvPr>
          <p:cNvSpPr txBox="1"/>
          <p:nvPr/>
        </p:nvSpPr>
        <p:spPr>
          <a:xfrm>
            <a:off x="1449553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#81D3EB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D01CED-983E-3E16-41C5-1402A7983752}"/>
              </a:ext>
            </a:extLst>
          </p:cNvPr>
          <p:cNvSpPr/>
          <p:nvPr/>
        </p:nvSpPr>
        <p:spPr>
          <a:xfrm>
            <a:off x="5983451" y="3332735"/>
            <a:ext cx="1266738" cy="969349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 Blue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AE635-1A8B-F633-DA1C-368D35DD0DC4}"/>
              </a:ext>
            </a:extLst>
          </p:cNvPr>
          <p:cNvSpPr txBox="1"/>
          <p:nvPr/>
        </p:nvSpPr>
        <p:spPr>
          <a:xfrm>
            <a:off x="5845034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#0C234B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99DC78-AB71-CA39-238E-0C1EEB9F3636}"/>
              </a:ext>
            </a:extLst>
          </p:cNvPr>
          <p:cNvSpPr/>
          <p:nvPr/>
        </p:nvSpPr>
        <p:spPr>
          <a:xfrm>
            <a:off x="7443136" y="3332735"/>
            <a:ext cx="1266738" cy="969349"/>
          </a:xfrm>
          <a:prstGeom prst="roundRect">
            <a:avLst/>
          </a:prstGeom>
          <a:solidFill>
            <a:srgbClr val="001C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Midnight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771A0-2755-A131-02EA-C8512D0D267D}"/>
              </a:ext>
            </a:extLst>
          </p:cNvPr>
          <p:cNvSpPr txBox="1"/>
          <p:nvPr/>
        </p:nvSpPr>
        <p:spPr>
          <a:xfrm>
            <a:off x="7304719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#001C48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1CF8D5-D36A-76DD-A8B5-3F42D8F391AE}"/>
              </a:ext>
            </a:extLst>
          </p:cNvPr>
          <p:cNvSpPr/>
          <p:nvPr/>
        </p:nvSpPr>
        <p:spPr>
          <a:xfrm>
            <a:off x="3036816" y="3332735"/>
            <a:ext cx="1266738" cy="969349"/>
          </a:xfrm>
          <a:prstGeom prst="roundRect">
            <a:avLst/>
          </a:prstGeom>
          <a:solidFill>
            <a:srgbClr val="378D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Oasis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78E6F3-A590-5B13-88DB-BE9DCDF951EC}"/>
              </a:ext>
            </a:extLst>
          </p:cNvPr>
          <p:cNvSpPr/>
          <p:nvPr/>
        </p:nvSpPr>
        <p:spPr>
          <a:xfrm>
            <a:off x="4496501" y="3332735"/>
            <a:ext cx="1266738" cy="969349"/>
          </a:xfrm>
          <a:prstGeom prst="roundRect">
            <a:avLst/>
          </a:prstGeom>
          <a:solidFill>
            <a:srgbClr val="1E52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5AB12C-FC82-0497-AAEA-87A9EAE6922F}"/>
              </a:ext>
            </a:extLst>
          </p:cNvPr>
          <p:cNvSpPr txBox="1"/>
          <p:nvPr/>
        </p:nvSpPr>
        <p:spPr>
          <a:xfrm>
            <a:off x="4400027" y="442542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#1E5288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25B41D-8D55-7642-DFA6-8BBD4938C91B}"/>
              </a:ext>
            </a:extLst>
          </p:cNvPr>
          <p:cNvSpPr txBox="1"/>
          <p:nvPr/>
        </p:nvSpPr>
        <p:spPr>
          <a:xfrm>
            <a:off x="2898399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#378DBD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FC0BE4-2B1D-0BDF-17A0-F7DD0C7B12AB}"/>
              </a:ext>
            </a:extLst>
          </p:cNvPr>
          <p:cNvSpPr txBox="1"/>
          <p:nvPr/>
        </p:nvSpPr>
        <p:spPr>
          <a:xfrm>
            <a:off x="0" y="5442054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Neutral Colors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F703CD-F49F-DC37-2ED1-937F3CB0D2AF}"/>
              </a:ext>
            </a:extLst>
          </p:cNvPr>
          <p:cNvSpPr/>
          <p:nvPr/>
        </p:nvSpPr>
        <p:spPr>
          <a:xfrm>
            <a:off x="1587970" y="5031317"/>
            <a:ext cx="1266738" cy="969349"/>
          </a:xfrm>
          <a:prstGeom prst="roundRect">
            <a:avLst/>
          </a:prstGeom>
          <a:solidFill>
            <a:srgbClr val="E2E9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C234B"/>
                </a:solidFill>
              </a:rPr>
              <a:t>Cool Gray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FD0A2-BFC7-6A5E-76BF-0493FFA7B4E9}"/>
              </a:ext>
            </a:extLst>
          </p:cNvPr>
          <p:cNvSpPr txBox="1"/>
          <p:nvPr/>
        </p:nvSpPr>
        <p:spPr>
          <a:xfrm>
            <a:off x="1449553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#E2E9EB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B2F6FC1-7603-41A4-032E-4E6DFC82B1F2}"/>
              </a:ext>
            </a:extLst>
          </p:cNvPr>
          <p:cNvSpPr/>
          <p:nvPr/>
        </p:nvSpPr>
        <p:spPr>
          <a:xfrm>
            <a:off x="3047655" y="5031317"/>
            <a:ext cx="1266738" cy="969349"/>
          </a:xfrm>
          <a:prstGeom prst="round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B0520"/>
                </a:solidFill>
              </a:rPr>
              <a:t>Warm Gray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2289A-6894-05CE-9604-4BFF3F4D27B7}"/>
              </a:ext>
            </a:extLst>
          </p:cNvPr>
          <p:cNvSpPr txBox="1"/>
          <p:nvPr/>
        </p:nvSpPr>
        <p:spPr>
          <a:xfrm>
            <a:off x="2909238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#F4EDE5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FBDC13-8A51-0A93-DD75-FB00815B6333}"/>
              </a:ext>
            </a:extLst>
          </p:cNvPr>
          <p:cNvSpPr txBox="1"/>
          <p:nvPr/>
        </p:nvSpPr>
        <p:spPr>
          <a:xfrm>
            <a:off x="4496501" y="5031317"/>
            <a:ext cx="1459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Secondary Color </a:t>
            </a:r>
          </a:p>
          <a:p>
            <a:r>
              <a:rPr lang="en-US" dirty="0">
                <a:latin typeface="MiloWeb"/>
              </a:rPr>
              <a:t>Palette</a:t>
            </a:r>
          </a:p>
          <a:p>
            <a:endParaRPr lang="en-US" dirty="0">
              <a:latin typeface="MiloWeb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0DCEFFB-1B69-59DB-5E9B-7F4B28090014}"/>
              </a:ext>
            </a:extLst>
          </p:cNvPr>
          <p:cNvSpPr/>
          <p:nvPr/>
        </p:nvSpPr>
        <p:spPr>
          <a:xfrm>
            <a:off x="8614132" y="5031317"/>
            <a:ext cx="1266738" cy="969349"/>
          </a:xfrm>
          <a:prstGeom prst="roundRect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A4C02F-FF0F-0072-A7B0-0F008B75891F}"/>
              </a:ext>
            </a:extLst>
          </p:cNvPr>
          <p:cNvSpPr txBox="1"/>
          <p:nvPr/>
        </p:nvSpPr>
        <p:spPr>
          <a:xfrm>
            <a:off x="8475715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#9EABAE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92DEDD-9FB2-D945-86B4-52F16F811A1A}"/>
              </a:ext>
            </a:extLst>
          </p:cNvPr>
          <p:cNvSpPr/>
          <p:nvPr/>
        </p:nvSpPr>
        <p:spPr>
          <a:xfrm>
            <a:off x="10073817" y="5031317"/>
            <a:ext cx="1266738" cy="969349"/>
          </a:xfrm>
          <a:prstGeom prst="roundRect">
            <a:avLst/>
          </a:prstGeom>
          <a:solidFill>
            <a:srgbClr val="A95C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670ADC-FE2F-B18D-230D-5EEC2C85CC25}"/>
              </a:ext>
            </a:extLst>
          </p:cNvPr>
          <p:cNvSpPr txBox="1"/>
          <p:nvPr/>
        </p:nvSpPr>
        <p:spPr>
          <a:xfrm>
            <a:off x="9935400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#A95C42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61ABF37-10DD-F881-8C8B-F87AC86721BE}"/>
              </a:ext>
            </a:extLst>
          </p:cNvPr>
          <p:cNvSpPr/>
          <p:nvPr/>
        </p:nvSpPr>
        <p:spPr>
          <a:xfrm>
            <a:off x="5667497" y="5031317"/>
            <a:ext cx="1266738" cy="969349"/>
          </a:xfrm>
          <a:prstGeom prst="roundRect">
            <a:avLst/>
          </a:prstGeom>
          <a:solidFill>
            <a:srgbClr val="70B8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9A57EF-79F9-BABC-9FFF-690B593A26FF}"/>
              </a:ext>
            </a:extLst>
          </p:cNvPr>
          <p:cNvSpPr/>
          <p:nvPr/>
        </p:nvSpPr>
        <p:spPr>
          <a:xfrm>
            <a:off x="7127182" y="5031317"/>
            <a:ext cx="1266738" cy="969349"/>
          </a:xfrm>
          <a:prstGeom prst="roundRect">
            <a:avLst/>
          </a:prstGeom>
          <a:solidFill>
            <a:srgbClr val="007D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7759F4-18F8-DA71-BD72-CAC12EB1B97D}"/>
              </a:ext>
            </a:extLst>
          </p:cNvPr>
          <p:cNvSpPr txBox="1"/>
          <p:nvPr/>
        </p:nvSpPr>
        <p:spPr>
          <a:xfrm>
            <a:off x="7030708" y="6124005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#007D84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71AD4E-BBC2-CAF3-6679-E4003C548D94}"/>
              </a:ext>
            </a:extLst>
          </p:cNvPr>
          <p:cNvSpPr txBox="1"/>
          <p:nvPr/>
        </p:nvSpPr>
        <p:spPr>
          <a:xfrm>
            <a:off x="5529080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#70B865</a:t>
            </a:r>
          </a:p>
        </p:txBody>
      </p:sp>
    </p:spTree>
    <p:extLst>
      <p:ext uri="{BB962C8B-B14F-4D97-AF65-F5344CB8AC3E}">
        <p14:creationId xmlns:p14="http://schemas.microsoft.com/office/powerpoint/2010/main" val="18185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E4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2B460-8930-8447-0749-F1DB2F95218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Website Logo?</a:t>
            </a:r>
          </a:p>
        </p:txBody>
      </p:sp>
      <p:pic>
        <p:nvPicPr>
          <p:cNvPr id="7" name="Picture 6" descr="A computer with a logo on it&#10;&#10;Description automatically generated">
            <a:extLst>
              <a:ext uri="{FF2B5EF4-FFF2-40B4-BE49-F238E27FC236}">
                <a16:creationId xmlns:a16="http://schemas.microsoft.com/office/drawing/2014/main" id="{2154CF33-0080-8906-A114-1B5B5D3C5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35" y="963506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0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A6D3A-786C-BD34-61AD-6115AC669181}"/>
              </a:ext>
            </a:extLst>
          </p:cNvPr>
          <p:cNvSpPr txBox="1"/>
          <p:nvPr/>
        </p:nvSpPr>
        <p:spPr>
          <a:xfrm>
            <a:off x="4379495" y="425298"/>
            <a:ext cx="332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Sitemap</a:t>
            </a:r>
            <a:endParaRPr lang="en-US" sz="36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CB5F23-F02D-5C81-5970-F7994A563D17}"/>
              </a:ext>
            </a:extLst>
          </p:cNvPr>
          <p:cNvSpPr/>
          <p:nvPr/>
        </p:nvSpPr>
        <p:spPr>
          <a:xfrm>
            <a:off x="5358063" y="1084479"/>
            <a:ext cx="136357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 Page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C77C4-6F93-3218-95A1-70AFC25A09F6}"/>
              </a:ext>
            </a:extLst>
          </p:cNvPr>
          <p:cNvSpPr/>
          <p:nvPr/>
        </p:nvSpPr>
        <p:spPr>
          <a:xfrm>
            <a:off x="5358062" y="2327742"/>
            <a:ext cx="136357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 Page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F95A19-1932-4016-8251-7E3E47BF4403}"/>
              </a:ext>
            </a:extLst>
          </p:cNvPr>
          <p:cNvSpPr/>
          <p:nvPr/>
        </p:nvSpPr>
        <p:spPr>
          <a:xfrm>
            <a:off x="7435515" y="2327741"/>
            <a:ext cx="1804738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About Us page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BD6CDA-9F62-033C-4451-13B7056D14DA}"/>
              </a:ext>
            </a:extLst>
          </p:cNvPr>
          <p:cNvSpPr/>
          <p:nvPr/>
        </p:nvSpPr>
        <p:spPr>
          <a:xfrm>
            <a:off x="9954127" y="2327741"/>
            <a:ext cx="1804738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Features page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CFA9E1-36C1-02F8-16F5-398DE87655B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6039852" y="1730810"/>
            <a:ext cx="1" cy="596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DF6C3CD-57CE-D56A-590E-F6A6FB2D2A09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6890403" y="880259"/>
            <a:ext cx="596931" cy="22980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99C009-0169-8DD7-FE67-9CA6D9F4464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8149709" y="-379047"/>
            <a:ext cx="596931" cy="48166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CD46E2-3375-AA7C-B946-03AA8D61C1CF}"/>
              </a:ext>
            </a:extLst>
          </p:cNvPr>
          <p:cNvSpPr/>
          <p:nvPr/>
        </p:nvSpPr>
        <p:spPr>
          <a:xfrm>
            <a:off x="4999119" y="3883928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Project Page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552E8D-D590-386B-0B8B-C5FA53C35ED5}"/>
              </a:ext>
            </a:extLst>
          </p:cNvPr>
          <p:cNvSpPr/>
          <p:nvPr/>
        </p:nvSpPr>
        <p:spPr>
          <a:xfrm>
            <a:off x="7435515" y="3883927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Setting Page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5FF83-405A-8BE7-551E-EBC9F501C32D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6039851" y="2974073"/>
            <a:ext cx="1" cy="909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B9822AE-E35D-3115-6831-BE0683D5DFD1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rot="16200000" flipH="1">
            <a:off x="6803122" y="2210802"/>
            <a:ext cx="909854" cy="243639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F3CC92-7CD2-9353-49C6-E7475753D05F}"/>
              </a:ext>
            </a:extLst>
          </p:cNvPr>
          <p:cNvSpPr/>
          <p:nvPr/>
        </p:nvSpPr>
        <p:spPr>
          <a:xfrm>
            <a:off x="2570742" y="3883927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How to use page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D76CC6B-2467-D469-6FD1-1BB892B7E20C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5400000">
            <a:off x="4370736" y="2214811"/>
            <a:ext cx="909854" cy="242837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43328D-ED78-5AEE-43CA-ABE2F9414E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B2978-FFB4-0010-EFC3-05EAE4A4CE2D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07A744-1FDE-7CA9-CFC1-B7BB8FB6F829}"/>
              </a:ext>
            </a:extLst>
          </p:cNvPr>
          <p:cNvSpPr/>
          <p:nvPr/>
        </p:nvSpPr>
        <p:spPr>
          <a:xfrm>
            <a:off x="8454683" y="6467621"/>
            <a:ext cx="1463040" cy="323557"/>
          </a:xfrm>
          <a:prstGeom prst="roundRect">
            <a:avLst/>
          </a:prstGeom>
          <a:solidFill>
            <a:srgbClr val="0C23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B6AC95-0381-F1D6-6C32-1EACD1DAA849}"/>
              </a:ext>
            </a:extLst>
          </p:cNvPr>
          <p:cNvSpPr/>
          <p:nvPr/>
        </p:nvSpPr>
        <p:spPr>
          <a:xfrm>
            <a:off x="10323341" y="6467621"/>
            <a:ext cx="1463040" cy="323557"/>
          </a:xfrm>
          <a:prstGeom prst="roundRect">
            <a:avLst/>
          </a:prstGeom>
          <a:solidFill>
            <a:srgbClr val="0C23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A70AC-EDE5-E142-2DFB-B6BA98711BC0}"/>
              </a:ext>
            </a:extLst>
          </p:cNvPr>
          <p:cNvSpPr txBox="1"/>
          <p:nvPr/>
        </p:nvSpPr>
        <p:spPr>
          <a:xfrm>
            <a:off x="318782" y="6444733"/>
            <a:ext cx="120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Copyright?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571071-2005-A451-CB3A-71DAFF1D0D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26796" y="444617"/>
            <a:ext cx="9144000" cy="5486400"/>
          </a:xfrm>
          <a:prstGeom prst="roundRect">
            <a:avLst>
              <a:gd name="adj" fmla="val 5747"/>
            </a:avLst>
          </a:prstGeom>
          <a:solidFill>
            <a:srgbClr val="9EABA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E0F434-343F-FC63-16CB-1A2DCF329C58}"/>
              </a:ext>
            </a:extLst>
          </p:cNvPr>
          <p:cNvGrpSpPr/>
          <p:nvPr/>
        </p:nvGrpSpPr>
        <p:grpSpPr>
          <a:xfrm>
            <a:off x="7021897" y="1302059"/>
            <a:ext cx="3322040" cy="3742453"/>
            <a:chOff x="0" y="2053130"/>
            <a:chExt cx="3322040" cy="374245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760957-FB01-2A81-AD98-7231CEB86DEC}"/>
                </a:ext>
              </a:extLst>
            </p:cNvPr>
            <p:cNvGrpSpPr/>
            <p:nvPr/>
          </p:nvGrpSpPr>
          <p:grpSpPr>
            <a:xfrm>
              <a:off x="0" y="2053130"/>
              <a:ext cx="3322040" cy="3742453"/>
              <a:chOff x="2633652" y="1887721"/>
              <a:chExt cx="3322040" cy="374245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C55ADB-8B2D-8C4C-4BFC-E9AEA95C0D15}"/>
                  </a:ext>
                </a:extLst>
              </p:cNvPr>
              <p:cNvSpPr txBox="1"/>
              <p:nvPr/>
            </p:nvSpPr>
            <p:spPr>
              <a:xfrm>
                <a:off x="2633652" y="1887721"/>
                <a:ext cx="3322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 Black" panose="020B0A04020102020204" pitchFamily="34" charset="0"/>
                    <a:ea typeface="Artifakt Element Black" panose="020B0A03050000020004" pitchFamily="34" charset="0"/>
                  </a:rPr>
                  <a:t>Sign Up to Website name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D9BCF83-7985-8072-6162-B01254F74089}"/>
                  </a:ext>
                </a:extLst>
              </p:cNvPr>
              <p:cNvSpPr/>
              <p:nvPr/>
            </p:nvSpPr>
            <p:spPr>
              <a:xfrm>
                <a:off x="3732569" y="2274398"/>
                <a:ext cx="444616" cy="457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6A2C34-8B36-29B6-47F4-2F9C2424E48F}"/>
                  </a:ext>
                </a:extLst>
              </p:cNvPr>
              <p:cNvSpPr txBox="1"/>
              <p:nvPr/>
            </p:nvSpPr>
            <p:spPr>
              <a:xfrm>
                <a:off x="3732569" y="2312040"/>
                <a:ext cx="520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G+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1DFC090-2358-2F04-4B8D-B71789EA20F4}"/>
                  </a:ext>
                </a:extLst>
              </p:cNvPr>
              <p:cNvSpPr/>
              <p:nvPr/>
            </p:nvSpPr>
            <p:spPr>
              <a:xfrm>
                <a:off x="4416272" y="2274398"/>
                <a:ext cx="444616" cy="4630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5AF3AD-FDCB-042A-5BE8-69CCD90E4CA9}"/>
                  </a:ext>
                </a:extLst>
              </p:cNvPr>
              <p:cNvSpPr txBox="1"/>
              <p:nvPr/>
            </p:nvSpPr>
            <p:spPr>
              <a:xfrm>
                <a:off x="4470830" y="2312040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9D8ABC-FB6C-29F9-7027-67364520CFF9}"/>
                  </a:ext>
                </a:extLst>
              </p:cNvPr>
              <p:cNvSpPr txBox="1"/>
              <p:nvPr/>
            </p:nvSpPr>
            <p:spPr>
              <a:xfrm>
                <a:off x="3255111" y="2774416"/>
                <a:ext cx="1986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Or use your email account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8E07BA-5638-BC50-D060-54C6361D7018}"/>
                  </a:ext>
                </a:extLst>
              </p:cNvPr>
              <p:cNvSpPr txBox="1"/>
              <p:nvPr/>
            </p:nvSpPr>
            <p:spPr>
              <a:xfrm>
                <a:off x="2881099" y="3125989"/>
                <a:ext cx="2734841" cy="369332"/>
              </a:xfrm>
              <a:prstGeom prst="rect">
                <a:avLst/>
              </a:prstGeom>
              <a:solidFill>
                <a:srgbClr val="F4EDE5">
                  <a:alpha val="3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C786F3-F96B-67C4-72E8-02E66FC68E55}"/>
                  </a:ext>
                </a:extLst>
              </p:cNvPr>
              <p:cNvSpPr txBox="1"/>
              <p:nvPr/>
            </p:nvSpPr>
            <p:spPr>
              <a:xfrm>
                <a:off x="2881099" y="3720888"/>
                <a:ext cx="2734841" cy="369332"/>
              </a:xfrm>
              <a:prstGeom prst="rect">
                <a:avLst/>
              </a:prstGeom>
              <a:solidFill>
                <a:srgbClr val="F4EDE5">
                  <a:alpha val="3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Email</a:t>
                </a: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193F509C-D6EA-2D5C-1B7E-67AF5B4D5C11}"/>
                  </a:ext>
                </a:extLst>
              </p:cNvPr>
              <p:cNvSpPr/>
              <p:nvPr/>
            </p:nvSpPr>
            <p:spPr>
              <a:xfrm>
                <a:off x="3435222" y="5284731"/>
                <a:ext cx="1425666" cy="345443"/>
              </a:xfrm>
              <a:prstGeom prst="flowChartTerminator">
                <a:avLst/>
              </a:prstGeom>
              <a:solidFill>
                <a:srgbClr val="0C234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Sign Up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C512EE-0517-990D-4332-E29D144BC801}"/>
                </a:ext>
              </a:extLst>
            </p:cNvPr>
            <p:cNvSpPr txBox="1"/>
            <p:nvPr/>
          </p:nvSpPr>
          <p:spPr>
            <a:xfrm>
              <a:off x="251999" y="4475591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9EFBA1-C9C3-3336-A6BB-E9DBDA4E5F45}"/>
              </a:ext>
            </a:extLst>
          </p:cNvPr>
          <p:cNvGrpSpPr/>
          <p:nvPr/>
        </p:nvGrpSpPr>
        <p:grpSpPr>
          <a:xfrm>
            <a:off x="2427641" y="1884744"/>
            <a:ext cx="3229733" cy="3159768"/>
            <a:chOff x="2633652" y="1905066"/>
            <a:chExt cx="3229733" cy="31597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A7DDAD-AAE2-7276-F721-B44607FE49FE}"/>
                </a:ext>
              </a:extLst>
            </p:cNvPr>
            <p:cNvSpPr txBox="1"/>
            <p:nvPr/>
          </p:nvSpPr>
          <p:spPr>
            <a:xfrm>
              <a:off x="2633652" y="1905066"/>
              <a:ext cx="322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  <a:ea typeface="Artifakt Element Black" panose="020B0A03050000020004" pitchFamily="34" charset="0"/>
                </a:rPr>
                <a:t>Sign into Website name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9F9A3E-A67D-14B7-641A-366C8BC74D1A}"/>
                </a:ext>
              </a:extLst>
            </p:cNvPr>
            <p:cNvSpPr/>
            <p:nvPr/>
          </p:nvSpPr>
          <p:spPr>
            <a:xfrm>
              <a:off x="3732569" y="2274398"/>
              <a:ext cx="444616" cy="4572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91459D-E38E-3CA7-927D-8B46DB368A85}"/>
                </a:ext>
              </a:extLst>
            </p:cNvPr>
            <p:cNvSpPr txBox="1"/>
            <p:nvPr/>
          </p:nvSpPr>
          <p:spPr>
            <a:xfrm>
              <a:off x="3732569" y="2312040"/>
              <a:ext cx="520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G+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E21E1B-415A-F610-0024-3CAA2D91FCE8}"/>
                </a:ext>
              </a:extLst>
            </p:cNvPr>
            <p:cNvSpPr/>
            <p:nvPr/>
          </p:nvSpPr>
          <p:spPr>
            <a:xfrm>
              <a:off x="4416272" y="2274398"/>
              <a:ext cx="444616" cy="4630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F6F61C-C8FB-C7C9-3975-578906DA3C06}"/>
                </a:ext>
              </a:extLst>
            </p:cNvPr>
            <p:cNvSpPr txBox="1"/>
            <p:nvPr/>
          </p:nvSpPr>
          <p:spPr>
            <a:xfrm>
              <a:off x="4470830" y="2312040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C40120-ECCF-51BB-2CDF-DE398582A7C5}"/>
                </a:ext>
              </a:extLst>
            </p:cNvPr>
            <p:cNvSpPr txBox="1"/>
            <p:nvPr/>
          </p:nvSpPr>
          <p:spPr>
            <a:xfrm>
              <a:off x="3255111" y="2774416"/>
              <a:ext cx="1986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Or use your email account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3D613E-4E84-394A-5F40-B710B1974EDA}"/>
                </a:ext>
              </a:extLst>
            </p:cNvPr>
            <p:cNvSpPr txBox="1"/>
            <p:nvPr/>
          </p:nvSpPr>
          <p:spPr>
            <a:xfrm>
              <a:off x="2881099" y="3125989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371149-8393-0C00-C76D-06503D862E72}"/>
                </a:ext>
              </a:extLst>
            </p:cNvPr>
            <p:cNvSpPr txBox="1"/>
            <p:nvPr/>
          </p:nvSpPr>
          <p:spPr>
            <a:xfrm>
              <a:off x="2881099" y="3720888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D871FA-4867-5C62-84FC-869A1E7355BC}"/>
                </a:ext>
              </a:extLst>
            </p:cNvPr>
            <p:cNvSpPr txBox="1"/>
            <p:nvPr/>
          </p:nvSpPr>
          <p:spPr>
            <a:xfrm>
              <a:off x="3315237" y="4208412"/>
              <a:ext cx="186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Forgot your password?</a:t>
              </a:r>
            </a:p>
          </p:txBody>
        </p:sp>
        <p:sp>
          <p:nvSpPr>
            <p:cNvPr id="44" name="Flowchart: Terminator 43">
              <a:extLst>
                <a:ext uri="{FF2B5EF4-FFF2-40B4-BE49-F238E27FC236}">
                  <a16:creationId xmlns:a16="http://schemas.microsoft.com/office/drawing/2014/main" id="{CC2E4A97-F217-D81F-F061-48004E37A70D}"/>
                </a:ext>
              </a:extLst>
            </p:cNvPr>
            <p:cNvSpPr/>
            <p:nvPr/>
          </p:nvSpPr>
          <p:spPr>
            <a:xfrm>
              <a:off x="3539853" y="4719391"/>
              <a:ext cx="1425666" cy="345443"/>
            </a:xfrm>
            <a:prstGeom prst="flowChartTerminator">
              <a:avLst/>
            </a:prstGeom>
            <a:solidFill>
              <a:srgbClr val="0C23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A9B1B1-9E17-C447-5538-01A7F387E3E8}"/>
              </a:ext>
            </a:extLst>
          </p:cNvPr>
          <p:cNvGrpSpPr/>
          <p:nvPr/>
        </p:nvGrpSpPr>
        <p:grpSpPr>
          <a:xfrm>
            <a:off x="6404177" y="444617"/>
            <a:ext cx="4257622" cy="5473816"/>
            <a:chOff x="6392083" y="463492"/>
            <a:chExt cx="4257622" cy="547381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AD7F6C0-8BEB-FFAA-AD05-47FA23F1243C}"/>
                </a:ext>
              </a:extLst>
            </p:cNvPr>
            <p:cNvSpPr/>
            <p:nvPr/>
          </p:nvSpPr>
          <p:spPr>
            <a:xfrm>
              <a:off x="6392083" y="463492"/>
              <a:ext cx="4257622" cy="5473816"/>
            </a:xfrm>
            <a:prstGeom prst="roundRect">
              <a:avLst>
                <a:gd name="adj" fmla="val 6722"/>
              </a:avLst>
            </a:prstGeom>
            <a:solidFill>
              <a:srgbClr val="AB0520"/>
            </a:solidFill>
            <a:ln w="38100">
              <a:solidFill>
                <a:srgbClr val="0C23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2A4FFA-6CCA-7D7B-E96A-5ECAF81E2354}"/>
                </a:ext>
              </a:extLst>
            </p:cNvPr>
            <p:cNvSpPr txBox="1"/>
            <p:nvPr/>
          </p:nvSpPr>
          <p:spPr>
            <a:xfrm>
              <a:off x="6735463" y="1905066"/>
              <a:ext cx="3692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Don’t have an account? Create your account today!</a:t>
              </a:r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29CB422A-75D0-08E5-B95D-93409A2DA52A}"/>
                </a:ext>
              </a:extLst>
            </p:cNvPr>
            <p:cNvSpPr/>
            <p:nvPr/>
          </p:nvSpPr>
          <p:spPr>
            <a:xfrm>
              <a:off x="7808061" y="4719390"/>
              <a:ext cx="1425666" cy="345443"/>
            </a:xfrm>
            <a:prstGeom prst="flowChartTerminator">
              <a:avLst/>
            </a:prstGeom>
            <a:solidFill>
              <a:srgbClr val="0C23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683EBA-2121-B2DC-AE69-651C32921E0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60224" y="444617"/>
            <a:ext cx="2006432" cy="990666"/>
            <a:chOff x="1760224" y="444617"/>
            <a:chExt cx="2006432" cy="990666"/>
          </a:xfrm>
        </p:grpSpPr>
        <p:pic>
          <p:nvPicPr>
            <p:cNvPr id="13" name="Picture 12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8E563F7F-2D9B-35B5-1540-D19396D7481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224" y="444617"/>
              <a:ext cx="990666" cy="9906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47D51D-3700-98D0-097F-B8A426C469A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74084" y="616784"/>
              <a:ext cx="139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Website name</a:t>
              </a:r>
            </a:p>
          </p:txBody>
        </p:sp>
      </p:grpSp>
      <p:sp>
        <p:nvSpPr>
          <p:cNvPr id="48" name="Action Button: Blank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11ACCAC-65D7-011F-B727-41D17453A4F8}"/>
              </a:ext>
            </a:extLst>
          </p:cNvPr>
          <p:cNvSpPr/>
          <p:nvPr/>
        </p:nvSpPr>
        <p:spPr>
          <a:xfrm>
            <a:off x="11980984" y="0"/>
            <a:ext cx="211016" cy="17936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4027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988A46B-9DCA-3506-BD1E-070D55765489}"/>
              </a:ext>
            </a:extLst>
          </p:cNvPr>
          <p:cNvGrpSpPr/>
          <p:nvPr/>
        </p:nvGrpSpPr>
        <p:grpSpPr>
          <a:xfrm>
            <a:off x="3821165" y="1485420"/>
            <a:ext cx="1505846" cy="1526228"/>
            <a:chOff x="5079512" y="2458543"/>
            <a:chExt cx="2286000" cy="2286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4263B2A-3AC3-0F56-67AE-BFC90D77039A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6FC64-1E8F-4387-D716-0A327E006990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5C663EF-E4BB-8389-9287-E52D73D84453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A1ECDF-EB41-9B07-33C0-603D5BBED64C}"/>
              </a:ext>
            </a:extLst>
          </p:cNvPr>
          <p:cNvGrpSpPr/>
          <p:nvPr/>
        </p:nvGrpSpPr>
        <p:grpSpPr>
          <a:xfrm>
            <a:off x="5700820" y="1485420"/>
            <a:ext cx="1505846" cy="1526228"/>
            <a:chOff x="5079512" y="2458543"/>
            <a:chExt cx="2286000" cy="2286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6FBB725-7CB8-A442-725B-088D4AA2F9C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31F522-D096-8F2F-E83B-305949904862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23758F8-C749-488A-7933-51752BFB0170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29E4EF-5BED-78DB-E3A0-54C19306545C}"/>
              </a:ext>
            </a:extLst>
          </p:cNvPr>
          <p:cNvGrpSpPr/>
          <p:nvPr/>
        </p:nvGrpSpPr>
        <p:grpSpPr>
          <a:xfrm>
            <a:off x="3821165" y="3248507"/>
            <a:ext cx="1505846" cy="1526228"/>
            <a:chOff x="5079512" y="2458543"/>
            <a:chExt cx="2286000" cy="2286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0B6872C-CDA2-B89F-B994-410DDE285678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1A258A-8FF9-65F8-F3E4-07788246CC07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0E43AFA-069A-6A3D-7160-0CBA4B66A95C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CDB571-2036-A1F7-0645-64CAE4A568ED}"/>
              </a:ext>
            </a:extLst>
          </p:cNvPr>
          <p:cNvGrpSpPr/>
          <p:nvPr/>
        </p:nvGrpSpPr>
        <p:grpSpPr>
          <a:xfrm>
            <a:off x="5700820" y="3248507"/>
            <a:ext cx="1505846" cy="1526228"/>
            <a:chOff x="5079512" y="2458543"/>
            <a:chExt cx="2286000" cy="22860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310B496-1DD1-70F9-9AE7-70D480EC90F9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01F5D3-70AA-9D68-57CE-51B353B2E487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224DAD2-132F-2B72-52AE-229AB7483345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B8EA3-B4C8-5641-2F61-272704CCBDC5}"/>
              </a:ext>
            </a:extLst>
          </p:cNvPr>
          <p:cNvGrpSpPr/>
          <p:nvPr/>
        </p:nvGrpSpPr>
        <p:grpSpPr>
          <a:xfrm>
            <a:off x="7580475" y="1485420"/>
            <a:ext cx="1505846" cy="1526228"/>
            <a:chOff x="5079512" y="2458543"/>
            <a:chExt cx="2286000" cy="2286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4F1C902-7EEF-01E6-F819-D6D1F385DCD4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B06B2C-532D-F230-9412-5E483C70CE2F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519ECCD-E2C7-B992-0B59-7E6C91F01534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98DD85-A4CA-6ED6-BBE7-7D923DC505FE}"/>
              </a:ext>
            </a:extLst>
          </p:cNvPr>
          <p:cNvGrpSpPr/>
          <p:nvPr/>
        </p:nvGrpSpPr>
        <p:grpSpPr>
          <a:xfrm>
            <a:off x="7580475" y="3248507"/>
            <a:ext cx="1505846" cy="1526228"/>
            <a:chOff x="5079512" y="2458543"/>
            <a:chExt cx="2286000" cy="22860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F9C1C0A-436A-7C86-DF56-7A5CFE6B590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895562-2B15-9EBE-6DE2-D5722B703A7A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3BF8F16-CEF5-E850-5341-99E3E4881B5F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BC9771-19D7-F1C8-7D5B-672B6E4D8139}"/>
              </a:ext>
            </a:extLst>
          </p:cNvPr>
          <p:cNvGrpSpPr/>
          <p:nvPr/>
        </p:nvGrpSpPr>
        <p:grpSpPr>
          <a:xfrm>
            <a:off x="3821165" y="5006931"/>
            <a:ext cx="1505846" cy="1526228"/>
            <a:chOff x="5079512" y="2458543"/>
            <a:chExt cx="2286000" cy="2286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F870180-CFCD-82EB-A527-013C6A9F25D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ECB50D-E79A-5D0E-5C90-C2AF3B480D11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50F8AA-7D00-1B88-CA27-B3B2DEC669A5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273262-EE2C-5A96-7F53-99226D15F3B3}"/>
              </a:ext>
            </a:extLst>
          </p:cNvPr>
          <p:cNvGrpSpPr/>
          <p:nvPr/>
        </p:nvGrpSpPr>
        <p:grpSpPr>
          <a:xfrm>
            <a:off x="5700820" y="5006931"/>
            <a:ext cx="1505846" cy="1526228"/>
            <a:chOff x="5079512" y="2458543"/>
            <a:chExt cx="2286000" cy="228600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2AEA583-8161-94BE-4A28-6A5150DE59E0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F5354A-895D-50A3-B12D-5F1D5960BB71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9D09D2D-B2D7-0923-ADE8-36BD5FF164A6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E801F1-09A5-6F5E-A0D2-7B64DC72D8CE}"/>
              </a:ext>
            </a:extLst>
          </p:cNvPr>
          <p:cNvGrpSpPr/>
          <p:nvPr/>
        </p:nvGrpSpPr>
        <p:grpSpPr>
          <a:xfrm>
            <a:off x="7580475" y="5006931"/>
            <a:ext cx="1505846" cy="1526228"/>
            <a:chOff x="5079512" y="2458543"/>
            <a:chExt cx="2286000" cy="228600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8C51CAF-E5EB-5F63-0126-7D8873731310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48AD174-F7B6-827C-25E4-6A5D28270BE3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9C7A3CF-F98B-6B33-532B-FD18977FA814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pic>
        <p:nvPicPr>
          <p:cNvPr id="53" name="Graphic 52" descr="Table with solid fill">
            <a:extLst>
              <a:ext uri="{FF2B5EF4-FFF2-40B4-BE49-F238E27FC236}">
                <a16:creationId xmlns:a16="http://schemas.microsoft.com/office/drawing/2014/main" id="{4F2AF4F3-925B-08FC-B8A7-703AC4D97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0130" y="991490"/>
            <a:ext cx="493930" cy="493930"/>
          </a:xfrm>
          <a:prstGeom prst="rect">
            <a:avLst/>
          </a:prstGeom>
        </p:spPr>
      </p:pic>
      <p:pic>
        <p:nvPicPr>
          <p:cNvPr id="55" name="Graphic 54" descr="List with solid fill">
            <a:extLst>
              <a:ext uri="{FF2B5EF4-FFF2-40B4-BE49-F238E27FC236}">
                <a16:creationId xmlns:a16="http://schemas.microsoft.com/office/drawing/2014/main" id="{0D795619-1214-26A3-3F06-98D178A3F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2965" y="991490"/>
            <a:ext cx="493930" cy="49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3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F0079-C82B-9CAB-E1B2-754E0AB44F31}"/>
              </a:ext>
            </a:extLst>
          </p:cNvPr>
          <p:cNvSpPr txBox="1"/>
          <p:nvPr/>
        </p:nvSpPr>
        <p:spPr>
          <a:xfrm>
            <a:off x="0" y="0"/>
            <a:ext cx="26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Wireframe Sitemap</a:t>
            </a:r>
          </a:p>
        </p:txBody>
      </p:sp>
    </p:spTree>
    <p:extLst>
      <p:ext uri="{BB962C8B-B14F-4D97-AF65-F5344CB8AC3E}">
        <p14:creationId xmlns:p14="http://schemas.microsoft.com/office/powerpoint/2010/main" val="152228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315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MiloWeb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Cohen</dc:creator>
  <cp:lastModifiedBy>Jacob Cohen</cp:lastModifiedBy>
  <cp:revision>11</cp:revision>
  <dcterms:created xsi:type="dcterms:W3CDTF">2023-10-17T22:52:51Z</dcterms:created>
  <dcterms:modified xsi:type="dcterms:W3CDTF">2023-10-18T06:45:04Z</dcterms:modified>
</cp:coreProperties>
</file>